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1" r:id="rId4"/>
    <p:sldId id="259" r:id="rId5"/>
    <p:sldId id="258" r:id="rId6"/>
    <p:sldId id="257" r:id="rId7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7574"/>
    <a:srgbClr val="513426"/>
    <a:srgbClr val="CCB494"/>
    <a:srgbClr val="839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61"/>
    <p:restoredTop sz="95639"/>
  </p:normalViewPr>
  <p:slideViewPr>
    <p:cSldViewPr snapToGrid="0">
      <p:cViewPr varScale="1">
        <p:scale>
          <a:sx n="56" d="100"/>
          <a:sy n="56" d="100"/>
        </p:scale>
        <p:origin x="14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57D-B96C-CF41-B5E2-52E613827196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FE1F-F7AB-7D49-B238-3BDA3FD59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72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57D-B96C-CF41-B5E2-52E613827196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FE1F-F7AB-7D49-B238-3BDA3FD59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0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57D-B96C-CF41-B5E2-52E613827196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FE1F-F7AB-7D49-B238-3BDA3FD59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6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57D-B96C-CF41-B5E2-52E613827196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FE1F-F7AB-7D49-B238-3BDA3FD59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021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82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82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57D-B96C-CF41-B5E2-52E613827196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FE1F-F7AB-7D49-B238-3BDA3FD59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13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57D-B96C-CF41-B5E2-52E613827196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FE1F-F7AB-7D49-B238-3BDA3FD59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2204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57D-B96C-CF41-B5E2-52E613827196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FE1F-F7AB-7D49-B238-3BDA3FD59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500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57D-B96C-CF41-B5E2-52E613827196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FE1F-F7AB-7D49-B238-3BDA3FD59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762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57D-B96C-CF41-B5E2-52E613827196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FE1F-F7AB-7D49-B238-3BDA3FD59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06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57D-B96C-CF41-B5E2-52E613827196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FE1F-F7AB-7D49-B238-3BDA3FD59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476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F257D-B96C-CF41-B5E2-52E613827196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4FE1F-F7AB-7D49-B238-3BDA3FD59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756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CF257D-B96C-CF41-B5E2-52E613827196}" type="datetimeFigureOut">
              <a:rPr kumimoji="1" lang="ja-JP" altLang="en-US" smtClean="0"/>
              <a:t>2025/11/5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34FE1F-F7AB-7D49-B238-3BDA3FD593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194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忙しい道で歩いている人たち&#10;&#10;中程度の精度で自動的に生成された説明" hidden="1">
            <a:extLst>
              <a:ext uri="{FF2B5EF4-FFF2-40B4-BE49-F238E27FC236}">
                <a16:creationId xmlns:a16="http://schemas.microsoft.com/office/drawing/2014/main" id="{F85B1500-BD68-69CB-FFDC-67664324D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9000"/>
                    </a14:imgEffect>
                  </a14:imgLayer>
                </a14:imgProps>
              </a:ext>
            </a:extLst>
          </a:blip>
          <a:srcRect l="32409" t="10684" r="16315" b="16734"/>
          <a:stretch/>
        </p:blipFill>
        <p:spPr>
          <a:xfrm>
            <a:off x="185468" y="537180"/>
            <a:ext cx="9230264" cy="8459864"/>
          </a:xfrm>
          <a:prstGeom prst="rect">
            <a:avLst/>
          </a:prstGeom>
        </p:spPr>
      </p:pic>
      <p:grpSp>
        <p:nvGrpSpPr>
          <p:cNvPr id="2216" name="グループ化 2215">
            <a:extLst>
              <a:ext uri="{FF2B5EF4-FFF2-40B4-BE49-F238E27FC236}">
                <a16:creationId xmlns:a16="http://schemas.microsoft.com/office/drawing/2014/main" id="{9FC2B365-20F4-F0C0-2EBD-729FB5535D60}"/>
              </a:ext>
            </a:extLst>
          </p:cNvPr>
          <p:cNvGrpSpPr/>
          <p:nvPr/>
        </p:nvGrpSpPr>
        <p:grpSpPr>
          <a:xfrm>
            <a:off x="422056" y="467068"/>
            <a:ext cx="8538205" cy="8696072"/>
            <a:chOff x="422056" y="467068"/>
            <a:chExt cx="8538205" cy="8696072"/>
          </a:xfrm>
        </p:grpSpPr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BA441B4E-5561-974D-E847-E43ED31DDDB3}"/>
                </a:ext>
              </a:extLst>
            </p:cNvPr>
            <p:cNvSpPr/>
            <p:nvPr/>
          </p:nvSpPr>
          <p:spPr>
            <a:xfrm>
              <a:off x="6089140" y="2112785"/>
              <a:ext cx="126456" cy="176413"/>
            </a:xfrm>
            <a:custGeom>
              <a:avLst/>
              <a:gdLst>
                <a:gd name="connsiteX0" fmla="*/ 510 w 126456"/>
                <a:gd name="connsiteY0" fmla="*/ 1765 h 176413"/>
                <a:gd name="connsiteX1" fmla="*/ 117985 w 126456"/>
                <a:gd name="connsiteY1" fmla="*/ 112890 h 176413"/>
                <a:gd name="connsiteX2" fmla="*/ 117985 w 126456"/>
                <a:gd name="connsiteY2" fmla="*/ 176390 h 176413"/>
                <a:gd name="connsiteX3" fmla="*/ 124335 w 126456"/>
                <a:gd name="connsiteY3" fmla="*/ 106540 h 176413"/>
                <a:gd name="connsiteX4" fmla="*/ 76710 w 126456"/>
                <a:gd name="connsiteY4" fmla="*/ 49390 h 176413"/>
                <a:gd name="connsiteX5" fmla="*/ 510 w 126456"/>
                <a:gd name="connsiteY5" fmla="*/ 1765 h 176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456" h="176413">
                  <a:moveTo>
                    <a:pt x="510" y="1765"/>
                  </a:moveTo>
                  <a:cubicBezTo>
                    <a:pt x="7389" y="12348"/>
                    <a:pt x="98406" y="83786"/>
                    <a:pt x="117985" y="112890"/>
                  </a:cubicBezTo>
                  <a:cubicBezTo>
                    <a:pt x="137564" y="141994"/>
                    <a:pt x="116927" y="177448"/>
                    <a:pt x="117985" y="176390"/>
                  </a:cubicBezTo>
                  <a:cubicBezTo>
                    <a:pt x="119043" y="175332"/>
                    <a:pt x="131214" y="127706"/>
                    <a:pt x="124335" y="106540"/>
                  </a:cubicBezTo>
                  <a:cubicBezTo>
                    <a:pt x="117456" y="85374"/>
                    <a:pt x="95231" y="67911"/>
                    <a:pt x="76710" y="49390"/>
                  </a:cubicBezTo>
                  <a:cubicBezTo>
                    <a:pt x="58189" y="30869"/>
                    <a:pt x="-6369" y="-8818"/>
                    <a:pt x="510" y="176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2F9AD948-CF61-A121-1B51-6E84CCD8E5DD}"/>
                </a:ext>
              </a:extLst>
            </p:cNvPr>
            <p:cNvSpPr/>
            <p:nvPr/>
          </p:nvSpPr>
          <p:spPr>
            <a:xfrm>
              <a:off x="5933870" y="2108115"/>
              <a:ext cx="216622" cy="47953"/>
            </a:xfrm>
            <a:custGeom>
              <a:avLst/>
              <a:gdLst>
                <a:gd name="connsiteX0" fmla="*/ 205 w 216622"/>
                <a:gd name="connsiteY0" fmla="*/ 47710 h 47953"/>
                <a:gd name="connsiteX1" fmla="*/ 114505 w 216622"/>
                <a:gd name="connsiteY1" fmla="*/ 6435 h 47953"/>
                <a:gd name="connsiteX2" fmla="*/ 92280 w 216622"/>
                <a:gd name="connsiteY2" fmla="*/ 19135 h 47953"/>
                <a:gd name="connsiteX3" fmla="*/ 216105 w 216622"/>
                <a:gd name="connsiteY3" fmla="*/ 47710 h 47953"/>
                <a:gd name="connsiteX4" fmla="*/ 133555 w 216622"/>
                <a:gd name="connsiteY4" fmla="*/ 15960 h 47953"/>
                <a:gd name="connsiteX5" fmla="*/ 60530 w 216622"/>
                <a:gd name="connsiteY5" fmla="*/ 85 h 47953"/>
                <a:gd name="connsiteX6" fmla="*/ 85930 w 216622"/>
                <a:gd name="connsiteY6" fmla="*/ 22310 h 47953"/>
                <a:gd name="connsiteX7" fmla="*/ 205 w 216622"/>
                <a:gd name="connsiteY7" fmla="*/ 47710 h 47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622" h="47953">
                  <a:moveTo>
                    <a:pt x="205" y="47710"/>
                  </a:moveTo>
                  <a:cubicBezTo>
                    <a:pt x="4967" y="45064"/>
                    <a:pt x="99159" y="11198"/>
                    <a:pt x="114505" y="6435"/>
                  </a:cubicBezTo>
                  <a:cubicBezTo>
                    <a:pt x="129851" y="1672"/>
                    <a:pt x="75347" y="12256"/>
                    <a:pt x="92280" y="19135"/>
                  </a:cubicBezTo>
                  <a:cubicBezTo>
                    <a:pt x="109213" y="26014"/>
                    <a:pt x="209226" y="48239"/>
                    <a:pt x="216105" y="47710"/>
                  </a:cubicBezTo>
                  <a:cubicBezTo>
                    <a:pt x="222984" y="47181"/>
                    <a:pt x="159484" y="23897"/>
                    <a:pt x="133555" y="15960"/>
                  </a:cubicBezTo>
                  <a:cubicBezTo>
                    <a:pt x="107626" y="8023"/>
                    <a:pt x="68467" y="-973"/>
                    <a:pt x="60530" y="85"/>
                  </a:cubicBezTo>
                  <a:cubicBezTo>
                    <a:pt x="52593" y="1143"/>
                    <a:pt x="97042" y="13843"/>
                    <a:pt x="85930" y="22310"/>
                  </a:cubicBezTo>
                  <a:cubicBezTo>
                    <a:pt x="74818" y="30777"/>
                    <a:pt x="-4557" y="50356"/>
                    <a:pt x="205" y="477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D3D69063-55A5-3817-5EF8-D1347D2BDB09}"/>
                </a:ext>
              </a:extLst>
            </p:cNvPr>
            <p:cNvSpPr/>
            <p:nvPr/>
          </p:nvSpPr>
          <p:spPr>
            <a:xfrm>
              <a:off x="5921217" y="2089106"/>
              <a:ext cx="182014" cy="50888"/>
            </a:xfrm>
            <a:custGeom>
              <a:avLst/>
              <a:gdLst>
                <a:gd name="connsiteX0" fmla="*/ 181133 w 182014"/>
                <a:gd name="connsiteY0" fmla="*/ 31794 h 50888"/>
                <a:gd name="connsiteX1" fmla="*/ 57308 w 182014"/>
                <a:gd name="connsiteY1" fmla="*/ 44 h 50888"/>
                <a:gd name="connsiteX2" fmla="*/ 12858 w 182014"/>
                <a:gd name="connsiteY2" fmla="*/ 25444 h 50888"/>
                <a:gd name="connsiteX3" fmla="*/ 158 w 182014"/>
                <a:gd name="connsiteY3" fmla="*/ 50844 h 50888"/>
                <a:gd name="connsiteX4" fmla="*/ 19208 w 182014"/>
                <a:gd name="connsiteY4" fmla="*/ 19094 h 50888"/>
                <a:gd name="connsiteX5" fmla="*/ 50958 w 182014"/>
                <a:gd name="connsiteY5" fmla="*/ 12744 h 50888"/>
                <a:gd name="connsiteX6" fmla="*/ 111283 w 182014"/>
                <a:gd name="connsiteY6" fmla="*/ 6394 h 50888"/>
                <a:gd name="connsiteX7" fmla="*/ 181133 w 182014"/>
                <a:gd name="connsiteY7" fmla="*/ 31794 h 5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2014" h="50888">
                  <a:moveTo>
                    <a:pt x="181133" y="31794"/>
                  </a:moveTo>
                  <a:cubicBezTo>
                    <a:pt x="172137" y="30736"/>
                    <a:pt x="85354" y="1102"/>
                    <a:pt x="57308" y="44"/>
                  </a:cubicBezTo>
                  <a:cubicBezTo>
                    <a:pt x="29262" y="-1014"/>
                    <a:pt x="22383" y="16977"/>
                    <a:pt x="12858" y="25444"/>
                  </a:cubicBezTo>
                  <a:cubicBezTo>
                    <a:pt x="3333" y="33911"/>
                    <a:pt x="-900" y="51902"/>
                    <a:pt x="158" y="50844"/>
                  </a:cubicBezTo>
                  <a:cubicBezTo>
                    <a:pt x="1216" y="49786"/>
                    <a:pt x="10741" y="25444"/>
                    <a:pt x="19208" y="19094"/>
                  </a:cubicBezTo>
                  <a:cubicBezTo>
                    <a:pt x="27675" y="12744"/>
                    <a:pt x="35612" y="14861"/>
                    <a:pt x="50958" y="12744"/>
                  </a:cubicBezTo>
                  <a:cubicBezTo>
                    <a:pt x="66304" y="10627"/>
                    <a:pt x="94879" y="3748"/>
                    <a:pt x="111283" y="6394"/>
                  </a:cubicBezTo>
                  <a:cubicBezTo>
                    <a:pt x="127687" y="9040"/>
                    <a:pt x="190129" y="32852"/>
                    <a:pt x="181133" y="317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FCFD7F27-B42F-6E16-A3FD-BD1E025317F9}"/>
                </a:ext>
              </a:extLst>
            </p:cNvPr>
            <p:cNvSpPr/>
            <p:nvPr/>
          </p:nvSpPr>
          <p:spPr>
            <a:xfrm>
              <a:off x="5917669" y="2098639"/>
              <a:ext cx="124989" cy="41320"/>
            </a:xfrm>
            <a:custGeom>
              <a:avLst/>
              <a:gdLst>
                <a:gd name="connsiteX0" fmla="*/ 531 w 124989"/>
                <a:gd name="connsiteY0" fmla="*/ 41311 h 41320"/>
                <a:gd name="connsiteX1" fmla="*/ 51331 w 124989"/>
                <a:gd name="connsiteY1" fmla="*/ 12736 h 41320"/>
                <a:gd name="connsiteX2" fmla="*/ 124356 w 124989"/>
                <a:gd name="connsiteY2" fmla="*/ 36 h 41320"/>
                <a:gd name="connsiteX3" fmla="*/ 83081 w 124989"/>
                <a:gd name="connsiteY3" fmla="*/ 9561 h 41320"/>
                <a:gd name="connsiteX4" fmla="*/ 531 w 124989"/>
                <a:gd name="connsiteY4" fmla="*/ 41311 h 4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989" h="41320">
                  <a:moveTo>
                    <a:pt x="531" y="41311"/>
                  </a:moveTo>
                  <a:cubicBezTo>
                    <a:pt x="-4761" y="41840"/>
                    <a:pt x="30694" y="19615"/>
                    <a:pt x="51331" y="12736"/>
                  </a:cubicBezTo>
                  <a:cubicBezTo>
                    <a:pt x="71968" y="5857"/>
                    <a:pt x="119064" y="565"/>
                    <a:pt x="124356" y="36"/>
                  </a:cubicBezTo>
                  <a:cubicBezTo>
                    <a:pt x="129648" y="-493"/>
                    <a:pt x="100544" y="4798"/>
                    <a:pt x="83081" y="9561"/>
                  </a:cubicBezTo>
                  <a:cubicBezTo>
                    <a:pt x="65618" y="14324"/>
                    <a:pt x="5823" y="40782"/>
                    <a:pt x="531" y="413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878F2006-F589-B0BD-CD9F-D72EB33584CE}"/>
                </a:ext>
              </a:extLst>
            </p:cNvPr>
            <p:cNvSpPr/>
            <p:nvPr/>
          </p:nvSpPr>
          <p:spPr>
            <a:xfrm>
              <a:off x="6207115" y="2165319"/>
              <a:ext cx="22463" cy="130276"/>
            </a:xfrm>
            <a:custGeom>
              <a:avLst/>
              <a:gdLst>
                <a:gd name="connsiteX0" fmla="*/ 3185 w 22463"/>
                <a:gd name="connsiteY0" fmla="*/ 31 h 130276"/>
                <a:gd name="connsiteX1" fmla="*/ 19060 w 22463"/>
                <a:gd name="connsiteY1" fmla="*/ 79406 h 130276"/>
                <a:gd name="connsiteX2" fmla="*/ 10 w 22463"/>
                <a:gd name="connsiteY2" fmla="*/ 130206 h 130276"/>
                <a:gd name="connsiteX3" fmla="*/ 22235 w 22463"/>
                <a:gd name="connsiteY3" fmla="*/ 88931 h 130276"/>
                <a:gd name="connsiteX4" fmla="*/ 3185 w 22463"/>
                <a:gd name="connsiteY4" fmla="*/ 31 h 13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63" h="130276">
                  <a:moveTo>
                    <a:pt x="3185" y="31"/>
                  </a:moveTo>
                  <a:cubicBezTo>
                    <a:pt x="2656" y="-1556"/>
                    <a:pt x="19589" y="57710"/>
                    <a:pt x="19060" y="79406"/>
                  </a:cubicBezTo>
                  <a:cubicBezTo>
                    <a:pt x="18531" y="101102"/>
                    <a:pt x="-519" y="128619"/>
                    <a:pt x="10" y="130206"/>
                  </a:cubicBezTo>
                  <a:cubicBezTo>
                    <a:pt x="539" y="131793"/>
                    <a:pt x="19589" y="106394"/>
                    <a:pt x="22235" y="88931"/>
                  </a:cubicBezTo>
                  <a:cubicBezTo>
                    <a:pt x="24881" y="71468"/>
                    <a:pt x="3714" y="1618"/>
                    <a:pt x="3185" y="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D87041DC-760F-ACEE-91D3-D18DC1BC86F7}"/>
                </a:ext>
              </a:extLst>
            </p:cNvPr>
            <p:cNvSpPr/>
            <p:nvPr/>
          </p:nvSpPr>
          <p:spPr>
            <a:xfrm>
              <a:off x="6057823" y="2143117"/>
              <a:ext cx="101957" cy="117731"/>
            </a:xfrm>
            <a:custGeom>
              <a:avLst/>
              <a:gdLst>
                <a:gd name="connsiteX0" fmla="*/ 77 w 101957"/>
                <a:gd name="connsiteY0" fmla="*/ 8 h 117731"/>
                <a:gd name="connsiteX1" fmla="*/ 79452 w 101957"/>
                <a:gd name="connsiteY1" fmla="*/ 38108 h 117731"/>
                <a:gd name="connsiteX2" fmla="*/ 98502 w 101957"/>
                <a:gd name="connsiteY2" fmla="*/ 79383 h 117731"/>
                <a:gd name="connsiteX3" fmla="*/ 98502 w 101957"/>
                <a:gd name="connsiteY3" fmla="*/ 117483 h 117731"/>
                <a:gd name="connsiteX4" fmla="*/ 101677 w 101957"/>
                <a:gd name="connsiteY4" fmla="*/ 60333 h 117731"/>
                <a:gd name="connsiteX5" fmla="*/ 95327 w 101957"/>
                <a:gd name="connsiteY5" fmla="*/ 41283 h 117731"/>
                <a:gd name="connsiteX6" fmla="*/ 77 w 101957"/>
                <a:gd name="connsiteY6" fmla="*/ 8 h 11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957" h="117731">
                  <a:moveTo>
                    <a:pt x="77" y="8"/>
                  </a:moveTo>
                  <a:cubicBezTo>
                    <a:pt x="-2569" y="-521"/>
                    <a:pt x="63048" y="24879"/>
                    <a:pt x="79452" y="38108"/>
                  </a:cubicBezTo>
                  <a:cubicBezTo>
                    <a:pt x="95856" y="51337"/>
                    <a:pt x="95327" y="66154"/>
                    <a:pt x="98502" y="79383"/>
                  </a:cubicBezTo>
                  <a:cubicBezTo>
                    <a:pt x="101677" y="92612"/>
                    <a:pt x="97973" y="120658"/>
                    <a:pt x="98502" y="117483"/>
                  </a:cubicBezTo>
                  <a:cubicBezTo>
                    <a:pt x="99031" y="114308"/>
                    <a:pt x="101677" y="60333"/>
                    <a:pt x="101677" y="60333"/>
                  </a:cubicBezTo>
                  <a:cubicBezTo>
                    <a:pt x="101148" y="47633"/>
                    <a:pt x="104852" y="50808"/>
                    <a:pt x="95327" y="41283"/>
                  </a:cubicBezTo>
                  <a:cubicBezTo>
                    <a:pt x="85802" y="31758"/>
                    <a:pt x="2723" y="537"/>
                    <a:pt x="77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2001231E-1E97-ED29-6355-3B65243620BF}"/>
                </a:ext>
              </a:extLst>
            </p:cNvPr>
            <p:cNvSpPr/>
            <p:nvPr/>
          </p:nvSpPr>
          <p:spPr>
            <a:xfrm>
              <a:off x="5939160" y="2142759"/>
              <a:ext cx="249572" cy="104022"/>
            </a:xfrm>
            <a:custGeom>
              <a:avLst/>
              <a:gdLst>
                <a:gd name="connsiteX0" fmla="*/ 1265 w 249572"/>
                <a:gd name="connsiteY0" fmla="*/ 366 h 104022"/>
                <a:gd name="connsiteX1" fmla="*/ 29840 w 249572"/>
                <a:gd name="connsiteY1" fmla="*/ 63866 h 104022"/>
                <a:gd name="connsiteX2" fmla="*/ 134615 w 249572"/>
                <a:gd name="connsiteY2" fmla="*/ 92441 h 104022"/>
                <a:gd name="connsiteX3" fmla="*/ 248915 w 249572"/>
                <a:gd name="connsiteY3" fmla="*/ 82916 h 104022"/>
                <a:gd name="connsiteX4" fmla="*/ 175890 w 249572"/>
                <a:gd name="connsiteY4" fmla="*/ 101966 h 104022"/>
                <a:gd name="connsiteX5" fmla="*/ 61590 w 249572"/>
                <a:gd name="connsiteY5" fmla="*/ 95616 h 104022"/>
                <a:gd name="connsiteX6" fmla="*/ 1265 w 249572"/>
                <a:gd name="connsiteY6" fmla="*/ 366 h 10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572" h="104022">
                  <a:moveTo>
                    <a:pt x="1265" y="366"/>
                  </a:moveTo>
                  <a:cubicBezTo>
                    <a:pt x="-4027" y="-4926"/>
                    <a:pt x="7615" y="48520"/>
                    <a:pt x="29840" y="63866"/>
                  </a:cubicBezTo>
                  <a:cubicBezTo>
                    <a:pt x="52065" y="79212"/>
                    <a:pt x="98103" y="89266"/>
                    <a:pt x="134615" y="92441"/>
                  </a:cubicBezTo>
                  <a:cubicBezTo>
                    <a:pt x="171127" y="95616"/>
                    <a:pt x="242036" y="81329"/>
                    <a:pt x="248915" y="82916"/>
                  </a:cubicBezTo>
                  <a:cubicBezTo>
                    <a:pt x="255794" y="84503"/>
                    <a:pt x="207111" y="99849"/>
                    <a:pt x="175890" y="101966"/>
                  </a:cubicBezTo>
                  <a:cubicBezTo>
                    <a:pt x="144669" y="104083"/>
                    <a:pt x="90165" y="107258"/>
                    <a:pt x="61590" y="95616"/>
                  </a:cubicBezTo>
                  <a:cubicBezTo>
                    <a:pt x="33015" y="83974"/>
                    <a:pt x="6557" y="5658"/>
                    <a:pt x="1265" y="3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CC887E2B-2C21-C774-AC2C-B35AE03514E0}"/>
                </a:ext>
              </a:extLst>
            </p:cNvPr>
            <p:cNvSpPr/>
            <p:nvPr/>
          </p:nvSpPr>
          <p:spPr>
            <a:xfrm>
              <a:off x="5981876" y="2120671"/>
              <a:ext cx="139588" cy="114529"/>
            </a:xfrm>
            <a:custGeom>
              <a:avLst/>
              <a:gdLst>
                <a:gd name="connsiteX0" fmla="*/ 37924 w 139588"/>
                <a:gd name="connsiteY0" fmla="*/ 229 h 114529"/>
                <a:gd name="connsiteX1" fmla="*/ 2999 w 139588"/>
                <a:gd name="connsiteY1" fmla="*/ 51029 h 114529"/>
                <a:gd name="connsiteX2" fmla="*/ 6174 w 139588"/>
                <a:gd name="connsiteY2" fmla="*/ 82779 h 114529"/>
                <a:gd name="connsiteX3" fmla="*/ 41099 w 139588"/>
                <a:gd name="connsiteY3" fmla="*/ 108179 h 114529"/>
                <a:gd name="connsiteX4" fmla="*/ 98249 w 139588"/>
                <a:gd name="connsiteY4" fmla="*/ 114529 h 114529"/>
                <a:gd name="connsiteX5" fmla="*/ 110949 w 139588"/>
                <a:gd name="connsiteY5" fmla="*/ 98654 h 114529"/>
                <a:gd name="connsiteX6" fmla="*/ 110949 w 139588"/>
                <a:gd name="connsiteY6" fmla="*/ 63729 h 114529"/>
                <a:gd name="connsiteX7" fmla="*/ 139524 w 139588"/>
                <a:gd name="connsiteY7" fmla="*/ 38329 h 114529"/>
                <a:gd name="connsiteX8" fmla="*/ 117299 w 139588"/>
                <a:gd name="connsiteY8" fmla="*/ 31979 h 114529"/>
                <a:gd name="connsiteX9" fmla="*/ 37924 w 139588"/>
                <a:gd name="connsiteY9" fmla="*/ 229 h 114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9588" h="114529">
                  <a:moveTo>
                    <a:pt x="37924" y="229"/>
                  </a:moveTo>
                  <a:cubicBezTo>
                    <a:pt x="18874" y="3404"/>
                    <a:pt x="8291" y="37271"/>
                    <a:pt x="2999" y="51029"/>
                  </a:cubicBezTo>
                  <a:cubicBezTo>
                    <a:pt x="-2293" y="64787"/>
                    <a:pt x="-176" y="73254"/>
                    <a:pt x="6174" y="82779"/>
                  </a:cubicBezTo>
                  <a:cubicBezTo>
                    <a:pt x="12524" y="92304"/>
                    <a:pt x="25753" y="102887"/>
                    <a:pt x="41099" y="108179"/>
                  </a:cubicBezTo>
                  <a:cubicBezTo>
                    <a:pt x="56445" y="113471"/>
                    <a:pt x="98249" y="114529"/>
                    <a:pt x="98249" y="114529"/>
                  </a:cubicBezTo>
                  <a:cubicBezTo>
                    <a:pt x="109891" y="112942"/>
                    <a:pt x="108832" y="107121"/>
                    <a:pt x="110949" y="98654"/>
                  </a:cubicBezTo>
                  <a:cubicBezTo>
                    <a:pt x="113066" y="90187"/>
                    <a:pt x="106187" y="73783"/>
                    <a:pt x="110949" y="63729"/>
                  </a:cubicBezTo>
                  <a:cubicBezTo>
                    <a:pt x="115712" y="53675"/>
                    <a:pt x="139524" y="38329"/>
                    <a:pt x="139524" y="38329"/>
                  </a:cubicBezTo>
                  <a:cubicBezTo>
                    <a:pt x="140582" y="33038"/>
                    <a:pt x="128412" y="36212"/>
                    <a:pt x="117299" y="31979"/>
                  </a:cubicBezTo>
                  <a:cubicBezTo>
                    <a:pt x="106187" y="27746"/>
                    <a:pt x="56974" y="-2946"/>
                    <a:pt x="37924" y="2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1B2B50EA-D0B7-640F-6B19-BE35767A9F08}"/>
                </a:ext>
              </a:extLst>
            </p:cNvPr>
            <p:cNvSpPr/>
            <p:nvPr/>
          </p:nvSpPr>
          <p:spPr>
            <a:xfrm>
              <a:off x="6064132" y="2060413"/>
              <a:ext cx="160399" cy="152987"/>
            </a:xfrm>
            <a:custGeom>
              <a:avLst/>
              <a:gdLst>
                <a:gd name="connsiteX0" fmla="*/ 118 w 160399"/>
                <a:gd name="connsiteY0" fmla="*/ 162 h 152987"/>
                <a:gd name="connsiteX1" fmla="*/ 152518 w 160399"/>
                <a:gd name="connsiteY1" fmla="*/ 146212 h 152987"/>
                <a:gd name="connsiteX2" fmla="*/ 127118 w 160399"/>
                <a:gd name="connsiteY2" fmla="*/ 117637 h 152987"/>
                <a:gd name="connsiteX3" fmla="*/ 118 w 160399"/>
                <a:gd name="connsiteY3" fmla="*/ 162 h 15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399" h="152987">
                  <a:moveTo>
                    <a:pt x="118" y="162"/>
                  </a:moveTo>
                  <a:cubicBezTo>
                    <a:pt x="4351" y="4924"/>
                    <a:pt x="131351" y="126633"/>
                    <a:pt x="152518" y="146212"/>
                  </a:cubicBezTo>
                  <a:cubicBezTo>
                    <a:pt x="173685" y="165791"/>
                    <a:pt x="147756" y="138804"/>
                    <a:pt x="127118" y="117637"/>
                  </a:cubicBezTo>
                  <a:cubicBezTo>
                    <a:pt x="106481" y="96470"/>
                    <a:pt x="-4115" y="-4600"/>
                    <a:pt x="118" y="1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フリーフォーム 15">
              <a:extLst>
                <a:ext uri="{FF2B5EF4-FFF2-40B4-BE49-F238E27FC236}">
                  <a16:creationId xmlns:a16="http://schemas.microsoft.com/office/drawing/2014/main" id="{246BFB9E-FFEB-E487-8FFF-B6E7FB769D75}"/>
                </a:ext>
              </a:extLst>
            </p:cNvPr>
            <p:cNvSpPr/>
            <p:nvPr/>
          </p:nvSpPr>
          <p:spPr>
            <a:xfrm>
              <a:off x="5908162" y="1942386"/>
              <a:ext cx="166122" cy="124852"/>
            </a:xfrm>
            <a:custGeom>
              <a:avLst/>
              <a:gdLst>
                <a:gd name="connsiteX0" fmla="*/ 513 w 166122"/>
                <a:gd name="connsiteY0" fmla="*/ 124539 h 124852"/>
                <a:gd name="connsiteX1" fmla="*/ 67188 w 166122"/>
                <a:gd name="connsiteY1" fmla="*/ 57864 h 124852"/>
                <a:gd name="connsiteX2" fmla="*/ 165613 w 166122"/>
                <a:gd name="connsiteY2" fmla="*/ 714 h 124852"/>
                <a:gd name="connsiteX3" fmla="*/ 102113 w 166122"/>
                <a:gd name="connsiteY3" fmla="*/ 29289 h 124852"/>
                <a:gd name="connsiteX4" fmla="*/ 513 w 166122"/>
                <a:gd name="connsiteY4" fmla="*/ 124539 h 124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122" h="124852">
                  <a:moveTo>
                    <a:pt x="513" y="124539"/>
                  </a:moveTo>
                  <a:cubicBezTo>
                    <a:pt x="-5308" y="129301"/>
                    <a:pt x="39671" y="78501"/>
                    <a:pt x="67188" y="57864"/>
                  </a:cubicBezTo>
                  <a:cubicBezTo>
                    <a:pt x="94705" y="37227"/>
                    <a:pt x="159792" y="5476"/>
                    <a:pt x="165613" y="714"/>
                  </a:cubicBezTo>
                  <a:cubicBezTo>
                    <a:pt x="171434" y="-4048"/>
                    <a:pt x="125925" y="16060"/>
                    <a:pt x="102113" y="29289"/>
                  </a:cubicBezTo>
                  <a:cubicBezTo>
                    <a:pt x="78301" y="42518"/>
                    <a:pt x="6334" y="119777"/>
                    <a:pt x="513" y="1245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フリーフォーム 16">
              <a:extLst>
                <a:ext uri="{FF2B5EF4-FFF2-40B4-BE49-F238E27FC236}">
                  <a16:creationId xmlns:a16="http://schemas.microsoft.com/office/drawing/2014/main" id="{B112A0E8-C231-87C1-395F-8365C46F8F5F}"/>
                </a:ext>
              </a:extLst>
            </p:cNvPr>
            <p:cNvSpPr/>
            <p:nvPr/>
          </p:nvSpPr>
          <p:spPr>
            <a:xfrm>
              <a:off x="5968996" y="1927688"/>
              <a:ext cx="178132" cy="130263"/>
            </a:xfrm>
            <a:custGeom>
              <a:avLst/>
              <a:gdLst>
                <a:gd name="connsiteX0" fmla="*/ 4 w 178132"/>
                <a:gd name="connsiteY0" fmla="*/ 5887 h 130263"/>
                <a:gd name="connsiteX1" fmla="*/ 69854 w 178132"/>
                <a:gd name="connsiteY1" fmla="*/ 5887 h 130263"/>
                <a:gd name="connsiteX2" fmla="*/ 111129 w 178132"/>
                <a:gd name="connsiteY2" fmla="*/ 63037 h 130263"/>
                <a:gd name="connsiteX3" fmla="*/ 117479 w 178132"/>
                <a:gd name="connsiteY3" fmla="*/ 40812 h 130263"/>
                <a:gd name="connsiteX4" fmla="*/ 177804 w 178132"/>
                <a:gd name="connsiteY4" fmla="*/ 129712 h 130263"/>
                <a:gd name="connsiteX5" fmla="*/ 139704 w 178132"/>
                <a:gd name="connsiteY5" fmla="*/ 75737 h 130263"/>
                <a:gd name="connsiteX6" fmla="*/ 98429 w 178132"/>
                <a:gd name="connsiteY6" fmla="*/ 21762 h 130263"/>
                <a:gd name="connsiteX7" fmla="*/ 104779 w 178132"/>
                <a:gd name="connsiteY7" fmla="*/ 37637 h 130263"/>
                <a:gd name="connsiteX8" fmla="*/ 73029 w 178132"/>
                <a:gd name="connsiteY8" fmla="*/ 2712 h 130263"/>
                <a:gd name="connsiteX9" fmla="*/ 4 w 178132"/>
                <a:gd name="connsiteY9" fmla="*/ 5887 h 13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132" h="130263">
                  <a:moveTo>
                    <a:pt x="4" y="5887"/>
                  </a:moveTo>
                  <a:cubicBezTo>
                    <a:pt x="-525" y="6416"/>
                    <a:pt x="51333" y="-3638"/>
                    <a:pt x="69854" y="5887"/>
                  </a:cubicBezTo>
                  <a:cubicBezTo>
                    <a:pt x="88375" y="15412"/>
                    <a:pt x="103192" y="57216"/>
                    <a:pt x="111129" y="63037"/>
                  </a:cubicBezTo>
                  <a:cubicBezTo>
                    <a:pt x="119066" y="68858"/>
                    <a:pt x="106367" y="29700"/>
                    <a:pt x="117479" y="40812"/>
                  </a:cubicBezTo>
                  <a:cubicBezTo>
                    <a:pt x="128591" y="51924"/>
                    <a:pt x="174100" y="123891"/>
                    <a:pt x="177804" y="129712"/>
                  </a:cubicBezTo>
                  <a:cubicBezTo>
                    <a:pt x="181508" y="135533"/>
                    <a:pt x="152933" y="93729"/>
                    <a:pt x="139704" y="75737"/>
                  </a:cubicBezTo>
                  <a:cubicBezTo>
                    <a:pt x="126475" y="57745"/>
                    <a:pt x="98429" y="21762"/>
                    <a:pt x="98429" y="21762"/>
                  </a:cubicBezTo>
                  <a:cubicBezTo>
                    <a:pt x="92608" y="15412"/>
                    <a:pt x="109012" y="40812"/>
                    <a:pt x="104779" y="37637"/>
                  </a:cubicBezTo>
                  <a:cubicBezTo>
                    <a:pt x="100546" y="34462"/>
                    <a:pt x="86258" y="10120"/>
                    <a:pt x="73029" y="2712"/>
                  </a:cubicBezTo>
                  <a:cubicBezTo>
                    <a:pt x="59800" y="-4696"/>
                    <a:pt x="533" y="5358"/>
                    <a:pt x="4" y="58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52795152-1D75-B000-4F1A-6FF52BF7599A}"/>
                </a:ext>
              </a:extLst>
            </p:cNvPr>
            <p:cNvSpPr/>
            <p:nvPr/>
          </p:nvSpPr>
          <p:spPr>
            <a:xfrm>
              <a:off x="5965688" y="1993900"/>
              <a:ext cx="190847" cy="38137"/>
            </a:xfrm>
            <a:custGeom>
              <a:avLst/>
              <a:gdLst>
                <a:gd name="connsiteX0" fmla="*/ 137 w 190847"/>
                <a:gd name="connsiteY0" fmla="*/ 0 h 38137"/>
                <a:gd name="connsiteX1" fmla="*/ 104912 w 190847"/>
                <a:gd name="connsiteY1" fmla="*/ 12700 h 38137"/>
                <a:gd name="connsiteX2" fmla="*/ 85862 w 190847"/>
                <a:gd name="connsiteY2" fmla="*/ 25400 h 38137"/>
                <a:gd name="connsiteX3" fmla="*/ 149362 w 190847"/>
                <a:gd name="connsiteY3" fmla="*/ 9525 h 38137"/>
                <a:gd name="connsiteX4" fmla="*/ 155712 w 190847"/>
                <a:gd name="connsiteY4" fmla="*/ 38100 h 38137"/>
                <a:gd name="connsiteX5" fmla="*/ 190637 w 190847"/>
                <a:gd name="connsiteY5" fmla="*/ 15875 h 38137"/>
                <a:gd name="connsiteX6" fmla="*/ 168412 w 190847"/>
                <a:gd name="connsiteY6" fmla="*/ 28575 h 38137"/>
                <a:gd name="connsiteX7" fmla="*/ 130312 w 190847"/>
                <a:gd name="connsiteY7" fmla="*/ 12700 h 38137"/>
                <a:gd name="connsiteX8" fmla="*/ 137 w 190847"/>
                <a:gd name="connsiteY8" fmla="*/ 0 h 3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38137">
                  <a:moveTo>
                    <a:pt x="137" y="0"/>
                  </a:moveTo>
                  <a:cubicBezTo>
                    <a:pt x="-4096" y="0"/>
                    <a:pt x="90625" y="8467"/>
                    <a:pt x="104912" y="12700"/>
                  </a:cubicBezTo>
                  <a:cubicBezTo>
                    <a:pt x="119199" y="16933"/>
                    <a:pt x="78454" y="25929"/>
                    <a:pt x="85862" y="25400"/>
                  </a:cubicBezTo>
                  <a:cubicBezTo>
                    <a:pt x="93270" y="24871"/>
                    <a:pt x="137720" y="7408"/>
                    <a:pt x="149362" y="9525"/>
                  </a:cubicBezTo>
                  <a:cubicBezTo>
                    <a:pt x="161004" y="11642"/>
                    <a:pt x="148833" y="37042"/>
                    <a:pt x="155712" y="38100"/>
                  </a:cubicBezTo>
                  <a:cubicBezTo>
                    <a:pt x="162591" y="39158"/>
                    <a:pt x="188520" y="17463"/>
                    <a:pt x="190637" y="15875"/>
                  </a:cubicBezTo>
                  <a:cubicBezTo>
                    <a:pt x="192754" y="14287"/>
                    <a:pt x="178466" y="29104"/>
                    <a:pt x="168412" y="28575"/>
                  </a:cubicBezTo>
                  <a:cubicBezTo>
                    <a:pt x="158358" y="28046"/>
                    <a:pt x="152537" y="16933"/>
                    <a:pt x="130312" y="12700"/>
                  </a:cubicBezTo>
                  <a:cubicBezTo>
                    <a:pt x="108087" y="8467"/>
                    <a:pt x="4370" y="0"/>
                    <a:pt x="13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60AEA0BA-B74A-127E-957D-34B27D184734}"/>
                </a:ext>
              </a:extLst>
            </p:cNvPr>
            <p:cNvSpPr/>
            <p:nvPr/>
          </p:nvSpPr>
          <p:spPr>
            <a:xfrm>
              <a:off x="6162002" y="1997032"/>
              <a:ext cx="89587" cy="140527"/>
            </a:xfrm>
            <a:custGeom>
              <a:avLst/>
              <a:gdLst>
                <a:gd name="connsiteX0" fmla="*/ 673 w 89587"/>
                <a:gd name="connsiteY0" fmla="*/ 43 h 140527"/>
                <a:gd name="connsiteX1" fmla="*/ 57823 w 89587"/>
                <a:gd name="connsiteY1" fmla="*/ 92118 h 140527"/>
                <a:gd name="connsiteX2" fmla="*/ 64173 w 89587"/>
                <a:gd name="connsiteY2" fmla="*/ 69893 h 140527"/>
                <a:gd name="connsiteX3" fmla="*/ 89573 w 89587"/>
                <a:gd name="connsiteY3" fmla="*/ 139743 h 140527"/>
                <a:gd name="connsiteX4" fmla="*/ 67348 w 89587"/>
                <a:gd name="connsiteY4" fmla="*/ 104818 h 140527"/>
                <a:gd name="connsiteX5" fmla="*/ 35598 w 89587"/>
                <a:gd name="connsiteY5" fmla="*/ 63543 h 140527"/>
                <a:gd name="connsiteX6" fmla="*/ 45123 w 89587"/>
                <a:gd name="connsiteY6" fmla="*/ 79418 h 140527"/>
                <a:gd name="connsiteX7" fmla="*/ 26073 w 89587"/>
                <a:gd name="connsiteY7" fmla="*/ 79418 h 140527"/>
                <a:gd name="connsiteX8" fmla="*/ 673 w 89587"/>
                <a:gd name="connsiteY8" fmla="*/ 43 h 14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587" h="140527">
                  <a:moveTo>
                    <a:pt x="673" y="43"/>
                  </a:moveTo>
                  <a:cubicBezTo>
                    <a:pt x="5965" y="2160"/>
                    <a:pt x="47240" y="80476"/>
                    <a:pt x="57823" y="92118"/>
                  </a:cubicBezTo>
                  <a:cubicBezTo>
                    <a:pt x="68406" y="103760"/>
                    <a:pt x="58881" y="61956"/>
                    <a:pt x="64173" y="69893"/>
                  </a:cubicBezTo>
                  <a:cubicBezTo>
                    <a:pt x="69465" y="77830"/>
                    <a:pt x="89044" y="133922"/>
                    <a:pt x="89573" y="139743"/>
                  </a:cubicBezTo>
                  <a:cubicBezTo>
                    <a:pt x="90102" y="145564"/>
                    <a:pt x="76344" y="117518"/>
                    <a:pt x="67348" y="104818"/>
                  </a:cubicBezTo>
                  <a:cubicBezTo>
                    <a:pt x="58352" y="92118"/>
                    <a:pt x="35598" y="63543"/>
                    <a:pt x="35598" y="63543"/>
                  </a:cubicBezTo>
                  <a:cubicBezTo>
                    <a:pt x="31894" y="59310"/>
                    <a:pt x="46711" y="76772"/>
                    <a:pt x="45123" y="79418"/>
                  </a:cubicBezTo>
                  <a:cubicBezTo>
                    <a:pt x="43536" y="82064"/>
                    <a:pt x="29248" y="85768"/>
                    <a:pt x="26073" y="79418"/>
                  </a:cubicBezTo>
                  <a:cubicBezTo>
                    <a:pt x="22898" y="73068"/>
                    <a:pt x="-4619" y="-2074"/>
                    <a:pt x="673" y="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4E7FE990-8CE9-B7E4-5B59-5D870BD509A7}"/>
                </a:ext>
              </a:extLst>
            </p:cNvPr>
            <p:cNvSpPr/>
            <p:nvPr/>
          </p:nvSpPr>
          <p:spPr>
            <a:xfrm>
              <a:off x="5974432" y="1964687"/>
              <a:ext cx="235888" cy="140411"/>
            </a:xfrm>
            <a:custGeom>
              <a:avLst/>
              <a:gdLst>
                <a:gd name="connsiteX0" fmla="*/ 918 w 235888"/>
                <a:gd name="connsiteY0" fmla="*/ 638 h 140411"/>
                <a:gd name="connsiteX1" fmla="*/ 146968 w 235888"/>
                <a:gd name="connsiteY1" fmla="*/ 92713 h 140411"/>
                <a:gd name="connsiteX2" fmla="*/ 140618 w 235888"/>
                <a:gd name="connsiteY2" fmla="*/ 73663 h 140411"/>
                <a:gd name="connsiteX3" fmla="*/ 185068 w 235888"/>
                <a:gd name="connsiteY3" fmla="*/ 108588 h 140411"/>
                <a:gd name="connsiteX4" fmla="*/ 188243 w 235888"/>
                <a:gd name="connsiteY4" fmla="*/ 92713 h 140411"/>
                <a:gd name="connsiteX5" fmla="*/ 235868 w 235888"/>
                <a:gd name="connsiteY5" fmla="*/ 140338 h 140411"/>
                <a:gd name="connsiteX6" fmla="*/ 181893 w 235888"/>
                <a:gd name="connsiteY6" fmla="*/ 102238 h 140411"/>
                <a:gd name="connsiteX7" fmla="*/ 73943 w 235888"/>
                <a:gd name="connsiteY7" fmla="*/ 48263 h 140411"/>
                <a:gd name="connsiteX8" fmla="*/ 83468 w 235888"/>
                <a:gd name="connsiteY8" fmla="*/ 51438 h 140411"/>
                <a:gd name="connsiteX9" fmla="*/ 918 w 235888"/>
                <a:gd name="connsiteY9" fmla="*/ 638 h 14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5888" h="140411">
                  <a:moveTo>
                    <a:pt x="918" y="638"/>
                  </a:moveTo>
                  <a:cubicBezTo>
                    <a:pt x="11501" y="7517"/>
                    <a:pt x="146968" y="92713"/>
                    <a:pt x="146968" y="92713"/>
                  </a:cubicBezTo>
                  <a:cubicBezTo>
                    <a:pt x="170251" y="104884"/>
                    <a:pt x="134268" y="71017"/>
                    <a:pt x="140618" y="73663"/>
                  </a:cubicBezTo>
                  <a:cubicBezTo>
                    <a:pt x="146968" y="76309"/>
                    <a:pt x="185068" y="108588"/>
                    <a:pt x="185068" y="108588"/>
                  </a:cubicBezTo>
                  <a:cubicBezTo>
                    <a:pt x="193006" y="111763"/>
                    <a:pt x="179776" y="87421"/>
                    <a:pt x="188243" y="92713"/>
                  </a:cubicBezTo>
                  <a:cubicBezTo>
                    <a:pt x="196710" y="98005"/>
                    <a:pt x="236926" y="138750"/>
                    <a:pt x="235868" y="140338"/>
                  </a:cubicBezTo>
                  <a:cubicBezTo>
                    <a:pt x="234810" y="141926"/>
                    <a:pt x="208880" y="117584"/>
                    <a:pt x="181893" y="102238"/>
                  </a:cubicBezTo>
                  <a:cubicBezTo>
                    <a:pt x="154906" y="86892"/>
                    <a:pt x="73943" y="48263"/>
                    <a:pt x="73943" y="48263"/>
                  </a:cubicBezTo>
                  <a:cubicBezTo>
                    <a:pt x="57539" y="39796"/>
                    <a:pt x="92464" y="58317"/>
                    <a:pt x="83468" y="51438"/>
                  </a:cubicBezTo>
                  <a:cubicBezTo>
                    <a:pt x="74472" y="44559"/>
                    <a:pt x="-9665" y="-6241"/>
                    <a:pt x="918" y="6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D812C50C-4B86-594D-618C-C56B0885F2B4}"/>
                </a:ext>
              </a:extLst>
            </p:cNvPr>
            <p:cNvSpPr/>
            <p:nvPr/>
          </p:nvSpPr>
          <p:spPr>
            <a:xfrm>
              <a:off x="5908605" y="1925128"/>
              <a:ext cx="152041" cy="68949"/>
            </a:xfrm>
            <a:custGeom>
              <a:avLst/>
              <a:gdLst>
                <a:gd name="connsiteX0" fmla="*/ 70 w 152041"/>
                <a:gd name="connsiteY0" fmla="*/ 68772 h 68949"/>
                <a:gd name="connsiteX1" fmla="*/ 142945 w 152041"/>
                <a:gd name="connsiteY1" fmla="*/ 2097 h 68949"/>
                <a:gd name="connsiteX2" fmla="*/ 123895 w 152041"/>
                <a:gd name="connsiteY2" fmla="*/ 21147 h 68949"/>
                <a:gd name="connsiteX3" fmla="*/ 70 w 152041"/>
                <a:gd name="connsiteY3" fmla="*/ 68772 h 6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041" h="68949">
                  <a:moveTo>
                    <a:pt x="70" y="68772"/>
                  </a:moveTo>
                  <a:cubicBezTo>
                    <a:pt x="3245" y="65597"/>
                    <a:pt x="142945" y="2097"/>
                    <a:pt x="142945" y="2097"/>
                  </a:cubicBezTo>
                  <a:cubicBezTo>
                    <a:pt x="163583" y="-5841"/>
                    <a:pt x="145591" y="10564"/>
                    <a:pt x="123895" y="21147"/>
                  </a:cubicBezTo>
                  <a:cubicBezTo>
                    <a:pt x="102199" y="31730"/>
                    <a:pt x="-3105" y="71947"/>
                    <a:pt x="70" y="687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A96F83EE-1C0D-5527-7E15-49A96A3B9DD2}"/>
                </a:ext>
              </a:extLst>
            </p:cNvPr>
            <p:cNvSpPr/>
            <p:nvPr/>
          </p:nvSpPr>
          <p:spPr>
            <a:xfrm>
              <a:off x="6584950" y="2282722"/>
              <a:ext cx="199695" cy="12803"/>
            </a:xfrm>
            <a:custGeom>
              <a:avLst/>
              <a:gdLst>
                <a:gd name="connsiteX0" fmla="*/ 0 w 199695"/>
                <a:gd name="connsiteY0" fmla="*/ 6453 h 12803"/>
                <a:gd name="connsiteX1" fmla="*/ 190500 w 199695"/>
                <a:gd name="connsiteY1" fmla="*/ 12803 h 12803"/>
                <a:gd name="connsiteX2" fmla="*/ 171450 w 199695"/>
                <a:gd name="connsiteY2" fmla="*/ 103 h 12803"/>
                <a:gd name="connsiteX3" fmla="*/ 187325 w 199695"/>
                <a:gd name="connsiteY3" fmla="*/ 6453 h 12803"/>
                <a:gd name="connsiteX4" fmla="*/ 0 w 199695"/>
                <a:gd name="connsiteY4" fmla="*/ 6453 h 1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695" h="12803">
                  <a:moveTo>
                    <a:pt x="0" y="6453"/>
                  </a:moveTo>
                  <a:cubicBezTo>
                    <a:pt x="529" y="7511"/>
                    <a:pt x="190500" y="12803"/>
                    <a:pt x="190500" y="12803"/>
                  </a:cubicBezTo>
                  <a:cubicBezTo>
                    <a:pt x="219075" y="11745"/>
                    <a:pt x="171979" y="1161"/>
                    <a:pt x="171450" y="103"/>
                  </a:cubicBezTo>
                  <a:cubicBezTo>
                    <a:pt x="170921" y="-955"/>
                    <a:pt x="214312" y="6453"/>
                    <a:pt x="187325" y="6453"/>
                  </a:cubicBezTo>
                  <a:lnTo>
                    <a:pt x="0" y="645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D21EF95D-89BE-956F-58D7-D7B858D7B8D0}"/>
                </a:ext>
              </a:extLst>
            </p:cNvPr>
            <p:cNvSpPr/>
            <p:nvPr/>
          </p:nvSpPr>
          <p:spPr>
            <a:xfrm>
              <a:off x="6740367" y="2276457"/>
              <a:ext cx="207798" cy="140070"/>
            </a:xfrm>
            <a:custGeom>
              <a:avLst/>
              <a:gdLst>
                <a:gd name="connsiteX0" fmla="*/ 158 w 207798"/>
                <a:gd name="connsiteY0" fmla="*/ 18 h 140070"/>
                <a:gd name="connsiteX1" fmla="*/ 111283 w 207798"/>
                <a:gd name="connsiteY1" fmla="*/ 66693 h 140070"/>
                <a:gd name="connsiteX2" fmla="*/ 203358 w 207798"/>
                <a:gd name="connsiteY2" fmla="*/ 136543 h 140070"/>
                <a:gd name="connsiteX3" fmla="*/ 187483 w 207798"/>
                <a:gd name="connsiteY3" fmla="*/ 123843 h 140070"/>
                <a:gd name="connsiteX4" fmla="*/ 136683 w 207798"/>
                <a:gd name="connsiteY4" fmla="*/ 73043 h 140070"/>
                <a:gd name="connsiteX5" fmla="*/ 158 w 207798"/>
                <a:gd name="connsiteY5" fmla="*/ 18 h 14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798" h="140070">
                  <a:moveTo>
                    <a:pt x="158" y="18"/>
                  </a:moveTo>
                  <a:cubicBezTo>
                    <a:pt x="-4075" y="-1040"/>
                    <a:pt x="77416" y="43939"/>
                    <a:pt x="111283" y="66693"/>
                  </a:cubicBezTo>
                  <a:cubicBezTo>
                    <a:pt x="145150" y="89447"/>
                    <a:pt x="203358" y="136543"/>
                    <a:pt x="203358" y="136543"/>
                  </a:cubicBezTo>
                  <a:cubicBezTo>
                    <a:pt x="216058" y="146068"/>
                    <a:pt x="198595" y="134426"/>
                    <a:pt x="187483" y="123843"/>
                  </a:cubicBezTo>
                  <a:cubicBezTo>
                    <a:pt x="176371" y="113260"/>
                    <a:pt x="162612" y="90505"/>
                    <a:pt x="136683" y="73043"/>
                  </a:cubicBezTo>
                  <a:cubicBezTo>
                    <a:pt x="110754" y="55581"/>
                    <a:pt x="4391" y="1076"/>
                    <a:pt x="158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82712D12-6E36-9D03-CA37-D89076F174E6}"/>
                </a:ext>
              </a:extLst>
            </p:cNvPr>
            <p:cNvSpPr/>
            <p:nvPr/>
          </p:nvSpPr>
          <p:spPr>
            <a:xfrm>
              <a:off x="6553197" y="2298317"/>
              <a:ext cx="230542" cy="44855"/>
            </a:xfrm>
            <a:custGeom>
              <a:avLst/>
              <a:gdLst>
                <a:gd name="connsiteX0" fmla="*/ 3 w 230542"/>
                <a:gd name="connsiteY0" fmla="*/ 44833 h 44855"/>
                <a:gd name="connsiteX1" fmla="*/ 101603 w 230542"/>
                <a:gd name="connsiteY1" fmla="*/ 6733 h 44855"/>
                <a:gd name="connsiteX2" fmla="*/ 225428 w 230542"/>
                <a:gd name="connsiteY2" fmla="*/ 28958 h 44855"/>
                <a:gd name="connsiteX3" fmla="*/ 196853 w 230542"/>
                <a:gd name="connsiteY3" fmla="*/ 19433 h 44855"/>
                <a:gd name="connsiteX4" fmla="*/ 104778 w 230542"/>
                <a:gd name="connsiteY4" fmla="*/ 383 h 44855"/>
                <a:gd name="connsiteX5" fmla="*/ 3 w 230542"/>
                <a:gd name="connsiteY5" fmla="*/ 44833 h 44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542" h="44855">
                  <a:moveTo>
                    <a:pt x="3" y="44833"/>
                  </a:moveTo>
                  <a:cubicBezTo>
                    <a:pt x="-526" y="45891"/>
                    <a:pt x="64032" y="9379"/>
                    <a:pt x="101603" y="6733"/>
                  </a:cubicBezTo>
                  <a:cubicBezTo>
                    <a:pt x="139174" y="4087"/>
                    <a:pt x="209553" y="26841"/>
                    <a:pt x="225428" y="28958"/>
                  </a:cubicBezTo>
                  <a:cubicBezTo>
                    <a:pt x="241303" y="31075"/>
                    <a:pt x="216961" y="24195"/>
                    <a:pt x="196853" y="19433"/>
                  </a:cubicBezTo>
                  <a:cubicBezTo>
                    <a:pt x="176745" y="14671"/>
                    <a:pt x="133882" y="-2792"/>
                    <a:pt x="104778" y="383"/>
                  </a:cubicBezTo>
                  <a:cubicBezTo>
                    <a:pt x="75674" y="3558"/>
                    <a:pt x="532" y="43775"/>
                    <a:pt x="3" y="448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AB419C9D-CF0C-8E5F-FD20-010E954AB859}"/>
                </a:ext>
              </a:extLst>
            </p:cNvPr>
            <p:cNvSpPr/>
            <p:nvPr/>
          </p:nvSpPr>
          <p:spPr>
            <a:xfrm>
              <a:off x="6750050" y="2311400"/>
              <a:ext cx="220712" cy="164038"/>
            </a:xfrm>
            <a:custGeom>
              <a:avLst/>
              <a:gdLst>
                <a:gd name="connsiteX0" fmla="*/ 0 w 220712"/>
                <a:gd name="connsiteY0" fmla="*/ 0 h 164038"/>
                <a:gd name="connsiteX1" fmla="*/ 79375 w 220712"/>
                <a:gd name="connsiteY1" fmla="*/ 60325 h 164038"/>
                <a:gd name="connsiteX2" fmla="*/ 212725 w 220712"/>
                <a:gd name="connsiteY2" fmla="*/ 158750 h 164038"/>
                <a:gd name="connsiteX3" fmla="*/ 193675 w 220712"/>
                <a:gd name="connsiteY3" fmla="*/ 142875 h 164038"/>
                <a:gd name="connsiteX4" fmla="*/ 95250 w 220712"/>
                <a:gd name="connsiteY4" fmla="*/ 76200 h 164038"/>
                <a:gd name="connsiteX5" fmla="*/ 0 w 220712"/>
                <a:gd name="connsiteY5" fmla="*/ 0 h 164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0712" h="164038">
                  <a:moveTo>
                    <a:pt x="0" y="0"/>
                  </a:moveTo>
                  <a:lnTo>
                    <a:pt x="79375" y="60325"/>
                  </a:lnTo>
                  <a:lnTo>
                    <a:pt x="212725" y="158750"/>
                  </a:lnTo>
                  <a:cubicBezTo>
                    <a:pt x="231775" y="172508"/>
                    <a:pt x="213254" y="156633"/>
                    <a:pt x="193675" y="142875"/>
                  </a:cubicBezTo>
                  <a:cubicBezTo>
                    <a:pt x="174096" y="129117"/>
                    <a:pt x="124883" y="97896"/>
                    <a:pt x="95250" y="76200"/>
                  </a:cubicBezTo>
                  <a:cubicBezTo>
                    <a:pt x="65617" y="54504"/>
                    <a:pt x="40746" y="33602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E4E4E66F-1E3F-0287-DA89-7B2646E3A28C}"/>
                </a:ext>
              </a:extLst>
            </p:cNvPr>
            <p:cNvSpPr/>
            <p:nvPr/>
          </p:nvSpPr>
          <p:spPr>
            <a:xfrm>
              <a:off x="6526173" y="2241510"/>
              <a:ext cx="100319" cy="149512"/>
            </a:xfrm>
            <a:custGeom>
              <a:avLst/>
              <a:gdLst>
                <a:gd name="connsiteX0" fmla="*/ 100052 w 100319"/>
                <a:gd name="connsiteY0" fmla="*/ 40 h 149512"/>
                <a:gd name="connsiteX1" fmla="*/ 1627 w 100319"/>
                <a:gd name="connsiteY1" fmla="*/ 114340 h 149512"/>
                <a:gd name="connsiteX2" fmla="*/ 36552 w 100319"/>
                <a:gd name="connsiteY2" fmla="*/ 82590 h 149512"/>
                <a:gd name="connsiteX3" fmla="*/ 7977 w 100319"/>
                <a:gd name="connsiteY3" fmla="*/ 149265 h 149512"/>
                <a:gd name="connsiteX4" fmla="*/ 30202 w 100319"/>
                <a:gd name="connsiteY4" fmla="*/ 101640 h 149512"/>
                <a:gd name="connsiteX5" fmla="*/ 100052 w 100319"/>
                <a:gd name="connsiteY5" fmla="*/ 40 h 14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19" h="149512">
                  <a:moveTo>
                    <a:pt x="100052" y="40"/>
                  </a:moveTo>
                  <a:cubicBezTo>
                    <a:pt x="95290" y="2157"/>
                    <a:pt x="12210" y="100582"/>
                    <a:pt x="1627" y="114340"/>
                  </a:cubicBezTo>
                  <a:cubicBezTo>
                    <a:pt x="-8956" y="128098"/>
                    <a:pt x="35494" y="76769"/>
                    <a:pt x="36552" y="82590"/>
                  </a:cubicBezTo>
                  <a:cubicBezTo>
                    <a:pt x="37610" y="88411"/>
                    <a:pt x="9035" y="146090"/>
                    <a:pt x="7977" y="149265"/>
                  </a:cubicBezTo>
                  <a:cubicBezTo>
                    <a:pt x="6919" y="152440"/>
                    <a:pt x="15914" y="124394"/>
                    <a:pt x="30202" y="101640"/>
                  </a:cubicBezTo>
                  <a:cubicBezTo>
                    <a:pt x="44489" y="78886"/>
                    <a:pt x="104814" y="-2077"/>
                    <a:pt x="100052" y="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2D60D4ED-EDF2-A6B8-F2A3-FA96CFCE5AA6}"/>
                </a:ext>
              </a:extLst>
            </p:cNvPr>
            <p:cNvSpPr/>
            <p:nvPr/>
          </p:nvSpPr>
          <p:spPr>
            <a:xfrm>
              <a:off x="6613477" y="2292347"/>
              <a:ext cx="44549" cy="85761"/>
            </a:xfrm>
            <a:custGeom>
              <a:avLst/>
              <a:gdLst>
                <a:gd name="connsiteX0" fmla="*/ 44498 w 44549"/>
                <a:gd name="connsiteY0" fmla="*/ 3 h 85761"/>
                <a:gd name="connsiteX1" fmla="*/ 9573 w 44549"/>
                <a:gd name="connsiteY1" fmla="*/ 66678 h 85761"/>
                <a:gd name="connsiteX2" fmla="*/ 38148 w 44549"/>
                <a:gd name="connsiteY2" fmla="*/ 85728 h 85761"/>
                <a:gd name="connsiteX3" fmla="*/ 48 w 44549"/>
                <a:gd name="connsiteY3" fmla="*/ 69853 h 85761"/>
                <a:gd name="connsiteX4" fmla="*/ 44498 w 44549"/>
                <a:gd name="connsiteY4" fmla="*/ 3 h 85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49" h="85761">
                  <a:moveTo>
                    <a:pt x="44498" y="3"/>
                  </a:moveTo>
                  <a:cubicBezTo>
                    <a:pt x="46085" y="-526"/>
                    <a:pt x="10631" y="52391"/>
                    <a:pt x="9573" y="66678"/>
                  </a:cubicBezTo>
                  <a:cubicBezTo>
                    <a:pt x="8515" y="80965"/>
                    <a:pt x="39735" y="85199"/>
                    <a:pt x="38148" y="85728"/>
                  </a:cubicBezTo>
                  <a:cubicBezTo>
                    <a:pt x="36561" y="86257"/>
                    <a:pt x="-1540" y="80436"/>
                    <a:pt x="48" y="69853"/>
                  </a:cubicBezTo>
                  <a:cubicBezTo>
                    <a:pt x="1635" y="59270"/>
                    <a:pt x="42911" y="532"/>
                    <a:pt x="44498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097A2632-5EAC-3D6D-846F-20F611454329}"/>
                </a:ext>
              </a:extLst>
            </p:cNvPr>
            <p:cNvSpPr/>
            <p:nvPr/>
          </p:nvSpPr>
          <p:spPr>
            <a:xfrm>
              <a:off x="6562523" y="2352298"/>
              <a:ext cx="344879" cy="76614"/>
            </a:xfrm>
            <a:custGeom>
              <a:avLst/>
              <a:gdLst>
                <a:gd name="connsiteX0" fmla="*/ 202 w 344879"/>
                <a:gd name="connsiteY0" fmla="*/ 377 h 76614"/>
                <a:gd name="connsiteX1" fmla="*/ 76402 w 344879"/>
                <a:gd name="connsiteY1" fmla="*/ 28952 h 76614"/>
                <a:gd name="connsiteX2" fmla="*/ 174827 w 344879"/>
                <a:gd name="connsiteY2" fmla="*/ 67052 h 76614"/>
                <a:gd name="connsiteX3" fmla="*/ 339927 w 344879"/>
                <a:gd name="connsiteY3" fmla="*/ 67052 h 76614"/>
                <a:gd name="connsiteX4" fmla="*/ 305002 w 344879"/>
                <a:gd name="connsiteY4" fmla="*/ 70227 h 76614"/>
                <a:gd name="connsiteX5" fmla="*/ 197052 w 344879"/>
                <a:gd name="connsiteY5" fmla="*/ 76577 h 76614"/>
                <a:gd name="connsiteX6" fmla="*/ 158952 w 344879"/>
                <a:gd name="connsiteY6" fmla="*/ 67052 h 76614"/>
                <a:gd name="connsiteX7" fmla="*/ 104977 w 344879"/>
                <a:gd name="connsiteY7" fmla="*/ 54352 h 76614"/>
                <a:gd name="connsiteX8" fmla="*/ 202 w 344879"/>
                <a:gd name="connsiteY8" fmla="*/ 377 h 76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4879" h="76614">
                  <a:moveTo>
                    <a:pt x="202" y="377"/>
                  </a:moveTo>
                  <a:cubicBezTo>
                    <a:pt x="-4560" y="-3856"/>
                    <a:pt x="76402" y="28952"/>
                    <a:pt x="76402" y="28952"/>
                  </a:cubicBezTo>
                  <a:cubicBezTo>
                    <a:pt x="105506" y="40065"/>
                    <a:pt x="130906" y="60702"/>
                    <a:pt x="174827" y="67052"/>
                  </a:cubicBezTo>
                  <a:cubicBezTo>
                    <a:pt x="218748" y="73402"/>
                    <a:pt x="318231" y="66523"/>
                    <a:pt x="339927" y="67052"/>
                  </a:cubicBezTo>
                  <a:cubicBezTo>
                    <a:pt x="361623" y="67581"/>
                    <a:pt x="305002" y="70227"/>
                    <a:pt x="305002" y="70227"/>
                  </a:cubicBezTo>
                  <a:cubicBezTo>
                    <a:pt x="281189" y="71815"/>
                    <a:pt x="221394" y="77106"/>
                    <a:pt x="197052" y="76577"/>
                  </a:cubicBezTo>
                  <a:cubicBezTo>
                    <a:pt x="172710" y="76048"/>
                    <a:pt x="158952" y="67052"/>
                    <a:pt x="158952" y="67052"/>
                  </a:cubicBezTo>
                  <a:cubicBezTo>
                    <a:pt x="143606" y="63348"/>
                    <a:pt x="128260" y="62290"/>
                    <a:pt x="104977" y="54352"/>
                  </a:cubicBezTo>
                  <a:cubicBezTo>
                    <a:pt x="81694" y="46415"/>
                    <a:pt x="4964" y="4610"/>
                    <a:pt x="202" y="3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6EB6814-A1F8-3FAE-E4AB-17DF978DC2DB}"/>
                </a:ext>
              </a:extLst>
            </p:cNvPr>
            <p:cNvSpPr/>
            <p:nvPr/>
          </p:nvSpPr>
          <p:spPr>
            <a:xfrm>
              <a:off x="6622826" y="2270125"/>
              <a:ext cx="248832" cy="58282"/>
            </a:xfrm>
            <a:custGeom>
              <a:avLst/>
              <a:gdLst>
                <a:gd name="connsiteX0" fmla="*/ 224 w 248832"/>
                <a:gd name="connsiteY0" fmla="*/ 0 h 58282"/>
                <a:gd name="connsiteX1" fmla="*/ 108174 w 248832"/>
                <a:gd name="connsiteY1" fmla="*/ 9525 h 58282"/>
                <a:gd name="connsiteX2" fmla="*/ 244699 w 248832"/>
                <a:gd name="connsiteY2" fmla="*/ 57150 h 58282"/>
                <a:gd name="connsiteX3" fmla="*/ 216124 w 248832"/>
                <a:gd name="connsiteY3" fmla="*/ 44450 h 58282"/>
                <a:gd name="connsiteX4" fmla="*/ 136749 w 248832"/>
                <a:gd name="connsiteY4" fmla="*/ 9525 h 58282"/>
                <a:gd name="connsiteX5" fmla="*/ 224 w 248832"/>
                <a:gd name="connsiteY5" fmla="*/ 0 h 58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832" h="58282">
                  <a:moveTo>
                    <a:pt x="224" y="0"/>
                  </a:moveTo>
                  <a:cubicBezTo>
                    <a:pt x="-4538" y="0"/>
                    <a:pt x="67428" y="0"/>
                    <a:pt x="108174" y="9525"/>
                  </a:cubicBezTo>
                  <a:cubicBezTo>
                    <a:pt x="148920" y="19050"/>
                    <a:pt x="226707" y="51329"/>
                    <a:pt x="244699" y="57150"/>
                  </a:cubicBezTo>
                  <a:cubicBezTo>
                    <a:pt x="262691" y="62971"/>
                    <a:pt x="216124" y="44450"/>
                    <a:pt x="216124" y="44450"/>
                  </a:cubicBezTo>
                  <a:cubicBezTo>
                    <a:pt x="198132" y="36513"/>
                    <a:pt x="170616" y="15346"/>
                    <a:pt x="136749" y="9525"/>
                  </a:cubicBezTo>
                  <a:cubicBezTo>
                    <a:pt x="102882" y="3704"/>
                    <a:pt x="4986" y="0"/>
                    <a:pt x="22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B1A73D24-07AE-F499-13E6-8313F82FC553}"/>
                </a:ext>
              </a:extLst>
            </p:cNvPr>
            <p:cNvSpPr/>
            <p:nvPr/>
          </p:nvSpPr>
          <p:spPr>
            <a:xfrm>
              <a:off x="6630916" y="2304423"/>
              <a:ext cx="139133" cy="103751"/>
            </a:xfrm>
            <a:custGeom>
              <a:avLst/>
              <a:gdLst>
                <a:gd name="connsiteX0" fmla="*/ 4834 w 139133"/>
                <a:gd name="connsiteY0" fmla="*/ 627 h 103751"/>
                <a:gd name="connsiteX1" fmla="*/ 109609 w 139133"/>
                <a:gd name="connsiteY1" fmla="*/ 22852 h 103751"/>
                <a:gd name="connsiteX2" fmla="*/ 135009 w 139133"/>
                <a:gd name="connsiteY2" fmla="*/ 19677 h 103751"/>
                <a:gd name="connsiteX3" fmla="*/ 138184 w 139133"/>
                <a:gd name="connsiteY3" fmla="*/ 57777 h 103751"/>
                <a:gd name="connsiteX4" fmla="*/ 125484 w 139133"/>
                <a:gd name="connsiteY4" fmla="*/ 102227 h 103751"/>
                <a:gd name="connsiteX5" fmla="*/ 58809 w 139133"/>
                <a:gd name="connsiteY5" fmla="*/ 89527 h 103751"/>
                <a:gd name="connsiteX6" fmla="*/ 20709 w 139133"/>
                <a:gd name="connsiteY6" fmla="*/ 51427 h 103751"/>
                <a:gd name="connsiteX7" fmla="*/ 4834 w 139133"/>
                <a:gd name="connsiteY7" fmla="*/ 627 h 10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133" h="103751">
                  <a:moveTo>
                    <a:pt x="4834" y="627"/>
                  </a:moveTo>
                  <a:cubicBezTo>
                    <a:pt x="19651" y="-4136"/>
                    <a:pt x="87913" y="19677"/>
                    <a:pt x="109609" y="22852"/>
                  </a:cubicBezTo>
                  <a:cubicBezTo>
                    <a:pt x="131305" y="26027"/>
                    <a:pt x="130247" y="13856"/>
                    <a:pt x="135009" y="19677"/>
                  </a:cubicBezTo>
                  <a:cubicBezTo>
                    <a:pt x="139771" y="25498"/>
                    <a:pt x="139771" y="44019"/>
                    <a:pt x="138184" y="57777"/>
                  </a:cubicBezTo>
                  <a:cubicBezTo>
                    <a:pt x="136597" y="71535"/>
                    <a:pt x="138713" y="96935"/>
                    <a:pt x="125484" y="102227"/>
                  </a:cubicBezTo>
                  <a:cubicBezTo>
                    <a:pt x="112255" y="107519"/>
                    <a:pt x="76271" y="97994"/>
                    <a:pt x="58809" y="89527"/>
                  </a:cubicBezTo>
                  <a:cubicBezTo>
                    <a:pt x="41347" y="81060"/>
                    <a:pt x="28117" y="63069"/>
                    <a:pt x="20709" y="51427"/>
                  </a:cubicBezTo>
                  <a:cubicBezTo>
                    <a:pt x="13301" y="39785"/>
                    <a:pt x="-9983" y="5390"/>
                    <a:pt x="4834" y="6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0874F8F0-672C-D467-3A8E-0B8570887AD5}"/>
                </a:ext>
              </a:extLst>
            </p:cNvPr>
            <p:cNvSpPr/>
            <p:nvPr/>
          </p:nvSpPr>
          <p:spPr>
            <a:xfrm>
              <a:off x="6622938" y="2307852"/>
              <a:ext cx="124482" cy="29561"/>
            </a:xfrm>
            <a:custGeom>
              <a:avLst/>
              <a:gdLst>
                <a:gd name="connsiteX0" fmla="*/ 112 w 124482"/>
                <a:gd name="connsiteY0" fmla="*/ 373 h 29561"/>
                <a:gd name="connsiteX1" fmla="*/ 82662 w 124482"/>
                <a:gd name="connsiteY1" fmla="*/ 28948 h 29561"/>
                <a:gd name="connsiteX2" fmla="*/ 123937 w 124482"/>
                <a:gd name="connsiteY2" fmla="*/ 19423 h 29561"/>
                <a:gd name="connsiteX3" fmla="*/ 101712 w 124482"/>
                <a:gd name="connsiteY3" fmla="*/ 13073 h 29561"/>
                <a:gd name="connsiteX4" fmla="*/ 112 w 124482"/>
                <a:gd name="connsiteY4" fmla="*/ 373 h 29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482" h="29561">
                  <a:moveTo>
                    <a:pt x="112" y="373"/>
                  </a:moveTo>
                  <a:cubicBezTo>
                    <a:pt x="-3063" y="3019"/>
                    <a:pt x="62025" y="25773"/>
                    <a:pt x="82662" y="28948"/>
                  </a:cubicBezTo>
                  <a:cubicBezTo>
                    <a:pt x="103300" y="32123"/>
                    <a:pt x="120762" y="22069"/>
                    <a:pt x="123937" y="19423"/>
                  </a:cubicBezTo>
                  <a:cubicBezTo>
                    <a:pt x="127112" y="16777"/>
                    <a:pt x="115999" y="16248"/>
                    <a:pt x="101712" y="13073"/>
                  </a:cubicBezTo>
                  <a:cubicBezTo>
                    <a:pt x="87425" y="9898"/>
                    <a:pt x="3287" y="-2273"/>
                    <a:pt x="112" y="3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674B0157-7A86-ACA8-6A1B-19BC8196E358}"/>
                </a:ext>
              </a:extLst>
            </p:cNvPr>
            <p:cNvSpPr/>
            <p:nvPr/>
          </p:nvSpPr>
          <p:spPr>
            <a:xfrm>
              <a:off x="6648291" y="2303949"/>
              <a:ext cx="147465" cy="55076"/>
            </a:xfrm>
            <a:custGeom>
              <a:avLst/>
              <a:gdLst>
                <a:gd name="connsiteX0" fmla="*/ 159 w 147465"/>
                <a:gd name="connsiteY0" fmla="*/ 10626 h 55076"/>
                <a:gd name="connsiteX1" fmla="*/ 101759 w 147465"/>
                <a:gd name="connsiteY1" fmla="*/ 29676 h 55076"/>
                <a:gd name="connsiteX2" fmla="*/ 146209 w 147465"/>
                <a:gd name="connsiteY2" fmla="*/ 55076 h 55076"/>
                <a:gd name="connsiteX3" fmla="*/ 130334 w 147465"/>
                <a:gd name="connsiteY3" fmla="*/ 29676 h 55076"/>
                <a:gd name="connsiteX4" fmla="*/ 79534 w 147465"/>
                <a:gd name="connsiteY4" fmla="*/ 1101 h 55076"/>
                <a:gd name="connsiteX5" fmla="*/ 159 w 147465"/>
                <a:gd name="connsiteY5" fmla="*/ 10626 h 5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465" h="55076">
                  <a:moveTo>
                    <a:pt x="159" y="10626"/>
                  </a:moveTo>
                  <a:cubicBezTo>
                    <a:pt x="3863" y="15388"/>
                    <a:pt x="77417" y="22268"/>
                    <a:pt x="101759" y="29676"/>
                  </a:cubicBezTo>
                  <a:cubicBezTo>
                    <a:pt x="126101" y="37084"/>
                    <a:pt x="141447" y="55076"/>
                    <a:pt x="146209" y="55076"/>
                  </a:cubicBezTo>
                  <a:cubicBezTo>
                    <a:pt x="150971" y="55076"/>
                    <a:pt x="141446" y="38672"/>
                    <a:pt x="130334" y="29676"/>
                  </a:cubicBezTo>
                  <a:cubicBezTo>
                    <a:pt x="119222" y="20680"/>
                    <a:pt x="100701" y="5334"/>
                    <a:pt x="79534" y="1101"/>
                  </a:cubicBezTo>
                  <a:cubicBezTo>
                    <a:pt x="58367" y="-3132"/>
                    <a:pt x="-3545" y="5864"/>
                    <a:pt x="159" y="106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フリーフォーム 34">
              <a:extLst>
                <a:ext uri="{FF2B5EF4-FFF2-40B4-BE49-F238E27FC236}">
                  <a16:creationId xmlns:a16="http://schemas.microsoft.com/office/drawing/2014/main" id="{8188BB20-25ED-1789-8539-CB0DAE6B9A5C}"/>
                </a:ext>
              </a:extLst>
            </p:cNvPr>
            <p:cNvSpPr/>
            <p:nvPr/>
          </p:nvSpPr>
          <p:spPr>
            <a:xfrm>
              <a:off x="6622750" y="2263716"/>
              <a:ext cx="160211" cy="7019"/>
            </a:xfrm>
            <a:custGeom>
              <a:avLst/>
              <a:gdLst>
                <a:gd name="connsiteX0" fmla="*/ 300 w 160211"/>
                <a:gd name="connsiteY0" fmla="*/ 3234 h 7019"/>
                <a:gd name="connsiteX1" fmla="*/ 111425 w 160211"/>
                <a:gd name="connsiteY1" fmla="*/ 59 h 7019"/>
                <a:gd name="connsiteX2" fmla="*/ 159050 w 160211"/>
                <a:gd name="connsiteY2" fmla="*/ 6409 h 7019"/>
                <a:gd name="connsiteX3" fmla="*/ 140000 w 160211"/>
                <a:gd name="connsiteY3" fmla="*/ 6409 h 7019"/>
                <a:gd name="connsiteX4" fmla="*/ 79675 w 160211"/>
                <a:gd name="connsiteY4" fmla="*/ 3234 h 7019"/>
                <a:gd name="connsiteX5" fmla="*/ 300 w 160211"/>
                <a:gd name="connsiteY5" fmla="*/ 3234 h 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211" h="7019">
                  <a:moveTo>
                    <a:pt x="300" y="3234"/>
                  </a:moveTo>
                  <a:cubicBezTo>
                    <a:pt x="5592" y="2705"/>
                    <a:pt x="84967" y="-470"/>
                    <a:pt x="111425" y="59"/>
                  </a:cubicBezTo>
                  <a:cubicBezTo>
                    <a:pt x="137883" y="588"/>
                    <a:pt x="159050" y="6409"/>
                    <a:pt x="159050" y="6409"/>
                  </a:cubicBezTo>
                  <a:cubicBezTo>
                    <a:pt x="163812" y="7467"/>
                    <a:pt x="153229" y="6938"/>
                    <a:pt x="140000" y="6409"/>
                  </a:cubicBezTo>
                  <a:cubicBezTo>
                    <a:pt x="126771" y="5880"/>
                    <a:pt x="98196" y="2176"/>
                    <a:pt x="79675" y="3234"/>
                  </a:cubicBezTo>
                  <a:cubicBezTo>
                    <a:pt x="61154" y="4292"/>
                    <a:pt x="-4992" y="3763"/>
                    <a:pt x="300" y="32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 35">
              <a:extLst>
                <a:ext uri="{FF2B5EF4-FFF2-40B4-BE49-F238E27FC236}">
                  <a16:creationId xmlns:a16="http://schemas.microsoft.com/office/drawing/2014/main" id="{0A7C6F87-3897-91B8-4D1F-F28E25290C3B}"/>
                </a:ext>
              </a:extLst>
            </p:cNvPr>
            <p:cNvSpPr/>
            <p:nvPr/>
          </p:nvSpPr>
          <p:spPr>
            <a:xfrm>
              <a:off x="6543610" y="2248793"/>
              <a:ext cx="110586" cy="119884"/>
            </a:xfrm>
            <a:custGeom>
              <a:avLst/>
              <a:gdLst>
                <a:gd name="connsiteX0" fmla="*/ 65 w 110586"/>
                <a:gd name="connsiteY0" fmla="*/ 119757 h 119884"/>
                <a:gd name="connsiteX1" fmla="*/ 104840 w 110586"/>
                <a:gd name="connsiteY1" fmla="*/ 5457 h 119884"/>
                <a:gd name="connsiteX2" fmla="*/ 88965 w 110586"/>
                <a:gd name="connsiteY2" fmla="*/ 27682 h 119884"/>
                <a:gd name="connsiteX3" fmla="*/ 65 w 110586"/>
                <a:gd name="connsiteY3" fmla="*/ 119757 h 11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86" h="119884">
                  <a:moveTo>
                    <a:pt x="65" y="119757"/>
                  </a:moveTo>
                  <a:cubicBezTo>
                    <a:pt x="2711" y="116053"/>
                    <a:pt x="90023" y="20803"/>
                    <a:pt x="104840" y="5457"/>
                  </a:cubicBezTo>
                  <a:cubicBezTo>
                    <a:pt x="119657" y="-9889"/>
                    <a:pt x="102723" y="10220"/>
                    <a:pt x="88965" y="27682"/>
                  </a:cubicBezTo>
                  <a:cubicBezTo>
                    <a:pt x="75207" y="45144"/>
                    <a:pt x="-2581" y="123461"/>
                    <a:pt x="65" y="1197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F4440E27-7454-A64D-1578-8281B1DDD126}"/>
                </a:ext>
              </a:extLst>
            </p:cNvPr>
            <p:cNvSpPr/>
            <p:nvPr/>
          </p:nvSpPr>
          <p:spPr>
            <a:xfrm>
              <a:off x="6838940" y="2295466"/>
              <a:ext cx="106659" cy="80240"/>
            </a:xfrm>
            <a:custGeom>
              <a:avLst/>
              <a:gdLst>
                <a:gd name="connsiteX0" fmla="*/ 10 w 106659"/>
                <a:gd name="connsiteY0" fmla="*/ 59 h 80240"/>
                <a:gd name="connsiteX1" fmla="*/ 98435 w 106659"/>
                <a:gd name="connsiteY1" fmla="*/ 76259 h 80240"/>
                <a:gd name="connsiteX2" fmla="*/ 92085 w 106659"/>
                <a:gd name="connsiteY2" fmla="*/ 63559 h 80240"/>
                <a:gd name="connsiteX3" fmla="*/ 10 w 106659"/>
                <a:gd name="connsiteY3" fmla="*/ 59 h 8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659" h="80240">
                  <a:moveTo>
                    <a:pt x="10" y="59"/>
                  </a:moveTo>
                  <a:cubicBezTo>
                    <a:pt x="1068" y="2176"/>
                    <a:pt x="98435" y="76259"/>
                    <a:pt x="98435" y="76259"/>
                  </a:cubicBezTo>
                  <a:cubicBezTo>
                    <a:pt x="113781" y="86842"/>
                    <a:pt x="105314" y="74142"/>
                    <a:pt x="92085" y="63559"/>
                  </a:cubicBezTo>
                  <a:cubicBezTo>
                    <a:pt x="78856" y="52976"/>
                    <a:pt x="-1048" y="-2058"/>
                    <a:pt x="10" y="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D7277391-D52A-0814-B150-1693CA27BB9C}"/>
                </a:ext>
              </a:extLst>
            </p:cNvPr>
            <p:cNvSpPr/>
            <p:nvPr/>
          </p:nvSpPr>
          <p:spPr>
            <a:xfrm>
              <a:off x="6346279" y="2063684"/>
              <a:ext cx="32331" cy="101869"/>
            </a:xfrm>
            <a:custGeom>
              <a:avLst/>
              <a:gdLst>
                <a:gd name="connsiteX0" fmla="*/ 32296 w 32331"/>
                <a:gd name="connsiteY0" fmla="*/ 66 h 101869"/>
                <a:gd name="connsiteX1" fmla="*/ 6896 w 32331"/>
                <a:gd name="connsiteY1" fmla="*/ 63566 h 101869"/>
                <a:gd name="connsiteX2" fmla="*/ 10071 w 32331"/>
                <a:gd name="connsiteY2" fmla="*/ 101666 h 101869"/>
                <a:gd name="connsiteX3" fmla="*/ 546 w 32331"/>
                <a:gd name="connsiteY3" fmla="*/ 76266 h 101869"/>
                <a:gd name="connsiteX4" fmla="*/ 32296 w 32331"/>
                <a:gd name="connsiteY4" fmla="*/ 66 h 101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31" h="101869">
                  <a:moveTo>
                    <a:pt x="32296" y="66"/>
                  </a:moveTo>
                  <a:cubicBezTo>
                    <a:pt x="33354" y="-2051"/>
                    <a:pt x="10600" y="46633"/>
                    <a:pt x="6896" y="63566"/>
                  </a:cubicBezTo>
                  <a:cubicBezTo>
                    <a:pt x="3192" y="80499"/>
                    <a:pt x="11129" y="99549"/>
                    <a:pt x="10071" y="101666"/>
                  </a:cubicBezTo>
                  <a:cubicBezTo>
                    <a:pt x="9013" y="103783"/>
                    <a:pt x="-2629" y="88966"/>
                    <a:pt x="546" y="76266"/>
                  </a:cubicBezTo>
                  <a:cubicBezTo>
                    <a:pt x="3721" y="63566"/>
                    <a:pt x="31238" y="2183"/>
                    <a:pt x="32296" y="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DC6A909A-1790-1A54-2D02-15BA358F1A8B}"/>
                </a:ext>
              </a:extLst>
            </p:cNvPr>
            <p:cNvSpPr/>
            <p:nvPr/>
          </p:nvSpPr>
          <p:spPr>
            <a:xfrm>
              <a:off x="6536018" y="2104931"/>
              <a:ext cx="118883" cy="95404"/>
            </a:xfrm>
            <a:custGeom>
              <a:avLst/>
              <a:gdLst>
                <a:gd name="connsiteX0" fmla="*/ 118782 w 118883"/>
                <a:gd name="connsiteY0" fmla="*/ 94 h 95404"/>
                <a:gd name="connsiteX1" fmla="*/ 14007 w 118883"/>
                <a:gd name="connsiteY1" fmla="*/ 76294 h 95404"/>
                <a:gd name="connsiteX2" fmla="*/ 42582 w 118883"/>
                <a:gd name="connsiteY2" fmla="*/ 73119 h 95404"/>
                <a:gd name="connsiteX3" fmla="*/ 102907 w 118883"/>
                <a:gd name="connsiteY3" fmla="*/ 95344 h 95404"/>
                <a:gd name="connsiteX4" fmla="*/ 74332 w 118883"/>
                <a:gd name="connsiteY4" fmla="*/ 79469 h 95404"/>
                <a:gd name="connsiteX5" fmla="*/ 1307 w 118883"/>
                <a:gd name="connsiteY5" fmla="*/ 73119 h 95404"/>
                <a:gd name="connsiteX6" fmla="*/ 33057 w 118883"/>
                <a:gd name="connsiteY6" fmla="*/ 60419 h 95404"/>
                <a:gd name="connsiteX7" fmla="*/ 118782 w 118883"/>
                <a:gd name="connsiteY7" fmla="*/ 94 h 95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883" h="95404">
                  <a:moveTo>
                    <a:pt x="118782" y="94"/>
                  </a:moveTo>
                  <a:cubicBezTo>
                    <a:pt x="115607" y="2740"/>
                    <a:pt x="26707" y="64123"/>
                    <a:pt x="14007" y="76294"/>
                  </a:cubicBezTo>
                  <a:cubicBezTo>
                    <a:pt x="1307" y="88465"/>
                    <a:pt x="27765" y="69944"/>
                    <a:pt x="42582" y="73119"/>
                  </a:cubicBezTo>
                  <a:cubicBezTo>
                    <a:pt x="57399" y="76294"/>
                    <a:pt x="97616" y="94286"/>
                    <a:pt x="102907" y="95344"/>
                  </a:cubicBezTo>
                  <a:cubicBezTo>
                    <a:pt x="108198" y="96402"/>
                    <a:pt x="91265" y="83173"/>
                    <a:pt x="74332" y="79469"/>
                  </a:cubicBezTo>
                  <a:cubicBezTo>
                    <a:pt x="57399" y="75765"/>
                    <a:pt x="8186" y="76294"/>
                    <a:pt x="1307" y="73119"/>
                  </a:cubicBezTo>
                  <a:cubicBezTo>
                    <a:pt x="-5572" y="69944"/>
                    <a:pt x="16124" y="69415"/>
                    <a:pt x="33057" y="60419"/>
                  </a:cubicBezTo>
                  <a:cubicBezTo>
                    <a:pt x="49990" y="51423"/>
                    <a:pt x="121957" y="-2552"/>
                    <a:pt x="118782" y="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52951B5B-CABE-197E-303D-8915BE633DB8}"/>
                </a:ext>
              </a:extLst>
            </p:cNvPr>
            <p:cNvSpPr/>
            <p:nvPr/>
          </p:nvSpPr>
          <p:spPr>
            <a:xfrm>
              <a:off x="6575376" y="2127240"/>
              <a:ext cx="239424" cy="41325"/>
            </a:xfrm>
            <a:custGeom>
              <a:avLst/>
              <a:gdLst>
                <a:gd name="connsiteX0" fmla="*/ 49 w 239424"/>
                <a:gd name="connsiteY0" fmla="*/ 28585 h 41325"/>
                <a:gd name="connsiteX1" fmla="*/ 184199 w 239424"/>
                <a:gd name="connsiteY1" fmla="*/ 31760 h 41325"/>
                <a:gd name="connsiteX2" fmla="*/ 174674 w 239424"/>
                <a:gd name="connsiteY2" fmla="*/ 41285 h 41325"/>
                <a:gd name="connsiteX3" fmla="*/ 238174 w 239424"/>
                <a:gd name="connsiteY3" fmla="*/ 34935 h 41325"/>
                <a:gd name="connsiteX4" fmla="*/ 209599 w 239424"/>
                <a:gd name="connsiteY4" fmla="*/ 28585 h 41325"/>
                <a:gd name="connsiteX5" fmla="*/ 123874 w 239424"/>
                <a:gd name="connsiteY5" fmla="*/ 10 h 41325"/>
                <a:gd name="connsiteX6" fmla="*/ 165149 w 239424"/>
                <a:gd name="connsiteY6" fmla="*/ 25410 h 41325"/>
                <a:gd name="connsiteX7" fmla="*/ 49 w 239424"/>
                <a:gd name="connsiteY7" fmla="*/ 28585 h 4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424" h="41325">
                  <a:moveTo>
                    <a:pt x="49" y="28585"/>
                  </a:moveTo>
                  <a:cubicBezTo>
                    <a:pt x="3224" y="29643"/>
                    <a:pt x="155095" y="29643"/>
                    <a:pt x="184199" y="31760"/>
                  </a:cubicBezTo>
                  <a:cubicBezTo>
                    <a:pt x="213303" y="33877"/>
                    <a:pt x="165678" y="40756"/>
                    <a:pt x="174674" y="41285"/>
                  </a:cubicBezTo>
                  <a:cubicBezTo>
                    <a:pt x="183670" y="41814"/>
                    <a:pt x="232353" y="37052"/>
                    <a:pt x="238174" y="34935"/>
                  </a:cubicBezTo>
                  <a:cubicBezTo>
                    <a:pt x="243995" y="32818"/>
                    <a:pt x="228649" y="34406"/>
                    <a:pt x="209599" y="28585"/>
                  </a:cubicBezTo>
                  <a:cubicBezTo>
                    <a:pt x="190549" y="22764"/>
                    <a:pt x="131282" y="539"/>
                    <a:pt x="123874" y="10"/>
                  </a:cubicBezTo>
                  <a:cubicBezTo>
                    <a:pt x="116466" y="-519"/>
                    <a:pt x="182082" y="19060"/>
                    <a:pt x="165149" y="25410"/>
                  </a:cubicBezTo>
                  <a:cubicBezTo>
                    <a:pt x="148216" y="31760"/>
                    <a:pt x="-3126" y="27527"/>
                    <a:pt x="49" y="285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9EB31A75-3CD7-4DF2-61A8-AC1593AC9876}"/>
                </a:ext>
              </a:extLst>
            </p:cNvPr>
            <p:cNvSpPr/>
            <p:nvPr/>
          </p:nvSpPr>
          <p:spPr>
            <a:xfrm>
              <a:off x="6622577" y="2126654"/>
              <a:ext cx="124672" cy="94018"/>
            </a:xfrm>
            <a:custGeom>
              <a:avLst/>
              <a:gdLst>
                <a:gd name="connsiteX0" fmla="*/ 473 w 124672"/>
                <a:gd name="connsiteY0" fmla="*/ 596 h 94018"/>
                <a:gd name="connsiteX1" fmla="*/ 73498 w 124672"/>
                <a:gd name="connsiteY1" fmla="*/ 41871 h 94018"/>
                <a:gd name="connsiteX2" fmla="*/ 121123 w 124672"/>
                <a:gd name="connsiteY2" fmla="*/ 92671 h 94018"/>
                <a:gd name="connsiteX3" fmla="*/ 111598 w 124672"/>
                <a:gd name="connsiteY3" fmla="*/ 73621 h 94018"/>
                <a:gd name="connsiteX4" fmla="*/ 473 w 124672"/>
                <a:gd name="connsiteY4" fmla="*/ 596 h 94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72" h="94018">
                  <a:moveTo>
                    <a:pt x="473" y="596"/>
                  </a:moveTo>
                  <a:cubicBezTo>
                    <a:pt x="-5877" y="-4696"/>
                    <a:pt x="53390" y="26525"/>
                    <a:pt x="73498" y="41871"/>
                  </a:cubicBezTo>
                  <a:cubicBezTo>
                    <a:pt x="93606" y="57217"/>
                    <a:pt x="121123" y="92671"/>
                    <a:pt x="121123" y="92671"/>
                  </a:cubicBezTo>
                  <a:cubicBezTo>
                    <a:pt x="127473" y="97963"/>
                    <a:pt x="125886" y="86850"/>
                    <a:pt x="111598" y="73621"/>
                  </a:cubicBezTo>
                  <a:cubicBezTo>
                    <a:pt x="97311" y="60392"/>
                    <a:pt x="6823" y="5888"/>
                    <a:pt x="473" y="5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DD1FD022-E11B-60E6-B50E-7F856B70DBEA}"/>
                </a:ext>
              </a:extLst>
            </p:cNvPr>
            <p:cNvSpPr/>
            <p:nvPr/>
          </p:nvSpPr>
          <p:spPr>
            <a:xfrm>
              <a:off x="6648275" y="2174640"/>
              <a:ext cx="301865" cy="47878"/>
            </a:xfrm>
            <a:custGeom>
              <a:avLst/>
              <a:gdLst>
                <a:gd name="connsiteX0" fmla="*/ 175 w 301865"/>
                <a:gd name="connsiteY0" fmla="*/ 28810 h 47878"/>
                <a:gd name="connsiteX1" fmla="*/ 206550 w 301865"/>
                <a:gd name="connsiteY1" fmla="*/ 235 h 47878"/>
                <a:gd name="connsiteX2" fmla="*/ 190675 w 301865"/>
                <a:gd name="connsiteY2" fmla="*/ 16110 h 47878"/>
                <a:gd name="connsiteX3" fmla="*/ 257350 w 301865"/>
                <a:gd name="connsiteY3" fmla="*/ 31985 h 47878"/>
                <a:gd name="connsiteX4" fmla="*/ 301800 w 301865"/>
                <a:gd name="connsiteY4" fmla="*/ 47860 h 47878"/>
                <a:gd name="connsiteX5" fmla="*/ 247825 w 301865"/>
                <a:gd name="connsiteY5" fmla="*/ 28810 h 47878"/>
                <a:gd name="connsiteX6" fmla="*/ 171625 w 301865"/>
                <a:gd name="connsiteY6" fmla="*/ 235 h 47878"/>
                <a:gd name="connsiteX7" fmla="*/ 175 w 301865"/>
                <a:gd name="connsiteY7" fmla="*/ 28810 h 4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865" h="47878">
                  <a:moveTo>
                    <a:pt x="175" y="28810"/>
                  </a:moveTo>
                  <a:cubicBezTo>
                    <a:pt x="5996" y="28810"/>
                    <a:pt x="206550" y="235"/>
                    <a:pt x="206550" y="235"/>
                  </a:cubicBezTo>
                  <a:cubicBezTo>
                    <a:pt x="238300" y="-1882"/>
                    <a:pt x="182208" y="10818"/>
                    <a:pt x="190675" y="16110"/>
                  </a:cubicBezTo>
                  <a:cubicBezTo>
                    <a:pt x="199142" y="21402"/>
                    <a:pt x="238829" y="26693"/>
                    <a:pt x="257350" y="31985"/>
                  </a:cubicBezTo>
                  <a:cubicBezTo>
                    <a:pt x="275871" y="37277"/>
                    <a:pt x="303387" y="48389"/>
                    <a:pt x="301800" y="47860"/>
                  </a:cubicBezTo>
                  <a:cubicBezTo>
                    <a:pt x="300213" y="47331"/>
                    <a:pt x="247825" y="28810"/>
                    <a:pt x="247825" y="28810"/>
                  </a:cubicBezTo>
                  <a:cubicBezTo>
                    <a:pt x="226129" y="20873"/>
                    <a:pt x="208137" y="-1352"/>
                    <a:pt x="171625" y="235"/>
                  </a:cubicBezTo>
                  <a:cubicBezTo>
                    <a:pt x="135113" y="1822"/>
                    <a:pt x="-5646" y="28810"/>
                    <a:pt x="175" y="288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18D5B572-72D3-1ECF-A8DD-4DD734885874}"/>
                </a:ext>
              </a:extLst>
            </p:cNvPr>
            <p:cNvSpPr/>
            <p:nvPr/>
          </p:nvSpPr>
          <p:spPr>
            <a:xfrm>
              <a:off x="6705004" y="2184374"/>
              <a:ext cx="221579" cy="66977"/>
            </a:xfrm>
            <a:custGeom>
              <a:avLst/>
              <a:gdLst>
                <a:gd name="connsiteX0" fmla="*/ 596 w 221579"/>
                <a:gd name="connsiteY0" fmla="*/ 25426 h 66977"/>
                <a:gd name="connsiteX1" fmla="*/ 213321 w 221579"/>
                <a:gd name="connsiteY1" fmla="*/ 66701 h 66977"/>
                <a:gd name="connsiteX2" fmla="*/ 172046 w 221579"/>
                <a:gd name="connsiteY2" fmla="*/ 41301 h 66977"/>
                <a:gd name="connsiteX3" fmla="*/ 114896 w 221579"/>
                <a:gd name="connsiteY3" fmla="*/ 26 h 66977"/>
                <a:gd name="connsiteX4" fmla="*/ 175221 w 221579"/>
                <a:gd name="connsiteY4" fmla="*/ 47651 h 66977"/>
                <a:gd name="connsiteX5" fmla="*/ 149821 w 221579"/>
                <a:gd name="connsiteY5" fmla="*/ 47651 h 66977"/>
                <a:gd name="connsiteX6" fmla="*/ 596 w 221579"/>
                <a:gd name="connsiteY6" fmla="*/ 25426 h 6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579" h="66977">
                  <a:moveTo>
                    <a:pt x="596" y="25426"/>
                  </a:moveTo>
                  <a:cubicBezTo>
                    <a:pt x="11179" y="28601"/>
                    <a:pt x="184746" y="64055"/>
                    <a:pt x="213321" y="66701"/>
                  </a:cubicBezTo>
                  <a:cubicBezTo>
                    <a:pt x="241896" y="69347"/>
                    <a:pt x="188450" y="52413"/>
                    <a:pt x="172046" y="41301"/>
                  </a:cubicBezTo>
                  <a:cubicBezTo>
                    <a:pt x="155642" y="30189"/>
                    <a:pt x="114367" y="-1032"/>
                    <a:pt x="114896" y="26"/>
                  </a:cubicBezTo>
                  <a:cubicBezTo>
                    <a:pt x="115425" y="1084"/>
                    <a:pt x="169400" y="39714"/>
                    <a:pt x="175221" y="47651"/>
                  </a:cubicBezTo>
                  <a:cubicBezTo>
                    <a:pt x="181042" y="55588"/>
                    <a:pt x="176279" y="49768"/>
                    <a:pt x="149821" y="47651"/>
                  </a:cubicBezTo>
                  <a:cubicBezTo>
                    <a:pt x="123363" y="45534"/>
                    <a:pt x="-9987" y="22251"/>
                    <a:pt x="596" y="254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0F69F3F2-0D2C-9988-8978-2090067120ED}"/>
                </a:ext>
              </a:extLst>
            </p:cNvPr>
            <p:cNvSpPr/>
            <p:nvPr/>
          </p:nvSpPr>
          <p:spPr>
            <a:xfrm>
              <a:off x="6857956" y="2184394"/>
              <a:ext cx="179054" cy="133832"/>
            </a:xfrm>
            <a:custGeom>
              <a:avLst/>
              <a:gdLst>
                <a:gd name="connsiteX0" fmla="*/ 44 w 179054"/>
                <a:gd name="connsiteY0" fmla="*/ 6 h 133832"/>
                <a:gd name="connsiteX1" fmla="*/ 101644 w 179054"/>
                <a:gd name="connsiteY1" fmla="*/ 53981 h 133832"/>
                <a:gd name="connsiteX2" fmla="*/ 177844 w 179054"/>
                <a:gd name="connsiteY2" fmla="*/ 133356 h 133832"/>
                <a:gd name="connsiteX3" fmla="*/ 146094 w 179054"/>
                <a:gd name="connsiteY3" fmla="*/ 85731 h 133832"/>
                <a:gd name="connsiteX4" fmla="*/ 114344 w 179054"/>
                <a:gd name="connsiteY4" fmla="*/ 57156 h 133832"/>
                <a:gd name="connsiteX5" fmla="*/ 44 w 179054"/>
                <a:gd name="connsiteY5" fmla="*/ 6 h 13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054" h="133832">
                  <a:moveTo>
                    <a:pt x="44" y="6"/>
                  </a:moveTo>
                  <a:cubicBezTo>
                    <a:pt x="-2073" y="-523"/>
                    <a:pt x="72011" y="31756"/>
                    <a:pt x="101644" y="53981"/>
                  </a:cubicBezTo>
                  <a:cubicBezTo>
                    <a:pt x="131277" y="76206"/>
                    <a:pt x="170436" y="128064"/>
                    <a:pt x="177844" y="133356"/>
                  </a:cubicBezTo>
                  <a:cubicBezTo>
                    <a:pt x="185252" y="138648"/>
                    <a:pt x="156677" y="98431"/>
                    <a:pt x="146094" y="85731"/>
                  </a:cubicBezTo>
                  <a:cubicBezTo>
                    <a:pt x="135511" y="73031"/>
                    <a:pt x="138686" y="70914"/>
                    <a:pt x="114344" y="57156"/>
                  </a:cubicBezTo>
                  <a:cubicBezTo>
                    <a:pt x="90002" y="43398"/>
                    <a:pt x="2161" y="535"/>
                    <a:pt x="44" y="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D6FCE432-83B4-C786-C35F-77379D63C825}"/>
                </a:ext>
              </a:extLst>
            </p:cNvPr>
            <p:cNvSpPr/>
            <p:nvPr/>
          </p:nvSpPr>
          <p:spPr>
            <a:xfrm>
              <a:off x="6226064" y="2288384"/>
              <a:ext cx="140122" cy="321509"/>
            </a:xfrm>
            <a:custGeom>
              <a:avLst/>
              <a:gdLst>
                <a:gd name="connsiteX0" fmla="*/ 139811 w 140122"/>
                <a:gd name="connsiteY0" fmla="*/ 791 h 321509"/>
                <a:gd name="connsiteX1" fmla="*/ 3286 w 140122"/>
                <a:gd name="connsiteY1" fmla="*/ 280191 h 321509"/>
                <a:gd name="connsiteX2" fmla="*/ 41386 w 140122"/>
                <a:gd name="connsiteY2" fmla="*/ 223041 h 321509"/>
                <a:gd name="connsiteX3" fmla="*/ 111 w 140122"/>
                <a:gd name="connsiteY3" fmla="*/ 321466 h 321509"/>
                <a:gd name="connsiteX4" fmla="*/ 28686 w 140122"/>
                <a:gd name="connsiteY4" fmla="*/ 235741 h 321509"/>
                <a:gd name="connsiteX5" fmla="*/ 12811 w 140122"/>
                <a:gd name="connsiteY5" fmla="*/ 245266 h 321509"/>
                <a:gd name="connsiteX6" fmla="*/ 54086 w 140122"/>
                <a:gd name="connsiteY6" fmla="*/ 162716 h 321509"/>
                <a:gd name="connsiteX7" fmla="*/ 41386 w 140122"/>
                <a:gd name="connsiteY7" fmla="*/ 194466 h 321509"/>
                <a:gd name="connsiteX8" fmla="*/ 139811 w 140122"/>
                <a:gd name="connsiteY8" fmla="*/ 791 h 32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22" h="321509">
                  <a:moveTo>
                    <a:pt x="139811" y="791"/>
                  </a:moveTo>
                  <a:cubicBezTo>
                    <a:pt x="133461" y="15079"/>
                    <a:pt x="19690" y="243149"/>
                    <a:pt x="3286" y="280191"/>
                  </a:cubicBezTo>
                  <a:cubicBezTo>
                    <a:pt x="-13118" y="317233"/>
                    <a:pt x="41915" y="216162"/>
                    <a:pt x="41386" y="223041"/>
                  </a:cubicBezTo>
                  <a:cubicBezTo>
                    <a:pt x="40857" y="229920"/>
                    <a:pt x="2228" y="319349"/>
                    <a:pt x="111" y="321466"/>
                  </a:cubicBezTo>
                  <a:cubicBezTo>
                    <a:pt x="-2006" y="323583"/>
                    <a:pt x="26569" y="248441"/>
                    <a:pt x="28686" y="235741"/>
                  </a:cubicBezTo>
                  <a:cubicBezTo>
                    <a:pt x="30803" y="223041"/>
                    <a:pt x="8578" y="257437"/>
                    <a:pt x="12811" y="245266"/>
                  </a:cubicBezTo>
                  <a:cubicBezTo>
                    <a:pt x="17044" y="233095"/>
                    <a:pt x="49323" y="171183"/>
                    <a:pt x="54086" y="162716"/>
                  </a:cubicBezTo>
                  <a:cubicBezTo>
                    <a:pt x="58849" y="154249"/>
                    <a:pt x="29215" y="218808"/>
                    <a:pt x="41386" y="194466"/>
                  </a:cubicBezTo>
                  <a:cubicBezTo>
                    <a:pt x="53557" y="170124"/>
                    <a:pt x="146161" y="-13497"/>
                    <a:pt x="139811" y="7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02106F31-E2DF-F8C1-0427-356DB90E15EA}"/>
                </a:ext>
              </a:extLst>
            </p:cNvPr>
            <p:cNvSpPr/>
            <p:nvPr/>
          </p:nvSpPr>
          <p:spPr>
            <a:xfrm>
              <a:off x="6298994" y="2205803"/>
              <a:ext cx="62206" cy="201808"/>
            </a:xfrm>
            <a:custGeom>
              <a:avLst/>
              <a:gdLst>
                <a:gd name="connsiteX0" fmla="*/ 60531 w 62206"/>
                <a:gd name="connsiteY0" fmla="*/ 3997 h 201808"/>
                <a:gd name="connsiteX1" fmla="*/ 206 w 62206"/>
                <a:gd name="connsiteY1" fmla="*/ 200847 h 201808"/>
                <a:gd name="connsiteX2" fmla="*/ 41481 w 62206"/>
                <a:gd name="connsiteY2" fmla="*/ 77022 h 201808"/>
                <a:gd name="connsiteX3" fmla="*/ 60531 w 62206"/>
                <a:gd name="connsiteY3" fmla="*/ 3997 h 201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06" h="201808">
                  <a:moveTo>
                    <a:pt x="60531" y="3997"/>
                  </a:moveTo>
                  <a:cubicBezTo>
                    <a:pt x="53652" y="24634"/>
                    <a:pt x="3381" y="188676"/>
                    <a:pt x="206" y="200847"/>
                  </a:cubicBezTo>
                  <a:cubicBezTo>
                    <a:pt x="-2969" y="213018"/>
                    <a:pt x="31427" y="106126"/>
                    <a:pt x="41481" y="77022"/>
                  </a:cubicBezTo>
                  <a:cubicBezTo>
                    <a:pt x="51535" y="47918"/>
                    <a:pt x="67410" y="-16640"/>
                    <a:pt x="60531" y="39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AB85770E-BD4B-7612-89AB-FE1A4C2A7209}"/>
                </a:ext>
              </a:extLst>
            </p:cNvPr>
            <p:cNvSpPr/>
            <p:nvPr/>
          </p:nvSpPr>
          <p:spPr>
            <a:xfrm>
              <a:off x="6187147" y="2314935"/>
              <a:ext cx="93428" cy="419173"/>
            </a:xfrm>
            <a:custGeom>
              <a:avLst/>
              <a:gdLst>
                <a:gd name="connsiteX0" fmla="*/ 89828 w 93428"/>
                <a:gd name="connsiteY0" fmla="*/ 5990 h 419173"/>
                <a:gd name="connsiteX1" fmla="*/ 13628 w 93428"/>
                <a:gd name="connsiteY1" fmla="*/ 221890 h 419173"/>
                <a:gd name="connsiteX2" fmla="*/ 10453 w 93428"/>
                <a:gd name="connsiteY2" fmla="*/ 282215 h 419173"/>
                <a:gd name="connsiteX3" fmla="*/ 29503 w 93428"/>
                <a:gd name="connsiteY3" fmla="*/ 256815 h 419173"/>
                <a:gd name="connsiteX4" fmla="*/ 928 w 93428"/>
                <a:gd name="connsiteY4" fmla="*/ 333015 h 419173"/>
                <a:gd name="connsiteX5" fmla="*/ 7278 w 93428"/>
                <a:gd name="connsiteY5" fmla="*/ 418740 h 419173"/>
                <a:gd name="connsiteX6" fmla="*/ 10453 w 93428"/>
                <a:gd name="connsiteY6" fmla="*/ 294915 h 419173"/>
                <a:gd name="connsiteX7" fmla="*/ 16803 w 93428"/>
                <a:gd name="connsiteY7" fmla="*/ 228240 h 419173"/>
                <a:gd name="connsiteX8" fmla="*/ 86653 w 93428"/>
                <a:gd name="connsiteY8" fmla="*/ 113940 h 419173"/>
                <a:gd name="connsiteX9" fmla="*/ 35853 w 93428"/>
                <a:gd name="connsiteY9" fmla="*/ 183790 h 419173"/>
                <a:gd name="connsiteX10" fmla="*/ 77128 w 93428"/>
                <a:gd name="connsiteY10" fmla="*/ 69490 h 419173"/>
                <a:gd name="connsiteX11" fmla="*/ 89828 w 93428"/>
                <a:gd name="connsiteY11" fmla="*/ 5990 h 419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3428" h="419173">
                  <a:moveTo>
                    <a:pt x="89828" y="5990"/>
                  </a:moveTo>
                  <a:cubicBezTo>
                    <a:pt x="79245" y="31390"/>
                    <a:pt x="26857" y="175852"/>
                    <a:pt x="13628" y="221890"/>
                  </a:cubicBezTo>
                  <a:cubicBezTo>
                    <a:pt x="399" y="267928"/>
                    <a:pt x="7807" y="276394"/>
                    <a:pt x="10453" y="282215"/>
                  </a:cubicBezTo>
                  <a:cubicBezTo>
                    <a:pt x="13099" y="288036"/>
                    <a:pt x="31090" y="248348"/>
                    <a:pt x="29503" y="256815"/>
                  </a:cubicBezTo>
                  <a:cubicBezTo>
                    <a:pt x="27916" y="265282"/>
                    <a:pt x="4632" y="306028"/>
                    <a:pt x="928" y="333015"/>
                  </a:cubicBezTo>
                  <a:cubicBezTo>
                    <a:pt x="-2776" y="360002"/>
                    <a:pt x="5690" y="425090"/>
                    <a:pt x="7278" y="418740"/>
                  </a:cubicBezTo>
                  <a:cubicBezTo>
                    <a:pt x="8865" y="412390"/>
                    <a:pt x="8865" y="326665"/>
                    <a:pt x="10453" y="294915"/>
                  </a:cubicBezTo>
                  <a:cubicBezTo>
                    <a:pt x="12041" y="263165"/>
                    <a:pt x="4103" y="258403"/>
                    <a:pt x="16803" y="228240"/>
                  </a:cubicBezTo>
                  <a:cubicBezTo>
                    <a:pt x="29503" y="198078"/>
                    <a:pt x="83478" y="121348"/>
                    <a:pt x="86653" y="113940"/>
                  </a:cubicBezTo>
                  <a:cubicBezTo>
                    <a:pt x="89828" y="106532"/>
                    <a:pt x="37440" y="191198"/>
                    <a:pt x="35853" y="183790"/>
                  </a:cubicBezTo>
                  <a:cubicBezTo>
                    <a:pt x="34266" y="176382"/>
                    <a:pt x="69191" y="96477"/>
                    <a:pt x="77128" y="69490"/>
                  </a:cubicBezTo>
                  <a:cubicBezTo>
                    <a:pt x="85065" y="42503"/>
                    <a:pt x="100411" y="-19410"/>
                    <a:pt x="89828" y="59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1F16B000-AB8B-EA34-96B7-A110B769F2B8}"/>
                </a:ext>
              </a:extLst>
            </p:cNvPr>
            <p:cNvSpPr/>
            <p:nvPr/>
          </p:nvSpPr>
          <p:spPr>
            <a:xfrm>
              <a:off x="6102098" y="2567819"/>
              <a:ext cx="120947" cy="153180"/>
            </a:xfrm>
            <a:custGeom>
              <a:avLst/>
              <a:gdLst>
                <a:gd name="connsiteX0" fmla="*/ 252 w 120947"/>
                <a:gd name="connsiteY0" fmla="*/ 756 h 153180"/>
                <a:gd name="connsiteX1" fmla="*/ 63752 w 120947"/>
                <a:gd name="connsiteY1" fmla="*/ 96006 h 153180"/>
                <a:gd name="connsiteX2" fmla="*/ 89152 w 120947"/>
                <a:gd name="connsiteY2" fmla="*/ 153156 h 153180"/>
                <a:gd name="connsiteX3" fmla="*/ 66927 w 120947"/>
                <a:gd name="connsiteY3" fmla="*/ 89656 h 153180"/>
                <a:gd name="connsiteX4" fmla="*/ 73277 w 120947"/>
                <a:gd name="connsiteY4" fmla="*/ 38856 h 153180"/>
                <a:gd name="connsiteX5" fmla="*/ 120902 w 120947"/>
                <a:gd name="connsiteY5" fmla="*/ 756 h 153180"/>
                <a:gd name="connsiteX6" fmla="*/ 63752 w 120947"/>
                <a:gd name="connsiteY6" fmla="*/ 57906 h 153180"/>
                <a:gd name="connsiteX7" fmla="*/ 41527 w 120947"/>
                <a:gd name="connsiteY7" fmla="*/ 51556 h 153180"/>
                <a:gd name="connsiteX8" fmla="*/ 252 w 120947"/>
                <a:gd name="connsiteY8" fmla="*/ 756 h 15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0947" h="153180">
                  <a:moveTo>
                    <a:pt x="252" y="756"/>
                  </a:moveTo>
                  <a:cubicBezTo>
                    <a:pt x="3956" y="8164"/>
                    <a:pt x="48935" y="70606"/>
                    <a:pt x="63752" y="96006"/>
                  </a:cubicBezTo>
                  <a:cubicBezTo>
                    <a:pt x="78569" y="121406"/>
                    <a:pt x="88623" y="154214"/>
                    <a:pt x="89152" y="153156"/>
                  </a:cubicBezTo>
                  <a:cubicBezTo>
                    <a:pt x="89681" y="152098"/>
                    <a:pt x="69573" y="108706"/>
                    <a:pt x="66927" y="89656"/>
                  </a:cubicBezTo>
                  <a:cubicBezTo>
                    <a:pt x="64281" y="70606"/>
                    <a:pt x="64281" y="53673"/>
                    <a:pt x="73277" y="38856"/>
                  </a:cubicBezTo>
                  <a:cubicBezTo>
                    <a:pt x="82273" y="24039"/>
                    <a:pt x="122489" y="-2419"/>
                    <a:pt x="120902" y="756"/>
                  </a:cubicBezTo>
                  <a:cubicBezTo>
                    <a:pt x="119315" y="3931"/>
                    <a:pt x="76981" y="49439"/>
                    <a:pt x="63752" y="57906"/>
                  </a:cubicBezTo>
                  <a:cubicBezTo>
                    <a:pt x="50523" y="66373"/>
                    <a:pt x="48406" y="60552"/>
                    <a:pt x="41527" y="51556"/>
                  </a:cubicBezTo>
                  <a:cubicBezTo>
                    <a:pt x="34648" y="42560"/>
                    <a:pt x="-3452" y="-6652"/>
                    <a:pt x="252" y="7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AA066792-834A-221F-4E84-42BBFB9A40C0}"/>
                </a:ext>
              </a:extLst>
            </p:cNvPr>
            <p:cNvSpPr/>
            <p:nvPr/>
          </p:nvSpPr>
          <p:spPr>
            <a:xfrm>
              <a:off x="6203945" y="2533621"/>
              <a:ext cx="123856" cy="213143"/>
            </a:xfrm>
            <a:custGeom>
              <a:avLst/>
              <a:gdLst>
                <a:gd name="connsiteX0" fmla="*/ 5 w 123856"/>
                <a:gd name="connsiteY0" fmla="*/ 88929 h 213143"/>
                <a:gd name="connsiteX1" fmla="*/ 34930 w 123856"/>
                <a:gd name="connsiteY1" fmla="*/ 165129 h 213143"/>
                <a:gd name="connsiteX2" fmla="*/ 3180 w 123856"/>
                <a:gd name="connsiteY2" fmla="*/ 212754 h 213143"/>
                <a:gd name="connsiteX3" fmla="*/ 28580 w 123856"/>
                <a:gd name="connsiteY3" fmla="*/ 139729 h 213143"/>
                <a:gd name="connsiteX4" fmla="*/ 123830 w 123856"/>
                <a:gd name="connsiteY4" fmla="*/ 29 h 213143"/>
                <a:gd name="connsiteX5" fmla="*/ 38105 w 123856"/>
                <a:gd name="connsiteY5" fmla="*/ 127029 h 213143"/>
                <a:gd name="connsiteX6" fmla="*/ 5 w 123856"/>
                <a:gd name="connsiteY6" fmla="*/ 88929 h 213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56" h="213143">
                  <a:moveTo>
                    <a:pt x="5" y="88929"/>
                  </a:moveTo>
                  <a:cubicBezTo>
                    <a:pt x="-524" y="95279"/>
                    <a:pt x="34401" y="144492"/>
                    <a:pt x="34930" y="165129"/>
                  </a:cubicBezTo>
                  <a:cubicBezTo>
                    <a:pt x="35459" y="185766"/>
                    <a:pt x="4238" y="216987"/>
                    <a:pt x="3180" y="212754"/>
                  </a:cubicBezTo>
                  <a:cubicBezTo>
                    <a:pt x="2122" y="208521"/>
                    <a:pt x="8472" y="175183"/>
                    <a:pt x="28580" y="139729"/>
                  </a:cubicBezTo>
                  <a:cubicBezTo>
                    <a:pt x="48688" y="104275"/>
                    <a:pt x="122242" y="2146"/>
                    <a:pt x="123830" y="29"/>
                  </a:cubicBezTo>
                  <a:cubicBezTo>
                    <a:pt x="125418" y="-2088"/>
                    <a:pt x="55568" y="110625"/>
                    <a:pt x="38105" y="127029"/>
                  </a:cubicBezTo>
                  <a:cubicBezTo>
                    <a:pt x="20643" y="143433"/>
                    <a:pt x="534" y="82579"/>
                    <a:pt x="5" y="889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5E68F322-D749-B330-F1A4-DC17DB04EAA2}"/>
                </a:ext>
              </a:extLst>
            </p:cNvPr>
            <p:cNvSpPr/>
            <p:nvPr/>
          </p:nvSpPr>
          <p:spPr>
            <a:xfrm>
              <a:off x="6047667" y="2428773"/>
              <a:ext cx="165825" cy="118022"/>
            </a:xfrm>
            <a:custGeom>
              <a:avLst/>
              <a:gdLst>
                <a:gd name="connsiteX0" fmla="*/ 165808 w 165825"/>
                <a:gd name="connsiteY0" fmla="*/ 102 h 118022"/>
                <a:gd name="connsiteX1" fmla="*/ 105483 w 165825"/>
                <a:gd name="connsiteY1" fmla="*/ 76302 h 118022"/>
                <a:gd name="connsiteX2" fmla="*/ 140408 w 165825"/>
                <a:gd name="connsiteY2" fmla="*/ 104877 h 118022"/>
                <a:gd name="connsiteX3" fmla="*/ 76908 w 165825"/>
                <a:gd name="connsiteY3" fmla="*/ 111227 h 118022"/>
                <a:gd name="connsiteX4" fmla="*/ 708 w 165825"/>
                <a:gd name="connsiteY4" fmla="*/ 104877 h 118022"/>
                <a:gd name="connsiteX5" fmla="*/ 124533 w 165825"/>
                <a:gd name="connsiteY5" fmla="*/ 117577 h 118022"/>
                <a:gd name="connsiteX6" fmla="*/ 118183 w 165825"/>
                <a:gd name="connsiteY6" fmla="*/ 85827 h 118022"/>
                <a:gd name="connsiteX7" fmla="*/ 111833 w 165825"/>
                <a:gd name="connsiteY7" fmla="*/ 60427 h 118022"/>
                <a:gd name="connsiteX8" fmla="*/ 165808 w 165825"/>
                <a:gd name="connsiteY8" fmla="*/ 102 h 1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25" h="118022">
                  <a:moveTo>
                    <a:pt x="165808" y="102"/>
                  </a:moveTo>
                  <a:cubicBezTo>
                    <a:pt x="164750" y="2748"/>
                    <a:pt x="109716" y="58840"/>
                    <a:pt x="105483" y="76302"/>
                  </a:cubicBezTo>
                  <a:cubicBezTo>
                    <a:pt x="101250" y="93764"/>
                    <a:pt x="145170" y="99056"/>
                    <a:pt x="140408" y="104877"/>
                  </a:cubicBezTo>
                  <a:cubicBezTo>
                    <a:pt x="135646" y="110698"/>
                    <a:pt x="100191" y="111227"/>
                    <a:pt x="76908" y="111227"/>
                  </a:cubicBezTo>
                  <a:cubicBezTo>
                    <a:pt x="53625" y="111227"/>
                    <a:pt x="-7229" y="103819"/>
                    <a:pt x="708" y="104877"/>
                  </a:cubicBezTo>
                  <a:cubicBezTo>
                    <a:pt x="8645" y="105935"/>
                    <a:pt x="104954" y="120752"/>
                    <a:pt x="124533" y="117577"/>
                  </a:cubicBezTo>
                  <a:cubicBezTo>
                    <a:pt x="144112" y="114402"/>
                    <a:pt x="120300" y="95352"/>
                    <a:pt x="118183" y="85827"/>
                  </a:cubicBezTo>
                  <a:cubicBezTo>
                    <a:pt x="116066" y="76302"/>
                    <a:pt x="103895" y="74185"/>
                    <a:pt x="111833" y="60427"/>
                  </a:cubicBezTo>
                  <a:cubicBezTo>
                    <a:pt x="119770" y="46669"/>
                    <a:pt x="166866" y="-2544"/>
                    <a:pt x="165808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23C99108-F9DB-2B55-D3FB-2EAB5DB39592}"/>
                </a:ext>
              </a:extLst>
            </p:cNvPr>
            <p:cNvSpPr/>
            <p:nvPr/>
          </p:nvSpPr>
          <p:spPr>
            <a:xfrm>
              <a:off x="6025952" y="2520913"/>
              <a:ext cx="83089" cy="105218"/>
            </a:xfrm>
            <a:custGeom>
              <a:avLst/>
              <a:gdLst>
                <a:gd name="connsiteX0" fmla="*/ 57348 w 83089"/>
                <a:gd name="connsiteY0" fmla="*/ 37 h 105218"/>
                <a:gd name="connsiteX1" fmla="*/ 16073 w 83089"/>
                <a:gd name="connsiteY1" fmla="*/ 69887 h 105218"/>
                <a:gd name="connsiteX2" fmla="*/ 198 w 83089"/>
                <a:gd name="connsiteY2" fmla="*/ 104812 h 105218"/>
                <a:gd name="connsiteX3" fmla="*/ 9723 w 83089"/>
                <a:gd name="connsiteY3" fmla="*/ 88937 h 105218"/>
                <a:gd name="connsiteX4" fmla="*/ 44648 w 83089"/>
                <a:gd name="connsiteY4" fmla="*/ 88937 h 105218"/>
                <a:gd name="connsiteX5" fmla="*/ 82748 w 83089"/>
                <a:gd name="connsiteY5" fmla="*/ 101637 h 105218"/>
                <a:gd name="connsiteX6" fmla="*/ 60523 w 83089"/>
                <a:gd name="connsiteY6" fmla="*/ 82587 h 105218"/>
                <a:gd name="connsiteX7" fmla="*/ 12898 w 83089"/>
                <a:gd name="connsiteY7" fmla="*/ 76237 h 105218"/>
                <a:gd name="connsiteX8" fmla="*/ 9723 w 83089"/>
                <a:gd name="connsiteY8" fmla="*/ 60362 h 105218"/>
                <a:gd name="connsiteX9" fmla="*/ 57348 w 83089"/>
                <a:gd name="connsiteY9" fmla="*/ 37 h 10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089" h="105218">
                  <a:moveTo>
                    <a:pt x="57348" y="37"/>
                  </a:moveTo>
                  <a:cubicBezTo>
                    <a:pt x="58406" y="1625"/>
                    <a:pt x="25598" y="52425"/>
                    <a:pt x="16073" y="69887"/>
                  </a:cubicBezTo>
                  <a:cubicBezTo>
                    <a:pt x="6548" y="87350"/>
                    <a:pt x="198" y="104812"/>
                    <a:pt x="198" y="104812"/>
                  </a:cubicBezTo>
                  <a:cubicBezTo>
                    <a:pt x="-860" y="107987"/>
                    <a:pt x="2315" y="91583"/>
                    <a:pt x="9723" y="88937"/>
                  </a:cubicBezTo>
                  <a:cubicBezTo>
                    <a:pt x="17131" y="86291"/>
                    <a:pt x="32477" y="86820"/>
                    <a:pt x="44648" y="88937"/>
                  </a:cubicBezTo>
                  <a:cubicBezTo>
                    <a:pt x="56819" y="91054"/>
                    <a:pt x="80102" y="102695"/>
                    <a:pt x="82748" y="101637"/>
                  </a:cubicBezTo>
                  <a:cubicBezTo>
                    <a:pt x="85394" y="100579"/>
                    <a:pt x="72165" y="86820"/>
                    <a:pt x="60523" y="82587"/>
                  </a:cubicBezTo>
                  <a:cubicBezTo>
                    <a:pt x="48881" y="78354"/>
                    <a:pt x="12898" y="76237"/>
                    <a:pt x="12898" y="76237"/>
                  </a:cubicBezTo>
                  <a:cubicBezTo>
                    <a:pt x="4431" y="72533"/>
                    <a:pt x="2844" y="73062"/>
                    <a:pt x="9723" y="60362"/>
                  </a:cubicBezTo>
                  <a:cubicBezTo>
                    <a:pt x="16602" y="47662"/>
                    <a:pt x="56290" y="-1551"/>
                    <a:pt x="57348" y="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9EBE21DB-53C9-5118-1C91-840C64681EC6}"/>
                </a:ext>
              </a:extLst>
            </p:cNvPr>
            <p:cNvSpPr/>
            <p:nvPr/>
          </p:nvSpPr>
          <p:spPr>
            <a:xfrm>
              <a:off x="6073771" y="2555872"/>
              <a:ext cx="59227" cy="138367"/>
            </a:xfrm>
            <a:custGeom>
              <a:avLst/>
              <a:gdLst>
                <a:gd name="connsiteX0" fmla="*/ 4 w 59227"/>
                <a:gd name="connsiteY0" fmla="*/ 3 h 138367"/>
                <a:gd name="connsiteX1" fmla="*/ 53979 w 59227"/>
                <a:gd name="connsiteY1" fmla="*/ 76203 h 138367"/>
                <a:gd name="connsiteX2" fmla="*/ 57154 w 59227"/>
                <a:gd name="connsiteY2" fmla="*/ 136528 h 138367"/>
                <a:gd name="connsiteX3" fmla="*/ 57154 w 59227"/>
                <a:gd name="connsiteY3" fmla="*/ 117478 h 138367"/>
                <a:gd name="connsiteX4" fmla="*/ 34929 w 59227"/>
                <a:gd name="connsiteY4" fmla="*/ 63503 h 138367"/>
                <a:gd name="connsiteX5" fmla="*/ 57154 w 59227"/>
                <a:gd name="connsiteY5" fmla="*/ 73028 h 138367"/>
                <a:gd name="connsiteX6" fmla="*/ 4 w 59227"/>
                <a:gd name="connsiteY6" fmla="*/ 3 h 13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227" h="138367">
                  <a:moveTo>
                    <a:pt x="4" y="3"/>
                  </a:moveTo>
                  <a:cubicBezTo>
                    <a:pt x="-525" y="532"/>
                    <a:pt x="44454" y="53449"/>
                    <a:pt x="53979" y="76203"/>
                  </a:cubicBezTo>
                  <a:cubicBezTo>
                    <a:pt x="63504" y="98957"/>
                    <a:pt x="57154" y="136528"/>
                    <a:pt x="57154" y="136528"/>
                  </a:cubicBezTo>
                  <a:cubicBezTo>
                    <a:pt x="57683" y="143407"/>
                    <a:pt x="60858" y="129649"/>
                    <a:pt x="57154" y="117478"/>
                  </a:cubicBezTo>
                  <a:cubicBezTo>
                    <a:pt x="53450" y="105307"/>
                    <a:pt x="34929" y="70911"/>
                    <a:pt x="34929" y="63503"/>
                  </a:cubicBezTo>
                  <a:cubicBezTo>
                    <a:pt x="34929" y="56095"/>
                    <a:pt x="60858" y="79907"/>
                    <a:pt x="57154" y="73028"/>
                  </a:cubicBezTo>
                  <a:cubicBezTo>
                    <a:pt x="53450" y="66149"/>
                    <a:pt x="533" y="-526"/>
                    <a:pt x="4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11A381A-2AC5-5B7C-4888-D2EB91351603}"/>
                </a:ext>
              </a:extLst>
            </p:cNvPr>
            <p:cNvSpPr/>
            <p:nvPr/>
          </p:nvSpPr>
          <p:spPr>
            <a:xfrm>
              <a:off x="6261100" y="2381087"/>
              <a:ext cx="133374" cy="171613"/>
            </a:xfrm>
            <a:custGeom>
              <a:avLst/>
              <a:gdLst>
                <a:gd name="connsiteX0" fmla="*/ 133350 w 133374"/>
                <a:gd name="connsiteY0" fmla="*/ 163 h 171613"/>
                <a:gd name="connsiteX1" fmla="*/ 28575 w 133374"/>
                <a:gd name="connsiteY1" fmla="*/ 104938 h 171613"/>
                <a:gd name="connsiteX2" fmla="*/ 0 w 133374"/>
                <a:gd name="connsiteY2" fmla="*/ 171613 h 171613"/>
                <a:gd name="connsiteX3" fmla="*/ 38100 w 133374"/>
                <a:gd name="connsiteY3" fmla="*/ 82713 h 171613"/>
                <a:gd name="connsiteX4" fmla="*/ 133350 w 133374"/>
                <a:gd name="connsiteY4" fmla="*/ 163 h 171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74" h="171613">
                  <a:moveTo>
                    <a:pt x="133350" y="163"/>
                  </a:moveTo>
                  <a:cubicBezTo>
                    <a:pt x="131763" y="3867"/>
                    <a:pt x="50800" y="76363"/>
                    <a:pt x="28575" y="104938"/>
                  </a:cubicBezTo>
                  <a:cubicBezTo>
                    <a:pt x="6350" y="133513"/>
                    <a:pt x="0" y="171613"/>
                    <a:pt x="0" y="171613"/>
                  </a:cubicBezTo>
                  <a:cubicBezTo>
                    <a:pt x="1587" y="167909"/>
                    <a:pt x="17462" y="108642"/>
                    <a:pt x="38100" y="82713"/>
                  </a:cubicBezTo>
                  <a:cubicBezTo>
                    <a:pt x="58737" y="56784"/>
                    <a:pt x="134937" y="-3541"/>
                    <a:pt x="133350" y="1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C6B690F5-794E-BB24-F9C6-9AAE71CEC415}"/>
                </a:ext>
              </a:extLst>
            </p:cNvPr>
            <p:cNvSpPr/>
            <p:nvPr/>
          </p:nvSpPr>
          <p:spPr>
            <a:xfrm>
              <a:off x="6283035" y="2292326"/>
              <a:ext cx="46294" cy="352988"/>
            </a:xfrm>
            <a:custGeom>
              <a:avLst/>
              <a:gdLst>
                <a:gd name="connsiteX0" fmla="*/ 22515 w 46294"/>
                <a:gd name="connsiteY0" fmla="*/ 24 h 352988"/>
                <a:gd name="connsiteX1" fmla="*/ 22515 w 46294"/>
                <a:gd name="connsiteY1" fmla="*/ 250849 h 352988"/>
                <a:gd name="connsiteX2" fmla="*/ 28865 w 46294"/>
                <a:gd name="connsiteY2" fmla="*/ 234974 h 352988"/>
                <a:gd name="connsiteX3" fmla="*/ 25690 w 46294"/>
                <a:gd name="connsiteY3" fmla="*/ 320699 h 352988"/>
                <a:gd name="connsiteX4" fmla="*/ 290 w 46294"/>
                <a:gd name="connsiteY4" fmla="*/ 352449 h 352988"/>
                <a:gd name="connsiteX5" fmla="*/ 44740 w 46294"/>
                <a:gd name="connsiteY5" fmla="*/ 298474 h 352988"/>
                <a:gd name="connsiteX6" fmla="*/ 35215 w 46294"/>
                <a:gd name="connsiteY6" fmla="*/ 298474 h 352988"/>
                <a:gd name="connsiteX7" fmla="*/ 25690 w 46294"/>
                <a:gd name="connsiteY7" fmla="*/ 200049 h 352988"/>
                <a:gd name="connsiteX8" fmla="*/ 32040 w 46294"/>
                <a:gd name="connsiteY8" fmla="*/ 234974 h 352988"/>
                <a:gd name="connsiteX9" fmla="*/ 22515 w 46294"/>
                <a:gd name="connsiteY9" fmla="*/ 24 h 35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294" h="352988">
                  <a:moveTo>
                    <a:pt x="22515" y="24"/>
                  </a:moveTo>
                  <a:cubicBezTo>
                    <a:pt x="20927" y="2670"/>
                    <a:pt x="22515" y="250849"/>
                    <a:pt x="22515" y="250849"/>
                  </a:cubicBezTo>
                  <a:cubicBezTo>
                    <a:pt x="23573" y="290007"/>
                    <a:pt x="28336" y="223332"/>
                    <a:pt x="28865" y="234974"/>
                  </a:cubicBezTo>
                  <a:cubicBezTo>
                    <a:pt x="29394" y="246616"/>
                    <a:pt x="30452" y="301120"/>
                    <a:pt x="25690" y="320699"/>
                  </a:cubicBezTo>
                  <a:cubicBezTo>
                    <a:pt x="20928" y="340278"/>
                    <a:pt x="-2885" y="356153"/>
                    <a:pt x="290" y="352449"/>
                  </a:cubicBezTo>
                  <a:cubicBezTo>
                    <a:pt x="3465" y="348745"/>
                    <a:pt x="44740" y="298474"/>
                    <a:pt x="44740" y="298474"/>
                  </a:cubicBezTo>
                  <a:cubicBezTo>
                    <a:pt x="50561" y="289478"/>
                    <a:pt x="38390" y="314878"/>
                    <a:pt x="35215" y="298474"/>
                  </a:cubicBezTo>
                  <a:cubicBezTo>
                    <a:pt x="32040" y="282070"/>
                    <a:pt x="26219" y="210632"/>
                    <a:pt x="25690" y="200049"/>
                  </a:cubicBezTo>
                  <a:cubicBezTo>
                    <a:pt x="25161" y="189466"/>
                    <a:pt x="31511" y="260903"/>
                    <a:pt x="32040" y="234974"/>
                  </a:cubicBezTo>
                  <a:cubicBezTo>
                    <a:pt x="32569" y="209045"/>
                    <a:pt x="24103" y="-2622"/>
                    <a:pt x="22515" y="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5FF50946-9DBD-4F48-30D0-79DA268221D3}"/>
                </a:ext>
              </a:extLst>
            </p:cNvPr>
            <p:cNvSpPr/>
            <p:nvPr/>
          </p:nvSpPr>
          <p:spPr>
            <a:xfrm>
              <a:off x="6194403" y="2646878"/>
              <a:ext cx="260729" cy="147136"/>
            </a:xfrm>
            <a:custGeom>
              <a:avLst/>
              <a:gdLst>
                <a:gd name="connsiteX0" fmla="*/ 22 w 260729"/>
                <a:gd name="connsiteY0" fmla="*/ 74097 h 147136"/>
                <a:gd name="connsiteX1" fmla="*/ 180997 w 260729"/>
                <a:gd name="connsiteY1" fmla="*/ 1072 h 147136"/>
                <a:gd name="connsiteX2" fmla="*/ 196872 w 260729"/>
                <a:gd name="connsiteY2" fmla="*/ 32822 h 147136"/>
                <a:gd name="connsiteX3" fmla="*/ 247672 w 260729"/>
                <a:gd name="connsiteY3" fmla="*/ 64572 h 147136"/>
                <a:gd name="connsiteX4" fmla="*/ 260372 w 260729"/>
                <a:gd name="connsiteY4" fmla="*/ 147122 h 147136"/>
                <a:gd name="connsiteX5" fmla="*/ 254022 w 260729"/>
                <a:gd name="connsiteY5" fmla="*/ 70922 h 147136"/>
                <a:gd name="connsiteX6" fmla="*/ 222272 w 260729"/>
                <a:gd name="connsiteY6" fmla="*/ 23297 h 147136"/>
                <a:gd name="connsiteX7" fmla="*/ 231797 w 260729"/>
                <a:gd name="connsiteY7" fmla="*/ 35997 h 147136"/>
                <a:gd name="connsiteX8" fmla="*/ 200047 w 260729"/>
                <a:gd name="connsiteY8" fmla="*/ 7422 h 147136"/>
                <a:gd name="connsiteX9" fmla="*/ 171472 w 260729"/>
                <a:gd name="connsiteY9" fmla="*/ 23297 h 147136"/>
                <a:gd name="connsiteX10" fmla="*/ 193697 w 260729"/>
                <a:gd name="connsiteY10" fmla="*/ 4247 h 147136"/>
                <a:gd name="connsiteX11" fmla="*/ 22 w 260729"/>
                <a:gd name="connsiteY11" fmla="*/ 74097 h 147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729" h="147136">
                  <a:moveTo>
                    <a:pt x="22" y="74097"/>
                  </a:moveTo>
                  <a:cubicBezTo>
                    <a:pt x="-2095" y="73568"/>
                    <a:pt x="148189" y="7951"/>
                    <a:pt x="180997" y="1072"/>
                  </a:cubicBezTo>
                  <a:cubicBezTo>
                    <a:pt x="213805" y="-5807"/>
                    <a:pt x="185760" y="22239"/>
                    <a:pt x="196872" y="32822"/>
                  </a:cubicBezTo>
                  <a:cubicBezTo>
                    <a:pt x="207984" y="43405"/>
                    <a:pt x="237089" y="45522"/>
                    <a:pt x="247672" y="64572"/>
                  </a:cubicBezTo>
                  <a:cubicBezTo>
                    <a:pt x="258255" y="83622"/>
                    <a:pt x="259314" y="146064"/>
                    <a:pt x="260372" y="147122"/>
                  </a:cubicBezTo>
                  <a:cubicBezTo>
                    <a:pt x="261430" y="148180"/>
                    <a:pt x="260372" y="91559"/>
                    <a:pt x="254022" y="70922"/>
                  </a:cubicBezTo>
                  <a:cubicBezTo>
                    <a:pt x="247672" y="50285"/>
                    <a:pt x="222272" y="23297"/>
                    <a:pt x="222272" y="23297"/>
                  </a:cubicBezTo>
                  <a:cubicBezTo>
                    <a:pt x="218568" y="17476"/>
                    <a:pt x="235501" y="38643"/>
                    <a:pt x="231797" y="35997"/>
                  </a:cubicBezTo>
                  <a:cubicBezTo>
                    <a:pt x="228093" y="33351"/>
                    <a:pt x="210101" y="9539"/>
                    <a:pt x="200047" y="7422"/>
                  </a:cubicBezTo>
                  <a:cubicBezTo>
                    <a:pt x="189993" y="5305"/>
                    <a:pt x="172530" y="23826"/>
                    <a:pt x="171472" y="23297"/>
                  </a:cubicBezTo>
                  <a:cubicBezTo>
                    <a:pt x="170414" y="22768"/>
                    <a:pt x="221743" y="-3161"/>
                    <a:pt x="193697" y="4247"/>
                  </a:cubicBezTo>
                  <a:cubicBezTo>
                    <a:pt x="165651" y="11655"/>
                    <a:pt x="2139" y="74626"/>
                    <a:pt x="22" y="740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CA06F87F-6E31-8530-7F5F-C17D6429CF30}"/>
                </a:ext>
              </a:extLst>
            </p:cNvPr>
            <p:cNvSpPr/>
            <p:nvPr/>
          </p:nvSpPr>
          <p:spPr>
            <a:xfrm>
              <a:off x="6124544" y="2673256"/>
              <a:ext cx="80683" cy="79383"/>
            </a:xfrm>
            <a:custGeom>
              <a:avLst/>
              <a:gdLst>
                <a:gd name="connsiteX0" fmla="*/ 31 w 80683"/>
                <a:gd name="connsiteY0" fmla="*/ 94 h 79383"/>
                <a:gd name="connsiteX1" fmla="*/ 76231 w 80683"/>
                <a:gd name="connsiteY1" fmla="*/ 76294 h 79383"/>
                <a:gd name="connsiteX2" fmla="*/ 66706 w 80683"/>
                <a:gd name="connsiteY2" fmla="*/ 60419 h 79383"/>
                <a:gd name="connsiteX3" fmla="*/ 31 w 80683"/>
                <a:gd name="connsiteY3" fmla="*/ 94 h 7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3" h="79383">
                  <a:moveTo>
                    <a:pt x="31" y="94"/>
                  </a:moveTo>
                  <a:cubicBezTo>
                    <a:pt x="1619" y="2740"/>
                    <a:pt x="65119" y="66240"/>
                    <a:pt x="76231" y="76294"/>
                  </a:cubicBezTo>
                  <a:cubicBezTo>
                    <a:pt x="87343" y="86348"/>
                    <a:pt x="75173" y="69415"/>
                    <a:pt x="66706" y="60419"/>
                  </a:cubicBezTo>
                  <a:cubicBezTo>
                    <a:pt x="58239" y="51423"/>
                    <a:pt x="-1557" y="-2552"/>
                    <a:pt x="31" y="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98853FDD-E062-05F2-C97F-9E585C8E93F8}"/>
                </a:ext>
              </a:extLst>
            </p:cNvPr>
            <p:cNvSpPr/>
            <p:nvPr/>
          </p:nvSpPr>
          <p:spPr>
            <a:xfrm>
              <a:off x="6210289" y="2691138"/>
              <a:ext cx="227339" cy="74366"/>
            </a:xfrm>
            <a:custGeom>
              <a:avLst/>
              <a:gdLst>
                <a:gd name="connsiteX0" fmla="*/ 11 w 227339"/>
                <a:gd name="connsiteY0" fmla="*/ 71112 h 74366"/>
                <a:gd name="connsiteX1" fmla="*/ 98436 w 227339"/>
                <a:gd name="connsiteY1" fmla="*/ 10787 h 74366"/>
                <a:gd name="connsiteX2" fmla="*/ 161936 w 227339"/>
                <a:gd name="connsiteY2" fmla="*/ 23487 h 74366"/>
                <a:gd name="connsiteX3" fmla="*/ 206386 w 227339"/>
                <a:gd name="connsiteY3" fmla="*/ 45712 h 74366"/>
                <a:gd name="connsiteX4" fmla="*/ 225436 w 227339"/>
                <a:gd name="connsiteY4" fmla="*/ 67937 h 74366"/>
                <a:gd name="connsiteX5" fmla="*/ 161936 w 227339"/>
                <a:gd name="connsiteY5" fmla="*/ 74287 h 74366"/>
                <a:gd name="connsiteX6" fmla="*/ 222261 w 227339"/>
                <a:gd name="connsiteY6" fmla="*/ 64762 h 74366"/>
                <a:gd name="connsiteX7" fmla="*/ 203211 w 227339"/>
                <a:gd name="connsiteY7" fmla="*/ 36187 h 74366"/>
                <a:gd name="connsiteX8" fmla="*/ 158761 w 227339"/>
                <a:gd name="connsiteY8" fmla="*/ 17137 h 74366"/>
                <a:gd name="connsiteX9" fmla="*/ 104786 w 227339"/>
                <a:gd name="connsiteY9" fmla="*/ 1262 h 74366"/>
                <a:gd name="connsiteX10" fmla="*/ 11 w 227339"/>
                <a:gd name="connsiteY10" fmla="*/ 71112 h 74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7339" h="74366">
                  <a:moveTo>
                    <a:pt x="11" y="71112"/>
                  </a:moveTo>
                  <a:cubicBezTo>
                    <a:pt x="-1047" y="72700"/>
                    <a:pt x="71449" y="18724"/>
                    <a:pt x="98436" y="10787"/>
                  </a:cubicBezTo>
                  <a:cubicBezTo>
                    <a:pt x="125423" y="2850"/>
                    <a:pt x="143944" y="17666"/>
                    <a:pt x="161936" y="23487"/>
                  </a:cubicBezTo>
                  <a:cubicBezTo>
                    <a:pt x="179928" y="29308"/>
                    <a:pt x="195803" y="38304"/>
                    <a:pt x="206386" y="45712"/>
                  </a:cubicBezTo>
                  <a:cubicBezTo>
                    <a:pt x="216969" y="53120"/>
                    <a:pt x="232844" y="63174"/>
                    <a:pt x="225436" y="67937"/>
                  </a:cubicBezTo>
                  <a:cubicBezTo>
                    <a:pt x="218028" y="72700"/>
                    <a:pt x="162465" y="74816"/>
                    <a:pt x="161936" y="74287"/>
                  </a:cubicBezTo>
                  <a:cubicBezTo>
                    <a:pt x="161407" y="73758"/>
                    <a:pt x="215382" y="71112"/>
                    <a:pt x="222261" y="64762"/>
                  </a:cubicBezTo>
                  <a:cubicBezTo>
                    <a:pt x="229140" y="58412"/>
                    <a:pt x="213794" y="44124"/>
                    <a:pt x="203211" y="36187"/>
                  </a:cubicBezTo>
                  <a:cubicBezTo>
                    <a:pt x="192628" y="28250"/>
                    <a:pt x="175165" y="22958"/>
                    <a:pt x="158761" y="17137"/>
                  </a:cubicBezTo>
                  <a:cubicBezTo>
                    <a:pt x="142357" y="11316"/>
                    <a:pt x="127011" y="-4559"/>
                    <a:pt x="104786" y="1262"/>
                  </a:cubicBezTo>
                  <a:cubicBezTo>
                    <a:pt x="82561" y="7083"/>
                    <a:pt x="1069" y="69524"/>
                    <a:pt x="11" y="711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B8E43363-24C0-2C07-7F42-2033BA015109}"/>
                </a:ext>
              </a:extLst>
            </p:cNvPr>
            <p:cNvSpPr/>
            <p:nvPr/>
          </p:nvSpPr>
          <p:spPr>
            <a:xfrm>
              <a:off x="6035600" y="2615501"/>
              <a:ext cx="80817" cy="48705"/>
            </a:xfrm>
            <a:custGeom>
              <a:avLst/>
              <a:gdLst>
                <a:gd name="connsiteX0" fmla="*/ 75 w 80817"/>
                <a:gd name="connsiteY0" fmla="*/ 10224 h 48705"/>
                <a:gd name="connsiteX1" fmla="*/ 54050 w 80817"/>
                <a:gd name="connsiteY1" fmla="*/ 7049 h 48705"/>
                <a:gd name="connsiteX2" fmla="*/ 79450 w 80817"/>
                <a:gd name="connsiteY2" fmla="*/ 48324 h 48705"/>
                <a:gd name="connsiteX3" fmla="*/ 76275 w 80817"/>
                <a:gd name="connsiteY3" fmla="*/ 26099 h 48705"/>
                <a:gd name="connsiteX4" fmla="*/ 66750 w 80817"/>
                <a:gd name="connsiteY4" fmla="*/ 699 h 48705"/>
                <a:gd name="connsiteX5" fmla="*/ 75 w 80817"/>
                <a:gd name="connsiteY5" fmla="*/ 10224 h 4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817" h="48705">
                  <a:moveTo>
                    <a:pt x="75" y="10224"/>
                  </a:moveTo>
                  <a:cubicBezTo>
                    <a:pt x="-2042" y="11282"/>
                    <a:pt x="40821" y="699"/>
                    <a:pt x="54050" y="7049"/>
                  </a:cubicBezTo>
                  <a:cubicBezTo>
                    <a:pt x="67279" y="13399"/>
                    <a:pt x="75746" y="45149"/>
                    <a:pt x="79450" y="48324"/>
                  </a:cubicBezTo>
                  <a:cubicBezTo>
                    <a:pt x="83154" y="51499"/>
                    <a:pt x="78392" y="34036"/>
                    <a:pt x="76275" y="26099"/>
                  </a:cubicBezTo>
                  <a:cubicBezTo>
                    <a:pt x="74158" y="18162"/>
                    <a:pt x="75217" y="4403"/>
                    <a:pt x="66750" y="699"/>
                  </a:cubicBezTo>
                  <a:cubicBezTo>
                    <a:pt x="58283" y="-3005"/>
                    <a:pt x="2192" y="9166"/>
                    <a:pt x="75" y="102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7F7858F6-9FF6-DD5B-AF82-944BD07A51AE}"/>
                </a:ext>
              </a:extLst>
            </p:cNvPr>
            <p:cNvSpPr/>
            <p:nvPr/>
          </p:nvSpPr>
          <p:spPr>
            <a:xfrm>
              <a:off x="6012905" y="2514408"/>
              <a:ext cx="60911" cy="155840"/>
            </a:xfrm>
            <a:custGeom>
              <a:avLst/>
              <a:gdLst>
                <a:gd name="connsiteX0" fmla="*/ 60870 w 60911"/>
                <a:gd name="connsiteY0" fmla="*/ 192 h 155840"/>
                <a:gd name="connsiteX1" fmla="*/ 10070 w 60911"/>
                <a:gd name="connsiteY1" fmla="*/ 63692 h 155840"/>
                <a:gd name="connsiteX2" fmla="*/ 13245 w 60911"/>
                <a:gd name="connsiteY2" fmla="*/ 98617 h 155840"/>
                <a:gd name="connsiteX3" fmla="*/ 32295 w 60911"/>
                <a:gd name="connsiteY3" fmla="*/ 155767 h 155840"/>
                <a:gd name="connsiteX4" fmla="*/ 545 w 60911"/>
                <a:gd name="connsiteY4" fmla="*/ 85917 h 155840"/>
                <a:gd name="connsiteX5" fmla="*/ 60870 w 60911"/>
                <a:gd name="connsiteY5" fmla="*/ 192 h 155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911" h="155840">
                  <a:moveTo>
                    <a:pt x="60870" y="192"/>
                  </a:moveTo>
                  <a:cubicBezTo>
                    <a:pt x="62457" y="-3512"/>
                    <a:pt x="18007" y="47288"/>
                    <a:pt x="10070" y="63692"/>
                  </a:cubicBezTo>
                  <a:cubicBezTo>
                    <a:pt x="2132" y="80096"/>
                    <a:pt x="9541" y="83271"/>
                    <a:pt x="13245" y="98617"/>
                  </a:cubicBezTo>
                  <a:cubicBezTo>
                    <a:pt x="16949" y="113963"/>
                    <a:pt x="34412" y="157884"/>
                    <a:pt x="32295" y="155767"/>
                  </a:cubicBezTo>
                  <a:cubicBezTo>
                    <a:pt x="30178" y="153650"/>
                    <a:pt x="-4747" y="106554"/>
                    <a:pt x="545" y="85917"/>
                  </a:cubicBezTo>
                  <a:cubicBezTo>
                    <a:pt x="5837" y="65280"/>
                    <a:pt x="59283" y="3896"/>
                    <a:pt x="60870" y="1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79938E9E-7364-4662-629C-72B4397435FB}"/>
                </a:ext>
              </a:extLst>
            </p:cNvPr>
            <p:cNvSpPr/>
            <p:nvPr/>
          </p:nvSpPr>
          <p:spPr>
            <a:xfrm>
              <a:off x="6340449" y="2273299"/>
              <a:ext cx="42654" cy="275913"/>
            </a:xfrm>
            <a:custGeom>
              <a:avLst/>
              <a:gdLst>
                <a:gd name="connsiteX0" fmla="*/ 28601 w 42654"/>
                <a:gd name="connsiteY0" fmla="*/ 1 h 275913"/>
                <a:gd name="connsiteX1" fmla="*/ 34951 w 42654"/>
                <a:gd name="connsiteY1" fmla="*/ 250826 h 275913"/>
                <a:gd name="connsiteX2" fmla="*/ 26 w 42654"/>
                <a:gd name="connsiteY2" fmla="*/ 266701 h 275913"/>
                <a:gd name="connsiteX3" fmla="*/ 41301 w 42654"/>
                <a:gd name="connsiteY3" fmla="*/ 247651 h 275913"/>
                <a:gd name="connsiteX4" fmla="*/ 28601 w 42654"/>
                <a:gd name="connsiteY4" fmla="*/ 1 h 27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54" h="275913">
                  <a:moveTo>
                    <a:pt x="28601" y="1"/>
                  </a:moveTo>
                  <a:cubicBezTo>
                    <a:pt x="27543" y="530"/>
                    <a:pt x="39714" y="206376"/>
                    <a:pt x="34951" y="250826"/>
                  </a:cubicBezTo>
                  <a:cubicBezTo>
                    <a:pt x="30189" y="295276"/>
                    <a:pt x="-1032" y="267230"/>
                    <a:pt x="26" y="266701"/>
                  </a:cubicBezTo>
                  <a:cubicBezTo>
                    <a:pt x="1084" y="266172"/>
                    <a:pt x="34951" y="286809"/>
                    <a:pt x="41301" y="247651"/>
                  </a:cubicBezTo>
                  <a:cubicBezTo>
                    <a:pt x="47651" y="208493"/>
                    <a:pt x="29659" y="-528"/>
                    <a:pt x="28601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470A179B-99BD-CE22-B18D-546C62E0BAC7}"/>
                </a:ext>
              </a:extLst>
            </p:cNvPr>
            <p:cNvSpPr/>
            <p:nvPr/>
          </p:nvSpPr>
          <p:spPr>
            <a:xfrm>
              <a:off x="6318204" y="2616033"/>
              <a:ext cx="174922" cy="181388"/>
            </a:xfrm>
            <a:custGeom>
              <a:avLst/>
              <a:gdLst>
                <a:gd name="connsiteX0" fmla="*/ 46 w 174922"/>
                <a:gd name="connsiteY0" fmla="*/ 41442 h 181388"/>
                <a:gd name="connsiteX1" fmla="*/ 101646 w 174922"/>
                <a:gd name="connsiteY1" fmla="*/ 167 h 181388"/>
                <a:gd name="connsiteX2" fmla="*/ 158796 w 174922"/>
                <a:gd name="connsiteY2" fmla="*/ 60492 h 181388"/>
                <a:gd name="connsiteX3" fmla="*/ 155621 w 174922"/>
                <a:gd name="connsiteY3" fmla="*/ 44617 h 181388"/>
                <a:gd name="connsiteX4" fmla="*/ 174671 w 174922"/>
                <a:gd name="connsiteY4" fmla="*/ 111292 h 181388"/>
                <a:gd name="connsiteX5" fmla="*/ 139746 w 174922"/>
                <a:gd name="connsiteY5" fmla="*/ 181142 h 181388"/>
                <a:gd name="connsiteX6" fmla="*/ 171496 w 174922"/>
                <a:gd name="connsiteY6" fmla="*/ 85892 h 181388"/>
                <a:gd name="connsiteX7" fmla="*/ 142921 w 174922"/>
                <a:gd name="connsiteY7" fmla="*/ 19217 h 181388"/>
                <a:gd name="connsiteX8" fmla="*/ 133396 w 174922"/>
                <a:gd name="connsiteY8" fmla="*/ 19217 h 181388"/>
                <a:gd name="connsiteX9" fmla="*/ 101646 w 174922"/>
                <a:gd name="connsiteY9" fmla="*/ 38267 h 181388"/>
                <a:gd name="connsiteX10" fmla="*/ 133396 w 174922"/>
                <a:gd name="connsiteY10" fmla="*/ 6517 h 181388"/>
                <a:gd name="connsiteX11" fmla="*/ 88946 w 174922"/>
                <a:gd name="connsiteY11" fmla="*/ 9692 h 181388"/>
                <a:gd name="connsiteX12" fmla="*/ 46 w 174922"/>
                <a:gd name="connsiteY12" fmla="*/ 41442 h 181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4922" h="181388">
                  <a:moveTo>
                    <a:pt x="46" y="41442"/>
                  </a:moveTo>
                  <a:cubicBezTo>
                    <a:pt x="2163" y="39854"/>
                    <a:pt x="75188" y="-3008"/>
                    <a:pt x="101646" y="167"/>
                  </a:cubicBezTo>
                  <a:cubicBezTo>
                    <a:pt x="128104" y="3342"/>
                    <a:pt x="149800" y="53084"/>
                    <a:pt x="158796" y="60492"/>
                  </a:cubicBezTo>
                  <a:cubicBezTo>
                    <a:pt x="167792" y="67900"/>
                    <a:pt x="152975" y="36150"/>
                    <a:pt x="155621" y="44617"/>
                  </a:cubicBezTo>
                  <a:cubicBezTo>
                    <a:pt x="158267" y="53084"/>
                    <a:pt x="177317" y="88538"/>
                    <a:pt x="174671" y="111292"/>
                  </a:cubicBezTo>
                  <a:cubicBezTo>
                    <a:pt x="172025" y="134046"/>
                    <a:pt x="140275" y="185375"/>
                    <a:pt x="139746" y="181142"/>
                  </a:cubicBezTo>
                  <a:cubicBezTo>
                    <a:pt x="139217" y="176909"/>
                    <a:pt x="170967" y="112879"/>
                    <a:pt x="171496" y="85892"/>
                  </a:cubicBezTo>
                  <a:cubicBezTo>
                    <a:pt x="172025" y="58905"/>
                    <a:pt x="142921" y="19217"/>
                    <a:pt x="142921" y="19217"/>
                  </a:cubicBezTo>
                  <a:cubicBezTo>
                    <a:pt x="136571" y="8105"/>
                    <a:pt x="140275" y="16042"/>
                    <a:pt x="133396" y="19217"/>
                  </a:cubicBezTo>
                  <a:cubicBezTo>
                    <a:pt x="126517" y="22392"/>
                    <a:pt x="101646" y="40384"/>
                    <a:pt x="101646" y="38267"/>
                  </a:cubicBezTo>
                  <a:cubicBezTo>
                    <a:pt x="101646" y="36150"/>
                    <a:pt x="135513" y="11279"/>
                    <a:pt x="133396" y="6517"/>
                  </a:cubicBezTo>
                  <a:cubicBezTo>
                    <a:pt x="131279" y="1755"/>
                    <a:pt x="109583" y="5459"/>
                    <a:pt x="88946" y="9692"/>
                  </a:cubicBezTo>
                  <a:cubicBezTo>
                    <a:pt x="68309" y="13925"/>
                    <a:pt x="-2071" y="43030"/>
                    <a:pt x="46" y="414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7F8C3D9A-1721-4696-A8CF-2EFCBF84B325}"/>
                </a:ext>
              </a:extLst>
            </p:cNvPr>
            <p:cNvSpPr/>
            <p:nvPr/>
          </p:nvSpPr>
          <p:spPr>
            <a:xfrm>
              <a:off x="6213399" y="2719015"/>
              <a:ext cx="181424" cy="40060"/>
            </a:xfrm>
            <a:custGeom>
              <a:avLst/>
              <a:gdLst>
                <a:gd name="connsiteX0" fmla="*/ 76 w 181424"/>
                <a:gd name="connsiteY0" fmla="*/ 40060 h 40060"/>
                <a:gd name="connsiteX1" fmla="*/ 123901 w 181424"/>
                <a:gd name="connsiteY1" fmla="*/ 1960 h 40060"/>
                <a:gd name="connsiteX2" fmla="*/ 181051 w 181424"/>
                <a:gd name="connsiteY2" fmla="*/ 5135 h 40060"/>
                <a:gd name="connsiteX3" fmla="*/ 142951 w 181424"/>
                <a:gd name="connsiteY3" fmla="*/ 1960 h 40060"/>
                <a:gd name="connsiteX4" fmla="*/ 76 w 181424"/>
                <a:gd name="connsiteY4" fmla="*/ 40060 h 4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424" h="40060">
                  <a:moveTo>
                    <a:pt x="76" y="40060"/>
                  </a:moveTo>
                  <a:cubicBezTo>
                    <a:pt x="-3099" y="40060"/>
                    <a:pt x="93738" y="7781"/>
                    <a:pt x="123901" y="1960"/>
                  </a:cubicBezTo>
                  <a:cubicBezTo>
                    <a:pt x="154064" y="-3861"/>
                    <a:pt x="177876" y="5135"/>
                    <a:pt x="181051" y="5135"/>
                  </a:cubicBezTo>
                  <a:cubicBezTo>
                    <a:pt x="184226" y="5135"/>
                    <a:pt x="166764" y="-3332"/>
                    <a:pt x="142951" y="1960"/>
                  </a:cubicBezTo>
                  <a:cubicBezTo>
                    <a:pt x="119138" y="7252"/>
                    <a:pt x="3251" y="40060"/>
                    <a:pt x="76" y="400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EF2C850B-0554-5631-B170-9A04FC5AEA29}"/>
                </a:ext>
              </a:extLst>
            </p:cNvPr>
            <p:cNvSpPr/>
            <p:nvPr/>
          </p:nvSpPr>
          <p:spPr>
            <a:xfrm>
              <a:off x="6067423" y="2641598"/>
              <a:ext cx="109425" cy="124034"/>
            </a:xfrm>
            <a:custGeom>
              <a:avLst/>
              <a:gdLst>
                <a:gd name="connsiteX0" fmla="*/ 2 w 109425"/>
                <a:gd name="connsiteY0" fmla="*/ 2 h 124034"/>
                <a:gd name="connsiteX1" fmla="*/ 104777 w 109425"/>
                <a:gd name="connsiteY1" fmla="*/ 104777 h 124034"/>
                <a:gd name="connsiteX2" fmla="*/ 92077 w 109425"/>
                <a:gd name="connsiteY2" fmla="*/ 123827 h 124034"/>
                <a:gd name="connsiteX3" fmla="*/ 101602 w 109425"/>
                <a:gd name="connsiteY3" fmla="*/ 101602 h 124034"/>
                <a:gd name="connsiteX4" fmla="*/ 2 w 109425"/>
                <a:gd name="connsiteY4" fmla="*/ 2 h 12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25" h="124034">
                  <a:moveTo>
                    <a:pt x="2" y="2"/>
                  </a:moveTo>
                  <a:cubicBezTo>
                    <a:pt x="531" y="531"/>
                    <a:pt x="89431" y="84140"/>
                    <a:pt x="104777" y="104777"/>
                  </a:cubicBezTo>
                  <a:cubicBezTo>
                    <a:pt x="120123" y="125414"/>
                    <a:pt x="92606" y="124356"/>
                    <a:pt x="92077" y="123827"/>
                  </a:cubicBezTo>
                  <a:cubicBezTo>
                    <a:pt x="91548" y="123298"/>
                    <a:pt x="111656" y="119064"/>
                    <a:pt x="101602" y="101602"/>
                  </a:cubicBezTo>
                  <a:cubicBezTo>
                    <a:pt x="91548" y="84140"/>
                    <a:pt x="-527" y="-527"/>
                    <a:pt x="2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81AB1ED6-945B-4F90-99A4-46D241BE38A8}"/>
                </a:ext>
              </a:extLst>
            </p:cNvPr>
            <p:cNvSpPr/>
            <p:nvPr/>
          </p:nvSpPr>
          <p:spPr>
            <a:xfrm>
              <a:off x="6267434" y="2155795"/>
              <a:ext cx="57169" cy="139786"/>
            </a:xfrm>
            <a:custGeom>
              <a:avLst/>
              <a:gdLst>
                <a:gd name="connsiteX0" fmla="*/ 16 w 57169"/>
                <a:gd name="connsiteY0" fmla="*/ 30 h 139786"/>
                <a:gd name="connsiteX1" fmla="*/ 50816 w 57169"/>
                <a:gd name="connsiteY1" fmla="*/ 82580 h 139786"/>
                <a:gd name="connsiteX2" fmla="*/ 19066 w 57169"/>
                <a:gd name="connsiteY2" fmla="*/ 139730 h 139786"/>
                <a:gd name="connsiteX3" fmla="*/ 57166 w 57169"/>
                <a:gd name="connsiteY3" fmla="*/ 92105 h 139786"/>
                <a:gd name="connsiteX4" fmla="*/ 16 w 57169"/>
                <a:gd name="connsiteY4" fmla="*/ 30 h 139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69" h="139786">
                  <a:moveTo>
                    <a:pt x="16" y="30"/>
                  </a:moveTo>
                  <a:cubicBezTo>
                    <a:pt x="-1042" y="-1558"/>
                    <a:pt x="47641" y="59297"/>
                    <a:pt x="50816" y="82580"/>
                  </a:cubicBezTo>
                  <a:cubicBezTo>
                    <a:pt x="53991" y="105863"/>
                    <a:pt x="18008" y="138142"/>
                    <a:pt x="19066" y="139730"/>
                  </a:cubicBezTo>
                  <a:cubicBezTo>
                    <a:pt x="20124" y="141318"/>
                    <a:pt x="56637" y="109038"/>
                    <a:pt x="57166" y="92105"/>
                  </a:cubicBezTo>
                  <a:cubicBezTo>
                    <a:pt x="57695" y="75172"/>
                    <a:pt x="1074" y="1618"/>
                    <a:pt x="16" y="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48C15DA6-2492-DD7E-D3D8-7FC658AA57B6}"/>
                </a:ext>
              </a:extLst>
            </p:cNvPr>
            <p:cNvSpPr/>
            <p:nvPr/>
          </p:nvSpPr>
          <p:spPr>
            <a:xfrm>
              <a:off x="6392294" y="2216077"/>
              <a:ext cx="78415" cy="235105"/>
            </a:xfrm>
            <a:custGeom>
              <a:avLst/>
              <a:gdLst>
                <a:gd name="connsiteX0" fmla="*/ 78356 w 78415"/>
                <a:gd name="connsiteY0" fmla="*/ 73 h 235105"/>
                <a:gd name="connsiteX1" fmla="*/ 14856 w 78415"/>
                <a:gd name="connsiteY1" fmla="*/ 63573 h 235105"/>
                <a:gd name="connsiteX2" fmla="*/ 14856 w 78415"/>
                <a:gd name="connsiteY2" fmla="*/ 127073 h 235105"/>
                <a:gd name="connsiteX3" fmla="*/ 14856 w 78415"/>
                <a:gd name="connsiteY3" fmla="*/ 98498 h 235105"/>
                <a:gd name="connsiteX4" fmla="*/ 14856 w 78415"/>
                <a:gd name="connsiteY4" fmla="*/ 235023 h 235105"/>
                <a:gd name="connsiteX5" fmla="*/ 2156 w 78415"/>
                <a:gd name="connsiteY5" fmla="*/ 76273 h 235105"/>
                <a:gd name="connsiteX6" fmla="*/ 78356 w 78415"/>
                <a:gd name="connsiteY6" fmla="*/ 73 h 235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415" h="235105">
                  <a:moveTo>
                    <a:pt x="78356" y="73"/>
                  </a:moveTo>
                  <a:cubicBezTo>
                    <a:pt x="80473" y="-2044"/>
                    <a:pt x="25439" y="42406"/>
                    <a:pt x="14856" y="63573"/>
                  </a:cubicBezTo>
                  <a:cubicBezTo>
                    <a:pt x="4273" y="84740"/>
                    <a:pt x="14856" y="127073"/>
                    <a:pt x="14856" y="127073"/>
                  </a:cubicBezTo>
                  <a:lnTo>
                    <a:pt x="14856" y="98498"/>
                  </a:lnTo>
                  <a:cubicBezTo>
                    <a:pt x="14856" y="116490"/>
                    <a:pt x="16973" y="238727"/>
                    <a:pt x="14856" y="235023"/>
                  </a:cubicBezTo>
                  <a:cubicBezTo>
                    <a:pt x="12739" y="231319"/>
                    <a:pt x="-6311" y="112786"/>
                    <a:pt x="2156" y="76273"/>
                  </a:cubicBezTo>
                  <a:cubicBezTo>
                    <a:pt x="10623" y="39761"/>
                    <a:pt x="76239" y="2190"/>
                    <a:pt x="78356" y="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9FE25622-AC89-4871-9D2D-D294389AF493}"/>
                </a:ext>
              </a:extLst>
            </p:cNvPr>
            <p:cNvSpPr/>
            <p:nvPr/>
          </p:nvSpPr>
          <p:spPr>
            <a:xfrm>
              <a:off x="6311898" y="2596215"/>
              <a:ext cx="185473" cy="61340"/>
            </a:xfrm>
            <a:custGeom>
              <a:avLst/>
              <a:gdLst>
                <a:gd name="connsiteX0" fmla="*/ 2 w 185473"/>
                <a:gd name="connsiteY0" fmla="*/ 23160 h 61340"/>
                <a:gd name="connsiteX1" fmla="*/ 117477 w 185473"/>
                <a:gd name="connsiteY1" fmla="*/ 935 h 61340"/>
                <a:gd name="connsiteX2" fmla="*/ 184152 w 185473"/>
                <a:gd name="connsiteY2" fmla="*/ 61260 h 61340"/>
                <a:gd name="connsiteX3" fmla="*/ 158752 w 185473"/>
                <a:gd name="connsiteY3" fmla="*/ 13635 h 61340"/>
                <a:gd name="connsiteX4" fmla="*/ 120652 w 185473"/>
                <a:gd name="connsiteY4" fmla="*/ 4110 h 61340"/>
                <a:gd name="connsiteX5" fmla="*/ 2 w 185473"/>
                <a:gd name="connsiteY5" fmla="*/ 23160 h 6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5473" h="61340">
                  <a:moveTo>
                    <a:pt x="2" y="23160"/>
                  </a:moveTo>
                  <a:cubicBezTo>
                    <a:pt x="-527" y="22631"/>
                    <a:pt x="86785" y="-5415"/>
                    <a:pt x="117477" y="935"/>
                  </a:cubicBezTo>
                  <a:cubicBezTo>
                    <a:pt x="148169" y="7285"/>
                    <a:pt x="177273" y="59143"/>
                    <a:pt x="184152" y="61260"/>
                  </a:cubicBezTo>
                  <a:cubicBezTo>
                    <a:pt x="191031" y="63377"/>
                    <a:pt x="169335" y="23160"/>
                    <a:pt x="158752" y="13635"/>
                  </a:cubicBezTo>
                  <a:cubicBezTo>
                    <a:pt x="148169" y="4110"/>
                    <a:pt x="144464" y="4110"/>
                    <a:pt x="120652" y="4110"/>
                  </a:cubicBezTo>
                  <a:cubicBezTo>
                    <a:pt x="96840" y="4110"/>
                    <a:pt x="531" y="23689"/>
                    <a:pt x="2" y="231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8" name="フリーフォーム 1027">
              <a:extLst>
                <a:ext uri="{FF2B5EF4-FFF2-40B4-BE49-F238E27FC236}">
                  <a16:creationId xmlns:a16="http://schemas.microsoft.com/office/drawing/2014/main" id="{724A999A-65EC-CE3E-882A-739A703721DF}"/>
                </a:ext>
              </a:extLst>
            </p:cNvPr>
            <p:cNvSpPr/>
            <p:nvPr/>
          </p:nvSpPr>
          <p:spPr>
            <a:xfrm>
              <a:off x="6387686" y="2038248"/>
              <a:ext cx="48470" cy="164752"/>
            </a:xfrm>
            <a:custGeom>
              <a:avLst/>
              <a:gdLst>
                <a:gd name="connsiteX0" fmla="*/ 414 w 48470"/>
                <a:gd name="connsiteY0" fmla="*/ 102 h 164752"/>
                <a:gd name="connsiteX1" fmla="*/ 16289 w 48470"/>
                <a:gd name="connsiteY1" fmla="*/ 120752 h 164752"/>
                <a:gd name="connsiteX2" fmla="*/ 48039 w 48470"/>
                <a:gd name="connsiteY2" fmla="*/ 162027 h 164752"/>
                <a:gd name="connsiteX3" fmla="*/ 32164 w 48470"/>
                <a:gd name="connsiteY3" fmla="*/ 142977 h 164752"/>
                <a:gd name="connsiteX4" fmla="*/ 414 w 48470"/>
                <a:gd name="connsiteY4" fmla="*/ 102 h 164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70" h="164752">
                  <a:moveTo>
                    <a:pt x="414" y="102"/>
                  </a:moveTo>
                  <a:cubicBezTo>
                    <a:pt x="-2232" y="-3602"/>
                    <a:pt x="8352" y="93765"/>
                    <a:pt x="16289" y="120752"/>
                  </a:cubicBezTo>
                  <a:cubicBezTo>
                    <a:pt x="24226" y="147739"/>
                    <a:pt x="48039" y="162027"/>
                    <a:pt x="48039" y="162027"/>
                  </a:cubicBezTo>
                  <a:cubicBezTo>
                    <a:pt x="50685" y="165731"/>
                    <a:pt x="40631" y="169965"/>
                    <a:pt x="32164" y="142977"/>
                  </a:cubicBezTo>
                  <a:cubicBezTo>
                    <a:pt x="23697" y="115989"/>
                    <a:pt x="3060" y="3806"/>
                    <a:pt x="414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EA35576B-9DE5-64BD-D036-AAABD12BDFA9}"/>
                </a:ext>
              </a:extLst>
            </p:cNvPr>
            <p:cNvSpPr/>
            <p:nvPr/>
          </p:nvSpPr>
          <p:spPr>
            <a:xfrm>
              <a:off x="6137666" y="2387597"/>
              <a:ext cx="94871" cy="104801"/>
            </a:xfrm>
            <a:custGeom>
              <a:avLst/>
              <a:gdLst>
                <a:gd name="connsiteX0" fmla="*/ 94859 w 94871"/>
                <a:gd name="connsiteY0" fmla="*/ 3 h 104801"/>
                <a:gd name="connsiteX1" fmla="*/ 15484 w 94871"/>
                <a:gd name="connsiteY1" fmla="*/ 79378 h 104801"/>
                <a:gd name="connsiteX2" fmla="*/ 2784 w 94871"/>
                <a:gd name="connsiteY2" fmla="*/ 104778 h 104801"/>
                <a:gd name="connsiteX3" fmla="*/ 9134 w 94871"/>
                <a:gd name="connsiteY3" fmla="*/ 76203 h 104801"/>
                <a:gd name="connsiteX4" fmla="*/ 94859 w 94871"/>
                <a:gd name="connsiteY4" fmla="*/ 3 h 104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871" h="104801">
                  <a:moveTo>
                    <a:pt x="94859" y="3"/>
                  </a:moveTo>
                  <a:cubicBezTo>
                    <a:pt x="95917" y="532"/>
                    <a:pt x="30830" y="61916"/>
                    <a:pt x="15484" y="79378"/>
                  </a:cubicBezTo>
                  <a:cubicBezTo>
                    <a:pt x="138" y="96840"/>
                    <a:pt x="3842" y="105307"/>
                    <a:pt x="2784" y="104778"/>
                  </a:cubicBezTo>
                  <a:cubicBezTo>
                    <a:pt x="1726" y="104249"/>
                    <a:pt x="-5683" y="90490"/>
                    <a:pt x="9134" y="76203"/>
                  </a:cubicBezTo>
                  <a:cubicBezTo>
                    <a:pt x="23951" y="61916"/>
                    <a:pt x="93801" y="-526"/>
                    <a:pt x="94859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5ACB4415-9C83-D441-FA32-F3D9E4F58339}"/>
                </a:ext>
              </a:extLst>
            </p:cNvPr>
            <p:cNvSpPr/>
            <p:nvPr/>
          </p:nvSpPr>
          <p:spPr>
            <a:xfrm>
              <a:off x="6428197" y="2260598"/>
              <a:ext cx="64682" cy="158760"/>
            </a:xfrm>
            <a:custGeom>
              <a:avLst/>
              <a:gdLst>
                <a:gd name="connsiteX0" fmla="*/ 64678 w 64682"/>
                <a:gd name="connsiteY0" fmla="*/ 2 h 158760"/>
                <a:gd name="connsiteX1" fmla="*/ 7528 w 64682"/>
                <a:gd name="connsiteY1" fmla="*/ 107952 h 158760"/>
                <a:gd name="connsiteX2" fmla="*/ 4353 w 64682"/>
                <a:gd name="connsiteY2" fmla="*/ 158752 h 158760"/>
                <a:gd name="connsiteX3" fmla="*/ 4353 w 64682"/>
                <a:gd name="connsiteY3" fmla="*/ 104777 h 158760"/>
                <a:gd name="connsiteX4" fmla="*/ 64678 w 64682"/>
                <a:gd name="connsiteY4" fmla="*/ 2 h 15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82" h="158760">
                  <a:moveTo>
                    <a:pt x="64678" y="2"/>
                  </a:moveTo>
                  <a:cubicBezTo>
                    <a:pt x="65207" y="531"/>
                    <a:pt x="17582" y="81494"/>
                    <a:pt x="7528" y="107952"/>
                  </a:cubicBezTo>
                  <a:cubicBezTo>
                    <a:pt x="-2526" y="134410"/>
                    <a:pt x="4882" y="159281"/>
                    <a:pt x="4353" y="158752"/>
                  </a:cubicBezTo>
                  <a:cubicBezTo>
                    <a:pt x="3824" y="158223"/>
                    <a:pt x="-5172" y="127002"/>
                    <a:pt x="4353" y="104777"/>
                  </a:cubicBezTo>
                  <a:cubicBezTo>
                    <a:pt x="13878" y="82552"/>
                    <a:pt x="64149" y="-527"/>
                    <a:pt x="64678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1" name="フリーフォーム 1030">
              <a:extLst>
                <a:ext uri="{FF2B5EF4-FFF2-40B4-BE49-F238E27FC236}">
                  <a16:creationId xmlns:a16="http://schemas.microsoft.com/office/drawing/2014/main" id="{106477C0-D3F6-3EA4-85E0-07FE7E69DB96}"/>
                </a:ext>
              </a:extLst>
            </p:cNvPr>
            <p:cNvSpPr/>
            <p:nvPr/>
          </p:nvSpPr>
          <p:spPr>
            <a:xfrm>
              <a:off x="6134080" y="2774950"/>
              <a:ext cx="41352" cy="95250"/>
            </a:xfrm>
            <a:custGeom>
              <a:avLst/>
              <a:gdLst>
                <a:gd name="connsiteX0" fmla="*/ 41295 w 41352"/>
                <a:gd name="connsiteY0" fmla="*/ 0 h 95250"/>
                <a:gd name="connsiteX1" fmla="*/ 9545 w 41352"/>
                <a:gd name="connsiteY1" fmla="*/ 44450 h 95250"/>
                <a:gd name="connsiteX2" fmla="*/ 31770 w 41352"/>
                <a:gd name="connsiteY2" fmla="*/ 95250 h 95250"/>
                <a:gd name="connsiteX3" fmla="*/ 20 w 41352"/>
                <a:gd name="connsiteY3" fmla="*/ 44450 h 95250"/>
                <a:gd name="connsiteX4" fmla="*/ 41295 w 41352"/>
                <a:gd name="connsiteY4" fmla="*/ 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52" h="95250">
                  <a:moveTo>
                    <a:pt x="41295" y="0"/>
                  </a:moveTo>
                  <a:cubicBezTo>
                    <a:pt x="42882" y="0"/>
                    <a:pt x="11132" y="28575"/>
                    <a:pt x="9545" y="44450"/>
                  </a:cubicBezTo>
                  <a:cubicBezTo>
                    <a:pt x="7957" y="60325"/>
                    <a:pt x="33357" y="95250"/>
                    <a:pt x="31770" y="95250"/>
                  </a:cubicBezTo>
                  <a:cubicBezTo>
                    <a:pt x="30183" y="95250"/>
                    <a:pt x="1078" y="57150"/>
                    <a:pt x="20" y="44450"/>
                  </a:cubicBezTo>
                  <a:cubicBezTo>
                    <a:pt x="-1038" y="31750"/>
                    <a:pt x="39708" y="0"/>
                    <a:pt x="4129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97CD2291-64F3-97A4-7836-810C1443E1F3}"/>
                </a:ext>
              </a:extLst>
            </p:cNvPr>
            <p:cNvSpPr/>
            <p:nvPr/>
          </p:nvSpPr>
          <p:spPr>
            <a:xfrm>
              <a:off x="6188052" y="2790822"/>
              <a:ext cx="67359" cy="89122"/>
            </a:xfrm>
            <a:custGeom>
              <a:avLst/>
              <a:gdLst>
                <a:gd name="connsiteX0" fmla="*/ 23 w 67359"/>
                <a:gd name="connsiteY0" fmla="*/ 3 h 89122"/>
                <a:gd name="connsiteX1" fmla="*/ 47648 w 67359"/>
                <a:gd name="connsiteY1" fmla="*/ 69853 h 89122"/>
                <a:gd name="connsiteX2" fmla="*/ 12723 w 67359"/>
                <a:gd name="connsiteY2" fmla="*/ 88903 h 89122"/>
                <a:gd name="connsiteX3" fmla="*/ 66698 w 67359"/>
                <a:gd name="connsiteY3" fmla="*/ 79378 h 89122"/>
                <a:gd name="connsiteX4" fmla="*/ 41298 w 67359"/>
                <a:gd name="connsiteY4" fmla="*/ 66678 h 89122"/>
                <a:gd name="connsiteX5" fmla="*/ 23 w 67359"/>
                <a:gd name="connsiteY5" fmla="*/ 3 h 89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359" h="89122">
                  <a:moveTo>
                    <a:pt x="23" y="3"/>
                  </a:moveTo>
                  <a:cubicBezTo>
                    <a:pt x="1081" y="532"/>
                    <a:pt x="45531" y="55036"/>
                    <a:pt x="47648" y="69853"/>
                  </a:cubicBezTo>
                  <a:cubicBezTo>
                    <a:pt x="49765" y="84670"/>
                    <a:pt x="9548" y="87316"/>
                    <a:pt x="12723" y="88903"/>
                  </a:cubicBezTo>
                  <a:cubicBezTo>
                    <a:pt x="15898" y="90490"/>
                    <a:pt x="61936" y="83082"/>
                    <a:pt x="66698" y="79378"/>
                  </a:cubicBezTo>
                  <a:cubicBezTo>
                    <a:pt x="71460" y="75674"/>
                    <a:pt x="49235" y="76732"/>
                    <a:pt x="41298" y="66678"/>
                  </a:cubicBezTo>
                  <a:cubicBezTo>
                    <a:pt x="33361" y="56624"/>
                    <a:pt x="-1035" y="-526"/>
                    <a:pt x="23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3" name="フリーフォーム 1032">
              <a:extLst>
                <a:ext uri="{FF2B5EF4-FFF2-40B4-BE49-F238E27FC236}">
                  <a16:creationId xmlns:a16="http://schemas.microsoft.com/office/drawing/2014/main" id="{621BC2F9-3B5F-5BFB-CC19-3FFCDE44608F}"/>
                </a:ext>
              </a:extLst>
            </p:cNvPr>
            <p:cNvSpPr/>
            <p:nvPr/>
          </p:nvSpPr>
          <p:spPr>
            <a:xfrm>
              <a:off x="6038847" y="2749489"/>
              <a:ext cx="78810" cy="63594"/>
            </a:xfrm>
            <a:custGeom>
              <a:avLst/>
              <a:gdLst>
                <a:gd name="connsiteX0" fmla="*/ 3 w 78810"/>
                <a:gd name="connsiteY0" fmla="*/ 63561 h 63594"/>
                <a:gd name="connsiteX1" fmla="*/ 73028 w 78810"/>
                <a:gd name="connsiteY1" fmla="*/ 22286 h 63594"/>
                <a:gd name="connsiteX2" fmla="*/ 63503 w 78810"/>
                <a:gd name="connsiteY2" fmla="*/ 61 h 63594"/>
                <a:gd name="connsiteX3" fmla="*/ 76203 w 78810"/>
                <a:gd name="connsiteY3" fmla="*/ 28636 h 63594"/>
                <a:gd name="connsiteX4" fmla="*/ 3 w 78810"/>
                <a:gd name="connsiteY4" fmla="*/ 63561 h 6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810" h="63594">
                  <a:moveTo>
                    <a:pt x="3" y="63561"/>
                  </a:moveTo>
                  <a:cubicBezTo>
                    <a:pt x="-526" y="62503"/>
                    <a:pt x="62445" y="32869"/>
                    <a:pt x="73028" y="22286"/>
                  </a:cubicBezTo>
                  <a:cubicBezTo>
                    <a:pt x="83611" y="11703"/>
                    <a:pt x="62974" y="-997"/>
                    <a:pt x="63503" y="61"/>
                  </a:cubicBezTo>
                  <a:cubicBezTo>
                    <a:pt x="64032" y="1119"/>
                    <a:pt x="86257" y="16994"/>
                    <a:pt x="76203" y="28636"/>
                  </a:cubicBezTo>
                  <a:cubicBezTo>
                    <a:pt x="66149" y="40278"/>
                    <a:pt x="532" y="64619"/>
                    <a:pt x="3" y="635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C7DEA014-1932-6046-7670-64DACC03A3BC}"/>
                </a:ext>
              </a:extLst>
            </p:cNvPr>
            <p:cNvSpPr/>
            <p:nvPr/>
          </p:nvSpPr>
          <p:spPr>
            <a:xfrm>
              <a:off x="6257891" y="2828902"/>
              <a:ext cx="63585" cy="60546"/>
            </a:xfrm>
            <a:custGeom>
              <a:avLst/>
              <a:gdLst>
                <a:gd name="connsiteX0" fmla="*/ 34 w 63585"/>
                <a:gd name="connsiteY0" fmla="*/ 23 h 60546"/>
                <a:gd name="connsiteX1" fmla="*/ 54009 w 63585"/>
                <a:gd name="connsiteY1" fmla="*/ 44473 h 60546"/>
                <a:gd name="connsiteX2" fmla="*/ 9559 w 63585"/>
                <a:gd name="connsiteY2" fmla="*/ 60348 h 60546"/>
                <a:gd name="connsiteX3" fmla="*/ 63534 w 63585"/>
                <a:gd name="connsiteY3" fmla="*/ 50823 h 60546"/>
                <a:gd name="connsiteX4" fmla="*/ 34 w 63585"/>
                <a:gd name="connsiteY4" fmla="*/ 23 h 60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85" h="60546">
                  <a:moveTo>
                    <a:pt x="34" y="23"/>
                  </a:moveTo>
                  <a:cubicBezTo>
                    <a:pt x="-1554" y="-1035"/>
                    <a:pt x="52422" y="34419"/>
                    <a:pt x="54009" y="44473"/>
                  </a:cubicBezTo>
                  <a:cubicBezTo>
                    <a:pt x="55596" y="54527"/>
                    <a:pt x="7971" y="59290"/>
                    <a:pt x="9559" y="60348"/>
                  </a:cubicBezTo>
                  <a:cubicBezTo>
                    <a:pt x="11147" y="61406"/>
                    <a:pt x="61417" y="58231"/>
                    <a:pt x="63534" y="50823"/>
                  </a:cubicBezTo>
                  <a:cubicBezTo>
                    <a:pt x="65651" y="43415"/>
                    <a:pt x="1622" y="1081"/>
                    <a:pt x="34" y="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6B23A776-FD77-6A2D-94AE-00EF4CBFED85}"/>
                </a:ext>
              </a:extLst>
            </p:cNvPr>
            <p:cNvSpPr/>
            <p:nvPr/>
          </p:nvSpPr>
          <p:spPr>
            <a:xfrm>
              <a:off x="5912991" y="2060575"/>
              <a:ext cx="46489" cy="85725"/>
            </a:xfrm>
            <a:custGeom>
              <a:avLst/>
              <a:gdLst>
                <a:gd name="connsiteX0" fmla="*/ 46484 w 46489"/>
                <a:gd name="connsiteY0" fmla="*/ 0 h 85725"/>
                <a:gd name="connsiteX1" fmla="*/ 5209 w 46489"/>
                <a:gd name="connsiteY1" fmla="*/ 50800 h 85725"/>
                <a:gd name="connsiteX2" fmla="*/ 5209 w 46489"/>
                <a:gd name="connsiteY2" fmla="*/ 85725 h 85725"/>
                <a:gd name="connsiteX3" fmla="*/ 2034 w 46489"/>
                <a:gd name="connsiteY3" fmla="*/ 50800 h 85725"/>
                <a:gd name="connsiteX4" fmla="*/ 46484 w 46489"/>
                <a:gd name="connsiteY4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89" h="85725">
                  <a:moveTo>
                    <a:pt x="46484" y="0"/>
                  </a:moveTo>
                  <a:cubicBezTo>
                    <a:pt x="47013" y="0"/>
                    <a:pt x="12088" y="36513"/>
                    <a:pt x="5209" y="50800"/>
                  </a:cubicBezTo>
                  <a:cubicBezTo>
                    <a:pt x="-1670" y="65088"/>
                    <a:pt x="5738" y="85725"/>
                    <a:pt x="5209" y="85725"/>
                  </a:cubicBezTo>
                  <a:cubicBezTo>
                    <a:pt x="4680" y="85725"/>
                    <a:pt x="-3787" y="62442"/>
                    <a:pt x="2034" y="50800"/>
                  </a:cubicBezTo>
                  <a:cubicBezTo>
                    <a:pt x="7855" y="39158"/>
                    <a:pt x="45955" y="0"/>
                    <a:pt x="4648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9B59FF75-6FE8-4898-C622-742DB7E7C851}"/>
                </a:ext>
              </a:extLst>
            </p:cNvPr>
            <p:cNvSpPr/>
            <p:nvPr/>
          </p:nvSpPr>
          <p:spPr>
            <a:xfrm>
              <a:off x="5972078" y="2041469"/>
              <a:ext cx="121740" cy="63856"/>
            </a:xfrm>
            <a:custGeom>
              <a:avLst/>
              <a:gdLst>
                <a:gd name="connsiteX0" fmla="*/ 97 w 121740"/>
                <a:gd name="connsiteY0" fmla="*/ 56 h 63856"/>
                <a:gd name="connsiteX1" fmla="*/ 92172 w 121740"/>
                <a:gd name="connsiteY1" fmla="*/ 41331 h 63856"/>
                <a:gd name="connsiteX2" fmla="*/ 117572 w 121740"/>
                <a:gd name="connsiteY2" fmla="*/ 63556 h 63856"/>
                <a:gd name="connsiteX3" fmla="*/ 111222 w 121740"/>
                <a:gd name="connsiteY3" fmla="*/ 50856 h 63856"/>
                <a:gd name="connsiteX4" fmla="*/ 97 w 121740"/>
                <a:gd name="connsiteY4" fmla="*/ 56 h 6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40" h="63856">
                  <a:moveTo>
                    <a:pt x="97" y="56"/>
                  </a:moveTo>
                  <a:cubicBezTo>
                    <a:pt x="-3078" y="-1531"/>
                    <a:pt x="72593" y="30748"/>
                    <a:pt x="92172" y="41331"/>
                  </a:cubicBezTo>
                  <a:cubicBezTo>
                    <a:pt x="111751" y="51914"/>
                    <a:pt x="117572" y="63556"/>
                    <a:pt x="117572" y="63556"/>
                  </a:cubicBezTo>
                  <a:cubicBezTo>
                    <a:pt x="120747" y="65143"/>
                    <a:pt x="127626" y="60381"/>
                    <a:pt x="111222" y="50856"/>
                  </a:cubicBezTo>
                  <a:cubicBezTo>
                    <a:pt x="94818" y="41331"/>
                    <a:pt x="3272" y="1643"/>
                    <a:pt x="97" y="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F594C7C3-DCA3-8866-0DBA-7D6E20FFCABA}"/>
                </a:ext>
              </a:extLst>
            </p:cNvPr>
            <p:cNvSpPr/>
            <p:nvPr/>
          </p:nvSpPr>
          <p:spPr>
            <a:xfrm>
              <a:off x="5984875" y="2051050"/>
              <a:ext cx="82870" cy="42851"/>
            </a:xfrm>
            <a:custGeom>
              <a:avLst/>
              <a:gdLst>
                <a:gd name="connsiteX0" fmla="*/ 0 w 82870"/>
                <a:gd name="connsiteY0" fmla="*/ 0 h 42851"/>
                <a:gd name="connsiteX1" fmla="*/ 79375 w 82870"/>
                <a:gd name="connsiteY1" fmla="*/ 41275 h 42851"/>
                <a:gd name="connsiteX2" fmla="*/ 69850 w 82870"/>
                <a:gd name="connsiteY2" fmla="*/ 34925 h 42851"/>
                <a:gd name="connsiteX3" fmla="*/ 0 w 82870"/>
                <a:gd name="connsiteY3" fmla="*/ 0 h 4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70" h="42851">
                  <a:moveTo>
                    <a:pt x="0" y="0"/>
                  </a:moveTo>
                  <a:lnTo>
                    <a:pt x="79375" y="41275"/>
                  </a:lnTo>
                  <a:cubicBezTo>
                    <a:pt x="91017" y="47096"/>
                    <a:pt x="69850" y="34925"/>
                    <a:pt x="69850" y="34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022A06EE-D746-FFA8-6B73-5CEDC364B7A8}"/>
                </a:ext>
              </a:extLst>
            </p:cNvPr>
            <p:cNvSpPr/>
            <p:nvPr/>
          </p:nvSpPr>
          <p:spPr>
            <a:xfrm>
              <a:off x="6714796" y="2257312"/>
              <a:ext cx="219508" cy="76548"/>
            </a:xfrm>
            <a:custGeom>
              <a:avLst/>
              <a:gdLst>
                <a:gd name="connsiteX0" fmla="*/ 329 w 219508"/>
                <a:gd name="connsiteY0" fmla="*/ 113 h 76548"/>
                <a:gd name="connsiteX1" fmla="*/ 130504 w 219508"/>
                <a:gd name="connsiteY1" fmla="*/ 25513 h 76548"/>
                <a:gd name="connsiteX2" fmla="*/ 206704 w 219508"/>
                <a:gd name="connsiteY2" fmla="*/ 69963 h 76548"/>
                <a:gd name="connsiteX3" fmla="*/ 219404 w 219508"/>
                <a:gd name="connsiteY3" fmla="*/ 76313 h 76548"/>
                <a:gd name="connsiteX4" fmla="*/ 203529 w 219508"/>
                <a:gd name="connsiteY4" fmla="*/ 60438 h 76548"/>
                <a:gd name="connsiteX5" fmla="*/ 171779 w 219508"/>
                <a:gd name="connsiteY5" fmla="*/ 35038 h 76548"/>
                <a:gd name="connsiteX6" fmla="*/ 329 w 219508"/>
                <a:gd name="connsiteY6" fmla="*/ 113 h 76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508" h="76548">
                  <a:moveTo>
                    <a:pt x="329" y="113"/>
                  </a:moveTo>
                  <a:cubicBezTo>
                    <a:pt x="-6550" y="-1474"/>
                    <a:pt x="96108" y="13871"/>
                    <a:pt x="130504" y="25513"/>
                  </a:cubicBezTo>
                  <a:cubicBezTo>
                    <a:pt x="164900" y="37155"/>
                    <a:pt x="206704" y="69963"/>
                    <a:pt x="206704" y="69963"/>
                  </a:cubicBezTo>
                  <a:cubicBezTo>
                    <a:pt x="221521" y="78430"/>
                    <a:pt x="219404" y="76313"/>
                    <a:pt x="219404" y="76313"/>
                  </a:cubicBezTo>
                  <a:cubicBezTo>
                    <a:pt x="218875" y="74726"/>
                    <a:pt x="211467" y="67317"/>
                    <a:pt x="203529" y="60438"/>
                  </a:cubicBezTo>
                  <a:cubicBezTo>
                    <a:pt x="195591" y="53559"/>
                    <a:pt x="200883" y="44563"/>
                    <a:pt x="171779" y="35038"/>
                  </a:cubicBezTo>
                  <a:cubicBezTo>
                    <a:pt x="142675" y="25513"/>
                    <a:pt x="7208" y="1700"/>
                    <a:pt x="329" y="1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57C03427-9DAD-5383-342F-1DDFBF47FF20}"/>
                </a:ext>
              </a:extLst>
            </p:cNvPr>
            <p:cNvSpPr/>
            <p:nvPr/>
          </p:nvSpPr>
          <p:spPr>
            <a:xfrm>
              <a:off x="7006992" y="2514360"/>
              <a:ext cx="57462" cy="121703"/>
            </a:xfrm>
            <a:custGeom>
              <a:avLst/>
              <a:gdLst>
                <a:gd name="connsiteX0" fmla="*/ 47858 w 57462"/>
                <a:gd name="connsiteY0" fmla="*/ 240 h 121703"/>
                <a:gd name="connsiteX1" fmla="*/ 35158 w 57462"/>
                <a:gd name="connsiteY1" fmla="*/ 92315 h 121703"/>
                <a:gd name="connsiteX2" fmla="*/ 233 w 57462"/>
                <a:gd name="connsiteY2" fmla="*/ 120890 h 121703"/>
                <a:gd name="connsiteX3" fmla="*/ 54208 w 57462"/>
                <a:gd name="connsiteY3" fmla="*/ 66915 h 121703"/>
                <a:gd name="connsiteX4" fmla="*/ 47858 w 57462"/>
                <a:gd name="connsiteY4" fmla="*/ 240 h 121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62" h="121703">
                  <a:moveTo>
                    <a:pt x="47858" y="240"/>
                  </a:moveTo>
                  <a:cubicBezTo>
                    <a:pt x="44683" y="4473"/>
                    <a:pt x="43095" y="72207"/>
                    <a:pt x="35158" y="92315"/>
                  </a:cubicBezTo>
                  <a:cubicBezTo>
                    <a:pt x="27221" y="112423"/>
                    <a:pt x="-2942" y="125123"/>
                    <a:pt x="233" y="120890"/>
                  </a:cubicBezTo>
                  <a:cubicBezTo>
                    <a:pt x="3408" y="116657"/>
                    <a:pt x="45212" y="84907"/>
                    <a:pt x="54208" y="66915"/>
                  </a:cubicBezTo>
                  <a:cubicBezTo>
                    <a:pt x="63204" y="48923"/>
                    <a:pt x="51033" y="-3993"/>
                    <a:pt x="47858" y="2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DC03F01D-0AFF-F46B-F0B7-CC1D81415F12}"/>
                </a:ext>
              </a:extLst>
            </p:cNvPr>
            <p:cNvSpPr/>
            <p:nvPr/>
          </p:nvSpPr>
          <p:spPr>
            <a:xfrm>
              <a:off x="5934075" y="2879009"/>
              <a:ext cx="231807" cy="67466"/>
            </a:xfrm>
            <a:custGeom>
              <a:avLst/>
              <a:gdLst>
                <a:gd name="connsiteX0" fmla="*/ 0 w 231807"/>
                <a:gd name="connsiteY0" fmla="*/ 22941 h 67466"/>
                <a:gd name="connsiteX1" fmla="*/ 152400 w 231807"/>
                <a:gd name="connsiteY1" fmla="*/ 10241 h 67466"/>
                <a:gd name="connsiteX2" fmla="*/ 225425 w 231807"/>
                <a:gd name="connsiteY2" fmla="*/ 16591 h 67466"/>
                <a:gd name="connsiteX3" fmla="*/ 206375 w 231807"/>
                <a:gd name="connsiteY3" fmla="*/ 29291 h 67466"/>
                <a:gd name="connsiteX4" fmla="*/ 231775 w 231807"/>
                <a:gd name="connsiteY4" fmla="*/ 38816 h 67466"/>
                <a:gd name="connsiteX5" fmla="*/ 200025 w 231807"/>
                <a:gd name="connsiteY5" fmla="*/ 67391 h 67466"/>
                <a:gd name="connsiteX6" fmla="*/ 212725 w 231807"/>
                <a:gd name="connsiteY6" fmla="*/ 29291 h 67466"/>
                <a:gd name="connsiteX7" fmla="*/ 165100 w 231807"/>
                <a:gd name="connsiteY7" fmla="*/ 3891 h 67466"/>
                <a:gd name="connsiteX8" fmla="*/ 149225 w 231807"/>
                <a:gd name="connsiteY8" fmla="*/ 716 h 67466"/>
                <a:gd name="connsiteX9" fmla="*/ 69850 w 231807"/>
                <a:gd name="connsiteY9" fmla="*/ 10241 h 67466"/>
                <a:gd name="connsiteX10" fmla="*/ 101600 w 231807"/>
                <a:gd name="connsiteY10" fmla="*/ 716 h 67466"/>
                <a:gd name="connsiteX11" fmla="*/ 0 w 231807"/>
                <a:gd name="connsiteY11" fmla="*/ 22941 h 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1807" h="67466">
                  <a:moveTo>
                    <a:pt x="0" y="22941"/>
                  </a:moveTo>
                  <a:cubicBezTo>
                    <a:pt x="57414" y="17120"/>
                    <a:pt x="114829" y="11299"/>
                    <a:pt x="152400" y="10241"/>
                  </a:cubicBezTo>
                  <a:cubicBezTo>
                    <a:pt x="189971" y="9183"/>
                    <a:pt x="225425" y="16591"/>
                    <a:pt x="225425" y="16591"/>
                  </a:cubicBezTo>
                  <a:cubicBezTo>
                    <a:pt x="234421" y="19766"/>
                    <a:pt x="205317" y="25587"/>
                    <a:pt x="206375" y="29291"/>
                  </a:cubicBezTo>
                  <a:cubicBezTo>
                    <a:pt x="207433" y="32995"/>
                    <a:pt x="232833" y="32466"/>
                    <a:pt x="231775" y="38816"/>
                  </a:cubicBezTo>
                  <a:cubicBezTo>
                    <a:pt x="230717" y="45166"/>
                    <a:pt x="203200" y="68978"/>
                    <a:pt x="200025" y="67391"/>
                  </a:cubicBezTo>
                  <a:cubicBezTo>
                    <a:pt x="196850" y="65804"/>
                    <a:pt x="218546" y="39874"/>
                    <a:pt x="212725" y="29291"/>
                  </a:cubicBezTo>
                  <a:cubicBezTo>
                    <a:pt x="206904" y="18708"/>
                    <a:pt x="165100" y="3891"/>
                    <a:pt x="165100" y="3891"/>
                  </a:cubicBezTo>
                  <a:cubicBezTo>
                    <a:pt x="154517" y="-872"/>
                    <a:pt x="165100" y="-342"/>
                    <a:pt x="149225" y="716"/>
                  </a:cubicBezTo>
                  <a:cubicBezTo>
                    <a:pt x="133350" y="1774"/>
                    <a:pt x="77787" y="10241"/>
                    <a:pt x="69850" y="10241"/>
                  </a:cubicBezTo>
                  <a:cubicBezTo>
                    <a:pt x="61913" y="10241"/>
                    <a:pt x="101600" y="716"/>
                    <a:pt x="101600" y="716"/>
                  </a:cubicBezTo>
                  <a:lnTo>
                    <a:pt x="0" y="2294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914D8B38-4150-A06B-9DD7-E0630B77D1EF}"/>
                </a:ext>
              </a:extLst>
            </p:cNvPr>
            <p:cNvSpPr/>
            <p:nvPr/>
          </p:nvSpPr>
          <p:spPr>
            <a:xfrm>
              <a:off x="6127683" y="2863616"/>
              <a:ext cx="71593" cy="122154"/>
            </a:xfrm>
            <a:custGeom>
              <a:avLst/>
              <a:gdLst>
                <a:gd name="connsiteX0" fmla="*/ 67 w 71593"/>
                <a:gd name="connsiteY0" fmla="*/ 234 h 122154"/>
                <a:gd name="connsiteX1" fmla="*/ 63567 w 71593"/>
                <a:gd name="connsiteY1" fmla="*/ 82784 h 122154"/>
                <a:gd name="connsiteX2" fmla="*/ 69917 w 71593"/>
                <a:gd name="connsiteY2" fmla="*/ 120884 h 122154"/>
                <a:gd name="connsiteX3" fmla="*/ 69917 w 71593"/>
                <a:gd name="connsiteY3" fmla="*/ 108184 h 122154"/>
                <a:gd name="connsiteX4" fmla="*/ 50867 w 71593"/>
                <a:gd name="connsiteY4" fmla="*/ 60559 h 122154"/>
                <a:gd name="connsiteX5" fmla="*/ 50867 w 71593"/>
                <a:gd name="connsiteY5" fmla="*/ 57384 h 122154"/>
                <a:gd name="connsiteX6" fmla="*/ 67 w 71593"/>
                <a:gd name="connsiteY6" fmla="*/ 234 h 12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93" h="122154">
                  <a:moveTo>
                    <a:pt x="67" y="234"/>
                  </a:moveTo>
                  <a:cubicBezTo>
                    <a:pt x="2184" y="4467"/>
                    <a:pt x="51925" y="62676"/>
                    <a:pt x="63567" y="82784"/>
                  </a:cubicBezTo>
                  <a:cubicBezTo>
                    <a:pt x="75209" y="102892"/>
                    <a:pt x="69917" y="120884"/>
                    <a:pt x="69917" y="120884"/>
                  </a:cubicBezTo>
                  <a:cubicBezTo>
                    <a:pt x="70975" y="125117"/>
                    <a:pt x="73092" y="118238"/>
                    <a:pt x="69917" y="108184"/>
                  </a:cubicBezTo>
                  <a:cubicBezTo>
                    <a:pt x="66742" y="98130"/>
                    <a:pt x="54042" y="69026"/>
                    <a:pt x="50867" y="60559"/>
                  </a:cubicBezTo>
                  <a:cubicBezTo>
                    <a:pt x="47692" y="52092"/>
                    <a:pt x="55100" y="64263"/>
                    <a:pt x="50867" y="57384"/>
                  </a:cubicBezTo>
                  <a:cubicBezTo>
                    <a:pt x="46634" y="50505"/>
                    <a:pt x="-2050" y="-3999"/>
                    <a:pt x="67" y="2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6C1A97B3-2452-7409-E9B2-461ECE8E21DE}"/>
                </a:ext>
              </a:extLst>
            </p:cNvPr>
            <p:cNvSpPr/>
            <p:nvPr/>
          </p:nvSpPr>
          <p:spPr>
            <a:xfrm>
              <a:off x="6159489" y="2914621"/>
              <a:ext cx="216045" cy="85841"/>
            </a:xfrm>
            <a:custGeom>
              <a:avLst/>
              <a:gdLst>
                <a:gd name="connsiteX0" fmla="*/ 11 w 216045"/>
                <a:gd name="connsiteY0" fmla="*/ 28604 h 85841"/>
                <a:gd name="connsiteX1" fmla="*/ 92086 w 216045"/>
                <a:gd name="connsiteY1" fmla="*/ 12729 h 85841"/>
                <a:gd name="connsiteX2" fmla="*/ 146061 w 216045"/>
                <a:gd name="connsiteY2" fmla="*/ 54004 h 85841"/>
                <a:gd name="connsiteX3" fmla="*/ 146061 w 216045"/>
                <a:gd name="connsiteY3" fmla="*/ 38129 h 85841"/>
                <a:gd name="connsiteX4" fmla="*/ 215911 w 216045"/>
                <a:gd name="connsiteY4" fmla="*/ 85754 h 85841"/>
                <a:gd name="connsiteX5" fmla="*/ 165111 w 216045"/>
                <a:gd name="connsiteY5" fmla="*/ 50829 h 85841"/>
                <a:gd name="connsiteX6" fmla="*/ 111136 w 216045"/>
                <a:gd name="connsiteY6" fmla="*/ 12729 h 85841"/>
                <a:gd name="connsiteX7" fmla="*/ 85736 w 216045"/>
                <a:gd name="connsiteY7" fmla="*/ 29 h 85841"/>
                <a:gd name="connsiteX8" fmla="*/ 11 w 216045"/>
                <a:gd name="connsiteY8" fmla="*/ 28604 h 85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045" h="85841">
                  <a:moveTo>
                    <a:pt x="11" y="28604"/>
                  </a:moveTo>
                  <a:cubicBezTo>
                    <a:pt x="1069" y="30721"/>
                    <a:pt x="67744" y="8496"/>
                    <a:pt x="92086" y="12729"/>
                  </a:cubicBezTo>
                  <a:cubicBezTo>
                    <a:pt x="116428" y="16962"/>
                    <a:pt x="137065" y="49771"/>
                    <a:pt x="146061" y="54004"/>
                  </a:cubicBezTo>
                  <a:cubicBezTo>
                    <a:pt x="155057" y="58237"/>
                    <a:pt x="134419" y="32837"/>
                    <a:pt x="146061" y="38129"/>
                  </a:cubicBezTo>
                  <a:cubicBezTo>
                    <a:pt x="157703" y="43421"/>
                    <a:pt x="212736" y="83637"/>
                    <a:pt x="215911" y="85754"/>
                  </a:cubicBezTo>
                  <a:cubicBezTo>
                    <a:pt x="219086" y="87871"/>
                    <a:pt x="165111" y="50829"/>
                    <a:pt x="165111" y="50829"/>
                  </a:cubicBezTo>
                  <a:cubicBezTo>
                    <a:pt x="147649" y="38658"/>
                    <a:pt x="124365" y="21196"/>
                    <a:pt x="111136" y="12729"/>
                  </a:cubicBezTo>
                  <a:cubicBezTo>
                    <a:pt x="97907" y="4262"/>
                    <a:pt x="98965" y="1087"/>
                    <a:pt x="85736" y="29"/>
                  </a:cubicBezTo>
                  <a:cubicBezTo>
                    <a:pt x="72507" y="-1029"/>
                    <a:pt x="-1047" y="26487"/>
                    <a:pt x="11" y="286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965DE311-2936-9827-BEB0-8E55A3EAF4E7}"/>
                </a:ext>
              </a:extLst>
            </p:cNvPr>
            <p:cNvSpPr/>
            <p:nvPr/>
          </p:nvSpPr>
          <p:spPr>
            <a:xfrm>
              <a:off x="6332587" y="2980070"/>
              <a:ext cx="169826" cy="144187"/>
            </a:xfrm>
            <a:custGeom>
              <a:avLst/>
              <a:gdLst>
                <a:gd name="connsiteX0" fmla="*/ 1538 w 169826"/>
                <a:gd name="connsiteY0" fmla="*/ 1255 h 144187"/>
                <a:gd name="connsiteX1" fmla="*/ 134888 w 169826"/>
                <a:gd name="connsiteY1" fmla="*/ 86980 h 144187"/>
                <a:gd name="connsiteX2" fmla="*/ 169813 w 169826"/>
                <a:gd name="connsiteY2" fmla="*/ 144130 h 144187"/>
                <a:gd name="connsiteX3" fmla="*/ 138063 w 169826"/>
                <a:gd name="connsiteY3" fmla="*/ 96505 h 144187"/>
                <a:gd name="connsiteX4" fmla="*/ 65038 w 169826"/>
                <a:gd name="connsiteY4" fmla="*/ 39355 h 144187"/>
                <a:gd name="connsiteX5" fmla="*/ 1538 w 169826"/>
                <a:gd name="connsiteY5" fmla="*/ 1255 h 144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826" h="144187">
                  <a:moveTo>
                    <a:pt x="1538" y="1255"/>
                  </a:moveTo>
                  <a:cubicBezTo>
                    <a:pt x="13180" y="9193"/>
                    <a:pt x="106842" y="63168"/>
                    <a:pt x="134888" y="86980"/>
                  </a:cubicBezTo>
                  <a:cubicBezTo>
                    <a:pt x="162934" y="110793"/>
                    <a:pt x="169284" y="142543"/>
                    <a:pt x="169813" y="144130"/>
                  </a:cubicBezTo>
                  <a:cubicBezTo>
                    <a:pt x="170342" y="145717"/>
                    <a:pt x="155525" y="113967"/>
                    <a:pt x="138063" y="96505"/>
                  </a:cubicBezTo>
                  <a:cubicBezTo>
                    <a:pt x="120601" y="79043"/>
                    <a:pt x="82500" y="53642"/>
                    <a:pt x="65038" y="39355"/>
                  </a:cubicBezTo>
                  <a:cubicBezTo>
                    <a:pt x="47576" y="25068"/>
                    <a:pt x="-10104" y="-6683"/>
                    <a:pt x="1538" y="12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6A8CF22A-EFEA-427C-354C-8F1462AD7C78}"/>
                </a:ext>
              </a:extLst>
            </p:cNvPr>
            <p:cNvSpPr/>
            <p:nvPr/>
          </p:nvSpPr>
          <p:spPr>
            <a:xfrm>
              <a:off x="6013450" y="2876543"/>
              <a:ext cx="161988" cy="92131"/>
            </a:xfrm>
            <a:custGeom>
              <a:avLst/>
              <a:gdLst>
                <a:gd name="connsiteX0" fmla="*/ 0 w 161988"/>
                <a:gd name="connsiteY0" fmla="*/ 7 h 92131"/>
                <a:gd name="connsiteX1" fmla="*/ 85725 w 161988"/>
                <a:gd name="connsiteY1" fmla="*/ 41282 h 92131"/>
                <a:gd name="connsiteX2" fmla="*/ 161925 w 161988"/>
                <a:gd name="connsiteY2" fmla="*/ 92082 h 92131"/>
                <a:gd name="connsiteX3" fmla="*/ 73025 w 161988"/>
                <a:gd name="connsiteY3" fmla="*/ 50807 h 92131"/>
                <a:gd name="connsiteX4" fmla="*/ 101600 w 161988"/>
                <a:gd name="connsiteY4" fmla="*/ 57157 h 92131"/>
                <a:gd name="connsiteX5" fmla="*/ 85725 w 161988"/>
                <a:gd name="connsiteY5" fmla="*/ 44457 h 92131"/>
                <a:gd name="connsiteX6" fmla="*/ 0 w 161988"/>
                <a:gd name="connsiteY6" fmla="*/ 7 h 9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88" h="92131">
                  <a:moveTo>
                    <a:pt x="0" y="7"/>
                  </a:moveTo>
                  <a:cubicBezTo>
                    <a:pt x="0" y="-522"/>
                    <a:pt x="58738" y="25936"/>
                    <a:pt x="85725" y="41282"/>
                  </a:cubicBezTo>
                  <a:cubicBezTo>
                    <a:pt x="112712" y="56628"/>
                    <a:pt x="164042" y="90494"/>
                    <a:pt x="161925" y="92082"/>
                  </a:cubicBezTo>
                  <a:cubicBezTo>
                    <a:pt x="159808" y="93670"/>
                    <a:pt x="83079" y="56628"/>
                    <a:pt x="73025" y="50807"/>
                  </a:cubicBezTo>
                  <a:cubicBezTo>
                    <a:pt x="62971" y="44986"/>
                    <a:pt x="99483" y="58215"/>
                    <a:pt x="101600" y="57157"/>
                  </a:cubicBezTo>
                  <a:cubicBezTo>
                    <a:pt x="103717" y="56099"/>
                    <a:pt x="98954" y="52394"/>
                    <a:pt x="85725" y="44457"/>
                  </a:cubicBezTo>
                  <a:cubicBezTo>
                    <a:pt x="72496" y="36520"/>
                    <a:pt x="0" y="536"/>
                    <a:pt x="0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4AD90244-BC80-FF35-DAB4-029144AA45E2}"/>
                </a:ext>
              </a:extLst>
            </p:cNvPr>
            <p:cNvSpPr/>
            <p:nvPr/>
          </p:nvSpPr>
          <p:spPr>
            <a:xfrm>
              <a:off x="6194305" y="2904931"/>
              <a:ext cx="162407" cy="115808"/>
            </a:xfrm>
            <a:custGeom>
              <a:avLst/>
              <a:gdLst>
                <a:gd name="connsiteX0" fmla="*/ 120 w 162407"/>
                <a:gd name="connsiteY0" fmla="*/ 194 h 115808"/>
                <a:gd name="connsiteX1" fmla="*/ 41395 w 162407"/>
                <a:gd name="connsiteY1" fmla="*/ 63694 h 115808"/>
                <a:gd name="connsiteX2" fmla="*/ 15995 w 162407"/>
                <a:gd name="connsiteY2" fmla="*/ 76394 h 115808"/>
                <a:gd name="connsiteX3" fmla="*/ 89020 w 162407"/>
                <a:gd name="connsiteY3" fmla="*/ 85919 h 115808"/>
                <a:gd name="connsiteX4" fmla="*/ 158870 w 162407"/>
                <a:gd name="connsiteY4" fmla="*/ 114494 h 115808"/>
                <a:gd name="connsiteX5" fmla="*/ 139820 w 162407"/>
                <a:gd name="connsiteY5" fmla="*/ 108144 h 115808"/>
                <a:gd name="connsiteX6" fmla="*/ 35045 w 162407"/>
                <a:gd name="connsiteY6" fmla="*/ 82744 h 115808"/>
                <a:gd name="connsiteX7" fmla="*/ 28695 w 162407"/>
                <a:gd name="connsiteY7" fmla="*/ 44644 h 115808"/>
                <a:gd name="connsiteX8" fmla="*/ 120 w 162407"/>
                <a:gd name="connsiteY8" fmla="*/ 194 h 11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407" h="115808">
                  <a:moveTo>
                    <a:pt x="120" y="194"/>
                  </a:moveTo>
                  <a:cubicBezTo>
                    <a:pt x="2237" y="3369"/>
                    <a:pt x="38749" y="50994"/>
                    <a:pt x="41395" y="63694"/>
                  </a:cubicBezTo>
                  <a:cubicBezTo>
                    <a:pt x="44041" y="76394"/>
                    <a:pt x="8058" y="72690"/>
                    <a:pt x="15995" y="76394"/>
                  </a:cubicBezTo>
                  <a:cubicBezTo>
                    <a:pt x="23932" y="80098"/>
                    <a:pt x="65208" y="79569"/>
                    <a:pt x="89020" y="85919"/>
                  </a:cubicBezTo>
                  <a:cubicBezTo>
                    <a:pt x="112832" y="92269"/>
                    <a:pt x="158870" y="114494"/>
                    <a:pt x="158870" y="114494"/>
                  </a:cubicBezTo>
                  <a:cubicBezTo>
                    <a:pt x="167337" y="118198"/>
                    <a:pt x="160457" y="113436"/>
                    <a:pt x="139820" y="108144"/>
                  </a:cubicBezTo>
                  <a:cubicBezTo>
                    <a:pt x="119183" y="102852"/>
                    <a:pt x="53566" y="93327"/>
                    <a:pt x="35045" y="82744"/>
                  </a:cubicBezTo>
                  <a:cubicBezTo>
                    <a:pt x="16524" y="72161"/>
                    <a:pt x="32928" y="55757"/>
                    <a:pt x="28695" y="44644"/>
                  </a:cubicBezTo>
                  <a:cubicBezTo>
                    <a:pt x="24462" y="33532"/>
                    <a:pt x="-1997" y="-2981"/>
                    <a:pt x="120" y="1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13955483-97B1-CA03-55BA-36A36E456B7D}"/>
                </a:ext>
              </a:extLst>
            </p:cNvPr>
            <p:cNvSpPr/>
            <p:nvPr/>
          </p:nvSpPr>
          <p:spPr>
            <a:xfrm>
              <a:off x="5943599" y="2863761"/>
              <a:ext cx="176243" cy="28706"/>
            </a:xfrm>
            <a:custGeom>
              <a:avLst/>
              <a:gdLst>
                <a:gd name="connsiteX0" fmla="*/ 1 w 176243"/>
                <a:gd name="connsiteY0" fmla="*/ 19139 h 28706"/>
                <a:gd name="connsiteX1" fmla="*/ 142876 w 176243"/>
                <a:gd name="connsiteY1" fmla="*/ 89 h 28706"/>
                <a:gd name="connsiteX2" fmla="*/ 174626 w 176243"/>
                <a:gd name="connsiteY2" fmla="*/ 28664 h 28706"/>
                <a:gd name="connsiteX3" fmla="*/ 168276 w 176243"/>
                <a:gd name="connsiteY3" fmla="*/ 6439 h 28706"/>
                <a:gd name="connsiteX4" fmla="*/ 139701 w 176243"/>
                <a:gd name="connsiteY4" fmla="*/ 3264 h 28706"/>
                <a:gd name="connsiteX5" fmla="*/ 1 w 176243"/>
                <a:gd name="connsiteY5" fmla="*/ 19139 h 2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243" h="28706">
                  <a:moveTo>
                    <a:pt x="1" y="19139"/>
                  </a:moveTo>
                  <a:cubicBezTo>
                    <a:pt x="530" y="18610"/>
                    <a:pt x="113772" y="-1498"/>
                    <a:pt x="142876" y="89"/>
                  </a:cubicBezTo>
                  <a:cubicBezTo>
                    <a:pt x="171980" y="1676"/>
                    <a:pt x="170393" y="27606"/>
                    <a:pt x="174626" y="28664"/>
                  </a:cubicBezTo>
                  <a:cubicBezTo>
                    <a:pt x="178859" y="29722"/>
                    <a:pt x="174097" y="10672"/>
                    <a:pt x="168276" y="6439"/>
                  </a:cubicBezTo>
                  <a:cubicBezTo>
                    <a:pt x="162455" y="2206"/>
                    <a:pt x="168276" y="2206"/>
                    <a:pt x="139701" y="3264"/>
                  </a:cubicBezTo>
                  <a:cubicBezTo>
                    <a:pt x="111126" y="4322"/>
                    <a:pt x="-528" y="19668"/>
                    <a:pt x="1" y="191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1CE9258E-5754-F73F-C1A2-EB6B1CBC9984}"/>
                </a:ext>
              </a:extLst>
            </p:cNvPr>
            <p:cNvSpPr/>
            <p:nvPr/>
          </p:nvSpPr>
          <p:spPr>
            <a:xfrm>
              <a:off x="5905500" y="2860521"/>
              <a:ext cx="63500" cy="140050"/>
            </a:xfrm>
            <a:custGeom>
              <a:avLst/>
              <a:gdLst>
                <a:gd name="connsiteX0" fmla="*/ 63500 w 63500"/>
                <a:gd name="connsiteY0" fmla="*/ 154 h 140050"/>
                <a:gd name="connsiteX1" fmla="*/ 12700 w 63500"/>
                <a:gd name="connsiteY1" fmla="*/ 66829 h 140050"/>
                <a:gd name="connsiteX2" fmla="*/ 0 w 63500"/>
                <a:gd name="connsiteY2" fmla="*/ 139854 h 140050"/>
                <a:gd name="connsiteX3" fmla="*/ 12700 w 63500"/>
                <a:gd name="connsiteY3" fmla="*/ 85879 h 140050"/>
                <a:gd name="connsiteX4" fmla="*/ 63500 w 63500"/>
                <a:gd name="connsiteY4" fmla="*/ 154 h 14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00" h="140050">
                  <a:moveTo>
                    <a:pt x="63500" y="154"/>
                  </a:moveTo>
                  <a:cubicBezTo>
                    <a:pt x="63500" y="-3021"/>
                    <a:pt x="23283" y="43546"/>
                    <a:pt x="12700" y="66829"/>
                  </a:cubicBezTo>
                  <a:cubicBezTo>
                    <a:pt x="2117" y="90112"/>
                    <a:pt x="0" y="136679"/>
                    <a:pt x="0" y="139854"/>
                  </a:cubicBezTo>
                  <a:cubicBezTo>
                    <a:pt x="0" y="143029"/>
                    <a:pt x="3704" y="107046"/>
                    <a:pt x="12700" y="85879"/>
                  </a:cubicBezTo>
                  <a:cubicBezTo>
                    <a:pt x="21696" y="64712"/>
                    <a:pt x="63500" y="3329"/>
                    <a:pt x="63500" y="1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43648023-4AE7-B91A-1B9C-61A23152B044}"/>
                </a:ext>
              </a:extLst>
            </p:cNvPr>
            <p:cNvSpPr/>
            <p:nvPr/>
          </p:nvSpPr>
          <p:spPr>
            <a:xfrm>
              <a:off x="6403916" y="2984405"/>
              <a:ext cx="129910" cy="194455"/>
            </a:xfrm>
            <a:custGeom>
              <a:avLst/>
              <a:gdLst>
                <a:gd name="connsiteX0" fmla="*/ 59 w 129910"/>
                <a:gd name="connsiteY0" fmla="*/ 95 h 194455"/>
                <a:gd name="connsiteX1" fmla="*/ 104834 w 129910"/>
                <a:gd name="connsiteY1" fmla="*/ 133445 h 194455"/>
                <a:gd name="connsiteX2" fmla="*/ 123884 w 129910"/>
                <a:gd name="connsiteY2" fmla="*/ 193770 h 194455"/>
                <a:gd name="connsiteX3" fmla="*/ 120709 w 129910"/>
                <a:gd name="connsiteY3" fmla="*/ 155670 h 194455"/>
                <a:gd name="connsiteX4" fmla="*/ 59 w 129910"/>
                <a:gd name="connsiteY4" fmla="*/ 95 h 194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910" h="194455">
                  <a:moveTo>
                    <a:pt x="59" y="95"/>
                  </a:moveTo>
                  <a:cubicBezTo>
                    <a:pt x="-2587" y="-3609"/>
                    <a:pt x="84197" y="101166"/>
                    <a:pt x="104834" y="133445"/>
                  </a:cubicBezTo>
                  <a:cubicBezTo>
                    <a:pt x="125472" y="165724"/>
                    <a:pt x="121238" y="190066"/>
                    <a:pt x="123884" y="193770"/>
                  </a:cubicBezTo>
                  <a:cubicBezTo>
                    <a:pt x="126530" y="197474"/>
                    <a:pt x="137642" y="186362"/>
                    <a:pt x="120709" y="155670"/>
                  </a:cubicBezTo>
                  <a:cubicBezTo>
                    <a:pt x="103776" y="124978"/>
                    <a:pt x="2705" y="3799"/>
                    <a:pt x="59" y="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6FF6FEEA-0184-871C-54F8-E525E5CC8867}"/>
                </a:ext>
              </a:extLst>
            </p:cNvPr>
            <p:cNvSpPr/>
            <p:nvPr/>
          </p:nvSpPr>
          <p:spPr>
            <a:xfrm>
              <a:off x="5946775" y="3019425"/>
              <a:ext cx="138328" cy="165884"/>
            </a:xfrm>
            <a:custGeom>
              <a:avLst/>
              <a:gdLst>
                <a:gd name="connsiteX0" fmla="*/ 0 w 138328"/>
                <a:gd name="connsiteY0" fmla="*/ 0 h 165884"/>
                <a:gd name="connsiteX1" fmla="*/ 98425 w 138328"/>
                <a:gd name="connsiteY1" fmla="*/ 95250 h 165884"/>
                <a:gd name="connsiteX2" fmla="*/ 133350 w 138328"/>
                <a:gd name="connsiteY2" fmla="*/ 165100 h 165884"/>
                <a:gd name="connsiteX3" fmla="*/ 133350 w 138328"/>
                <a:gd name="connsiteY3" fmla="*/ 130175 h 165884"/>
                <a:gd name="connsiteX4" fmla="*/ 88900 w 138328"/>
                <a:gd name="connsiteY4" fmla="*/ 88900 h 165884"/>
                <a:gd name="connsiteX5" fmla="*/ 0 w 138328"/>
                <a:gd name="connsiteY5" fmla="*/ 0 h 16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8328" h="165884">
                  <a:moveTo>
                    <a:pt x="0" y="0"/>
                  </a:moveTo>
                  <a:cubicBezTo>
                    <a:pt x="38100" y="33866"/>
                    <a:pt x="76200" y="67733"/>
                    <a:pt x="98425" y="95250"/>
                  </a:cubicBezTo>
                  <a:cubicBezTo>
                    <a:pt x="120650" y="122767"/>
                    <a:pt x="127529" y="159279"/>
                    <a:pt x="133350" y="165100"/>
                  </a:cubicBezTo>
                  <a:cubicBezTo>
                    <a:pt x="139171" y="170921"/>
                    <a:pt x="140758" y="142875"/>
                    <a:pt x="133350" y="130175"/>
                  </a:cubicBezTo>
                  <a:cubicBezTo>
                    <a:pt x="125942" y="117475"/>
                    <a:pt x="88900" y="88900"/>
                    <a:pt x="88900" y="88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E86BB543-8B31-8B40-BDF4-737DB94A2B77}"/>
                </a:ext>
              </a:extLst>
            </p:cNvPr>
            <p:cNvSpPr/>
            <p:nvPr/>
          </p:nvSpPr>
          <p:spPr>
            <a:xfrm>
              <a:off x="6051092" y="3161513"/>
              <a:ext cx="219835" cy="48417"/>
            </a:xfrm>
            <a:custGeom>
              <a:avLst/>
              <a:gdLst>
                <a:gd name="connsiteX0" fmla="*/ 458 w 219835"/>
                <a:gd name="connsiteY0" fmla="*/ 48412 h 48417"/>
                <a:gd name="connsiteX1" fmla="*/ 54433 w 219835"/>
                <a:gd name="connsiteY1" fmla="*/ 3962 h 48417"/>
                <a:gd name="connsiteX2" fmla="*/ 152858 w 219835"/>
                <a:gd name="connsiteY2" fmla="*/ 3962 h 48417"/>
                <a:gd name="connsiteX3" fmla="*/ 219533 w 219835"/>
                <a:gd name="connsiteY3" fmla="*/ 19837 h 48417"/>
                <a:gd name="connsiteX4" fmla="*/ 175083 w 219835"/>
                <a:gd name="connsiteY4" fmla="*/ 10312 h 48417"/>
                <a:gd name="connsiteX5" fmla="*/ 117933 w 219835"/>
                <a:gd name="connsiteY5" fmla="*/ 3962 h 48417"/>
                <a:gd name="connsiteX6" fmla="*/ 83008 w 219835"/>
                <a:gd name="connsiteY6" fmla="*/ 7137 h 48417"/>
                <a:gd name="connsiteX7" fmla="*/ 458 w 219835"/>
                <a:gd name="connsiteY7" fmla="*/ 48412 h 4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835" h="48417">
                  <a:moveTo>
                    <a:pt x="458" y="48412"/>
                  </a:moveTo>
                  <a:cubicBezTo>
                    <a:pt x="-4305" y="47883"/>
                    <a:pt x="29033" y="11370"/>
                    <a:pt x="54433" y="3962"/>
                  </a:cubicBezTo>
                  <a:cubicBezTo>
                    <a:pt x="79833" y="-3446"/>
                    <a:pt x="125341" y="1316"/>
                    <a:pt x="152858" y="3962"/>
                  </a:cubicBezTo>
                  <a:cubicBezTo>
                    <a:pt x="180375" y="6608"/>
                    <a:pt x="215829" y="18779"/>
                    <a:pt x="219533" y="19837"/>
                  </a:cubicBezTo>
                  <a:cubicBezTo>
                    <a:pt x="223237" y="20895"/>
                    <a:pt x="192016" y="12958"/>
                    <a:pt x="175083" y="10312"/>
                  </a:cubicBezTo>
                  <a:cubicBezTo>
                    <a:pt x="158150" y="7666"/>
                    <a:pt x="133279" y="4491"/>
                    <a:pt x="117933" y="3962"/>
                  </a:cubicBezTo>
                  <a:cubicBezTo>
                    <a:pt x="102587" y="3433"/>
                    <a:pt x="99412" y="2374"/>
                    <a:pt x="83008" y="7137"/>
                  </a:cubicBezTo>
                  <a:cubicBezTo>
                    <a:pt x="66604" y="11900"/>
                    <a:pt x="5221" y="48941"/>
                    <a:pt x="458" y="484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3FA1469E-E3E9-F035-9D6C-6E864F9133BC}"/>
                </a:ext>
              </a:extLst>
            </p:cNvPr>
            <p:cNvSpPr/>
            <p:nvPr/>
          </p:nvSpPr>
          <p:spPr>
            <a:xfrm>
              <a:off x="6210265" y="3124196"/>
              <a:ext cx="328845" cy="139704"/>
            </a:xfrm>
            <a:custGeom>
              <a:avLst/>
              <a:gdLst>
                <a:gd name="connsiteX0" fmla="*/ 311185 w 328845"/>
                <a:gd name="connsiteY0" fmla="*/ 4 h 139704"/>
                <a:gd name="connsiteX1" fmla="*/ 323885 w 328845"/>
                <a:gd name="connsiteY1" fmla="*/ 66679 h 139704"/>
                <a:gd name="connsiteX2" fmla="*/ 219110 w 328845"/>
                <a:gd name="connsiteY2" fmla="*/ 98429 h 139704"/>
                <a:gd name="connsiteX3" fmla="*/ 241335 w 328845"/>
                <a:gd name="connsiteY3" fmla="*/ 98429 h 139704"/>
                <a:gd name="connsiteX4" fmla="*/ 35 w 328845"/>
                <a:gd name="connsiteY4" fmla="*/ 139704 h 139704"/>
                <a:gd name="connsiteX5" fmla="*/ 260385 w 328845"/>
                <a:gd name="connsiteY5" fmla="*/ 98429 h 139704"/>
                <a:gd name="connsiteX6" fmla="*/ 304835 w 328845"/>
                <a:gd name="connsiteY6" fmla="*/ 69854 h 139704"/>
                <a:gd name="connsiteX7" fmla="*/ 311185 w 328845"/>
                <a:gd name="connsiteY7" fmla="*/ 4 h 13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845" h="139704">
                  <a:moveTo>
                    <a:pt x="311185" y="4"/>
                  </a:moveTo>
                  <a:cubicBezTo>
                    <a:pt x="314360" y="-525"/>
                    <a:pt x="339231" y="50275"/>
                    <a:pt x="323885" y="66679"/>
                  </a:cubicBezTo>
                  <a:cubicBezTo>
                    <a:pt x="308539" y="83083"/>
                    <a:pt x="232868" y="93137"/>
                    <a:pt x="219110" y="98429"/>
                  </a:cubicBezTo>
                  <a:cubicBezTo>
                    <a:pt x="205352" y="103721"/>
                    <a:pt x="277847" y="91550"/>
                    <a:pt x="241335" y="98429"/>
                  </a:cubicBezTo>
                  <a:cubicBezTo>
                    <a:pt x="204823" y="105308"/>
                    <a:pt x="-3140" y="139704"/>
                    <a:pt x="35" y="139704"/>
                  </a:cubicBezTo>
                  <a:cubicBezTo>
                    <a:pt x="3210" y="139704"/>
                    <a:pt x="209585" y="110071"/>
                    <a:pt x="260385" y="98429"/>
                  </a:cubicBezTo>
                  <a:cubicBezTo>
                    <a:pt x="311185" y="86787"/>
                    <a:pt x="294252" y="82025"/>
                    <a:pt x="304835" y="69854"/>
                  </a:cubicBezTo>
                  <a:cubicBezTo>
                    <a:pt x="315418" y="57683"/>
                    <a:pt x="308010" y="533"/>
                    <a:pt x="311185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513E4647-D7F5-F11D-15C8-3969FC4F9FF7}"/>
                </a:ext>
              </a:extLst>
            </p:cNvPr>
            <p:cNvSpPr/>
            <p:nvPr/>
          </p:nvSpPr>
          <p:spPr>
            <a:xfrm>
              <a:off x="5924311" y="3006696"/>
              <a:ext cx="93502" cy="146802"/>
            </a:xfrm>
            <a:custGeom>
              <a:avLst/>
              <a:gdLst>
                <a:gd name="connsiteX0" fmla="*/ 239 w 93502"/>
                <a:gd name="connsiteY0" fmla="*/ 29 h 146802"/>
                <a:gd name="connsiteX1" fmla="*/ 25639 w 93502"/>
                <a:gd name="connsiteY1" fmla="*/ 85754 h 146802"/>
                <a:gd name="connsiteX2" fmla="*/ 92314 w 93502"/>
                <a:gd name="connsiteY2" fmla="*/ 146079 h 146802"/>
                <a:gd name="connsiteX3" fmla="*/ 70089 w 93502"/>
                <a:gd name="connsiteY3" fmla="*/ 120679 h 146802"/>
                <a:gd name="connsiteX4" fmla="*/ 51039 w 93502"/>
                <a:gd name="connsiteY4" fmla="*/ 101629 h 146802"/>
                <a:gd name="connsiteX5" fmla="*/ 38339 w 93502"/>
                <a:gd name="connsiteY5" fmla="*/ 95279 h 146802"/>
                <a:gd name="connsiteX6" fmla="*/ 239 w 93502"/>
                <a:gd name="connsiteY6" fmla="*/ 29 h 146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502" h="146802">
                  <a:moveTo>
                    <a:pt x="239" y="29"/>
                  </a:moveTo>
                  <a:cubicBezTo>
                    <a:pt x="-1878" y="-1559"/>
                    <a:pt x="10293" y="61412"/>
                    <a:pt x="25639" y="85754"/>
                  </a:cubicBezTo>
                  <a:cubicBezTo>
                    <a:pt x="40985" y="110096"/>
                    <a:pt x="84906" y="140258"/>
                    <a:pt x="92314" y="146079"/>
                  </a:cubicBezTo>
                  <a:cubicBezTo>
                    <a:pt x="99722" y="151900"/>
                    <a:pt x="70089" y="120679"/>
                    <a:pt x="70089" y="120679"/>
                  </a:cubicBezTo>
                  <a:cubicBezTo>
                    <a:pt x="63210" y="113271"/>
                    <a:pt x="51039" y="101629"/>
                    <a:pt x="51039" y="101629"/>
                  </a:cubicBezTo>
                  <a:cubicBezTo>
                    <a:pt x="45747" y="97396"/>
                    <a:pt x="44160" y="108508"/>
                    <a:pt x="38339" y="95279"/>
                  </a:cubicBezTo>
                  <a:cubicBezTo>
                    <a:pt x="32518" y="82050"/>
                    <a:pt x="2356" y="1617"/>
                    <a:pt x="239" y="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40352834-CE11-F44C-172F-91F096147CAA}"/>
                </a:ext>
              </a:extLst>
            </p:cNvPr>
            <p:cNvSpPr/>
            <p:nvPr/>
          </p:nvSpPr>
          <p:spPr>
            <a:xfrm>
              <a:off x="6114436" y="3184525"/>
              <a:ext cx="198312" cy="31764"/>
            </a:xfrm>
            <a:custGeom>
              <a:avLst/>
              <a:gdLst>
                <a:gd name="connsiteX0" fmla="*/ 197464 w 198312"/>
                <a:gd name="connsiteY0" fmla="*/ 12700 h 31764"/>
                <a:gd name="connsiteX1" fmla="*/ 95864 w 198312"/>
                <a:gd name="connsiteY1" fmla="*/ 0 h 31764"/>
                <a:gd name="connsiteX2" fmla="*/ 19664 w 198312"/>
                <a:gd name="connsiteY2" fmla="*/ 12700 h 31764"/>
                <a:gd name="connsiteX3" fmla="*/ 614 w 198312"/>
                <a:gd name="connsiteY3" fmla="*/ 31750 h 31764"/>
                <a:gd name="connsiteX4" fmla="*/ 35539 w 198312"/>
                <a:gd name="connsiteY4" fmla="*/ 9525 h 31764"/>
                <a:gd name="connsiteX5" fmla="*/ 197464 w 198312"/>
                <a:gd name="connsiteY5" fmla="*/ 12700 h 3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312" h="31764">
                  <a:moveTo>
                    <a:pt x="197464" y="12700"/>
                  </a:moveTo>
                  <a:cubicBezTo>
                    <a:pt x="207518" y="11113"/>
                    <a:pt x="125497" y="0"/>
                    <a:pt x="95864" y="0"/>
                  </a:cubicBezTo>
                  <a:cubicBezTo>
                    <a:pt x="66231" y="0"/>
                    <a:pt x="19664" y="12700"/>
                    <a:pt x="19664" y="12700"/>
                  </a:cubicBezTo>
                  <a:cubicBezTo>
                    <a:pt x="3789" y="17992"/>
                    <a:pt x="-2032" y="32279"/>
                    <a:pt x="614" y="31750"/>
                  </a:cubicBezTo>
                  <a:cubicBezTo>
                    <a:pt x="3260" y="31221"/>
                    <a:pt x="9081" y="12700"/>
                    <a:pt x="35539" y="9525"/>
                  </a:cubicBezTo>
                  <a:cubicBezTo>
                    <a:pt x="61997" y="6350"/>
                    <a:pt x="187410" y="14287"/>
                    <a:pt x="197464" y="127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91F78810-4EA6-0C8B-D9E7-76358062A63C}"/>
                </a:ext>
              </a:extLst>
            </p:cNvPr>
            <p:cNvSpPr/>
            <p:nvPr/>
          </p:nvSpPr>
          <p:spPr>
            <a:xfrm>
              <a:off x="5978232" y="2924000"/>
              <a:ext cx="368593" cy="116881"/>
            </a:xfrm>
            <a:custGeom>
              <a:avLst/>
              <a:gdLst>
                <a:gd name="connsiteX0" fmla="*/ 293 w 368593"/>
                <a:gd name="connsiteY0" fmla="*/ 175 h 116881"/>
                <a:gd name="connsiteX1" fmla="*/ 70143 w 368593"/>
                <a:gd name="connsiteY1" fmla="*/ 50975 h 116881"/>
                <a:gd name="connsiteX2" fmla="*/ 120943 w 368593"/>
                <a:gd name="connsiteY2" fmla="*/ 79550 h 116881"/>
                <a:gd name="connsiteX3" fmla="*/ 216193 w 368593"/>
                <a:gd name="connsiteY3" fmla="*/ 101775 h 116881"/>
                <a:gd name="connsiteX4" fmla="*/ 314618 w 368593"/>
                <a:gd name="connsiteY4" fmla="*/ 114475 h 116881"/>
                <a:gd name="connsiteX5" fmla="*/ 368593 w 368593"/>
                <a:gd name="connsiteY5" fmla="*/ 111300 h 116881"/>
                <a:gd name="connsiteX6" fmla="*/ 305093 w 368593"/>
                <a:gd name="connsiteY6" fmla="*/ 114475 h 116881"/>
                <a:gd name="connsiteX7" fmla="*/ 98718 w 368593"/>
                <a:gd name="connsiteY7" fmla="*/ 70025 h 116881"/>
                <a:gd name="connsiteX8" fmla="*/ 293 w 368593"/>
                <a:gd name="connsiteY8" fmla="*/ 175 h 116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593" h="116881">
                  <a:moveTo>
                    <a:pt x="293" y="175"/>
                  </a:moveTo>
                  <a:cubicBezTo>
                    <a:pt x="-4469" y="-3000"/>
                    <a:pt x="50035" y="37746"/>
                    <a:pt x="70143" y="50975"/>
                  </a:cubicBezTo>
                  <a:cubicBezTo>
                    <a:pt x="90251" y="64204"/>
                    <a:pt x="96601" y="71083"/>
                    <a:pt x="120943" y="79550"/>
                  </a:cubicBezTo>
                  <a:cubicBezTo>
                    <a:pt x="145285" y="88017"/>
                    <a:pt x="183914" y="95954"/>
                    <a:pt x="216193" y="101775"/>
                  </a:cubicBezTo>
                  <a:cubicBezTo>
                    <a:pt x="248472" y="107596"/>
                    <a:pt x="289218" y="112888"/>
                    <a:pt x="314618" y="114475"/>
                  </a:cubicBezTo>
                  <a:lnTo>
                    <a:pt x="368593" y="111300"/>
                  </a:lnTo>
                  <a:cubicBezTo>
                    <a:pt x="367006" y="111300"/>
                    <a:pt x="350072" y="121354"/>
                    <a:pt x="305093" y="114475"/>
                  </a:cubicBezTo>
                  <a:cubicBezTo>
                    <a:pt x="260114" y="107596"/>
                    <a:pt x="147931" y="89075"/>
                    <a:pt x="98718" y="70025"/>
                  </a:cubicBezTo>
                  <a:cubicBezTo>
                    <a:pt x="49506" y="50975"/>
                    <a:pt x="5055" y="3350"/>
                    <a:pt x="293" y="1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D81AD3B2-B399-8C25-D3CE-F02C1FDC1335}"/>
                </a:ext>
              </a:extLst>
            </p:cNvPr>
            <p:cNvSpPr/>
            <p:nvPr/>
          </p:nvSpPr>
          <p:spPr>
            <a:xfrm>
              <a:off x="6022958" y="2917403"/>
              <a:ext cx="62019" cy="80046"/>
            </a:xfrm>
            <a:custGeom>
              <a:avLst/>
              <a:gdLst>
                <a:gd name="connsiteX0" fmla="*/ 17 w 62019"/>
                <a:gd name="connsiteY0" fmla="*/ 422 h 80046"/>
                <a:gd name="connsiteX1" fmla="*/ 53992 w 62019"/>
                <a:gd name="connsiteY1" fmla="*/ 25822 h 80046"/>
                <a:gd name="connsiteX2" fmla="*/ 53992 w 62019"/>
                <a:gd name="connsiteY2" fmla="*/ 79797 h 80046"/>
                <a:gd name="connsiteX3" fmla="*/ 60342 w 62019"/>
                <a:gd name="connsiteY3" fmla="*/ 44872 h 80046"/>
                <a:gd name="connsiteX4" fmla="*/ 17 w 62019"/>
                <a:gd name="connsiteY4" fmla="*/ 422 h 8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19" h="80046">
                  <a:moveTo>
                    <a:pt x="17" y="422"/>
                  </a:moveTo>
                  <a:cubicBezTo>
                    <a:pt x="-1041" y="-2753"/>
                    <a:pt x="44996" y="12593"/>
                    <a:pt x="53992" y="25822"/>
                  </a:cubicBezTo>
                  <a:cubicBezTo>
                    <a:pt x="62988" y="39051"/>
                    <a:pt x="52934" y="76622"/>
                    <a:pt x="53992" y="79797"/>
                  </a:cubicBezTo>
                  <a:cubicBezTo>
                    <a:pt x="55050" y="82972"/>
                    <a:pt x="66163" y="54926"/>
                    <a:pt x="60342" y="44872"/>
                  </a:cubicBezTo>
                  <a:cubicBezTo>
                    <a:pt x="54521" y="34818"/>
                    <a:pt x="1075" y="3597"/>
                    <a:pt x="17" y="4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DB12EDDC-208C-379D-E747-F74122FB9E2E}"/>
                </a:ext>
              </a:extLst>
            </p:cNvPr>
            <p:cNvSpPr/>
            <p:nvPr/>
          </p:nvSpPr>
          <p:spPr>
            <a:xfrm>
              <a:off x="6073715" y="2933682"/>
              <a:ext cx="99875" cy="85751"/>
            </a:xfrm>
            <a:custGeom>
              <a:avLst/>
              <a:gdLst>
                <a:gd name="connsiteX0" fmla="*/ 60 w 99875"/>
                <a:gd name="connsiteY0" fmla="*/ 18 h 85751"/>
                <a:gd name="connsiteX1" fmla="*/ 82610 w 99875"/>
                <a:gd name="connsiteY1" fmla="*/ 44468 h 85751"/>
                <a:gd name="connsiteX2" fmla="*/ 88960 w 99875"/>
                <a:gd name="connsiteY2" fmla="*/ 53993 h 85751"/>
                <a:gd name="connsiteX3" fmla="*/ 76260 w 99875"/>
                <a:gd name="connsiteY3" fmla="*/ 85743 h 85751"/>
                <a:gd name="connsiteX4" fmla="*/ 98485 w 99875"/>
                <a:gd name="connsiteY4" fmla="*/ 50818 h 85751"/>
                <a:gd name="connsiteX5" fmla="*/ 60 w 99875"/>
                <a:gd name="connsiteY5" fmla="*/ 18 h 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875" h="85751">
                  <a:moveTo>
                    <a:pt x="60" y="18"/>
                  </a:moveTo>
                  <a:cubicBezTo>
                    <a:pt x="-2586" y="-1040"/>
                    <a:pt x="82610" y="44468"/>
                    <a:pt x="82610" y="44468"/>
                  </a:cubicBezTo>
                  <a:cubicBezTo>
                    <a:pt x="97427" y="53464"/>
                    <a:pt x="90018" y="47114"/>
                    <a:pt x="88960" y="53993"/>
                  </a:cubicBezTo>
                  <a:cubicBezTo>
                    <a:pt x="87902" y="60872"/>
                    <a:pt x="74673" y="86272"/>
                    <a:pt x="76260" y="85743"/>
                  </a:cubicBezTo>
                  <a:cubicBezTo>
                    <a:pt x="77847" y="85214"/>
                    <a:pt x="106423" y="62460"/>
                    <a:pt x="98485" y="50818"/>
                  </a:cubicBezTo>
                  <a:cubicBezTo>
                    <a:pt x="90548" y="39176"/>
                    <a:pt x="2706" y="1076"/>
                    <a:pt x="60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4A605318-443D-E132-112E-7DBB63302E0D}"/>
                </a:ext>
              </a:extLst>
            </p:cNvPr>
            <p:cNvSpPr/>
            <p:nvPr/>
          </p:nvSpPr>
          <p:spPr>
            <a:xfrm>
              <a:off x="5943196" y="2885964"/>
              <a:ext cx="105893" cy="44561"/>
            </a:xfrm>
            <a:custGeom>
              <a:avLst/>
              <a:gdLst>
                <a:gd name="connsiteX0" fmla="*/ 404 w 105893"/>
                <a:gd name="connsiteY0" fmla="*/ 44561 h 44561"/>
                <a:gd name="connsiteX1" fmla="*/ 102004 w 105893"/>
                <a:gd name="connsiteY1" fmla="*/ 28686 h 44561"/>
                <a:gd name="connsiteX2" fmla="*/ 86129 w 105893"/>
                <a:gd name="connsiteY2" fmla="*/ 19161 h 44561"/>
                <a:gd name="connsiteX3" fmla="*/ 98829 w 105893"/>
                <a:gd name="connsiteY3" fmla="*/ 111 h 44561"/>
                <a:gd name="connsiteX4" fmla="*/ 67079 w 105893"/>
                <a:gd name="connsiteY4" fmla="*/ 28686 h 44561"/>
                <a:gd name="connsiteX5" fmla="*/ 404 w 105893"/>
                <a:gd name="connsiteY5" fmla="*/ 44561 h 4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893" h="44561">
                  <a:moveTo>
                    <a:pt x="404" y="44561"/>
                  </a:moveTo>
                  <a:cubicBezTo>
                    <a:pt x="6225" y="44561"/>
                    <a:pt x="102004" y="28686"/>
                    <a:pt x="102004" y="28686"/>
                  </a:cubicBezTo>
                  <a:cubicBezTo>
                    <a:pt x="116291" y="24453"/>
                    <a:pt x="86658" y="23923"/>
                    <a:pt x="86129" y="19161"/>
                  </a:cubicBezTo>
                  <a:cubicBezTo>
                    <a:pt x="85600" y="14398"/>
                    <a:pt x="102004" y="-1476"/>
                    <a:pt x="98829" y="111"/>
                  </a:cubicBezTo>
                  <a:cubicBezTo>
                    <a:pt x="95654" y="1698"/>
                    <a:pt x="80837" y="20219"/>
                    <a:pt x="67079" y="28686"/>
                  </a:cubicBezTo>
                  <a:cubicBezTo>
                    <a:pt x="53321" y="37153"/>
                    <a:pt x="-5417" y="44561"/>
                    <a:pt x="404" y="445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24B9E2AA-A7AC-8696-D75D-FAD124297C3D}"/>
                </a:ext>
              </a:extLst>
            </p:cNvPr>
            <p:cNvSpPr/>
            <p:nvPr/>
          </p:nvSpPr>
          <p:spPr>
            <a:xfrm>
              <a:off x="6267023" y="3000298"/>
              <a:ext cx="105255" cy="31834"/>
            </a:xfrm>
            <a:custGeom>
              <a:avLst/>
              <a:gdLst>
                <a:gd name="connsiteX0" fmla="*/ 105202 w 105255"/>
                <a:gd name="connsiteY0" fmla="*/ 22302 h 31834"/>
                <a:gd name="connsiteX1" fmla="*/ 29002 w 105255"/>
                <a:gd name="connsiteY1" fmla="*/ 77 h 31834"/>
                <a:gd name="connsiteX2" fmla="*/ 427 w 105255"/>
                <a:gd name="connsiteY2" fmla="*/ 31827 h 31834"/>
                <a:gd name="connsiteX3" fmla="*/ 16302 w 105255"/>
                <a:gd name="connsiteY3" fmla="*/ 3252 h 31834"/>
                <a:gd name="connsiteX4" fmla="*/ 105202 w 105255"/>
                <a:gd name="connsiteY4" fmla="*/ 22302 h 31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255" h="31834">
                  <a:moveTo>
                    <a:pt x="105202" y="22302"/>
                  </a:moveTo>
                  <a:cubicBezTo>
                    <a:pt x="107319" y="21773"/>
                    <a:pt x="46464" y="-1510"/>
                    <a:pt x="29002" y="77"/>
                  </a:cubicBezTo>
                  <a:cubicBezTo>
                    <a:pt x="11540" y="1664"/>
                    <a:pt x="2544" y="31298"/>
                    <a:pt x="427" y="31827"/>
                  </a:cubicBezTo>
                  <a:cubicBezTo>
                    <a:pt x="-1690" y="32356"/>
                    <a:pt x="4131" y="5898"/>
                    <a:pt x="16302" y="3252"/>
                  </a:cubicBezTo>
                  <a:cubicBezTo>
                    <a:pt x="28473" y="606"/>
                    <a:pt x="103085" y="22831"/>
                    <a:pt x="105202" y="223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AD958B87-25C3-DFDF-BD15-6903AF191BB0}"/>
                </a:ext>
              </a:extLst>
            </p:cNvPr>
            <p:cNvSpPr/>
            <p:nvPr/>
          </p:nvSpPr>
          <p:spPr>
            <a:xfrm>
              <a:off x="6019794" y="2994021"/>
              <a:ext cx="200626" cy="111764"/>
            </a:xfrm>
            <a:custGeom>
              <a:avLst/>
              <a:gdLst>
                <a:gd name="connsiteX0" fmla="*/ 6 w 200626"/>
                <a:gd name="connsiteY0" fmla="*/ 4 h 111764"/>
                <a:gd name="connsiteX1" fmla="*/ 47631 w 200626"/>
                <a:gd name="connsiteY1" fmla="*/ 63504 h 111764"/>
                <a:gd name="connsiteX2" fmla="*/ 200031 w 200626"/>
                <a:gd name="connsiteY2" fmla="*/ 111129 h 111764"/>
                <a:gd name="connsiteX3" fmla="*/ 98431 w 200626"/>
                <a:gd name="connsiteY3" fmla="*/ 88904 h 111764"/>
                <a:gd name="connsiteX4" fmla="*/ 44456 w 200626"/>
                <a:gd name="connsiteY4" fmla="*/ 60329 h 111764"/>
                <a:gd name="connsiteX5" fmla="*/ 6 w 200626"/>
                <a:gd name="connsiteY5" fmla="*/ 4 h 11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626" h="111764">
                  <a:moveTo>
                    <a:pt x="6" y="4"/>
                  </a:moveTo>
                  <a:cubicBezTo>
                    <a:pt x="535" y="533"/>
                    <a:pt x="14294" y="44983"/>
                    <a:pt x="47631" y="63504"/>
                  </a:cubicBezTo>
                  <a:cubicBezTo>
                    <a:pt x="80969" y="82025"/>
                    <a:pt x="191564" y="106896"/>
                    <a:pt x="200031" y="111129"/>
                  </a:cubicBezTo>
                  <a:cubicBezTo>
                    <a:pt x="208498" y="115362"/>
                    <a:pt x="124360" y="97371"/>
                    <a:pt x="98431" y="88904"/>
                  </a:cubicBezTo>
                  <a:cubicBezTo>
                    <a:pt x="72502" y="80437"/>
                    <a:pt x="59802" y="73029"/>
                    <a:pt x="44456" y="60329"/>
                  </a:cubicBezTo>
                  <a:cubicBezTo>
                    <a:pt x="29110" y="47629"/>
                    <a:pt x="-523" y="-525"/>
                    <a:pt x="6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FD09E8A7-42F7-BCD3-72C6-FAE8F37ABE83}"/>
                </a:ext>
              </a:extLst>
            </p:cNvPr>
            <p:cNvSpPr/>
            <p:nvPr/>
          </p:nvSpPr>
          <p:spPr>
            <a:xfrm>
              <a:off x="6241024" y="3105140"/>
              <a:ext cx="229831" cy="27695"/>
            </a:xfrm>
            <a:custGeom>
              <a:avLst/>
              <a:gdLst>
                <a:gd name="connsiteX0" fmla="*/ 1026 w 229831"/>
                <a:gd name="connsiteY0" fmla="*/ 10 h 27695"/>
                <a:gd name="connsiteX1" fmla="*/ 156601 w 229831"/>
                <a:gd name="connsiteY1" fmla="*/ 22235 h 27695"/>
                <a:gd name="connsiteX2" fmla="*/ 229626 w 229831"/>
                <a:gd name="connsiteY2" fmla="*/ 15885 h 27695"/>
                <a:gd name="connsiteX3" fmla="*/ 175651 w 229831"/>
                <a:gd name="connsiteY3" fmla="*/ 25410 h 27695"/>
                <a:gd name="connsiteX4" fmla="*/ 93101 w 229831"/>
                <a:gd name="connsiteY4" fmla="*/ 25410 h 27695"/>
                <a:gd name="connsiteX5" fmla="*/ 1026 w 229831"/>
                <a:gd name="connsiteY5" fmla="*/ 10 h 27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831" h="27695">
                  <a:moveTo>
                    <a:pt x="1026" y="10"/>
                  </a:moveTo>
                  <a:cubicBezTo>
                    <a:pt x="11609" y="-519"/>
                    <a:pt x="118501" y="19589"/>
                    <a:pt x="156601" y="22235"/>
                  </a:cubicBezTo>
                  <a:cubicBezTo>
                    <a:pt x="194701" y="24881"/>
                    <a:pt x="226451" y="15356"/>
                    <a:pt x="229626" y="15885"/>
                  </a:cubicBezTo>
                  <a:cubicBezTo>
                    <a:pt x="232801" y="16414"/>
                    <a:pt x="198405" y="23823"/>
                    <a:pt x="175651" y="25410"/>
                  </a:cubicBezTo>
                  <a:cubicBezTo>
                    <a:pt x="152897" y="26997"/>
                    <a:pt x="121676" y="29643"/>
                    <a:pt x="93101" y="25410"/>
                  </a:cubicBezTo>
                  <a:cubicBezTo>
                    <a:pt x="64526" y="21177"/>
                    <a:pt x="-9557" y="539"/>
                    <a:pt x="1026" y="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896BCB7E-A2D6-1A84-EC25-30C9B328B26D}"/>
                </a:ext>
              </a:extLst>
            </p:cNvPr>
            <p:cNvSpPr/>
            <p:nvPr/>
          </p:nvSpPr>
          <p:spPr>
            <a:xfrm>
              <a:off x="5965505" y="3095449"/>
              <a:ext cx="305816" cy="80338"/>
            </a:xfrm>
            <a:custGeom>
              <a:avLst/>
              <a:gdLst>
                <a:gd name="connsiteX0" fmla="*/ 320 w 305816"/>
                <a:gd name="connsiteY0" fmla="*/ 176 h 80338"/>
                <a:gd name="connsiteX1" fmla="*/ 174945 w 305816"/>
                <a:gd name="connsiteY1" fmla="*/ 35101 h 80338"/>
                <a:gd name="connsiteX2" fmla="*/ 305120 w 305816"/>
                <a:gd name="connsiteY2" fmla="*/ 79551 h 80338"/>
                <a:gd name="connsiteX3" fmla="*/ 222570 w 305816"/>
                <a:gd name="connsiteY3" fmla="*/ 60501 h 80338"/>
                <a:gd name="connsiteX4" fmla="*/ 133670 w 305816"/>
                <a:gd name="connsiteY4" fmla="*/ 22401 h 80338"/>
                <a:gd name="connsiteX5" fmla="*/ 320 w 305816"/>
                <a:gd name="connsiteY5" fmla="*/ 176 h 80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816" h="80338">
                  <a:moveTo>
                    <a:pt x="320" y="176"/>
                  </a:moveTo>
                  <a:cubicBezTo>
                    <a:pt x="7199" y="2293"/>
                    <a:pt x="124145" y="21872"/>
                    <a:pt x="174945" y="35101"/>
                  </a:cubicBezTo>
                  <a:cubicBezTo>
                    <a:pt x="225745" y="48330"/>
                    <a:pt x="297183" y="75318"/>
                    <a:pt x="305120" y="79551"/>
                  </a:cubicBezTo>
                  <a:cubicBezTo>
                    <a:pt x="313057" y="83784"/>
                    <a:pt x="251145" y="70026"/>
                    <a:pt x="222570" y="60501"/>
                  </a:cubicBezTo>
                  <a:cubicBezTo>
                    <a:pt x="193995" y="50976"/>
                    <a:pt x="168066" y="29280"/>
                    <a:pt x="133670" y="22401"/>
                  </a:cubicBezTo>
                  <a:cubicBezTo>
                    <a:pt x="99274" y="15522"/>
                    <a:pt x="-6559" y="-1941"/>
                    <a:pt x="320" y="1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6F7C65B3-F1FB-B017-7C14-7E088EA3DFC2}"/>
                </a:ext>
              </a:extLst>
            </p:cNvPr>
            <p:cNvSpPr/>
            <p:nvPr/>
          </p:nvSpPr>
          <p:spPr>
            <a:xfrm>
              <a:off x="5997197" y="2994002"/>
              <a:ext cx="35335" cy="85785"/>
            </a:xfrm>
            <a:custGeom>
              <a:avLst/>
              <a:gdLst>
                <a:gd name="connsiteX0" fmla="*/ 35303 w 35335"/>
                <a:gd name="connsiteY0" fmla="*/ 23 h 85785"/>
                <a:gd name="connsiteX1" fmla="*/ 6728 w 35335"/>
                <a:gd name="connsiteY1" fmla="*/ 50823 h 85785"/>
                <a:gd name="connsiteX2" fmla="*/ 6728 w 35335"/>
                <a:gd name="connsiteY2" fmla="*/ 85748 h 85785"/>
                <a:gd name="connsiteX3" fmla="*/ 378 w 35335"/>
                <a:gd name="connsiteY3" fmla="*/ 44473 h 85785"/>
                <a:gd name="connsiteX4" fmla="*/ 35303 w 35335"/>
                <a:gd name="connsiteY4" fmla="*/ 23 h 8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35" h="85785">
                  <a:moveTo>
                    <a:pt x="35303" y="23"/>
                  </a:moveTo>
                  <a:cubicBezTo>
                    <a:pt x="36361" y="1081"/>
                    <a:pt x="11491" y="36535"/>
                    <a:pt x="6728" y="50823"/>
                  </a:cubicBezTo>
                  <a:cubicBezTo>
                    <a:pt x="1965" y="65111"/>
                    <a:pt x="7786" y="86806"/>
                    <a:pt x="6728" y="85748"/>
                  </a:cubicBezTo>
                  <a:cubicBezTo>
                    <a:pt x="5670" y="84690"/>
                    <a:pt x="-1739" y="55056"/>
                    <a:pt x="378" y="44473"/>
                  </a:cubicBezTo>
                  <a:cubicBezTo>
                    <a:pt x="2495" y="33890"/>
                    <a:pt x="34245" y="-1035"/>
                    <a:pt x="35303" y="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3FE78958-D8EB-2E49-B155-722EAC8247DF}"/>
                </a:ext>
              </a:extLst>
            </p:cNvPr>
            <p:cNvSpPr/>
            <p:nvPr/>
          </p:nvSpPr>
          <p:spPr>
            <a:xfrm>
              <a:off x="6042025" y="3044825"/>
              <a:ext cx="28575" cy="60325"/>
            </a:xfrm>
            <a:custGeom>
              <a:avLst/>
              <a:gdLst>
                <a:gd name="connsiteX0" fmla="*/ 28575 w 28575"/>
                <a:gd name="connsiteY0" fmla="*/ 0 h 60325"/>
                <a:gd name="connsiteX1" fmla="*/ 0 w 28575"/>
                <a:gd name="connsiteY1" fmla="*/ 60325 h 60325"/>
                <a:gd name="connsiteX2" fmla="*/ 0 w 28575"/>
                <a:gd name="connsiteY2" fmla="*/ 60325 h 60325"/>
                <a:gd name="connsiteX3" fmla="*/ 28575 w 28575"/>
                <a:gd name="connsiteY3" fmla="*/ 0 h 6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" h="60325">
                  <a:moveTo>
                    <a:pt x="28575" y="0"/>
                  </a:moveTo>
                  <a:lnTo>
                    <a:pt x="0" y="60325"/>
                  </a:lnTo>
                  <a:lnTo>
                    <a:pt x="0" y="6032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D6BCD314-FB7A-E16A-44D4-3C8E9F4BA179}"/>
                </a:ext>
              </a:extLst>
            </p:cNvPr>
            <p:cNvSpPr/>
            <p:nvPr/>
          </p:nvSpPr>
          <p:spPr>
            <a:xfrm>
              <a:off x="6046259" y="3041645"/>
              <a:ext cx="30691" cy="66680"/>
            </a:xfrm>
            <a:custGeom>
              <a:avLst/>
              <a:gdLst>
                <a:gd name="connsiteX0" fmla="*/ 30691 w 30691"/>
                <a:gd name="connsiteY0" fmla="*/ 5 h 66680"/>
                <a:gd name="connsiteX1" fmla="*/ 2116 w 30691"/>
                <a:gd name="connsiteY1" fmla="*/ 47630 h 66680"/>
                <a:gd name="connsiteX2" fmla="*/ 2116 w 30691"/>
                <a:gd name="connsiteY2" fmla="*/ 66680 h 66680"/>
                <a:gd name="connsiteX3" fmla="*/ 2116 w 30691"/>
                <a:gd name="connsiteY3" fmla="*/ 44455 h 66680"/>
                <a:gd name="connsiteX4" fmla="*/ 30691 w 30691"/>
                <a:gd name="connsiteY4" fmla="*/ 5 h 66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691" h="66680">
                  <a:moveTo>
                    <a:pt x="30691" y="5"/>
                  </a:moveTo>
                  <a:cubicBezTo>
                    <a:pt x="30691" y="534"/>
                    <a:pt x="2116" y="47630"/>
                    <a:pt x="2116" y="47630"/>
                  </a:cubicBezTo>
                  <a:cubicBezTo>
                    <a:pt x="-2646" y="58742"/>
                    <a:pt x="2116" y="66680"/>
                    <a:pt x="2116" y="66680"/>
                  </a:cubicBezTo>
                  <a:cubicBezTo>
                    <a:pt x="2116" y="66151"/>
                    <a:pt x="-530" y="52922"/>
                    <a:pt x="2116" y="44455"/>
                  </a:cubicBezTo>
                  <a:cubicBezTo>
                    <a:pt x="4762" y="35988"/>
                    <a:pt x="30691" y="-524"/>
                    <a:pt x="30691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259C9418-11CF-29EA-520F-E117EE82916C}"/>
                </a:ext>
              </a:extLst>
            </p:cNvPr>
            <p:cNvSpPr/>
            <p:nvPr/>
          </p:nvSpPr>
          <p:spPr>
            <a:xfrm>
              <a:off x="6099165" y="3051108"/>
              <a:ext cx="25842" cy="82742"/>
            </a:xfrm>
            <a:custGeom>
              <a:avLst/>
              <a:gdLst>
                <a:gd name="connsiteX0" fmla="*/ 10 w 25842"/>
                <a:gd name="connsiteY0" fmla="*/ 67 h 82742"/>
                <a:gd name="connsiteX1" fmla="*/ 22235 w 25842"/>
                <a:gd name="connsiteY1" fmla="*/ 66742 h 82742"/>
                <a:gd name="connsiteX2" fmla="*/ 15885 w 25842"/>
                <a:gd name="connsiteY2" fmla="*/ 82617 h 82742"/>
                <a:gd name="connsiteX3" fmla="*/ 22235 w 25842"/>
                <a:gd name="connsiteY3" fmla="*/ 73092 h 82742"/>
                <a:gd name="connsiteX4" fmla="*/ 25410 w 25842"/>
                <a:gd name="connsiteY4" fmla="*/ 54042 h 82742"/>
                <a:gd name="connsiteX5" fmla="*/ 10 w 25842"/>
                <a:gd name="connsiteY5" fmla="*/ 67 h 82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842" h="82742">
                  <a:moveTo>
                    <a:pt x="10" y="67"/>
                  </a:moveTo>
                  <a:cubicBezTo>
                    <a:pt x="-519" y="2184"/>
                    <a:pt x="19589" y="52984"/>
                    <a:pt x="22235" y="66742"/>
                  </a:cubicBezTo>
                  <a:cubicBezTo>
                    <a:pt x="24881" y="80500"/>
                    <a:pt x="15885" y="82617"/>
                    <a:pt x="15885" y="82617"/>
                  </a:cubicBezTo>
                  <a:cubicBezTo>
                    <a:pt x="15885" y="83675"/>
                    <a:pt x="20648" y="77854"/>
                    <a:pt x="22235" y="73092"/>
                  </a:cubicBezTo>
                  <a:cubicBezTo>
                    <a:pt x="23822" y="68330"/>
                    <a:pt x="26998" y="61980"/>
                    <a:pt x="25410" y="54042"/>
                  </a:cubicBezTo>
                  <a:cubicBezTo>
                    <a:pt x="23822" y="46104"/>
                    <a:pt x="539" y="-2050"/>
                    <a:pt x="10" y="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F813C5BD-0141-D328-0F37-6C042082D15D}"/>
                </a:ext>
              </a:extLst>
            </p:cNvPr>
            <p:cNvSpPr/>
            <p:nvPr/>
          </p:nvSpPr>
          <p:spPr>
            <a:xfrm>
              <a:off x="6188075" y="3079561"/>
              <a:ext cx="29394" cy="80479"/>
            </a:xfrm>
            <a:custGeom>
              <a:avLst/>
              <a:gdLst>
                <a:gd name="connsiteX0" fmla="*/ 0 w 29394"/>
                <a:gd name="connsiteY0" fmla="*/ 189 h 80479"/>
                <a:gd name="connsiteX1" fmla="*/ 28575 w 29394"/>
                <a:gd name="connsiteY1" fmla="*/ 47814 h 80479"/>
                <a:gd name="connsiteX2" fmla="*/ 22225 w 29394"/>
                <a:gd name="connsiteY2" fmla="*/ 79564 h 80479"/>
                <a:gd name="connsiteX3" fmla="*/ 28575 w 29394"/>
                <a:gd name="connsiteY3" fmla="*/ 66864 h 80479"/>
                <a:gd name="connsiteX4" fmla="*/ 0 w 29394"/>
                <a:gd name="connsiteY4" fmla="*/ 189 h 80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4" h="80479">
                  <a:moveTo>
                    <a:pt x="0" y="189"/>
                  </a:moveTo>
                  <a:cubicBezTo>
                    <a:pt x="0" y="-2986"/>
                    <a:pt x="24871" y="34585"/>
                    <a:pt x="28575" y="47814"/>
                  </a:cubicBezTo>
                  <a:cubicBezTo>
                    <a:pt x="32279" y="61043"/>
                    <a:pt x="22225" y="79564"/>
                    <a:pt x="22225" y="79564"/>
                  </a:cubicBezTo>
                  <a:cubicBezTo>
                    <a:pt x="22225" y="82739"/>
                    <a:pt x="27517" y="77447"/>
                    <a:pt x="28575" y="66864"/>
                  </a:cubicBezTo>
                  <a:cubicBezTo>
                    <a:pt x="29633" y="56281"/>
                    <a:pt x="0" y="3364"/>
                    <a:pt x="0" y="1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B756EF36-F3BA-3E07-5ED1-70B2491213B3}"/>
                </a:ext>
              </a:extLst>
            </p:cNvPr>
            <p:cNvSpPr/>
            <p:nvPr/>
          </p:nvSpPr>
          <p:spPr>
            <a:xfrm>
              <a:off x="6269449" y="3105050"/>
              <a:ext cx="17051" cy="63600"/>
            </a:xfrm>
            <a:custGeom>
              <a:avLst/>
              <a:gdLst>
                <a:gd name="connsiteX0" fmla="*/ 17051 w 17051"/>
                <a:gd name="connsiteY0" fmla="*/ 100 h 63600"/>
                <a:gd name="connsiteX1" fmla="*/ 1176 w 17051"/>
                <a:gd name="connsiteY1" fmla="*/ 47725 h 63600"/>
                <a:gd name="connsiteX2" fmla="*/ 1176 w 17051"/>
                <a:gd name="connsiteY2" fmla="*/ 63600 h 63600"/>
                <a:gd name="connsiteX3" fmla="*/ 17051 w 17051"/>
                <a:gd name="connsiteY3" fmla="*/ 100 h 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51" h="63600">
                  <a:moveTo>
                    <a:pt x="17051" y="100"/>
                  </a:moveTo>
                  <a:cubicBezTo>
                    <a:pt x="17051" y="-2546"/>
                    <a:pt x="1176" y="47725"/>
                    <a:pt x="1176" y="47725"/>
                  </a:cubicBezTo>
                  <a:cubicBezTo>
                    <a:pt x="-1470" y="58308"/>
                    <a:pt x="1176" y="63600"/>
                    <a:pt x="1176" y="63600"/>
                  </a:cubicBezTo>
                  <a:cubicBezTo>
                    <a:pt x="118" y="63071"/>
                    <a:pt x="17051" y="2746"/>
                    <a:pt x="17051" y="1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87770106-96E2-D950-9A50-842373650147}"/>
                </a:ext>
              </a:extLst>
            </p:cNvPr>
            <p:cNvSpPr/>
            <p:nvPr/>
          </p:nvSpPr>
          <p:spPr>
            <a:xfrm>
              <a:off x="6340418" y="3114600"/>
              <a:ext cx="22318" cy="79885"/>
            </a:xfrm>
            <a:custGeom>
              <a:avLst/>
              <a:gdLst>
                <a:gd name="connsiteX0" fmla="*/ 57 w 22318"/>
                <a:gd name="connsiteY0" fmla="*/ 75 h 79885"/>
                <a:gd name="connsiteX1" fmla="*/ 15932 w 22318"/>
                <a:gd name="connsiteY1" fmla="*/ 54050 h 79885"/>
                <a:gd name="connsiteX2" fmla="*/ 19107 w 22318"/>
                <a:gd name="connsiteY2" fmla="*/ 79450 h 79885"/>
                <a:gd name="connsiteX3" fmla="*/ 22282 w 22318"/>
                <a:gd name="connsiteY3" fmla="*/ 66750 h 79885"/>
                <a:gd name="connsiteX4" fmla="*/ 57 w 22318"/>
                <a:gd name="connsiteY4" fmla="*/ 75 h 7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18" h="79885">
                  <a:moveTo>
                    <a:pt x="57" y="75"/>
                  </a:moveTo>
                  <a:cubicBezTo>
                    <a:pt x="-1001" y="-2042"/>
                    <a:pt x="12757" y="40821"/>
                    <a:pt x="15932" y="54050"/>
                  </a:cubicBezTo>
                  <a:cubicBezTo>
                    <a:pt x="19107" y="67279"/>
                    <a:pt x="19107" y="79450"/>
                    <a:pt x="19107" y="79450"/>
                  </a:cubicBezTo>
                  <a:cubicBezTo>
                    <a:pt x="20165" y="81567"/>
                    <a:pt x="21224" y="75746"/>
                    <a:pt x="22282" y="66750"/>
                  </a:cubicBezTo>
                  <a:cubicBezTo>
                    <a:pt x="23340" y="57754"/>
                    <a:pt x="1115" y="2192"/>
                    <a:pt x="57" y="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9B6AD295-AFFE-143B-8C1D-91F6F910F364}"/>
                </a:ext>
              </a:extLst>
            </p:cNvPr>
            <p:cNvSpPr/>
            <p:nvPr/>
          </p:nvSpPr>
          <p:spPr>
            <a:xfrm>
              <a:off x="6388026" y="3101864"/>
              <a:ext cx="35138" cy="89548"/>
            </a:xfrm>
            <a:custGeom>
              <a:avLst/>
              <a:gdLst>
                <a:gd name="connsiteX0" fmla="*/ 74 w 35138"/>
                <a:gd name="connsiteY0" fmla="*/ 111 h 89548"/>
                <a:gd name="connsiteX1" fmla="*/ 25474 w 35138"/>
                <a:gd name="connsiteY1" fmla="*/ 57261 h 89548"/>
                <a:gd name="connsiteX2" fmla="*/ 15949 w 35138"/>
                <a:gd name="connsiteY2" fmla="*/ 89011 h 89548"/>
                <a:gd name="connsiteX3" fmla="*/ 34999 w 35138"/>
                <a:gd name="connsiteY3" fmla="*/ 73136 h 89548"/>
                <a:gd name="connsiteX4" fmla="*/ 74 w 35138"/>
                <a:gd name="connsiteY4" fmla="*/ 111 h 8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38" h="89548">
                  <a:moveTo>
                    <a:pt x="74" y="111"/>
                  </a:moveTo>
                  <a:cubicBezTo>
                    <a:pt x="-1514" y="-2535"/>
                    <a:pt x="22828" y="42444"/>
                    <a:pt x="25474" y="57261"/>
                  </a:cubicBezTo>
                  <a:cubicBezTo>
                    <a:pt x="28120" y="72078"/>
                    <a:pt x="15949" y="89011"/>
                    <a:pt x="15949" y="89011"/>
                  </a:cubicBezTo>
                  <a:cubicBezTo>
                    <a:pt x="17537" y="91657"/>
                    <a:pt x="32353" y="84249"/>
                    <a:pt x="34999" y="73136"/>
                  </a:cubicBezTo>
                  <a:cubicBezTo>
                    <a:pt x="37645" y="62023"/>
                    <a:pt x="1662" y="2757"/>
                    <a:pt x="74" y="1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C0B892CF-AF78-1A23-507C-2A79F22B7E53}"/>
                </a:ext>
              </a:extLst>
            </p:cNvPr>
            <p:cNvSpPr/>
            <p:nvPr/>
          </p:nvSpPr>
          <p:spPr>
            <a:xfrm>
              <a:off x="6254722" y="3085844"/>
              <a:ext cx="247982" cy="124535"/>
            </a:xfrm>
            <a:custGeom>
              <a:avLst/>
              <a:gdLst>
                <a:gd name="connsiteX0" fmla="*/ 28 w 247982"/>
                <a:gd name="connsiteY0" fmla="*/ 111381 h 124535"/>
                <a:gd name="connsiteX1" fmla="*/ 212753 w 247982"/>
                <a:gd name="connsiteY1" fmla="*/ 114556 h 124535"/>
                <a:gd name="connsiteX2" fmla="*/ 234978 w 247982"/>
                <a:gd name="connsiteY2" fmla="*/ 98681 h 124535"/>
                <a:gd name="connsiteX3" fmla="*/ 225453 w 247982"/>
                <a:gd name="connsiteY3" fmla="*/ 256 h 124535"/>
                <a:gd name="connsiteX4" fmla="*/ 247678 w 247982"/>
                <a:gd name="connsiteY4" fmla="*/ 70106 h 124535"/>
                <a:gd name="connsiteX5" fmla="*/ 238153 w 247982"/>
                <a:gd name="connsiteY5" fmla="*/ 70106 h 124535"/>
                <a:gd name="connsiteX6" fmla="*/ 234978 w 247982"/>
                <a:gd name="connsiteY6" fmla="*/ 98681 h 124535"/>
                <a:gd name="connsiteX7" fmla="*/ 212753 w 247982"/>
                <a:gd name="connsiteY7" fmla="*/ 105031 h 124535"/>
                <a:gd name="connsiteX8" fmla="*/ 146078 w 247982"/>
                <a:gd name="connsiteY8" fmla="*/ 124081 h 124535"/>
                <a:gd name="connsiteX9" fmla="*/ 196878 w 247982"/>
                <a:gd name="connsiteY9" fmla="*/ 117731 h 124535"/>
                <a:gd name="connsiteX10" fmla="*/ 28 w 247982"/>
                <a:gd name="connsiteY10" fmla="*/ 111381 h 124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7982" h="124535">
                  <a:moveTo>
                    <a:pt x="28" y="111381"/>
                  </a:moveTo>
                  <a:cubicBezTo>
                    <a:pt x="2674" y="110852"/>
                    <a:pt x="173595" y="116673"/>
                    <a:pt x="212753" y="114556"/>
                  </a:cubicBezTo>
                  <a:cubicBezTo>
                    <a:pt x="251911" y="112439"/>
                    <a:pt x="232861" y="117731"/>
                    <a:pt x="234978" y="98681"/>
                  </a:cubicBezTo>
                  <a:cubicBezTo>
                    <a:pt x="237095" y="79631"/>
                    <a:pt x="223336" y="5018"/>
                    <a:pt x="225453" y="256"/>
                  </a:cubicBezTo>
                  <a:cubicBezTo>
                    <a:pt x="227570" y="-4506"/>
                    <a:pt x="245561" y="58464"/>
                    <a:pt x="247678" y="70106"/>
                  </a:cubicBezTo>
                  <a:cubicBezTo>
                    <a:pt x="249795" y="81748"/>
                    <a:pt x="240270" y="65344"/>
                    <a:pt x="238153" y="70106"/>
                  </a:cubicBezTo>
                  <a:cubicBezTo>
                    <a:pt x="236036" y="74868"/>
                    <a:pt x="239211" y="92860"/>
                    <a:pt x="234978" y="98681"/>
                  </a:cubicBezTo>
                  <a:cubicBezTo>
                    <a:pt x="230745" y="104502"/>
                    <a:pt x="212753" y="105031"/>
                    <a:pt x="212753" y="105031"/>
                  </a:cubicBezTo>
                  <a:cubicBezTo>
                    <a:pt x="197936" y="109264"/>
                    <a:pt x="148724" y="121964"/>
                    <a:pt x="146078" y="124081"/>
                  </a:cubicBezTo>
                  <a:cubicBezTo>
                    <a:pt x="143432" y="126198"/>
                    <a:pt x="216457" y="120377"/>
                    <a:pt x="196878" y="117731"/>
                  </a:cubicBezTo>
                  <a:cubicBezTo>
                    <a:pt x="177299" y="115085"/>
                    <a:pt x="-2618" y="111910"/>
                    <a:pt x="28" y="1113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2EB91D5A-2EC1-E78B-D959-0395F8FA11F7}"/>
                </a:ext>
              </a:extLst>
            </p:cNvPr>
            <p:cNvSpPr/>
            <p:nvPr/>
          </p:nvSpPr>
          <p:spPr>
            <a:xfrm>
              <a:off x="5915022" y="2870200"/>
              <a:ext cx="146191" cy="70002"/>
            </a:xfrm>
            <a:custGeom>
              <a:avLst/>
              <a:gdLst>
                <a:gd name="connsiteX0" fmla="*/ 3 w 146191"/>
                <a:gd name="connsiteY0" fmla="*/ 69850 h 70002"/>
                <a:gd name="connsiteX1" fmla="*/ 88903 w 146191"/>
                <a:gd name="connsiteY1" fmla="*/ 50800 h 70002"/>
                <a:gd name="connsiteX2" fmla="*/ 146053 w 146191"/>
                <a:gd name="connsiteY2" fmla="*/ 12700 h 70002"/>
                <a:gd name="connsiteX3" fmla="*/ 104778 w 146191"/>
                <a:gd name="connsiteY3" fmla="*/ 41275 h 70002"/>
                <a:gd name="connsiteX4" fmla="*/ 98428 w 146191"/>
                <a:gd name="connsiteY4" fmla="*/ 0 h 70002"/>
                <a:gd name="connsiteX5" fmla="*/ 92078 w 146191"/>
                <a:gd name="connsiteY5" fmla="*/ 41275 h 70002"/>
                <a:gd name="connsiteX6" fmla="*/ 3 w 146191"/>
                <a:gd name="connsiteY6" fmla="*/ 69850 h 7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191" h="70002">
                  <a:moveTo>
                    <a:pt x="3" y="69850"/>
                  </a:moveTo>
                  <a:cubicBezTo>
                    <a:pt x="-526" y="71437"/>
                    <a:pt x="64561" y="60325"/>
                    <a:pt x="88903" y="50800"/>
                  </a:cubicBezTo>
                  <a:cubicBezTo>
                    <a:pt x="113245" y="41275"/>
                    <a:pt x="143407" y="14287"/>
                    <a:pt x="146053" y="12700"/>
                  </a:cubicBezTo>
                  <a:cubicBezTo>
                    <a:pt x="148699" y="11112"/>
                    <a:pt x="112715" y="43392"/>
                    <a:pt x="104778" y="41275"/>
                  </a:cubicBezTo>
                  <a:cubicBezTo>
                    <a:pt x="96841" y="39158"/>
                    <a:pt x="100545" y="0"/>
                    <a:pt x="98428" y="0"/>
                  </a:cubicBezTo>
                  <a:cubicBezTo>
                    <a:pt x="96311" y="0"/>
                    <a:pt x="103190" y="28575"/>
                    <a:pt x="92078" y="41275"/>
                  </a:cubicBezTo>
                  <a:cubicBezTo>
                    <a:pt x="80966" y="53975"/>
                    <a:pt x="532" y="68263"/>
                    <a:pt x="3" y="698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EE4EF52D-C022-F49B-6746-3612E6444B85}"/>
                </a:ext>
              </a:extLst>
            </p:cNvPr>
            <p:cNvSpPr/>
            <p:nvPr/>
          </p:nvSpPr>
          <p:spPr>
            <a:xfrm>
              <a:off x="5908539" y="2990215"/>
              <a:ext cx="130432" cy="219930"/>
            </a:xfrm>
            <a:custGeom>
              <a:avLst/>
              <a:gdLst>
                <a:gd name="connsiteX0" fmla="*/ 12836 w 130432"/>
                <a:gd name="connsiteY0" fmla="*/ 635 h 219930"/>
                <a:gd name="connsiteX1" fmla="*/ 136 w 130432"/>
                <a:gd name="connsiteY1" fmla="*/ 64135 h 219930"/>
                <a:gd name="connsiteX2" fmla="*/ 22361 w 130432"/>
                <a:gd name="connsiteY2" fmla="*/ 118110 h 219930"/>
                <a:gd name="connsiteX3" fmla="*/ 104911 w 130432"/>
                <a:gd name="connsiteY3" fmla="*/ 168910 h 219930"/>
                <a:gd name="connsiteX4" fmla="*/ 130311 w 130432"/>
                <a:gd name="connsiteY4" fmla="*/ 219710 h 219930"/>
                <a:gd name="connsiteX5" fmla="*/ 111261 w 130432"/>
                <a:gd name="connsiteY5" fmla="*/ 184785 h 219930"/>
                <a:gd name="connsiteX6" fmla="*/ 44586 w 130432"/>
                <a:gd name="connsiteY6" fmla="*/ 124460 h 219930"/>
                <a:gd name="connsiteX7" fmla="*/ 9661 w 130432"/>
                <a:gd name="connsiteY7" fmla="*/ 105410 h 219930"/>
                <a:gd name="connsiteX8" fmla="*/ 12836 w 130432"/>
                <a:gd name="connsiteY8" fmla="*/ 635 h 219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432" h="219930">
                  <a:moveTo>
                    <a:pt x="12836" y="635"/>
                  </a:moveTo>
                  <a:cubicBezTo>
                    <a:pt x="11249" y="-6244"/>
                    <a:pt x="-1451" y="44556"/>
                    <a:pt x="136" y="64135"/>
                  </a:cubicBezTo>
                  <a:cubicBezTo>
                    <a:pt x="1723" y="83714"/>
                    <a:pt x="4899" y="100648"/>
                    <a:pt x="22361" y="118110"/>
                  </a:cubicBezTo>
                  <a:cubicBezTo>
                    <a:pt x="39823" y="135572"/>
                    <a:pt x="86919" y="151977"/>
                    <a:pt x="104911" y="168910"/>
                  </a:cubicBezTo>
                  <a:cubicBezTo>
                    <a:pt x="122903" y="185843"/>
                    <a:pt x="129253" y="217064"/>
                    <a:pt x="130311" y="219710"/>
                  </a:cubicBezTo>
                  <a:cubicBezTo>
                    <a:pt x="131369" y="222356"/>
                    <a:pt x="125549" y="200660"/>
                    <a:pt x="111261" y="184785"/>
                  </a:cubicBezTo>
                  <a:cubicBezTo>
                    <a:pt x="96974" y="168910"/>
                    <a:pt x="61519" y="137689"/>
                    <a:pt x="44586" y="124460"/>
                  </a:cubicBezTo>
                  <a:cubicBezTo>
                    <a:pt x="27653" y="111231"/>
                    <a:pt x="15482" y="122343"/>
                    <a:pt x="9661" y="105410"/>
                  </a:cubicBezTo>
                  <a:cubicBezTo>
                    <a:pt x="3840" y="88477"/>
                    <a:pt x="14423" y="7514"/>
                    <a:pt x="12836" y="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44F6828D-4C9B-6804-BD21-2250864B85B6}"/>
                </a:ext>
              </a:extLst>
            </p:cNvPr>
            <p:cNvSpPr/>
            <p:nvPr/>
          </p:nvSpPr>
          <p:spPr>
            <a:xfrm>
              <a:off x="5911850" y="3121014"/>
              <a:ext cx="137170" cy="117590"/>
            </a:xfrm>
            <a:custGeom>
              <a:avLst/>
              <a:gdLst>
                <a:gd name="connsiteX0" fmla="*/ 0 w 137170"/>
                <a:gd name="connsiteY0" fmla="*/ 11 h 117590"/>
                <a:gd name="connsiteX1" fmla="*/ 130175 w 137170"/>
                <a:gd name="connsiteY1" fmla="*/ 92086 h 117590"/>
                <a:gd name="connsiteX2" fmla="*/ 120650 w 137170"/>
                <a:gd name="connsiteY2" fmla="*/ 117486 h 117590"/>
                <a:gd name="connsiteX3" fmla="*/ 130175 w 137170"/>
                <a:gd name="connsiteY3" fmla="*/ 85736 h 117590"/>
                <a:gd name="connsiteX4" fmla="*/ 0 w 137170"/>
                <a:gd name="connsiteY4" fmla="*/ 11 h 11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170" h="117590">
                  <a:moveTo>
                    <a:pt x="0" y="11"/>
                  </a:moveTo>
                  <a:cubicBezTo>
                    <a:pt x="0" y="1069"/>
                    <a:pt x="110067" y="72507"/>
                    <a:pt x="130175" y="92086"/>
                  </a:cubicBezTo>
                  <a:cubicBezTo>
                    <a:pt x="150283" y="111665"/>
                    <a:pt x="120650" y="118544"/>
                    <a:pt x="120650" y="117486"/>
                  </a:cubicBezTo>
                  <a:cubicBezTo>
                    <a:pt x="120650" y="116428"/>
                    <a:pt x="145521" y="100553"/>
                    <a:pt x="130175" y="85736"/>
                  </a:cubicBezTo>
                  <a:cubicBezTo>
                    <a:pt x="114829" y="70919"/>
                    <a:pt x="0" y="-1047"/>
                    <a:pt x="0" y="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62FE54F9-E1C6-5876-2FF9-2171DCD5ECF2}"/>
                </a:ext>
              </a:extLst>
            </p:cNvPr>
            <p:cNvSpPr/>
            <p:nvPr/>
          </p:nvSpPr>
          <p:spPr>
            <a:xfrm>
              <a:off x="6346587" y="3155950"/>
              <a:ext cx="200704" cy="120819"/>
            </a:xfrm>
            <a:custGeom>
              <a:avLst/>
              <a:gdLst>
                <a:gd name="connsiteX0" fmla="*/ 174863 w 200704"/>
                <a:gd name="connsiteY0" fmla="*/ 0 h 120819"/>
                <a:gd name="connsiteX1" fmla="*/ 200263 w 200704"/>
                <a:gd name="connsiteY1" fmla="*/ 69850 h 120819"/>
                <a:gd name="connsiteX2" fmla="*/ 149463 w 200704"/>
                <a:gd name="connsiteY2" fmla="*/ 85725 h 120819"/>
                <a:gd name="connsiteX3" fmla="*/ 238 w 200704"/>
                <a:gd name="connsiteY3" fmla="*/ 120650 h 120819"/>
                <a:gd name="connsiteX4" fmla="*/ 187563 w 200704"/>
                <a:gd name="connsiteY4" fmla="*/ 69850 h 120819"/>
                <a:gd name="connsiteX5" fmla="*/ 174863 w 200704"/>
                <a:gd name="connsiteY5" fmla="*/ 0 h 120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704" h="120819">
                  <a:moveTo>
                    <a:pt x="174863" y="0"/>
                  </a:moveTo>
                  <a:cubicBezTo>
                    <a:pt x="176980" y="0"/>
                    <a:pt x="204496" y="55563"/>
                    <a:pt x="200263" y="69850"/>
                  </a:cubicBezTo>
                  <a:cubicBezTo>
                    <a:pt x="196030" y="84137"/>
                    <a:pt x="182800" y="77258"/>
                    <a:pt x="149463" y="85725"/>
                  </a:cubicBezTo>
                  <a:cubicBezTo>
                    <a:pt x="116126" y="94192"/>
                    <a:pt x="-6112" y="123296"/>
                    <a:pt x="238" y="120650"/>
                  </a:cubicBezTo>
                  <a:cubicBezTo>
                    <a:pt x="6588" y="118004"/>
                    <a:pt x="156342" y="85196"/>
                    <a:pt x="187563" y="69850"/>
                  </a:cubicBezTo>
                  <a:cubicBezTo>
                    <a:pt x="218784" y="54504"/>
                    <a:pt x="172746" y="0"/>
                    <a:pt x="17486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1EF30B8B-0085-192F-1444-4954A937ED47}"/>
                </a:ext>
              </a:extLst>
            </p:cNvPr>
            <p:cNvSpPr/>
            <p:nvPr/>
          </p:nvSpPr>
          <p:spPr>
            <a:xfrm>
              <a:off x="7696196" y="2501899"/>
              <a:ext cx="57891" cy="320774"/>
            </a:xfrm>
            <a:custGeom>
              <a:avLst/>
              <a:gdLst>
                <a:gd name="connsiteX0" fmla="*/ 25404 w 57891"/>
                <a:gd name="connsiteY0" fmla="*/ 1 h 320774"/>
                <a:gd name="connsiteX1" fmla="*/ 47629 w 57891"/>
                <a:gd name="connsiteY1" fmla="*/ 200026 h 320774"/>
                <a:gd name="connsiteX2" fmla="*/ 4 w 57891"/>
                <a:gd name="connsiteY2" fmla="*/ 320676 h 320774"/>
                <a:gd name="connsiteX3" fmla="*/ 50804 w 57891"/>
                <a:gd name="connsiteY3" fmla="*/ 222251 h 320774"/>
                <a:gd name="connsiteX4" fmla="*/ 57154 w 57891"/>
                <a:gd name="connsiteY4" fmla="*/ 203201 h 320774"/>
                <a:gd name="connsiteX5" fmla="*/ 25404 w 57891"/>
                <a:gd name="connsiteY5" fmla="*/ 1 h 32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891" h="320774">
                  <a:moveTo>
                    <a:pt x="25404" y="1"/>
                  </a:moveTo>
                  <a:cubicBezTo>
                    <a:pt x="23817" y="-528"/>
                    <a:pt x="51862" y="146580"/>
                    <a:pt x="47629" y="200026"/>
                  </a:cubicBezTo>
                  <a:cubicBezTo>
                    <a:pt x="43396" y="253472"/>
                    <a:pt x="-525" y="316972"/>
                    <a:pt x="4" y="320676"/>
                  </a:cubicBezTo>
                  <a:cubicBezTo>
                    <a:pt x="533" y="324380"/>
                    <a:pt x="50804" y="222251"/>
                    <a:pt x="50804" y="222251"/>
                  </a:cubicBezTo>
                  <a:cubicBezTo>
                    <a:pt x="60329" y="202672"/>
                    <a:pt x="57683" y="237068"/>
                    <a:pt x="57154" y="203201"/>
                  </a:cubicBezTo>
                  <a:cubicBezTo>
                    <a:pt x="56625" y="169334"/>
                    <a:pt x="26991" y="530"/>
                    <a:pt x="25404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639CB199-D52A-B814-6DEC-53445AB49916}"/>
                </a:ext>
              </a:extLst>
            </p:cNvPr>
            <p:cNvSpPr/>
            <p:nvPr/>
          </p:nvSpPr>
          <p:spPr>
            <a:xfrm>
              <a:off x="7348396" y="2625698"/>
              <a:ext cx="99016" cy="385891"/>
            </a:xfrm>
            <a:custGeom>
              <a:avLst/>
              <a:gdLst>
                <a:gd name="connsiteX0" fmla="*/ 90629 w 99016"/>
                <a:gd name="connsiteY0" fmla="*/ 27 h 385891"/>
                <a:gd name="connsiteX1" fmla="*/ 96979 w 99016"/>
                <a:gd name="connsiteY1" fmla="*/ 152427 h 385891"/>
                <a:gd name="connsiteX2" fmla="*/ 49354 w 99016"/>
                <a:gd name="connsiteY2" fmla="*/ 215927 h 385891"/>
                <a:gd name="connsiteX3" fmla="*/ 1729 w 99016"/>
                <a:gd name="connsiteY3" fmla="*/ 384202 h 385891"/>
                <a:gd name="connsiteX4" fmla="*/ 14429 w 99016"/>
                <a:gd name="connsiteY4" fmla="*/ 295302 h 385891"/>
                <a:gd name="connsiteX5" fmla="*/ 52529 w 99016"/>
                <a:gd name="connsiteY5" fmla="*/ 177827 h 385891"/>
                <a:gd name="connsiteX6" fmla="*/ 23954 w 99016"/>
                <a:gd name="connsiteY6" fmla="*/ 238152 h 385891"/>
                <a:gd name="connsiteX7" fmla="*/ 93804 w 99016"/>
                <a:gd name="connsiteY7" fmla="*/ 165127 h 385891"/>
                <a:gd name="connsiteX8" fmla="*/ 90629 w 99016"/>
                <a:gd name="connsiteY8" fmla="*/ 27 h 38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016" h="385891">
                  <a:moveTo>
                    <a:pt x="90629" y="27"/>
                  </a:moveTo>
                  <a:cubicBezTo>
                    <a:pt x="91158" y="-2090"/>
                    <a:pt x="103858" y="116444"/>
                    <a:pt x="96979" y="152427"/>
                  </a:cubicBezTo>
                  <a:cubicBezTo>
                    <a:pt x="90100" y="188410"/>
                    <a:pt x="65229" y="177298"/>
                    <a:pt x="49354" y="215927"/>
                  </a:cubicBezTo>
                  <a:cubicBezTo>
                    <a:pt x="33479" y="254556"/>
                    <a:pt x="7550" y="370973"/>
                    <a:pt x="1729" y="384202"/>
                  </a:cubicBezTo>
                  <a:cubicBezTo>
                    <a:pt x="-4092" y="397431"/>
                    <a:pt x="5962" y="329698"/>
                    <a:pt x="14429" y="295302"/>
                  </a:cubicBezTo>
                  <a:cubicBezTo>
                    <a:pt x="22896" y="260906"/>
                    <a:pt x="50941" y="187352"/>
                    <a:pt x="52529" y="177827"/>
                  </a:cubicBezTo>
                  <a:cubicBezTo>
                    <a:pt x="54116" y="168302"/>
                    <a:pt x="17075" y="240269"/>
                    <a:pt x="23954" y="238152"/>
                  </a:cubicBezTo>
                  <a:cubicBezTo>
                    <a:pt x="30833" y="236035"/>
                    <a:pt x="81633" y="202698"/>
                    <a:pt x="93804" y="165127"/>
                  </a:cubicBezTo>
                  <a:cubicBezTo>
                    <a:pt x="105975" y="127556"/>
                    <a:pt x="90100" y="2144"/>
                    <a:pt x="90629" y="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19C588A4-5B55-956E-9339-1929C2C667B9}"/>
                </a:ext>
              </a:extLst>
            </p:cNvPr>
            <p:cNvSpPr/>
            <p:nvPr/>
          </p:nvSpPr>
          <p:spPr>
            <a:xfrm>
              <a:off x="7604116" y="2494092"/>
              <a:ext cx="112499" cy="528678"/>
            </a:xfrm>
            <a:custGeom>
              <a:avLst/>
              <a:gdLst>
                <a:gd name="connsiteX0" fmla="*/ 101609 w 112499"/>
                <a:gd name="connsiteY0" fmla="*/ 1458 h 528678"/>
                <a:gd name="connsiteX1" fmla="*/ 104784 w 112499"/>
                <a:gd name="connsiteY1" fmla="*/ 239583 h 528678"/>
                <a:gd name="connsiteX2" fmla="*/ 95259 w 112499"/>
                <a:gd name="connsiteY2" fmla="*/ 328483 h 528678"/>
                <a:gd name="connsiteX3" fmla="*/ 111134 w 112499"/>
                <a:gd name="connsiteY3" fmla="*/ 309433 h 528678"/>
                <a:gd name="connsiteX4" fmla="*/ 69859 w 112499"/>
                <a:gd name="connsiteY4" fmla="*/ 414208 h 528678"/>
                <a:gd name="connsiteX5" fmla="*/ 98434 w 112499"/>
                <a:gd name="connsiteY5" fmla="*/ 395158 h 528678"/>
                <a:gd name="connsiteX6" fmla="*/ 9 w 112499"/>
                <a:gd name="connsiteY6" fmla="*/ 528508 h 528678"/>
                <a:gd name="connsiteX7" fmla="*/ 104784 w 112499"/>
                <a:gd name="connsiteY7" fmla="*/ 363408 h 528678"/>
                <a:gd name="connsiteX8" fmla="*/ 101609 w 112499"/>
                <a:gd name="connsiteY8" fmla="*/ 1458 h 52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499" h="528678">
                  <a:moveTo>
                    <a:pt x="101609" y="1458"/>
                  </a:moveTo>
                  <a:cubicBezTo>
                    <a:pt x="101609" y="-19179"/>
                    <a:pt x="105842" y="185079"/>
                    <a:pt x="104784" y="239583"/>
                  </a:cubicBezTo>
                  <a:cubicBezTo>
                    <a:pt x="103726" y="294087"/>
                    <a:pt x="95259" y="328483"/>
                    <a:pt x="95259" y="328483"/>
                  </a:cubicBezTo>
                  <a:cubicBezTo>
                    <a:pt x="96317" y="340125"/>
                    <a:pt x="115367" y="295146"/>
                    <a:pt x="111134" y="309433"/>
                  </a:cubicBezTo>
                  <a:cubicBezTo>
                    <a:pt x="106901" y="323720"/>
                    <a:pt x="71976" y="399921"/>
                    <a:pt x="69859" y="414208"/>
                  </a:cubicBezTo>
                  <a:cubicBezTo>
                    <a:pt x="67742" y="428496"/>
                    <a:pt x="110076" y="376108"/>
                    <a:pt x="98434" y="395158"/>
                  </a:cubicBezTo>
                  <a:cubicBezTo>
                    <a:pt x="86792" y="414208"/>
                    <a:pt x="-1049" y="533799"/>
                    <a:pt x="9" y="528508"/>
                  </a:cubicBezTo>
                  <a:cubicBezTo>
                    <a:pt x="1067" y="523217"/>
                    <a:pt x="85734" y="444900"/>
                    <a:pt x="104784" y="363408"/>
                  </a:cubicBezTo>
                  <a:cubicBezTo>
                    <a:pt x="123834" y="281916"/>
                    <a:pt x="101609" y="22095"/>
                    <a:pt x="101609" y="14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FA2A0CAE-5012-CA7A-707D-73CAFFDEFFDD}"/>
                </a:ext>
              </a:extLst>
            </p:cNvPr>
            <p:cNvSpPr/>
            <p:nvPr/>
          </p:nvSpPr>
          <p:spPr>
            <a:xfrm>
              <a:off x="7516178" y="2543174"/>
              <a:ext cx="153522" cy="509708"/>
            </a:xfrm>
            <a:custGeom>
              <a:avLst/>
              <a:gdLst>
                <a:gd name="connsiteX0" fmla="*/ 141922 w 153522"/>
                <a:gd name="connsiteY0" fmla="*/ 1 h 509708"/>
                <a:gd name="connsiteX1" fmla="*/ 138747 w 153522"/>
                <a:gd name="connsiteY1" fmla="*/ 244476 h 509708"/>
                <a:gd name="connsiteX2" fmla="*/ 78422 w 153522"/>
                <a:gd name="connsiteY2" fmla="*/ 330201 h 509708"/>
                <a:gd name="connsiteX3" fmla="*/ 122872 w 153522"/>
                <a:gd name="connsiteY3" fmla="*/ 282576 h 509708"/>
                <a:gd name="connsiteX4" fmla="*/ 14922 w 153522"/>
                <a:gd name="connsiteY4" fmla="*/ 393701 h 509708"/>
                <a:gd name="connsiteX5" fmla="*/ 2222 w 153522"/>
                <a:gd name="connsiteY5" fmla="*/ 508001 h 509708"/>
                <a:gd name="connsiteX6" fmla="*/ 2222 w 153522"/>
                <a:gd name="connsiteY6" fmla="*/ 457201 h 509708"/>
                <a:gd name="connsiteX7" fmla="*/ 24447 w 153522"/>
                <a:gd name="connsiteY7" fmla="*/ 387351 h 509708"/>
                <a:gd name="connsiteX8" fmla="*/ 59372 w 153522"/>
                <a:gd name="connsiteY8" fmla="*/ 358776 h 509708"/>
                <a:gd name="connsiteX9" fmla="*/ 78422 w 153522"/>
                <a:gd name="connsiteY9" fmla="*/ 384176 h 509708"/>
                <a:gd name="connsiteX10" fmla="*/ 87947 w 153522"/>
                <a:gd name="connsiteY10" fmla="*/ 320676 h 509708"/>
                <a:gd name="connsiteX11" fmla="*/ 151447 w 153522"/>
                <a:gd name="connsiteY11" fmla="*/ 231776 h 509708"/>
                <a:gd name="connsiteX12" fmla="*/ 138747 w 153522"/>
                <a:gd name="connsiteY12" fmla="*/ 247651 h 509708"/>
                <a:gd name="connsiteX13" fmla="*/ 141922 w 153522"/>
                <a:gd name="connsiteY13" fmla="*/ 1 h 509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522" h="509708">
                  <a:moveTo>
                    <a:pt x="141922" y="1"/>
                  </a:moveTo>
                  <a:cubicBezTo>
                    <a:pt x="141922" y="-528"/>
                    <a:pt x="149330" y="189443"/>
                    <a:pt x="138747" y="244476"/>
                  </a:cubicBezTo>
                  <a:cubicBezTo>
                    <a:pt x="128164" y="299509"/>
                    <a:pt x="81068" y="323851"/>
                    <a:pt x="78422" y="330201"/>
                  </a:cubicBezTo>
                  <a:cubicBezTo>
                    <a:pt x="75776" y="336551"/>
                    <a:pt x="133455" y="271993"/>
                    <a:pt x="122872" y="282576"/>
                  </a:cubicBezTo>
                  <a:cubicBezTo>
                    <a:pt x="112289" y="293159"/>
                    <a:pt x="35030" y="356130"/>
                    <a:pt x="14922" y="393701"/>
                  </a:cubicBezTo>
                  <a:cubicBezTo>
                    <a:pt x="-5186" y="431272"/>
                    <a:pt x="4339" y="497418"/>
                    <a:pt x="2222" y="508001"/>
                  </a:cubicBezTo>
                  <a:cubicBezTo>
                    <a:pt x="105" y="518584"/>
                    <a:pt x="-1482" y="477309"/>
                    <a:pt x="2222" y="457201"/>
                  </a:cubicBezTo>
                  <a:cubicBezTo>
                    <a:pt x="5926" y="437093"/>
                    <a:pt x="14922" y="403755"/>
                    <a:pt x="24447" y="387351"/>
                  </a:cubicBezTo>
                  <a:cubicBezTo>
                    <a:pt x="33972" y="370947"/>
                    <a:pt x="50376" y="359305"/>
                    <a:pt x="59372" y="358776"/>
                  </a:cubicBezTo>
                  <a:cubicBezTo>
                    <a:pt x="68368" y="358247"/>
                    <a:pt x="73660" y="390526"/>
                    <a:pt x="78422" y="384176"/>
                  </a:cubicBezTo>
                  <a:cubicBezTo>
                    <a:pt x="83184" y="377826"/>
                    <a:pt x="75776" y="346076"/>
                    <a:pt x="87947" y="320676"/>
                  </a:cubicBezTo>
                  <a:cubicBezTo>
                    <a:pt x="100118" y="295276"/>
                    <a:pt x="151447" y="231776"/>
                    <a:pt x="151447" y="231776"/>
                  </a:cubicBezTo>
                  <a:cubicBezTo>
                    <a:pt x="159914" y="219605"/>
                    <a:pt x="139805" y="281518"/>
                    <a:pt x="138747" y="247651"/>
                  </a:cubicBezTo>
                  <a:cubicBezTo>
                    <a:pt x="137689" y="213784"/>
                    <a:pt x="141922" y="530"/>
                    <a:pt x="141922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F6812C3E-1B94-A9E3-89AC-D2EBEB8B5DF6}"/>
                </a:ext>
              </a:extLst>
            </p:cNvPr>
            <p:cNvSpPr/>
            <p:nvPr/>
          </p:nvSpPr>
          <p:spPr>
            <a:xfrm>
              <a:off x="7407571" y="2647599"/>
              <a:ext cx="226262" cy="351183"/>
            </a:xfrm>
            <a:custGeom>
              <a:avLst/>
              <a:gdLst>
                <a:gd name="connsiteX0" fmla="*/ 145754 w 226262"/>
                <a:gd name="connsiteY0" fmla="*/ 351 h 351183"/>
                <a:gd name="connsiteX1" fmla="*/ 212429 w 226262"/>
                <a:gd name="connsiteY1" fmla="*/ 143226 h 351183"/>
                <a:gd name="connsiteX2" fmla="*/ 126704 w 226262"/>
                <a:gd name="connsiteY2" fmla="*/ 225776 h 351183"/>
                <a:gd name="connsiteX3" fmla="*/ 85429 w 226262"/>
                <a:gd name="connsiteY3" fmla="*/ 279751 h 351183"/>
                <a:gd name="connsiteX4" fmla="*/ 50504 w 226262"/>
                <a:gd name="connsiteY4" fmla="*/ 349601 h 351183"/>
                <a:gd name="connsiteX5" fmla="*/ 145754 w 226262"/>
                <a:gd name="connsiteY5" fmla="*/ 206726 h 351183"/>
                <a:gd name="connsiteX6" fmla="*/ 50504 w 226262"/>
                <a:gd name="connsiteY6" fmla="*/ 263876 h 351183"/>
                <a:gd name="connsiteX7" fmla="*/ 15579 w 226262"/>
                <a:gd name="connsiteY7" fmla="*/ 244826 h 351183"/>
                <a:gd name="connsiteX8" fmla="*/ 60029 w 226262"/>
                <a:gd name="connsiteY8" fmla="*/ 174976 h 351183"/>
                <a:gd name="connsiteX9" fmla="*/ 66379 w 226262"/>
                <a:gd name="connsiteY9" fmla="*/ 101951 h 351183"/>
                <a:gd name="connsiteX10" fmla="*/ 69554 w 226262"/>
                <a:gd name="connsiteY10" fmla="*/ 152751 h 351183"/>
                <a:gd name="connsiteX11" fmla="*/ 2879 w 226262"/>
                <a:gd name="connsiteY11" fmla="*/ 235301 h 351183"/>
                <a:gd name="connsiteX12" fmla="*/ 15579 w 226262"/>
                <a:gd name="connsiteY12" fmla="*/ 228951 h 351183"/>
                <a:gd name="connsiteX13" fmla="*/ 47329 w 226262"/>
                <a:gd name="connsiteY13" fmla="*/ 241651 h 351183"/>
                <a:gd name="connsiteX14" fmla="*/ 209254 w 226262"/>
                <a:gd name="connsiteY14" fmla="*/ 168626 h 351183"/>
                <a:gd name="connsiteX15" fmla="*/ 206079 w 226262"/>
                <a:gd name="connsiteY15" fmla="*/ 136876 h 351183"/>
                <a:gd name="connsiteX16" fmla="*/ 215604 w 226262"/>
                <a:gd name="connsiteY16" fmla="*/ 79726 h 351183"/>
                <a:gd name="connsiteX17" fmla="*/ 221954 w 226262"/>
                <a:gd name="connsiteY17" fmla="*/ 101951 h 351183"/>
                <a:gd name="connsiteX18" fmla="*/ 145754 w 226262"/>
                <a:gd name="connsiteY18" fmla="*/ 351 h 351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6262" h="351183">
                  <a:moveTo>
                    <a:pt x="145754" y="351"/>
                  </a:moveTo>
                  <a:cubicBezTo>
                    <a:pt x="144167" y="7230"/>
                    <a:pt x="215604" y="105655"/>
                    <a:pt x="212429" y="143226"/>
                  </a:cubicBezTo>
                  <a:cubicBezTo>
                    <a:pt x="209254" y="180797"/>
                    <a:pt x="147871" y="203022"/>
                    <a:pt x="126704" y="225776"/>
                  </a:cubicBezTo>
                  <a:cubicBezTo>
                    <a:pt x="105537" y="248530"/>
                    <a:pt x="98129" y="259114"/>
                    <a:pt x="85429" y="279751"/>
                  </a:cubicBezTo>
                  <a:cubicBezTo>
                    <a:pt x="72729" y="300388"/>
                    <a:pt x="40450" y="361772"/>
                    <a:pt x="50504" y="349601"/>
                  </a:cubicBezTo>
                  <a:cubicBezTo>
                    <a:pt x="60558" y="337430"/>
                    <a:pt x="145754" y="221013"/>
                    <a:pt x="145754" y="206726"/>
                  </a:cubicBezTo>
                  <a:cubicBezTo>
                    <a:pt x="145754" y="192439"/>
                    <a:pt x="72200" y="257526"/>
                    <a:pt x="50504" y="263876"/>
                  </a:cubicBezTo>
                  <a:cubicBezTo>
                    <a:pt x="28808" y="270226"/>
                    <a:pt x="13992" y="259643"/>
                    <a:pt x="15579" y="244826"/>
                  </a:cubicBezTo>
                  <a:cubicBezTo>
                    <a:pt x="17166" y="230009"/>
                    <a:pt x="51562" y="198788"/>
                    <a:pt x="60029" y="174976"/>
                  </a:cubicBezTo>
                  <a:cubicBezTo>
                    <a:pt x="68496" y="151164"/>
                    <a:pt x="64792" y="105655"/>
                    <a:pt x="66379" y="101951"/>
                  </a:cubicBezTo>
                  <a:cubicBezTo>
                    <a:pt x="67966" y="98247"/>
                    <a:pt x="80137" y="130526"/>
                    <a:pt x="69554" y="152751"/>
                  </a:cubicBezTo>
                  <a:cubicBezTo>
                    <a:pt x="58971" y="174976"/>
                    <a:pt x="2879" y="235301"/>
                    <a:pt x="2879" y="235301"/>
                  </a:cubicBezTo>
                  <a:cubicBezTo>
                    <a:pt x="-6117" y="248001"/>
                    <a:pt x="8171" y="227893"/>
                    <a:pt x="15579" y="228951"/>
                  </a:cubicBezTo>
                  <a:cubicBezTo>
                    <a:pt x="22987" y="230009"/>
                    <a:pt x="15050" y="251705"/>
                    <a:pt x="47329" y="241651"/>
                  </a:cubicBezTo>
                  <a:cubicBezTo>
                    <a:pt x="79608" y="231597"/>
                    <a:pt x="182796" y="186089"/>
                    <a:pt x="209254" y="168626"/>
                  </a:cubicBezTo>
                  <a:cubicBezTo>
                    <a:pt x="235712" y="151163"/>
                    <a:pt x="205021" y="151693"/>
                    <a:pt x="206079" y="136876"/>
                  </a:cubicBezTo>
                  <a:cubicBezTo>
                    <a:pt x="207137" y="122059"/>
                    <a:pt x="212958" y="85547"/>
                    <a:pt x="215604" y="79726"/>
                  </a:cubicBezTo>
                  <a:cubicBezTo>
                    <a:pt x="218250" y="73905"/>
                    <a:pt x="233596" y="114122"/>
                    <a:pt x="221954" y="101951"/>
                  </a:cubicBezTo>
                  <a:cubicBezTo>
                    <a:pt x="210312" y="89780"/>
                    <a:pt x="147341" y="-6528"/>
                    <a:pt x="145754" y="3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603CAA02-E5F5-553C-5F21-EF81D180466E}"/>
                </a:ext>
              </a:extLst>
            </p:cNvPr>
            <p:cNvSpPr/>
            <p:nvPr/>
          </p:nvSpPr>
          <p:spPr>
            <a:xfrm>
              <a:off x="7308012" y="2917731"/>
              <a:ext cx="238516" cy="207149"/>
            </a:xfrm>
            <a:custGeom>
              <a:avLst/>
              <a:gdLst>
                <a:gd name="connsiteX0" fmla="*/ 121488 w 238516"/>
                <a:gd name="connsiteY0" fmla="*/ 94 h 207149"/>
                <a:gd name="connsiteX1" fmla="*/ 19888 w 238516"/>
                <a:gd name="connsiteY1" fmla="*/ 187419 h 207149"/>
                <a:gd name="connsiteX2" fmla="*/ 4013 w 238516"/>
                <a:gd name="connsiteY2" fmla="*/ 200119 h 207149"/>
                <a:gd name="connsiteX3" fmla="*/ 70688 w 238516"/>
                <a:gd name="connsiteY3" fmla="*/ 174719 h 207149"/>
                <a:gd name="connsiteX4" fmla="*/ 232613 w 238516"/>
                <a:gd name="connsiteY4" fmla="*/ 127094 h 207149"/>
                <a:gd name="connsiteX5" fmla="*/ 188163 w 238516"/>
                <a:gd name="connsiteY5" fmla="*/ 139794 h 207149"/>
                <a:gd name="connsiteX6" fmla="*/ 45288 w 238516"/>
                <a:gd name="connsiteY6" fmla="*/ 193769 h 207149"/>
                <a:gd name="connsiteX7" fmla="*/ 45288 w 238516"/>
                <a:gd name="connsiteY7" fmla="*/ 162019 h 207149"/>
                <a:gd name="connsiteX8" fmla="*/ 121488 w 238516"/>
                <a:gd name="connsiteY8" fmla="*/ 94 h 20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516" h="207149">
                  <a:moveTo>
                    <a:pt x="121488" y="94"/>
                  </a:moveTo>
                  <a:cubicBezTo>
                    <a:pt x="117255" y="4327"/>
                    <a:pt x="39467" y="154082"/>
                    <a:pt x="19888" y="187419"/>
                  </a:cubicBezTo>
                  <a:cubicBezTo>
                    <a:pt x="309" y="220757"/>
                    <a:pt x="-4454" y="202236"/>
                    <a:pt x="4013" y="200119"/>
                  </a:cubicBezTo>
                  <a:cubicBezTo>
                    <a:pt x="12480" y="198002"/>
                    <a:pt x="32588" y="186890"/>
                    <a:pt x="70688" y="174719"/>
                  </a:cubicBezTo>
                  <a:cubicBezTo>
                    <a:pt x="108788" y="162548"/>
                    <a:pt x="213034" y="132915"/>
                    <a:pt x="232613" y="127094"/>
                  </a:cubicBezTo>
                  <a:cubicBezTo>
                    <a:pt x="252192" y="121273"/>
                    <a:pt x="219384" y="128682"/>
                    <a:pt x="188163" y="139794"/>
                  </a:cubicBezTo>
                  <a:cubicBezTo>
                    <a:pt x="156942" y="150906"/>
                    <a:pt x="69100" y="190065"/>
                    <a:pt x="45288" y="193769"/>
                  </a:cubicBezTo>
                  <a:cubicBezTo>
                    <a:pt x="21475" y="197473"/>
                    <a:pt x="33117" y="189007"/>
                    <a:pt x="45288" y="162019"/>
                  </a:cubicBezTo>
                  <a:cubicBezTo>
                    <a:pt x="57459" y="135032"/>
                    <a:pt x="125721" y="-4139"/>
                    <a:pt x="121488" y="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FA4822F9-4076-7FA8-7193-247041A63537}"/>
                </a:ext>
              </a:extLst>
            </p:cNvPr>
            <p:cNvSpPr/>
            <p:nvPr/>
          </p:nvSpPr>
          <p:spPr>
            <a:xfrm>
              <a:off x="7321549" y="2888473"/>
              <a:ext cx="343746" cy="248702"/>
            </a:xfrm>
            <a:custGeom>
              <a:avLst/>
              <a:gdLst>
                <a:gd name="connsiteX0" fmla="*/ 342901 w 343746"/>
                <a:gd name="connsiteY0" fmla="*/ 777 h 248702"/>
                <a:gd name="connsiteX1" fmla="*/ 254001 w 343746"/>
                <a:gd name="connsiteY1" fmla="*/ 130952 h 248702"/>
                <a:gd name="connsiteX2" fmla="*/ 193676 w 343746"/>
                <a:gd name="connsiteY2" fmla="*/ 181752 h 248702"/>
                <a:gd name="connsiteX3" fmla="*/ 1 w 343746"/>
                <a:gd name="connsiteY3" fmla="*/ 248427 h 248702"/>
                <a:gd name="connsiteX4" fmla="*/ 196851 w 343746"/>
                <a:gd name="connsiteY4" fmla="*/ 197627 h 248702"/>
                <a:gd name="connsiteX5" fmla="*/ 342901 w 343746"/>
                <a:gd name="connsiteY5" fmla="*/ 777 h 24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746" h="248702">
                  <a:moveTo>
                    <a:pt x="342901" y="777"/>
                  </a:moveTo>
                  <a:cubicBezTo>
                    <a:pt x="352426" y="-10336"/>
                    <a:pt x="278872" y="100790"/>
                    <a:pt x="254001" y="130952"/>
                  </a:cubicBezTo>
                  <a:cubicBezTo>
                    <a:pt x="229130" y="161115"/>
                    <a:pt x="236009" y="162173"/>
                    <a:pt x="193676" y="181752"/>
                  </a:cubicBezTo>
                  <a:cubicBezTo>
                    <a:pt x="151343" y="201331"/>
                    <a:pt x="-528" y="245781"/>
                    <a:pt x="1" y="248427"/>
                  </a:cubicBezTo>
                  <a:cubicBezTo>
                    <a:pt x="530" y="251073"/>
                    <a:pt x="141818" y="234669"/>
                    <a:pt x="196851" y="197627"/>
                  </a:cubicBezTo>
                  <a:cubicBezTo>
                    <a:pt x="251884" y="160585"/>
                    <a:pt x="333376" y="11890"/>
                    <a:pt x="342901" y="7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D35FE3FF-0D76-13C8-C2B9-24146473FD7C}"/>
                </a:ext>
              </a:extLst>
            </p:cNvPr>
            <p:cNvSpPr/>
            <p:nvPr/>
          </p:nvSpPr>
          <p:spPr>
            <a:xfrm>
              <a:off x="6505422" y="2282804"/>
              <a:ext cx="51071" cy="162357"/>
            </a:xfrm>
            <a:custGeom>
              <a:avLst/>
              <a:gdLst>
                <a:gd name="connsiteX0" fmla="*/ 50953 w 51071"/>
                <a:gd name="connsiteY0" fmla="*/ 21 h 162357"/>
                <a:gd name="connsiteX1" fmla="*/ 25553 w 51071"/>
                <a:gd name="connsiteY1" fmla="*/ 111146 h 162357"/>
                <a:gd name="connsiteX2" fmla="*/ 153 w 51071"/>
                <a:gd name="connsiteY2" fmla="*/ 161946 h 162357"/>
                <a:gd name="connsiteX3" fmla="*/ 16028 w 51071"/>
                <a:gd name="connsiteY3" fmla="*/ 133371 h 162357"/>
                <a:gd name="connsiteX4" fmla="*/ 38253 w 51071"/>
                <a:gd name="connsiteY4" fmla="*/ 101621 h 162357"/>
                <a:gd name="connsiteX5" fmla="*/ 35078 w 51071"/>
                <a:gd name="connsiteY5" fmla="*/ 120671 h 162357"/>
                <a:gd name="connsiteX6" fmla="*/ 50953 w 51071"/>
                <a:gd name="connsiteY6" fmla="*/ 21 h 162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71" h="162357">
                  <a:moveTo>
                    <a:pt x="50953" y="21"/>
                  </a:moveTo>
                  <a:cubicBezTo>
                    <a:pt x="49366" y="-1566"/>
                    <a:pt x="34020" y="84158"/>
                    <a:pt x="25553" y="111146"/>
                  </a:cubicBezTo>
                  <a:cubicBezTo>
                    <a:pt x="17086" y="138134"/>
                    <a:pt x="1740" y="158242"/>
                    <a:pt x="153" y="161946"/>
                  </a:cubicBezTo>
                  <a:cubicBezTo>
                    <a:pt x="-1434" y="165650"/>
                    <a:pt x="9678" y="143425"/>
                    <a:pt x="16028" y="133371"/>
                  </a:cubicBezTo>
                  <a:cubicBezTo>
                    <a:pt x="22378" y="123317"/>
                    <a:pt x="35078" y="103738"/>
                    <a:pt x="38253" y="101621"/>
                  </a:cubicBezTo>
                  <a:cubicBezTo>
                    <a:pt x="41428" y="99504"/>
                    <a:pt x="32432" y="132313"/>
                    <a:pt x="35078" y="120671"/>
                  </a:cubicBezTo>
                  <a:cubicBezTo>
                    <a:pt x="37724" y="109029"/>
                    <a:pt x="52540" y="1608"/>
                    <a:pt x="50953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D561EA36-ADEA-AA50-A359-2264C36F0F6E}"/>
                </a:ext>
              </a:extLst>
            </p:cNvPr>
            <p:cNvSpPr/>
            <p:nvPr/>
          </p:nvSpPr>
          <p:spPr>
            <a:xfrm>
              <a:off x="5911820" y="2187561"/>
              <a:ext cx="213912" cy="83368"/>
            </a:xfrm>
            <a:custGeom>
              <a:avLst/>
              <a:gdLst>
                <a:gd name="connsiteX0" fmla="*/ 30 w 213912"/>
                <a:gd name="connsiteY0" fmla="*/ 14 h 83368"/>
                <a:gd name="connsiteX1" fmla="*/ 95280 w 213912"/>
                <a:gd name="connsiteY1" fmla="*/ 69864 h 83368"/>
                <a:gd name="connsiteX2" fmla="*/ 212755 w 213912"/>
                <a:gd name="connsiteY2" fmla="*/ 79389 h 83368"/>
                <a:gd name="connsiteX3" fmla="*/ 152430 w 213912"/>
                <a:gd name="connsiteY3" fmla="*/ 82564 h 83368"/>
                <a:gd name="connsiteX4" fmla="*/ 104805 w 213912"/>
                <a:gd name="connsiteY4" fmla="*/ 76214 h 83368"/>
                <a:gd name="connsiteX5" fmla="*/ 30 w 213912"/>
                <a:gd name="connsiteY5" fmla="*/ 14 h 8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912" h="83368">
                  <a:moveTo>
                    <a:pt x="30" y="14"/>
                  </a:moveTo>
                  <a:cubicBezTo>
                    <a:pt x="-1558" y="-1044"/>
                    <a:pt x="59826" y="56635"/>
                    <a:pt x="95280" y="69864"/>
                  </a:cubicBezTo>
                  <a:cubicBezTo>
                    <a:pt x="130734" y="83093"/>
                    <a:pt x="203230" y="77272"/>
                    <a:pt x="212755" y="79389"/>
                  </a:cubicBezTo>
                  <a:cubicBezTo>
                    <a:pt x="222280" y="81506"/>
                    <a:pt x="170422" y="83093"/>
                    <a:pt x="152430" y="82564"/>
                  </a:cubicBezTo>
                  <a:cubicBezTo>
                    <a:pt x="134438" y="82035"/>
                    <a:pt x="128618" y="87327"/>
                    <a:pt x="104805" y="76214"/>
                  </a:cubicBezTo>
                  <a:cubicBezTo>
                    <a:pt x="80993" y="65102"/>
                    <a:pt x="1618" y="1072"/>
                    <a:pt x="30" y="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165A254E-70F7-2448-A790-F8B6EC6C8CEC}"/>
                </a:ext>
              </a:extLst>
            </p:cNvPr>
            <p:cNvSpPr/>
            <p:nvPr/>
          </p:nvSpPr>
          <p:spPr>
            <a:xfrm>
              <a:off x="6578266" y="2393950"/>
              <a:ext cx="238532" cy="54744"/>
            </a:xfrm>
            <a:custGeom>
              <a:avLst/>
              <a:gdLst>
                <a:gd name="connsiteX0" fmla="*/ 334 w 238532"/>
                <a:gd name="connsiteY0" fmla="*/ 0 h 54744"/>
                <a:gd name="connsiteX1" fmla="*/ 124159 w 238532"/>
                <a:gd name="connsiteY1" fmla="*/ 38100 h 54744"/>
                <a:gd name="connsiteX2" fmla="*/ 178134 w 238532"/>
                <a:gd name="connsiteY2" fmla="*/ 50800 h 54744"/>
                <a:gd name="connsiteX3" fmla="*/ 168609 w 238532"/>
                <a:gd name="connsiteY3" fmla="*/ 53975 h 54744"/>
                <a:gd name="connsiteX4" fmla="*/ 194009 w 238532"/>
                <a:gd name="connsiteY4" fmla="*/ 38100 h 54744"/>
                <a:gd name="connsiteX5" fmla="*/ 238459 w 238532"/>
                <a:gd name="connsiteY5" fmla="*/ 50800 h 54744"/>
                <a:gd name="connsiteX6" fmla="*/ 203534 w 238532"/>
                <a:gd name="connsiteY6" fmla="*/ 41275 h 54744"/>
                <a:gd name="connsiteX7" fmla="*/ 165434 w 238532"/>
                <a:gd name="connsiteY7" fmla="*/ 38100 h 54744"/>
                <a:gd name="connsiteX8" fmla="*/ 334 w 238532"/>
                <a:gd name="connsiteY8" fmla="*/ 0 h 5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532" h="54744">
                  <a:moveTo>
                    <a:pt x="334" y="0"/>
                  </a:moveTo>
                  <a:cubicBezTo>
                    <a:pt x="-6545" y="0"/>
                    <a:pt x="94526" y="29633"/>
                    <a:pt x="124159" y="38100"/>
                  </a:cubicBezTo>
                  <a:cubicBezTo>
                    <a:pt x="153792" y="46567"/>
                    <a:pt x="178134" y="50800"/>
                    <a:pt x="178134" y="50800"/>
                  </a:cubicBezTo>
                  <a:cubicBezTo>
                    <a:pt x="185542" y="53446"/>
                    <a:pt x="165963" y="56092"/>
                    <a:pt x="168609" y="53975"/>
                  </a:cubicBezTo>
                  <a:cubicBezTo>
                    <a:pt x="171255" y="51858"/>
                    <a:pt x="182367" y="38629"/>
                    <a:pt x="194009" y="38100"/>
                  </a:cubicBezTo>
                  <a:cubicBezTo>
                    <a:pt x="205651" y="37571"/>
                    <a:pt x="236872" y="50271"/>
                    <a:pt x="238459" y="50800"/>
                  </a:cubicBezTo>
                  <a:cubicBezTo>
                    <a:pt x="240046" y="51329"/>
                    <a:pt x="215705" y="43392"/>
                    <a:pt x="203534" y="41275"/>
                  </a:cubicBezTo>
                  <a:cubicBezTo>
                    <a:pt x="191363" y="39158"/>
                    <a:pt x="195067" y="43921"/>
                    <a:pt x="165434" y="38100"/>
                  </a:cubicBezTo>
                  <a:cubicBezTo>
                    <a:pt x="135801" y="32279"/>
                    <a:pt x="7213" y="0"/>
                    <a:pt x="33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8FF091DA-4394-39C8-51FE-5930A7108059}"/>
                </a:ext>
              </a:extLst>
            </p:cNvPr>
            <p:cNvSpPr/>
            <p:nvPr/>
          </p:nvSpPr>
          <p:spPr>
            <a:xfrm>
              <a:off x="6838947" y="2456735"/>
              <a:ext cx="111146" cy="48362"/>
            </a:xfrm>
            <a:custGeom>
              <a:avLst/>
              <a:gdLst>
                <a:gd name="connsiteX0" fmla="*/ 3 w 111146"/>
                <a:gd name="connsiteY0" fmla="*/ 48340 h 48362"/>
                <a:gd name="connsiteX1" fmla="*/ 82553 w 111146"/>
                <a:gd name="connsiteY1" fmla="*/ 7065 h 48362"/>
                <a:gd name="connsiteX2" fmla="*/ 111128 w 111146"/>
                <a:gd name="connsiteY2" fmla="*/ 13415 h 48362"/>
                <a:gd name="connsiteX3" fmla="*/ 85728 w 111146"/>
                <a:gd name="connsiteY3" fmla="*/ 715 h 48362"/>
                <a:gd name="connsiteX4" fmla="*/ 3 w 111146"/>
                <a:gd name="connsiteY4" fmla="*/ 48340 h 48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146" h="48362">
                  <a:moveTo>
                    <a:pt x="3" y="48340"/>
                  </a:moveTo>
                  <a:cubicBezTo>
                    <a:pt x="-526" y="49398"/>
                    <a:pt x="64032" y="12886"/>
                    <a:pt x="82553" y="7065"/>
                  </a:cubicBezTo>
                  <a:cubicBezTo>
                    <a:pt x="101074" y="1244"/>
                    <a:pt x="110599" y="14473"/>
                    <a:pt x="111128" y="13415"/>
                  </a:cubicBezTo>
                  <a:cubicBezTo>
                    <a:pt x="111657" y="12357"/>
                    <a:pt x="101074" y="-3518"/>
                    <a:pt x="85728" y="715"/>
                  </a:cubicBezTo>
                  <a:cubicBezTo>
                    <a:pt x="70382" y="4948"/>
                    <a:pt x="532" y="47282"/>
                    <a:pt x="3" y="483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ABE21193-B0AE-4097-8766-D2B1CAADE539}"/>
                </a:ext>
              </a:extLst>
            </p:cNvPr>
            <p:cNvSpPr/>
            <p:nvPr/>
          </p:nvSpPr>
          <p:spPr>
            <a:xfrm>
              <a:off x="6597580" y="2438397"/>
              <a:ext cx="148125" cy="75975"/>
            </a:xfrm>
            <a:custGeom>
              <a:avLst/>
              <a:gdLst>
                <a:gd name="connsiteX0" fmla="*/ 70 w 148125"/>
                <a:gd name="connsiteY0" fmla="*/ 3 h 75975"/>
                <a:gd name="connsiteX1" fmla="*/ 139770 w 148125"/>
                <a:gd name="connsiteY1" fmla="*/ 69853 h 75975"/>
                <a:gd name="connsiteX2" fmla="*/ 120720 w 148125"/>
                <a:gd name="connsiteY2" fmla="*/ 66678 h 75975"/>
                <a:gd name="connsiteX3" fmla="*/ 70 w 148125"/>
                <a:gd name="connsiteY3" fmla="*/ 3 h 75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125" h="75975">
                  <a:moveTo>
                    <a:pt x="70" y="3"/>
                  </a:moveTo>
                  <a:cubicBezTo>
                    <a:pt x="3245" y="532"/>
                    <a:pt x="139770" y="69853"/>
                    <a:pt x="139770" y="69853"/>
                  </a:cubicBezTo>
                  <a:cubicBezTo>
                    <a:pt x="159878" y="80965"/>
                    <a:pt x="139770" y="75145"/>
                    <a:pt x="120720" y="66678"/>
                  </a:cubicBezTo>
                  <a:cubicBezTo>
                    <a:pt x="101670" y="58211"/>
                    <a:pt x="-3105" y="-526"/>
                    <a:pt x="70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21731791-5D9A-E911-5547-49DC0A5406F9}"/>
                </a:ext>
              </a:extLst>
            </p:cNvPr>
            <p:cNvSpPr/>
            <p:nvPr/>
          </p:nvSpPr>
          <p:spPr>
            <a:xfrm>
              <a:off x="5994400" y="2286000"/>
              <a:ext cx="158984" cy="69850"/>
            </a:xfrm>
            <a:custGeom>
              <a:avLst/>
              <a:gdLst>
                <a:gd name="connsiteX0" fmla="*/ 130175 w 158984"/>
                <a:gd name="connsiteY0" fmla="*/ 0 h 69850"/>
                <a:gd name="connsiteX1" fmla="*/ 142875 w 158984"/>
                <a:gd name="connsiteY1" fmla="*/ 50800 h 69850"/>
                <a:gd name="connsiteX2" fmla="*/ 123825 w 158984"/>
                <a:gd name="connsiteY2" fmla="*/ 53975 h 69850"/>
                <a:gd name="connsiteX3" fmla="*/ 0 w 158984"/>
                <a:gd name="connsiteY3" fmla="*/ 69850 h 69850"/>
                <a:gd name="connsiteX4" fmla="*/ 152400 w 158984"/>
                <a:gd name="connsiteY4" fmla="*/ 50800 h 69850"/>
                <a:gd name="connsiteX5" fmla="*/ 130175 w 158984"/>
                <a:gd name="connsiteY5" fmla="*/ 0 h 6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984" h="69850">
                  <a:moveTo>
                    <a:pt x="130175" y="0"/>
                  </a:moveTo>
                  <a:cubicBezTo>
                    <a:pt x="128588" y="0"/>
                    <a:pt x="142875" y="50800"/>
                    <a:pt x="142875" y="50800"/>
                  </a:cubicBezTo>
                  <a:cubicBezTo>
                    <a:pt x="141817" y="59796"/>
                    <a:pt x="123825" y="53975"/>
                    <a:pt x="123825" y="53975"/>
                  </a:cubicBezTo>
                  <a:lnTo>
                    <a:pt x="0" y="69850"/>
                  </a:lnTo>
                  <a:cubicBezTo>
                    <a:pt x="4762" y="69321"/>
                    <a:pt x="129646" y="58208"/>
                    <a:pt x="152400" y="50800"/>
                  </a:cubicBezTo>
                  <a:cubicBezTo>
                    <a:pt x="175154" y="43392"/>
                    <a:pt x="131762" y="0"/>
                    <a:pt x="13017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62DF6A80-A6BA-180A-7B02-A34E5B7FF970}"/>
                </a:ext>
              </a:extLst>
            </p:cNvPr>
            <p:cNvSpPr/>
            <p:nvPr/>
          </p:nvSpPr>
          <p:spPr>
            <a:xfrm>
              <a:off x="6857995" y="2660452"/>
              <a:ext cx="41376" cy="91821"/>
            </a:xfrm>
            <a:custGeom>
              <a:avLst/>
              <a:gdLst>
                <a:gd name="connsiteX0" fmla="*/ 9530 w 41376"/>
                <a:gd name="connsiteY0" fmla="*/ 198 h 91821"/>
                <a:gd name="connsiteX1" fmla="*/ 38105 w 41376"/>
                <a:gd name="connsiteY1" fmla="*/ 60523 h 91821"/>
                <a:gd name="connsiteX2" fmla="*/ 5 w 41376"/>
                <a:gd name="connsiteY2" fmla="*/ 89098 h 91821"/>
                <a:gd name="connsiteX3" fmla="*/ 41280 w 41376"/>
                <a:gd name="connsiteY3" fmla="*/ 82748 h 91821"/>
                <a:gd name="connsiteX4" fmla="*/ 9530 w 41376"/>
                <a:gd name="connsiteY4" fmla="*/ 198 h 91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76" h="91821">
                  <a:moveTo>
                    <a:pt x="9530" y="198"/>
                  </a:moveTo>
                  <a:cubicBezTo>
                    <a:pt x="9001" y="-3506"/>
                    <a:pt x="39692" y="45706"/>
                    <a:pt x="38105" y="60523"/>
                  </a:cubicBezTo>
                  <a:cubicBezTo>
                    <a:pt x="36518" y="75340"/>
                    <a:pt x="-524" y="85394"/>
                    <a:pt x="5" y="89098"/>
                  </a:cubicBezTo>
                  <a:cubicBezTo>
                    <a:pt x="534" y="92802"/>
                    <a:pt x="39163" y="94390"/>
                    <a:pt x="41280" y="82748"/>
                  </a:cubicBezTo>
                  <a:cubicBezTo>
                    <a:pt x="43397" y="71106"/>
                    <a:pt x="10059" y="3902"/>
                    <a:pt x="9530" y="1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D7C366FD-D2CB-9405-D37A-2D5B35A3CE0B}"/>
                </a:ext>
              </a:extLst>
            </p:cNvPr>
            <p:cNvSpPr/>
            <p:nvPr/>
          </p:nvSpPr>
          <p:spPr>
            <a:xfrm>
              <a:off x="5975547" y="2444559"/>
              <a:ext cx="104626" cy="102104"/>
            </a:xfrm>
            <a:custGeom>
              <a:avLst/>
              <a:gdLst>
                <a:gd name="connsiteX0" fmla="*/ 104578 w 104626"/>
                <a:gd name="connsiteY0" fmla="*/ 191 h 102104"/>
                <a:gd name="connsiteX1" fmla="*/ 22028 w 104626"/>
                <a:gd name="connsiteY1" fmla="*/ 50991 h 102104"/>
                <a:gd name="connsiteX2" fmla="*/ 2978 w 104626"/>
                <a:gd name="connsiteY2" fmla="*/ 101791 h 102104"/>
                <a:gd name="connsiteX3" fmla="*/ 9328 w 104626"/>
                <a:gd name="connsiteY3" fmla="*/ 70041 h 102104"/>
                <a:gd name="connsiteX4" fmla="*/ 104578 w 104626"/>
                <a:gd name="connsiteY4" fmla="*/ 191 h 102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26" h="102104">
                  <a:moveTo>
                    <a:pt x="104578" y="191"/>
                  </a:moveTo>
                  <a:cubicBezTo>
                    <a:pt x="106695" y="-2984"/>
                    <a:pt x="38961" y="34058"/>
                    <a:pt x="22028" y="50991"/>
                  </a:cubicBezTo>
                  <a:cubicBezTo>
                    <a:pt x="5095" y="67924"/>
                    <a:pt x="5095" y="98616"/>
                    <a:pt x="2978" y="101791"/>
                  </a:cubicBezTo>
                  <a:cubicBezTo>
                    <a:pt x="861" y="104966"/>
                    <a:pt x="-4960" y="83270"/>
                    <a:pt x="9328" y="70041"/>
                  </a:cubicBezTo>
                  <a:cubicBezTo>
                    <a:pt x="23615" y="56812"/>
                    <a:pt x="102461" y="3366"/>
                    <a:pt x="104578" y="1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ED6A4D33-92BD-95B5-92FA-CA2574DF5FBF}"/>
                </a:ext>
              </a:extLst>
            </p:cNvPr>
            <p:cNvSpPr/>
            <p:nvPr/>
          </p:nvSpPr>
          <p:spPr>
            <a:xfrm>
              <a:off x="5921319" y="2444280"/>
              <a:ext cx="70009" cy="57625"/>
            </a:xfrm>
            <a:custGeom>
              <a:avLst/>
              <a:gdLst>
                <a:gd name="connsiteX0" fmla="*/ 56 w 70009"/>
                <a:gd name="connsiteY0" fmla="*/ 470 h 57625"/>
                <a:gd name="connsiteX1" fmla="*/ 57206 w 70009"/>
                <a:gd name="connsiteY1" fmla="*/ 9995 h 57625"/>
                <a:gd name="connsiteX2" fmla="*/ 9581 w 70009"/>
                <a:gd name="connsiteY2" fmla="*/ 57620 h 57625"/>
                <a:gd name="connsiteX3" fmla="*/ 69906 w 70009"/>
                <a:gd name="connsiteY3" fmla="*/ 6820 h 57625"/>
                <a:gd name="connsiteX4" fmla="*/ 56 w 70009"/>
                <a:gd name="connsiteY4" fmla="*/ 470 h 5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009" h="57625">
                  <a:moveTo>
                    <a:pt x="56" y="470"/>
                  </a:moveTo>
                  <a:cubicBezTo>
                    <a:pt x="-2061" y="999"/>
                    <a:pt x="55619" y="470"/>
                    <a:pt x="57206" y="9995"/>
                  </a:cubicBezTo>
                  <a:cubicBezTo>
                    <a:pt x="58794" y="19520"/>
                    <a:pt x="7464" y="58149"/>
                    <a:pt x="9581" y="57620"/>
                  </a:cubicBezTo>
                  <a:cubicBezTo>
                    <a:pt x="11698" y="57091"/>
                    <a:pt x="66731" y="15287"/>
                    <a:pt x="69906" y="6820"/>
                  </a:cubicBezTo>
                  <a:cubicBezTo>
                    <a:pt x="73081" y="-1647"/>
                    <a:pt x="2173" y="-59"/>
                    <a:pt x="56" y="4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CB93E4A9-CF5B-144C-2597-1F517B12601E}"/>
                </a:ext>
              </a:extLst>
            </p:cNvPr>
            <p:cNvSpPr/>
            <p:nvPr/>
          </p:nvSpPr>
          <p:spPr>
            <a:xfrm>
              <a:off x="6667491" y="2705083"/>
              <a:ext cx="22245" cy="111172"/>
            </a:xfrm>
            <a:custGeom>
              <a:avLst/>
              <a:gdLst>
                <a:gd name="connsiteX0" fmla="*/ 15884 w 22245"/>
                <a:gd name="connsiteY0" fmla="*/ 17 h 111172"/>
                <a:gd name="connsiteX1" fmla="*/ 3184 w 22245"/>
                <a:gd name="connsiteY1" fmla="*/ 66692 h 111172"/>
                <a:gd name="connsiteX2" fmla="*/ 22234 w 22245"/>
                <a:gd name="connsiteY2" fmla="*/ 111142 h 111172"/>
                <a:gd name="connsiteX3" fmla="*/ 9 w 22245"/>
                <a:gd name="connsiteY3" fmla="*/ 60342 h 111172"/>
                <a:gd name="connsiteX4" fmla="*/ 15884 w 22245"/>
                <a:gd name="connsiteY4" fmla="*/ 17 h 11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45" h="111172">
                  <a:moveTo>
                    <a:pt x="15884" y="17"/>
                  </a:moveTo>
                  <a:cubicBezTo>
                    <a:pt x="16413" y="1075"/>
                    <a:pt x="2126" y="48171"/>
                    <a:pt x="3184" y="66692"/>
                  </a:cubicBezTo>
                  <a:cubicBezTo>
                    <a:pt x="4242" y="85213"/>
                    <a:pt x="22763" y="112200"/>
                    <a:pt x="22234" y="111142"/>
                  </a:cubicBezTo>
                  <a:cubicBezTo>
                    <a:pt x="21705" y="110084"/>
                    <a:pt x="-520" y="75688"/>
                    <a:pt x="9" y="60342"/>
                  </a:cubicBezTo>
                  <a:cubicBezTo>
                    <a:pt x="538" y="44996"/>
                    <a:pt x="15355" y="-1041"/>
                    <a:pt x="15884" y="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9E6818AE-7B09-A3DB-922B-AEEBA21C79F5}"/>
                </a:ext>
              </a:extLst>
            </p:cNvPr>
            <p:cNvSpPr/>
            <p:nvPr/>
          </p:nvSpPr>
          <p:spPr>
            <a:xfrm>
              <a:off x="5838178" y="2517775"/>
              <a:ext cx="26047" cy="104775"/>
            </a:xfrm>
            <a:custGeom>
              <a:avLst/>
              <a:gdLst>
                <a:gd name="connsiteX0" fmla="*/ 26047 w 26047"/>
                <a:gd name="connsiteY0" fmla="*/ 0 h 104775"/>
                <a:gd name="connsiteX1" fmla="*/ 647 w 26047"/>
                <a:gd name="connsiteY1" fmla="*/ 66675 h 104775"/>
                <a:gd name="connsiteX2" fmla="*/ 6997 w 26047"/>
                <a:gd name="connsiteY2" fmla="*/ 104775 h 104775"/>
                <a:gd name="connsiteX3" fmla="*/ 647 w 26047"/>
                <a:gd name="connsiteY3" fmla="*/ 66675 h 104775"/>
                <a:gd name="connsiteX4" fmla="*/ 26047 w 26047"/>
                <a:gd name="connsiteY4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47" h="104775">
                  <a:moveTo>
                    <a:pt x="26047" y="0"/>
                  </a:moveTo>
                  <a:cubicBezTo>
                    <a:pt x="26047" y="0"/>
                    <a:pt x="3822" y="49213"/>
                    <a:pt x="647" y="66675"/>
                  </a:cubicBezTo>
                  <a:cubicBezTo>
                    <a:pt x="-2528" y="84138"/>
                    <a:pt x="6997" y="104775"/>
                    <a:pt x="6997" y="104775"/>
                  </a:cubicBezTo>
                  <a:cubicBezTo>
                    <a:pt x="6997" y="104775"/>
                    <a:pt x="-1999" y="80433"/>
                    <a:pt x="647" y="66675"/>
                  </a:cubicBezTo>
                  <a:cubicBezTo>
                    <a:pt x="3293" y="52917"/>
                    <a:pt x="26047" y="0"/>
                    <a:pt x="2604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E632C9EC-0590-1932-FED6-D6238E00DB39}"/>
                </a:ext>
              </a:extLst>
            </p:cNvPr>
            <p:cNvSpPr/>
            <p:nvPr/>
          </p:nvSpPr>
          <p:spPr>
            <a:xfrm>
              <a:off x="5835378" y="2514500"/>
              <a:ext cx="41572" cy="133603"/>
            </a:xfrm>
            <a:custGeom>
              <a:avLst/>
              <a:gdLst>
                <a:gd name="connsiteX0" fmla="*/ 41547 w 41572"/>
                <a:gd name="connsiteY0" fmla="*/ 100 h 133603"/>
                <a:gd name="connsiteX1" fmla="*/ 6622 w 41572"/>
                <a:gd name="connsiteY1" fmla="*/ 69950 h 133603"/>
                <a:gd name="connsiteX2" fmla="*/ 16147 w 41572"/>
                <a:gd name="connsiteY2" fmla="*/ 133450 h 133603"/>
                <a:gd name="connsiteX3" fmla="*/ 272 w 41572"/>
                <a:gd name="connsiteY3" fmla="*/ 85825 h 133603"/>
                <a:gd name="connsiteX4" fmla="*/ 41547 w 41572"/>
                <a:gd name="connsiteY4" fmla="*/ 100 h 133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72" h="133603">
                  <a:moveTo>
                    <a:pt x="41547" y="100"/>
                  </a:moveTo>
                  <a:cubicBezTo>
                    <a:pt x="42605" y="-2546"/>
                    <a:pt x="10855" y="47725"/>
                    <a:pt x="6622" y="69950"/>
                  </a:cubicBezTo>
                  <a:cubicBezTo>
                    <a:pt x="2389" y="92175"/>
                    <a:pt x="17205" y="130804"/>
                    <a:pt x="16147" y="133450"/>
                  </a:cubicBezTo>
                  <a:cubicBezTo>
                    <a:pt x="15089" y="136096"/>
                    <a:pt x="-2374" y="103817"/>
                    <a:pt x="272" y="85825"/>
                  </a:cubicBezTo>
                  <a:cubicBezTo>
                    <a:pt x="2918" y="67833"/>
                    <a:pt x="40489" y="2746"/>
                    <a:pt x="41547" y="1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0F895BD1-260A-9396-17AE-078675BDDCC8}"/>
                </a:ext>
              </a:extLst>
            </p:cNvPr>
            <p:cNvSpPr/>
            <p:nvPr/>
          </p:nvSpPr>
          <p:spPr>
            <a:xfrm>
              <a:off x="6603983" y="3251175"/>
              <a:ext cx="63520" cy="139831"/>
            </a:xfrm>
            <a:custGeom>
              <a:avLst/>
              <a:gdLst>
                <a:gd name="connsiteX0" fmla="*/ 53992 w 63520"/>
                <a:gd name="connsiteY0" fmla="*/ 25 h 139831"/>
                <a:gd name="connsiteX1" fmla="*/ 53992 w 63520"/>
                <a:gd name="connsiteY1" fmla="*/ 95275 h 139831"/>
                <a:gd name="connsiteX2" fmla="*/ 17 w 63520"/>
                <a:gd name="connsiteY2" fmla="*/ 139725 h 139831"/>
                <a:gd name="connsiteX3" fmla="*/ 60342 w 63520"/>
                <a:gd name="connsiteY3" fmla="*/ 104800 h 139831"/>
                <a:gd name="connsiteX4" fmla="*/ 53992 w 63520"/>
                <a:gd name="connsiteY4" fmla="*/ 25 h 13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520" h="139831">
                  <a:moveTo>
                    <a:pt x="53992" y="25"/>
                  </a:moveTo>
                  <a:cubicBezTo>
                    <a:pt x="52934" y="-1563"/>
                    <a:pt x="62988" y="71992"/>
                    <a:pt x="53992" y="95275"/>
                  </a:cubicBezTo>
                  <a:cubicBezTo>
                    <a:pt x="44996" y="118558"/>
                    <a:pt x="-1041" y="138137"/>
                    <a:pt x="17" y="139725"/>
                  </a:cubicBezTo>
                  <a:cubicBezTo>
                    <a:pt x="1075" y="141313"/>
                    <a:pt x="50817" y="124908"/>
                    <a:pt x="60342" y="104800"/>
                  </a:cubicBezTo>
                  <a:cubicBezTo>
                    <a:pt x="69867" y="84692"/>
                    <a:pt x="55050" y="1613"/>
                    <a:pt x="53992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4F16E49A-0A96-97E6-D687-936490F7B94A}"/>
                </a:ext>
              </a:extLst>
            </p:cNvPr>
            <p:cNvSpPr/>
            <p:nvPr/>
          </p:nvSpPr>
          <p:spPr>
            <a:xfrm>
              <a:off x="5848233" y="3292424"/>
              <a:ext cx="132826" cy="181347"/>
            </a:xfrm>
            <a:custGeom>
              <a:avLst/>
              <a:gdLst>
                <a:gd name="connsiteX0" fmla="*/ 117 w 132826"/>
                <a:gd name="connsiteY0" fmla="*/ 51 h 181347"/>
                <a:gd name="connsiteX1" fmla="*/ 101717 w 132826"/>
                <a:gd name="connsiteY1" fmla="*/ 127051 h 181347"/>
                <a:gd name="connsiteX2" fmla="*/ 123942 w 132826"/>
                <a:gd name="connsiteY2" fmla="*/ 181026 h 181347"/>
                <a:gd name="connsiteX3" fmla="*/ 123942 w 132826"/>
                <a:gd name="connsiteY3" fmla="*/ 142926 h 181347"/>
                <a:gd name="connsiteX4" fmla="*/ 117 w 132826"/>
                <a:gd name="connsiteY4" fmla="*/ 51 h 18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826" h="181347">
                  <a:moveTo>
                    <a:pt x="117" y="51"/>
                  </a:moveTo>
                  <a:cubicBezTo>
                    <a:pt x="-3587" y="-2595"/>
                    <a:pt x="81080" y="96889"/>
                    <a:pt x="101717" y="127051"/>
                  </a:cubicBezTo>
                  <a:cubicBezTo>
                    <a:pt x="122354" y="157213"/>
                    <a:pt x="120238" y="178380"/>
                    <a:pt x="123942" y="181026"/>
                  </a:cubicBezTo>
                  <a:cubicBezTo>
                    <a:pt x="127646" y="183672"/>
                    <a:pt x="141934" y="169913"/>
                    <a:pt x="123942" y="142926"/>
                  </a:cubicBezTo>
                  <a:cubicBezTo>
                    <a:pt x="105950" y="115939"/>
                    <a:pt x="3821" y="2697"/>
                    <a:pt x="117" y="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554C5A68-0031-C304-1D2C-9803EF4FBD33}"/>
                </a:ext>
              </a:extLst>
            </p:cNvPr>
            <p:cNvSpPr/>
            <p:nvPr/>
          </p:nvSpPr>
          <p:spPr>
            <a:xfrm>
              <a:off x="5758858" y="2415999"/>
              <a:ext cx="35594" cy="178352"/>
            </a:xfrm>
            <a:custGeom>
              <a:avLst/>
              <a:gdLst>
                <a:gd name="connsiteX0" fmla="*/ 35517 w 35594"/>
                <a:gd name="connsiteY0" fmla="*/ 176 h 178352"/>
                <a:gd name="connsiteX1" fmla="*/ 10117 w 35594"/>
                <a:gd name="connsiteY1" fmla="*/ 98601 h 178352"/>
                <a:gd name="connsiteX2" fmla="*/ 13292 w 35594"/>
                <a:gd name="connsiteY2" fmla="*/ 177976 h 178352"/>
                <a:gd name="connsiteX3" fmla="*/ 592 w 35594"/>
                <a:gd name="connsiteY3" fmla="*/ 124001 h 178352"/>
                <a:gd name="connsiteX4" fmla="*/ 35517 w 35594"/>
                <a:gd name="connsiteY4" fmla="*/ 176 h 178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94" h="178352">
                  <a:moveTo>
                    <a:pt x="35517" y="176"/>
                  </a:moveTo>
                  <a:cubicBezTo>
                    <a:pt x="37104" y="-4057"/>
                    <a:pt x="13821" y="68968"/>
                    <a:pt x="10117" y="98601"/>
                  </a:cubicBezTo>
                  <a:cubicBezTo>
                    <a:pt x="6413" y="128234"/>
                    <a:pt x="14879" y="173743"/>
                    <a:pt x="13292" y="177976"/>
                  </a:cubicBezTo>
                  <a:cubicBezTo>
                    <a:pt x="11705" y="182209"/>
                    <a:pt x="-3112" y="149930"/>
                    <a:pt x="592" y="124001"/>
                  </a:cubicBezTo>
                  <a:cubicBezTo>
                    <a:pt x="4296" y="98072"/>
                    <a:pt x="33930" y="4409"/>
                    <a:pt x="35517" y="1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3D25AD5E-B464-2B93-E31B-F56535EE55A6}"/>
                </a:ext>
              </a:extLst>
            </p:cNvPr>
            <p:cNvSpPr/>
            <p:nvPr/>
          </p:nvSpPr>
          <p:spPr>
            <a:xfrm>
              <a:off x="7111988" y="2292306"/>
              <a:ext cx="19151" cy="162078"/>
            </a:xfrm>
            <a:custGeom>
              <a:avLst/>
              <a:gdLst>
                <a:gd name="connsiteX0" fmla="*/ 12 w 19151"/>
                <a:gd name="connsiteY0" fmla="*/ 44 h 162078"/>
                <a:gd name="connsiteX1" fmla="*/ 15887 w 19151"/>
                <a:gd name="connsiteY1" fmla="*/ 98469 h 162078"/>
                <a:gd name="connsiteX2" fmla="*/ 3187 w 19151"/>
                <a:gd name="connsiteY2" fmla="*/ 161969 h 162078"/>
                <a:gd name="connsiteX3" fmla="*/ 19062 w 19151"/>
                <a:gd name="connsiteY3" fmla="*/ 111169 h 162078"/>
                <a:gd name="connsiteX4" fmla="*/ 12 w 19151"/>
                <a:gd name="connsiteY4" fmla="*/ 44 h 16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1" h="162078">
                  <a:moveTo>
                    <a:pt x="12" y="44"/>
                  </a:moveTo>
                  <a:cubicBezTo>
                    <a:pt x="-517" y="-2073"/>
                    <a:pt x="15358" y="71482"/>
                    <a:pt x="15887" y="98469"/>
                  </a:cubicBezTo>
                  <a:cubicBezTo>
                    <a:pt x="16416" y="125456"/>
                    <a:pt x="2658" y="159852"/>
                    <a:pt x="3187" y="161969"/>
                  </a:cubicBezTo>
                  <a:cubicBezTo>
                    <a:pt x="3716" y="164086"/>
                    <a:pt x="17474" y="134982"/>
                    <a:pt x="19062" y="111169"/>
                  </a:cubicBezTo>
                  <a:cubicBezTo>
                    <a:pt x="20650" y="87356"/>
                    <a:pt x="541" y="2161"/>
                    <a:pt x="12" y="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0640E93E-1931-E4F0-3553-61253C98ECE7}"/>
                </a:ext>
              </a:extLst>
            </p:cNvPr>
            <p:cNvSpPr/>
            <p:nvPr/>
          </p:nvSpPr>
          <p:spPr>
            <a:xfrm>
              <a:off x="6095822" y="1489012"/>
              <a:ext cx="158967" cy="193862"/>
            </a:xfrm>
            <a:custGeom>
              <a:avLst/>
              <a:gdLst>
                <a:gd name="connsiteX0" fmla="*/ 158928 w 158967"/>
                <a:gd name="connsiteY0" fmla="*/ 63 h 193862"/>
                <a:gd name="connsiteX1" fmla="*/ 41453 w 158967"/>
                <a:gd name="connsiteY1" fmla="*/ 123888 h 193862"/>
                <a:gd name="connsiteX2" fmla="*/ 178 w 158967"/>
                <a:gd name="connsiteY2" fmla="*/ 193738 h 193862"/>
                <a:gd name="connsiteX3" fmla="*/ 54153 w 158967"/>
                <a:gd name="connsiteY3" fmla="*/ 108013 h 193862"/>
                <a:gd name="connsiteX4" fmla="*/ 158928 w 158967"/>
                <a:gd name="connsiteY4" fmla="*/ 63 h 193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67" h="193862">
                  <a:moveTo>
                    <a:pt x="158928" y="63"/>
                  </a:moveTo>
                  <a:cubicBezTo>
                    <a:pt x="156811" y="2709"/>
                    <a:pt x="67911" y="91609"/>
                    <a:pt x="41453" y="123888"/>
                  </a:cubicBezTo>
                  <a:cubicBezTo>
                    <a:pt x="14995" y="156167"/>
                    <a:pt x="-1939" y="196384"/>
                    <a:pt x="178" y="193738"/>
                  </a:cubicBezTo>
                  <a:cubicBezTo>
                    <a:pt x="2295" y="191092"/>
                    <a:pt x="29811" y="138176"/>
                    <a:pt x="54153" y="108013"/>
                  </a:cubicBezTo>
                  <a:cubicBezTo>
                    <a:pt x="78495" y="77851"/>
                    <a:pt x="161045" y="-2583"/>
                    <a:pt x="158928" y="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A8F771BA-A76F-A9FF-D855-32B5F093A3B7}"/>
                </a:ext>
              </a:extLst>
            </p:cNvPr>
            <p:cNvSpPr/>
            <p:nvPr/>
          </p:nvSpPr>
          <p:spPr>
            <a:xfrm>
              <a:off x="5915023" y="1891896"/>
              <a:ext cx="187726" cy="70257"/>
            </a:xfrm>
            <a:custGeom>
              <a:avLst/>
              <a:gdLst>
                <a:gd name="connsiteX0" fmla="*/ 2 w 187726"/>
                <a:gd name="connsiteY0" fmla="*/ 70254 h 70257"/>
                <a:gd name="connsiteX1" fmla="*/ 111127 w 187726"/>
                <a:gd name="connsiteY1" fmla="*/ 3579 h 70257"/>
                <a:gd name="connsiteX2" fmla="*/ 187327 w 187726"/>
                <a:gd name="connsiteY2" fmla="*/ 25804 h 70257"/>
                <a:gd name="connsiteX3" fmla="*/ 139702 w 187726"/>
                <a:gd name="connsiteY3" fmla="*/ 3579 h 70257"/>
                <a:gd name="connsiteX4" fmla="*/ 107952 w 187726"/>
                <a:gd name="connsiteY4" fmla="*/ 6754 h 70257"/>
                <a:gd name="connsiteX5" fmla="*/ 2 w 187726"/>
                <a:gd name="connsiteY5" fmla="*/ 70254 h 7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726" h="70257">
                  <a:moveTo>
                    <a:pt x="2" y="70254"/>
                  </a:moveTo>
                  <a:cubicBezTo>
                    <a:pt x="531" y="69725"/>
                    <a:pt x="79906" y="10987"/>
                    <a:pt x="111127" y="3579"/>
                  </a:cubicBezTo>
                  <a:cubicBezTo>
                    <a:pt x="142348" y="-3829"/>
                    <a:pt x="182565" y="25804"/>
                    <a:pt x="187327" y="25804"/>
                  </a:cubicBezTo>
                  <a:cubicBezTo>
                    <a:pt x="192089" y="25804"/>
                    <a:pt x="152931" y="6754"/>
                    <a:pt x="139702" y="3579"/>
                  </a:cubicBezTo>
                  <a:cubicBezTo>
                    <a:pt x="126473" y="404"/>
                    <a:pt x="127531" y="-3829"/>
                    <a:pt x="107952" y="6754"/>
                  </a:cubicBezTo>
                  <a:cubicBezTo>
                    <a:pt x="88373" y="17337"/>
                    <a:pt x="-527" y="70783"/>
                    <a:pt x="2" y="702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B46F87EF-3FCF-AE7A-3547-ABD859C10D12}"/>
                </a:ext>
              </a:extLst>
            </p:cNvPr>
            <p:cNvSpPr/>
            <p:nvPr/>
          </p:nvSpPr>
          <p:spPr>
            <a:xfrm>
              <a:off x="6438635" y="1939691"/>
              <a:ext cx="159296" cy="184738"/>
            </a:xfrm>
            <a:custGeom>
              <a:avLst/>
              <a:gdLst>
                <a:gd name="connsiteX0" fmla="*/ 159015 w 159296"/>
                <a:gd name="connsiteY0" fmla="*/ 234 h 184738"/>
                <a:gd name="connsiteX1" fmla="*/ 9790 w 159296"/>
                <a:gd name="connsiteY1" fmla="*/ 174859 h 184738"/>
                <a:gd name="connsiteX2" fmla="*/ 25665 w 159296"/>
                <a:gd name="connsiteY2" fmla="*/ 162159 h 184738"/>
                <a:gd name="connsiteX3" fmla="*/ 117740 w 159296"/>
                <a:gd name="connsiteY3" fmla="*/ 155809 h 184738"/>
                <a:gd name="connsiteX4" fmla="*/ 63765 w 159296"/>
                <a:gd name="connsiteY4" fmla="*/ 152634 h 184738"/>
                <a:gd name="connsiteX5" fmla="*/ 70115 w 159296"/>
                <a:gd name="connsiteY5" fmla="*/ 124059 h 184738"/>
                <a:gd name="connsiteX6" fmla="*/ 47890 w 159296"/>
                <a:gd name="connsiteY6" fmla="*/ 136759 h 184738"/>
                <a:gd name="connsiteX7" fmla="*/ 159015 w 159296"/>
                <a:gd name="connsiteY7" fmla="*/ 234 h 18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296" h="184738">
                  <a:moveTo>
                    <a:pt x="159015" y="234"/>
                  </a:moveTo>
                  <a:cubicBezTo>
                    <a:pt x="152665" y="6584"/>
                    <a:pt x="9790" y="174859"/>
                    <a:pt x="9790" y="174859"/>
                  </a:cubicBezTo>
                  <a:cubicBezTo>
                    <a:pt x="-12435" y="201846"/>
                    <a:pt x="7673" y="165334"/>
                    <a:pt x="25665" y="162159"/>
                  </a:cubicBezTo>
                  <a:cubicBezTo>
                    <a:pt x="43657" y="158984"/>
                    <a:pt x="111390" y="157397"/>
                    <a:pt x="117740" y="155809"/>
                  </a:cubicBezTo>
                  <a:cubicBezTo>
                    <a:pt x="124090" y="154222"/>
                    <a:pt x="71702" y="157926"/>
                    <a:pt x="63765" y="152634"/>
                  </a:cubicBezTo>
                  <a:cubicBezTo>
                    <a:pt x="55828" y="147342"/>
                    <a:pt x="72761" y="126705"/>
                    <a:pt x="70115" y="124059"/>
                  </a:cubicBezTo>
                  <a:cubicBezTo>
                    <a:pt x="67469" y="121413"/>
                    <a:pt x="33603" y="155280"/>
                    <a:pt x="47890" y="136759"/>
                  </a:cubicBezTo>
                  <a:cubicBezTo>
                    <a:pt x="62177" y="118238"/>
                    <a:pt x="165365" y="-6116"/>
                    <a:pt x="159015" y="2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1FE1EEF7-C1C8-8513-B6FF-AB137A3A4E49}"/>
                </a:ext>
              </a:extLst>
            </p:cNvPr>
            <p:cNvSpPr/>
            <p:nvPr/>
          </p:nvSpPr>
          <p:spPr>
            <a:xfrm>
              <a:off x="6159369" y="1879284"/>
              <a:ext cx="75441" cy="127808"/>
            </a:xfrm>
            <a:custGeom>
              <a:avLst/>
              <a:gdLst>
                <a:gd name="connsiteX0" fmla="*/ 131 w 75441"/>
                <a:gd name="connsiteY0" fmla="*/ 316 h 127808"/>
                <a:gd name="connsiteX1" fmla="*/ 47756 w 75441"/>
                <a:gd name="connsiteY1" fmla="*/ 66991 h 127808"/>
                <a:gd name="connsiteX2" fmla="*/ 73156 w 75441"/>
                <a:gd name="connsiteY2" fmla="*/ 127316 h 127808"/>
                <a:gd name="connsiteX3" fmla="*/ 73156 w 75441"/>
                <a:gd name="connsiteY3" fmla="*/ 95566 h 127808"/>
                <a:gd name="connsiteX4" fmla="*/ 63631 w 75441"/>
                <a:gd name="connsiteY4" fmla="*/ 95566 h 127808"/>
                <a:gd name="connsiteX5" fmla="*/ 131 w 75441"/>
                <a:gd name="connsiteY5" fmla="*/ 316 h 12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441" h="127808">
                  <a:moveTo>
                    <a:pt x="131" y="316"/>
                  </a:moveTo>
                  <a:cubicBezTo>
                    <a:pt x="-2515" y="-4446"/>
                    <a:pt x="35585" y="45824"/>
                    <a:pt x="47756" y="66991"/>
                  </a:cubicBezTo>
                  <a:cubicBezTo>
                    <a:pt x="59927" y="88158"/>
                    <a:pt x="68923" y="122554"/>
                    <a:pt x="73156" y="127316"/>
                  </a:cubicBezTo>
                  <a:cubicBezTo>
                    <a:pt x="77389" y="132078"/>
                    <a:pt x="74743" y="100858"/>
                    <a:pt x="73156" y="95566"/>
                  </a:cubicBezTo>
                  <a:cubicBezTo>
                    <a:pt x="71569" y="90274"/>
                    <a:pt x="74214" y="108266"/>
                    <a:pt x="63631" y="95566"/>
                  </a:cubicBezTo>
                  <a:cubicBezTo>
                    <a:pt x="53048" y="82866"/>
                    <a:pt x="2777" y="5078"/>
                    <a:pt x="131" y="3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BC9BE5D4-835D-180D-2D7F-175B9369F2F0}"/>
                </a:ext>
              </a:extLst>
            </p:cNvPr>
            <p:cNvSpPr/>
            <p:nvPr/>
          </p:nvSpPr>
          <p:spPr>
            <a:xfrm>
              <a:off x="6183912" y="3494357"/>
              <a:ext cx="417783" cy="112545"/>
            </a:xfrm>
            <a:custGeom>
              <a:avLst/>
              <a:gdLst>
                <a:gd name="connsiteX0" fmla="*/ 988 w 417783"/>
                <a:gd name="connsiteY0" fmla="*/ 112443 h 112545"/>
                <a:gd name="connsiteX1" fmla="*/ 274038 w 417783"/>
                <a:gd name="connsiteY1" fmla="*/ 33068 h 112545"/>
                <a:gd name="connsiteX2" fmla="*/ 239113 w 417783"/>
                <a:gd name="connsiteY2" fmla="*/ 45768 h 112545"/>
                <a:gd name="connsiteX3" fmla="*/ 413738 w 417783"/>
                <a:gd name="connsiteY3" fmla="*/ 1318 h 112545"/>
                <a:gd name="connsiteX4" fmla="*/ 366113 w 417783"/>
                <a:gd name="connsiteY4" fmla="*/ 10843 h 112545"/>
                <a:gd name="connsiteX5" fmla="*/ 188313 w 417783"/>
                <a:gd name="connsiteY5" fmla="*/ 48943 h 112545"/>
                <a:gd name="connsiteX6" fmla="*/ 988 w 417783"/>
                <a:gd name="connsiteY6" fmla="*/ 112443 h 112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783" h="112545">
                  <a:moveTo>
                    <a:pt x="988" y="112443"/>
                  </a:moveTo>
                  <a:cubicBezTo>
                    <a:pt x="15275" y="109797"/>
                    <a:pt x="234351" y="44180"/>
                    <a:pt x="274038" y="33068"/>
                  </a:cubicBezTo>
                  <a:cubicBezTo>
                    <a:pt x="313726" y="21955"/>
                    <a:pt x="215830" y="51060"/>
                    <a:pt x="239113" y="45768"/>
                  </a:cubicBezTo>
                  <a:cubicBezTo>
                    <a:pt x="262396" y="40476"/>
                    <a:pt x="392571" y="7139"/>
                    <a:pt x="413738" y="1318"/>
                  </a:cubicBezTo>
                  <a:cubicBezTo>
                    <a:pt x="434905" y="-4503"/>
                    <a:pt x="366113" y="10843"/>
                    <a:pt x="366113" y="10843"/>
                  </a:cubicBezTo>
                  <a:cubicBezTo>
                    <a:pt x="328542" y="18780"/>
                    <a:pt x="245463" y="32010"/>
                    <a:pt x="188313" y="48943"/>
                  </a:cubicBezTo>
                  <a:cubicBezTo>
                    <a:pt x="131163" y="65876"/>
                    <a:pt x="-13299" y="115089"/>
                    <a:pt x="988" y="1124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F9907F9A-F0E6-8C92-CEA1-9D387F9115D0}"/>
                </a:ext>
              </a:extLst>
            </p:cNvPr>
            <p:cNvSpPr/>
            <p:nvPr/>
          </p:nvSpPr>
          <p:spPr>
            <a:xfrm>
              <a:off x="6708758" y="3190848"/>
              <a:ext cx="58121" cy="158827"/>
            </a:xfrm>
            <a:custGeom>
              <a:avLst/>
              <a:gdLst>
                <a:gd name="connsiteX0" fmla="*/ 25417 w 58121"/>
                <a:gd name="connsiteY0" fmla="*/ 27 h 158827"/>
                <a:gd name="connsiteX1" fmla="*/ 50817 w 58121"/>
                <a:gd name="connsiteY1" fmla="*/ 92102 h 158827"/>
                <a:gd name="connsiteX2" fmla="*/ 17 w 58121"/>
                <a:gd name="connsiteY2" fmla="*/ 158777 h 158827"/>
                <a:gd name="connsiteX3" fmla="*/ 57167 w 58121"/>
                <a:gd name="connsiteY3" fmla="*/ 101627 h 158827"/>
                <a:gd name="connsiteX4" fmla="*/ 25417 w 58121"/>
                <a:gd name="connsiteY4" fmla="*/ 27 h 15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121" h="158827">
                  <a:moveTo>
                    <a:pt x="25417" y="27"/>
                  </a:moveTo>
                  <a:cubicBezTo>
                    <a:pt x="24359" y="-1561"/>
                    <a:pt x="55050" y="65644"/>
                    <a:pt x="50817" y="92102"/>
                  </a:cubicBezTo>
                  <a:cubicBezTo>
                    <a:pt x="46584" y="118560"/>
                    <a:pt x="-1041" y="157189"/>
                    <a:pt x="17" y="158777"/>
                  </a:cubicBezTo>
                  <a:cubicBezTo>
                    <a:pt x="1075" y="160365"/>
                    <a:pt x="49759" y="124381"/>
                    <a:pt x="57167" y="101627"/>
                  </a:cubicBezTo>
                  <a:cubicBezTo>
                    <a:pt x="64575" y="78873"/>
                    <a:pt x="26475" y="1615"/>
                    <a:pt x="25417" y="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889E2426-C889-38C4-E099-3CE9DBF8A8FC}"/>
                </a:ext>
              </a:extLst>
            </p:cNvPr>
            <p:cNvSpPr/>
            <p:nvPr/>
          </p:nvSpPr>
          <p:spPr>
            <a:xfrm>
              <a:off x="5768756" y="2675620"/>
              <a:ext cx="19488" cy="361401"/>
            </a:xfrm>
            <a:custGeom>
              <a:avLst/>
              <a:gdLst>
                <a:gd name="connsiteX0" fmla="*/ 219 w 19488"/>
                <a:gd name="connsiteY0" fmla="*/ 905 h 361401"/>
                <a:gd name="connsiteX1" fmla="*/ 19269 w 19488"/>
                <a:gd name="connsiteY1" fmla="*/ 350155 h 361401"/>
                <a:gd name="connsiteX2" fmla="*/ 9744 w 19488"/>
                <a:gd name="connsiteY2" fmla="*/ 251730 h 361401"/>
                <a:gd name="connsiteX3" fmla="*/ 219 w 19488"/>
                <a:gd name="connsiteY3" fmla="*/ 905 h 36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88" h="361401">
                  <a:moveTo>
                    <a:pt x="219" y="905"/>
                  </a:moveTo>
                  <a:cubicBezTo>
                    <a:pt x="1806" y="17309"/>
                    <a:pt x="17682" y="308351"/>
                    <a:pt x="19269" y="350155"/>
                  </a:cubicBezTo>
                  <a:cubicBezTo>
                    <a:pt x="20856" y="391959"/>
                    <a:pt x="13448" y="307822"/>
                    <a:pt x="9744" y="251730"/>
                  </a:cubicBezTo>
                  <a:cubicBezTo>
                    <a:pt x="6040" y="195638"/>
                    <a:pt x="-1368" y="-15499"/>
                    <a:pt x="219" y="9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5EECA8A6-86A6-5CD8-03AF-E0D0D0756DF3}"/>
                </a:ext>
              </a:extLst>
            </p:cNvPr>
            <p:cNvSpPr/>
            <p:nvPr/>
          </p:nvSpPr>
          <p:spPr>
            <a:xfrm>
              <a:off x="6454771" y="2876548"/>
              <a:ext cx="57157" cy="161935"/>
            </a:xfrm>
            <a:custGeom>
              <a:avLst/>
              <a:gdLst>
                <a:gd name="connsiteX0" fmla="*/ 4 w 57157"/>
                <a:gd name="connsiteY0" fmla="*/ 2 h 161935"/>
                <a:gd name="connsiteX1" fmla="*/ 50804 w 57157"/>
                <a:gd name="connsiteY1" fmla="*/ 107952 h 161935"/>
                <a:gd name="connsiteX2" fmla="*/ 53979 w 57157"/>
                <a:gd name="connsiteY2" fmla="*/ 161927 h 161935"/>
                <a:gd name="connsiteX3" fmla="*/ 53979 w 57157"/>
                <a:gd name="connsiteY3" fmla="*/ 111127 h 161935"/>
                <a:gd name="connsiteX4" fmla="*/ 4 w 57157"/>
                <a:gd name="connsiteY4" fmla="*/ 2 h 16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7" h="161935">
                  <a:moveTo>
                    <a:pt x="4" y="2"/>
                  </a:moveTo>
                  <a:cubicBezTo>
                    <a:pt x="-525" y="-527"/>
                    <a:pt x="41808" y="80965"/>
                    <a:pt x="50804" y="107952"/>
                  </a:cubicBezTo>
                  <a:cubicBezTo>
                    <a:pt x="59800" y="134939"/>
                    <a:pt x="53450" y="161398"/>
                    <a:pt x="53979" y="161927"/>
                  </a:cubicBezTo>
                  <a:cubicBezTo>
                    <a:pt x="54508" y="162456"/>
                    <a:pt x="60858" y="137056"/>
                    <a:pt x="53979" y="111127"/>
                  </a:cubicBezTo>
                  <a:cubicBezTo>
                    <a:pt x="47100" y="85198"/>
                    <a:pt x="533" y="531"/>
                    <a:pt x="4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F50696C2-F99E-EF2E-D3E8-43DC8B40E323}"/>
                </a:ext>
              </a:extLst>
            </p:cNvPr>
            <p:cNvSpPr/>
            <p:nvPr/>
          </p:nvSpPr>
          <p:spPr>
            <a:xfrm>
              <a:off x="5937349" y="2736653"/>
              <a:ext cx="92143" cy="128838"/>
            </a:xfrm>
            <a:custGeom>
              <a:avLst/>
              <a:gdLst>
                <a:gd name="connsiteX0" fmla="*/ 91976 w 92143"/>
                <a:gd name="connsiteY0" fmla="*/ 197 h 128838"/>
                <a:gd name="connsiteX1" fmla="*/ 3076 w 92143"/>
                <a:gd name="connsiteY1" fmla="*/ 124022 h 128838"/>
                <a:gd name="connsiteX2" fmla="*/ 25301 w 92143"/>
                <a:gd name="connsiteY2" fmla="*/ 95447 h 128838"/>
                <a:gd name="connsiteX3" fmla="*/ 91976 w 92143"/>
                <a:gd name="connsiteY3" fmla="*/ 197 h 128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143" h="128838">
                  <a:moveTo>
                    <a:pt x="91976" y="197"/>
                  </a:moveTo>
                  <a:cubicBezTo>
                    <a:pt x="88272" y="4959"/>
                    <a:pt x="14188" y="108147"/>
                    <a:pt x="3076" y="124022"/>
                  </a:cubicBezTo>
                  <a:cubicBezTo>
                    <a:pt x="-8037" y="139897"/>
                    <a:pt x="13659" y="112909"/>
                    <a:pt x="25301" y="95447"/>
                  </a:cubicBezTo>
                  <a:cubicBezTo>
                    <a:pt x="36943" y="77985"/>
                    <a:pt x="95680" y="-4565"/>
                    <a:pt x="91976" y="1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93A8B63E-5204-C1E8-0267-474A8104B5BA}"/>
                </a:ext>
              </a:extLst>
            </p:cNvPr>
            <p:cNvSpPr/>
            <p:nvPr/>
          </p:nvSpPr>
          <p:spPr>
            <a:xfrm>
              <a:off x="5943490" y="2843805"/>
              <a:ext cx="178701" cy="16889"/>
            </a:xfrm>
            <a:custGeom>
              <a:avLst/>
              <a:gdLst>
                <a:gd name="connsiteX0" fmla="*/ 110 w 178701"/>
                <a:gd name="connsiteY0" fmla="*/ 16870 h 16889"/>
                <a:gd name="connsiteX1" fmla="*/ 168385 w 178701"/>
                <a:gd name="connsiteY1" fmla="*/ 4170 h 16889"/>
                <a:gd name="connsiteX2" fmla="*/ 142985 w 178701"/>
                <a:gd name="connsiteY2" fmla="*/ 995 h 16889"/>
                <a:gd name="connsiteX3" fmla="*/ 110 w 178701"/>
                <a:gd name="connsiteY3" fmla="*/ 16870 h 1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701" h="16889">
                  <a:moveTo>
                    <a:pt x="110" y="16870"/>
                  </a:moveTo>
                  <a:cubicBezTo>
                    <a:pt x="4343" y="17399"/>
                    <a:pt x="144573" y="6816"/>
                    <a:pt x="168385" y="4170"/>
                  </a:cubicBezTo>
                  <a:cubicBezTo>
                    <a:pt x="192197" y="1524"/>
                    <a:pt x="171031" y="-1651"/>
                    <a:pt x="142985" y="995"/>
                  </a:cubicBezTo>
                  <a:cubicBezTo>
                    <a:pt x="114939" y="3641"/>
                    <a:pt x="-4123" y="16341"/>
                    <a:pt x="110" y="168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AA8CF2CC-EF36-99AD-8B0C-E27B90F64306}"/>
                </a:ext>
              </a:extLst>
            </p:cNvPr>
            <p:cNvSpPr/>
            <p:nvPr/>
          </p:nvSpPr>
          <p:spPr>
            <a:xfrm>
              <a:off x="6149974" y="2898775"/>
              <a:ext cx="248601" cy="98585"/>
            </a:xfrm>
            <a:custGeom>
              <a:avLst/>
              <a:gdLst>
                <a:gd name="connsiteX0" fmla="*/ 1 w 248601"/>
                <a:gd name="connsiteY0" fmla="*/ 0 h 98585"/>
                <a:gd name="connsiteX1" fmla="*/ 168276 w 248601"/>
                <a:gd name="connsiteY1" fmla="*/ 25400 h 98585"/>
                <a:gd name="connsiteX2" fmla="*/ 247651 w 248601"/>
                <a:gd name="connsiteY2" fmla="*/ 98425 h 98585"/>
                <a:gd name="connsiteX3" fmla="*/ 209551 w 248601"/>
                <a:gd name="connsiteY3" fmla="*/ 44450 h 98585"/>
                <a:gd name="connsiteX4" fmla="*/ 171451 w 248601"/>
                <a:gd name="connsiteY4" fmla="*/ 25400 h 98585"/>
                <a:gd name="connsiteX5" fmla="*/ 1 w 248601"/>
                <a:gd name="connsiteY5" fmla="*/ 0 h 9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601" h="98585">
                  <a:moveTo>
                    <a:pt x="1" y="0"/>
                  </a:moveTo>
                  <a:cubicBezTo>
                    <a:pt x="-528" y="0"/>
                    <a:pt x="127001" y="8996"/>
                    <a:pt x="168276" y="25400"/>
                  </a:cubicBezTo>
                  <a:cubicBezTo>
                    <a:pt x="209551" y="41804"/>
                    <a:pt x="240772" y="95250"/>
                    <a:pt x="247651" y="98425"/>
                  </a:cubicBezTo>
                  <a:cubicBezTo>
                    <a:pt x="254530" y="101600"/>
                    <a:pt x="222251" y="56621"/>
                    <a:pt x="209551" y="44450"/>
                  </a:cubicBezTo>
                  <a:cubicBezTo>
                    <a:pt x="196851" y="32279"/>
                    <a:pt x="199497" y="33867"/>
                    <a:pt x="171451" y="25400"/>
                  </a:cubicBezTo>
                  <a:cubicBezTo>
                    <a:pt x="143405" y="16933"/>
                    <a:pt x="530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FEAF5CFC-B988-8BA7-FE51-458E5F76BA47}"/>
                </a:ext>
              </a:extLst>
            </p:cNvPr>
            <p:cNvSpPr/>
            <p:nvPr/>
          </p:nvSpPr>
          <p:spPr>
            <a:xfrm>
              <a:off x="5815924" y="2266416"/>
              <a:ext cx="26203" cy="127567"/>
            </a:xfrm>
            <a:custGeom>
              <a:avLst/>
              <a:gdLst>
                <a:gd name="connsiteX0" fmla="*/ 26076 w 26203"/>
                <a:gd name="connsiteY0" fmla="*/ 534 h 127567"/>
                <a:gd name="connsiteX1" fmla="*/ 10201 w 26203"/>
                <a:gd name="connsiteY1" fmla="*/ 51334 h 127567"/>
                <a:gd name="connsiteX2" fmla="*/ 3851 w 26203"/>
                <a:gd name="connsiteY2" fmla="*/ 79909 h 127567"/>
                <a:gd name="connsiteX3" fmla="*/ 7026 w 26203"/>
                <a:gd name="connsiteY3" fmla="*/ 127534 h 127567"/>
                <a:gd name="connsiteX4" fmla="*/ 676 w 26203"/>
                <a:gd name="connsiteY4" fmla="*/ 86259 h 127567"/>
                <a:gd name="connsiteX5" fmla="*/ 26076 w 26203"/>
                <a:gd name="connsiteY5" fmla="*/ 534 h 127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203" h="127567">
                  <a:moveTo>
                    <a:pt x="26076" y="534"/>
                  </a:moveTo>
                  <a:cubicBezTo>
                    <a:pt x="27664" y="-5287"/>
                    <a:pt x="13905" y="38105"/>
                    <a:pt x="10201" y="51334"/>
                  </a:cubicBezTo>
                  <a:cubicBezTo>
                    <a:pt x="6497" y="64563"/>
                    <a:pt x="4380" y="67209"/>
                    <a:pt x="3851" y="79909"/>
                  </a:cubicBezTo>
                  <a:cubicBezTo>
                    <a:pt x="3322" y="92609"/>
                    <a:pt x="7555" y="126476"/>
                    <a:pt x="7026" y="127534"/>
                  </a:cubicBezTo>
                  <a:cubicBezTo>
                    <a:pt x="6497" y="128592"/>
                    <a:pt x="-2499" y="104251"/>
                    <a:pt x="676" y="86259"/>
                  </a:cubicBezTo>
                  <a:cubicBezTo>
                    <a:pt x="3851" y="68267"/>
                    <a:pt x="24488" y="6355"/>
                    <a:pt x="26076" y="5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35E27C8A-9C4A-D4CA-D95E-9D13D3DB0BED}"/>
                </a:ext>
              </a:extLst>
            </p:cNvPr>
            <p:cNvSpPr/>
            <p:nvPr/>
          </p:nvSpPr>
          <p:spPr>
            <a:xfrm>
              <a:off x="5886316" y="3028938"/>
              <a:ext cx="86005" cy="178156"/>
            </a:xfrm>
            <a:custGeom>
              <a:avLst/>
              <a:gdLst>
                <a:gd name="connsiteX0" fmla="*/ 19184 w 86005"/>
                <a:gd name="connsiteY0" fmla="*/ 12 h 178156"/>
                <a:gd name="connsiteX1" fmla="*/ 6484 w 86005"/>
                <a:gd name="connsiteY1" fmla="*/ 95262 h 178156"/>
                <a:gd name="connsiteX2" fmla="*/ 85859 w 86005"/>
                <a:gd name="connsiteY2" fmla="*/ 177812 h 178156"/>
                <a:gd name="connsiteX3" fmla="*/ 25534 w 86005"/>
                <a:gd name="connsiteY3" fmla="*/ 123837 h 178156"/>
                <a:gd name="connsiteX4" fmla="*/ 134 w 86005"/>
                <a:gd name="connsiteY4" fmla="*/ 101612 h 178156"/>
                <a:gd name="connsiteX5" fmla="*/ 19184 w 86005"/>
                <a:gd name="connsiteY5" fmla="*/ 12 h 178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005" h="178156">
                  <a:moveTo>
                    <a:pt x="19184" y="12"/>
                  </a:moveTo>
                  <a:cubicBezTo>
                    <a:pt x="20242" y="-1046"/>
                    <a:pt x="-4628" y="65629"/>
                    <a:pt x="6484" y="95262"/>
                  </a:cubicBezTo>
                  <a:cubicBezTo>
                    <a:pt x="17596" y="124895"/>
                    <a:pt x="82684" y="173050"/>
                    <a:pt x="85859" y="177812"/>
                  </a:cubicBezTo>
                  <a:cubicBezTo>
                    <a:pt x="89034" y="182574"/>
                    <a:pt x="39822" y="136537"/>
                    <a:pt x="25534" y="123837"/>
                  </a:cubicBezTo>
                  <a:cubicBezTo>
                    <a:pt x="11246" y="111137"/>
                    <a:pt x="-1453" y="120133"/>
                    <a:pt x="134" y="101612"/>
                  </a:cubicBezTo>
                  <a:cubicBezTo>
                    <a:pt x="1721" y="83091"/>
                    <a:pt x="18126" y="1070"/>
                    <a:pt x="19184" y="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3137F407-9191-7CD7-804F-E90B9502D97A}"/>
                </a:ext>
              </a:extLst>
            </p:cNvPr>
            <p:cNvSpPr/>
            <p:nvPr/>
          </p:nvSpPr>
          <p:spPr>
            <a:xfrm>
              <a:off x="6115050" y="3324225"/>
              <a:ext cx="41297" cy="146050"/>
            </a:xfrm>
            <a:custGeom>
              <a:avLst/>
              <a:gdLst>
                <a:gd name="connsiteX0" fmla="*/ 0 w 41297"/>
                <a:gd name="connsiteY0" fmla="*/ 0 h 146050"/>
                <a:gd name="connsiteX1" fmla="*/ 41275 w 41297"/>
                <a:gd name="connsiteY1" fmla="*/ 114300 h 146050"/>
                <a:gd name="connsiteX2" fmla="*/ 6350 w 41297"/>
                <a:gd name="connsiteY2" fmla="*/ 146050 h 146050"/>
                <a:gd name="connsiteX3" fmla="*/ 41275 w 41297"/>
                <a:gd name="connsiteY3" fmla="*/ 114300 h 146050"/>
                <a:gd name="connsiteX4" fmla="*/ 0 w 41297"/>
                <a:gd name="connsiteY4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97" h="146050">
                  <a:moveTo>
                    <a:pt x="0" y="0"/>
                  </a:moveTo>
                  <a:cubicBezTo>
                    <a:pt x="0" y="0"/>
                    <a:pt x="40217" y="89958"/>
                    <a:pt x="41275" y="114300"/>
                  </a:cubicBezTo>
                  <a:cubicBezTo>
                    <a:pt x="42333" y="138642"/>
                    <a:pt x="6350" y="146050"/>
                    <a:pt x="6350" y="146050"/>
                  </a:cubicBezTo>
                  <a:cubicBezTo>
                    <a:pt x="6350" y="146050"/>
                    <a:pt x="41275" y="131762"/>
                    <a:pt x="41275" y="114300"/>
                  </a:cubicBezTo>
                  <a:cubicBezTo>
                    <a:pt x="41275" y="9683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FD7F1C97-E194-174D-9797-DEE1D8861726}"/>
                </a:ext>
              </a:extLst>
            </p:cNvPr>
            <p:cNvSpPr/>
            <p:nvPr/>
          </p:nvSpPr>
          <p:spPr>
            <a:xfrm>
              <a:off x="6067370" y="3479547"/>
              <a:ext cx="86153" cy="144118"/>
            </a:xfrm>
            <a:custGeom>
              <a:avLst/>
              <a:gdLst>
                <a:gd name="connsiteX0" fmla="*/ 55 w 86153"/>
                <a:gd name="connsiteY0" fmla="*/ 253 h 144118"/>
                <a:gd name="connsiteX1" fmla="*/ 69905 w 86153"/>
                <a:gd name="connsiteY1" fmla="*/ 82803 h 144118"/>
                <a:gd name="connsiteX2" fmla="*/ 76255 w 86153"/>
                <a:gd name="connsiteY2" fmla="*/ 143128 h 144118"/>
                <a:gd name="connsiteX3" fmla="*/ 82605 w 86153"/>
                <a:gd name="connsiteY3" fmla="*/ 111378 h 144118"/>
                <a:gd name="connsiteX4" fmla="*/ 55 w 86153"/>
                <a:gd name="connsiteY4" fmla="*/ 253 h 144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153" h="144118">
                  <a:moveTo>
                    <a:pt x="55" y="253"/>
                  </a:moveTo>
                  <a:cubicBezTo>
                    <a:pt x="-2062" y="-4509"/>
                    <a:pt x="57205" y="58991"/>
                    <a:pt x="69905" y="82803"/>
                  </a:cubicBezTo>
                  <a:cubicBezTo>
                    <a:pt x="82605" y="106616"/>
                    <a:pt x="74138" y="138366"/>
                    <a:pt x="76255" y="143128"/>
                  </a:cubicBezTo>
                  <a:cubicBezTo>
                    <a:pt x="78372" y="147890"/>
                    <a:pt x="92659" y="135190"/>
                    <a:pt x="82605" y="111378"/>
                  </a:cubicBezTo>
                  <a:cubicBezTo>
                    <a:pt x="72551" y="87566"/>
                    <a:pt x="2172" y="5015"/>
                    <a:pt x="55" y="2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F5E0C598-BC1B-3346-01CB-655A16250C2C}"/>
                </a:ext>
              </a:extLst>
            </p:cNvPr>
            <p:cNvSpPr/>
            <p:nvPr/>
          </p:nvSpPr>
          <p:spPr>
            <a:xfrm>
              <a:off x="6908800" y="2752723"/>
              <a:ext cx="43457" cy="139712"/>
            </a:xfrm>
            <a:custGeom>
              <a:avLst/>
              <a:gdLst>
                <a:gd name="connsiteX0" fmla="*/ 38100 w 43457"/>
                <a:gd name="connsiteY0" fmla="*/ 2 h 139712"/>
                <a:gd name="connsiteX1" fmla="*/ 41275 w 43457"/>
                <a:gd name="connsiteY1" fmla="*/ 98427 h 139712"/>
                <a:gd name="connsiteX2" fmla="*/ 0 w 43457"/>
                <a:gd name="connsiteY2" fmla="*/ 139702 h 139712"/>
                <a:gd name="connsiteX3" fmla="*/ 41275 w 43457"/>
                <a:gd name="connsiteY3" fmla="*/ 101602 h 139712"/>
                <a:gd name="connsiteX4" fmla="*/ 38100 w 43457"/>
                <a:gd name="connsiteY4" fmla="*/ 2 h 13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57" h="139712">
                  <a:moveTo>
                    <a:pt x="38100" y="2"/>
                  </a:moveTo>
                  <a:cubicBezTo>
                    <a:pt x="38100" y="-527"/>
                    <a:pt x="47625" y="75144"/>
                    <a:pt x="41275" y="98427"/>
                  </a:cubicBezTo>
                  <a:cubicBezTo>
                    <a:pt x="34925" y="121710"/>
                    <a:pt x="0" y="139173"/>
                    <a:pt x="0" y="139702"/>
                  </a:cubicBezTo>
                  <a:cubicBezTo>
                    <a:pt x="0" y="140231"/>
                    <a:pt x="34925" y="120652"/>
                    <a:pt x="41275" y="101602"/>
                  </a:cubicBezTo>
                  <a:cubicBezTo>
                    <a:pt x="47625" y="82552"/>
                    <a:pt x="38100" y="531"/>
                    <a:pt x="38100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741F9A5A-D493-DA44-A0F7-9C8E5341768F}"/>
                </a:ext>
              </a:extLst>
            </p:cNvPr>
            <p:cNvSpPr/>
            <p:nvPr/>
          </p:nvSpPr>
          <p:spPr>
            <a:xfrm>
              <a:off x="6905590" y="2774950"/>
              <a:ext cx="32484" cy="152400"/>
            </a:xfrm>
            <a:custGeom>
              <a:avLst/>
              <a:gdLst>
                <a:gd name="connsiteX0" fmla="*/ 22260 w 32484"/>
                <a:gd name="connsiteY0" fmla="*/ 0 h 152400"/>
                <a:gd name="connsiteX1" fmla="*/ 25435 w 32484"/>
                <a:gd name="connsiteY1" fmla="*/ 117475 h 152400"/>
                <a:gd name="connsiteX2" fmla="*/ 35 w 32484"/>
                <a:gd name="connsiteY2" fmla="*/ 152400 h 152400"/>
                <a:gd name="connsiteX3" fmla="*/ 31785 w 32484"/>
                <a:gd name="connsiteY3" fmla="*/ 117475 h 152400"/>
                <a:gd name="connsiteX4" fmla="*/ 22260 w 32484"/>
                <a:gd name="connsiteY4" fmla="*/ 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84" h="152400">
                  <a:moveTo>
                    <a:pt x="22260" y="0"/>
                  </a:moveTo>
                  <a:cubicBezTo>
                    <a:pt x="21202" y="0"/>
                    <a:pt x="29139" y="92075"/>
                    <a:pt x="25435" y="117475"/>
                  </a:cubicBezTo>
                  <a:cubicBezTo>
                    <a:pt x="21731" y="142875"/>
                    <a:pt x="-1023" y="152400"/>
                    <a:pt x="35" y="152400"/>
                  </a:cubicBezTo>
                  <a:cubicBezTo>
                    <a:pt x="1093" y="152400"/>
                    <a:pt x="28081" y="136525"/>
                    <a:pt x="31785" y="117475"/>
                  </a:cubicBezTo>
                  <a:cubicBezTo>
                    <a:pt x="35489" y="98425"/>
                    <a:pt x="23318" y="0"/>
                    <a:pt x="2226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4B5830A0-A21E-AB3C-2BEA-25C9A1C2E9FB}"/>
                </a:ext>
              </a:extLst>
            </p:cNvPr>
            <p:cNvSpPr/>
            <p:nvPr/>
          </p:nvSpPr>
          <p:spPr>
            <a:xfrm>
              <a:off x="6755527" y="3170500"/>
              <a:ext cx="179394" cy="240631"/>
            </a:xfrm>
            <a:custGeom>
              <a:avLst/>
              <a:gdLst>
                <a:gd name="connsiteX0" fmla="*/ 178673 w 179394"/>
                <a:gd name="connsiteY0" fmla="*/ 1325 h 240631"/>
                <a:gd name="connsiteX1" fmla="*/ 4048 w 179394"/>
                <a:gd name="connsiteY1" fmla="*/ 236275 h 240631"/>
                <a:gd name="connsiteX2" fmla="*/ 64373 w 179394"/>
                <a:gd name="connsiteY2" fmla="*/ 144200 h 240631"/>
                <a:gd name="connsiteX3" fmla="*/ 178673 w 179394"/>
                <a:gd name="connsiteY3" fmla="*/ 1325 h 2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9394" h="240631">
                  <a:moveTo>
                    <a:pt x="178673" y="1325"/>
                  </a:moveTo>
                  <a:cubicBezTo>
                    <a:pt x="168619" y="16671"/>
                    <a:pt x="23098" y="212463"/>
                    <a:pt x="4048" y="236275"/>
                  </a:cubicBezTo>
                  <a:cubicBezTo>
                    <a:pt x="-15002" y="260087"/>
                    <a:pt x="37915" y="180183"/>
                    <a:pt x="64373" y="144200"/>
                  </a:cubicBezTo>
                  <a:cubicBezTo>
                    <a:pt x="90831" y="108217"/>
                    <a:pt x="188727" y="-14021"/>
                    <a:pt x="178673" y="13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DACE2FC5-1F5B-B5A0-8703-E9D34D0E3EFA}"/>
                </a:ext>
              </a:extLst>
            </p:cNvPr>
            <p:cNvSpPr/>
            <p:nvPr/>
          </p:nvSpPr>
          <p:spPr>
            <a:xfrm>
              <a:off x="7121525" y="2656934"/>
              <a:ext cx="16522" cy="236837"/>
            </a:xfrm>
            <a:custGeom>
              <a:avLst/>
              <a:gdLst>
                <a:gd name="connsiteX0" fmla="*/ 9525 w 16522"/>
                <a:gd name="connsiteY0" fmla="*/ 541 h 236837"/>
                <a:gd name="connsiteX1" fmla="*/ 15875 w 16522"/>
                <a:gd name="connsiteY1" fmla="*/ 124366 h 236837"/>
                <a:gd name="connsiteX2" fmla="*/ 0 w 16522"/>
                <a:gd name="connsiteY2" fmla="*/ 235491 h 236837"/>
                <a:gd name="connsiteX3" fmla="*/ 15875 w 16522"/>
                <a:gd name="connsiteY3" fmla="*/ 175166 h 236837"/>
                <a:gd name="connsiteX4" fmla="*/ 9525 w 16522"/>
                <a:gd name="connsiteY4" fmla="*/ 541 h 236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2" h="236837">
                  <a:moveTo>
                    <a:pt x="9525" y="541"/>
                  </a:moveTo>
                  <a:cubicBezTo>
                    <a:pt x="9525" y="-7926"/>
                    <a:pt x="17462" y="85208"/>
                    <a:pt x="15875" y="124366"/>
                  </a:cubicBezTo>
                  <a:cubicBezTo>
                    <a:pt x="14288" y="163524"/>
                    <a:pt x="0" y="227024"/>
                    <a:pt x="0" y="235491"/>
                  </a:cubicBezTo>
                  <a:cubicBezTo>
                    <a:pt x="0" y="243958"/>
                    <a:pt x="12700" y="211149"/>
                    <a:pt x="15875" y="175166"/>
                  </a:cubicBezTo>
                  <a:cubicBezTo>
                    <a:pt x="19050" y="139183"/>
                    <a:pt x="9525" y="9008"/>
                    <a:pt x="9525" y="5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799C98F9-EB43-8866-3B3E-F71381BC3CCB}"/>
                </a:ext>
              </a:extLst>
            </p:cNvPr>
            <p:cNvSpPr/>
            <p:nvPr/>
          </p:nvSpPr>
          <p:spPr>
            <a:xfrm>
              <a:off x="6248366" y="1819248"/>
              <a:ext cx="31834" cy="216090"/>
            </a:xfrm>
            <a:custGeom>
              <a:avLst/>
              <a:gdLst>
                <a:gd name="connsiteX0" fmla="*/ 34 w 31834"/>
                <a:gd name="connsiteY0" fmla="*/ 27 h 216090"/>
                <a:gd name="connsiteX1" fmla="*/ 25434 w 31834"/>
                <a:gd name="connsiteY1" fmla="*/ 152427 h 216090"/>
                <a:gd name="connsiteX2" fmla="*/ 15909 w 31834"/>
                <a:gd name="connsiteY2" fmla="*/ 215927 h 216090"/>
                <a:gd name="connsiteX3" fmla="*/ 31784 w 31834"/>
                <a:gd name="connsiteY3" fmla="*/ 165127 h 216090"/>
                <a:gd name="connsiteX4" fmla="*/ 34 w 31834"/>
                <a:gd name="connsiteY4" fmla="*/ 27 h 216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34" h="216090">
                  <a:moveTo>
                    <a:pt x="34" y="27"/>
                  </a:moveTo>
                  <a:cubicBezTo>
                    <a:pt x="-1024" y="-2090"/>
                    <a:pt x="22788" y="116444"/>
                    <a:pt x="25434" y="152427"/>
                  </a:cubicBezTo>
                  <a:cubicBezTo>
                    <a:pt x="28080" y="188410"/>
                    <a:pt x="14851" y="213810"/>
                    <a:pt x="15909" y="215927"/>
                  </a:cubicBezTo>
                  <a:cubicBezTo>
                    <a:pt x="16967" y="218044"/>
                    <a:pt x="32842" y="199523"/>
                    <a:pt x="31784" y="165127"/>
                  </a:cubicBezTo>
                  <a:cubicBezTo>
                    <a:pt x="30726" y="130731"/>
                    <a:pt x="1092" y="2144"/>
                    <a:pt x="34" y="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9C9AE7E3-94B1-874F-9F1D-DD5AF90BCEBB}"/>
                </a:ext>
              </a:extLst>
            </p:cNvPr>
            <p:cNvSpPr/>
            <p:nvPr/>
          </p:nvSpPr>
          <p:spPr>
            <a:xfrm>
              <a:off x="6283299" y="1841499"/>
              <a:ext cx="42166" cy="234957"/>
            </a:xfrm>
            <a:custGeom>
              <a:avLst/>
              <a:gdLst>
                <a:gd name="connsiteX0" fmla="*/ 28601 w 42166"/>
                <a:gd name="connsiteY0" fmla="*/ 1 h 234957"/>
                <a:gd name="connsiteX1" fmla="*/ 34951 w 42166"/>
                <a:gd name="connsiteY1" fmla="*/ 161926 h 234957"/>
                <a:gd name="connsiteX2" fmla="*/ 26 w 42166"/>
                <a:gd name="connsiteY2" fmla="*/ 234951 h 234957"/>
                <a:gd name="connsiteX3" fmla="*/ 41301 w 42166"/>
                <a:gd name="connsiteY3" fmla="*/ 165101 h 234957"/>
                <a:gd name="connsiteX4" fmla="*/ 28601 w 42166"/>
                <a:gd name="connsiteY4" fmla="*/ 1 h 23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166" h="234957">
                  <a:moveTo>
                    <a:pt x="28601" y="1"/>
                  </a:moveTo>
                  <a:cubicBezTo>
                    <a:pt x="27543" y="-528"/>
                    <a:pt x="39714" y="122768"/>
                    <a:pt x="34951" y="161926"/>
                  </a:cubicBezTo>
                  <a:cubicBezTo>
                    <a:pt x="30189" y="201084"/>
                    <a:pt x="-1032" y="234422"/>
                    <a:pt x="26" y="234951"/>
                  </a:cubicBezTo>
                  <a:cubicBezTo>
                    <a:pt x="1084" y="235480"/>
                    <a:pt x="36539" y="204789"/>
                    <a:pt x="41301" y="165101"/>
                  </a:cubicBezTo>
                  <a:cubicBezTo>
                    <a:pt x="46064" y="125414"/>
                    <a:pt x="29659" y="530"/>
                    <a:pt x="28601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1BFAC9F0-3969-7676-4F9A-136B3A48214D}"/>
                </a:ext>
              </a:extLst>
            </p:cNvPr>
            <p:cNvSpPr/>
            <p:nvPr/>
          </p:nvSpPr>
          <p:spPr>
            <a:xfrm>
              <a:off x="6468180" y="1885223"/>
              <a:ext cx="130095" cy="159432"/>
            </a:xfrm>
            <a:custGeom>
              <a:avLst/>
              <a:gdLst>
                <a:gd name="connsiteX0" fmla="*/ 129470 w 130095"/>
                <a:gd name="connsiteY0" fmla="*/ 727 h 159432"/>
                <a:gd name="connsiteX1" fmla="*/ 2470 w 130095"/>
                <a:gd name="connsiteY1" fmla="*/ 156302 h 159432"/>
                <a:gd name="connsiteX2" fmla="*/ 50095 w 130095"/>
                <a:gd name="connsiteY2" fmla="*/ 99152 h 159432"/>
                <a:gd name="connsiteX3" fmla="*/ 129470 w 130095"/>
                <a:gd name="connsiteY3" fmla="*/ 727 h 159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95" h="159432">
                  <a:moveTo>
                    <a:pt x="129470" y="727"/>
                  </a:moveTo>
                  <a:cubicBezTo>
                    <a:pt x="121533" y="10252"/>
                    <a:pt x="15699" y="139898"/>
                    <a:pt x="2470" y="156302"/>
                  </a:cubicBezTo>
                  <a:cubicBezTo>
                    <a:pt x="-10759" y="172706"/>
                    <a:pt x="32633" y="120319"/>
                    <a:pt x="50095" y="99152"/>
                  </a:cubicBezTo>
                  <a:cubicBezTo>
                    <a:pt x="67557" y="77985"/>
                    <a:pt x="137407" y="-8798"/>
                    <a:pt x="129470" y="7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2279F19A-017B-6714-4D6E-6C39F404A2EC}"/>
                </a:ext>
              </a:extLst>
            </p:cNvPr>
            <p:cNvSpPr/>
            <p:nvPr/>
          </p:nvSpPr>
          <p:spPr>
            <a:xfrm>
              <a:off x="6730864" y="2089044"/>
              <a:ext cx="259335" cy="49950"/>
            </a:xfrm>
            <a:custGeom>
              <a:avLst/>
              <a:gdLst>
                <a:gd name="connsiteX0" fmla="*/ 136 w 259335"/>
                <a:gd name="connsiteY0" fmla="*/ 106 h 49950"/>
                <a:gd name="connsiteX1" fmla="*/ 187461 w 259335"/>
                <a:gd name="connsiteY1" fmla="*/ 35031 h 49950"/>
                <a:gd name="connsiteX2" fmla="*/ 257311 w 259335"/>
                <a:gd name="connsiteY2" fmla="*/ 41381 h 49950"/>
                <a:gd name="connsiteX3" fmla="*/ 219211 w 259335"/>
                <a:gd name="connsiteY3" fmla="*/ 47731 h 49950"/>
                <a:gd name="connsiteX4" fmla="*/ 136 w 259335"/>
                <a:gd name="connsiteY4" fmla="*/ 106 h 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335" h="49950">
                  <a:moveTo>
                    <a:pt x="136" y="106"/>
                  </a:moveTo>
                  <a:cubicBezTo>
                    <a:pt x="-5156" y="-2011"/>
                    <a:pt x="144599" y="28152"/>
                    <a:pt x="187461" y="35031"/>
                  </a:cubicBezTo>
                  <a:cubicBezTo>
                    <a:pt x="230324" y="41910"/>
                    <a:pt x="252019" y="39264"/>
                    <a:pt x="257311" y="41381"/>
                  </a:cubicBezTo>
                  <a:cubicBezTo>
                    <a:pt x="262603" y="43498"/>
                    <a:pt x="259957" y="54610"/>
                    <a:pt x="219211" y="47731"/>
                  </a:cubicBezTo>
                  <a:cubicBezTo>
                    <a:pt x="178465" y="40852"/>
                    <a:pt x="5428" y="2223"/>
                    <a:pt x="136" y="1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E48EA9DF-906A-EE61-3AAD-F4F77A176BB6}"/>
                </a:ext>
              </a:extLst>
            </p:cNvPr>
            <p:cNvSpPr/>
            <p:nvPr/>
          </p:nvSpPr>
          <p:spPr>
            <a:xfrm>
              <a:off x="5844082" y="1888965"/>
              <a:ext cx="115403" cy="385816"/>
            </a:xfrm>
            <a:custGeom>
              <a:avLst/>
              <a:gdLst>
                <a:gd name="connsiteX0" fmla="*/ 115393 w 115403"/>
                <a:gd name="connsiteY0" fmla="*/ 160 h 385816"/>
                <a:gd name="connsiteX1" fmla="*/ 10618 w 115403"/>
                <a:gd name="connsiteY1" fmla="*/ 311310 h 385816"/>
                <a:gd name="connsiteX2" fmla="*/ 4268 w 115403"/>
                <a:gd name="connsiteY2" fmla="*/ 384335 h 385816"/>
                <a:gd name="connsiteX3" fmla="*/ 16968 w 115403"/>
                <a:gd name="connsiteY3" fmla="*/ 270035 h 385816"/>
                <a:gd name="connsiteX4" fmla="*/ 115393 w 115403"/>
                <a:gd name="connsiteY4" fmla="*/ 160 h 38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03" h="385816">
                  <a:moveTo>
                    <a:pt x="115393" y="160"/>
                  </a:moveTo>
                  <a:cubicBezTo>
                    <a:pt x="114335" y="7039"/>
                    <a:pt x="29139" y="247281"/>
                    <a:pt x="10618" y="311310"/>
                  </a:cubicBezTo>
                  <a:cubicBezTo>
                    <a:pt x="-7903" y="375339"/>
                    <a:pt x="3210" y="391214"/>
                    <a:pt x="4268" y="384335"/>
                  </a:cubicBezTo>
                  <a:cubicBezTo>
                    <a:pt x="5326" y="377456"/>
                    <a:pt x="-494" y="330360"/>
                    <a:pt x="16968" y="270035"/>
                  </a:cubicBezTo>
                  <a:cubicBezTo>
                    <a:pt x="34430" y="209710"/>
                    <a:pt x="116451" y="-6719"/>
                    <a:pt x="115393" y="1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FC58EF0B-5232-7C28-7E18-42CF8EA478FD}"/>
                </a:ext>
              </a:extLst>
            </p:cNvPr>
            <p:cNvSpPr/>
            <p:nvPr/>
          </p:nvSpPr>
          <p:spPr>
            <a:xfrm>
              <a:off x="6613525" y="2288896"/>
              <a:ext cx="367559" cy="184648"/>
            </a:xfrm>
            <a:custGeom>
              <a:avLst/>
              <a:gdLst>
                <a:gd name="connsiteX0" fmla="*/ 0 w 367559"/>
                <a:gd name="connsiteY0" fmla="*/ 279 h 184648"/>
                <a:gd name="connsiteX1" fmla="*/ 158750 w 367559"/>
                <a:gd name="connsiteY1" fmla="*/ 25679 h 184648"/>
                <a:gd name="connsiteX2" fmla="*/ 307975 w 367559"/>
                <a:gd name="connsiteY2" fmla="*/ 133629 h 184648"/>
                <a:gd name="connsiteX3" fmla="*/ 365125 w 367559"/>
                <a:gd name="connsiteY3" fmla="*/ 184429 h 184648"/>
                <a:gd name="connsiteX4" fmla="*/ 336550 w 367559"/>
                <a:gd name="connsiteY4" fmla="*/ 146329 h 184648"/>
                <a:gd name="connsiteX5" fmla="*/ 158750 w 367559"/>
                <a:gd name="connsiteY5" fmla="*/ 22504 h 184648"/>
                <a:gd name="connsiteX6" fmla="*/ 0 w 367559"/>
                <a:gd name="connsiteY6" fmla="*/ 279 h 184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7559" h="184648">
                  <a:moveTo>
                    <a:pt x="0" y="279"/>
                  </a:moveTo>
                  <a:cubicBezTo>
                    <a:pt x="0" y="808"/>
                    <a:pt x="107421" y="3454"/>
                    <a:pt x="158750" y="25679"/>
                  </a:cubicBezTo>
                  <a:cubicBezTo>
                    <a:pt x="210079" y="47904"/>
                    <a:pt x="273579" y="107171"/>
                    <a:pt x="307975" y="133629"/>
                  </a:cubicBezTo>
                  <a:cubicBezTo>
                    <a:pt x="342371" y="160087"/>
                    <a:pt x="360363" y="182312"/>
                    <a:pt x="365125" y="184429"/>
                  </a:cubicBezTo>
                  <a:cubicBezTo>
                    <a:pt x="369887" y="186546"/>
                    <a:pt x="370946" y="173316"/>
                    <a:pt x="336550" y="146329"/>
                  </a:cubicBezTo>
                  <a:cubicBezTo>
                    <a:pt x="302154" y="119342"/>
                    <a:pt x="209021" y="47375"/>
                    <a:pt x="158750" y="22504"/>
                  </a:cubicBezTo>
                  <a:cubicBezTo>
                    <a:pt x="108479" y="-2367"/>
                    <a:pt x="0" y="-250"/>
                    <a:pt x="0" y="2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C8C53A6A-55E6-75D1-FAD6-DE80BFFDC2CF}"/>
                </a:ext>
              </a:extLst>
            </p:cNvPr>
            <p:cNvSpPr/>
            <p:nvPr/>
          </p:nvSpPr>
          <p:spPr>
            <a:xfrm>
              <a:off x="6896097" y="2273274"/>
              <a:ext cx="69619" cy="139812"/>
            </a:xfrm>
            <a:custGeom>
              <a:avLst/>
              <a:gdLst>
                <a:gd name="connsiteX0" fmla="*/ 3 w 69619"/>
                <a:gd name="connsiteY0" fmla="*/ 26 h 139812"/>
                <a:gd name="connsiteX1" fmla="*/ 63503 w 69619"/>
                <a:gd name="connsiteY1" fmla="*/ 92101 h 139812"/>
                <a:gd name="connsiteX2" fmla="*/ 63503 w 69619"/>
                <a:gd name="connsiteY2" fmla="*/ 139726 h 139812"/>
                <a:gd name="connsiteX3" fmla="*/ 66678 w 69619"/>
                <a:gd name="connsiteY3" fmla="*/ 101626 h 139812"/>
                <a:gd name="connsiteX4" fmla="*/ 3 w 69619"/>
                <a:gd name="connsiteY4" fmla="*/ 26 h 13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19" h="139812">
                  <a:moveTo>
                    <a:pt x="3" y="26"/>
                  </a:moveTo>
                  <a:cubicBezTo>
                    <a:pt x="-526" y="-1561"/>
                    <a:pt x="52920" y="68818"/>
                    <a:pt x="63503" y="92101"/>
                  </a:cubicBezTo>
                  <a:cubicBezTo>
                    <a:pt x="74086" y="115384"/>
                    <a:pt x="62974" y="138139"/>
                    <a:pt x="63503" y="139726"/>
                  </a:cubicBezTo>
                  <a:cubicBezTo>
                    <a:pt x="64032" y="141313"/>
                    <a:pt x="74615" y="120676"/>
                    <a:pt x="66678" y="101626"/>
                  </a:cubicBezTo>
                  <a:cubicBezTo>
                    <a:pt x="58741" y="82576"/>
                    <a:pt x="532" y="1613"/>
                    <a:pt x="3" y="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8C7B3B2D-3573-D3A5-9D51-888907C1B5AE}"/>
                </a:ext>
              </a:extLst>
            </p:cNvPr>
            <p:cNvSpPr/>
            <p:nvPr/>
          </p:nvSpPr>
          <p:spPr>
            <a:xfrm>
              <a:off x="6930975" y="2365375"/>
              <a:ext cx="110822" cy="79478"/>
            </a:xfrm>
            <a:custGeom>
              <a:avLst/>
              <a:gdLst>
                <a:gd name="connsiteX0" fmla="*/ 50 w 110822"/>
                <a:gd name="connsiteY0" fmla="*/ 0 h 79478"/>
                <a:gd name="connsiteX1" fmla="*/ 66725 w 110822"/>
                <a:gd name="connsiteY1" fmla="*/ 73025 h 79478"/>
                <a:gd name="connsiteX2" fmla="*/ 19100 w 110822"/>
                <a:gd name="connsiteY2" fmla="*/ 76200 h 79478"/>
                <a:gd name="connsiteX3" fmla="*/ 108000 w 110822"/>
                <a:gd name="connsiteY3" fmla="*/ 76200 h 79478"/>
                <a:gd name="connsiteX4" fmla="*/ 79425 w 110822"/>
                <a:gd name="connsiteY4" fmla="*/ 73025 h 79478"/>
                <a:gd name="connsiteX5" fmla="*/ 50 w 110822"/>
                <a:gd name="connsiteY5" fmla="*/ 0 h 7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822" h="79478">
                  <a:moveTo>
                    <a:pt x="50" y="0"/>
                  </a:moveTo>
                  <a:cubicBezTo>
                    <a:pt x="-2067" y="0"/>
                    <a:pt x="63550" y="60325"/>
                    <a:pt x="66725" y="73025"/>
                  </a:cubicBezTo>
                  <a:cubicBezTo>
                    <a:pt x="69900" y="85725"/>
                    <a:pt x="12221" y="75671"/>
                    <a:pt x="19100" y="76200"/>
                  </a:cubicBezTo>
                  <a:cubicBezTo>
                    <a:pt x="25979" y="76729"/>
                    <a:pt x="97946" y="76729"/>
                    <a:pt x="108000" y="76200"/>
                  </a:cubicBezTo>
                  <a:cubicBezTo>
                    <a:pt x="118054" y="75671"/>
                    <a:pt x="99533" y="85725"/>
                    <a:pt x="79425" y="73025"/>
                  </a:cubicBezTo>
                  <a:cubicBezTo>
                    <a:pt x="59317" y="60325"/>
                    <a:pt x="2167" y="0"/>
                    <a:pt x="5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FDEB737D-171F-3649-37ED-83E38DACB759}"/>
                </a:ext>
              </a:extLst>
            </p:cNvPr>
            <p:cNvSpPr/>
            <p:nvPr/>
          </p:nvSpPr>
          <p:spPr>
            <a:xfrm>
              <a:off x="7013541" y="2352642"/>
              <a:ext cx="63613" cy="139792"/>
            </a:xfrm>
            <a:custGeom>
              <a:avLst/>
              <a:gdLst>
                <a:gd name="connsiteX0" fmla="*/ 9559 w 63613"/>
                <a:gd name="connsiteY0" fmla="*/ 33 h 139792"/>
                <a:gd name="connsiteX1" fmla="*/ 54009 w 63613"/>
                <a:gd name="connsiteY1" fmla="*/ 76233 h 139792"/>
                <a:gd name="connsiteX2" fmla="*/ 34 w 63613"/>
                <a:gd name="connsiteY2" fmla="*/ 139733 h 139792"/>
                <a:gd name="connsiteX3" fmla="*/ 63534 w 63613"/>
                <a:gd name="connsiteY3" fmla="*/ 85758 h 139792"/>
                <a:gd name="connsiteX4" fmla="*/ 9559 w 63613"/>
                <a:gd name="connsiteY4" fmla="*/ 33 h 13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13" h="139792">
                  <a:moveTo>
                    <a:pt x="9559" y="33"/>
                  </a:moveTo>
                  <a:cubicBezTo>
                    <a:pt x="7972" y="-1554"/>
                    <a:pt x="55597" y="52950"/>
                    <a:pt x="54009" y="76233"/>
                  </a:cubicBezTo>
                  <a:cubicBezTo>
                    <a:pt x="52422" y="99516"/>
                    <a:pt x="-1553" y="138146"/>
                    <a:pt x="34" y="139733"/>
                  </a:cubicBezTo>
                  <a:cubicBezTo>
                    <a:pt x="1621" y="141320"/>
                    <a:pt x="66180" y="110629"/>
                    <a:pt x="63534" y="85758"/>
                  </a:cubicBezTo>
                  <a:cubicBezTo>
                    <a:pt x="60888" y="60887"/>
                    <a:pt x="11146" y="1620"/>
                    <a:pt x="9559" y="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B78C4929-42C7-6C80-43CB-2DB03B3A245A}"/>
                </a:ext>
              </a:extLst>
            </p:cNvPr>
            <p:cNvSpPr/>
            <p:nvPr/>
          </p:nvSpPr>
          <p:spPr>
            <a:xfrm>
              <a:off x="6416587" y="2158998"/>
              <a:ext cx="76344" cy="246889"/>
            </a:xfrm>
            <a:custGeom>
              <a:avLst/>
              <a:gdLst>
                <a:gd name="connsiteX0" fmla="*/ 76288 w 76344"/>
                <a:gd name="connsiteY0" fmla="*/ 2 h 246889"/>
                <a:gd name="connsiteX1" fmla="*/ 12788 w 76344"/>
                <a:gd name="connsiteY1" fmla="*/ 107952 h 246889"/>
                <a:gd name="connsiteX2" fmla="*/ 31838 w 76344"/>
                <a:gd name="connsiteY2" fmla="*/ 190502 h 246889"/>
                <a:gd name="connsiteX3" fmla="*/ 60413 w 76344"/>
                <a:gd name="connsiteY3" fmla="*/ 244477 h 246889"/>
                <a:gd name="connsiteX4" fmla="*/ 88 w 76344"/>
                <a:gd name="connsiteY4" fmla="*/ 111127 h 246889"/>
                <a:gd name="connsiteX5" fmla="*/ 76288 w 76344"/>
                <a:gd name="connsiteY5" fmla="*/ 2 h 246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44" h="246889">
                  <a:moveTo>
                    <a:pt x="76288" y="2"/>
                  </a:moveTo>
                  <a:cubicBezTo>
                    <a:pt x="78405" y="-527"/>
                    <a:pt x="20196" y="76202"/>
                    <a:pt x="12788" y="107952"/>
                  </a:cubicBezTo>
                  <a:cubicBezTo>
                    <a:pt x="5380" y="139702"/>
                    <a:pt x="23900" y="167748"/>
                    <a:pt x="31838" y="190502"/>
                  </a:cubicBezTo>
                  <a:cubicBezTo>
                    <a:pt x="39775" y="213256"/>
                    <a:pt x="65705" y="257706"/>
                    <a:pt x="60413" y="244477"/>
                  </a:cubicBezTo>
                  <a:cubicBezTo>
                    <a:pt x="55121" y="231248"/>
                    <a:pt x="-2558" y="147110"/>
                    <a:pt x="88" y="111127"/>
                  </a:cubicBezTo>
                  <a:cubicBezTo>
                    <a:pt x="2734" y="75144"/>
                    <a:pt x="74171" y="531"/>
                    <a:pt x="76288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0664F168-026F-02AA-7716-3269132B6A1E}"/>
                </a:ext>
              </a:extLst>
            </p:cNvPr>
            <p:cNvSpPr/>
            <p:nvPr/>
          </p:nvSpPr>
          <p:spPr>
            <a:xfrm>
              <a:off x="6527611" y="2298391"/>
              <a:ext cx="35252" cy="302166"/>
            </a:xfrm>
            <a:custGeom>
              <a:avLst/>
              <a:gdLst>
                <a:gd name="connsiteX0" fmla="*/ 25589 w 35252"/>
                <a:gd name="connsiteY0" fmla="*/ 309 h 302166"/>
                <a:gd name="connsiteX1" fmla="*/ 12889 w 35252"/>
                <a:gd name="connsiteY1" fmla="*/ 152709 h 302166"/>
                <a:gd name="connsiteX2" fmla="*/ 35114 w 35252"/>
                <a:gd name="connsiteY2" fmla="*/ 301934 h 302166"/>
                <a:gd name="connsiteX3" fmla="*/ 189 w 35252"/>
                <a:gd name="connsiteY3" fmla="*/ 117784 h 302166"/>
                <a:gd name="connsiteX4" fmla="*/ 25589 w 35252"/>
                <a:gd name="connsiteY4" fmla="*/ 309 h 302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52" h="302166">
                  <a:moveTo>
                    <a:pt x="25589" y="309"/>
                  </a:moveTo>
                  <a:cubicBezTo>
                    <a:pt x="27706" y="6130"/>
                    <a:pt x="11302" y="102438"/>
                    <a:pt x="12889" y="152709"/>
                  </a:cubicBezTo>
                  <a:cubicBezTo>
                    <a:pt x="14476" y="202980"/>
                    <a:pt x="37231" y="307755"/>
                    <a:pt x="35114" y="301934"/>
                  </a:cubicBezTo>
                  <a:cubicBezTo>
                    <a:pt x="32997" y="296113"/>
                    <a:pt x="2835" y="163292"/>
                    <a:pt x="189" y="117784"/>
                  </a:cubicBezTo>
                  <a:cubicBezTo>
                    <a:pt x="-2457" y="72276"/>
                    <a:pt x="23472" y="-5512"/>
                    <a:pt x="25589" y="3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B019BE19-90AA-AFA6-25CF-3B359548807E}"/>
                </a:ext>
              </a:extLst>
            </p:cNvPr>
            <p:cNvSpPr/>
            <p:nvPr/>
          </p:nvSpPr>
          <p:spPr>
            <a:xfrm>
              <a:off x="6621896" y="2701601"/>
              <a:ext cx="26564" cy="144300"/>
            </a:xfrm>
            <a:custGeom>
              <a:avLst/>
              <a:gdLst>
                <a:gd name="connsiteX0" fmla="*/ 4329 w 26564"/>
                <a:gd name="connsiteY0" fmla="*/ 324 h 144300"/>
                <a:gd name="connsiteX1" fmla="*/ 4329 w 26564"/>
                <a:gd name="connsiteY1" fmla="*/ 79699 h 144300"/>
                <a:gd name="connsiteX2" fmla="*/ 26554 w 26564"/>
                <a:gd name="connsiteY2" fmla="*/ 143199 h 144300"/>
                <a:gd name="connsiteX3" fmla="*/ 1154 w 26564"/>
                <a:gd name="connsiteY3" fmla="*/ 111449 h 144300"/>
                <a:gd name="connsiteX4" fmla="*/ 4329 w 26564"/>
                <a:gd name="connsiteY4" fmla="*/ 324 h 14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564" h="144300">
                  <a:moveTo>
                    <a:pt x="4329" y="324"/>
                  </a:moveTo>
                  <a:cubicBezTo>
                    <a:pt x="4858" y="-4968"/>
                    <a:pt x="625" y="55887"/>
                    <a:pt x="4329" y="79699"/>
                  </a:cubicBezTo>
                  <a:cubicBezTo>
                    <a:pt x="8033" y="103512"/>
                    <a:pt x="27083" y="137907"/>
                    <a:pt x="26554" y="143199"/>
                  </a:cubicBezTo>
                  <a:cubicBezTo>
                    <a:pt x="26025" y="148491"/>
                    <a:pt x="4858" y="134203"/>
                    <a:pt x="1154" y="111449"/>
                  </a:cubicBezTo>
                  <a:cubicBezTo>
                    <a:pt x="-2550" y="88695"/>
                    <a:pt x="3800" y="5616"/>
                    <a:pt x="4329" y="3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B9C82BB8-A232-0D93-600A-34DC548A5698}"/>
                </a:ext>
              </a:extLst>
            </p:cNvPr>
            <p:cNvSpPr/>
            <p:nvPr/>
          </p:nvSpPr>
          <p:spPr>
            <a:xfrm>
              <a:off x="6600814" y="2828924"/>
              <a:ext cx="96347" cy="260354"/>
            </a:xfrm>
            <a:custGeom>
              <a:avLst/>
              <a:gdLst>
                <a:gd name="connsiteX0" fmla="*/ 11 w 96347"/>
                <a:gd name="connsiteY0" fmla="*/ 1 h 260354"/>
                <a:gd name="connsiteX1" fmla="*/ 85736 w 96347"/>
                <a:gd name="connsiteY1" fmla="*/ 158751 h 260354"/>
                <a:gd name="connsiteX2" fmla="*/ 82561 w 96347"/>
                <a:gd name="connsiteY2" fmla="*/ 260351 h 260354"/>
                <a:gd name="connsiteX3" fmla="*/ 92086 w 96347"/>
                <a:gd name="connsiteY3" fmla="*/ 155576 h 260354"/>
                <a:gd name="connsiteX4" fmla="*/ 11 w 96347"/>
                <a:gd name="connsiteY4" fmla="*/ 1 h 26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347" h="260354">
                  <a:moveTo>
                    <a:pt x="11" y="1"/>
                  </a:moveTo>
                  <a:cubicBezTo>
                    <a:pt x="-1047" y="530"/>
                    <a:pt x="71978" y="115359"/>
                    <a:pt x="85736" y="158751"/>
                  </a:cubicBezTo>
                  <a:cubicBezTo>
                    <a:pt x="99494" y="202143"/>
                    <a:pt x="81503" y="260880"/>
                    <a:pt x="82561" y="260351"/>
                  </a:cubicBezTo>
                  <a:cubicBezTo>
                    <a:pt x="83619" y="259822"/>
                    <a:pt x="105315" y="197380"/>
                    <a:pt x="92086" y="155576"/>
                  </a:cubicBezTo>
                  <a:cubicBezTo>
                    <a:pt x="78857" y="113772"/>
                    <a:pt x="1069" y="-528"/>
                    <a:pt x="11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8ABB1025-EC9B-E004-31B5-D44EB42F6299}"/>
                </a:ext>
              </a:extLst>
            </p:cNvPr>
            <p:cNvSpPr/>
            <p:nvPr/>
          </p:nvSpPr>
          <p:spPr>
            <a:xfrm>
              <a:off x="5898928" y="2682242"/>
              <a:ext cx="114882" cy="283627"/>
            </a:xfrm>
            <a:custGeom>
              <a:avLst/>
              <a:gdLst>
                <a:gd name="connsiteX0" fmla="*/ 114522 w 114882"/>
                <a:gd name="connsiteY0" fmla="*/ 633 h 283627"/>
                <a:gd name="connsiteX1" fmla="*/ 47847 w 114882"/>
                <a:gd name="connsiteY1" fmla="*/ 127633 h 283627"/>
                <a:gd name="connsiteX2" fmla="*/ 9747 w 114882"/>
                <a:gd name="connsiteY2" fmla="*/ 216533 h 283627"/>
                <a:gd name="connsiteX3" fmla="*/ 222 w 114882"/>
                <a:gd name="connsiteY3" fmla="*/ 283208 h 283627"/>
                <a:gd name="connsiteX4" fmla="*/ 16097 w 114882"/>
                <a:gd name="connsiteY4" fmla="*/ 184783 h 283627"/>
                <a:gd name="connsiteX5" fmla="*/ 114522 w 114882"/>
                <a:gd name="connsiteY5" fmla="*/ 633 h 283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82" h="283627">
                  <a:moveTo>
                    <a:pt x="114522" y="633"/>
                  </a:moveTo>
                  <a:cubicBezTo>
                    <a:pt x="119814" y="-8892"/>
                    <a:pt x="65309" y="91650"/>
                    <a:pt x="47847" y="127633"/>
                  </a:cubicBezTo>
                  <a:cubicBezTo>
                    <a:pt x="30385" y="163616"/>
                    <a:pt x="17684" y="190604"/>
                    <a:pt x="9747" y="216533"/>
                  </a:cubicBezTo>
                  <a:cubicBezTo>
                    <a:pt x="1810" y="242462"/>
                    <a:pt x="-836" y="288499"/>
                    <a:pt x="222" y="283208"/>
                  </a:cubicBezTo>
                  <a:cubicBezTo>
                    <a:pt x="1280" y="277917"/>
                    <a:pt x="-3482" y="231350"/>
                    <a:pt x="16097" y="184783"/>
                  </a:cubicBezTo>
                  <a:cubicBezTo>
                    <a:pt x="35676" y="138216"/>
                    <a:pt x="109230" y="10158"/>
                    <a:pt x="114522" y="6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BA71B2FF-00DB-F005-814D-2BFE3CDB914A}"/>
                </a:ext>
              </a:extLst>
            </p:cNvPr>
            <p:cNvSpPr/>
            <p:nvPr/>
          </p:nvSpPr>
          <p:spPr>
            <a:xfrm>
              <a:off x="5806463" y="2495540"/>
              <a:ext cx="26055" cy="136622"/>
            </a:xfrm>
            <a:custGeom>
              <a:avLst/>
              <a:gdLst>
                <a:gd name="connsiteX0" fmla="*/ 26012 w 26055"/>
                <a:gd name="connsiteY0" fmla="*/ 10 h 136622"/>
                <a:gd name="connsiteX1" fmla="*/ 6962 w 26055"/>
                <a:gd name="connsiteY1" fmla="*/ 101610 h 136622"/>
                <a:gd name="connsiteX2" fmla="*/ 16487 w 26055"/>
                <a:gd name="connsiteY2" fmla="*/ 136535 h 136622"/>
                <a:gd name="connsiteX3" fmla="*/ 612 w 26055"/>
                <a:gd name="connsiteY3" fmla="*/ 107960 h 136622"/>
                <a:gd name="connsiteX4" fmla="*/ 26012 w 26055"/>
                <a:gd name="connsiteY4" fmla="*/ 10 h 1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5" h="136622">
                  <a:moveTo>
                    <a:pt x="26012" y="10"/>
                  </a:moveTo>
                  <a:cubicBezTo>
                    <a:pt x="27070" y="-1048"/>
                    <a:pt x="8549" y="78856"/>
                    <a:pt x="6962" y="101610"/>
                  </a:cubicBezTo>
                  <a:cubicBezTo>
                    <a:pt x="5375" y="124364"/>
                    <a:pt x="17545" y="135477"/>
                    <a:pt x="16487" y="136535"/>
                  </a:cubicBezTo>
                  <a:cubicBezTo>
                    <a:pt x="15429" y="137593"/>
                    <a:pt x="-3621" y="129127"/>
                    <a:pt x="612" y="107960"/>
                  </a:cubicBezTo>
                  <a:cubicBezTo>
                    <a:pt x="4845" y="86793"/>
                    <a:pt x="24954" y="1068"/>
                    <a:pt x="26012" y="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5024C83E-6725-39D9-EC87-410BB77A2049}"/>
                </a:ext>
              </a:extLst>
            </p:cNvPr>
            <p:cNvSpPr/>
            <p:nvPr/>
          </p:nvSpPr>
          <p:spPr>
            <a:xfrm>
              <a:off x="5838798" y="3178161"/>
              <a:ext cx="178563" cy="352485"/>
            </a:xfrm>
            <a:custGeom>
              <a:avLst/>
              <a:gdLst>
                <a:gd name="connsiteX0" fmla="*/ 27 w 178563"/>
                <a:gd name="connsiteY0" fmla="*/ 14 h 352485"/>
                <a:gd name="connsiteX1" fmla="*/ 146077 w 178563"/>
                <a:gd name="connsiteY1" fmla="*/ 177814 h 352485"/>
                <a:gd name="connsiteX2" fmla="*/ 174652 w 178563"/>
                <a:gd name="connsiteY2" fmla="*/ 285764 h 352485"/>
                <a:gd name="connsiteX3" fmla="*/ 174652 w 178563"/>
                <a:gd name="connsiteY3" fmla="*/ 352439 h 352485"/>
                <a:gd name="connsiteX4" fmla="*/ 177827 w 178563"/>
                <a:gd name="connsiteY4" fmla="*/ 276239 h 352485"/>
                <a:gd name="connsiteX5" fmla="*/ 158777 w 178563"/>
                <a:gd name="connsiteY5" fmla="*/ 187339 h 352485"/>
                <a:gd name="connsiteX6" fmla="*/ 27 w 178563"/>
                <a:gd name="connsiteY6" fmla="*/ 14 h 352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8563" h="352485">
                  <a:moveTo>
                    <a:pt x="27" y="14"/>
                  </a:moveTo>
                  <a:cubicBezTo>
                    <a:pt x="-2090" y="-1574"/>
                    <a:pt x="116973" y="130189"/>
                    <a:pt x="146077" y="177814"/>
                  </a:cubicBezTo>
                  <a:cubicBezTo>
                    <a:pt x="175181" y="225439"/>
                    <a:pt x="169890" y="256660"/>
                    <a:pt x="174652" y="285764"/>
                  </a:cubicBezTo>
                  <a:cubicBezTo>
                    <a:pt x="179414" y="314868"/>
                    <a:pt x="174123" y="354026"/>
                    <a:pt x="174652" y="352439"/>
                  </a:cubicBezTo>
                  <a:cubicBezTo>
                    <a:pt x="175181" y="350852"/>
                    <a:pt x="180473" y="303756"/>
                    <a:pt x="177827" y="276239"/>
                  </a:cubicBezTo>
                  <a:cubicBezTo>
                    <a:pt x="175181" y="248722"/>
                    <a:pt x="185235" y="229672"/>
                    <a:pt x="158777" y="187339"/>
                  </a:cubicBezTo>
                  <a:cubicBezTo>
                    <a:pt x="132319" y="145006"/>
                    <a:pt x="2144" y="1602"/>
                    <a:pt x="27" y="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FDF52DC3-9365-8F53-5C3F-554B4464F931}"/>
                </a:ext>
              </a:extLst>
            </p:cNvPr>
            <p:cNvSpPr/>
            <p:nvPr/>
          </p:nvSpPr>
          <p:spPr>
            <a:xfrm>
              <a:off x="6857363" y="2952736"/>
              <a:ext cx="343538" cy="457618"/>
            </a:xfrm>
            <a:custGeom>
              <a:avLst/>
              <a:gdLst>
                <a:gd name="connsiteX0" fmla="*/ 637 w 343538"/>
                <a:gd name="connsiteY0" fmla="*/ 457214 h 457618"/>
                <a:gd name="connsiteX1" fmla="*/ 203837 w 343538"/>
                <a:gd name="connsiteY1" fmla="*/ 279414 h 457618"/>
                <a:gd name="connsiteX2" fmla="*/ 162562 w 343538"/>
                <a:gd name="connsiteY2" fmla="*/ 298464 h 457618"/>
                <a:gd name="connsiteX3" fmla="*/ 343537 w 343538"/>
                <a:gd name="connsiteY3" fmla="*/ 14 h 457618"/>
                <a:gd name="connsiteX4" fmla="*/ 165737 w 343538"/>
                <a:gd name="connsiteY4" fmla="*/ 285764 h 457618"/>
                <a:gd name="connsiteX5" fmla="*/ 140337 w 343538"/>
                <a:gd name="connsiteY5" fmla="*/ 327039 h 457618"/>
                <a:gd name="connsiteX6" fmla="*/ 637 w 343538"/>
                <a:gd name="connsiteY6" fmla="*/ 457214 h 45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3538" h="457618">
                  <a:moveTo>
                    <a:pt x="637" y="457214"/>
                  </a:moveTo>
                  <a:cubicBezTo>
                    <a:pt x="11220" y="449277"/>
                    <a:pt x="176849" y="305872"/>
                    <a:pt x="203837" y="279414"/>
                  </a:cubicBezTo>
                  <a:cubicBezTo>
                    <a:pt x="230825" y="252956"/>
                    <a:pt x="139279" y="345031"/>
                    <a:pt x="162562" y="298464"/>
                  </a:cubicBezTo>
                  <a:cubicBezTo>
                    <a:pt x="185845" y="251897"/>
                    <a:pt x="343008" y="2131"/>
                    <a:pt x="343537" y="14"/>
                  </a:cubicBezTo>
                  <a:cubicBezTo>
                    <a:pt x="344066" y="-2103"/>
                    <a:pt x="199604" y="231260"/>
                    <a:pt x="165737" y="285764"/>
                  </a:cubicBezTo>
                  <a:cubicBezTo>
                    <a:pt x="131870" y="340268"/>
                    <a:pt x="166266" y="300052"/>
                    <a:pt x="140337" y="327039"/>
                  </a:cubicBezTo>
                  <a:cubicBezTo>
                    <a:pt x="114408" y="354026"/>
                    <a:pt x="-9946" y="465151"/>
                    <a:pt x="637" y="4572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2183FDC0-92E0-AD92-4800-88A1C6576D9E}"/>
                </a:ext>
              </a:extLst>
            </p:cNvPr>
            <p:cNvSpPr/>
            <p:nvPr/>
          </p:nvSpPr>
          <p:spPr>
            <a:xfrm>
              <a:off x="6568832" y="2292233"/>
              <a:ext cx="101960" cy="80633"/>
            </a:xfrm>
            <a:custGeom>
              <a:avLst/>
              <a:gdLst>
                <a:gd name="connsiteX0" fmla="*/ 243 w 101960"/>
                <a:gd name="connsiteY0" fmla="*/ 47742 h 80633"/>
                <a:gd name="connsiteX1" fmla="*/ 70093 w 101960"/>
                <a:gd name="connsiteY1" fmla="*/ 3292 h 80633"/>
                <a:gd name="connsiteX2" fmla="*/ 101843 w 101960"/>
                <a:gd name="connsiteY2" fmla="*/ 3292 h 80633"/>
                <a:gd name="connsiteX3" fmla="*/ 79618 w 101960"/>
                <a:gd name="connsiteY3" fmla="*/ 15992 h 80633"/>
                <a:gd name="connsiteX4" fmla="*/ 47868 w 101960"/>
                <a:gd name="connsiteY4" fmla="*/ 79492 h 80633"/>
                <a:gd name="connsiteX5" fmla="*/ 243 w 101960"/>
                <a:gd name="connsiteY5" fmla="*/ 47742 h 80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960" h="80633">
                  <a:moveTo>
                    <a:pt x="243" y="47742"/>
                  </a:moveTo>
                  <a:cubicBezTo>
                    <a:pt x="3947" y="35042"/>
                    <a:pt x="53160" y="10700"/>
                    <a:pt x="70093" y="3292"/>
                  </a:cubicBezTo>
                  <a:cubicBezTo>
                    <a:pt x="87026" y="-4116"/>
                    <a:pt x="101843" y="3292"/>
                    <a:pt x="101843" y="3292"/>
                  </a:cubicBezTo>
                  <a:cubicBezTo>
                    <a:pt x="103431" y="5409"/>
                    <a:pt x="88614" y="3292"/>
                    <a:pt x="79618" y="15992"/>
                  </a:cubicBezTo>
                  <a:cubicBezTo>
                    <a:pt x="70622" y="28692"/>
                    <a:pt x="59510" y="72613"/>
                    <a:pt x="47868" y="79492"/>
                  </a:cubicBezTo>
                  <a:cubicBezTo>
                    <a:pt x="36226" y="86371"/>
                    <a:pt x="-3461" y="60442"/>
                    <a:pt x="243" y="477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2B03BA9D-BA29-7487-452A-022AD2F13D43}"/>
                </a:ext>
              </a:extLst>
            </p:cNvPr>
            <p:cNvSpPr/>
            <p:nvPr/>
          </p:nvSpPr>
          <p:spPr>
            <a:xfrm>
              <a:off x="5932198" y="2128407"/>
              <a:ext cx="133019" cy="33776"/>
            </a:xfrm>
            <a:custGeom>
              <a:avLst/>
              <a:gdLst>
                <a:gd name="connsiteX0" fmla="*/ 1877 w 133019"/>
                <a:gd name="connsiteY0" fmla="*/ 33768 h 33776"/>
                <a:gd name="connsiteX1" fmla="*/ 132052 w 133019"/>
                <a:gd name="connsiteY1" fmla="*/ 5193 h 33776"/>
                <a:gd name="connsiteX2" fmla="*/ 59027 w 133019"/>
                <a:gd name="connsiteY2" fmla="*/ 2018 h 33776"/>
                <a:gd name="connsiteX3" fmla="*/ 1877 w 133019"/>
                <a:gd name="connsiteY3" fmla="*/ 33768 h 3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019" h="33776">
                  <a:moveTo>
                    <a:pt x="1877" y="33768"/>
                  </a:moveTo>
                  <a:cubicBezTo>
                    <a:pt x="14048" y="34297"/>
                    <a:pt x="122527" y="10485"/>
                    <a:pt x="132052" y="5193"/>
                  </a:cubicBezTo>
                  <a:cubicBezTo>
                    <a:pt x="141577" y="-99"/>
                    <a:pt x="78077" y="-1686"/>
                    <a:pt x="59027" y="2018"/>
                  </a:cubicBezTo>
                  <a:cubicBezTo>
                    <a:pt x="39977" y="5722"/>
                    <a:pt x="-10294" y="33239"/>
                    <a:pt x="1877" y="337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11F07E50-4B0E-68D6-BB60-E95B7285FFC1}"/>
                </a:ext>
              </a:extLst>
            </p:cNvPr>
            <p:cNvSpPr/>
            <p:nvPr/>
          </p:nvSpPr>
          <p:spPr>
            <a:xfrm>
              <a:off x="6118208" y="2158805"/>
              <a:ext cx="68634" cy="89095"/>
            </a:xfrm>
            <a:custGeom>
              <a:avLst/>
              <a:gdLst>
                <a:gd name="connsiteX0" fmla="*/ 17 w 68634"/>
                <a:gd name="connsiteY0" fmla="*/ 195 h 89095"/>
                <a:gd name="connsiteX1" fmla="*/ 50817 w 68634"/>
                <a:gd name="connsiteY1" fmla="*/ 60520 h 89095"/>
                <a:gd name="connsiteX2" fmla="*/ 22242 w 68634"/>
                <a:gd name="connsiteY2" fmla="*/ 89095 h 89095"/>
                <a:gd name="connsiteX3" fmla="*/ 66692 w 68634"/>
                <a:gd name="connsiteY3" fmla="*/ 60520 h 89095"/>
                <a:gd name="connsiteX4" fmla="*/ 57167 w 68634"/>
                <a:gd name="connsiteY4" fmla="*/ 41470 h 89095"/>
                <a:gd name="connsiteX5" fmla="*/ 17 w 68634"/>
                <a:gd name="connsiteY5" fmla="*/ 195 h 8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34" h="89095">
                  <a:moveTo>
                    <a:pt x="17" y="195"/>
                  </a:moveTo>
                  <a:cubicBezTo>
                    <a:pt x="-1041" y="3370"/>
                    <a:pt x="47113" y="45703"/>
                    <a:pt x="50817" y="60520"/>
                  </a:cubicBezTo>
                  <a:cubicBezTo>
                    <a:pt x="54521" y="75337"/>
                    <a:pt x="19596" y="89095"/>
                    <a:pt x="22242" y="89095"/>
                  </a:cubicBezTo>
                  <a:cubicBezTo>
                    <a:pt x="24888" y="89095"/>
                    <a:pt x="66692" y="60520"/>
                    <a:pt x="66692" y="60520"/>
                  </a:cubicBezTo>
                  <a:cubicBezTo>
                    <a:pt x="72513" y="52583"/>
                    <a:pt x="64046" y="49408"/>
                    <a:pt x="57167" y="41470"/>
                  </a:cubicBezTo>
                  <a:cubicBezTo>
                    <a:pt x="50288" y="33532"/>
                    <a:pt x="1075" y="-2980"/>
                    <a:pt x="17" y="1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51D79B9E-543E-0DBC-DC2F-C9EE6B9B8466}"/>
                </a:ext>
              </a:extLst>
            </p:cNvPr>
            <p:cNvSpPr/>
            <p:nvPr/>
          </p:nvSpPr>
          <p:spPr>
            <a:xfrm>
              <a:off x="6143461" y="2152648"/>
              <a:ext cx="60505" cy="152409"/>
            </a:xfrm>
            <a:custGeom>
              <a:avLst/>
              <a:gdLst>
                <a:gd name="connsiteX0" fmla="*/ 60489 w 60505"/>
                <a:gd name="connsiteY0" fmla="*/ 2 h 152409"/>
                <a:gd name="connsiteX1" fmla="*/ 6514 w 60505"/>
                <a:gd name="connsiteY1" fmla="*/ 101602 h 152409"/>
                <a:gd name="connsiteX2" fmla="*/ 28739 w 60505"/>
                <a:gd name="connsiteY2" fmla="*/ 152402 h 152409"/>
                <a:gd name="connsiteX3" fmla="*/ 164 w 60505"/>
                <a:gd name="connsiteY3" fmla="*/ 98427 h 152409"/>
                <a:gd name="connsiteX4" fmla="*/ 60489 w 60505"/>
                <a:gd name="connsiteY4" fmla="*/ 2 h 152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05" h="152409">
                  <a:moveTo>
                    <a:pt x="60489" y="2"/>
                  </a:moveTo>
                  <a:cubicBezTo>
                    <a:pt x="61547" y="531"/>
                    <a:pt x="11806" y="76202"/>
                    <a:pt x="6514" y="101602"/>
                  </a:cubicBezTo>
                  <a:cubicBezTo>
                    <a:pt x="1222" y="127002"/>
                    <a:pt x="29797" y="152931"/>
                    <a:pt x="28739" y="152402"/>
                  </a:cubicBezTo>
                  <a:cubicBezTo>
                    <a:pt x="27681" y="151873"/>
                    <a:pt x="-2482" y="116948"/>
                    <a:pt x="164" y="98427"/>
                  </a:cubicBezTo>
                  <a:cubicBezTo>
                    <a:pt x="2810" y="79906"/>
                    <a:pt x="59431" y="-527"/>
                    <a:pt x="60489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1" name="フリーフォーム 1140">
              <a:extLst>
                <a:ext uri="{FF2B5EF4-FFF2-40B4-BE49-F238E27FC236}">
                  <a16:creationId xmlns:a16="http://schemas.microsoft.com/office/drawing/2014/main" id="{E941A6E6-D291-4CC8-6F95-A0F299525F84}"/>
                </a:ext>
              </a:extLst>
            </p:cNvPr>
            <p:cNvSpPr/>
            <p:nvPr/>
          </p:nvSpPr>
          <p:spPr>
            <a:xfrm>
              <a:off x="6188075" y="2168484"/>
              <a:ext cx="117683" cy="181027"/>
            </a:xfrm>
            <a:custGeom>
              <a:avLst/>
              <a:gdLst>
                <a:gd name="connsiteX0" fmla="*/ 82550 w 117683"/>
                <a:gd name="connsiteY0" fmla="*/ 41 h 181027"/>
                <a:gd name="connsiteX1" fmla="*/ 117475 w 117683"/>
                <a:gd name="connsiteY1" fmla="*/ 63541 h 181027"/>
                <a:gd name="connsiteX2" fmla="*/ 92075 w 117683"/>
                <a:gd name="connsiteY2" fmla="*/ 92116 h 181027"/>
                <a:gd name="connsiteX3" fmla="*/ 0 w 117683"/>
                <a:gd name="connsiteY3" fmla="*/ 181016 h 181027"/>
                <a:gd name="connsiteX4" fmla="*/ 92075 w 117683"/>
                <a:gd name="connsiteY4" fmla="*/ 85766 h 181027"/>
                <a:gd name="connsiteX5" fmla="*/ 114300 w 117683"/>
                <a:gd name="connsiteY5" fmla="*/ 54016 h 181027"/>
                <a:gd name="connsiteX6" fmla="*/ 82550 w 117683"/>
                <a:gd name="connsiteY6" fmla="*/ 41 h 181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83" h="181027">
                  <a:moveTo>
                    <a:pt x="82550" y="41"/>
                  </a:moveTo>
                  <a:cubicBezTo>
                    <a:pt x="83079" y="1628"/>
                    <a:pt x="115888" y="48195"/>
                    <a:pt x="117475" y="63541"/>
                  </a:cubicBezTo>
                  <a:cubicBezTo>
                    <a:pt x="119063" y="78887"/>
                    <a:pt x="111654" y="72537"/>
                    <a:pt x="92075" y="92116"/>
                  </a:cubicBezTo>
                  <a:cubicBezTo>
                    <a:pt x="72496" y="111695"/>
                    <a:pt x="0" y="182074"/>
                    <a:pt x="0" y="181016"/>
                  </a:cubicBezTo>
                  <a:cubicBezTo>
                    <a:pt x="0" y="179958"/>
                    <a:pt x="92075" y="85766"/>
                    <a:pt x="92075" y="85766"/>
                  </a:cubicBezTo>
                  <a:cubicBezTo>
                    <a:pt x="111125" y="64600"/>
                    <a:pt x="112713" y="65658"/>
                    <a:pt x="114300" y="54016"/>
                  </a:cubicBezTo>
                  <a:cubicBezTo>
                    <a:pt x="115887" y="42374"/>
                    <a:pt x="82021" y="-1546"/>
                    <a:pt x="82550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767C908E-B95C-0067-C15B-AC30E1276824}"/>
                </a:ext>
              </a:extLst>
            </p:cNvPr>
            <p:cNvSpPr/>
            <p:nvPr/>
          </p:nvSpPr>
          <p:spPr>
            <a:xfrm>
              <a:off x="5943598" y="2031826"/>
              <a:ext cx="165318" cy="60586"/>
            </a:xfrm>
            <a:custGeom>
              <a:avLst/>
              <a:gdLst>
                <a:gd name="connsiteX0" fmla="*/ 2 w 165318"/>
                <a:gd name="connsiteY0" fmla="*/ 174 h 60586"/>
                <a:gd name="connsiteX1" fmla="*/ 101602 w 165318"/>
                <a:gd name="connsiteY1" fmla="*/ 12874 h 60586"/>
                <a:gd name="connsiteX2" fmla="*/ 165102 w 165318"/>
                <a:gd name="connsiteY2" fmla="*/ 60499 h 60586"/>
                <a:gd name="connsiteX3" fmla="*/ 123827 w 165318"/>
                <a:gd name="connsiteY3" fmla="*/ 25574 h 60586"/>
                <a:gd name="connsiteX4" fmla="*/ 104777 w 165318"/>
                <a:gd name="connsiteY4" fmla="*/ 19224 h 60586"/>
                <a:gd name="connsiteX5" fmla="*/ 2 w 165318"/>
                <a:gd name="connsiteY5" fmla="*/ 174 h 6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318" h="60586">
                  <a:moveTo>
                    <a:pt x="2" y="174"/>
                  </a:moveTo>
                  <a:cubicBezTo>
                    <a:pt x="-527" y="-884"/>
                    <a:pt x="74085" y="2820"/>
                    <a:pt x="101602" y="12874"/>
                  </a:cubicBezTo>
                  <a:cubicBezTo>
                    <a:pt x="129119" y="22928"/>
                    <a:pt x="161398" y="58382"/>
                    <a:pt x="165102" y="60499"/>
                  </a:cubicBezTo>
                  <a:cubicBezTo>
                    <a:pt x="168806" y="62616"/>
                    <a:pt x="123827" y="25574"/>
                    <a:pt x="123827" y="25574"/>
                  </a:cubicBezTo>
                  <a:cubicBezTo>
                    <a:pt x="113773" y="18695"/>
                    <a:pt x="123827" y="20811"/>
                    <a:pt x="104777" y="19224"/>
                  </a:cubicBezTo>
                  <a:cubicBezTo>
                    <a:pt x="85727" y="17637"/>
                    <a:pt x="531" y="1232"/>
                    <a:pt x="2" y="1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48FDBFF9-4ABB-21FA-2B7F-25F419518550}"/>
                </a:ext>
              </a:extLst>
            </p:cNvPr>
            <p:cNvSpPr/>
            <p:nvPr/>
          </p:nvSpPr>
          <p:spPr>
            <a:xfrm>
              <a:off x="5835142" y="2397107"/>
              <a:ext cx="51308" cy="85827"/>
            </a:xfrm>
            <a:custGeom>
              <a:avLst/>
              <a:gdLst>
                <a:gd name="connsiteX0" fmla="*/ 51308 w 51308"/>
                <a:gd name="connsiteY0" fmla="*/ 18 h 85827"/>
                <a:gd name="connsiteX1" fmla="*/ 6858 w 51308"/>
                <a:gd name="connsiteY1" fmla="*/ 63518 h 85827"/>
                <a:gd name="connsiteX2" fmla="*/ 508 w 51308"/>
                <a:gd name="connsiteY2" fmla="*/ 85743 h 85827"/>
                <a:gd name="connsiteX3" fmla="*/ 6858 w 51308"/>
                <a:gd name="connsiteY3" fmla="*/ 57168 h 85827"/>
                <a:gd name="connsiteX4" fmla="*/ 51308 w 51308"/>
                <a:gd name="connsiteY4" fmla="*/ 18 h 85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08" h="85827">
                  <a:moveTo>
                    <a:pt x="51308" y="18"/>
                  </a:moveTo>
                  <a:cubicBezTo>
                    <a:pt x="51308" y="1076"/>
                    <a:pt x="15325" y="49230"/>
                    <a:pt x="6858" y="63518"/>
                  </a:cubicBezTo>
                  <a:cubicBezTo>
                    <a:pt x="-1609" y="77806"/>
                    <a:pt x="508" y="86801"/>
                    <a:pt x="508" y="85743"/>
                  </a:cubicBezTo>
                  <a:cubicBezTo>
                    <a:pt x="508" y="84685"/>
                    <a:pt x="-2667" y="70397"/>
                    <a:pt x="6858" y="57168"/>
                  </a:cubicBezTo>
                  <a:cubicBezTo>
                    <a:pt x="16383" y="43939"/>
                    <a:pt x="51308" y="-1040"/>
                    <a:pt x="51308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FB3E7DCC-E9A9-966F-99F2-49ECC8FA1229}"/>
                </a:ext>
              </a:extLst>
            </p:cNvPr>
            <p:cNvSpPr/>
            <p:nvPr/>
          </p:nvSpPr>
          <p:spPr>
            <a:xfrm>
              <a:off x="6641982" y="2244689"/>
              <a:ext cx="263297" cy="28681"/>
            </a:xfrm>
            <a:custGeom>
              <a:avLst/>
              <a:gdLst>
                <a:gd name="connsiteX0" fmla="*/ 118 w 263297"/>
                <a:gd name="connsiteY0" fmla="*/ 36 h 28681"/>
                <a:gd name="connsiteX1" fmla="*/ 149343 w 263297"/>
                <a:gd name="connsiteY1" fmla="*/ 9561 h 28681"/>
                <a:gd name="connsiteX2" fmla="*/ 260468 w 263297"/>
                <a:gd name="connsiteY2" fmla="*/ 28611 h 28681"/>
                <a:gd name="connsiteX3" fmla="*/ 225543 w 263297"/>
                <a:gd name="connsiteY3" fmla="*/ 15911 h 28681"/>
                <a:gd name="connsiteX4" fmla="*/ 174743 w 263297"/>
                <a:gd name="connsiteY4" fmla="*/ 12736 h 28681"/>
                <a:gd name="connsiteX5" fmla="*/ 118 w 263297"/>
                <a:gd name="connsiteY5" fmla="*/ 36 h 2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297" h="28681">
                  <a:moveTo>
                    <a:pt x="118" y="36"/>
                  </a:moveTo>
                  <a:cubicBezTo>
                    <a:pt x="-4115" y="-493"/>
                    <a:pt x="105951" y="4799"/>
                    <a:pt x="149343" y="9561"/>
                  </a:cubicBezTo>
                  <a:cubicBezTo>
                    <a:pt x="192735" y="14324"/>
                    <a:pt x="247768" y="27553"/>
                    <a:pt x="260468" y="28611"/>
                  </a:cubicBezTo>
                  <a:cubicBezTo>
                    <a:pt x="273168" y="29669"/>
                    <a:pt x="239830" y="18557"/>
                    <a:pt x="225543" y="15911"/>
                  </a:cubicBezTo>
                  <a:cubicBezTo>
                    <a:pt x="211256" y="13265"/>
                    <a:pt x="212843" y="12736"/>
                    <a:pt x="174743" y="12736"/>
                  </a:cubicBezTo>
                  <a:cubicBezTo>
                    <a:pt x="136643" y="12736"/>
                    <a:pt x="4351" y="565"/>
                    <a:pt x="118" y="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3A18F38D-80C3-41AA-AB64-8B56960FF4AF}"/>
                </a:ext>
              </a:extLst>
            </p:cNvPr>
            <p:cNvSpPr/>
            <p:nvPr/>
          </p:nvSpPr>
          <p:spPr>
            <a:xfrm>
              <a:off x="6305855" y="1857323"/>
              <a:ext cx="87360" cy="282521"/>
            </a:xfrm>
            <a:custGeom>
              <a:avLst/>
              <a:gdLst>
                <a:gd name="connsiteX0" fmla="*/ 63195 w 87360"/>
                <a:gd name="connsiteY0" fmla="*/ 52 h 282521"/>
                <a:gd name="connsiteX1" fmla="*/ 85420 w 87360"/>
                <a:gd name="connsiteY1" fmla="*/ 136577 h 282521"/>
                <a:gd name="connsiteX2" fmla="*/ 25095 w 87360"/>
                <a:gd name="connsiteY2" fmla="*/ 250877 h 282521"/>
                <a:gd name="connsiteX3" fmla="*/ 2870 w 87360"/>
                <a:gd name="connsiteY3" fmla="*/ 276277 h 282521"/>
                <a:gd name="connsiteX4" fmla="*/ 85420 w 87360"/>
                <a:gd name="connsiteY4" fmla="*/ 152452 h 282521"/>
                <a:gd name="connsiteX5" fmla="*/ 63195 w 87360"/>
                <a:gd name="connsiteY5" fmla="*/ 52 h 282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360" h="282521">
                  <a:moveTo>
                    <a:pt x="63195" y="52"/>
                  </a:moveTo>
                  <a:cubicBezTo>
                    <a:pt x="63195" y="-2594"/>
                    <a:pt x="91770" y="94773"/>
                    <a:pt x="85420" y="136577"/>
                  </a:cubicBezTo>
                  <a:cubicBezTo>
                    <a:pt x="79070" y="178381"/>
                    <a:pt x="38853" y="227594"/>
                    <a:pt x="25095" y="250877"/>
                  </a:cubicBezTo>
                  <a:cubicBezTo>
                    <a:pt x="11337" y="274160"/>
                    <a:pt x="-7184" y="292681"/>
                    <a:pt x="2870" y="276277"/>
                  </a:cubicBezTo>
                  <a:cubicBezTo>
                    <a:pt x="12924" y="259873"/>
                    <a:pt x="75366" y="194785"/>
                    <a:pt x="85420" y="152452"/>
                  </a:cubicBezTo>
                  <a:cubicBezTo>
                    <a:pt x="95474" y="110119"/>
                    <a:pt x="63195" y="2698"/>
                    <a:pt x="63195" y="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2631A5A1-74B7-4675-A6D3-DF926736D230}"/>
                </a:ext>
              </a:extLst>
            </p:cNvPr>
            <p:cNvSpPr/>
            <p:nvPr/>
          </p:nvSpPr>
          <p:spPr>
            <a:xfrm>
              <a:off x="6188018" y="2098550"/>
              <a:ext cx="146203" cy="111351"/>
            </a:xfrm>
            <a:custGeom>
              <a:avLst/>
              <a:gdLst>
                <a:gd name="connsiteX0" fmla="*/ 57 w 146203"/>
                <a:gd name="connsiteY0" fmla="*/ 125 h 111351"/>
                <a:gd name="connsiteX1" fmla="*/ 108007 w 146203"/>
                <a:gd name="connsiteY1" fmla="*/ 9650 h 111351"/>
                <a:gd name="connsiteX2" fmla="*/ 130232 w 146203"/>
                <a:gd name="connsiteY2" fmla="*/ 28700 h 111351"/>
                <a:gd name="connsiteX3" fmla="*/ 130232 w 146203"/>
                <a:gd name="connsiteY3" fmla="*/ 28700 h 111351"/>
                <a:gd name="connsiteX4" fmla="*/ 146107 w 146203"/>
                <a:gd name="connsiteY4" fmla="*/ 111250 h 111351"/>
                <a:gd name="connsiteX5" fmla="*/ 136582 w 146203"/>
                <a:gd name="connsiteY5" fmla="*/ 9650 h 111351"/>
                <a:gd name="connsiteX6" fmla="*/ 130232 w 146203"/>
                <a:gd name="connsiteY6" fmla="*/ 35050 h 111351"/>
                <a:gd name="connsiteX7" fmla="*/ 123882 w 146203"/>
                <a:gd name="connsiteY7" fmla="*/ 16000 h 111351"/>
                <a:gd name="connsiteX8" fmla="*/ 57 w 146203"/>
                <a:gd name="connsiteY8" fmla="*/ 125 h 11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203" h="111351">
                  <a:moveTo>
                    <a:pt x="57" y="125"/>
                  </a:moveTo>
                  <a:cubicBezTo>
                    <a:pt x="-2589" y="-933"/>
                    <a:pt x="86311" y="4888"/>
                    <a:pt x="108007" y="9650"/>
                  </a:cubicBezTo>
                  <a:cubicBezTo>
                    <a:pt x="129703" y="14412"/>
                    <a:pt x="130232" y="28700"/>
                    <a:pt x="130232" y="28700"/>
                  </a:cubicBezTo>
                  <a:lnTo>
                    <a:pt x="130232" y="28700"/>
                  </a:lnTo>
                  <a:cubicBezTo>
                    <a:pt x="132878" y="42458"/>
                    <a:pt x="145049" y="114425"/>
                    <a:pt x="146107" y="111250"/>
                  </a:cubicBezTo>
                  <a:cubicBezTo>
                    <a:pt x="147165" y="108075"/>
                    <a:pt x="139228" y="22350"/>
                    <a:pt x="136582" y="9650"/>
                  </a:cubicBezTo>
                  <a:cubicBezTo>
                    <a:pt x="133936" y="-3050"/>
                    <a:pt x="130232" y="35050"/>
                    <a:pt x="130232" y="35050"/>
                  </a:cubicBezTo>
                  <a:cubicBezTo>
                    <a:pt x="128115" y="36108"/>
                    <a:pt x="143990" y="20233"/>
                    <a:pt x="123882" y="16000"/>
                  </a:cubicBezTo>
                  <a:cubicBezTo>
                    <a:pt x="103774" y="11767"/>
                    <a:pt x="2703" y="1183"/>
                    <a:pt x="57" y="1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5D6906D4-76FF-B818-8B7D-9D0479C4358C}"/>
                </a:ext>
              </a:extLst>
            </p:cNvPr>
            <p:cNvSpPr/>
            <p:nvPr/>
          </p:nvSpPr>
          <p:spPr>
            <a:xfrm>
              <a:off x="6115015" y="2066877"/>
              <a:ext cx="125225" cy="130316"/>
            </a:xfrm>
            <a:custGeom>
              <a:avLst/>
              <a:gdLst>
                <a:gd name="connsiteX0" fmla="*/ 35 w 125225"/>
                <a:gd name="connsiteY0" fmla="*/ 48 h 130316"/>
                <a:gd name="connsiteX1" fmla="*/ 111160 w 125225"/>
                <a:gd name="connsiteY1" fmla="*/ 82598 h 130316"/>
                <a:gd name="connsiteX2" fmla="*/ 117510 w 125225"/>
                <a:gd name="connsiteY2" fmla="*/ 104823 h 130316"/>
                <a:gd name="connsiteX3" fmla="*/ 88935 w 125225"/>
                <a:gd name="connsiteY3" fmla="*/ 130223 h 130316"/>
                <a:gd name="connsiteX4" fmla="*/ 123860 w 125225"/>
                <a:gd name="connsiteY4" fmla="*/ 95298 h 130316"/>
                <a:gd name="connsiteX5" fmla="*/ 35 w 125225"/>
                <a:gd name="connsiteY5" fmla="*/ 48 h 13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225" h="130316">
                  <a:moveTo>
                    <a:pt x="35" y="48"/>
                  </a:moveTo>
                  <a:cubicBezTo>
                    <a:pt x="-2082" y="-2069"/>
                    <a:pt x="91581" y="65136"/>
                    <a:pt x="111160" y="82598"/>
                  </a:cubicBezTo>
                  <a:cubicBezTo>
                    <a:pt x="130739" y="100060"/>
                    <a:pt x="121214" y="96886"/>
                    <a:pt x="117510" y="104823"/>
                  </a:cubicBezTo>
                  <a:cubicBezTo>
                    <a:pt x="113806" y="112760"/>
                    <a:pt x="87877" y="131811"/>
                    <a:pt x="88935" y="130223"/>
                  </a:cubicBezTo>
                  <a:cubicBezTo>
                    <a:pt x="89993" y="128635"/>
                    <a:pt x="133385" y="112231"/>
                    <a:pt x="123860" y="95298"/>
                  </a:cubicBezTo>
                  <a:cubicBezTo>
                    <a:pt x="114335" y="78365"/>
                    <a:pt x="2152" y="2165"/>
                    <a:pt x="35" y="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4CDA9783-6CDD-21BF-57C6-90A989E83D05}"/>
                </a:ext>
              </a:extLst>
            </p:cNvPr>
            <p:cNvSpPr/>
            <p:nvPr/>
          </p:nvSpPr>
          <p:spPr>
            <a:xfrm>
              <a:off x="6600825" y="2901755"/>
              <a:ext cx="48843" cy="276431"/>
            </a:xfrm>
            <a:custGeom>
              <a:avLst/>
              <a:gdLst>
                <a:gd name="connsiteX0" fmla="*/ 0 w 48843"/>
                <a:gd name="connsiteY0" fmla="*/ 195 h 276431"/>
                <a:gd name="connsiteX1" fmla="*/ 41275 w 48843"/>
                <a:gd name="connsiteY1" fmla="*/ 212920 h 276431"/>
                <a:gd name="connsiteX2" fmla="*/ 22225 w 48843"/>
                <a:gd name="connsiteY2" fmla="*/ 276420 h 276431"/>
                <a:gd name="connsiteX3" fmla="*/ 47625 w 48843"/>
                <a:gd name="connsiteY3" fmla="*/ 209745 h 276431"/>
                <a:gd name="connsiteX4" fmla="*/ 44450 w 48843"/>
                <a:gd name="connsiteY4" fmla="*/ 193870 h 276431"/>
                <a:gd name="connsiteX5" fmla="*/ 41275 w 48843"/>
                <a:gd name="connsiteY5" fmla="*/ 174820 h 276431"/>
                <a:gd name="connsiteX6" fmla="*/ 0 w 48843"/>
                <a:gd name="connsiteY6" fmla="*/ 195 h 276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843" h="276431">
                  <a:moveTo>
                    <a:pt x="0" y="195"/>
                  </a:moveTo>
                  <a:cubicBezTo>
                    <a:pt x="0" y="6545"/>
                    <a:pt x="37571" y="166883"/>
                    <a:pt x="41275" y="212920"/>
                  </a:cubicBezTo>
                  <a:cubicBezTo>
                    <a:pt x="44979" y="258957"/>
                    <a:pt x="21167" y="276949"/>
                    <a:pt x="22225" y="276420"/>
                  </a:cubicBezTo>
                  <a:cubicBezTo>
                    <a:pt x="23283" y="275891"/>
                    <a:pt x="43921" y="223503"/>
                    <a:pt x="47625" y="209745"/>
                  </a:cubicBezTo>
                  <a:cubicBezTo>
                    <a:pt x="51329" y="195987"/>
                    <a:pt x="45508" y="199691"/>
                    <a:pt x="44450" y="193870"/>
                  </a:cubicBezTo>
                  <a:cubicBezTo>
                    <a:pt x="43392" y="188049"/>
                    <a:pt x="48154" y="205512"/>
                    <a:pt x="41275" y="174820"/>
                  </a:cubicBezTo>
                  <a:cubicBezTo>
                    <a:pt x="34396" y="144128"/>
                    <a:pt x="0" y="-6155"/>
                    <a:pt x="0" y="1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D523A27F-9DCD-AF92-A567-AFBAA81A5979}"/>
                </a:ext>
              </a:extLst>
            </p:cNvPr>
            <p:cNvSpPr/>
            <p:nvPr/>
          </p:nvSpPr>
          <p:spPr>
            <a:xfrm>
              <a:off x="5828690" y="2784347"/>
              <a:ext cx="16504" cy="206698"/>
            </a:xfrm>
            <a:custGeom>
              <a:avLst/>
              <a:gdLst>
                <a:gd name="connsiteX0" fmla="*/ 16485 w 16504"/>
                <a:gd name="connsiteY0" fmla="*/ 128 h 206698"/>
                <a:gd name="connsiteX1" fmla="*/ 3785 w 16504"/>
                <a:gd name="connsiteY1" fmla="*/ 108078 h 206698"/>
                <a:gd name="connsiteX2" fmla="*/ 610 w 16504"/>
                <a:gd name="connsiteY2" fmla="*/ 206503 h 206698"/>
                <a:gd name="connsiteX3" fmla="*/ 610 w 16504"/>
                <a:gd name="connsiteY3" fmla="*/ 130303 h 206698"/>
                <a:gd name="connsiteX4" fmla="*/ 16485 w 16504"/>
                <a:gd name="connsiteY4" fmla="*/ 128 h 20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04" h="206698">
                  <a:moveTo>
                    <a:pt x="16485" y="128"/>
                  </a:moveTo>
                  <a:cubicBezTo>
                    <a:pt x="17014" y="-3576"/>
                    <a:pt x="6431" y="73682"/>
                    <a:pt x="3785" y="108078"/>
                  </a:cubicBezTo>
                  <a:cubicBezTo>
                    <a:pt x="1139" y="142474"/>
                    <a:pt x="1139" y="202799"/>
                    <a:pt x="610" y="206503"/>
                  </a:cubicBezTo>
                  <a:cubicBezTo>
                    <a:pt x="81" y="210207"/>
                    <a:pt x="-448" y="160465"/>
                    <a:pt x="610" y="130303"/>
                  </a:cubicBezTo>
                  <a:cubicBezTo>
                    <a:pt x="1668" y="100141"/>
                    <a:pt x="15956" y="3832"/>
                    <a:pt x="16485" y="1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DC7A1DB5-8024-FEE5-E50A-13394A67838E}"/>
                </a:ext>
              </a:extLst>
            </p:cNvPr>
            <p:cNvSpPr/>
            <p:nvPr/>
          </p:nvSpPr>
          <p:spPr>
            <a:xfrm>
              <a:off x="5849557" y="3054336"/>
              <a:ext cx="43310" cy="111192"/>
            </a:xfrm>
            <a:custGeom>
              <a:avLst/>
              <a:gdLst>
                <a:gd name="connsiteX0" fmla="*/ 43243 w 43310"/>
                <a:gd name="connsiteY0" fmla="*/ 14 h 111192"/>
                <a:gd name="connsiteX1" fmla="*/ 11493 w 43310"/>
                <a:gd name="connsiteY1" fmla="*/ 76214 h 111192"/>
                <a:gd name="connsiteX2" fmla="*/ 5143 w 43310"/>
                <a:gd name="connsiteY2" fmla="*/ 111139 h 111192"/>
                <a:gd name="connsiteX3" fmla="*/ 1968 w 43310"/>
                <a:gd name="connsiteY3" fmla="*/ 82564 h 111192"/>
                <a:gd name="connsiteX4" fmla="*/ 43243 w 43310"/>
                <a:gd name="connsiteY4" fmla="*/ 14 h 111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10" h="111192">
                  <a:moveTo>
                    <a:pt x="43243" y="14"/>
                  </a:moveTo>
                  <a:cubicBezTo>
                    <a:pt x="44831" y="-1044"/>
                    <a:pt x="17843" y="57693"/>
                    <a:pt x="11493" y="76214"/>
                  </a:cubicBezTo>
                  <a:cubicBezTo>
                    <a:pt x="5143" y="94735"/>
                    <a:pt x="6731" y="110081"/>
                    <a:pt x="5143" y="111139"/>
                  </a:cubicBezTo>
                  <a:cubicBezTo>
                    <a:pt x="3555" y="112197"/>
                    <a:pt x="-3324" y="97381"/>
                    <a:pt x="1968" y="82564"/>
                  </a:cubicBezTo>
                  <a:cubicBezTo>
                    <a:pt x="7260" y="67747"/>
                    <a:pt x="41655" y="1072"/>
                    <a:pt x="43243" y="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CCFDEE01-019C-EBD2-AE00-12B3E8BEC635}"/>
                </a:ext>
              </a:extLst>
            </p:cNvPr>
            <p:cNvSpPr/>
            <p:nvPr/>
          </p:nvSpPr>
          <p:spPr>
            <a:xfrm>
              <a:off x="5753885" y="2136632"/>
              <a:ext cx="69106" cy="321181"/>
            </a:xfrm>
            <a:custGeom>
              <a:avLst/>
              <a:gdLst>
                <a:gd name="connsiteX0" fmla="*/ 69065 w 69106"/>
                <a:gd name="connsiteY0" fmla="*/ 143 h 321181"/>
                <a:gd name="connsiteX1" fmla="*/ 15090 w 69106"/>
                <a:gd name="connsiteY1" fmla="*/ 190643 h 321181"/>
                <a:gd name="connsiteX2" fmla="*/ 2390 w 69106"/>
                <a:gd name="connsiteY2" fmla="*/ 320818 h 321181"/>
                <a:gd name="connsiteX3" fmla="*/ 5565 w 69106"/>
                <a:gd name="connsiteY3" fmla="*/ 222393 h 321181"/>
                <a:gd name="connsiteX4" fmla="*/ 69065 w 69106"/>
                <a:gd name="connsiteY4" fmla="*/ 143 h 32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06" h="321181">
                  <a:moveTo>
                    <a:pt x="69065" y="143"/>
                  </a:moveTo>
                  <a:cubicBezTo>
                    <a:pt x="70652" y="-5149"/>
                    <a:pt x="26202" y="137197"/>
                    <a:pt x="15090" y="190643"/>
                  </a:cubicBezTo>
                  <a:cubicBezTo>
                    <a:pt x="3977" y="244089"/>
                    <a:pt x="3977" y="315526"/>
                    <a:pt x="2390" y="320818"/>
                  </a:cubicBezTo>
                  <a:cubicBezTo>
                    <a:pt x="803" y="326110"/>
                    <a:pt x="-3431" y="272664"/>
                    <a:pt x="5565" y="222393"/>
                  </a:cubicBezTo>
                  <a:cubicBezTo>
                    <a:pt x="14561" y="172122"/>
                    <a:pt x="67478" y="5435"/>
                    <a:pt x="69065" y="1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C724CDC6-5FE7-5996-3E6D-710CDF8BE9C9}"/>
                </a:ext>
              </a:extLst>
            </p:cNvPr>
            <p:cNvSpPr/>
            <p:nvPr/>
          </p:nvSpPr>
          <p:spPr>
            <a:xfrm>
              <a:off x="5711315" y="2552700"/>
              <a:ext cx="38711" cy="606426"/>
            </a:xfrm>
            <a:custGeom>
              <a:avLst/>
              <a:gdLst>
                <a:gd name="connsiteX0" fmla="*/ 510 w 38711"/>
                <a:gd name="connsiteY0" fmla="*/ 0 h 606426"/>
                <a:gd name="connsiteX1" fmla="*/ 16385 w 38711"/>
                <a:gd name="connsiteY1" fmla="*/ 400050 h 606426"/>
                <a:gd name="connsiteX2" fmla="*/ 38610 w 38711"/>
                <a:gd name="connsiteY2" fmla="*/ 606425 h 606426"/>
                <a:gd name="connsiteX3" fmla="*/ 6860 w 38711"/>
                <a:gd name="connsiteY3" fmla="*/ 396875 h 606426"/>
                <a:gd name="connsiteX4" fmla="*/ 510 w 38711"/>
                <a:gd name="connsiteY4" fmla="*/ 0 h 606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11" h="606426">
                  <a:moveTo>
                    <a:pt x="510" y="0"/>
                  </a:moveTo>
                  <a:cubicBezTo>
                    <a:pt x="2097" y="529"/>
                    <a:pt x="10035" y="298979"/>
                    <a:pt x="16385" y="400050"/>
                  </a:cubicBezTo>
                  <a:cubicBezTo>
                    <a:pt x="22735" y="501121"/>
                    <a:pt x="40197" y="606954"/>
                    <a:pt x="38610" y="606425"/>
                  </a:cubicBezTo>
                  <a:cubicBezTo>
                    <a:pt x="37023" y="605896"/>
                    <a:pt x="12681" y="495829"/>
                    <a:pt x="6860" y="396875"/>
                  </a:cubicBezTo>
                  <a:cubicBezTo>
                    <a:pt x="1039" y="297921"/>
                    <a:pt x="-1077" y="-529"/>
                    <a:pt x="51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FFF910E2-BD27-6986-DAB6-62C852749E03}"/>
                </a:ext>
              </a:extLst>
            </p:cNvPr>
            <p:cNvSpPr/>
            <p:nvPr/>
          </p:nvSpPr>
          <p:spPr>
            <a:xfrm>
              <a:off x="5981699" y="3349332"/>
              <a:ext cx="217298" cy="95555"/>
            </a:xfrm>
            <a:custGeom>
              <a:avLst/>
              <a:gdLst>
                <a:gd name="connsiteX0" fmla="*/ 1 w 217298"/>
                <a:gd name="connsiteY0" fmla="*/ 16168 h 95555"/>
                <a:gd name="connsiteX1" fmla="*/ 177801 w 217298"/>
                <a:gd name="connsiteY1" fmla="*/ 9818 h 95555"/>
                <a:gd name="connsiteX2" fmla="*/ 215901 w 217298"/>
                <a:gd name="connsiteY2" fmla="*/ 95543 h 95555"/>
                <a:gd name="connsiteX3" fmla="*/ 206376 w 217298"/>
                <a:gd name="connsiteY3" fmla="*/ 16168 h 95555"/>
                <a:gd name="connsiteX4" fmla="*/ 180976 w 217298"/>
                <a:gd name="connsiteY4" fmla="*/ 293 h 95555"/>
                <a:gd name="connsiteX5" fmla="*/ 1 w 217298"/>
                <a:gd name="connsiteY5" fmla="*/ 16168 h 9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7298" h="95555">
                  <a:moveTo>
                    <a:pt x="1" y="16168"/>
                  </a:moveTo>
                  <a:cubicBezTo>
                    <a:pt x="-528" y="17755"/>
                    <a:pt x="141818" y="-3411"/>
                    <a:pt x="177801" y="9818"/>
                  </a:cubicBezTo>
                  <a:cubicBezTo>
                    <a:pt x="213784" y="23047"/>
                    <a:pt x="211139" y="94485"/>
                    <a:pt x="215901" y="95543"/>
                  </a:cubicBezTo>
                  <a:cubicBezTo>
                    <a:pt x="220663" y="96601"/>
                    <a:pt x="212197" y="32043"/>
                    <a:pt x="206376" y="16168"/>
                  </a:cubicBezTo>
                  <a:cubicBezTo>
                    <a:pt x="200555" y="293"/>
                    <a:pt x="220663" y="-765"/>
                    <a:pt x="180976" y="293"/>
                  </a:cubicBezTo>
                  <a:cubicBezTo>
                    <a:pt x="141289" y="1351"/>
                    <a:pt x="530" y="14581"/>
                    <a:pt x="1" y="161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E1CCEA73-6159-D994-1E3B-F906679A77B2}"/>
                </a:ext>
              </a:extLst>
            </p:cNvPr>
            <p:cNvSpPr/>
            <p:nvPr/>
          </p:nvSpPr>
          <p:spPr>
            <a:xfrm>
              <a:off x="5797403" y="3308344"/>
              <a:ext cx="276465" cy="254006"/>
            </a:xfrm>
            <a:custGeom>
              <a:avLst/>
              <a:gdLst>
                <a:gd name="connsiteX0" fmla="*/ 147 w 276465"/>
                <a:gd name="connsiteY0" fmla="*/ 6 h 254006"/>
                <a:gd name="connsiteX1" fmla="*/ 136672 w 276465"/>
                <a:gd name="connsiteY1" fmla="*/ 158756 h 254006"/>
                <a:gd name="connsiteX2" fmla="*/ 177947 w 276465"/>
                <a:gd name="connsiteY2" fmla="*/ 177806 h 254006"/>
                <a:gd name="connsiteX3" fmla="*/ 184297 w 276465"/>
                <a:gd name="connsiteY3" fmla="*/ 165106 h 254006"/>
                <a:gd name="connsiteX4" fmla="*/ 276372 w 276465"/>
                <a:gd name="connsiteY4" fmla="*/ 254006 h 254006"/>
                <a:gd name="connsiteX5" fmla="*/ 165247 w 276465"/>
                <a:gd name="connsiteY5" fmla="*/ 165106 h 254006"/>
                <a:gd name="connsiteX6" fmla="*/ 147 w 276465"/>
                <a:gd name="connsiteY6" fmla="*/ 6 h 2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6465" h="254006">
                  <a:moveTo>
                    <a:pt x="147" y="6"/>
                  </a:moveTo>
                  <a:cubicBezTo>
                    <a:pt x="-4615" y="-1052"/>
                    <a:pt x="107039" y="129123"/>
                    <a:pt x="136672" y="158756"/>
                  </a:cubicBezTo>
                  <a:cubicBezTo>
                    <a:pt x="166305" y="188389"/>
                    <a:pt x="177947" y="177806"/>
                    <a:pt x="177947" y="177806"/>
                  </a:cubicBezTo>
                  <a:cubicBezTo>
                    <a:pt x="185884" y="178864"/>
                    <a:pt x="167893" y="152406"/>
                    <a:pt x="184297" y="165106"/>
                  </a:cubicBezTo>
                  <a:cubicBezTo>
                    <a:pt x="200701" y="177806"/>
                    <a:pt x="279547" y="254006"/>
                    <a:pt x="276372" y="254006"/>
                  </a:cubicBezTo>
                  <a:cubicBezTo>
                    <a:pt x="273197" y="254006"/>
                    <a:pt x="207051" y="203735"/>
                    <a:pt x="165247" y="165106"/>
                  </a:cubicBezTo>
                  <a:cubicBezTo>
                    <a:pt x="123443" y="126477"/>
                    <a:pt x="4909" y="1064"/>
                    <a:pt x="147" y="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840C17DD-5E46-E29C-7CF9-2A6C9BD4C219}"/>
                </a:ext>
              </a:extLst>
            </p:cNvPr>
            <p:cNvSpPr/>
            <p:nvPr/>
          </p:nvSpPr>
          <p:spPr>
            <a:xfrm>
              <a:off x="6163756" y="3355396"/>
              <a:ext cx="449836" cy="258174"/>
            </a:xfrm>
            <a:custGeom>
              <a:avLst/>
              <a:gdLst>
                <a:gd name="connsiteX0" fmla="*/ 46544 w 449836"/>
                <a:gd name="connsiteY0" fmla="*/ 579 h 258174"/>
                <a:gd name="connsiteX1" fmla="*/ 62419 w 449836"/>
                <a:gd name="connsiteY1" fmla="*/ 187904 h 258174"/>
                <a:gd name="connsiteX2" fmla="*/ 5269 w 449836"/>
                <a:gd name="connsiteY2" fmla="*/ 257754 h 258174"/>
                <a:gd name="connsiteX3" fmla="*/ 52894 w 449836"/>
                <a:gd name="connsiteY3" fmla="*/ 210129 h 258174"/>
                <a:gd name="connsiteX4" fmla="*/ 449769 w 449836"/>
                <a:gd name="connsiteY4" fmla="*/ 76779 h 258174"/>
                <a:gd name="connsiteX5" fmla="*/ 84644 w 449836"/>
                <a:gd name="connsiteY5" fmla="*/ 194254 h 258174"/>
                <a:gd name="connsiteX6" fmla="*/ 68769 w 449836"/>
                <a:gd name="connsiteY6" fmla="*/ 130754 h 258174"/>
                <a:gd name="connsiteX7" fmla="*/ 46544 w 449836"/>
                <a:gd name="connsiteY7" fmla="*/ 579 h 258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9836" h="258174">
                  <a:moveTo>
                    <a:pt x="46544" y="579"/>
                  </a:moveTo>
                  <a:cubicBezTo>
                    <a:pt x="45486" y="10104"/>
                    <a:pt x="69298" y="145042"/>
                    <a:pt x="62419" y="187904"/>
                  </a:cubicBezTo>
                  <a:cubicBezTo>
                    <a:pt x="55540" y="230767"/>
                    <a:pt x="6856" y="254050"/>
                    <a:pt x="5269" y="257754"/>
                  </a:cubicBezTo>
                  <a:cubicBezTo>
                    <a:pt x="3682" y="261458"/>
                    <a:pt x="-21189" y="240291"/>
                    <a:pt x="52894" y="210129"/>
                  </a:cubicBezTo>
                  <a:cubicBezTo>
                    <a:pt x="126977" y="179967"/>
                    <a:pt x="444477" y="79425"/>
                    <a:pt x="449769" y="76779"/>
                  </a:cubicBezTo>
                  <a:cubicBezTo>
                    <a:pt x="455061" y="74133"/>
                    <a:pt x="148144" y="185258"/>
                    <a:pt x="84644" y="194254"/>
                  </a:cubicBezTo>
                  <a:cubicBezTo>
                    <a:pt x="21144" y="203250"/>
                    <a:pt x="73002" y="159858"/>
                    <a:pt x="68769" y="130754"/>
                  </a:cubicBezTo>
                  <a:cubicBezTo>
                    <a:pt x="64536" y="101650"/>
                    <a:pt x="47602" y="-8946"/>
                    <a:pt x="46544" y="5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17950CD4-525E-3ECD-E86D-941457B1D51A}"/>
                </a:ext>
              </a:extLst>
            </p:cNvPr>
            <p:cNvSpPr/>
            <p:nvPr/>
          </p:nvSpPr>
          <p:spPr>
            <a:xfrm>
              <a:off x="6641196" y="3037176"/>
              <a:ext cx="636268" cy="516893"/>
            </a:xfrm>
            <a:custGeom>
              <a:avLst/>
              <a:gdLst>
                <a:gd name="connsiteX0" fmla="*/ 632729 w 636268"/>
                <a:gd name="connsiteY0" fmla="*/ 4474 h 516893"/>
                <a:gd name="connsiteX1" fmla="*/ 324754 w 636268"/>
                <a:gd name="connsiteY1" fmla="*/ 388649 h 516893"/>
                <a:gd name="connsiteX2" fmla="*/ 381904 w 636268"/>
                <a:gd name="connsiteY2" fmla="*/ 334674 h 516893"/>
                <a:gd name="connsiteX3" fmla="*/ 204104 w 636268"/>
                <a:gd name="connsiteY3" fmla="*/ 436274 h 516893"/>
                <a:gd name="connsiteX4" fmla="*/ 258079 w 636268"/>
                <a:gd name="connsiteY4" fmla="*/ 426749 h 516893"/>
                <a:gd name="connsiteX5" fmla="*/ 904 w 636268"/>
                <a:gd name="connsiteY5" fmla="*/ 515649 h 516893"/>
                <a:gd name="connsiteX6" fmla="*/ 362854 w 636268"/>
                <a:gd name="connsiteY6" fmla="*/ 350549 h 516893"/>
                <a:gd name="connsiteX7" fmla="*/ 356504 w 636268"/>
                <a:gd name="connsiteY7" fmla="*/ 347374 h 516893"/>
                <a:gd name="connsiteX8" fmla="*/ 537479 w 636268"/>
                <a:gd name="connsiteY8" fmla="*/ 144174 h 516893"/>
                <a:gd name="connsiteX9" fmla="*/ 496204 w 636268"/>
                <a:gd name="connsiteY9" fmla="*/ 175924 h 516893"/>
                <a:gd name="connsiteX10" fmla="*/ 632729 w 636268"/>
                <a:gd name="connsiteY10" fmla="*/ 4474 h 5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6268" h="516893">
                  <a:moveTo>
                    <a:pt x="632729" y="4474"/>
                  </a:moveTo>
                  <a:cubicBezTo>
                    <a:pt x="604154" y="39928"/>
                    <a:pt x="366558" y="333616"/>
                    <a:pt x="324754" y="388649"/>
                  </a:cubicBezTo>
                  <a:cubicBezTo>
                    <a:pt x="282950" y="443682"/>
                    <a:pt x="402012" y="326737"/>
                    <a:pt x="381904" y="334674"/>
                  </a:cubicBezTo>
                  <a:cubicBezTo>
                    <a:pt x="361796" y="342611"/>
                    <a:pt x="224741" y="420928"/>
                    <a:pt x="204104" y="436274"/>
                  </a:cubicBezTo>
                  <a:cubicBezTo>
                    <a:pt x="183467" y="451620"/>
                    <a:pt x="291946" y="413520"/>
                    <a:pt x="258079" y="426749"/>
                  </a:cubicBezTo>
                  <a:cubicBezTo>
                    <a:pt x="224212" y="439978"/>
                    <a:pt x="-16559" y="528349"/>
                    <a:pt x="904" y="515649"/>
                  </a:cubicBezTo>
                  <a:cubicBezTo>
                    <a:pt x="18366" y="502949"/>
                    <a:pt x="303587" y="378595"/>
                    <a:pt x="362854" y="350549"/>
                  </a:cubicBezTo>
                  <a:cubicBezTo>
                    <a:pt x="422121" y="322503"/>
                    <a:pt x="327400" y="381770"/>
                    <a:pt x="356504" y="347374"/>
                  </a:cubicBezTo>
                  <a:cubicBezTo>
                    <a:pt x="385608" y="312978"/>
                    <a:pt x="514196" y="172749"/>
                    <a:pt x="537479" y="144174"/>
                  </a:cubicBezTo>
                  <a:cubicBezTo>
                    <a:pt x="560762" y="115599"/>
                    <a:pt x="484562" y="196561"/>
                    <a:pt x="496204" y="175924"/>
                  </a:cubicBezTo>
                  <a:cubicBezTo>
                    <a:pt x="507846" y="155287"/>
                    <a:pt x="661304" y="-30980"/>
                    <a:pt x="632729" y="44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68074D5A-471C-4FE4-52E9-B3E93216DCDA}"/>
                </a:ext>
              </a:extLst>
            </p:cNvPr>
            <p:cNvSpPr/>
            <p:nvPr/>
          </p:nvSpPr>
          <p:spPr>
            <a:xfrm>
              <a:off x="6774408" y="2568194"/>
              <a:ext cx="157739" cy="76668"/>
            </a:xfrm>
            <a:custGeom>
              <a:avLst/>
              <a:gdLst>
                <a:gd name="connsiteX0" fmla="*/ 1042 w 157739"/>
                <a:gd name="connsiteY0" fmla="*/ 76581 h 76668"/>
                <a:gd name="connsiteX1" fmla="*/ 58192 w 157739"/>
                <a:gd name="connsiteY1" fmla="*/ 28956 h 76668"/>
                <a:gd name="connsiteX2" fmla="*/ 156617 w 157739"/>
                <a:gd name="connsiteY2" fmla="*/ 381 h 76668"/>
                <a:gd name="connsiteX3" fmla="*/ 105817 w 157739"/>
                <a:gd name="connsiteY3" fmla="*/ 16256 h 76668"/>
                <a:gd name="connsiteX4" fmla="*/ 1042 w 157739"/>
                <a:gd name="connsiteY4" fmla="*/ 76581 h 76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39" h="76668">
                  <a:moveTo>
                    <a:pt x="1042" y="76581"/>
                  </a:moveTo>
                  <a:cubicBezTo>
                    <a:pt x="-6895" y="78698"/>
                    <a:pt x="32263" y="41656"/>
                    <a:pt x="58192" y="28956"/>
                  </a:cubicBezTo>
                  <a:cubicBezTo>
                    <a:pt x="84121" y="16256"/>
                    <a:pt x="148680" y="2498"/>
                    <a:pt x="156617" y="381"/>
                  </a:cubicBezTo>
                  <a:cubicBezTo>
                    <a:pt x="164554" y="-1736"/>
                    <a:pt x="128571" y="5144"/>
                    <a:pt x="105817" y="16256"/>
                  </a:cubicBezTo>
                  <a:cubicBezTo>
                    <a:pt x="83063" y="27368"/>
                    <a:pt x="8979" y="74464"/>
                    <a:pt x="1042" y="765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FF840FA2-D03E-0859-4BED-E358DB0DE9BB}"/>
                </a:ext>
              </a:extLst>
            </p:cNvPr>
            <p:cNvSpPr/>
            <p:nvPr/>
          </p:nvSpPr>
          <p:spPr>
            <a:xfrm>
              <a:off x="6565672" y="2365237"/>
              <a:ext cx="70097" cy="143238"/>
            </a:xfrm>
            <a:custGeom>
              <a:avLst/>
              <a:gdLst>
                <a:gd name="connsiteX0" fmla="*/ 12928 w 70097"/>
                <a:gd name="connsiteY0" fmla="*/ 138 h 143238"/>
                <a:gd name="connsiteX1" fmla="*/ 9753 w 70097"/>
                <a:gd name="connsiteY1" fmla="*/ 82688 h 143238"/>
                <a:gd name="connsiteX2" fmla="*/ 70078 w 70097"/>
                <a:gd name="connsiteY2" fmla="*/ 143013 h 143238"/>
                <a:gd name="connsiteX3" fmla="*/ 16103 w 70097"/>
                <a:gd name="connsiteY3" fmla="*/ 101738 h 143238"/>
                <a:gd name="connsiteX4" fmla="*/ 228 w 70097"/>
                <a:gd name="connsiteY4" fmla="*/ 63638 h 143238"/>
                <a:gd name="connsiteX5" fmla="*/ 12928 w 70097"/>
                <a:gd name="connsiteY5" fmla="*/ 138 h 143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97" h="143238">
                  <a:moveTo>
                    <a:pt x="12928" y="138"/>
                  </a:moveTo>
                  <a:cubicBezTo>
                    <a:pt x="14515" y="3313"/>
                    <a:pt x="228" y="58876"/>
                    <a:pt x="9753" y="82688"/>
                  </a:cubicBezTo>
                  <a:cubicBezTo>
                    <a:pt x="19278" y="106501"/>
                    <a:pt x="69020" y="139838"/>
                    <a:pt x="70078" y="143013"/>
                  </a:cubicBezTo>
                  <a:cubicBezTo>
                    <a:pt x="71136" y="146188"/>
                    <a:pt x="27745" y="114967"/>
                    <a:pt x="16103" y="101738"/>
                  </a:cubicBezTo>
                  <a:cubicBezTo>
                    <a:pt x="4461" y="88509"/>
                    <a:pt x="2345" y="77926"/>
                    <a:pt x="228" y="63638"/>
                  </a:cubicBezTo>
                  <a:cubicBezTo>
                    <a:pt x="-1889" y="49351"/>
                    <a:pt x="11341" y="-3037"/>
                    <a:pt x="12928" y="1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F0FD54C9-4B6F-1547-D80A-74DCB9394376}"/>
                </a:ext>
              </a:extLst>
            </p:cNvPr>
            <p:cNvSpPr/>
            <p:nvPr/>
          </p:nvSpPr>
          <p:spPr>
            <a:xfrm>
              <a:off x="5876313" y="2238375"/>
              <a:ext cx="48259" cy="92075"/>
            </a:xfrm>
            <a:custGeom>
              <a:avLst/>
              <a:gdLst>
                <a:gd name="connsiteX0" fmla="*/ 48237 w 48259"/>
                <a:gd name="connsiteY0" fmla="*/ 0 h 92075"/>
                <a:gd name="connsiteX1" fmla="*/ 6962 w 48259"/>
                <a:gd name="connsiteY1" fmla="*/ 41275 h 92075"/>
                <a:gd name="connsiteX2" fmla="*/ 16487 w 48259"/>
                <a:gd name="connsiteY2" fmla="*/ 92075 h 92075"/>
                <a:gd name="connsiteX3" fmla="*/ 612 w 48259"/>
                <a:gd name="connsiteY3" fmla="*/ 41275 h 92075"/>
                <a:gd name="connsiteX4" fmla="*/ 48237 w 48259"/>
                <a:gd name="connsiteY4" fmla="*/ 0 h 9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59" h="92075">
                  <a:moveTo>
                    <a:pt x="48237" y="0"/>
                  </a:moveTo>
                  <a:cubicBezTo>
                    <a:pt x="49295" y="0"/>
                    <a:pt x="12254" y="25929"/>
                    <a:pt x="6962" y="41275"/>
                  </a:cubicBezTo>
                  <a:cubicBezTo>
                    <a:pt x="1670" y="56621"/>
                    <a:pt x="17545" y="92075"/>
                    <a:pt x="16487" y="92075"/>
                  </a:cubicBezTo>
                  <a:cubicBezTo>
                    <a:pt x="15429" y="92075"/>
                    <a:pt x="-3621" y="54504"/>
                    <a:pt x="612" y="41275"/>
                  </a:cubicBezTo>
                  <a:cubicBezTo>
                    <a:pt x="4845" y="28046"/>
                    <a:pt x="47179" y="0"/>
                    <a:pt x="4823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EF4DF740-D985-BE46-4029-B2CDE8EF03C4}"/>
                </a:ext>
              </a:extLst>
            </p:cNvPr>
            <p:cNvSpPr/>
            <p:nvPr/>
          </p:nvSpPr>
          <p:spPr>
            <a:xfrm>
              <a:off x="5901076" y="2111140"/>
              <a:ext cx="147299" cy="187560"/>
            </a:xfrm>
            <a:custGeom>
              <a:avLst/>
              <a:gdLst>
                <a:gd name="connsiteX0" fmla="*/ 1249 w 147299"/>
                <a:gd name="connsiteY0" fmla="*/ 235 h 187560"/>
                <a:gd name="connsiteX1" fmla="*/ 4424 w 147299"/>
                <a:gd name="connsiteY1" fmla="*/ 85960 h 187560"/>
                <a:gd name="connsiteX2" fmla="*/ 36174 w 147299"/>
                <a:gd name="connsiteY2" fmla="*/ 130410 h 187560"/>
                <a:gd name="connsiteX3" fmla="*/ 109199 w 147299"/>
                <a:gd name="connsiteY3" fmla="*/ 171685 h 187560"/>
                <a:gd name="connsiteX4" fmla="*/ 147299 w 147299"/>
                <a:gd name="connsiteY4" fmla="*/ 187560 h 187560"/>
                <a:gd name="connsiteX5" fmla="*/ 55224 w 147299"/>
                <a:gd name="connsiteY5" fmla="*/ 149460 h 187560"/>
                <a:gd name="connsiteX6" fmla="*/ 13949 w 147299"/>
                <a:gd name="connsiteY6" fmla="*/ 114535 h 187560"/>
                <a:gd name="connsiteX7" fmla="*/ 1249 w 147299"/>
                <a:gd name="connsiteY7" fmla="*/ 235 h 187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299" h="187560">
                  <a:moveTo>
                    <a:pt x="1249" y="235"/>
                  </a:moveTo>
                  <a:cubicBezTo>
                    <a:pt x="-338" y="-4527"/>
                    <a:pt x="-1397" y="64264"/>
                    <a:pt x="4424" y="85960"/>
                  </a:cubicBezTo>
                  <a:cubicBezTo>
                    <a:pt x="10245" y="107656"/>
                    <a:pt x="18712" y="116123"/>
                    <a:pt x="36174" y="130410"/>
                  </a:cubicBezTo>
                  <a:cubicBezTo>
                    <a:pt x="53636" y="144697"/>
                    <a:pt x="90678" y="162160"/>
                    <a:pt x="109199" y="171685"/>
                  </a:cubicBezTo>
                  <a:cubicBezTo>
                    <a:pt x="127720" y="181210"/>
                    <a:pt x="147299" y="187560"/>
                    <a:pt x="147299" y="187560"/>
                  </a:cubicBezTo>
                  <a:cubicBezTo>
                    <a:pt x="138303" y="183856"/>
                    <a:pt x="77449" y="161631"/>
                    <a:pt x="55224" y="149460"/>
                  </a:cubicBezTo>
                  <a:cubicBezTo>
                    <a:pt x="32999" y="137289"/>
                    <a:pt x="22416" y="135173"/>
                    <a:pt x="13949" y="114535"/>
                  </a:cubicBezTo>
                  <a:cubicBezTo>
                    <a:pt x="5482" y="93897"/>
                    <a:pt x="2836" y="4997"/>
                    <a:pt x="1249" y="2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7D662863-BB54-7E99-EC65-7C6F46C91047}"/>
                </a:ext>
              </a:extLst>
            </p:cNvPr>
            <p:cNvSpPr/>
            <p:nvPr/>
          </p:nvSpPr>
          <p:spPr>
            <a:xfrm>
              <a:off x="5969000" y="2276852"/>
              <a:ext cx="146050" cy="50446"/>
            </a:xfrm>
            <a:custGeom>
              <a:avLst/>
              <a:gdLst>
                <a:gd name="connsiteX0" fmla="*/ 0 w 146050"/>
                <a:gd name="connsiteY0" fmla="*/ 50423 h 50446"/>
                <a:gd name="connsiteX1" fmla="*/ 111125 w 146050"/>
                <a:gd name="connsiteY1" fmla="*/ 2798 h 50446"/>
                <a:gd name="connsiteX2" fmla="*/ 146050 w 146050"/>
                <a:gd name="connsiteY2" fmla="*/ 5973 h 50446"/>
                <a:gd name="connsiteX3" fmla="*/ 111125 w 146050"/>
                <a:gd name="connsiteY3" fmla="*/ 9148 h 50446"/>
                <a:gd name="connsiteX4" fmla="*/ 0 w 146050"/>
                <a:gd name="connsiteY4" fmla="*/ 50423 h 50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" h="50446">
                  <a:moveTo>
                    <a:pt x="0" y="50423"/>
                  </a:moveTo>
                  <a:cubicBezTo>
                    <a:pt x="0" y="49365"/>
                    <a:pt x="86783" y="10206"/>
                    <a:pt x="111125" y="2798"/>
                  </a:cubicBezTo>
                  <a:cubicBezTo>
                    <a:pt x="135467" y="-4610"/>
                    <a:pt x="146050" y="4915"/>
                    <a:pt x="146050" y="5973"/>
                  </a:cubicBezTo>
                  <a:cubicBezTo>
                    <a:pt x="146050" y="7031"/>
                    <a:pt x="131233" y="2269"/>
                    <a:pt x="111125" y="9148"/>
                  </a:cubicBezTo>
                  <a:cubicBezTo>
                    <a:pt x="91017" y="16027"/>
                    <a:pt x="0" y="51481"/>
                    <a:pt x="0" y="504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7951E416-B57B-3211-DE30-4F921E49D26C}"/>
                </a:ext>
              </a:extLst>
            </p:cNvPr>
            <p:cNvSpPr/>
            <p:nvPr/>
          </p:nvSpPr>
          <p:spPr>
            <a:xfrm>
              <a:off x="5922245" y="1404490"/>
              <a:ext cx="288889" cy="484215"/>
            </a:xfrm>
            <a:custGeom>
              <a:avLst/>
              <a:gdLst>
                <a:gd name="connsiteX0" fmla="*/ 288055 w 288889"/>
                <a:gd name="connsiteY0" fmla="*/ 2035 h 484215"/>
                <a:gd name="connsiteX1" fmla="*/ 72155 w 288889"/>
                <a:gd name="connsiteY1" fmla="*/ 322710 h 484215"/>
                <a:gd name="connsiteX2" fmla="*/ 2305 w 288889"/>
                <a:gd name="connsiteY2" fmla="*/ 481460 h 484215"/>
                <a:gd name="connsiteX3" fmla="*/ 142005 w 288889"/>
                <a:gd name="connsiteY3" fmla="*/ 198885 h 484215"/>
                <a:gd name="connsiteX4" fmla="*/ 288055 w 288889"/>
                <a:gd name="connsiteY4" fmla="*/ 2035 h 484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889" h="484215">
                  <a:moveTo>
                    <a:pt x="288055" y="2035"/>
                  </a:moveTo>
                  <a:cubicBezTo>
                    <a:pt x="276413" y="22672"/>
                    <a:pt x="119780" y="242806"/>
                    <a:pt x="72155" y="322710"/>
                  </a:cubicBezTo>
                  <a:cubicBezTo>
                    <a:pt x="24530" y="402614"/>
                    <a:pt x="-9337" y="502097"/>
                    <a:pt x="2305" y="481460"/>
                  </a:cubicBezTo>
                  <a:cubicBezTo>
                    <a:pt x="13947" y="460823"/>
                    <a:pt x="97555" y="275085"/>
                    <a:pt x="142005" y="198885"/>
                  </a:cubicBezTo>
                  <a:cubicBezTo>
                    <a:pt x="186455" y="122685"/>
                    <a:pt x="299697" y="-18602"/>
                    <a:pt x="288055" y="20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7B4EFCB4-5BAC-098E-57DE-42BF3670550A}"/>
                </a:ext>
              </a:extLst>
            </p:cNvPr>
            <p:cNvSpPr/>
            <p:nvPr/>
          </p:nvSpPr>
          <p:spPr>
            <a:xfrm>
              <a:off x="5759234" y="1891913"/>
              <a:ext cx="187635" cy="375465"/>
            </a:xfrm>
            <a:custGeom>
              <a:avLst/>
              <a:gdLst>
                <a:gd name="connsiteX0" fmla="*/ 187541 w 187635"/>
                <a:gd name="connsiteY0" fmla="*/ 387 h 375465"/>
                <a:gd name="connsiteX1" fmla="*/ 60541 w 187635"/>
                <a:gd name="connsiteY1" fmla="*/ 216287 h 375465"/>
                <a:gd name="connsiteX2" fmla="*/ 216 w 187635"/>
                <a:gd name="connsiteY2" fmla="*/ 375037 h 375465"/>
                <a:gd name="connsiteX3" fmla="*/ 79591 w 187635"/>
                <a:gd name="connsiteY3" fmla="*/ 168662 h 375465"/>
                <a:gd name="connsiteX4" fmla="*/ 187541 w 187635"/>
                <a:gd name="connsiteY4" fmla="*/ 387 h 37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35" h="375465">
                  <a:moveTo>
                    <a:pt x="187541" y="387"/>
                  </a:moveTo>
                  <a:cubicBezTo>
                    <a:pt x="184366" y="8325"/>
                    <a:pt x="91762" y="153845"/>
                    <a:pt x="60541" y="216287"/>
                  </a:cubicBezTo>
                  <a:cubicBezTo>
                    <a:pt x="29320" y="278729"/>
                    <a:pt x="-2959" y="382975"/>
                    <a:pt x="216" y="375037"/>
                  </a:cubicBezTo>
                  <a:cubicBezTo>
                    <a:pt x="3391" y="367099"/>
                    <a:pt x="46253" y="228987"/>
                    <a:pt x="79591" y="168662"/>
                  </a:cubicBezTo>
                  <a:cubicBezTo>
                    <a:pt x="112929" y="108337"/>
                    <a:pt x="190716" y="-7551"/>
                    <a:pt x="187541" y="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D5E0B1D0-8FAD-597C-198D-35A61F12840E}"/>
                </a:ext>
              </a:extLst>
            </p:cNvPr>
            <p:cNvSpPr/>
            <p:nvPr/>
          </p:nvSpPr>
          <p:spPr>
            <a:xfrm>
              <a:off x="6268971" y="1352442"/>
              <a:ext cx="295613" cy="63845"/>
            </a:xfrm>
            <a:custGeom>
              <a:avLst/>
              <a:gdLst>
                <a:gd name="connsiteX0" fmla="*/ 1654 w 295613"/>
                <a:gd name="connsiteY0" fmla="*/ 63608 h 63845"/>
                <a:gd name="connsiteX1" fmla="*/ 293754 w 295613"/>
                <a:gd name="connsiteY1" fmla="*/ 108 h 63845"/>
                <a:gd name="connsiteX2" fmla="*/ 128654 w 295613"/>
                <a:gd name="connsiteY2" fmla="*/ 47733 h 63845"/>
                <a:gd name="connsiteX3" fmla="*/ 173104 w 295613"/>
                <a:gd name="connsiteY3" fmla="*/ 22333 h 63845"/>
                <a:gd name="connsiteX4" fmla="*/ 1654 w 295613"/>
                <a:gd name="connsiteY4" fmla="*/ 63608 h 63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613" h="63845">
                  <a:moveTo>
                    <a:pt x="1654" y="63608"/>
                  </a:moveTo>
                  <a:cubicBezTo>
                    <a:pt x="21762" y="59904"/>
                    <a:pt x="272587" y="2754"/>
                    <a:pt x="293754" y="108"/>
                  </a:cubicBezTo>
                  <a:cubicBezTo>
                    <a:pt x="314921" y="-2538"/>
                    <a:pt x="148762" y="44029"/>
                    <a:pt x="128654" y="47733"/>
                  </a:cubicBezTo>
                  <a:cubicBezTo>
                    <a:pt x="108546" y="51437"/>
                    <a:pt x="195329" y="18100"/>
                    <a:pt x="173104" y="22333"/>
                  </a:cubicBezTo>
                  <a:cubicBezTo>
                    <a:pt x="150879" y="26566"/>
                    <a:pt x="-18454" y="67312"/>
                    <a:pt x="1654" y="636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5" name="フリーフォーム 1164">
              <a:extLst>
                <a:ext uri="{FF2B5EF4-FFF2-40B4-BE49-F238E27FC236}">
                  <a16:creationId xmlns:a16="http://schemas.microsoft.com/office/drawing/2014/main" id="{C046A93F-D934-FCE6-0C14-A121461DAA54}"/>
                </a:ext>
              </a:extLst>
            </p:cNvPr>
            <p:cNvSpPr/>
            <p:nvPr/>
          </p:nvSpPr>
          <p:spPr>
            <a:xfrm>
              <a:off x="6997696" y="1666606"/>
              <a:ext cx="57154" cy="274235"/>
            </a:xfrm>
            <a:custGeom>
              <a:avLst/>
              <a:gdLst>
                <a:gd name="connsiteX0" fmla="*/ 4 w 57154"/>
                <a:gd name="connsiteY0" fmla="*/ 269 h 274235"/>
                <a:gd name="connsiteX1" fmla="*/ 53979 w 57154"/>
                <a:gd name="connsiteY1" fmla="*/ 165369 h 274235"/>
                <a:gd name="connsiteX2" fmla="*/ 25404 w 57154"/>
                <a:gd name="connsiteY2" fmla="*/ 273319 h 274235"/>
                <a:gd name="connsiteX3" fmla="*/ 57154 w 57154"/>
                <a:gd name="connsiteY3" fmla="*/ 206644 h 274235"/>
                <a:gd name="connsiteX4" fmla="*/ 4 w 57154"/>
                <a:gd name="connsiteY4" fmla="*/ 269 h 27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4" h="274235">
                  <a:moveTo>
                    <a:pt x="4" y="269"/>
                  </a:moveTo>
                  <a:cubicBezTo>
                    <a:pt x="-525" y="-6610"/>
                    <a:pt x="49746" y="119861"/>
                    <a:pt x="53979" y="165369"/>
                  </a:cubicBezTo>
                  <a:cubicBezTo>
                    <a:pt x="58212" y="210877"/>
                    <a:pt x="24875" y="266440"/>
                    <a:pt x="25404" y="273319"/>
                  </a:cubicBezTo>
                  <a:cubicBezTo>
                    <a:pt x="25933" y="280198"/>
                    <a:pt x="57154" y="247390"/>
                    <a:pt x="57154" y="206644"/>
                  </a:cubicBezTo>
                  <a:cubicBezTo>
                    <a:pt x="57154" y="165898"/>
                    <a:pt x="533" y="7148"/>
                    <a:pt x="4" y="2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6" name="フリーフォーム 1165">
              <a:extLst>
                <a:ext uri="{FF2B5EF4-FFF2-40B4-BE49-F238E27FC236}">
                  <a16:creationId xmlns:a16="http://schemas.microsoft.com/office/drawing/2014/main" id="{76E77F2C-5EAC-3E47-341F-9C7F9EE8A7D8}"/>
                </a:ext>
              </a:extLst>
            </p:cNvPr>
            <p:cNvSpPr/>
            <p:nvPr/>
          </p:nvSpPr>
          <p:spPr>
            <a:xfrm>
              <a:off x="7169131" y="1666831"/>
              <a:ext cx="50842" cy="320901"/>
            </a:xfrm>
            <a:custGeom>
              <a:avLst/>
              <a:gdLst>
                <a:gd name="connsiteX0" fmla="*/ 19 w 50842"/>
                <a:gd name="connsiteY0" fmla="*/ 44 h 320901"/>
                <a:gd name="connsiteX1" fmla="*/ 44469 w 50842"/>
                <a:gd name="connsiteY1" fmla="*/ 231819 h 320901"/>
                <a:gd name="connsiteX2" fmla="*/ 15894 w 50842"/>
                <a:gd name="connsiteY2" fmla="*/ 320719 h 320901"/>
                <a:gd name="connsiteX3" fmla="*/ 50819 w 50842"/>
                <a:gd name="connsiteY3" fmla="*/ 212769 h 320901"/>
                <a:gd name="connsiteX4" fmla="*/ 19 w 50842"/>
                <a:gd name="connsiteY4" fmla="*/ 44 h 32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42" h="320901">
                  <a:moveTo>
                    <a:pt x="19" y="44"/>
                  </a:moveTo>
                  <a:cubicBezTo>
                    <a:pt x="-1039" y="3219"/>
                    <a:pt x="41823" y="178373"/>
                    <a:pt x="44469" y="231819"/>
                  </a:cubicBezTo>
                  <a:cubicBezTo>
                    <a:pt x="47115" y="285265"/>
                    <a:pt x="14836" y="323894"/>
                    <a:pt x="15894" y="320719"/>
                  </a:cubicBezTo>
                  <a:cubicBezTo>
                    <a:pt x="16952" y="317544"/>
                    <a:pt x="51877" y="259865"/>
                    <a:pt x="50819" y="212769"/>
                  </a:cubicBezTo>
                  <a:cubicBezTo>
                    <a:pt x="49761" y="165673"/>
                    <a:pt x="1077" y="-3131"/>
                    <a:pt x="19" y="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59A8370A-4C46-DBCD-A941-DC15F91910D9}"/>
                </a:ext>
              </a:extLst>
            </p:cNvPr>
            <p:cNvSpPr/>
            <p:nvPr/>
          </p:nvSpPr>
          <p:spPr>
            <a:xfrm>
              <a:off x="7213565" y="2434790"/>
              <a:ext cx="28774" cy="401262"/>
            </a:xfrm>
            <a:custGeom>
              <a:avLst/>
              <a:gdLst>
                <a:gd name="connsiteX0" fmla="*/ 35 w 28774"/>
                <a:gd name="connsiteY0" fmla="*/ 435 h 401262"/>
                <a:gd name="connsiteX1" fmla="*/ 22260 w 28774"/>
                <a:gd name="connsiteY1" fmla="*/ 206810 h 401262"/>
                <a:gd name="connsiteX2" fmla="*/ 3210 w 28774"/>
                <a:gd name="connsiteY2" fmla="*/ 400485 h 401262"/>
                <a:gd name="connsiteX3" fmla="*/ 28610 w 28774"/>
                <a:gd name="connsiteY3" fmla="*/ 263960 h 401262"/>
                <a:gd name="connsiteX4" fmla="*/ 35 w 28774"/>
                <a:gd name="connsiteY4" fmla="*/ 435 h 401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774" h="401262">
                  <a:moveTo>
                    <a:pt x="35" y="435"/>
                  </a:moveTo>
                  <a:cubicBezTo>
                    <a:pt x="-1023" y="-9090"/>
                    <a:pt x="21731" y="140135"/>
                    <a:pt x="22260" y="206810"/>
                  </a:cubicBezTo>
                  <a:cubicBezTo>
                    <a:pt x="22789" y="273485"/>
                    <a:pt x="2152" y="390960"/>
                    <a:pt x="3210" y="400485"/>
                  </a:cubicBezTo>
                  <a:cubicBezTo>
                    <a:pt x="4268" y="410010"/>
                    <a:pt x="25964" y="330106"/>
                    <a:pt x="28610" y="263960"/>
                  </a:cubicBezTo>
                  <a:cubicBezTo>
                    <a:pt x="31256" y="197814"/>
                    <a:pt x="1093" y="9960"/>
                    <a:pt x="35" y="4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4318456F-3AD1-38AF-9BD7-B791F7AA2A39}"/>
                </a:ext>
              </a:extLst>
            </p:cNvPr>
            <p:cNvSpPr/>
            <p:nvPr/>
          </p:nvSpPr>
          <p:spPr>
            <a:xfrm>
              <a:off x="7113613" y="2773506"/>
              <a:ext cx="173502" cy="436998"/>
            </a:xfrm>
            <a:custGeom>
              <a:avLst/>
              <a:gdLst>
                <a:gd name="connsiteX0" fmla="*/ 173012 w 173502"/>
                <a:gd name="connsiteY0" fmla="*/ 1444 h 436998"/>
                <a:gd name="connsiteX1" fmla="*/ 39662 w 173502"/>
                <a:gd name="connsiteY1" fmla="*/ 357044 h 436998"/>
                <a:gd name="connsiteX2" fmla="*/ 1562 w 173502"/>
                <a:gd name="connsiteY2" fmla="*/ 430069 h 436998"/>
                <a:gd name="connsiteX3" fmla="*/ 80937 w 173502"/>
                <a:gd name="connsiteY3" fmla="*/ 239569 h 436998"/>
                <a:gd name="connsiteX4" fmla="*/ 173012 w 173502"/>
                <a:gd name="connsiteY4" fmla="*/ 1444 h 43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502" h="436998">
                  <a:moveTo>
                    <a:pt x="173012" y="1444"/>
                  </a:moveTo>
                  <a:cubicBezTo>
                    <a:pt x="166133" y="21023"/>
                    <a:pt x="68237" y="285607"/>
                    <a:pt x="39662" y="357044"/>
                  </a:cubicBezTo>
                  <a:cubicBezTo>
                    <a:pt x="11087" y="428482"/>
                    <a:pt x="-5317" y="449648"/>
                    <a:pt x="1562" y="430069"/>
                  </a:cubicBezTo>
                  <a:cubicBezTo>
                    <a:pt x="8441" y="410490"/>
                    <a:pt x="49187" y="312594"/>
                    <a:pt x="80937" y="239569"/>
                  </a:cubicBezTo>
                  <a:cubicBezTo>
                    <a:pt x="112687" y="166544"/>
                    <a:pt x="179891" y="-18135"/>
                    <a:pt x="173012" y="14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9B3253A5-0F03-BAF1-AB29-2F94B3321562}"/>
                </a:ext>
              </a:extLst>
            </p:cNvPr>
            <p:cNvSpPr/>
            <p:nvPr/>
          </p:nvSpPr>
          <p:spPr>
            <a:xfrm>
              <a:off x="7019921" y="2200244"/>
              <a:ext cx="61954" cy="127113"/>
            </a:xfrm>
            <a:custGeom>
              <a:avLst/>
              <a:gdLst>
                <a:gd name="connsiteX0" fmla="*/ 4 w 61954"/>
                <a:gd name="connsiteY0" fmla="*/ 31 h 127113"/>
                <a:gd name="connsiteX1" fmla="*/ 57154 w 61954"/>
                <a:gd name="connsiteY1" fmla="*/ 85756 h 127113"/>
                <a:gd name="connsiteX2" fmla="*/ 53979 w 61954"/>
                <a:gd name="connsiteY2" fmla="*/ 127031 h 127113"/>
                <a:gd name="connsiteX3" fmla="*/ 60329 w 61954"/>
                <a:gd name="connsiteY3" fmla="*/ 76231 h 127113"/>
                <a:gd name="connsiteX4" fmla="*/ 4 w 61954"/>
                <a:gd name="connsiteY4" fmla="*/ 31 h 12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54" h="127113">
                  <a:moveTo>
                    <a:pt x="4" y="31"/>
                  </a:moveTo>
                  <a:cubicBezTo>
                    <a:pt x="-525" y="1618"/>
                    <a:pt x="48158" y="64589"/>
                    <a:pt x="57154" y="85756"/>
                  </a:cubicBezTo>
                  <a:cubicBezTo>
                    <a:pt x="66150" y="106923"/>
                    <a:pt x="53450" y="128618"/>
                    <a:pt x="53979" y="127031"/>
                  </a:cubicBezTo>
                  <a:cubicBezTo>
                    <a:pt x="54508" y="125444"/>
                    <a:pt x="66150" y="94752"/>
                    <a:pt x="60329" y="76231"/>
                  </a:cubicBezTo>
                  <a:cubicBezTo>
                    <a:pt x="54508" y="57710"/>
                    <a:pt x="533" y="-1556"/>
                    <a:pt x="4" y="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6BFD35AB-8167-3D50-296E-3FC65235539D}"/>
                </a:ext>
              </a:extLst>
            </p:cNvPr>
            <p:cNvSpPr/>
            <p:nvPr/>
          </p:nvSpPr>
          <p:spPr>
            <a:xfrm>
              <a:off x="7108725" y="2104626"/>
              <a:ext cx="81184" cy="344330"/>
            </a:xfrm>
            <a:custGeom>
              <a:avLst/>
              <a:gdLst>
                <a:gd name="connsiteX0" fmla="*/ 100 w 81184"/>
                <a:gd name="connsiteY0" fmla="*/ 399 h 344330"/>
                <a:gd name="connsiteX1" fmla="*/ 60425 w 81184"/>
                <a:gd name="connsiteY1" fmla="*/ 194074 h 344330"/>
                <a:gd name="connsiteX2" fmla="*/ 76300 w 81184"/>
                <a:gd name="connsiteY2" fmla="*/ 343299 h 344330"/>
                <a:gd name="connsiteX3" fmla="*/ 76300 w 81184"/>
                <a:gd name="connsiteY3" fmla="*/ 248049 h 344330"/>
                <a:gd name="connsiteX4" fmla="*/ 100 w 81184"/>
                <a:gd name="connsiteY4" fmla="*/ 399 h 3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84" h="344330">
                  <a:moveTo>
                    <a:pt x="100" y="399"/>
                  </a:moveTo>
                  <a:cubicBezTo>
                    <a:pt x="-2546" y="-8597"/>
                    <a:pt x="47725" y="136924"/>
                    <a:pt x="60425" y="194074"/>
                  </a:cubicBezTo>
                  <a:cubicBezTo>
                    <a:pt x="73125" y="251224"/>
                    <a:pt x="73654" y="334303"/>
                    <a:pt x="76300" y="343299"/>
                  </a:cubicBezTo>
                  <a:cubicBezTo>
                    <a:pt x="78946" y="352295"/>
                    <a:pt x="85825" y="300966"/>
                    <a:pt x="76300" y="248049"/>
                  </a:cubicBezTo>
                  <a:cubicBezTo>
                    <a:pt x="66775" y="195132"/>
                    <a:pt x="2746" y="9395"/>
                    <a:pt x="100" y="3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2" name="フリーフォーム 1171">
              <a:extLst>
                <a:ext uri="{FF2B5EF4-FFF2-40B4-BE49-F238E27FC236}">
                  <a16:creationId xmlns:a16="http://schemas.microsoft.com/office/drawing/2014/main" id="{043488C7-A93B-E4C7-BB4C-2A6C6D56B54F}"/>
                </a:ext>
              </a:extLst>
            </p:cNvPr>
            <p:cNvSpPr/>
            <p:nvPr/>
          </p:nvSpPr>
          <p:spPr>
            <a:xfrm>
              <a:off x="5889622" y="2533650"/>
              <a:ext cx="69679" cy="104775"/>
            </a:xfrm>
            <a:custGeom>
              <a:avLst/>
              <a:gdLst>
                <a:gd name="connsiteX0" fmla="*/ 53978 w 69679"/>
                <a:gd name="connsiteY0" fmla="*/ 0 h 104775"/>
                <a:gd name="connsiteX1" fmla="*/ 63503 w 69679"/>
                <a:gd name="connsiteY1" fmla="*/ 53975 h 104775"/>
                <a:gd name="connsiteX2" fmla="*/ 3 w 69679"/>
                <a:gd name="connsiteY2" fmla="*/ 104775 h 104775"/>
                <a:gd name="connsiteX3" fmla="*/ 66678 w 69679"/>
                <a:gd name="connsiteY3" fmla="*/ 53975 h 104775"/>
                <a:gd name="connsiteX4" fmla="*/ 53978 w 69679"/>
                <a:gd name="connsiteY4" fmla="*/ 0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79" h="104775">
                  <a:moveTo>
                    <a:pt x="53978" y="0"/>
                  </a:moveTo>
                  <a:cubicBezTo>
                    <a:pt x="53449" y="0"/>
                    <a:pt x="72499" y="36513"/>
                    <a:pt x="63503" y="53975"/>
                  </a:cubicBezTo>
                  <a:cubicBezTo>
                    <a:pt x="54507" y="71438"/>
                    <a:pt x="-526" y="104775"/>
                    <a:pt x="3" y="104775"/>
                  </a:cubicBezTo>
                  <a:cubicBezTo>
                    <a:pt x="532" y="104775"/>
                    <a:pt x="55566" y="68263"/>
                    <a:pt x="66678" y="53975"/>
                  </a:cubicBezTo>
                  <a:cubicBezTo>
                    <a:pt x="77791" y="39688"/>
                    <a:pt x="54507" y="0"/>
                    <a:pt x="5397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5CFD91F4-5ADC-8B4A-8584-A840FDDB152B}"/>
                </a:ext>
              </a:extLst>
            </p:cNvPr>
            <p:cNvSpPr/>
            <p:nvPr/>
          </p:nvSpPr>
          <p:spPr>
            <a:xfrm>
              <a:off x="5816362" y="2657407"/>
              <a:ext cx="63742" cy="200524"/>
            </a:xfrm>
            <a:custGeom>
              <a:avLst/>
              <a:gdLst>
                <a:gd name="connsiteX0" fmla="*/ 63738 w 63742"/>
                <a:gd name="connsiteY0" fmla="*/ 68 h 200524"/>
                <a:gd name="connsiteX1" fmla="*/ 6588 w 63742"/>
                <a:gd name="connsiteY1" fmla="*/ 155643 h 200524"/>
                <a:gd name="connsiteX2" fmla="*/ 3413 w 63742"/>
                <a:gd name="connsiteY2" fmla="*/ 200093 h 200524"/>
                <a:gd name="connsiteX3" fmla="*/ 3413 w 63742"/>
                <a:gd name="connsiteY3" fmla="*/ 136593 h 200524"/>
                <a:gd name="connsiteX4" fmla="*/ 63738 w 63742"/>
                <a:gd name="connsiteY4" fmla="*/ 68 h 20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42" h="200524">
                  <a:moveTo>
                    <a:pt x="63738" y="68"/>
                  </a:moveTo>
                  <a:cubicBezTo>
                    <a:pt x="64267" y="3243"/>
                    <a:pt x="16642" y="122305"/>
                    <a:pt x="6588" y="155643"/>
                  </a:cubicBezTo>
                  <a:cubicBezTo>
                    <a:pt x="-3466" y="188981"/>
                    <a:pt x="3942" y="203268"/>
                    <a:pt x="3413" y="200093"/>
                  </a:cubicBezTo>
                  <a:cubicBezTo>
                    <a:pt x="2884" y="196918"/>
                    <a:pt x="-3995" y="168343"/>
                    <a:pt x="3413" y="136593"/>
                  </a:cubicBezTo>
                  <a:cubicBezTo>
                    <a:pt x="10821" y="104843"/>
                    <a:pt x="63209" y="-3107"/>
                    <a:pt x="63738" y="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F532A08E-A5CA-7CE9-9041-0D33D960DCF4}"/>
                </a:ext>
              </a:extLst>
            </p:cNvPr>
            <p:cNvSpPr/>
            <p:nvPr/>
          </p:nvSpPr>
          <p:spPr>
            <a:xfrm>
              <a:off x="6781241" y="2711343"/>
              <a:ext cx="25968" cy="143315"/>
            </a:xfrm>
            <a:custGeom>
              <a:avLst/>
              <a:gdLst>
                <a:gd name="connsiteX0" fmla="*/ 25959 w 25968"/>
                <a:gd name="connsiteY0" fmla="*/ 107 h 143315"/>
                <a:gd name="connsiteX1" fmla="*/ 3734 w 25968"/>
                <a:gd name="connsiteY1" fmla="*/ 89007 h 143315"/>
                <a:gd name="connsiteX2" fmla="*/ 13259 w 25968"/>
                <a:gd name="connsiteY2" fmla="*/ 142982 h 143315"/>
                <a:gd name="connsiteX3" fmla="*/ 559 w 25968"/>
                <a:gd name="connsiteY3" fmla="*/ 108057 h 143315"/>
                <a:gd name="connsiteX4" fmla="*/ 25959 w 25968"/>
                <a:gd name="connsiteY4" fmla="*/ 107 h 14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68" h="143315">
                  <a:moveTo>
                    <a:pt x="25959" y="107"/>
                  </a:moveTo>
                  <a:cubicBezTo>
                    <a:pt x="26488" y="-3068"/>
                    <a:pt x="5851" y="65194"/>
                    <a:pt x="3734" y="89007"/>
                  </a:cubicBezTo>
                  <a:cubicBezTo>
                    <a:pt x="1617" y="112820"/>
                    <a:pt x="13788" y="139807"/>
                    <a:pt x="13259" y="142982"/>
                  </a:cubicBezTo>
                  <a:cubicBezTo>
                    <a:pt x="12730" y="146157"/>
                    <a:pt x="-3145" y="126049"/>
                    <a:pt x="559" y="108057"/>
                  </a:cubicBezTo>
                  <a:cubicBezTo>
                    <a:pt x="4263" y="90065"/>
                    <a:pt x="25430" y="3282"/>
                    <a:pt x="25959" y="1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78AAB1C4-F9DA-6989-5443-C0F9232CE8DB}"/>
                </a:ext>
              </a:extLst>
            </p:cNvPr>
            <p:cNvSpPr/>
            <p:nvPr/>
          </p:nvSpPr>
          <p:spPr>
            <a:xfrm>
              <a:off x="6755127" y="2927326"/>
              <a:ext cx="52094" cy="152492"/>
            </a:xfrm>
            <a:custGeom>
              <a:avLst/>
              <a:gdLst>
                <a:gd name="connsiteX0" fmla="*/ 52073 w 52094"/>
                <a:gd name="connsiteY0" fmla="*/ 24 h 152492"/>
                <a:gd name="connsiteX1" fmla="*/ 7623 w 52094"/>
                <a:gd name="connsiteY1" fmla="*/ 98449 h 152492"/>
                <a:gd name="connsiteX2" fmla="*/ 7623 w 52094"/>
                <a:gd name="connsiteY2" fmla="*/ 152424 h 152492"/>
                <a:gd name="connsiteX3" fmla="*/ 1273 w 52094"/>
                <a:gd name="connsiteY3" fmla="*/ 107974 h 152492"/>
                <a:gd name="connsiteX4" fmla="*/ 52073 w 52094"/>
                <a:gd name="connsiteY4" fmla="*/ 24 h 15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94" h="152492">
                  <a:moveTo>
                    <a:pt x="52073" y="24"/>
                  </a:moveTo>
                  <a:cubicBezTo>
                    <a:pt x="53131" y="-1564"/>
                    <a:pt x="15031" y="73049"/>
                    <a:pt x="7623" y="98449"/>
                  </a:cubicBezTo>
                  <a:cubicBezTo>
                    <a:pt x="215" y="123849"/>
                    <a:pt x="8681" y="150836"/>
                    <a:pt x="7623" y="152424"/>
                  </a:cubicBezTo>
                  <a:cubicBezTo>
                    <a:pt x="6565" y="154012"/>
                    <a:pt x="-3489" y="127553"/>
                    <a:pt x="1273" y="107974"/>
                  </a:cubicBezTo>
                  <a:cubicBezTo>
                    <a:pt x="6035" y="88395"/>
                    <a:pt x="51015" y="1612"/>
                    <a:pt x="52073" y="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79C0B708-8285-EBD7-E2AD-1187C2E1EAF0}"/>
                </a:ext>
              </a:extLst>
            </p:cNvPr>
            <p:cNvSpPr/>
            <p:nvPr/>
          </p:nvSpPr>
          <p:spPr>
            <a:xfrm>
              <a:off x="7143569" y="2059946"/>
              <a:ext cx="210358" cy="860058"/>
            </a:xfrm>
            <a:custGeom>
              <a:avLst/>
              <a:gdLst>
                <a:gd name="connsiteX0" fmla="*/ 181 w 210358"/>
                <a:gd name="connsiteY0" fmla="*/ 629 h 860058"/>
                <a:gd name="connsiteX1" fmla="*/ 190681 w 210358"/>
                <a:gd name="connsiteY1" fmla="*/ 397504 h 860058"/>
                <a:gd name="connsiteX2" fmla="*/ 187506 w 210358"/>
                <a:gd name="connsiteY2" fmla="*/ 343529 h 860058"/>
                <a:gd name="connsiteX3" fmla="*/ 190681 w 210358"/>
                <a:gd name="connsiteY3" fmla="*/ 464179 h 860058"/>
                <a:gd name="connsiteX4" fmla="*/ 171631 w 210358"/>
                <a:gd name="connsiteY4" fmla="*/ 692779 h 860058"/>
                <a:gd name="connsiteX5" fmla="*/ 181156 w 210358"/>
                <a:gd name="connsiteY5" fmla="*/ 588004 h 860058"/>
                <a:gd name="connsiteX6" fmla="*/ 120831 w 210358"/>
                <a:gd name="connsiteY6" fmla="*/ 857879 h 860058"/>
                <a:gd name="connsiteX7" fmla="*/ 209731 w 210358"/>
                <a:gd name="connsiteY7" fmla="*/ 413379 h 860058"/>
                <a:gd name="connsiteX8" fmla="*/ 162106 w 210358"/>
                <a:gd name="connsiteY8" fmla="*/ 324479 h 860058"/>
                <a:gd name="connsiteX9" fmla="*/ 193856 w 210358"/>
                <a:gd name="connsiteY9" fmla="*/ 356229 h 860058"/>
                <a:gd name="connsiteX10" fmla="*/ 114481 w 210358"/>
                <a:gd name="connsiteY10" fmla="*/ 165729 h 860058"/>
                <a:gd name="connsiteX11" fmla="*/ 177981 w 210358"/>
                <a:gd name="connsiteY11" fmla="*/ 324479 h 860058"/>
                <a:gd name="connsiteX12" fmla="*/ 155756 w 210358"/>
                <a:gd name="connsiteY12" fmla="*/ 305429 h 860058"/>
                <a:gd name="connsiteX13" fmla="*/ 181 w 210358"/>
                <a:gd name="connsiteY13" fmla="*/ 629 h 86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0358" h="860058">
                  <a:moveTo>
                    <a:pt x="181" y="629"/>
                  </a:moveTo>
                  <a:cubicBezTo>
                    <a:pt x="6002" y="15975"/>
                    <a:pt x="159460" y="340354"/>
                    <a:pt x="190681" y="397504"/>
                  </a:cubicBezTo>
                  <a:cubicBezTo>
                    <a:pt x="221902" y="454654"/>
                    <a:pt x="187506" y="332417"/>
                    <a:pt x="187506" y="343529"/>
                  </a:cubicBezTo>
                  <a:cubicBezTo>
                    <a:pt x="187506" y="354641"/>
                    <a:pt x="193327" y="405971"/>
                    <a:pt x="190681" y="464179"/>
                  </a:cubicBezTo>
                  <a:cubicBezTo>
                    <a:pt x="188035" y="522387"/>
                    <a:pt x="173218" y="672142"/>
                    <a:pt x="171631" y="692779"/>
                  </a:cubicBezTo>
                  <a:cubicBezTo>
                    <a:pt x="170044" y="713416"/>
                    <a:pt x="189623" y="560487"/>
                    <a:pt x="181156" y="588004"/>
                  </a:cubicBezTo>
                  <a:cubicBezTo>
                    <a:pt x="172689" y="615521"/>
                    <a:pt x="116069" y="886983"/>
                    <a:pt x="120831" y="857879"/>
                  </a:cubicBezTo>
                  <a:cubicBezTo>
                    <a:pt x="125593" y="828775"/>
                    <a:pt x="202852" y="502279"/>
                    <a:pt x="209731" y="413379"/>
                  </a:cubicBezTo>
                  <a:cubicBezTo>
                    <a:pt x="216610" y="324479"/>
                    <a:pt x="164752" y="334004"/>
                    <a:pt x="162106" y="324479"/>
                  </a:cubicBezTo>
                  <a:cubicBezTo>
                    <a:pt x="159460" y="314954"/>
                    <a:pt x="201794" y="382687"/>
                    <a:pt x="193856" y="356229"/>
                  </a:cubicBezTo>
                  <a:cubicBezTo>
                    <a:pt x="185918" y="329771"/>
                    <a:pt x="117127" y="171021"/>
                    <a:pt x="114481" y="165729"/>
                  </a:cubicBezTo>
                  <a:cubicBezTo>
                    <a:pt x="111835" y="160437"/>
                    <a:pt x="171102" y="301196"/>
                    <a:pt x="177981" y="324479"/>
                  </a:cubicBezTo>
                  <a:cubicBezTo>
                    <a:pt x="184860" y="347762"/>
                    <a:pt x="181156" y="355700"/>
                    <a:pt x="155756" y="305429"/>
                  </a:cubicBezTo>
                  <a:cubicBezTo>
                    <a:pt x="130356" y="255158"/>
                    <a:pt x="-5640" y="-14717"/>
                    <a:pt x="181" y="6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1B5E1166-2835-075C-FA45-EC80918C89D5}"/>
                </a:ext>
              </a:extLst>
            </p:cNvPr>
            <p:cNvSpPr/>
            <p:nvPr/>
          </p:nvSpPr>
          <p:spPr>
            <a:xfrm>
              <a:off x="5634449" y="2041451"/>
              <a:ext cx="144081" cy="571605"/>
            </a:xfrm>
            <a:custGeom>
              <a:avLst/>
              <a:gdLst>
                <a:gd name="connsiteX0" fmla="*/ 144051 w 144081"/>
                <a:gd name="connsiteY0" fmla="*/ 74 h 571605"/>
                <a:gd name="connsiteX1" fmla="*/ 4351 w 144081"/>
                <a:gd name="connsiteY1" fmla="*/ 320749 h 571605"/>
                <a:gd name="connsiteX2" fmla="*/ 32926 w 144081"/>
                <a:gd name="connsiteY2" fmla="*/ 288999 h 571605"/>
                <a:gd name="connsiteX3" fmla="*/ 7526 w 144081"/>
                <a:gd name="connsiteY3" fmla="*/ 381074 h 571605"/>
                <a:gd name="connsiteX4" fmla="*/ 7526 w 144081"/>
                <a:gd name="connsiteY4" fmla="*/ 419174 h 571605"/>
                <a:gd name="connsiteX5" fmla="*/ 74201 w 144081"/>
                <a:gd name="connsiteY5" fmla="*/ 571574 h 571605"/>
                <a:gd name="connsiteX6" fmla="*/ 7526 w 144081"/>
                <a:gd name="connsiteY6" fmla="*/ 431874 h 571605"/>
                <a:gd name="connsiteX7" fmla="*/ 17051 w 144081"/>
                <a:gd name="connsiteY7" fmla="*/ 352499 h 571605"/>
                <a:gd name="connsiteX8" fmla="*/ 144051 w 144081"/>
                <a:gd name="connsiteY8" fmla="*/ 74 h 571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81" h="571605">
                  <a:moveTo>
                    <a:pt x="144051" y="74"/>
                  </a:moveTo>
                  <a:cubicBezTo>
                    <a:pt x="141934" y="-5218"/>
                    <a:pt x="22872" y="272595"/>
                    <a:pt x="4351" y="320749"/>
                  </a:cubicBezTo>
                  <a:cubicBezTo>
                    <a:pt x="-14170" y="368903"/>
                    <a:pt x="32397" y="278945"/>
                    <a:pt x="32926" y="288999"/>
                  </a:cubicBezTo>
                  <a:cubicBezTo>
                    <a:pt x="33455" y="299053"/>
                    <a:pt x="11759" y="359378"/>
                    <a:pt x="7526" y="381074"/>
                  </a:cubicBezTo>
                  <a:cubicBezTo>
                    <a:pt x="3293" y="402770"/>
                    <a:pt x="-3586" y="387424"/>
                    <a:pt x="7526" y="419174"/>
                  </a:cubicBezTo>
                  <a:cubicBezTo>
                    <a:pt x="18638" y="450924"/>
                    <a:pt x="74201" y="569457"/>
                    <a:pt x="74201" y="571574"/>
                  </a:cubicBezTo>
                  <a:cubicBezTo>
                    <a:pt x="74201" y="573691"/>
                    <a:pt x="17051" y="468386"/>
                    <a:pt x="7526" y="431874"/>
                  </a:cubicBezTo>
                  <a:cubicBezTo>
                    <a:pt x="-1999" y="395362"/>
                    <a:pt x="-4645" y="419703"/>
                    <a:pt x="17051" y="352499"/>
                  </a:cubicBezTo>
                  <a:cubicBezTo>
                    <a:pt x="38747" y="285295"/>
                    <a:pt x="146168" y="5366"/>
                    <a:pt x="144051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50D5F3F1-88A8-8C89-44E8-167B4E900AB8}"/>
                </a:ext>
              </a:extLst>
            </p:cNvPr>
            <p:cNvSpPr/>
            <p:nvPr/>
          </p:nvSpPr>
          <p:spPr>
            <a:xfrm>
              <a:off x="5661025" y="2273300"/>
              <a:ext cx="16110" cy="288935"/>
            </a:xfrm>
            <a:custGeom>
              <a:avLst/>
              <a:gdLst>
                <a:gd name="connsiteX0" fmla="*/ 0 w 16110"/>
                <a:gd name="connsiteY0" fmla="*/ 0 h 288935"/>
                <a:gd name="connsiteX1" fmla="*/ 12700 w 16110"/>
                <a:gd name="connsiteY1" fmla="*/ 203200 h 288935"/>
                <a:gd name="connsiteX2" fmla="*/ 15875 w 16110"/>
                <a:gd name="connsiteY2" fmla="*/ 288925 h 288935"/>
                <a:gd name="connsiteX3" fmla="*/ 15875 w 16110"/>
                <a:gd name="connsiteY3" fmla="*/ 209550 h 288935"/>
                <a:gd name="connsiteX4" fmla="*/ 0 w 16110"/>
                <a:gd name="connsiteY4" fmla="*/ 0 h 28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10" h="288935">
                  <a:moveTo>
                    <a:pt x="0" y="0"/>
                  </a:moveTo>
                  <a:cubicBezTo>
                    <a:pt x="5027" y="77523"/>
                    <a:pt x="10054" y="155046"/>
                    <a:pt x="12700" y="203200"/>
                  </a:cubicBezTo>
                  <a:cubicBezTo>
                    <a:pt x="15346" y="251354"/>
                    <a:pt x="15346" y="287867"/>
                    <a:pt x="15875" y="288925"/>
                  </a:cubicBezTo>
                  <a:cubicBezTo>
                    <a:pt x="16404" y="289983"/>
                    <a:pt x="15875" y="209550"/>
                    <a:pt x="15875" y="2095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2F3A26E8-3172-D713-F996-59F745CDEC2D}"/>
                </a:ext>
              </a:extLst>
            </p:cNvPr>
            <p:cNvSpPr/>
            <p:nvPr/>
          </p:nvSpPr>
          <p:spPr>
            <a:xfrm>
              <a:off x="5678104" y="1886909"/>
              <a:ext cx="227770" cy="644158"/>
            </a:xfrm>
            <a:custGeom>
              <a:avLst/>
              <a:gdLst>
                <a:gd name="connsiteX0" fmla="*/ 227396 w 227770"/>
                <a:gd name="connsiteY0" fmla="*/ 2216 h 644158"/>
                <a:gd name="connsiteX1" fmla="*/ 71821 w 227770"/>
                <a:gd name="connsiteY1" fmla="*/ 437191 h 644158"/>
                <a:gd name="connsiteX2" fmla="*/ 84521 w 227770"/>
                <a:gd name="connsiteY2" fmla="*/ 341941 h 644158"/>
                <a:gd name="connsiteX3" fmla="*/ 52771 w 227770"/>
                <a:gd name="connsiteY3" fmla="*/ 551491 h 644158"/>
                <a:gd name="connsiteX4" fmla="*/ 59121 w 227770"/>
                <a:gd name="connsiteY4" fmla="*/ 462591 h 644158"/>
                <a:gd name="connsiteX5" fmla="*/ 1971 w 227770"/>
                <a:gd name="connsiteY5" fmla="*/ 637216 h 644158"/>
                <a:gd name="connsiteX6" fmla="*/ 141671 w 227770"/>
                <a:gd name="connsiteY6" fmla="*/ 180016 h 644158"/>
                <a:gd name="connsiteX7" fmla="*/ 116271 w 227770"/>
                <a:gd name="connsiteY7" fmla="*/ 262566 h 644158"/>
                <a:gd name="connsiteX8" fmla="*/ 227396 w 227770"/>
                <a:gd name="connsiteY8" fmla="*/ 2216 h 64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770" h="644158">
                  <a:moveTo>
                    <a:pt x="227396" y="2216"/>
                  </a:moveTo>
                  <a:cubicBezTo>
                    <a:pt x="219988" y="31320"/>
                    <a:pt x="95634" y="380570"/>
                    <a:pt x="71821" y="437191"/>
                  </a:cubicBezTo>
                  <a:cubicBezTo>
                    <a:pt x="48008" y="493812"/>
                    <a:pt x="87696" y="322891"/>
                    <a:pt x="84521" y="341941"/>
                  </a:cubicBezTo>
                  <a:cubicBezTo>
                    <a:pt x="81346" y="360991"/>
                    <a:pt x="57004" y="531383"/>
                    <a:pt x="52771" y="551491"/>
                  </a:cubicBezTo>
                  <a:cubicBezTo>
                    <a:pt x="48538" y="571599"/>
                    <a:pt x="67588" y="448303"/>
                    <a:pt x="59121" y="462591"/>
                  </a:cubicBezTo>
                  <a:cubicBezTo>
                    <a:pt x="50654" y="476879"/>
                    <a:pt x="-11787" y="684312"/>
                    <a:pt x="1971" y="637216"/>
                  </a:cubicBezTo>
                  <a:cubicBezTo>
                    <a:pt x="15729" y="590120"/>
                    <a:pt x="122621" y="242458"/>
                    <a:pt x="141671" y="180016"/>
                  </a:cubicBezTo>
                  <a:cubicBezTo>
                    <a:pt x="160721" y="117574"/>
                    <a:pt x="102513" y="285320"/>
                    <a:pt x="116271" y="262566"/>
                  </a:cubicBezTo>
                  <a:cubicBezTo>
                    <a:pt x="130029" y="239812"/>
                    <a:pt x="234804" y="-26888"/>
                    <a:pt x="227396" y="22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12B4B817-7791-4598-3F05-4B5D87986042}"/>
                </a:ext>
              </a:extLst>
            </p:cNvPr>
            <p:cNvSpPr/>
            <p:nvPr/>
          </p:nvSpPr>
          <p:spPr>
            <a:xfrm>
              <a:off x="5772754" y="1351260"/>
              <a:ext cx="448196" cy="345665"/>
            </a:xfrm>
            <a:custGeom>
              <a:avLst/>
              <a:gdLst>
                <a:gd name="connsiteX0" fmla="*/ 447071 w 448196"/>
                <a:gd name="connsiteY0" fmla="*/ 1290 h 345665"/>
                <a:gd name="connsiteX1" fmla="*/ 56546 w 448196"/>
                <a:gd name="connsiteY1" fmla="*/ 236240 h 345665"/>
                <a:gd name="connsiteX2" fmla="*/ 100996 w 448196"/>
                <a:gd name="connsiteY2" fmla="*/ 217190 h 345665"/>
                <a:gd name="connsiteX3" fmla="*/ 2571 w 448196"/>
                <a:gd name="connsiteY3" fmla="*/ 344190 h 345665"/>
                <a:gd name="connsiteX4" fmla="*/ 224821 w 448196"/>
                <a:gd name="connsiteY4" fmla="*/ 118765 h 345665"/>
                <a:gd name="connsiteX5" fmla="*/ 177196 w 448196"/>
                <a:gd name="connsiteY5" fmla="*/ 140990 h 345665"/>
                <a:gd name="connsiteX6" fmla="*/ 447071 w 448196"/>
                <a:gd name="connsiteY6" fmla="*/ 1290 h 34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8196" h="345665">
                  <a:moveTo>
                    <a:pt x="447071" y="1290"/>
                  </a:moveTo>
                  <a:cubicBezTo>
                    <a:pt x="426963" y="17165"/>
                    <a:pt x="114225" y="200257"/>
                    <a:pt x="56546" y="236240"/>
                  </a:cubicBezTo>
                  <a:cubicBezTo>
                    <a:pt x="-1133" y="272223"/>
                    <a:pt x="109992" y="199198"/>
                    <a:pt x="100996" y="217190"/>
                  </a:cubicBezTo>
                  <a:cubicBezTo>
                    <a:pt x="92000" y="235182"/>
                    <a:pt x="-18066" y="360594"/>
                    <a:pt x="2571" y="344190"/>
                  </a:cubicBezTo>
                  <a:cubicBezTo>
                    <a:pt x="23208" y="327786"/>
                    <a:pt x="195717" y="152632"/>
                    <a:pt x="224821" y="118765"/>
                  </a:cubicBezTo>
                  <a:cubicBezTo>
                    <a:pt x="253925" y="84898"/>
                    <a:pt x="142800" y="161098"/>
                    <a:pt x="177196" y="140990"/>
                  </a:cubicBezTo>
                  <a:cubicBezTo>
                    <a:pt x="211592" y="120882"/>
                    <a:pt x="467179" y="-14585"/>
                    <a:pt x="447071" y="12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85580CDE-97D7-9B29-CF19-049B7BF9F893}"/>
                </a:ext>
              </a:extLst>
            </p:cNvPr>
            <p:cNvSpPr/>
            <p:nvPr/>
          </p:nvSpPr>
          <p:spPr>
            <a:xfrm>
              <a:off x="5746575" y="1501663"/>
              <a:ext cx="346559" cy="474167"/>
            </a:xfrm>
            <a:custGeom>
              <a:avLst/>
              <a:gdLst>
                <a:gd name="connsiteX0" fmla="*/ 346250 w 346559"/>
                <a:gd name="connsiteY0" fmla="*/ 112 h 474167"/>
                <a:gd name="connsiteX1" fmla="*/ 108125 w 346559"/>
                <a:gd name="connsiteY1" fmla="*/ 206487 h 474167"/>
                <a:gd name="connsiteX2" fmla="*/ 3350 w 346559"/>
                <a:gd name="connsiteY2" fmla="*/ 384287 h 474167"/>
                <a:gd name="connsiteX3" fmla="*/ 70025 w 346559"/>
                <a:gd name="connsiteY3" fmla="*/ 292212 h 474167"/>
                <a:gd name="connsiteX4" fmla="*/ 175 w 346559"/>
                <a:gd name="connsiteY4" fmla="*/ 473187 h 474167"/>
                <a:gd name="connsiteX5" fmla="*/ 95425 w 346559"/>
                <a:gd name="connsiteY5" fmla="*/ 196962 h 474167"/>
                <a:gd name="connsiteX6" fmla="*/ 54150 w 346559"/>
                <a:gd name="connsiteY6" fmla="*/ 235062 h 474167"/>
                <a:gd name="connsiteX7" fmla="*/ 346250 w 346559"/>
                <a:gd name="connsiteY7" fmla="*/ 112 h 474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6559" h="474167">
                  <a:moveTo>
                    <a:pt x="346250" y="112"/>
                  </a:moveTo>
                  <a:cubicBezTo>
                    <a:pt x="355246" y="-4650"/>
                    <a:pt x="165275" y="142458"/>
                    <a:pt x="108125" y="206487"/>
                  </a:cubicBezTo>
                  <a:cubicBezTo>
                    <a:pt x="50975" y="270516"/>
                    <a:pt x="9700" y="369999"/>
                    <a:pt x="3350" y="384287"/>
                  </a:cubicBezTo>
                  <a:cubicBezTo>
                    <a:pt x="-3000" y="398575"/>
                    <a:pt x="70554" y="277395"/>
                    <a:pt x="70025" y="292212"/>
                  </a:cubicBezTo>
                  <a:cubicBezTo>
                    <a:pt x="69496" y="307029"/>
                    <a:pt x="-4058" y="489062"/>
                    <a:pt x="175" y="473187"/>
                  </a:cubicBezTo>
                  <a:cubicBezTo>
                    <a:pt x="4408" y="457312"/>
                    <a:pt x="86429" y="236649"/>
                    <a:pt x="95425" y="196962"/>
                  </a:cubicBezTo>
                  <a:cubicBezTo>
                    <a:pt x="104421" y="157275"/>
                    <a:pt x="17108" y="265754"/>
                    <a:pt x="54150" y="235062"/>
                  </a:cubicBezTo>
                  <a:cubicBezTo>
                    <a:pt x="91192" y="204370"/>
                    <a:pt x="337254" y="4874"/>
                    <a:pt x="346250" y="1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FF3A6E91-AB4D-B831-1E6D-92D702893082}"/>
                </a:ext>
              </a:extLst>
            </p:cNvPr>
            <p:cNvSpPr/>
            <p:nvPr/>
          </p:nvSpPr>
          <p:spPr>
            <a:xfrm>
              <a:off x="5758427" y="1627238"/>
              <a:ext cx="259149" cy="303298"/>
            </a:xfrm>
            <a:custGeom>
              <a:avLst/>
              <a:gdLst>
                <a:gd name="connsiteX0" fmla="*/ 258198 w 259149"/>
                <a:gd name="connsiteY0" fmla="*/ 1537 h 303298"/>
                <a:gd name="connsiteX1" fmla="*/ 10548 w 259149"/>
                <a:gd name="connsiteY1" fmla="*/ 290462 h 303298"/>
                <a:gd name="connsiteX2" fmla="*/ 54998 w 259149"/>
                <a:gd name="connsiteY2" fmla="*/ 246012 h 303298"/>
                <a:gd name="connsiteX3" fmla="*/ 140723 w 259149"/>
                <a:gd name="connsiteY3" fmla="*/ 185687 h 303298"/>
                <a:gd name="connsiteX4" fmla="*/ 89923 w 259149"/>
                <a:gd name="connsiteY4" fmla="*/ 211087 h 303298"/>
                <a:gd name="connsiteX5" fmla="*/ 162948 w 259149"/>
                <a:gd name="connsiteY5" fmla="*/ 119012 h 303298"/>
                <a:gd name="connsiteX6" fmla="*/ 99448 w 259149"/>
                <a:gd name="connsiteY6" fmla="*/ 172987 h 303298"/>
                <a:gd name="connsiteX7" fmla="*/ 258198 w 259149"/>
                <a:gd name="connsiteY7" fmla="*/ 1537 h 30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149" h="303298">
                  <a:moveTo>
                    <a:pt x="258198" y="1537"/>
                  </a:moveTo>
                  <a:cubicBezTo>
                    <a:pt x="243381" y="21116"/>
                    <a:pt x="44415" y="249716"/>
                    <a:pt x="10548" y="290462"/>
                  </a:cubicBezTo>
                  <a:cubicBezTo>
                    <a:pt x="-23319" y="331208"/>
                    <a:pt x="33302" y="263474"/>
                    <a:pt x="54998" y="246012"/>
                  </a:cubicBezTo>
                  <a:cubicBezTo>
                    <a:pt x="76694" y="228550"/>
                    <a:pt x="134902" y="191508"/>
                    <a:pt x="140723" y="185687"/>
                  </a:cubicBezTo>
                  <a:cubicBezTo>
                    <a:pt x="146544" y="179866"/>
                    <a:pt x="86219" y="222199"/>
                    <a:pt x="89923" y="211087"/>
                  </a:cubicBezTo>
                  <a:cubicBezTo>
                    <a:pt x="93627" y="199975"/>
                    <a:pt x="161360" y="125362"/>
                    <a:pt x="162948" y="119012"/>
                  </a:cubicBezTo>
                  <a:cubicBezTo>
                    <a:pt x="164535" y="112662"/>
                    <a:pt x="88865" y="190450"/>
                    <a:pt x="99448" y="172987"/>
                  </a:cubicBezTo>
                  <a:cubicBezTo>
                    <a:pt x="110031" y="155525"/>
                    <a:pt x="273015" y="-18042"/>
                    <a:pt x="258198" y="15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9328D3F1-A859-3896-62D3-EAE8EE4CE3B5}"/>
                </a:ext>
              </a:extLst>
            </p:cNvPr>
            <p:cNvSpPr/>
            <p:nvPr/>
          </p:nvSpPr>
          <p:spPr>
            <a:xfrm>
              <a:off x="5663634" y="1838302"/>
              <a:ext cx="264092" cy="434999"/>
            </a:xfrm>
            <a:custGeom>
              <a:avLst/>
              <a:gdLst>
                <a:gd name="connsiteX0" fmla="*/ 264091 w 264092"/>
                <a:gd name="connsiteY0" fmla="*/ 23 h 434999"/>
                <a:gd name="connsiteX1" fmla="*/ 79941 w 264092"/>
                <a:gd name="connsiteY1" fmla="*/ 174648 h 434999"/>
                <a:gd name="connsiteX2" fmla="*/ 130741 w 264092"/>
                <a:gd name="connsiteY2" fmla="*/ 165123 h 434999"/>
                <a:gd name="connsiteX3" fmla="*/ 130741 w 264092"/>
                <a:gd name="connsiteY3" fmla="*/ 225448 h 434999"/>
                <a:gd name="connsiteX4" fmla="*/ 566 w 264092"/>
                <a:gd name="connsiteY4" fmla="*/ 400073 h 434999"/>
                <a:gd name="connsiteX5" fmla="*/ 86291 w 264092"/>
                <a:gd name="connsiteY5" fmla="*/ 292123 h 434999"/>
                <a:gd name="connsiteX6" fmla="*/ 156141 w 264092"/>
                <a:gd name="connsiteY6" fmla="*/ 244498 h 434999"/>
                <a:gd name="connsiteX7" fmla="*/ 19616 w 264092"/>
                <a:gd name="connsiteY7" fmla="*/ 434998 h 434999"/>
                <a:gd name="connsiteX8" fmla="*/ 162491 w 264092"/>
                <a:gd name="connsiteY8" fmla="*/ 241323 h 434999"/>
                <a:gd name="connsiteX9" fmla="*/ 146616 w 264092"/>
                <a:gd name="connsiteY9" fmla="*/ 231798 h 434999"/>
                <a:gd name="connsiteX10" fmla="*/ 130741 w 264092"/>
                <a:gd name="connsiteY10" fmla="*/ 136548 h 434999"/>
                <a:gd name="connsiteX11" fmla="*/ 76766 w 264092"/>
                <a:gd name="connsiteY11" fmla="*/ 161948 h 434999"/>
                <a:gd name="connsiteX12" fmla="*/ 264091 w 264092"/>
                <a:gd name="connsiteY12" fmla="*/ 23 h 43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4092" h="434999">
                  <a:moveTo>
                    <a:pt x="264091" y="23"/>
                  </a:moveTo>
                  <a:cubicBezTo>
                    <a:pt x="264620" y="2140"/>
                    <a:pt x="102166" y="147131"/>
                    <a:pt x="79941" y="174648"/>
                  </a:cubicBezTo>
                  <a:cubicBezTo>
                    <a:pt x="57716" y="202165"/>
                    <a:pt x="122274" y="156656"/>
                    <a:pt x="130741" y="165123"/>
                  </a:cubicBezTo>
                  <a:cubicBezTo>
                    <a:pt x="139208" y="173590"/>
                    <a:pt x="152437" y="186290"/>
                    <a:pt x="130741" y="225448"/>
                  </a:cubicBezTo>
                  <a:cubicBezTo>
                    <a:pt x="109045" y="264606"/>
                    <a:pt x="7974" y="388961"/>
                    <a:pt x="566" y="400073"/>
                  </a:cubicBezTo>
                  <a:cubicBezTo>
                    <a:pt x="-6842" y="411186"/>
                    <a:pt x="60362" y="318052"/>
                    <a:pt x="86291" y="292123"/>
                  </a:cubicBezTo>
                  <a:cubicBezTo>
                    <a:pt x="112220" y="266194"/>
                    <a:pt x="167253" y="220686"/>
                    <a:pt x="156141" y="244498"/>
                  </a:cubicBezTo>
                  <a:cubicBezTo>
                    <a:pt x="145028" y="268311"/>
                    <a:pt x="18558" y="435527"/>
                    <a:pt x="19616" y="434998"/>
                  </a:cubicBezTo>
                  <a:cubicBezTo>
                    <a:pt x="20674" y="434469"/>
                    <a:pt x="141324" y="275190"/>
                    <a:pt x="162491" y="241323"/>
                  </a:cubicBezTo>
                  <a:cubicBezTo>
                    <a:pt x="183658" y="207456"/>
                    <a:pt x="151908" y="249260"/>
                    <a:pt x="146616" y="231798"/>
                  </a:cubicBezTo>
                  <a:cubicBezTo>
                    <a:pt x="141324" y="214336"/>
                    <a:pt x="142383" y="148190"/>
                    <a:pt x="130741" y="136548"/>
                  </a:cubicBezTo>
                  <a:cubicBezTo>
                    <a:pt x="119099" y="124906"/>
                    <a:pt x="55070" y="185231"/>
                    <a:pt x="76766" y="161948"/>
                  </a:cubicBezTo>
                  <a:cubicBezTo>
                    <a:pt x="98462" y="138665"/>
                    <a:pt x="263562" y="-2094"/>
                    <a:pt x="264091" y="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85B56DA4-40D9-D0ED-BB66-C7D4E57568E1}"/>
                </a:ext>
              </a:extLst>
            </p:cNvPr>
            <p:cNvSpPr/>
            <p:nvPr/>
          </p:nvSpPr>
          <p:spPr>
            <a:xfrm>
              <a:off x="6335155" y="768223"/>
              <a:ext cx="250020" cy="610981"/>
            </a:xfrm>
            <a:custGeom>
              <a:avLst/>
              <a:gdLst>
                <a:gd name="connsiteX0" fmla="*/ 135495 w 250020"/>
                <a:gd name="connsiteY0" fmla="*/ 127 h 610981"/>
                <a:gd name="connsiteX1" fmla="*/ 33895 w 250020"/>
                <a:gd name="connsiteY1" fmla="*/ 209677 h 610981"/>
                <a:gd name="connsiteX2" fmla="*/ 68820 w 250020"/>
                <a:gd name="connsiteY2" fmla="*/ 187452 h 610981"/>
                <a:gd name="connsiteX3" fmla="*/ 97395 w 250020"/>
                <a:gd name="connsiteY3" fmla="*/ 276352 h 610981"/>
                <a:gd name="connsiteX4" fmla="*/ 246620 w 250020"/>
                <a:gd name="connsiteY4" fmla="*/ 603377 h 610981"/>
                <a:gd name="connsiteX5" fmla="*/ 205345 w 250020"/>
                <a:gd name="connsiteY5" fmla="*/ 514477 h 610981"/>
                <a:gd name="connsiteX6" fmla="*/ 49770 w 250020"/>
                <a:gd name="connsiteY6" fmla="*/ 181102 h 610981"/>
                <a:gd name="connsiteX7" fmla="*/ 62470 w 250020"/>
                <a:gd name="connsiteY7" fmla="*/ 219202 h 610981"/>
                <a:gd name="connsiteX8" fmla="*/ 59295 w 250020"/>
                <a:gd name="connsiteY8" fmla="*/ 120777 h 610981"/>
                <a:gd name="connsiteX9" fmla="*/ 2145 w 250020"/>
                <a:gd name="connsiteY9" fmla="*/ 177927 h 610981"/>
                <a:gd name="connsiteX10" fmla="*/ 135495 w 250020"/>
                <a:gd name="connsiteY10" fmla="*/ 127 h 61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0020" h="610981">
                  <a:moveTo>
                    <a:pt x="135495" y="127"/>
                  </a:moveTo>
                  <a:cubicBezTo>
                    <a:pt x="140787" y="5419"/>
                    <a:pt x="45007" y="178456"/>
                    <a:pt x="33895" y="209677"/>
                  </a:cubicBezTo>
                  <a:cubicBezTo>
                    <a:pt x="22783" y="240898"/>
                    <a:pt x="58237" y="176340"/>
                    <a:pt x="68820" y="187452"/>
                  </a:cubicBezTo>
                  <a:cubicBezTo>
                    <a:pt x="79403" y="198564"/>
                    <a:pt x="67762" y="207031"/>
                    <a:pt x="97395" y="276352"/>
                  </a:cubicBezTo>
                  <a:cubicBezTo>
                    <a:pt x="127028" y="345673"/>
                    <a:pt x="228628" y="563689"/>
                    <a:pt x="246620" y="603377"/>
                  </a:cubicBezTo>
                  <a:cubicBezTo>
                    <a:pt x="264612" y="643065"/>
                    <a:pt x="205345" y="514477"/>
                    <a:pt x="205345" y="514477"/>
                  </a:cubicBezTo>
                  <a:cubicBezTo>
                    <a:pt x="172537" y="444098"/>
                    <a:pt x="73582" y="230315"/>
                    <a:pt x="49770" y="181102"/>
                  </a:cubicBezTo>
                  <a:cubicBezTo>
                    <a:pt x="25957" y="131890"/>
                    <a:pt x="60883" y="229256"/>
                    <a:pt x="62470" y="219202"/>
                  </a:cubicBezTo>
                  <a:cubicBezTo>
                    <a:pt x="64057" y="209148"/>
                    <a:pt x="69349" y="127656"/>
                    <a:pt x="59295" y="120777"/>
                  </a:cubicBezTo>
                  <a:cubicBezTo>
                    <a:pt x="49241" y="113898"/>
                    <a:pt x="-12143" y="199623"/>
                    <a:pt x="2145" y="177927"/>
                  </a:cubicBezTo>
                  <a:cubicBezTo>
                    <a:pt x="16432" y="156231"/>
                    <a:pt x="130203" y="-5165"/>
                    <a:pt x="135495" y="1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8A274025-6ADA-BF6A-D54A-FABD3405F6A3}"/>
                </a:ext>
              </a:extLst>
            </p:cNvPr>
            <p:cNvSpPr/>
            <p:nvPr/>
          </p:nvSpPr>
          <p:spPr>
            <a:xfrm>
              <a:off x="5772011" y="1261947"/>
              <a:ext cx="473476" cy="357445"/>
            </a:xfrm>
            <a:custGeom>
              <a:avLst/>
              <a:gdLst>
                <a:gd name="connsiteX0" fmla="*/ 466864 w 473476"/>
                <a:gd name="connsiteY0" fmla="*/ 68378 h 357445"/>
                <a:gd name="connsiteX1" fmla="*/ 289064 w 473476"/>
                <a:gd name="connsiteY1" fmla="*/ 17578 h 357445"/>
                <a:gd name="connsiteX2" fmla="*/ 3314 w 473476"/>
                <a:gd name="connsiteY2" fmla="*/ 201728 h 357445"/>
                <a:gd name="connsiteX3" fmla="*/ 57289 w 473476"/>
                <a:gd name="connsiteY3" fmla="*/ 166803 h 357445"/>
                <a:gd name="connsiteX4" fmla="*/ 292239 w 473476"/>
                <a:gd name="connsiteY4" fmla="*/ 11228 h 357445"/>
                <a:gd name="connsiteX5" fmla="*/ 254139 w 473476"/>
                <a:gd name="connsiteY5" fmla="*/ 62028 h 357445"/>
                <a:gd name="connsiteX6" fmla="*/ 139 w 473476"/>
                <a:gd name="connsiteY6" fmla="*/ 357303 h 357445"/>
                <a:gd name="connsiteX7" fmla="*/ 292239 w 473476"/>
                <a:gd name="connsiteY7" fmla="*/ 20753 h 357445"/>
                <a:gd name="connsiteX8" fmla="*/ 422414 w 473476"/>
                <a:gd name="connsiteY8" fmla="*/ 39803 h 357445"/>
                <a:gd name="connsiteX9" fmla="*/ 466864 w 473476"/>
                <a:gd name="connsiteY9" fmla="*/ 68378 h 357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476" h="357445">
                  <a:moveTo>
                    <a:pt x="466864" y="68378"/>
                  </a:moveTo>
                  <a:cubicBezTo>
                    <a:pt x="444639" y="64674"/>
                    <a:pt x="366322" y="-4647"/>
                    <a:pt x="289064" y="17578"/>
                  </a:cubicBezTo>
                  <a:cubicBezTo>
                    <a:pt x="211806" y="39803"/>
                    <a:pt x="3314" y="201728"/>
                    <a:pt x="3314" y="201728"/>
                  </a:cubicBezTo>
                  <a:lnTo>
                    <a:pt x="57289" y="166803"/>
                  </a:lnTo>
                  <a:cubicBezTo>
                    <a:pt x="105443" y="135053"/>
                    <a:pt x="259431" y="28690"/>
                    <a:pt x="292239" y="11228"/>
                  </a:cubicBezTo>
                  <a:cubicBezTo>
                    <a:pt x="325047" y="-6234"/>
                    <a:pt x="302822" y="4349"/>
                    <a:pt x="254139" y="62028"/>
                  </a:cubicBezTo>
                  <a:cubicBezTo>
                    <a:pt x="205456" y="119707"/>
                    <a:pt x="-6211" y="364182"/>
                    <a:pt x="139" y="357303"/>
                  </a:cubicBezTo>
                  <a:cubicBezTo>
                    <a:pt x="6489" y="350424"/>
                    <a:pt x="221860" y="73670"/>
                    <a:pt x="292239" y="20753"/>
                  </a:cubicBezTo>
                  <a:cubicBezTo>
                    <a:pt x="362618" y="-32164"/>
                    <a:pt x="394368" y="31865"/>
                    <a:pt x="422414" y="39803"/>
                  </a:cubicBezTo>
                  <a:cubicBezTo>
                    <a:pt x="450460" y="47740"/>
                    <a:pt x="489089" y="72082"/>
                    <a:pt x="466864" y="683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B5B27E28-DB5A-31D5-3E4C-C005E1ED2666}"/>
                </a:ext>
              </a:extLst>
            </p:cNvPr>
            <p:cNvSpPr/>
            <p:nvPr/>
          </p:nvSpPr>
          <p:spPr>
            <a:xfrm>
              <a:off x="6206682" y="853919"/>
              <a:ext cx="238402" cy="432899"/>
            </a:xfrm>
            <a:custGeom>
              <a:avLst/>
              <a:gdLst>
                <a:gd name="connsiteX0" fmla="*/ 44893 w 238402"/>
                <a:gd name="connsiteY0" fmla="*/ 156 h 432899"/>
                <a:gd name="connsiteX1" fmla="*/ 25843 w 238402"/>
                <a:gd name="connsiteY1" fmla="*/ 222406 h 432899"/>
                <a:gd name="connsiteX2" fmla="*/ 229043 w 238402"/>
                <a:gd name="connsiteY2" fmla="*/ 422431 h 432899"/>
                <a:gd name="connsiteX3" fmla="*/ 206818 w 238402"/>
                <a:gd name="connsiteY3" fmla="*/ 406556 h 432899"/>
                <a:gd name="connsiteX4" fmla="*/ 6793 w 238402"/>
                <a:gd name="connsiteY4" fmla="*/ 257331 h 432899"/>
                <a:gd name="connsiteX5" fmla="*/ 44893 w 238402"/>
                <a:gd name="connsiteY5" fmla="*/ 156 h 43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402" h="432899">
                  <a:moveTo>
                    <a:pt x="44893" y="156"/>
                  </a:moveTo>
                  <a:cubicBezTo>
                    <a:pt x="48068" y="-5665"/>
                    <a:pt x="-4849" y="152027"/>
                    <a:pt x="25843" y="222406"/>
                  </a:cubicBezTo>
                  <a:cubicBezTo>
                    <a:pt x="56535" y="292785"/>
                    <a:pt x="229043" y="422431"/>
                    <a:pt x="229043" y="422431"/>
                  </a:cubicBezTo>
                  <a:cubicBezTo>
                    <a:pt x="259205" y="453123"/>
                    <a:pt x="206818" y="406556"/>
                    <a:pt x="206818" y="406556"/>
                  </a:cubicBezTo>
                  <a:cubicBezTo>
                    <a:pt x="169776" y="379039"/>
                    <a:pt x="33780" y="328768"/>
                    <a:pt x="6793" y="257331"/>
                  </a:cubicBezTo>
                  <a:cubicBezTo>
                    <a:pt x="-20194" y="185894"/>
                    <a:pt x="41718" y="5977"/>
                    <a:pt x="44893" y="1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5BB50B9C-0ED9-ED52-F6A8-FBEE280AFAF5}"/>
                </a:ext>
              </a:extLst>
            </p:cNvPr>
            <p:cNvSpPr/>
            <p:nvPr/>
          </p:nvSpPr>
          <p:spPr>
            <a:xfrm>
              <a:off x="5825941" y="1050311"/>
              <a:ext cx="505203" cy="248330"/>
            </a:xfrm>
            <a:custGeom>
              <a:avLst/>
              <a:gdLst>
                <a:gd name="connsiteX0" fmla="*/ 505009 w 505203"/>
                <a:gd name="connsiteY0" fmla="*/ 248264 h 248330"/>
                <a:gd name="connsiteX1" fmla="*/ 276409 w 505203"/>
                <a:gd name="connsiteY1" fmla="*/ 29189 h 248330"/>
                <a:gd name="connsiteX2" fmla="*/ 184 w 505203"/>
                <a:gd name="connsiteY2" fmla="*/ 111739 h 248330"/>
                <a:gd name="connsiteX3" fmla="*/ 238309 w 505203"/>
                <a:gd name="connsiteY3" fmla="*/ 3789 h 248330"/>
                <a:gd name="connsiteX4" fmla="*/ 505009 w 505203"/>
                <a:gd name="connsiteY4" fmla="*/ 248264 h 24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203" h="248330">
                  <a:moveTo>
                    <a:pt x="505009" y="248264"/>
                  </a:moveTo>
                  <a:cubicBezTo>
                    <a:pt x="511359" y="252497"/>
                    <a:pt x="360546" y="51943"/>
                    <a:pt x="276409" y="29189"/>
                  </a:cubicBezTo>
                  <a:cubicBezTo>
                    <a:pt x="192272" y="6435"/>
                    <a:pt x="6534" y="115972"/>
                    <a:pt x="184" y="111739"/>
                  </a:cubicBezTo>
                  <a:cubicBezTo>
                    <a:pt x="-6166" y="107506"/>
                    <a:pt x="153113" y="-23728"/>
                    <a:pt x="238309" y="3789"/>
                  </a:cubicBezTo>
                  <a:cubicBezTo>
                    <a:pt x="323505" y="31306"/>
                    <a:pt x="498659" y="244031"/>
                    <a:pt x="505009" y="2482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59B802BA-A5EF-3DE7-9107-991395680158}"/>
                </a:ext>
              </a:extLst>
            </p:cNvPr>
            <p:cNvSpPr/>
            <p:nvPr/>
          </p:nvSpPr>
          <p:spPr>
            <a:xfrm>
              <a:off x="6494535" y="467068"/>
              <a:ext cx="389683" cy="890825"/>
            </a:xfrm>
            <a:custGeom>
              <a:avLst/>
              <a:gdLst>
                <a:gd name="connsiteX0" fmla="*/ 26915 w 389683"/>
                <a:gd name="connsiteY0" fmla="*/ 183807 h 890825"/>
                <a:gd name="connsiteX1" fmla="*/ 296790 w 389683"/>
                <a:gd name="connsiteY1" fmla="*/ 12357 h 890825"/>
                <a:gd name="connsiteX2" fmla="*/ 388865 w 389683"/>
                <a:gd name="connsiteY2" fmla="*/ 31407 h 890825"/>
                <a:gd name="connsiteX3" fmla="*/ 325365 w 389683"/>
                <a:gd name="connsiteY3" fmla="*/ 2832 h 890825"/>
                <a:gd name="connsiteX4" fmla="*/ 71365 w 389683"/>
                <a:gd name="connsiteY4" fmla="*/ 113957 h 890825"/>
                <a:gd name="connsiteX5" fmla="*/ 103115 w 389683"/>
                <a:gd name="connsiteY5" fmla="*/ 107607 h 890825"/>
                <a:gd name="connsiteX6" fmla="*/ 84065 w 389683"/>
                <a:gd name="connsiteY6" fmla="*/ 180632 h 890825"/>
                <a:gd name="connsiteX7" fmla="*/ 11040 w 389683"/>
                <a:gd name="connsiteY7" fmla="*/ 514007 h 890825"/>
                <a:gd name="connsiteX8" fmla="*/ 7865 w 389683"/>
                <a:gd name="connsiteY8" fmla="*/ 479082 h 890825"/>
                <a:gd name="connsiteX9" fmla="*/ 84065 w 389683"/>
                <a:gd name="connsiteY9" fmla="*/ 879132 h 890825"/>
                <a:gd name="connsiteX10" fmla="*/ 65015 w 389683"/>
                <a:gd name="connsiteY10" fmla="*/ 752132 h 890825"/>
                <a:gd name="connsiteX11" fmla="*/ 11040 w 389683"/>
                <a:gd name="connsiteY11" fmla="*/ 425107 h 890825"/>
                <a:gd name="connsiteX12" fmla="*/ 71365 w 389683"/>
                <a:gd name="connsiteY12" fmla="*/ 209207 h 890825"/>
                <a:gd name="connsiteX13" fmla="*/ 26915 w 389683"/>
                <a:gd name="connsiteY13" fmla="*/ 183807 h 89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9683" h="890825">
                  <a:moveTo>
                    <a:pt x="26915" y="183807"/>
                  </a:moveTo>
                  <a:cubicBezTo>
                    <a:pt x="64486" y="150999"/>
                    <a:pt x="236465" y="37757"/>
                    <a:pt x="296790" y="12357"/>
                  </a:cubicBezTo>
                  <a:cubicBezTo>
                    <a:pt x="357115" y="-13043"/>
                    <a:pt x="384103" y="32994"/>
                    <a:pt x="388865" y="31407"/>
                  </a:cubicBezTo>
                  <a:cubicBezTo>
                    <a:pt x="393627" y="29820"/>
                    <a:pt x="378282" y="-10926"/>
                    <a:pt x="325365" y="2832"/>
                  </a:cubicBezTo>
                  <a:cubicBezTo>
                    <a:pt x="272448" y="16590"/>
                    <a:pt x="108407" y="96495"/>
                    <a:pt x="71365" y="113957"/>
                  </a:cubicBezTo>
                  <a:cubicBezTo>
                    <a:pt x="34323" y="131419"/>
                    <a:pt x="100998" y="96495"/>
                    <a:pt x="103115" y="107607"/>
                  </a:cubicBezTo>
                  <a:cubicBezTo>
                    <a:pt x="105232" y="118719"/>
                    <a:pt x="99411" y="112899"/>
                    <a:pt x="84065" y="180632"/>
                  </a:cubicBezTo>
                  <a:cubicBezTo>
                    <a:pt x="68719" y="248365"/>
                    <a:pt x="23740" y="464265"/>
                    <a:pt x="11040" y="514007"/>
                  </a:cubicBezTo>
                  <a:cubicBezTo>
                    <a:pt x="-1660" y="563749"/>
                    <a:pt x="-4306" y="418228"/>
                    <a:pt x="7865" y="479082"/>
                  </a:cubicBezTo>
                  <a:cubicBezTo>
                    <a:pt x="20036" y="539936"/>
                    <a:pt x="74540" y="833624"/>
                    <a:pt x="84065" y="879132"/>
                  </a:cubicBezTo>
                  <a:cubicBezTo>
                    <a:pt x="93590" y="924640"/>
                    <a:pt x="77186" y="827803"/>
                    <a:pt x="65015" y="752132"/>
                  </a:cubicBezTo>
                  <a:cubicBezTo>
                    <a:pt x="52844" y="676461"/>
                    <a:pt x="9982" y="515594"/>
                    <a:pt x="11040" y="425107"/>
                  </a:cubicBezTo>
                  <a:cubicBezTo>
                    <a:pt x="12098" y="334620"/>
                    <a:pt x="67661" y="246249"/>
                    <a:pt x="71365" y="209207"/>
                  </a:cubicBezTo>
                  <a:cubicBezTo>
                    <a:pt x="75069" y="172165"/>
                    <a:pt x="-10656" y="216615"/>
                    <a:pt x="26915" y="1838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E5B73FF0-35FF-8503-6F35-5170CAADAA52}"/>
                </a:ext>
              </a:extLst>
            </p:cNvPr>
            <p:cNvSpPr/>
            <p:nvPr/>
          </p:nvSpPr>
          <p:spPr>
            <a:xfrm>
              <a:off x="6703394" y="619125"/>
              <a:ext cx="994135" cy="794005"/>
            </a:xfrm>
            <a:custGeom>
              <a:avLst/>
              <a:gdLst>
                <a:gd name="connsiteX0" fmla="*/ 27606 w 994135"/>
                <a:gd name="connsiteY0" fmla="*/ 793750 h 794005"/>
                <a:gd name="connsiteX1" fmla="*/ 18081 w 994135"/>
                <a:gd name="connsiteY1" fmla="*/ 622300 h 794005"/>
                <a:gd name="connsiteX2" fmla="*/ 11731 w 994135"/>
                <a:gd name="connsiteY2" fmla="*/ 527050 h 794005"/>
                <a:gd name="connsiteX3" fmla="*/ 189531 w 994135"/>
                <a:gd name="connsiteY3" fmla="*/ 307975 h 794005"/>
                <a:gd name="connsiteX4" fmla="*/ 954706 w 994135"/>
                <a:gd name="connsiteY4" fmla="*/ 279400 h 794005"/>
                <a:gd name="connsiteX5" fmla="*/ 891206 w 994135"/>
                <a:gd name="connsiteY5" fmla="*/ 247650 h 794005"/>
                <a:gd name="connsiteX6" fmla="*/ 341931 w 994135"/>
                <a:gd name="connsiteY6" fmla="*/ 0 h 794005"/>
                <a:gd name="connsiteX7" fmla="*/ 888031 w 994135"/>
                <a:gd name="connsiteY7" fmla="*/ 247650 h 794005"/>
                <a:gd name="connsiteX8" fmla="*/ 780081 w 994135"/>
                <a:gd name="connsiteY8" fmla="*/ 269875 h 794005"/>
                <a:gd name="connsiteX9" fmla="*/ 59356 w 994135"/>
                <a:gd name="connsiteY9" fmla="*/ 288925 h 794005"/>
                <a:gd name="connsiteX10" fmla="*/ 87931 w 994135"/>
                <a:gd name="connsiteY10" fmla="*/ 346075 h 794005"/>
                <a:gd name="connsiteX11" fmla="*/ 11731 w 994135"/>
                <a:gd name="connsiteY11" fmla="*/ 479425 h 794005"/>
                <a:gd name="connsiteX12" fmla="*/ 5381 w 994135"/>
                <a:gd name="connsiteY12" fmla="*/ 581025 h 794005"/>
                <a:gd name="connsiteX13" fmla="*/ 27606 w 994135"/>
                <a:gd name="connsiteY13" fmla="*/ 793750 h 79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4135" h="794005">
                  <a:moveTo>
                    <a:pt x="27606" y="793750"/>
                  </a:moveTo>
                  <a:cubicBezTo>
                    <a:pt x="29723" y="800629"/>
                    <a:pt x="20727" y="666750"/>
                    <a:pt x="18081" y="622300"/>
                  </a:cubicBezTo>
                  <a:cubicBezTo>
                    <a:pt x="15435" y="577850"/>
                    <a:pt x="-16844" y="579437"/>
                    <a:pt x="11731" y="527050"/>
                  </a:cubicBezTo>
                  <a:cubicBezTo>
                    <a:pt x="40306" y="474663"/>
                    <a:pt x="32369" y="349250"/>
                    <a:pt x="189531" y="307975"/>
                  </a:cubicBezTo>
                  <a:cubicBezTo>
                    <a:pt x="346693" y="266700"/>
                    <a:pt x="837760" y="289454"/>
                    <a:pt x="954706" y="279400"/>
                  </a:cubicBezTo>
                  <a:cubicBezTo>
                    <a:pt x="1071652" y="269346"/>
                    <a:pt x="891206" y="247650"/>
                    <a:pt x="891206" y="247650"/>
                  </a:cubicBezTo>
                  <a:lnTo>
                    <a:pt x="341931" y="0"/>
                  </a:lnTo>
                  <a:cubicBezTo>
                    <a:pt x="341402" y="0"/>
                    <a:pt x="815006" y="202671"/>
                    <a:pt x="888031" y="247650"/>
                  </a:cubicBezTo>
                  <a:cubicBezTo>
                    <a:pt x="961056" y="292629"/>
                    <a:pt x="918193" y="262996"/>
                    <a:pt x="780081" y="269875"/>
                  </a:cubicBezTo>
                  <a:cubicBezTo>
                    <a:pt x="641969" y="276754"/>
                    <a:pt x="174714" y="276225"/>
                    <a:pt x="59356" y="288925"/>
                  </a:cubicBezTo>
                  <a:cubicBezTo>
                    <a:pt x="-56002" y="301625"/>
                    <a:pt x="95868" y="314325"/>
                    <a:pt x="87931" y="346075"/>
                  </a:cubicBezTo>
                  <a:cubicBezTo>
                    <a:pt x="79994" y="377825"/>
                    <a:pt x="25489" y="440267"/>
                    <a:pt x="11731" y="479425"/>
                  </a:cubicBezTo>
                  <a:cubicBezTo>
                    <a:pt x="-2027" y="518583"/>
                    <a:pt x="1148" y="524933"/>
                    <a:pt x="5381" y="581025"/>
                  </a:cubicBezTo>
                  <a:cubicBezTo>
                    <a:pt x="9614" y="637117"/>
                    <a:pt x="25489" y="786871"/>
                    <a:pt x="27606" y="7937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C3B7318F-0320-011B-633D-2A314AD71EEA}"/>
                </a:ext>
              </a:extLst>
            </p:cNvPr>
            <p:cNvSpPr/>
            <p:nvPr/>
          </p:nvSpPr>
          <p:spPr>
            <a:xfrm>
              <a:off x="6749807" y="1124757"/>
              <a:ext cx="1211412" cy="312607"/>
            </a:xfrm>
            <a:custGeom>
              <a:avLst/>
              <a:gdLst>
                <a:gd name="connsiteX0" fmla="*/ 16118 w 1211412"/>
                <a:gd name="connsiteY0" fmla="*/ 297643 h 312607"/>
                <a:gd name="connsiteX1" fmla="*/ 57393 w 1211412"/>
                <a:gd name="connsiteY1" fmla="*/ 256368 h 312607"/>
                <a:gd name="connsiteX2" fmla="*/ 333618 w 1211412"/>
                <a:gd name="connsiteY2" fmla="*/ 43643 h 312607"/>
                <a:gd name="connsiteX3" fmla="*/ 1136893 w 1211412"/>
                <a:gd name="connsiteY3" fmla="*/ 227793 h 312607"/>
                <a:gd name="connsiteX4" fmla="*/ 1095618 w 1211412"/>
                <a:gd name="connsiteY4" fmla="*/ 224618 h 312607"/>
                <a:gd name="connsiteX5" fmla="*/ 425693 w 1211412"/>
                <a:gd name="connsiteY5" fmla="*/ 8718 h 312607"/>
                <a:gd name="connsiteX6" fmla="*/ 486018 w 1211412"/>
                <a:gd name="connsiteY6" fmla="*/ 43643 h 312607"/>
                <a:gd name="connsiteX7" fmla="*/ 371718 w 1211412"/>
                <a:gd name="connsiteY7" fmla="*/ 56343 h 312607"/>
                <a:gd name="connsiteX8" fmla="*/ 203443 w 1211412"/>
                <a:gd name="connsiteY8" fmla="*/ 59518 h 312607"/>
                <a:gd name="connsiteX9" fmla="*/ 260593 w 1211412"/>
                <a:gd name="connsiteY9" fmla="*/ 40468 h 312607"/>
                <a:gd name="connsiteX10" fmla="*/ 16118 w 1211412"/>
                <a:gd name="connsiteY10" fmla="*/ 297643 h 312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11412" h="312607">
                  <a:moveTo>
                    <a:pt x="16118" y="297643"/>
                  </a:moveTo>
                  <a:cubicBezTo>
                    <a:pt x="-17749" y="333626"/>
                    <a:pt x="4476" y="298701"/>
                    <a:pt x="57393" y="256368"/>
                  </a:cubicBezTo>
                  <a:cubicBezTo>
                    <a:pt x="110310" y="214035"/>
                    <a:pt x="153701" y="48405"/>
                    <a:pt x="333618" y="43643"/>
                  </a:cubicBezTo>
                  <a:cubicBezTo>
                    <a:pt x="513535" y="38880"/>
                    <a:pt x="1009893" y="197631"/>
                    <a:pt x="1136893" y="227793"/>
                  </a:cubicBezTo>
                  <a:cubicBezTo>
                    <a:pt x="1263893" y="257955"/>
                    <a:pt x="1214151" y="261130"/>
                    <a:pt x="1095618" y="224618"/>
                  </a:cubicBezTo>
                  <a:cubicBezTo>
                    <a:pt x="977085" y="188106"/>
                    <a:pt x="527293" y="38880"/>
                    <a:pt x="425693" y="8718"/>
                  </a:cubicBezTo>
                  <a:cubicBezTo>
                    <a:pt x="324093" y="-21444"/>
                    <a:pt x="495014" y="35705"/>
                    <a:pt x="486018" y="43643"/>
                  </a:cubicBezTo>
                  <a:cubicBezTo>
                    <a:pt x="477022" y="51580"/>
                    <a:pt x="418814" y="53697"/>
                    <a:pt x="371718" y="56343"/>
                  </a:cubicBezTo>
                  <a:cubicBezTo>
                    <a:pt x="324622" y="58989"/>
                    <a:pt x="221964" y="62164"/>
                    <a:pt x="203443" y="59518"/>
                  </a:cubicBezTo>
                  <a:cubicBezTo>
                    <a:pt x="184922" y="56872"/>
                    <a:pt x="288110" y="1310"/>
                    <a:pt x="260593" y="40468"/>
                  </a:cubicBezTo>
                  <a:cubicBezTo>
                    <a:pt x="233076" y="79626"/>
                    <a:pt x="49985" y="261660"/>
                    <a:pt x="16118" y="2976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1C04AD50-BD40-29D4-A3B5-A027D05A73A6}"/>
                </a:ext>
              </a:extLst>
            </p:cNvPr>
            <p:cNvSpPr/>
            <p:nvPr/>
          </p:nvSpPr>
          <p:spPr>
            <a:xfrm>
              <a:off x="6608837" y="522420"/>
              <a:ext cx="529562" cy="904041"/>
            </a:xfrm>
            <a:custGeom>
              <a:avLst/>
              <a:gdLst>
                <a:gd name="connsiteX0" fmla="*/ 503163 w 529562"/>
                <a:gd name="connsiteY0" fmla="*/ 30030 h 904041"/>
                <a:gd name="connsiteX1" fmla="*/ 33263 w 529562"/>
                <a:gd name="connsiteY1" fmla="*/ 439605 h 904041"/>
                <a:gd name="connsiteX2" fmla="*/ 96763 w 529562"/>
                <a:gd name="connsiteY2" fmla="*/ 890455 h 904041"/>
                <a:gd name="connsiteX3" fmla="*/ 61838 w 529562"/>
                <a:gd name="connsiteY3" fmla="*/ 757105 h 904041"/>
                <a:gd name="connsiteX4" fmla="*/ 20563 w 529562"/>
                <a:gd name="connsiteY4" fmla="*/ 455480 h 904041"/>
                <a:gd name="connsiteX5" fmla="*/ 420613 w 529562"/>
                <a:gd name="connsiteY5" fmla="*/ 77655 h 904041"/>
                <a:gd name="connsiteX6" fmla="*/ 503163 w 529562"/>
                <a:gd name="connsiteY6" fmla="*/ 30030 h 90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9562" h="904041">
                  <a:moveTo>
                    <a:pt x="503163" y="30030"/>
                  </a:moveTo>
                  <a:cubicBezTo>
                    <a:pt x="438605" y="90355"/>
                    <a:pt x="100996" y="296201"/>
                    <a:pt x="33263" y="439605"/>
                  </a:cubicBezTo>
                  <a:cubicBezTo>
                    <a:pt x="-34470" y="583009"/>
                    <a:pt x="92001" y="837538"/>
                    <a:pt x="96763" y="890455"/>
                  </a:cubicBezTo>
                  <a:cubicBezTo>
                    <a:pt x="101525" y="943372"/>
                    <a:pt x="74538" y="829601"/>
                    <a:pt x="61838" y="757105"/>
                  </a:cubicBezTo>
                  <a:cubicBezTo>
                    <a:pt x="49138" y="684609"/>
                    <a:pt x="-39233" y="568722"/>
                    <a:pt x="20563" y="455480"/>
                  </a:cubicBezTo>
                  <a:cubicBezTo>
                    <a:pt x="80359" y="342238"/>
                    <a:pt x="337534" y="147505"/>
                    <a:pt x="420613" y="77655"/>
                  </a:cubicBezTo>
                  <a:cubicBezTo>
                    <a:pt x="503692" y="7805"/>
                    <a:pt x="567721" y="-30295"/>
                    <a:pt x="503163" y="300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C5B8FC9E-3547-04EB-C1A2-0FF8310418FA}"/>
                </a:ext>
              </a:extLst>
            </p:cNvPr>
            <p:cNvSpPr/>
            <p:nvPr/>
          </p:nvSpPr>
          <p:spPr>
            <a:xfrm>
              <a:off x="6763265" y="915660"/>
              <a:ext cx="1260274" cy="498624"/>
            </a:xfrm>
            <a:custGeom>
              <a:avLst/>
              <a:gdLst>
                <a:gd name="connsiteX0" fmla="*/ 31235 w 1260274"/>
                <a:gd name="connsiteY0" fmla="*/ 497215 h 498624"/>
                <a:gd name="connsiteX1" fmla="*/ 66160 w 1260274"/>
                <a:gd name="connsiteY1" fmla="*/ 198765 h 498624"/>
                <a:gd name="connsiteX2" fmla="*/ 434460 w 1260274"/>
                <a:gd name="connsiteY2" fmla="*/ 36840 h 498624"/>
                <a:gd name="connsiteX3" fmla="*/ 764660 w 1260274"/>
                <a:gd name="connsiteY3" fmla="*/ 103515 h 498624"/>
                <a:gd name="connsiteX4" fmla="*/ 1075810 w 1260274"/>
                <a:gd name="connsiteY4" fmla="*/ 243215 h 498624"/>
                <a:gd name="connsiteX5" fmla="*/ 1072635 w 1260274"/>
                <a:gd name="connsiteY5" fmla="*/ 198765 h 498624"/>
                <a:gd name="connsiteX6" fmla="*/ 1259960 w 1260274"/>
                <a:gd name="connsiteY6" fmla="*/ 465465 h 498624"/>
                <a:gd name="connsiteX7" fmla="*/ 1021835 w 1260274"/>
                <a:gd name="connsiteY7" fmla="*/ 182890 h 498624"/>
                <a:gd name="connsiteX8" fmla="*/ 866260 w 1260274"/>
                <a:gd name="connsiteY8" fmla="*/ 138440 h 498624"/>
                <a:gd name="connsiteX9" fmla="*/ 390010 w 1260274"/>
                <a:gd name="connsiteY9" fmla="*/ 8265 h 498624"/>
                <a:gd name="connsiteX10" fmla="*/ 434460 w 1260274"/>
                <a:gd name="connsiteY10" fmla="*/ 27315 h 498624"/>
                <a:gd name="connsiteX11" fmla="*/ 15360 w 1260274"/>
                <a:gd name="connsiteY11" fmla="*/ 141615 h 498624"/>
                <a:gd name="connsiteX12" fmla="*/ 88385 w 1260274"/>
                <a:gd name="connsiteY12" fmla="*/ 138440 h 498624"/>
                <a:gd name="connsiteX13" fmla="*/ 62985 w 1260274"/>
                <a:gd name="connsiteY13" fmla="*/ 217815 h 498624"/>
                <a:gd name="connsiteX14" fmla="*/ 21710 w 1260274"/>
                <a:gd name="connsiteY14" fmla="*/ 306715 h 498624"/>
                <a:gd name="connsiteX15" fmla="*/ 31235 w 1260274"/>
                <a:gd name="connsiteY15" fmla="*/ 497215 h 498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60274" h="498624">
                  <a:moveTo>
                    <a:pt x="31235" y="497215"/>
                  </a:moveTo>
                  <a:cubicBezTo>
                    <a:pt x="38643" y="479223"/>
                    <a:pt x="-1044" y="275494"/>
                    <a:pt x="66160" y="198765"/>
                  </a:cubicBezTo>
                  <a:cubicBezTo>
                    <a:pt x="133364" y="122036"/>
                    <a:pt x="318043" y="52715"/>
                    <a:pt x="434460" y="36840"/>
                  </a:cubicBezTo>
                  <a:cubicBezTo>
                    <a:pt x="550877" y="20965"/>
                    <a:pt x="657768" y="69119"/>
                    <a:pt x="764660" y="103515"/>
                  </a:cubicBezTo>
                  <a:cubicBezTo>
                    <a:pt x="871552" y="137911"/>
                    <a:pt x="1024481" y="227340"/>
                    <a:pt x="1075810" y="243215"/>
                  </a:cubicBezTo>
                  <a:cubicBezTo>
                    <a:pt x="1127139" y="259090"/>
                    <a:pt x="1041943" y="161723"/>
                    <a:pt x="1072635" y="198765"/>
                  </a:cubicBezTo>
                  <a:cubicBezTo>
                    <a:pt x="1103327" y="235807"/>
                    <a:pt x="1268427" y="468111"/>
                    <a:pt x="1259960" y="465465"/>
                  </a:cubicBezTo>
                  <a:cubicBezTo>
                    <a:pt x="1251493" y="462819"/>
                    <a:pt x="1087452" y="237394"/>
                    <a:pt x="1021835" y="182890"/>
                  </a:cubicBezTo>
                  <a:cubicBezTo>
                    <a:pt x="956218" y="128386"/>
                    <a:pt x="866260" y="138440"/>
                    <a:pt x="866260" y="138440"/>
                  </a:cubicBezTo>
                  <a:lnTo>
                    <a:pt x="390010" y="8265"/>
                  </a:lnTo>
                  <a:cubicBezTo>
                    <a:pt x="318043" y="-10256"/>
                    <a:pt x="496902" y="5090"/>
                    <a:pt x="434460" y="27315"/>
                  </a:cubicBezTo>
                  <a:cubicBezTo>
                    <a:pt x="372018" y="49540"/>
                    <a:pt x="73039" y="123094"/>
                    <a:pt x="15360" y="141615"/>
                  </a:cubicBezTo>
                  <a:cubicBezTo>
                    <a:pt x="-42319" y="160136"/>
                    <a:pt x="80448" y="125740"/>
                    <a:pt x="88385" y="138440"/>
                  </a:cubicBezTo>
                  <a:cubicBezTo>
                    <a:pt x="96322" y="151140"/>
                    <a:pt x="74098" y="189769"/>
                    <a:pt x="62985" y="217815"/>
                  </a:cubicBezTo>
                  <a:cubicBezTo>
                    <a:pt x="51873" y="245861"/>
                    <a:pt x="25943" y="257502"/>
                    <a:pt x="21710" y="306715"/>
                  </a:cubicBezTo>
                  <a:cubicBezTo>
                    <a:pt x="17477" y="355927"/>
                    <a:pt x="23827" y="515207"/>
                    <a:pt x="31235" y="4972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E4FFBFA6-973A-C13D-832E-1CC13E72C2CF}"/>
                </a:ext>
              </a:extLst>
            </p:cNvPr>
            <p:cNvSpPr/>
            <p:nvPr/>
          </p:nvSpPr>
          <p:spPr>
            <a:xfrm>
              <a:off x="6940083" y="1360828"/>
              <a:ext cx="1116070" cy="280681"/>
            </a:xfrm>
            <a:custGeom>
              <a:avLst/>
              <a:gdLst>
                <a:gd name="connsiteX0" fmla="*/ 467 w 1116070"/>
                <a:gd name="connsiteY0" fmla="*/ 131422 h 280681"/>
                <a:gd name="connsiteX1" fmla="*/ 213192 w 1116070"/>
                <a:gd name="connsiteY1" fmla="*/ 109197 h 280681"/>
                <a:gd name="connsiteX2" fmla="*/ 756117 w 1116070"/>
                <a:gd name="connsiteY2" fmla="*/ 233022 h 280681"/>
                <a:gd name="connsiteX3" fmla="*/ 740242 w 1116070"/>
                <a:gd name="connsiteY3" fmla="*/ 223497 h 280681"/>
                <a:gd name="connsiteX4" fmla="*/ 1102192 w 1116070"/>
                <a:gd name="connsiteY4" fmla="*/ 277472 h 280681"/>
                <a:gd name="connsiteX5" fmla="*/ 1016467 w 1116070"/>
                <a:gd name="connsiteY5" fmla="*/ 267947 h 280681"/>
                <a:gd name="connsiteX6" fmla="*/ 784692 w 1116070"/>
                <a:gd name="connsiteY6" fmla="*/ 213972 h 280681"/>
                <a:gd name="connsiteX7" fmla="*/ 171917 w 1116070"/>
                <a:gd name="connsiteY7" fmla="*/ 1247 h 280681"/>
                <a:gd name="connsiteX8" fmla="*/ 470367 w 1116070"/>
                <a:gd name="connsiteY8" fmla="*/ 125072 h 280681"/>
                <a:gd name="connsiteX9" fmla="*/ 356067 w 1116070"/>
                <a:gd name="connsiteY9" fmla="*/ 102847 h 280681"/>
                <a:gd name="connsiteX10" fmla="*/ 162392 w 1116070"/>
                <a:gd name="connsiteY10" fmla="*/ 99672 h 280681"/>
                <a:gd name="connsiteX11" fmla="*/ 467 w 1116070"/>
                <a:gd name="connsiteY11" fmla="*/ 131422 h 28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6070" h="280681">
                  <a:moveTo>
                    <a:pt x="467" y="131422"/>
                  </a:moveTo>
                  <a:cubicBezTo>
                    <a:pt x="8934" y="133009"/>
                    <a:pt x="87250" y="92264"/>
                    <a:pt x="213192" y="109197"/>
                  </a:cubicBezTo>
                  <a:cubicBezTo>
                    <a:pt x="339134" y="126130"/>
                    <a:pt x="756117" y="233022"/>
                    <a:pt x="756117" y="233022"/>
                  </a:cubicBezTo>
                  <a:cubicBezTo>
                    <a:pt x="843959" y="252072"/>
                    <a:pt x="682563" y="216089"/>
                    <a:pt x="740242" y="223497"/>
                  </a:cubicBezTo>
                  <a:cubicBezTo>
                    <a:pt x="797921" y="230905"/>
                    <a:pt x="1056155" y="270064"/>
                    <a:pt x="1102192" y="277472"/>
                  </a:cubicBezTo>
                  <a:cubicBezTo>
                    <a:pt x="1148230" y="284880"/>
                    <a:pt x="1069384" y="278530"/>
                    <a:pt x="1016467" y="267947"/>
                  </a:cubicBezTo>
                  <a:cubicBezTo>
                    <a:pt x="963550" y="257364"/>
                    <a:pt x="925450" y="258422"/>
                    <a:pt x="784692" y="213972"/>
                  </a:cubicBezTo>
                  <a:cubicBezTo>
                    <a:pt x="643934" y="169522"/>
                    <a:pt x="224304" y="16064"/>
                    <a:pt x="171917" y="1247"/>
                  </a:cubicBezTo>
                  <a:cubicBezTo>
                    <a:pt x="119530" y="-13570"/>
                    <a:pt x="439675" y="108139"/>
                    <a:pt x="470367" y="125072"/>
                  </a:cubicBezTo>
                  <a:cubicBezTo>
                    <a:pt x="501059" y="142005"/>
                    <a:pt x="407396" y="107080"/>
                    <a:pt x="356067" y="102847"/>
                  </a:cubicBezTo>
                  <a:cubicBezTo>
                    <a:pt x="304738" y="98614"/>
                    <a:pt x="224304" y="97026"/>
                    <a:pt x="162392" y="99672"/>
                  </a:cubicBezTo>
                  <a:cubicBezTo>
                    <a:pt x="100480" y="102318"/>
                    <a:pt x="-8000" y="129835"/>
                    <a:pt x="467" y="1314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F03221E2-53E2-825D-087E-971B95E0A0DD}"/>
                </a:ext>
              </a:extLst>
            </p:cNvPr>
            <p:cNvSpPr/>
            <p:nvPr/>
          </p:nvSpPr>
          <p:spPr>
            <a:xfrm>
              <a:off x="6998774" y="1542252"/>
              <a:ext cx="1025413" cy="463016"/>
            </a:xfrm>
            <a:custGeom>
              <a:avLst/>
              <a:gdLst>
                <a:gd name="connsiteX0" fmla="*/ 2101 w 1025413"/>
                <a:gd name="connsiteY0" fmla="*/ 798 h 463016"/>
                <a:gd name="connsiteX1" fmla="*/ 392626 w 1025413"/>
                <a:gd name="connsiteY1" fmla="*/ 80173 h 463016"/>
                <a:gd name="connsiteX2" fmla="*/ 824426 w 1025413"/>
                <a:gd name="connsiteY2" fmla="*/ 369098 h 463016"/>
                <a:gd name="connsiteX3" fmla="*/ 824426 w 1025413"/>
                <a:gd name="connsiteY3" fmla="*/ 337348 h 463016"/>
                <a:gd name="connsiteX4" fmla="*/ 1021276 w 1025413"/>
                <a:gd name="connsiteY4" fmla="*/ 461173 h 463016"/>
                <a:gd name="connsiteX5" fmla="*/ 945076 w 1025413"/>
                <a:gd name="connsiteY5" fmla="*/ 407198 h 463016"/>
                <a:gd name="connsiteX6" fmla="*/ 789501 w 1025413"/>
                <a:gd name="connsiteY6" fmla="*/ 346873 h 463016"/>
                <a:gd name="connsiteX7" fmla="*/ 338651 w 1025413"/>
                <a:gd name="connsiteY7" fmla="*/ 38898 h 463016"/>
                <a:gd name="connsiteX8" fmla="*/ 240226 w 1025413"/>
                <a:gd name="connsiteY8" fmla="*/ 38898 h 463016"/>
                <a:gd name="connsiteX9" fmla="*/ 2101 w 1025413"/>
                <a:gd name="connsiteY9" fmla="*/ 798 h 46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5413" h="463016">
                  <a:moveTo>
                    <a:pt x="2101" y="798"/>
                  </a:moveTo>
                  <a:cubicBezTo>
                    <a:pt x="27501" y="7677"/>
                    <a:pt x="255572" y="18790"/>
                    <a:pt x="392626" y="80173"/>
                  </a:cubicBezTo>
                  <a:cubicBezTo>
                    <a:pt x="529680" y="141556"/>
                    <a:pt x="752459" y="326236"/>
                    <a:pt x="824426" y="369098"/>
                  </a:cubicBezTo>
                  <a:cubicBezTo>
                    <a:pt x="896393" y="411960"/>
                    <a:pt x="791618" y="322002"/>
                    <a:pt x="824426" y="337348"/>
                  </a:cubicBezTo>
                  <a:cubicBezTo>
                    <a:pt x="857234" y="352694"/>
                    <a:pt x="1001168" y="449531"/>
                    <a:pt x="1021276" y="461173"/>
                  </a:cubicBezTo>
                  <a:cubicBezTo>
                    <a:pt x="1041384" y="472815"/>
                    <a:pt x="983705" y="426248"/>
                    <a:pt x="945076" y="407198"/>
                  </a:cubicBezTo>
                  <a:cubicBezTo>
                    <a:pt x="906447" y="388148"/>
                    <a:pt x="890572" y="408256"/>
                    <a:pt x="789501" y="346873"/>
                  </a:cubicBezTo>
                  <a:cubicBezTo>
                    <a:pt x="688430" y="285490"/>
                    <a:pt x="430197" y="90227"/>
                    <a:pt x="338651" y="38898"/>
                  </a:cubicBezTo>
                  <a:cubicBezTo>
                    <a:pt x="247105" y="-12431"/>
                    <a:pt x="291555" y="44190"/>
                    <a:pt x="240226" y="38898"/>
                  </a:cubicBezTo>
                  <a:cubicBezTo>
                    <a:pt x="188897" y="33606"/>
                    <a:pt x="-23299" y="-6081"/>
                    <a:pt x="2101" y="7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DF34BEA1-F4A4-8CFC-4E92-E11381CFC91F}"/>
                </a:ext>
              </a:extLst>
            </p:cNvPr>
            <p:cNvSpPr/>
            <p:nvPr/>
          </p:nvSpPr>
          <p:spPr>
            <a:xfrm>
              <a:off x="7281144" y="1761556"/>
              <a:ext cx="637741" cy="419815"/>
            </a:xfrm>
            <a:custGeom>
              <a:avLst/>
              <a:gdLst>
                <a:gd name="connsiteX0" fmla="*/ 2306 w 637741"/>
                <a:gd name="connsiteY0" fmla="*/ 569 h 419815"/>
                <a:gd name="connsiteX1" fmla="*/ 173756 w 637741"/>
                <a:gd name="connsiteY1" fmla="*/ 133919 h 419815"/>
                <a:gd name="connsiteX2" fmla="*/ 529356 w 637741"/>
                <a:gd name="connsiteY2" fmla="*/ 254569 h 419815"/>
                <a:gd name="connsiteX3" fmla="*/ 472206 w 637741"/>
                <a:gd name="connsiteY3" fmla="*/ 241869 h 419815"/>
                <a:gd name="connsiteX4" fmla="*/ 615081 w 637741"/>
                <a:gd name="connsiteY4" fmla="*/ 283144 h 419815"/>
                <a:gd name="connsiteX5" fmla="*/ 637306 w 637741"/>
                <a:gd name="connsiteY5" fmla="*/ 419669 h 419815"/>
                <a:gd name="connsiteX6" fmla="*/ 621431 w 637741"/>
                <a:gd name="connsiteY6" fmla="*/ 308544 h 419815"/>
                <a:gd name="connsiteX7" fmla="*/ 532531 w 637741"/>
                <a:gd name="connsiteY7" fmla="*/ 260919 h 419815"/>
                <a:gd name="connsiteX8" fmla="*/ 234081 w 637741"/>
                <a:gd name="connsiteY8" fmla="*/ 152969 h 419815"/>
                <a:gd name="connsiteX9" fmla="*/ 288056 w 637741"/>
                <a:gd name="connsiteY9" fmla="*/ 187894 h 419815"/>
                <a:gd name="connsiteX10" fmla="*/ 2306 w 637741"/>
                <a:gd name="connsiteY10" fmla="*/ 569 h 41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7741" h="419815">
                  <a:moveTo>
                    <a:pt x="2306" y="569"/>
                  </a:moveTo>
                  <a:cubicBezTo>
                    <a:pt x="-16744" y="-8427"/>
                    <a:pt x="85914" y="91586"/>
                    <a:pt x="173756" y="133919"/>
                  </a:cubicBezTo>
                  <a:cubicBezTo>
                    <a:pt x="261598" y="176252"/>
                    <a:pt x="479614" y="236577"/>
                    <a:pt x="529356" y="254569"/>
                  </a:cubicBezTo>
                  <a:cubicBezTo>
                    <a:pt x="579098" y="272561"/>
                    <a:pt x="457918" y="237106"/>
                    <a:pt x="472206" y="241869"/>
                  </a:cubicBezTo>
                  <a:cubicBezTo>
                    <a:pt x="486494" y="246632"/>
                    <a:pt x="587564" y="253511"/>
                    <a:pt x="615081" y="283144"/>
                  </a:cubicBezTo>
                  <a:cubicBezTo>
                    <a:pt x="642598" y="312777"/>
                    <a:pt x="636248" y="415436"/>
                    <a:pt x="637306" y="419669"/>
                  </a:cubicBezTo>
                  <a:cubicBezTo>
                    <a:pt x="638364" y="423902"/>
                    <a:pt x="638894" y="335002"/>
                    <a:pt x="621431" y="308544"/>
                  </a:cubicBezTo>
                  <a:cubicBezTo>
                    <a:pt x="603968" y="282086"/>
                    <a:pt x="597089" y="286848"/>
                    <a:pt x="532531" y="260919"/>
                  </a:cubicBezTo>
                  <a:cubicBezTo>
                    <a:pt x="467973" y="234990"/>
                    <a:pt x="274827" y="165140"/>
                    <a:pt x="234081" y="152969"/>
                  </a:cubicBezTo>
                  <a:cubicBezTo>
                    <a:pt x="193335" y="140798"/>
                    <a:pt x="330919" y="209590"/>
                    <a:pt x="288056" y="187894"/>
                  </a:cubicBezTo>
                  <a:cubicBezTo>
                    <a:pt x="245194" y="166198"/>
                    <a:pt x="21356" y="9565"/>
                    <a:pt x="2306" y="5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35145820-67DF-FCFB-8D68-3F3CA68C8279}"/>
                </a:ext>
              </a:extLst>
            </p:cNvPr>
            <p:cNvSpPr/>
            <p:nvPr/>
          </p:nvSpPr>
          <p:spPr>
            <a:xfrm>
              <a:off x="7244157" y="1787012"/>
              <a:ext cx="662034" cy="559351"/>
            </a:xfrm>
            <a:custGeom>
              <a:avLst/>
              <a:gdLst>
                <a:gd name="connsiteX0" fmla="*/ 1193 w 662034"/>
                <a:gd name="connsiteY0" fmla="*/ 513 h 559351"/>
                <a:gd name="connsiteX1" fmla="*/ 112318 w 662034"/>
                <a:gd name="connsiteY1" fmla="*/ 181488 h 559351"/>
                <a:gd name="connsiteX2" fmla="*/ 280593 w 662034"/>
                <a:gd name="connsiteY2" fmla="*/ 305313 h 559351"/>
                <a:gd name="connsiteX3" fmla="*/ 271068 w 662034"/>
                <a:gd name="connsiteY3" fmla="*/ 295788 h 559351"/>
                <a:gd name="connsiteX4" fmla="*/ 547293 w 662034"/>
                <a:gd name="connsiteY4" fmla="*/ 435488 h 559351"/>
                <a:gd name="connsiteX5" fmla="*/ 648893 w 662034"/>
                <a:gd name="connsiteY5" fmla="*/ 556138 h 559351"/>
                <a:gd name="connsiteX6" fmla="*/ 629843 w 662034"/>
                <a:gd name="connsiteY6" fmla="*/ 508513 h 559351"/>
                <a:gd name="connsiteX7" fmla="*/ 369493 w 662034"/>
                <a:gd name="connsiteY7" fmla="*/ 340238 h 559351"/>
                <a:gd name="connsiteX8" fmla="*/ 147243 w 662034"/>
                <a:gd name="connsiteY8" fmla="*/ 225938 h 559351"/>
                <a:gd name="connsiteX9" fmla="*/ 182168 w 662034"/>
                <a:gd name="connsiteY9" fmla="*/ 241813 h 559351"/>
                <a:gd name="connsiteX10" fmla="*/ 1193 w 662034"/>
                <a:gd name="connsiteY10" fmla="*/ 513 h 559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2034" h="559351">
                  <a:moveTo>
                    <a:pt x="1193" y="513"/>
                  </a:moveTo>
                  <a:cubicBezTo>
                    <a:pt x="-10449" y="-9541"/>
                    <a:pt x="65751" y="130688"/>
                    <a:pt x="112318" y="181488"/>
                  </a:cubicBezTo>
                  <a:cubicBezTo>
                    <a:pt x="158885" y="232288"/>
                    <a:pt x="280593" y="305313"/>
                    <a:pt x="280593" y="305313"/>
                  </a:cubicBezTo>
                  <a:cubicBezTo>
                    <a:pt x="307051" y="324363"/>
                    <a:pt x="226618" y="274092"/>
                    <a:pt x="271068" y="295788"/>
                  </a:cubicBezTo>
                  <a:cubicBezTo>
                    <a:pt x="315518" y="317484"/>
                    <a:pt x="484322" y="392096"/>
                    <a:pt x="547293" y="435488"/>
                  </a:cubicBezTo>
                  <a:cubicBezTo>
                    <a:pt x="610264" y="478880"/>
                    <a:pt x="635135" y="543967"/>
                    <a:pt x="648893" y="556138"/>
                  </a:cubicBezTo>
                  <a:cubicBezTo>
                    <a:pt x="662651" y="568309"/>
                    <a:pt x="676410" y="544496"/>
                    <a:pt x="629843" y="508513"/>
                  </a:cubicBezTo>
                  <a:cubicBezTo>
                    <a:pt x="583276" y="472530"/>
                    <a:pt x="449926" y="387334"/>
                    <a:pt x="369493" y="340238"/>
                  </a:cubicBezTo>
                  <a:cubicBezTo>
                    <a:pt x="289060" y="293142"/>
                    <a:pt x="178464" y="242342"/>
                    <a:pt x="147243" y="225938"/>
                  </a:cubicBezTo>
                  <a:cubicBezTo>
                    <a:pt x="116022" y="209534"/>
                    <a:pt x="204393" y="274092"/>
                    <a:pt x="182168" y="241813"/>
                  </a:cubicBezTo>
                  <a:cubicBezTo>
                    <a:pt x="159943" y="209534"/>
                    <a:pt x="12835" y="10567"/>
                    <a:pt x="1193" y="5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E81597F7-C85B-6690-9A94-C1F8E6762B22}"/>
                </a:ext>
              </a:extLst>
            </p:cNvPr>
            <p:cNvSpPr/>
            <p:nvPr/>
          </p:nvSpPr>
          <p:spPr>
            <a:xfrm>
              <a:off x="7284552" y="2025252"/>
              <a:ext cx="610586" cy="359871"/>
            </a:xfrm>
            <a:custGeom>
              <a:avLst/>
              <a:gdLst>
                <a:gd name="connsiteX0" fmla="*/ 2073 w 610586"/>
                <a:gd name="connsiteY0" fmla="*/ 398 h 359871"/>
                <a:gd name="connsiteX1" fmla="*/ 103673 w 610586"/>
                <a:gd name="connsiteY1" fmla="*/ 143273 h 359871"/>
                <a:gd name="connsiteX2" fmla="*/ 449748 w 610586"/>
                <a:gd name="connsiteY2" fmla="*/ 321073 h 359871"/>
                <a:gd name="connsiteX3" fmla="*/ 373548 w 610586"/>
                <a:gd name="connsiteY3" fmla="*/ 311548 h 359871"/>
                <a:gd name="connsiteX4" fmla="*/ 605323 w 610586"/>
                <a:gd name="connsiteY4" fmla="*/ 359173 h 359871"/>
                <a:gd name="connsiteX5" fmla="*/ 503723 w 610586"/>
                <a:gd name="connsiteY5" fmla="*/ 327423 h 359871"/>
                <a:gd name="connsiteX6" fmla="*/ 151298 w 610586"/>
                <a:gd name="connsiteY6" fmla="*/ 175023 h 359871"/>
                <a:gd name="connsiteX7" fmla="*/ 43348 w 610586"/>
                <a:gd name="connsiteY7" fmla="*/ 101998 h 359871"/>
                <a:gd name="connsiteX8" fmla="*/ 2073 w 610586"/>
                <a:gd name="connsiteY8" fmla="*/ 398 h 35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586" h="359871">
                  <a:moveTo>
                    <a:pt x="2073" y="398"/>
                  </a:moveTo>
                  <a:cubicBezTo>
                    <a:pt x="12127" y="7277"/>
                    <a:pt x="29061" y="89827"/>
                    <a:pt x="103673" y="143273"/>
                  </a:cubicBezTo>
                  <a:cubicBezTo>
                    <a:pt x="178285" y="196719"/>
                    <a:pt x="404769" y="293027"/>
                    <a:pt x="449748" y="321073"/>
                  </a:cubicBezTo>
                  <a:cubicBezTo>
                    <a:pt x="494727" y="349119"/>
                    <a:pt x="347619" y="305198"/>
                    <a:pt x="373548" y="311548"/>
                  </a:cubicBezTo>
                  <a:cubicBezTo>
                    <a:pt x="399477" y="317898"/>
                    <a:pt x="583627" y="356527"/>
                    <a:pt x="605323" y="359173"/>
                  </a:cubicBezTo>
                  <a:cubicBezTo>
                    <a:pt x="627019" y="361819"/>
                    <a:pt x="579394" y="358115"/>
                    <a:pt x="503723" y="327423"/>
                  </a:cubicBezTo>
                  <a:cubicBezTo>
                    <a:pt x="428052" y="296731"/>
                    <a:pt x="228027" y="212594"/>
                    <a:pt x="151298" y="175023"/>
                  </a:cubicBezTo>
                  <a:cubicBezTo>
                    <a:pt x="74569" y="137452"/>
                    <a:pt x="66102" y="126340"/>
                    <a:pt x="43348" y="101998"/>
                  </a:cubicBezTo>
                  <a:cubicBezTo>
                    <a:pt x="20594" y="77656"/>
                    <a:pt x="-7981" y="-6481"/>
                    <a:pt x="2073" y="3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74CB0A18-8D2F-656F-0296-1492F9938C50}"/>
                </a:ext>
              </a:extLst>
            </p:cNvPr>
            <p:cNvSpPr/>
            <p:nvPr/>
          </p:nvSpPr>
          <p:spPr>
            <a:xfrm>
              <a:off x="7295813" y="2136084"/>
              <a:ext cx="211282" cy="794748"/>
            </a:xfrm>
            <a:custGeom>
              <a:avLst/>
              <a:gdLst>
                <a:gd name="connsiteX0" fmla="*/ 337 w 211282"/>
                <a:gd name="connsiteY0" fmla="*/ 691 h 794748"/>
                <a:gd name="connsiteX1" fmla="*/ 200362 w 211282"/>
                <a:gd name="connsiteY1" fmla="*/ 337241 h 794748"/>
                <a:gd name="connsiteX2" fmla="*/ 178137 w 211282"/>
                <a:gd name="connsiteY2" fmla="*/ 280091 h 794748"/>
                <a:gd name="connsiteX3" fmla="*/ 120987 w 211282"/>
                <a:gd name="connsiteY3" fmla="*/ 521391 h 794748"/>
                <a:gd name="connsiteX4" fmla="*/ 152737 w 211282"/>
                <a:gd name="connsiteY4" fmla="*/ 464241 h 794748"/>
                <a:gd name="connsiteX5" fmla="*/ 54312 w 211282"/>
                <a:gd name="connsiteY5" fmla="*/ 781741 h 794748"/>
                <a:gd name="connsiteX6" fmla="*/ 79712 w 211282"/>
                <a:gd name="connsiteY6" fmla="*/ 705541 h 794748"/>
                <a:gd name="connsiteX7" fmla="*/ 146387 w 211282"/>
                <a:gd name="connsiteY7" fmla="*/ 448366 h 794748"/>
                <a:gd name="connsiteX8" fmla="*/ 194012 w 211282"/>
                <a:gd name="connsiteY8" fmla="*/ 308666 h 794748"/>
                <a:gd name="connsiteX9" fmla="*/ 168612 w 211282"/>
                <a:gd name="connsiteY9" fmla="*/ 324541 h 794748"/>
                <a:gd name="connsiteX10" fmla="*/ 152737 w 211282"/>
                <a:gd name="connsiteY10" fmla="*/ 251516 h 794748"/>
                <a:gd name="connsiteX11" fmla="*/ 337 w 211282"/>
                <a:gd name="connsiteY11" fmla="*/ 691 h 79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1282" h="794748">
                  <a:moveTo>
                    <a:pt x="337" y="691"/>
                  </a:moveTo>
                  <a:cubicBezTo>
                    <a:pt x="8274" y="14978"/>
                    <a:pt x="170729" y="290674"/>
                    <a:pt x="200362" y="337241"/>
                  </a:cubicBezTo>
                  <a:cubicBezTo>
                    <a:pt x="229995" y="383808"/>
                    <a:pt x="191366" y="249399"/>
                    <a:pt x="178137" y="280091"/>
                  </a:cubicBezTo>
                  <a:cubicBezTo>
                    <a:pt x="164908" y="310783"/>
                    <a:pt x="125220" y="490699"/>
                    <a:pt x="120987" y="521391"/>
                  </a:cubicBezTo>
                  <a:cubicBezTo>
                    <a:pt x="116754" y="552083"/>
                    <a:pt x="163849" y="420849"/>
                    <a:pt x="152737" y="464241"/>
                  </a:cubicBezTo>
                  <a:cubicBezTo>
                    <a:pt x="141625" y="507633"/>
                    <a:pt x="66483" y="741524"/>
                    <a:pt x="54312" y="781741"/>
                  </a:cubicBezTo>
                  <a:cubicBezTo>
                    <a:pt x="42141" y="821958"/>
                    <a:pt x="64366" y="761103"/>
                    <a:pt x="79712" y="705541"/>
                  </a:cubicBezTo>
                  <a:cubicBezTo>
                    <a:pt x="95058" y="649979"/>
                    <a:pt x="127337" y="514512"/>
                    <a:pt x="146387" y="448366"/>
                  </a:cubicBezTo>
                  <a:cubicBezTo>
                    <a:pt x="165437" y="382220"/>
                    <a:pt x="190308" y="329304"/>
                    <a:pt x="194012" y="308666"/>
                  </a:cubicBezTo>
                  <a:cubicBezTo>
                    <a:pt x="197716" y="288028"/>
                    <a:pt x="175491" y="334066"/>
                    <a:pt x="168612" y="324541"/>
                  </a:cubicBezTo>
                  <a:cubicBezTo>
                    <a:pt x="161733" y="315016"/>
                    <a:pt x="178666" y="305491"/>
                    <a:pt x="152737" y="251516"/>
                  </a:cubicBezTo>
                  <a:cubicBezTo>
                    <a:pt x="126808" y="197541"/>
                    <a:pt x="-7600" y="-13596"/>
                    <a:pt x="337" y="6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83727F8D-8554-B0A7-1280-68C8E43C8C31}"/>
                </a:ext>
              </a:extLst>
            </p:cNvPr>
            <p:cNvSpPr/>
            <p:nvPr/>
          </p:nvSpPr>
          <p:spPr>
            <a:xfrm>
              <a:off x="7438480" y="2370639"/>
              <a:ext cx="353431" cy="450271"/>
            </a:xfrm>
            <a:custGeom>
              <a:avLst/>
              <a:gdLst>
                <a:gd name="connsiteX0" fmla="*/ 89445 w 353431"/>
                <a:gd name="connsiteY0" fmla="*/ 1086 h 450271"/>
                <a:gd name="connsiteX1" fmla="*/ 32295 w 353431"/>
                <a:gd name="connsiteY1" fmla="*/ 236036 h 450271"/>
                <a:gd name="connsiteX2" fmla="*/ 187870 w 353431"/>
                <a:gd name="connsiteY2" fmla="*/ 439236 h 450271"/>
                <a:gd name="connsiteX3" fmla="*/ 162470 w 353431"/>
                <a:gd name="connsiteY3" fmla="*/ 407486 h 450271"/>
                <a:gd name="connsiteX4" fmla="*/ 25945 w 353431"/>
                <a:gd name="connsiteY4" fmla="*/ 274136 h 450271"/>
                <a:gd name="connsiteX5" fmla="*/ 19595 w 353431"/>
                <a:gd name="connsiteY5" fmla="*/ 242386 h 450271"/>
                <a:gd name="connsiteX6" fmla="*/ 203745 w 353431"/>
                <a:gd name="connsiteY6" fmla="*/ 242386 h 450271"/>
                <a:gd name="connsiteX7" fmla="*/ 143420 w 353431"/>
                <a:gd name="connsiteY7" fmla="*/ 223336 h 450271"/>
                <a:gd name="connsiteX8" fmla="*/ 352970 w 353431"/>
                <a:gd name="connsiteY8" fmla="*/ 296361 h 450271"/>
                <a:gd name="connsiteX9" fmla="*/ 194220 w 353431"/>
                <a:gd name="connsiteY9" fmla="*/ 255086 h 450271"/>
                <a:gd name="connsiteX10" fmla="*/ 10070 w 353431"/>
                <a:gd name="connsiteY10" fmla="*/ 242386 h 450271"/>
                <a:gd name="connsiteX11" fmla="*/ 29120 w 353431"/>
                <a:gd name="connsiteY11" fmla="*/ 150311 h 450271"/>
                <a:gd name="connsiteX12" fmla="*/ 89445 w 353431"/>
                <a:gd name="connsiteY12" fmla="*/ 1086 h 450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3431" h="450271">
                  <a:moveTo>
                    <a:pt x="89445" y="1086"/>
                  </a:moveTo>
                  <a:cubicBezTo>
                    <a:pt x="89974" y="15374"/>
                    <a:pt x="15891" y="163011"/>
                    <a:pt x="32295" y="236036"/>
                  </a:cubicBezTo>
                  <a:cubicBezTo>
                    <a:pt x="48699" y="309061"/>
                    <a:pt x="166174" y="410661"/>
                    <a:pt x="187870" y="439236"/>
                  </a:cubicBezTo>
                  <a:cubicBezTo>
                    <a:pt x="209566" y="467811"/>
                    <a:pt x="189458" y="435003"/>
                    <a:pt x="162470" y="407486"/>
                  </a:cubicBezTo>
                  <a:cubicBezTo>
                    <a:pt x="135483" y="379969"/>
                    <a:pt x="49757" y="301653"/>
                    <a:pt x="25945" y="274136"/>
                  </a:cubicBezTo>
                  <a:cubicBezTo>
                    <a:pt x="2133" y="246619"/>
                    <a:pt x="-10038" y="247678"/>
                    <a:pt x="19595" y="242386"/>
                  </a:cubicBezTo>
                  <a:cubicBezTo>
                    <a:pt x="49228" y="237094"/>
                    <a:pt x="183108" y="245561"/>
                    <a:pt x="203745" y="242386"/>
                  </a:cubicBezTo>
                  <a:cubicBezTo>
                    <a:pt x="224383" y="239211"/>
                    <a:pt x="118549" y="214340"/>
                    <a:pt x="143420" y="223336"/>
                  </a:cubicBezTo>
                  <a:cubicBezTo>
                    <a:pt x="168291" y="232332"/>
                    <a:pt x="344503" y="291069"/>
                    <a:pt x="352970" y="296361"/>
                  </a:cubicBezTo>
                  <a:cubicBezTo>
                    <a:pt x="361437" y="301653"/>
                    <a:pt x="251370" y="264082"/>
                    <a:pt x="194220" y="255086"/>
                  </a:cubicBezTo>
                  <a:cubicBezTo>
                    <a:pt x="137070" y="246090"/>
                    <a:pt x="37587" y="259849"/>
                    <a:pt x="10070" y="242386"/>
                  </a:cubicBezTo>
                  <a:cubicBezTo>
                    <a:pt x="-17447" y="224924"/>
                    <a:pt x="19066" y="183119"/>
                    <a:pt x="29120" y="150311"/>
                  </a:cubicBezTo>
                  <a:cubicBezTo>
                    <a:pt x="39174" y="117503"/>
                    <a:pt x="88916" y="-13202"/>
                    <a:pt x="89445" y="10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7815657B-908D-D820-39EC-779AF8F7997E}"/>
                </a:ext>
              </a:extLst>
            </p:cNvPr>
            <p:cNvSpPr/>
            <p:nvPr/>
          </p:nvSpPr>
          <p:spPr>
            <a:xfrm>
              <a:off x="7477125" y="2398363"/>
              <a:ext cx="447852" cy="243250"/>
            </a:xfrm>
            <a:custGeom>
              <a:avLst/>
              <a:gdLst>
                <a:gd name="connsiteX0" fmla="*/ 0 w 447852"/>
                <a:gd name="connsiteY0" fmla="*/ 30512 h 243250"/>
                <a:gd name="connsiteX1" fmla="*/ 422275 w 447852"/>
                <a:gd name="connsiteY1" fmla="*/ 5112 h 243250"/>
                <a:gd name="connsiteX2" fmla="*/ 361950 w 447852"/>
                <a:gd name="connsiteY2" fmla="*/ 5112 h 243250"/>
                <a:gd name="connsiteX3" fmla="*/ 279400 w 447852"/>
                <a:gd name="connsiteY3" fmla="*/ 59087 h 243250"/>
                <a:gd name="connsiteX4" fmla="*/ 371475 w 447852"/>
                <a:gd name="connsiteY4" fmla="*/ 78137 h 243250"/>
                <a:gd name="connsiteX5" fmla="*/ 358775 w 447852"/>
                <a:gd name="connsiteY5" fmla="*/ 97187 h 243250"/>
                <a:gd name="connsiteX6" fmla="*/ 390525 w 447852"/>
                <a:gd name="connsiteY6" fmla="*/ 135287 h 243250"/>
                <a:gd name="connsiteX7" fmla="*/ 355600 w 447852"/>
                <a:gd name="connsiteY7" fmla="*/ 132112 h 243250"/>
                <a:gd name="connsiteX8" fmla="*/ 368300 w 447852"/>
                <a:gd name="connsiteY8" fmla="*/ 147987 h 243250"/>
                <a:gd name="connsiteX9" fmla="*/ 311150 w 447852"/>
                <a:gd name="connsiteY9" fmla="*/ 151162 h 243250"/>
                <a:gd name="connsiteX10" fmla="*/ 447675 w 447852"/>
                <a:gd name="connsiteY10" fmla="*/ 243237 h 243250"/>
                <a:gd name="connsiteX11" fmla="*/ 339725 w 447852"/>
                <a:gd name="connsiteY11" fmla="*/ 157512 h 243250"/>
                <a:gd name="connsiteX12" fmla="*/ 327025 w 447852"/>
                <a:gd name="connsiteY12" fmla="*/ 87662 h 243250"/>
                <a:gd name="connsiteX13" fmla="*/ 307975 w 447852"/>
                <a:gd name="connsiteY13" fmla="*/ 27337 h 243250"/>
                <a:gd name="connsiteX14" fmla="*/ 317500 w 447852"/>
                <a:gd name="connsiteY14" fmla="*/ 11462 h 243250"/>
                <a:gd name="connsiteX15" fmla="*/ 0 w 447852"/>
                <a:gd name="connsiteY15" fmla="*/ 30512 h 24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7852" h="243250">
                  <a:moveTo>
                    <a:pt x="0" y="30512"/>
                  </a:moveTo>
                  <a:lnTo>
                    <a:pt x="422275" y="5112"/>
                  </a:lnTo>
                  <a:cubicBezTo>
                    <a:pt x="482600" y="879"/>
                    <a:pt x="385762" y="-3884"/>
                    <a:pt x="361950" y="5112"/>
                  </a:cubicBezTo>
                  <a:cubicBezTo>
                    <a:pt x="338138" y="14108"/>
                    <a:pt x="277813" y="46916"/>
                    <a:pt x="279400" y="59087"/>
                  </a:cubicBezTo>
                  <a:cubicBezTo>
                    <a:pt x="280987" y="71258"/>
                    <a:pt x="371475" y="78137"/>
                    <a:pt x="371475" y="78137"/>
                  </a:cubicBezTo>
                  <a:cubicBezTo>
                    <a:pt x="384704" y="84487"/>
                    <a:pt x="355600" y="87662"/>
                    <a:pt x="358775" y="97187"/>
                  </a:cubicBezTo>
                  <a:cubicBezTo>
                    <a:pt x="361950" y="106712"/>
                    <a:pt x="391054" y="129466"/>
                    <a:pt x="390525" y="135287"/>
                  </a:cubicBezTo>
                  <a:cubicBezTo>
                    <a:pt x="389996" y="141108"/>
                    <a:pt x="355600" y="132112"/>
                    <a:pt x="355600" y="132112"/>
                  </a:cubicBezTo>
                  <a:cubicBezTo>
                    <a:pt x="351896" y="134229"/>
                    <a:pt x="375708" y="144812"/>
                    <a:pt x="368300" y="147987"/>
                  </a:cubicBezTo>
                  <a:cubicBezTo>
                    <a:pt x="360892" y="151162"/>
                    <a:pt x="297921" y="135287"/>
                    <a:pt x="311150" y="151162"/>
                  </a:cubicBezTo>
                  <a:cubicBezTo>
                    <a:pt x="324379" y="167037"/>
                    <a:pt x="442913" y="242179"/>
                    <a:pt x="447675" y="243237"/>
                  </a:cubicBezTo>
                  <a:cubicBezTo>
                    <a:pt x="452437" y="244295"/>
                    <a:pt x="359833" y="183441"/>
                    <a:pt x="339725" y="157512"/>
                  </a:cubicBezTo>
                  <a:cubicBezTo>
                    <a:pt x="319617" y="131583"/>
                    <a:pt x="332317" y="109358"/>
                    <a:pt x="327025" y="87662"/>
                  </a:cubicBezTo>
                  <a:cubicBezTo>
                    <a:pt x="321733" y="65966"/>
                    <a:pt x="309562" y="40037"/>
                    <a:pt x="307975" y="27337"/>
                  </a:cubicBezTo>
                  <a:cubicBezTo>
                    <a:pt x="306388" y="14637"/>
                    <a:pt x="317500" y="11462"/>
                    <a:pt x="317500" y="11462"/>
                  </a:cubicBezTo>
                  <a:lnTo>
                    <a:pt x="0" y="3051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DF4D748D-5664-02A3-D6F5-03DDF0BB236A}"/>
                </a:ext>
              </a:extLst>
            </p:cNvPr>
            <p:cNvSpPr/>
            <p:nvPr/>
          </p:nvSpPr>
          <p:spPr>
            <a:xfrm>
              <a:off x="7461248" y="2355896"/>
              <a:ext cx="457617" cy="182392"/>
            </a:xfrm>
            <a:custGeom>
              <a:avLst/>
              <a:gdLst>
                <a:gd name="connsiteX0" fmla="*/ 2 w 457617"/>
                <a:gd name="connsiteY0" fmla="*/ 168229 h 182392"/>
                <a:gd name="connsiteX1" fmla="*/ 142877 w 457617"/>
                <a:gd name="connsiteY1" fmla="*/ 171404 h 182392"/>
                <a:gd name="connsiteX2" fmla="*/ 441327 w 457617"/>
                <a:gd name="connsiteY2" fmla="*/ 9479 h 182392"/>
                <a:gd name="connsiteX3" fmla="*/ 403227 w 457617"/>
                <a:gd name="connsiteY3" fmla="*/ 31704 h 182392"/>
                <a:gd name="connsiteX4" fmla="*/ 276227 w 457617"/>
                <a:gd name="connsiteY4" fmla="*/ 136479 h 182392"/>
                <a:gd name="connsiteX5" fmla="*/ 374652 w 457617"/>
                <a:gd name="connsiteY5" fmla="*/ 104729 h 182392"/>
                <a:gd name="connsiteX6" fmla="*/ 279402 w 457617"/>
                <a:gd name="connsiteY6" fmla="*/ 174579 h 182392"/>
                <a:gd name="connsiteX7" fmla="*/ 352427 w 457617"/>
                <a:gd name="connsiteY7" fmla="*/ 88854 h 182392"/>
                <a:gd name="connsiteX8" fmla="*/ 139702 w 457617"/>
                <a:gd name="connsiteY8" fmla="*/ 171404 h 182392"/>
                <a:gd name="connsiteX9" fmla="*/ 2 w 457617"/>
                <a:gd name="connsiteY9" fmla="*/ 168229 h 18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7617" h="182392">
                  <a:moveTo>
                    <a:pt x="2" y="168229"/>
                  </a:moveTo>
                  <a:cubicBezTo>
                    <a:pt x="531" y="168229"/>
                    <a:pt x="69323" y="197862"/>
                    <a:pt x="142877" y="171404"/>
                  </a:cubicBezTo>
                  <a:cubicBezTo>
                    <a:pt x="216431" y="144946"/>
                    <a:pt x="397935" y="32762"/>
                    <a:pt x="441327" y="9479"/>
                  </a:cubicBezTo>
                  <a:cubicBezTo>
                    <a:pt x="484719" y="-13804"/>
                    <a:pt x="430744" y="10537"/>
                    <a:pt x="403227" y="31704"/>
                  </a:cubicBezTo>
                  <a:cubicBezTo>
                    <a:pt x="375710" y="52871"/>
                    <a:pt x="280989" y="124308"/>
                    <a:pt x="276227" y="136479"/>
                  </a:cubicBezTo>
                  <a:cubicBezTo>
                    <a:pt x="271465" y="148650"/>
                    <a:pt x="374123" y="98379"/>
                    <a:pt x="374652" y="104729"/>
                  </a:cubicBezTo>
                  <a:cubicBezTo>
                    <a:pt x="375181" y="111079"/>
                    <a:pt x="283106" y="177225"/>
                    <a:pt x="279402" y="174579"/>
                  </a:cubicBezTo>
                  <a:cubicBezTo>
                    <a:pt x="275698" y="171933"/>
                    <a:pt x="375710" y="89383"/>
                    <a:pt x="352427" y="88854"/>
                  </a:cubicBezTo>
                  <a:cubicBezTo>
                    <a:pt x="329144" y="88325"/>
                    <a:pt x="197910" y="152354"/>
                    <a:pt x="139702" y="171404"/>
                  </a:cubicBezTo>
                  <a:cubicBezTo>
                    <a:pt x="81494" y="190454"/>
                    <a:pt x="-527" y="168229"/>
                    <a:pt x="2" y="1682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510E8086-10E9-AC89-BE3E-200508C3CF5A}"/>
                </a:ext>
              </a:extLst>
            </p:cNvPr>
            <p:cNvSpPr/>
            <p:nvPr/>
          </p:nvSpPr>
          <p:spPr>
            <a:xfrm>
              <a:off x="7606572" y="2939848"/>
              <a:ext cx="62095" cy="223985"/>
            </a:xfrm>
            <a:custGeom>
              <a:avLst/>
              <a:gdLst>
                <a:gd name="connsiteX0" fmla="*/ 51528 w 62095"/>
                <a:gd name="connsiteY0" fmla="*/ 6552 h 223985"/>
                <a:gd name="connsiteX1" fmla="*/ 61053 w 62095"/>
                <a:gd name="connsiteY1" fmla="*/ 63702 h 223985"/>
                <a:gd name="connsiteX2" fmla="*/ 35653 w 62095"/>
                <a:gd name="connsiteY2" fmla="*/ 158952 h 223985"/>
                <a:gd name="connsiteX3" fmla="*/ 728 w 62095"/>
                <a:gd name="connsiteY3" fmla="*/ 219277 h 223985"/>
                <a:gd name="connsiteX4" fmla="*/ 51528 w 62095"/>
                <a:gd name="connsiteY4" fmla="*/ 6552 h 22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095" h="223985">
                  <a:moveTo>
                    <a:pt x="51528" y="6552"/>
                  </a:moveTo>
                  <a:cubicBezTo>
                    <a:pt x="61582" y="-19377"/>
                    <a:pt x="63699" y="38302"/>
                    <a:pt x="61053" y="63702"/>
                  </a:cubicBezTo>
                  <a:cubicBezTo>
                    <a:pt x="58407" y="89102"/>
                    <a:pt x="45707" y="133023"/>
                    <a:pt x="35653" y="158952"/>
                  </a:cubicBezTo>
                  <a:cubicBezTo>
                    <a:pt x="25599" y="184881"/>
                    <a:pt x="-5093" y="240444"/>
                    <a:pt x="728" y="219277"/>
                  </a:cubicBezTo>
                  <a:cubicBezTo>
                    <a:pt x="6549" y="198110"/>
                    <a:pt x="41474" y="32481"/>
                    <a:pt x="51528" y="65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E8FDDA65-D576-711E-FFF2-1FB925D08CB3}"/>
                </a:ext>
              </a:extLst>
            </p:cNvPr>
            <p:cNvSpPr/>
            <p:nvPr/>
          </p:nvSpPr>
          <p:spPr>
            <a:xfrm>
              <a:off x="6892432" y="1245806"/>
              <a:ext cx="1091823" cy="233747"/>
            </a:xfrm>
            <a:custGeom>
              <a:avLst/>
              <a:gdLst>
                <a:gd name="connsiteX0" fmla="*/ 493 w 1091823"/>
                <a:gd name="connsiteY0" fmla="*/ 179769 h 233747"/>
                <a:gd name="connsiteX1" fmla="*/ 330693 w 1091823"/>
                <a:gd name="connsiteY1" fmla="*/ 49594 h 233747"/>
                <a:gd name="connsiteX2" fmla="*/ 870443 w 1091823"/>
                <a:gd name="connsiteY2" fmla="*/ 1969 h 233747"/>
                <a:gd name="connsiteX3" fmla="*/ 683118 w 1091823"/>
                <a:gd name="connsiteY3" fmla="*/ 11494 h 233747"/>
                <a:gd name="connsiteX4" fmla="*/ 600568 w 1091823"/>
                <a:gd name="connsiteY4" fmla="*/ 33719 h 233747"/>
                <a:gd name="connsiteX5" fmla="*/ 718043 w 1091823"/>
                <a:gd name="connsiteY5" fmla="*/ 116269 h 233747"/>
                <a:gd name="connsiteX6" fmla="*/ 1079993 w 1091823"/>
                <a:gd name="connsiteY6" fmla="*/ 170244 h 233747"/>
                <a:gd name="connsiteX7" fmla="*/ 975218 w 1091823"/>
                <a:gd name="connsiteY7" fmla="*/ 160719 h 233747"/>
                <a:gd name="connsiteX8" fmla="*/ 689468 w 1091823"/>
                <a:gd name="connsiteY8" fmla="*/ 233744 h 233747"/>
                <a:gd name="connsiteX9" fmla="*/ 867268 w 1091823"/>
                <a:gd name="connsiteY9" fmla="*/ 157544 h 233747"/>
                <a:gd name="connsiteX10" fmla="*/ 683118 w 1091823"/>
                <a:gd name="connsiteY10" fmla="*/ 90869 h 233747"/>
                <a:gd name="connsiteX11" fmla="*/ 568818 w 1091823"/>
                <a:gd name="connsiteY11" fmla="*/ 36894 h 233747"/>
                <a:gd name="connsiteX12" fmla="*/ 400543 w 1091823"/>
                <a:gd name="connsiteY12" fmla="*/ 24194 h 233747"/>
                <a:gd name="connsiteX13" fmla="*/ 493 w 1091823"/>
                <a:gd name="connsiteY13" fmla="*/ 179769 h 233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1823" h="233747">
                  <a:moveTo>
                    <a:pt x="493" y="179769"/>
                  </a:moveTo>
                  <a:cubicBezTo>
                    <a:pt x="-11149" y="184002"/>
                    <a:pt x="185701" y="79227"/>
                    <a:pt x="330693" y="49594"/>
                  </a:cubicBezTo>
                  <a:cubicBezTo>
                    <a:pt x="475685" y="19961"/>
                    <a:pt x="811706" y="8319"/>
                    <a:pt x="870443" y="1969"/>
                  </a:cubicBezTo>
                  <a:cubicBezTo>
                    <a:pt x="929180" y="-4381"/>
                    <a:pt x="728097" y="6202"/>
                    <a:pt x="683118" y="11494"/>
                  </a:cubicBezTo>
                  <a:cubicBezTo>
                    <a:pt x="638139" y="16786"/>
                    <a:pt x="594747" y="16257"/>
                    <a:pt x="600568" y="33719"/>
                  </a:cubicBezTo>
                  <a:cubicBezTo>
                    <a:pt x="606389" y="51181"/>
                    <a:pt x="638139" y="93515"/>
                    <a:pt x="718043" y="116269"/>
                  </a:cubicBezTo>
                  <a:cubicBezTo>
                    <a:pt x="797947" y="139023"/>
                    <a:pt x="1037131" y="162836"/>
                    <a:pt x="1079993" y="170244"/>
                  </a:cubicBezTo>
                  <a:cubicBezTo>
                    <a:pt x="1122855" y="177652"/>
                    <a:pt x="1040305" y="150136"/>
                    <a:pt x="975218" y="160719"/>
                  </a:cubicBezTo>
                  <a:cubicBezTo>
                    <a:pt x="910131" y="171302"/>
                    <a:pt x="707460" y="234273"/>
                    <a:pt x="689468" y="233744"/>
                  </a:cubicBezTo>
                  <a:cubicBezTo>
                    <a:pt x="671476" y="233215"/>
                    <a:pt x="868326" y="181356"/>
                    <a:pt x="867268" y="157544"/>
                  </a:cubicBezTo>
                  <a:cubicBezTo>
                    <a:pt x="866210" y="133732"/>
                    <a:pt x="732860" y="110977"/>
                    <a:pt x="683118" y="90869"/>
                  </a:cubicBezTo>
                  <a:cubicBezTo>
                    <a:pt x="633376" y="70761"/>
                    <a:pt x="615914" y="48006"/>
                    <a:pt x="568818" y="36894"/>
                  </a:cubicBezTo>
                  <a:cubicBezTo>
                    <a:pt x="521722" y="25782"/>
                    <a:pt x="497381" y="-3852"/>
                    <a:pt x="400543" y="24194"/>
                  </a:cubicBezTo>
                  <a:cubicBezTo>
                    <a:pt x="303705" y="52240"/>
                    <a:pt x="12135" y="175536"/>
                    <a:pt x="493" y="1797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FF77A22D-60DF-8F62-5E84-EB1E6273D401}"/>
                </a:ext>
              </a:extLst>
            </p:cNvPr>
            <p:cNvSpPr/>
            <p:nvPr/>
          </p:nvSpPr>
          <p:spPr>
            <a:xfrm>
              <a:off x="6592591" y="509673"/>
              <a:ext cx="399107" cy="858884"/>
            </a:xfrm>
            <a:custGeom>
              <a:avLst/>
              <a:gdLst>
                <a:gd name="connsiteX0" fmla="*/ 398759 w 399107"/>
                <a:gd name="connsiteY0" fmla="*/ 1502 h 858884"/>
                <a:gd name="connsiteX1" fmla="*/ 62209 w 399107"/>
                <a:gd name="connsiteY1" fmla="*/ 195177 h 858884"/>
                <a:gd name="connsiteX2" fmla="*/ 46334 w 399107"/>
                <a:gd name="connsiteY2" fmla="*/ 506327 h 858884"/>
                <a:gd name="connsiteX3" fmla="*/ 1884 w 399107"/>
                <a:gd name="connsiteY3" fmla="*/ 407902 h 858884"/>
                <a:gd name="connsiteX4" fmla="*/ 8234 w 399107"/>
                <a:gd name="connsiteY4" fmla="*/ 858752 h 858884"/>
                <a:gd name="connsiteX5" fmla="*/ 8234 w 399107"/>
                <a:gd name="connsiteY5" fmla="*/ 357102 h 858884"/>
                <a:gd name="connsiteX6" fmla="*/ 20934 w 399107"/>
                <a:gd name="connsiteY6" fmla="*/ 398377 h 858884"/>
                <a:gd name="connsiteX7" fmla="*/ 20934 w 399107"/>
                <a:gd name="connsiteY7" fmla="*/ 341227 h 858884"/>
                <a:gd name="connsiteX8" fmla="*/ 201909 w 399107"/>
                <a:gd name="connsiteY8" fmla="*/ 163427 h 858884"/>
                <a:gd name="connsiteX9" fmla="*/ 33634 w 399107"/>
                <a:gd name="connsiteY9" fmla="*/ 277727 h 858884"/>
                <a:gd name="connsiteX10" fmla="*/ 59034 w 399107"/>
                <a:gd name="connsiteY10" fmla="*/ 188827 h 858884"/>
                <a:gd name="connsiteX11" fmla="*/ 125709 w 399107"/>
                <a:gd name="connsiteY11" fmla="*/ 109452 h 858884"/>
                <a:gd name="connsiteX12" fmla="*/ 398759 w 399107"/>
                <a:gd name="connsiteY12" fmla="*/ 1502 h 85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9107" h="858884">
                  <a:moveTo>
                    <a:pt x="398759" y="1502"/>
                  </a:moveTo>
                  <a:cubicBezTo>
                    <a:pt x="388176" y="15790"/>
                    <a:pt x="120946" y="111040"/>
                    <a:pt x="62209" y="195177"/>
                  </a:cubicBezTo>
                  <a:cubicBezTo>
                    <a:pt x="3472" y="279314"/>
                    <a:pt x="56388" y="470873"/>
                    <a:pt x="46334" y="506327"/>
                  </a:cubicBezTo>
                  <a:cubicBezTo>
                    <a:pt x="36280" y="541781"/>
                    <a:pt x="8234" y="349165"/>
                    <a:pt x="1884" y="407902"/>
                  </a:cubicBezTo>
                  <a:cubicBezTo>
                    <a:pt x="-4466" y="466639"/>
                    <a:pt x="7176" y="867219"/>
                    <a:pt x="8234" y="858752"/>
                  </a:cubicBezTo>
                  <a:cubicBezTo>
                    <a:pt x="9292" y="850285"/>
                    <a:pt x="6117" y="433831"/>
                    <a:pt x="8234" y="357102"/>
                  </a:cubicBezTo>
                  <a:cubicBezTo>
                    <a:pt x="10351" y="280373"/>
                    <a:pt x="18817" y="401023"/>
                    <a:pt x="20934" y="398377"/>
                  </a:cubicBezTo>
                  <a:cubicBezTo>
                    <a:pt x="23051" y="395731"/>
                    <a:pt x="-9228" y="380385"/>
                    <a:pt x="20934" y="341227"/>
                  </a:cubicBezTo>
                  <a:cubicBezTo>
                    <a:pt x="51096" y="302069"/>
                    <a:pt x="199792" y="174010"/>
                    <a:pt x="201909" y="163427"/>
                  </a:cubicBezTo>
                  <a:cubicBezTo>
                    <a:pt x="204026" y="152844"/>
                    <a:pt x="57446" y="273494"/>
                    <a:pt x="33634" y="277727"/>
                  </a:cubicBezTo>
                  <a:cubicBezTo>
                    <a:pt x="9822" y="281960"/>
                    <a:pt x="43688" y="216873"/>
                    <a:pt x="59034" y="188827"/>
                  </a:cubicBezTo>
                  <a:cubicBezTo>
                    <a:pt x="74380" y="160781"/>
                    <a:pt x="75438" y="140144"/>
                    <a:pt x="125709" y="109452"/>
                  </a:cubicBezTo>
                  <a:cubicBezTo>
                    <a:pt x="175980" y="78760"/>
                    <a:pt x="409342" y="-12786"/>
                    <a:pt x="398759" y="15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F8D6DF24-39D5-B088-21AB-1C3D5E5AD24F}"/>
                </a:ext>
              </a:extLst>
            </p:cNvPr>
            <p:cNvSpPr/>
            <p:nvPr/>
          </p:nvSpPr>
          <p:spPr>
            <a:xfrm>
              <a:off x="5767889" y="1147635"/>
              <a:ext cx="521787" cy="307251"/>
            </a:xfrm>
            <a:custGeom>
              <a:avLst/>
              <a:gdLst>
                <a:gd name="connsiteX0" fmla="*/ 521786 w 521787"/>
                <a:gd name="connsiteY0" fmla="*/ 163640 h 307251"/>
                <a:gd name="connsiteX1" fmla="*/ 324936 w 521787"/>
                <a:gd name="connsiteY1" fmla="*/ 20765 h 307251"/>
                <a:gd name="connsiteX2" fmla="*/ 1086 w 521787"/>
                <a:gd name="connsiteY2" fmla="*/ 306515 h 307251"/>
                <a:gd name="connsiteX3" fmla="*/ 223336 w 521787"/>
                <a:gd name="connsiteY3" fmla="*/ 100140 h 307251"/>
                <a:gd name="connsiteX4" fmla="*/ 321761 w 521787"/>
                <a:gd name="connsiteY4" fmla="*/ 1715 h 307251"/>
                <a:gd name="connsiteX5" fmla="*/ 521786 w 521787"/>
                <a:gd name="connsiteY5" fmla="*/ 163640 h 307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787" h="307251">
                  <a:moveTo>
                    <a:pt x="521786" y="163640"/>
                  </a:moveTo>
                  <a:cubicBezTo>
                    <a:pt x="522315" y="166815"/>
                    <a:pt x="411719" y="-3047"/>
                    <a:pt x="324936" y="20765"/>
                  </a:cubicBezTo>
                  <a:cubicBezTo>
                    <a:pt x="238153" y="44577"/>
                    <a:pt x="18019" y="293286"/>
                    <a:pt x="1086" y="306515"/>
                  </a:cubicBezTo>
                  <a:cubicBezTo>
                    <a:pt x="-15847" y="319744"/>
                    <a:pt x="169890" y="150940"/>
                    <a:pt x="223336" y="100140"/>
                  </a:cubicBezTo>
                  <a:cubicBezTo>
                    <a:pt x="276782" y="49340"/>
                    <a:pt x="272019" y="-10985"/>
                    <a:pt x="321761" y="1715"/>
                  </a:cubicBezTo>
                  <a:cubicBezTo>
                    <a:pt x="371503" y="14415"/>
                    <a:pt x="521257" y="160465"/>
                    <a:pt x="521786" y="1636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82FB4C4C-1115-1DD2-7458-7C69B8257B61}"/>
                </a:ext>
              </a:extLst>
            </p:cNvPr>
            <p:cNvSpPr/>
            <p:nvPr/>
          </p:nvSpPr>
          <p:spPr>
            <a:xfrm>
              <a:off x="6216646" y="844481"/>
              <a:ext cx="311901" cy="522084"/>
            </a:xfrm>
            <a:custGeom>
              <a:avLst/>
              <a:gdLst>
                <a:gd name="connsiteX0" fmla="*/ 4 w 311901"/>
                <a:gd name="connsiteY0" fmla="*/ 69 h 522084"/>
                <a:gd name="connsiteX1" fmla="*/ 203204 w 311901"/>
                <a:gd name="connsiteY1" fmla="*/ 212794 h 522084"/>
                <a:gd name="connsiteX2" fmla="*/ 266704 w 311901"/>
                <a:gd name="connsiteY2" fmla="*/ 460444 h 522084"/>
                <a:gd name="connsiteX3" fmla="*/ 254004 w 311901"/>
                <a:gd name="connsiteY3" fmla="*/ 393769 h 522084"/>
                <a:gd name="connsiteX4" fmla="*/ 311154 w 311901"/>
                <a:gd name="connsiteY4" fmla="*/ 520769 h 522084"/>
                <a:gd name="connsiteX5" fmla="*/ 206379 w 311901"/>
                <a:gd name="connsiteY5" fmla="*/ 298519 h 522084"/>
                <a:gd name="connsiteX6" fmla="*/ 47629 w 311901"/>
                <a:gd name="connsiteY6" fmla="*/ 146119 h 522084"/>
                <a:gd name="connsiteX7" fmla="*/ 206379 w 311901"/>
                <a:gd name="connsiteY7" fmla="*/ 292169 h 522084"/>
                <a:gd name="connsiteX8" fmla="*/ 196854 w 311901"/>
                <a:gd name="connsiteY8" fmla="*/ 190569 h 522084"/>
                <a:gd name="connsiteX9" fmla="*/ 4 w 311901"/>
                <a:gd name="connsiteY9" fmla="*/ 69 h 52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901" h="522084">
                  <a:moveTo>
                    <a:pt x="4" y="69"/>
                  </a:moveTo>
                  <a:cubicBezTo>
                    <a:pt x="1062" y="3773"/>
                    <a:pt x="158754" y="136065"/>
                    <a:pt x="203204" y="212794"/>
                  </a:cubicBezTo>
                  <a:cubicBezTo>
                    <a:pt x="247654" y="289523"/>
                    <a:pt x="258237" y="430282"/>
                    <a:pt x="266704" y="460444"/>
                  </a:cubicBezTo>
                  <a:cubicBezTo>
                    <a:pt x="275171" y="490607"/>
                    <a:pt x="246596" y="383715"/>
                    <a:pt x="254004" y="393769"/>
                  </a:cubicBezTo>
                  <a:cubicBezTo>
                    <a:pt x="261412" y="403823"/>
                    <a:pt x="319091" y="536644"/>
                    <a:pt x="311154" y="520769"/>
                  </a:cubicBezTo>
                  <a:cubicBezTo>
                    <a:pt x="303217" y="504894"/>
                    <a:pt x="250300" y="360961"/>
                    <a:pt x="206379" y="298519"/>
                  </a:cubicBezTo>
                  <a:cubicBezTo>
                    <a:pt x="162458" y="236077"/>
                    <a:pt x="47629" y="147177"/>
                    <a:pt x="47629" y="146119"/>
                  </a:cubicBezTo>
                  <a:cubicBezTo>
                    <a:pt x="47629" y="145061"/>
                    <a:pt x="181508" y="284761"/>
                    <a:pt x="206379" y="292169"/>
                  </a:cubicBezTo>
                  <a:cubicBezTo>
                    <a:pt x="231250" y="299577"/>
                    <a:pt x="226487" y="239782"/>
                    <a:pt x="196854" y="190569"/>
                  </a:cubicBezTo>
                  <a:cubicBezTo>
                    <a:pt x="167221" y="141357"/>
                    <a:pt x="-1054" y="-3635"/>
                    <a:pt x="4" y="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AE84CB51-7462-0567-D082-0EB4F59A5051}"/>
                </a:ext>
              </a:extLst>
            </p:cNvPr>
            <p:cNvSpPr/>
            <p:nvPr/>
          </p:nvSpPr>
          <p:spPr>
            <a:xfrm>
              <a:off x="5962568" y="955536"/>
              <a:ext cx="441430" cy="285919"/>
            </a:xfrm>
            <a:custGeom>
              <a:avLst/>
              <a:gdLst>
                <a:gd name="connsiteX0" fmla="*/ 82 w 441430"/>
                <a:gd name="connsiteY0" fmla="*/ 44589 h 285919"/>
                <a:gd name="connsiteX1" fmla="*/ 181057 w 441430"/>
                <a:gd name="connsiteY1" fmla="*/ 3314 h 285919"/>
                <a:gd name="connsiteX2" fmla="*/ 374732 w 441430"/>
                <a:gd name="connsiteY2" fmla="*/ 149364 h 285919"/>
                <a:gd name="connsiteX3" fmla="*/ 352507 w 441430"/>
                <a:gd name="connsiteY3" fmla="*/ 120789 h 285919"/>
                <a:gd name="connsiteX4" fmla="*/ 441407 w 441430"/>
                <a:gd name="connsiteY4" fmla="*/ 285889 h 285919"/>
                <a:gd name="connsiteX5" fmla="*/ 342982 w 441430"/>
                <a:gd name="connsiteY5" fmla="*/ 133489 h 285919"/>
                <a:gd name="connsiteX6" fmla="*/ 203282 w 441430"/>
                <a:gd name="connsiteY6" fmla="*/ 12839 h 285919"/>
                <a:gd name="connsiteX7" fmla="*/ 82 w 441430"/>
                <a:gd name="connsiteY7" fmla="*/ 44589 h 28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430" h="285919">
                  <a:moveTo>
                    <a:pt x="82" y="44589"/>
                  </a:moveTo>
                  <a:cubicBezTo>
                    <a:pt x="-3622" y="43002"/>
                    <a:pt x="118615" y="-14148"/>
                    <a:pt x="181057" y="3314"/>
                  </a:cubicBezTo>
                  <a:cubicBezTo>
                    <a:pt x="243499" y="20776"/>
                    <a:pt x="346157" y="129785"/>
                    <a:pt x="374732" y="149364"/>
                  </a:cubicBezTo>
                  <a:cubicBezTo>
                    <a:pt x="403307" y="168943"/>
                    <a:pt x="341395" y="98035"/>
                    <a:pt x="352507" y="120789"/>
                  </a:cubicBezTo>
                  <a:cubicBezTo>
                    <a:pt x="363619" y="143543"/>
                    <a:pt x="442995" y="283772"/>
                    <a:pt x="441407" y="285889"/>
                  </a:cubicBezTo>
                  <a:cubicBezTo>
                    <a:pt x="439819" y="288006"/>
                    <a:pt x="382669" y="178997"/>
                    <a:pt x="342982" y="133489"/>
                  </a:cubicBezTo>
                  <a:cubicBezTo>
                    <a:pt x="303295" y="87981"/>
                    <a:pt x="259374" y="30831"/>
                    <a:pt x="203282" y="12839"/>
                  </a:cubicBezTo>
                  <a:cubicBezTo>
                    <a:pt x="147190" y="-5153"/>
                    <a:pt x="3786" y="46176"/>
                    <a:pt x="82" y="445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3A744FCD-BF39-7BFE-634B-5A837201A034}"/>
                </a:ext>
              </a:extLst>
            </p:cNvPr>
            <p:cNvSpPr/>
            <p:nvPr/>
          </p:nvSpPr>
          <p:spPr>
            <a:xfrm>
              <a:off x="6685768" y="657951"/>
              <a:ext cx="765872" cy="253606"/>
            </a:xfrm>
            <a:custGeom>
              <a:avLst/>
              <a:gdLst>
                <a:gd name="connsiteX0" fmla="*/ 782 w 765872"/>
                <a:gd name="connsiteY0" fmla="*/ 253274 h 253606"/>
                <a:gd name="connsiteX1" fmla="*/ 543707 w 765872"/>
                <a:gd name="connsiteY1" fmla="*/ 8799 h 253606"/>
                <a:gd name="connsiteX2" fmla="*/ 442107 w 765872"/>
                <a:gd name="connsiteY2" fmla="*/ 59599 h 253606"/>
                <a:gd name="connsiteX3" fmla="*/ 759607 w 765872"/>
                <a:gd name="connsiteY3" fmla="*/ 113574 h 253606"/>
                <a:gd name="connsiteX4" fmla="*/ 629432 w 765872"/>
                <a:gd name="connsiteY4" fmla="*/ 116749 h 253606"/>
                <a:gd name="connsiteX5" fmla="*/ 343682 w 765872"/>
                <a:gd name="connsiteY5" fmla="*/ 161199 h 253606"/>
                <a:gd name="connsiteX6" fmla="*/ 572282 w 765872"/>
                <a:gd name="connsiteY6" fmla="*/ 100874 h 253606"/>
                <a:gd name="connsiteX7" fmla="*/ 426232 w 765872"/>
                <a:gd name="connsiteY7" fmla="*/ 62774 h 253606"/>
                <a:gd name="connsiteX8" fmla="*/ 782 w 765872"/>
                <a:gd name="connsiteY8" fmla="*/ 253274 h 25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5872" h="253606">
                  <a:moveTo>
                    <a:pt x="782" y="253274"/>
                  </a:moveTo>
                  <a:lnTo>
                    <a:pt x="543707" y="8799"/>
                  </a:lnTo>
                  <a:cubicBezTo>
                    <a:pt x="617261" y="-23480"/>
                    <a:pt x="406124" y="42137"/>
                    <a:pt x="442107" y="59599"/>
                  </a:cubicBezTo>
                  <a:cubicBezTo>
                    <a:pt x="478090" y="77061"/>
                    <a:pt x="728386" y="104049"/>
                    <a:pt x="759607" y="113574"/>
                  </a:cubicBezTo>
                  <a:cubicBezTo>
                    <a:pt x="790828" y="123099"/>
                    <a:pt x="698753" y="108811"/>
                    <a:pt x="629432" y="116749"/>
                  </a:cubicBezTo>
                  <a:cubicBezTo>
                    <a:pt x="560111" y="124687"/>
                    <a:pt x="353207" y="163845"/>
                    <a:pt x="343682" y="161199"/>
                  </a:cubicBezTo>
                  <a:cubicBezTo>
                    <a:pt x="334157" y="158553"/>
                    <a:pt x="558524" y="117278"/>
                    <a:pt x="572282" y="100874"/>
                  </a:cubicBezTo>
                  <a:cubicBezTo>
                    <a:pt x="586040" y="84470"/>
                    <a:pt x="517778" y="39491"/>
                    <a:pt x="426232" y="62774"/>
                  </a:cubicBezTo>
                  <a:cubicBezTo>
                    <a:pt x="334686" y="86057"/>
                    <a:pt x="-18797" y="262270"/>
                    <a:pt x="782" y="2532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6AF45D6E-57E1-19FC-47DB-8309EB9EA365}"/>
                </a:ext>
              </a:extLst>
            </p:cNvPr>
            <p:cNvSpPr/>
            <p:nvPr/>
          </p:nvSpPr>
          <p:spPr>
            <a:xfrm>
              <a:off x="6735760" y="911529"/>
              <a:ext cx="788226" cy="440529"/>
            </a:xfrm>
            <a:custGeom>
              <a:avLst/>
              <a:gdLst>
                <a:gd name="connsiteX0" fmla="*/ 71440 w 788226"/>
                <a:gd name="connsiteY0" fmla="*/ 437846 h 440529"/>
                <a:gd name="connsiteX1" fmla="*/ 122240 w 788226"/>
                <a:gd name="connsiteY1" fmla="*/ 260046 h 440529"/>
                <a:gd name="connsiteX2" fmla="*/ 760415 w 788226"/>
                <a:gd name="connsiteY2" fmla="*/ 15571 h 440529"/>
                <a:gd name="connsiteX3" fmla="*/ 608015 w 788226"/>
                <a:gd name="connsiteY3" fmla="*/ 53671 h 440529"/>
                <a:gd name="connsiteX4" fmla="*/ 17465 w 788226"/>
                <a:gd name="connsiteY4" fmla="*/ 288621 h 440529"/>
                <a:gd name="connsiteX5" fmla="*/ 147640 w 788226"/>
                <a:gd name="connsiteY5" fmla="*/ 253696 h 440529"/>
                <a:gd name="connsiteX6" fmla="*/ 55565 w 788226"/>
                <a:gd name="connsiteY6" fmla="*/ 361646 h 440529"/>
                <a:gd name="connsiteX7" fmla="*/ 71440 w 788226"/>
                <a:gd name="connsiteY7" fmla="*/ 437846 h 44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8226" h="440529">
                  <a:moveTo>
                    <a:pt x="71440" y="437846"/>
                  </a:moveTo>
                  <a:cubicBezTo>
                    <a:pt x="82552" y="420913"/>
                    <a:pt x="7411" y="330425"/>
                    <a:pt x="122240" y="260046"/>
                  </a:cubicBezTo>
                  <a:cubicBezTo>
                    <a:pt x="237069" y="189667"/>
                    <a:pt x="679453" y="49967"/>
                    <a:pt x="760415" y="15571"/>
                  </a:cubicBezTo>
                  <a:cubicBezTo>
                    <a:pt x="841378" y="-18825"/>
                    <a:pt x="731840" y="8163"/>
                    <a:pt x="608015" y="53671"/>
                  </a:cubicBezTo>
                  <a:cubicBezTo>
                    <a:pt x="484190" y="99179"/>
                    <a:pt x="94194" y="255284"/>
                    <a:pt x="17465" y="288621"/>
                  </a:cubicBezTo>
                  <a:cubicBezTo>
                    <a:pt x="-59264" y="321958"/>
                    <a:pt x="141290" y="241525"/>
                    <a:pt x="147640" y="253696"/>
                  </a:cubicBezTo>
                  <a:cubicBezTo>
                    <a:pt x="153990" y="265867"/>
                    <a:pt x="68265" y="336246"/>
                    <a:pt x="55565" y="361646"/>
                  </a:cubicBezTo>
                  <a:cubicBezTo>
                    <a:pt x="42865" y="387046"/>
                    <a:pt x="60328" y="454779"/>
                    <a:pt x="71440" y="4378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8AB87BC9-47C3-BE6F-45CC-0105999A0AF2}"/>
                </a:ext>
              </a:extLst>
            </p:cNvPr>
            <p:cNvSpPr/>
            <p:nvPr/>
          </p:nvSpPr>
          <p:spPr>
            <a:xfrm>
              <a:off x="7064094" y="969682"/>
              <a:ext cx="966805" cy="581886"/>
            </a:xfrm>
            <a:custGeom>
              <a:avLst/>
              <a:gdLst>
                <a:gd name="connsiteX0" fmla="*/ 12981 w 966805"/>
                <a:gd name="connsiteY0" fmla="*/ 132043 h 581886"/>
                <a:gd name="connsiteX1" fmla="*/ 476531 w 966805"/>
                <a:gd name="connsiteY1" fmla="*/ 141568 h 581886"/>
                <a:gd name="connsiteX2" fmla="*/ 936906 w 966805"/>
                <a:gd name="connsiteY2" fmla="*/ 557493 h 581886"/>
                <a:gd name="connsiteX3" fmla="*/ 857531 w 966805"/>
                <a:gd name="connsiteY3" fmla="*/ 478118 h 581886"/>
                <a:gd name="connsiteX4" fmla="*/ 336831 w 966805"/>
                <a:gd name="connsiteY4" fmla="*/ 24093 h 581886"/>
                <a:gd name="connsiteX5" fmla="*/ 368581 w 966805"/>
                <a:gd name="connsiteY5" fmla="*/ 68543 h 581886"/>
                <a:gd name="connsiteX6" fmla="*/ 146331 w 966805"/>
                <a:gd name="connsiteY6" fmla="*/ 119343 h 581886"/>
                <a:gd name="connsiteX7" fmla="*/ 12981 w 966805"/>
                <a:gd name="connsiteY7" fmla="*/ 132043 h 581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66805" h="581886">
                  <a:moveTo>
                    <a:pt x="12981" y="132043"/>
                  </a:moveTo>
                  <a:cubicBezTo>
                    <a:pt x="68014" y="135747"/>
                    <a:pt x="322543" y="70660"/>
                    <a:pt x="476531" y="141568"/>
                  </a:cubicBezTo>
                  <a:cubicBezTo>
                    <a:pt x="630519" y="212476"/>
                    <a:pt x="873406" y="501401"/>
                    <a:pt x="936906" y="557493"/>
                  </a:cubicBezTo>
                  <a:cubicBezTo>
                    <a:pt x="1000406" y="613585"/>
                    <a:pt x="957544" y="567018"/>
                    <a:pt x="857531" y="478118"/>
                  </a:cubicBezTo>
                  <a:cubicBezTo>
                    <a:pt x="757519" y="389218"/>
                    <a:pt x="418323" y="92355"/>
                    <a:pt x="336831" y="24093"/>
                  </a:cubicBezTo>
                  <a:cubicBezTo>
                    <a:pt x="255339" y="-44169"/>
                    <a:pt x="400331" y="52668"/>
                    <a:pt x="368581" y="68543"/>
                  </a:cubicBezTo>
                  <a:cubicBezTo>
                    <a:pt x="336831" y="84418"/>
                    <a:pt x="200306" y="109289"/>
                    <a:pt x="146331" y="119343"/>
                  </a:cubicBezTo>
                  <a:cubicBezTo>
                    <a:pt x="92356" y="129397"/>
                    <a:pt x="-42052" y="128339"/>
                    <a:pt x="12981" y="1320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ECEA26F2-B0A7-5EB3-44A1-C6BF1C8F7320}"/>
                </a:ext>
              </a:extLst>
            </p:cNvPr>
            <p:cNvSpPr/>
            <p:nvPr/>
          </p:nvSpPr>
          <p:spPr>
            <a:xfrm>
              <a:off x="7245350" y="1530350"/>
              <a:ext cx="789518" cy="508129"/>
            </a:xfrm>
            <a:custGeom>
              <a:avLst/>
              <a:gdLst>
                <a:gd name="connsiteX0" fmla="*/ 0 w 789518"/>
                <a:gd name="connsiteY0" fmla="*/ 0 h 508129"/>
                <a:gd name="connsiteX1" fmla="*/ 612775 w 789518"/>
                <a:gd name="connsiteY1" fmla="*/ 193675 h 508129"/>
                <a:gd name="connsiteX2" fmla="*/ 739775 w 789518"/>
                <a:gd name="connsiteY2" fmla="*/ 406400 h 508129"/>
                <a:gd name="connsiteX3" fmla="*/ 739775 w 789518"/>
                <a:gd name="connsiteY3" fmla="*/ 365125 h 508129"/>
                <a:gd name="connsiteX4" fmla="*/ 711200 w 789518"/>
                <a:gd name="connsiteY4" fmla="*/ 498475 h 508129"/>
                <a:gd name="connsiteX5" fmla="*/ 784225 w 789518"/>
                <a:gd name="connsiteY5" fmla="*/ 57150 h 508129"/>
                <a:gd name="connsiteX6" fmla="*/ 784225 w 789518"/>
                <a:gd name="connsiteY6" fmla="*/ 285750 h 508129"/>
                <a:gd name="connsiteX7" fmla="*/ 787400 w 789518"/>
                <a:gd name="connsiteY7" fmla="*/ 428625 h 508129"/>
                <a:gd name="connsiteX8" fmla="*/ 765175 w 789518"/>
                <a:gd name="connsiteY8" fmla="*/ 279400 h 508129"/>
                <a:gd name="connsiteX9" fmla="*/ 565150 w 789518"/>
                <a:gd name="connsiteY9" fmla="*/ 168275 h 508129"/>
                <a:gd name="connsiteX10" fmla="*/ 285750 w 789518"/>
                <a:gd name="connsiteY10" fmla="*/ 82550 h 508129"/>
                <a:gd name="connsiteX11" fmla="*/ 0 w 789518"/>
                <a:gd name="connsiteY11" fmla="*/ 0 h 508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89518" h="508129">
                  <a:moveTo>
                    <a:pt x="0" y="0"/>
                  </a:moveTo>
                  <a:cubicBezTo>
                    <a:pt x="244739" y="62971"/>
                    <a:pt x="489479" y="125942"/>
                    <a:pt x="612775" y="193675"/>
                  </a:cubicBezTo>
                  <a:cubicBezTo>
                    <a:pt x="736071" y="261408"/>
                    <a:pt x="718608" y="377825"/>
                    <a:pt x="739775" y="406400"/>
                  </a:cubicBezTo>
                  <a:cubicBezTo>
                    <a:pt x="760942" y="434975"/>
                    <a:pt x="744538" y="349779"/>
                    <a:pt x="739775" y="365125"/>
                  </a:cubicBezTo>
                  <a:cubicBezTo>
                    <a:pt x="735012" y="380471"/>
                    <a:pt x="703792" y="549804"/>
                    <a:pt x="711200" y="498475"/>
                  </a:cubicBezTo>
                  <a:cubicBezTo>
                    <a:pt x="718608" y="447146"/>
                    <a:pt x="772054" y="92604"/>
                    <a:pt x="784225" y="57150"/>
                  </a:cubicBezTo>
                  <a:cubicBezTo>
                    <a:pt x="796396" y="21696"/>
                    <a:pt x="783696" y="223838"/>
                    <a:pt x="784225" y="285750"/>
                  </a:cubicBezTo>
                  <a:cubicBezTo>
                    <a:pt x="784754" y="347662"/>
                    <a:pt x="790575" y="429683"/>
                    <a:pt x="787400" y="428625"/>
                  </a:cubicBezTo>
                  <a:cubicBezTo>
                    <a:pt x="784225" y="427567"/>
                    <a:pt x="802217" y="322792"/>
                    <a:pt x="765175" y="279400"/>
                  </a:cubicBezTo>
                  <a:cubicBezTo>
                    <a:pt x="728133" y="236008"/>
                    <a:pt x="645054" y="201083"/>
                    <a:pt x="565150" y="168275"/>
                  </a:cubicBezTo>
                  <a:cubicBezTo>
                    <a:pt x="485246" y="135467"/>
                    <a:pt x="285750" y="82550"/>
                    <a:pt x="285750" y="825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19E682B2-64B4-D824-C90A-59AE2E22E1B5}"/>
                </a:ext>
              </a:extLst>
            </p:cNvPr>
            <p:cNvSpPr/>
            <p:nvPr/>
          </p:nvSpPr>
          <p:spPr>
            <a:xfrm>
              <a:off x="7262444" y="1664188"/>
              <a:ext cx="716355" cy="362922"/>
            </a:xfrm>
            <a:custGeom>
              <a:avLst/>
              <a:gdLst>
                <a:gd name="connsiteX0" fmla="*/ 8306 w 716355"/>
                <a:gd name="connsiteY0" fmla="*/ 2687 h 362922"/>
                <a:gd name="connsiteX1" fmla="*/ 341681 w 716355"/>
                <a:gd name="connsiteY1" fmla="*/ 199537 h 362922"/>
                <a:gd name="connsiteX2" fmla="*/ 684581 w 716355"/>
                <a:gd name="connsiteY2" fmla="*/ 345587 h 362922"/>
                <a:gd name="connsiteX3" fmla="*/ 640131 w 716355"/>
                <a:gd name="connsiteY3" fmla="*/ 332887 h 362922"/>
                <a:gd name="connsiteX4" fmla="*/ 144831 w 716355"/>
                <a:gd name="connsiteY4" fmla="*/ 101112 h 362922"/>
                <a:gd name="connsiteX5" fmla="*/ 8306 w 716355"/>
                <a:gd name="connsiteY5" fmla="*/ 2687 h 36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16355" h="362922">
                  <a:moveTo>
                    <a:pt x="8306" y="2687"/>
                  </a:moveTo>
                  <a:cubicBezTo>
                    <a:pt x="41114" y="19091"/>
                    <a:pt x="228969" y="142387"/>
                    <a:pt x="341681" y="199537"/>
                  </a:cubicBezTo>
                  <a:cubicBezTo>
                    <a:pt x="454394" y="256687"/>
                    <a:pt x="634839" y="323362"/>
                    <a:pt x="684581" y="345587"/>
                  </a:cubicBezTo>
                  <a:cubicBezTo>
                    <a:pt x="734323" y="367812"/>
                    <a:pt x="730089" y="373633"/>
                    <a:pt x="640131" y="332887"/>
                  </a:cubicBezTo>
                  <a:cubicBezTo>
                    <a:pt x="550173" y="292141"/>
                    <a:pt x="245902" y="154029"/>
                    <a:pt x="144831" y="101112"/>
                  </a:cubicBezTo>
                  <a:cubicBezTo>
                    <a:pt x="43760" y="48195"/>
                    <a:pt x="-24502" y="-13717"/>
                    <a:pt x="8306" y="26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71D9F0B2-7A9C-2C85-FA2B-8C019149B49A}"/>
                </a:ext>
              </a:extLst>
            </p:cNvPr>
            <p:cNvSpPr/>
            <p:nvPr/>
          </p:nvSpPr>
          <p:spPr>
            <a:xfrm>
              <a:off x="7274975" y="1705831"/>
              <a:ext cx="624831" cy="707303"/>
            </a:xfrm>
            <a:custGeom>
              <a:avLst/>
              <a:gdLst>
                <a:gd name="connsiteX0" fmla="*/ 5300 w 624831"/>
                <a:gd name="connsiteY0" fmla="*/ 2319 h 707303"/>
                <a:gd name="connsiteX1" fmla="*/ 252950 w 624831"/>
                <a:gd name="connsiteY1" fmla="*/ 249969 h 707303"/>
                <a:gd name="connsiteX2" fmla="*/ 570450 w 624831"/>
                <a:gd name="connsiteY2" fmla="*/ 453169 h 707303"/>
                <a:gd name="connsiteX3" fmla="*/ 564100 w 624831"/>
                <a:gd name="connsiteY3" fmla="*/ 434119 h 707303"/>
                <a:gd name="connsiteX4" fmla="*/ 618075 w 624831"/>
                <a:gd name="connsiteY4" fmla="*/ 545244 h 707303"/>
                <a:gd name="connsiteX5" fmla="*/ 614900 w 624831"/>
                <a:gd name="connsiteY5" fmla="*/ 707169 h 707303"/>
                <a:gd name="connsiteX6" fmla="*/ 624425 w 624831"/>
                <a:gd name="connsiteY6" fmla="*/ 567469 h 707303"/>
                <a:gd name="connsiteX7" fmla="*/ 599025 w 624831"/>
                <a:gd name="connsiteY7" fmla="*/ 288069 h 707303"/>
                <a:gd name="connsiteX8" fmla="*/ 589500 w 624831"/>
                <a:gd name="connsiteY8" fmla="*/ 469044 h 707303"/>
                <a:gd name="connsiteX9" fmla="*/ 491075 w 624831"/>
                <a:gd name="connsiteY9" fmla="*/ 405544 h 707303"/>
                <a:gd name="connsiteX10" fmla="*/ 5300 w 624831"/>
                <a:gd name="connsiteY10" fmla="*/ 2319 h 707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4831" h="707303">
                  <a:moveTo>
                    <a:pt x="5300" y="2319"/>
                  </a:moveTo>
                  <a:cubicBezTo>
                    <a:pt x="-34387" y="-23610"/>
                    <a:pt x="158758" y="174827"/>
                    <a:pt x="252950" y="249969"/>
                  </a:cubicBezTo>
                  <a:cubicBezTo>
                    <a:pt x="347142" y="325111"/>
                    <a:pt x="570450" y="453169"/>
                    <a:pt x="570450" y="453169"/>
                  </a:cubicBezTo>
                  <a:cubicBezTo>
                    <a:pt x="622308" y="483861"/>
                    <a:pt x="556163" y="418773"/>
                    <a:pt x="564100" y="434119"/>
                  </a:cubicBezTo>
                  <a:cubicBezTo>
                    <a:pt x="572037" y="449465"/>
                    <a:pt x="609608" y="499736"/>
                    <a:pt x="618075" y="545244"/>
                  </a:cubicBezTo>
                  <a:cubicBezTo>
                    <a:pt x="626542" y="590752"/>
                    <a:pt x="613842" y="703465"/>
                    <a:pt x="614900" y="707169"/>
                  </a:cubicBezTo>
                  <a:cubicBezTo>
                    <a:pt x="615958" y="710873"/>
                    <a:pt x="627071" y="637319"/>
                    <a:pt x="624425" y="567469"/>
                  </a:cubicBezTo>
                  <a:cubicBezTo>
                    <a:pt x="621779" y="497619"/>
                    <a:pt x="604846" y="304473"/>
                    <a:pt x="599025" y="288069"/>
                  </a:cubicBezTo>
                  <a:cubicBezTo>
                    <a:pt x="593204" y="271665"/>
                    <a:pt x="607492" y="449465"/>
                    <a:pt x="589500" y="469044"/>
                  </a:cubicBezTo>
                  <a:cubicBezTo>
                    <a:pt x="571508" y="488623"/>
                    <a:pt x="585267" y="481744"/>
                    <a:pt x="491075" y="405544"/>
                  </a:cubicBezTo>
                  <a:cubicBezTo>
                    <a:pt x="396883" y="329344"/>
                    <a:pt x="44987" y="28248"/>
                    <a:pt x="5300" y="23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9BA477F6-A3BD-4233-9C03-53A0617DE372}"/>
                </a:ext>
              </a:extLst>
            </p:cNvPr>
            <p:cNvSpPr/>
            <p:nvPr/>
          </p:nvSpPr>
          <p:spPr>
            <a:xfrm>
              <a:off x="7264390" y="2124075"/>
              <a:ext cx="210660" cy="864284"/>
            </a:xfrm>
            <a:custGeom>
              <a:avLst/>
              <a:gdLst>
                <a:gd name="connsiteX0" fmla="*/ 10 w 210660"/>
                <a:gd name="connsiteY0" fmla="*/ 0 h 864284"/>
                <a:gd name="connsiteX1" fmla="*/ 95260 w 210660"/>
                <a:gd name="connsiteY1" fmla="*/ 333375 h 864284"/>
                <a:gd name="connsiteX2" fmla="*/ 85735 w 210660"/>
                <a:gd name="connsiteY2" fmla="*/ 539750 h 864284"/>
                <a:gd name="connsiteX3" fmla="*/ 98435 w 210660"/>
                <a:gd name="connsiteY3" fmla="*/ 488950 h 864284"/>
                <a:gd name="connsiteX4" fmla="*/ 44460 w 210660"/>
                <a:gd name="connsiteY4" fmla="*/ 831850 h 864284"/>
                <a:gd name="connsiteX5" fmla="*/ 50810 w 210660"/>
                <a:gd name="connsiteY5" fmla="*/ 803275 h 864284"/>
                <a:gd name="connsiteX6" fmla="*/ 174635 w 210660"/>
                <a:gd name="connsiteY6" fmla="*/ 419100 h 864284"/>
                <a:gd name="connsiteX7" fmla="*/ 22235 w 210660"/>
                <a:gd name="connsiteY7" fmla="*/ 835025 h 864284"/>
                <a:gd name="connsiteX8" fmla="*/ 69860 w 210660"/>
                <a:gd name="connsiteY8" fmla="*/ 638175 h 864284"/>
                <a:gd name="connsiteX9" fmla="*/ 209560 w 210660"/>
                <a:gd name="connsiteY9" fmla="*/ 254000 h 864284"/>
                <a:gd name="connsiteX10" fmla="*/ 133360 w 210660"/>
                <a:gd name="connsiteY10" fmla="*/ 466725 h 864284"/>
                <a:gd name="connsiteX11" fmla="*/ 101610 w 210660"/>
                <a:gd name="connsiteY11" fmla="*/ 330200 h 864284"/>
                <a:gd name="connsiteX12" fmla="*/ 10 w 210660"/>
                <a:gd name="connsiteY12" fmla="*/ 0 h 86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0660" h="864284">
                  <a:moveTo>
                    <a:pt x="10" y="0"/>
                  </a:moveTo>
                  <a:cubicBezTo>
                    <a:pt x="-1048" y="529"/>
                    <a:pt x="80972" y="243417"/>
                    <a:pt x="95260" y="333375"/>
                  </a:cubicBezTo>
                  <a:cubicBezTo>
                    <a:pt x="109548" y="423333"/>
                    <a:pt x="85206" y="513821"/>
                    <a:pt x="85735" y="539750"/>
                  </a:cubicBezTo>
                  <a:cubicBezTo>
                    <a:pt x="86264" y="565679"/>
                    <a:pt x="105314" y="440267"/>
                    <a:pt x="98435" y="488950"/>
                  </a:cubicBezTo>
                  <a:cubicBezTo>
                    <a:pt x="91556" y="537633"/>
                    <a:pt x="52397" y="779463"/>
                    <a:pt x="44460" y="831850"/>
                  </a:cubicBezTo>
                  <a:cubicBezTo>
                    <a:pt x="36523" y="884237"/>
                    <a:pt x="29114" y="872067"/>
                    <a:pt x="50810" y="803275"/>
                  </a:cubicBezTo>
                  <a:cubicBezTo>
                    <a:pt x="72506" y="734483"/>
                    <a:pt x="179398" y="413808"/>
                    <a:pt x="174635" y="419100"/>
                  </a:cubicBezTo>
                  <a:cubicBezTo>
                    <a:pt x="169873" y="424392"/>
                    <a:pt x="39697" y="798513"/>
                    <a:pt x="22235" y="835025"/>
                  </a:cubicBezTo>
                  <a:cubicBezTo>
                    <a:pt x="4773" y="871537"/>
                    <a:pt x="38639" y="735012"/>
                    <a:pt x="69860" y="638175"/>
                  </a:cubicBezTo>
                  <a:cubicBezTo>
                    <a:pt x="101081" y="541338"/>
                    <a:pt x="198977" y="282575"/>
                    <a:pt x="209560" y="254000"/>
                  </a:cubicBezTo>
                  <a:cubicBezTo>
                    <a:pt x="220143" y="225425"/>
                    <a:pt x="151352" y="454025"/>
                    <a:pt x="133360" y="466725"/>
                  </a:cubicBezTo>
                  <a:cubicBezTo>
                    <a:pt x="115368" y="479425"/>
                    <a:pt x="122777" y="412221"/>
                    <a:pt x="101610" y="330200"/>
                  </a:cubicBezTo>
                  <a:cubicBezTo>
                    <a:pt x="80443" y="248179"/>
                    <a:pt x="1068" y="-529"/>
                    <a:pt x="1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7" name="フリーフォーム 1216">
              <a:extLst>
                <a:ext uri="{FF2B5EF4-FFF2-40B4-BE49-F238E27FC236}">
                  <a16:creationId xmlns:a16="http://schemas.microsoft.com/office/drawing/2014/main" id="{4576FD76-69A4-CFAB-5910-A8CF9EB8359A}"/>
                </a:ext>
              </a:extLst>
            </p:cNvPr>
            <p:cNvSpPr/>
            <p:nvPr/>
          </p:nvSpPr>
          <p:spPr>
            <a:xfrm>
              <a:off x="6585417" y="1555750"/>
              <a:ext cx="50338" cy="171450"/>
            </a:xfrm>
            <a:custGeom>
              <a:avLst/>
              <a:gdLst>
                <a:gd name="connsiteX0" fmla="*/ 50333 w 50338"/>
                <a:gd name="connsiteY0" fmla="*/ 0 h 171450"/>
                <a:gd name="connsiteX1" fmla="*/ 5883 w 50338"/>
                <a:gd name="connsiteY1" fmla="*/ 111125 h 171450"/>
                <a:gd name="connsiteX2" fmla="*/ 2708 w 50338"/>
                <a:gd name="connsiteY2" fmla="*/ 171450 h 171450"/>
                <a:gd name="connsiteX3" fmla="*/ 2708 w 50338"/>
                <a:gd name="connsiteY3" fmla="*/ 111125 h 171450"/>
                <a:gd name="connsiteX4" fmla="*/ 50333 w 50338"/>
                <a:gd name="connsiteY4" fmla="*/ 0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38" h="171450">
                  <a:moveTo>
                    <a:pt x="50333" y="0"/>
                  </a:moveTo>
                  <a:cubicBezTo>
                    <a:pt x="50862" y="0"/>
                    <a:pt x="13821" y="82550"/>
                    <a:pt x="5883" y="111125"/>
                  </a:cubicBezTo>
                  <a:cubicBezTo>
                    <a:pt x="-2055" y="139700"/>
                    <a:pt x="3237" y="171450"/>
                    <a:pt x="2708" y="171450"/>
                  </a:cubicBezTo>
                  <a:cubicBezTo>
                    <a:pt x="2179" y="171450"/>
                    <a:pt x="-3113" y="134408"/>
                    <a:pt x="2708" y="111125"/>
                  </a:cubicBezTo>
                  <a:cubicBezTo>
                    <a:pt x="8529" y="87842"/>
                    <a:pt x="49804" y="0"/>
                    <a:pt x="5033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8" name="フリーフォーム 1217">
              <a:extLst>
                <a:ext uri="{FF2B5EF4-FFF2-40B4-BE49-F238E27FC236}">
                  <a16:creationId xmlns:a16="http://schemas.microsoft.com/office/drawing/2014/main" id="{75027F38-1D2E-DA74-C220-EC69CFC86C6D}"/>
                </a:ext>
              </a:extLst>
            </p:cNvPr>
            <p:cNvSpPr/>
            <p:nvPr/>
          </p:nvSpPr>
          <p:spPr>
            <a:xfrm>
              <a:off x="6734133" y="1581148"/>
              <a:ext cx="25442" cy="142891"/>
            </a:xfrm>
            <a:custGeom>
              <a:avLst/>
              <a:gdLst>
                <a:gd name="connsiteX0" fmla="*/ 6392 w 25442"/>
                <a:gd name="connsiteY0" fmla="*/ 2 h 142891"/>
                <a:gd name="connsiteX1" fmla="*/ 19092 w 25442"/>
                <a:gd name="connsiteY1" fmla="*/ 104777 h 142891"/>
                <a:gd name="connsiteX2" fmla="*/ 42 w 25442"/>
                <a:gd name="connsiteY2" fmla="*/ 142877 h 142891"/>
                <a:gd name="connsiteX3" fmla="*/ 25442 w 25442"/>
                <a:gd name="connsiteY3" fmla="*/ 107952 h 142891"/>
                <a:gd name="connsiteX4" fmla="*/ 6392 w 25442"/>
                <a:gd name="connsiteY4" fmla="*/ 2 h 14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2" h="142891">
                  <a:moveTo>
                    <a:pt x="6392" y="2"/>
                  </a:moveTo>
                  <a:cubicBezTo>
                    <a:pt x="5334" y="-527"/>
                    <a:pt x="20150" y="80965"/>
                    <a:pt x="19092" y="104777"/>
                  </a:cubicBezTo>
                  <a:cubicBezTo>
                    <a:pt x="18034" y="128589"/>
                    <a:pt x="-1016" y="142348"/>
                    <a:pt x="42" y="142877"/>
                  </a:cubicBezTo>
                  <a:cubicBezTo>
                    <a:pt x="1100" y="143406"/>
                    <a:pt x="25442" y="129119"/>
                    <a:pt x="25442" y="107952"/>
                  </a:cubicBezTo>
                  <a:cubicBezTo>
                    <a:pt x="25442" y="86785"/>
                    <a:pt x="7450" y="531"/>
                    <a:pt x="6392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9" name="フリーフォーム 1218">
              <a:extLst>
                <a:ext uri="{FF2B5EF4-FFF2-40B4-BE49-F238E27FC236}">
                  <a16:creationId xmlns:a16="http://schemas.microsoft.com/office/drawing/2014/main" id="{CB3A2B33-665B-9946-0993-3994B2A8BA99}"/>
                </a:ext>
              </a:extLst>
            </p:cNvPr>
            <p:cNvSpPr/>
            <p:nvPr/>
          </p:nvSpPr>
          <p:spPr>
            <a:xfrm>
              <a:off x="6629333" y="1974845"/>
              <a:ext cx="114370" cy="92524"/>
            </a:xfrm>
            <a:custGeom>
              <a:avLst/>
              <a:gdLst>
                <a:gd name="connsiteX0" fmla="*/ 114367 w 114370"/>
                <a:gd name="connsiteY0" fmla="*/ 5 h 92524"/>
                <a:gd name="connsiteX1" fmla="*/ 38167 w 114370"/>
                <a:gd name="connsiteY1" fmla="*/ 53980 h 92524"/>
                <a:gd name="connsiteX2" fmla="*/ 50867 w 114370"/>
                <a:gd name="connsiteY2" fmla="*/ 92080 h 92524"/>
                <a:gd name="connsiteX3" fmla="*/ 67 w 114370"/>
                <a:gd name="connsiteY3" fmla="*/ 28580 h 92524"/>
                <a:gd name="connsiteX4" fmla="*/ 41342 w 114370"/>
                <a:gd name="connsiteY4" fmla="*/ 57155 h 92524"/>
                <a:gd name="connsiteX5" fmla="*/ 114367 w 114370"/>
                <a:gd name="connsiteY5" fmla="*/ 5 h 9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70" h="92524">
                  <a:moveTo>
                    <a:pt x="114367" y="5"/>
                  </a:moveTo>
                  <a:cubicBezTo>
                    <a:pt x="113838" y="-524"/>
                    <a:pt x="48750" y="38634"/>
                    <a:pt x="38167" y="53980"/>
                  </a:cubicBezTo>
                  <a:cubicBezTo>
                    <a:pt x="27584" y="69326"/>
                    <a:pt x="57217" y="96313"/>
                    <a:pt x="50867" y="92080"/>
                  </a:cubicBezTo>
                  <a:cubicBezTo>
                    <a:pt x="44517" y="87847"/>
                    <a:pt x="1654" y="34401"/>
                    <a:pt x="67" y="28580"/>
                  </a:cubicBezTo>
                  <a:cubicBezTo>
                    <a:pt x="-1521" y="22759"/>
                    <a:pt x="25467" y="60330"/>
                    <a:pt x="41342" y="57155"/>
                  </a:cubicBezTo>
                  <a:cubicBezTo>
                    <a:pt x="57217" y="53980"/>
                    <a:pt x="114896" y="534"/>
                    <a:pt x="114367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0" name="フリーフォーム 1219">
              <a:extLst>
                <a:ext uri="{FF2B5EF4-FFF2-40B4-BE49-F238E27FC236}">
                  <a16:creationId xmlns:a16="http://schemas.microsoft.com/office/drawing/2014/main" id="{B214EE56-F702-597C-8C4E-E437A6D15983}"/>
                </a:ext>
              </a:extLst>
            </p:cNvPr>
            <p:cNvSpPr/>
            <p:nvPr/>
          </p:nvSpPr>
          <p:spPr>
            <a:xfrm>
              <a:off x="6476282" y="1457308"/>
              <a:ext cx="95994" cy="196956"/>
            </a:xfrm>
            <a:custGeom>
              <a:avLst/>
              <a:gdLst>
                <a:gd name="connsiteX0" fmla="*/ 95968 w 95994"/>
                <a:gd name="connsiteY0" fmla="*/ 17 h 196956"/>
                <a:gd name="connsiteX1" fmla="*/ 13418 w 95994"/>
                <a:gd name="connsiteY1" fmla="*/ 139717 h 196956"/>
                <a:gd name="connsiteX2" fmla="*/ 13418 w 95994"/>
                <a:gd name="connsiteY2" fmla="*/ 196867 h 196956"/>
                <a:gd name="connsiteX3" fmla="*/ 3893 w 95994"/>
                <a:gd name="connsiteY3" fmla="*/ 149242 h 196956"/>
                <a:gd name="connsiteX4" fmla="*/ 95968 w 95994"/>
                <a:gd name="connsiteY4" fmla="*/ 17 h 196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994" h="196956">
                  <a:moveTo>
                    <a:pt x="95968" y="17"/>
                  </a:moveTo>
                  <a:cubicBezTo>
                    <a:pt x="97555" y="-1570"/>
                    <a:pt x="27176" y="106909"/>
                    <a:pt x="13418" y="139717"/>
                  </a:cubicBezTo>
                  <a:cubicBezTo>
                    <a:pt x="-340" y="172525"/>
                    <a:pt x="15005" y="195280"/>
                    <a:pt x="13418" y="196867"/>
                  </a:cubicBezTo>
                  <a:cubicBezTo>
                    <a:pt x="11831" y="198454"/>
                    <a:pt x="-8278" y="178875"/>
                    <a:pt x="3893" y="149242"/>
                  </a:cubicBezTo>
                  <a:cubicBezTo>
                    <a:pt x="16064" y="119609"/>
                    <a:pt x="94381" y="1604"/>
                    <a:pt x="95968" y="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1" name="フリーフォーム 1220">
              <a:extLst>
                <a:ext uri="{FF2B5EF4-FFF2-40B4-BE49-F238E27FC236}">
                  <a16:creationId xmlns:a16="http://schemas.microsoft.com/office/drawing/2014/main" id="{D0D8AF14-7AB8-93DC-8E72-51084B62459F}"/>
                </a:ext>
              </a:extLst>
            </p:cNvPr>
            <p:cNvSpPr/>
            <p:nvPr/>
          </p:nvSpPr>
          <p:spPr>
            <a:xfrm>
              <a:off x="6245682" y="1593850"/>
              <a:ext cx="88445" cy="146050"/>
            </a:xfrm>
            <a:custGeom>
              <a:avLst/>
              <a:gdLst>
                <a:gd name="connsiteX0" fmla="*/ 88443 w 88445"/>
                <a:gd name="connsiteY0" fmla="*/ 0 h 146050"/>
                <a:gd name="connsiteX1" fmla="*/ 5893 w 88445"/>
                <a:gd name="connsiteY1" fmla="*/ 107950 h 146050"/>
                <a:gd name="connsiteX2" fmla="*/ 12243 w 88445"/>
                <a:gd name="connsiteY2" fmla="*/ 146050 h 146050"/>
                <a:gd name="connsiteX3" fmla="*/ 2718 w 88445"/>
                <a:gd name="connsiteY3" fmla="*/ 107950 h 146050"/>
                <a:gd name="connsiteX4" fmla="*/ 88443 w 88445"/>
                <a:gd name="connsiteY4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45" h="146050">
                  <a:moveTo>
                    <a:pt x="88443" y="0"/>
                  </a:moveTo>
                  <a:cubicBezTo>
                    <a:pt x="88972" y="0"/>
                    <a:pt x="18593" y="83608"/>
                    <a:pt x="5893" y="107950"/>
                  </a:cubicBezTo>
                  <a:cubicBezTo>
                    <a:pt x="-6807" y="132292"/>
                    <a:pt x="12772" y="146050"/>
                    <a:pt x="12243" y="146050"/>
                  </a:cubicBezTo>
                  <a:cubicBezTo>
                    <a:pt x="11714" y="146050"/>
                    <a:pt x="-6807" y="126471"/>
                    <a:pt x="2718" y="107950"/>
                  </a:cubicBezTo>
                  <a:cubicBezTo>
                    <a:pt x="12243" y="89429"/>
                    <a:pt x="87914" y="0"/>
                    <a:pt x="88443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2" name="フリーフォーム 1221">
              <a:extLst>
                <a:ext uri="{FF2B5EF4-FFF2-40B4-BE49-F238E27FC236}">
                  <a16:creationId xmlns:a16="http://schemas.microsoft.com/office/drawing/2014/main" id="{EE594591-5753-1751-3DBB-867E375C3914}"/>
                </a:ext>
              </a:extLst>
            </p:cNvPr>
            <p:cNvSpPr/>
            <p:nvPr/>
          </p:nvSpPr>
          <p:spPr>
            <a:xfrm>
              <a:off x="6054576" y="1774680"/>
              <a:ext cx="79198" cy="105983"/>
            </a:xfrm>
            <a:custGeom>
              <a:avLst/>
              <a:gdLst>
                <a:gd name="connsiteX0" fmla="*/ 149 w 79198"/>
                <a:gd name="connsiteY0" fmla="*/ 145 h 105983"/>
                <a:gd name="connsiteX1" fmla="*/ 76349 w 79198"/>
                <a:gd name="connsiteY1" fmla="*/ 101745 h 105983"/>
                <a:gd name="connsiteX2" fmla="*/ 57299 w 79198"/>
                <a:gd name="connsiteY2" fmla="*/ 79520 h 105983"/>
                <a:gd name="connsiteX3" fmla="*/ 149 w 79198"/>
                <a:gd name="connsiteY3" fmla="*/ 145 h 10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98" h="105983">
                  <a:moveTo>
                    <a:pt x="149" y="145"/>
                  </a:moveTo>
                  <a:cubicBezTo>
                    <a:pt x="3324" y="3849"/>
                    <a:pt x="66824" y="88516"/>
                    <a:pt x="76349" y="101745"/>
                  </a:cubicBezTo>
                  <a:cubicBezTo>
                    <a:pt x="85874" y="114974"/>
                    <a:pt x="69470" y="94337"/>
                    <a:pt x="57299" y="79520"/>
                  </a:cubicBezTo>
                  <a:cubicBezTo>
                    <a:pt x="45128" y="64703"/>
                    <a:pt x="-3026" y="-3559"/>
                    <a:pt x="149" y="1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3" name="フリーフォーム 1222">
              <a:extLst>
                <a:ext uri="{FF2B5EF4-FFF2-40B4-BE49-F238E27FC236}">
                  <a16:creationId xmlns:a16="http://schemas.microsoft.com/office/drawing/2014/main" id="{A3E1F2FE-D0FA-84A3-0EFF-EC961CA2BABC}"/>
                </a:ext>
              </a:extLst>
            </p:cNvPr>
            <p:cNvSpPr/>
            <p:nvPr/>
          </p:nvSpPr>
          <p:spPr>
            <a:xfrm>
              <a:off x="7070710" y="1666673"/>
              <a:ext cx="63820" cy="299049"/>
            </a:xfrm>
            <a:custGeom>
              <a:avLst/>
              <a:gdLst>
                <a:gd name="connsiteX0" fmla="*/ 15 w 63820"/>
                <a:gd name="connsiteY0" fmla="*/ 202 h 299049"/>
                <a:gd name="connsiteX1" fmla="*/ 57165 w 63820"/>
                <a:gd name="connsiteY1" fmla="*/ 165302 h 299049"/>
                <a:gd name="connsiteX2" fmla="*/ 34940 w 63820"/>
                <a:gd name="connsiteY2" fmla="*/ 298652 h 299049"/>
                <a:gd name="connsiteX3" fmla="*/ 63515 w 63820"/>
                <a:gd name="connsiteY3" fmla="*/ 200227 h 299049"/>
                <a:gd name="connsiteX4" fmla="*/ 15 w 63820"/>
                <a:gd name="connsiteY4" fmla="*/ 202 h 29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820" h="299049">
                  <a:moveTo>
                    <a:pt x="15" y="202"/>
                  </a:moveTo>
                  <a:cubicBezTo>
                    <a:pt x="-1043" y="-5619"/>
                    <a:pt x="51344" y="115560"/>
                    <a:pt x="57165" y="165302"/>
                  </a:cubicBezTo>
                  <a:cubicBezTo>
                    <a:pt x="62986" y="215044"/>
                    <a:pt x="33882" y="292831"/>
                    <a:pt x="34940" y="298652"/>
                  </a:cubicBezTo>
                  <a:cubicBezTo>
                    <a:pt x="35998" y="304473"/>
                    <a:pt x="67219" y="245206"/>
                    <a:pt x="63515" y="200227"/>
                  </a:cubicBezTo>
                  <a:cubicBezTo>
                    <a:pt x="59811" y="155248"/>
                    <a:pt x="1073" y="6023"/>
                    <a:pt x="15" y="2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4" name="フリーフォーム 1223">
              <a:extLst>
                <a:ext uri="{FF2B5EF4-FFF2-40B4-BE49-F238E27FC236}">
                  <a16:creationId xmlns:a16="http://schemas.microsoft.com/office/drawing/2014/main" id="{5933E04B-4D90-E8BD-EF7A-676ED39C28FB}"/>
                </a:ext>
              </a:extLst>
            </p:cNvPr>
            <p:cNvSpPr/>
            <p:nvPr/>
          </p:nvSpPr>
          <p:spPr>
            <a:xfrm>
              <a:off x="6047468" y="3621260"/>
              <a:ext cx="922224" cy="332261"/>
            </a:xfrm>
            <a:custGeom>
              <a:avLst/>
              <a:gdLst>
                <a:gd name="connsiteX0" fmla="*/ 907 w 922224"/>
                <a:gd name="connsiteY0" fmla="*/ 331615 h 332261"/>
                <a:gd name="connsiteX1" fmla="*/ 188232 w 922224"/>
                <a:gd name="connsiteY1" fmla="*/ 249065 h 332261"/>
                <a:gd name="connsiteX2" fmla="*/ 172357 w 922224"/>
                <a:gd name="connsiteY2" fmla="*/ 274465 h 332261"/>
                <a:gd name="connsiteX3" fmla="*/ 366032 w 922224"/>
                <a:gd name="connsiteY3" fmla="*/ 271290 h 332261"/>
                <a:gd name="connsiteX4" fmla="*/ 648607 w 922224"/>
                <a:gd name="connsiteY4" fmla="*/ 182390 h 332261"/>
                <a:gd name="connsiteX5" fmla="*/ 623207 w 922224"/>
                <a:gd name="connsiteY5" fmla="*/ 188740 h 332261"/>
                <a:gd name="connsiteX6" fmla="*/ 918482 w 922224"/>
                <a:gd name="connsiteY6" fmla="*/ 1415 h 332261"/>
                <a:gd name="connsiteX7" fmla="*/ 762907 w 922224"/>
                <a:gd name="connsiteY7" fmla="*/ 112540 h 332261"/>
                <a:gd name="connsiteX8" fmla="*/ 381907 w 922224"/>
                <a:gd name="connsiteY8" fmla="*/ 290340 h 332261"/>
                <a:gd name="connsiteX9" fmla="*/ 153307 w 922224"/>
                <a:gd name="connsiteY9" fmla="*/ 283990 h 332261"/>
                <a:gd name="connsiteX10" fmla="*/ 118382 w 922224"/>
                <a:gd name="connsiteY10" fmla="*/ 287165 h 332261"/>
                <a:gd name="connsiteX11" fmla="*/ 907 w 922224"/>
                <a:gd name="connsiteY11" fmla="*/ 331615 h 332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22224" h="332261">
                  <a:moveTo>
                    <a:pt x="907" y="331615"/>
                  </a:moveTo>
                  <a:cubicBezTo>
                    <a:pt x="12549" y="325265"/>
                    <a:pt x="159657" y="258590"/>
                    <a:pt x="188232" y="249065"/>
                  </a:cubicBezTo>
                  <a:cubicBezTo>
                    <a:pt x="216807" y="239540"/>
                    <a:pt x="142724" y="270761"/>
                    <a:pt x="172357" y="274465"/>
                  </a:cubicBezTo>
                  <a:cubicBezTo>
                    <a:pt x="201990" y="278169"/>
                    <a:pt x="286657" y="286636"/>
                    <a:pt x="366032" y="271290"/>
                  </a:cubicBezTo>
                  <a:cubicBezTo>
                    <a:pt x="445407" y="255944"/>
                    <a:pt x="605745" y="196148"/>
                    <a:pt x="648607" y="182390"/>
                  </a:cubicBezTo>
                  <a:cubicBezTo>
                    <a:pt x="691469" y="168632"/>
                    <a:pt x="578228" y="218902"/>
                    <a:pt x="623207" y="188740"/>
                  </a:cubicBezTo>
                  <a:cubicBezTo>
                    <a:pt x="668186" y="158577"/>
                    <a:pt x="895199" y="14115"/>
                    <a:pt x="918482" y="1415"/>
                  </a:cubicBezTo>
                  <a:cubicBezTo>
                    <a:pt x="941765" y="-11285"/>
                    <a:pt x="852336" y="64386"/>
                    <a:pt x="762907" y="112540"/>
                  </a:cubicBezTo>
                  <a:cubicBezTo>
                    <a:pt x="673478" y="160694"/>
                    <a:pt x="483507" y="261765"/>
                    <a:pt x="381907" y="290340"/>
                  </a:cubicBezTo>
                  <a:cubicBezTo>
                    <a:pt x="280307" y="318915"/>
                    <a:pt x="197228" y="284519"/>
                    <a:pt x="153307" y="283990"/>
                  </a:cubicBezTo>
                  <a:cubicBezTo>
                    <a:pt x="109386" y="283461"/>
                    <a:pt x="143782" y="278698"/>
                    <a:pt x="118382" y="287165"/>
                  </a:cubicBezTo>
                  <a:cubicBezTo>
                    <a:pt x="92982" y="295632"/>
                    <a:pt x="-10735" y="337965"/>
                    <a:pt x="907" y="3316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5" name="フリーフォーム 1224">
              <a:extLst>
                <a:ext uri="{FF2B5EF4-FFF2-40B4-BE49-F238E27FC236}">
                  <a16:creationId xmlns:a16="http://schemas.microsoft.com/office/drawing/2014/main" id="{FE8F1108-F6EE-C29A-CE2C-F5DC11594224}"/>
                </a:ext>
              </a:extLst>
            </p:cNvPr>
            <p:cNvSpPr/>
            <p:nvPr/>
          </p:nvSpPr>
          <p:spPr>
            <a:xfrm>
              <a:off x="6063095" y="3906119"/>
              <a:ext cx="388760" cy="69093"/>
            </a:xfrm>
            <a:custGeom>
              <a:avLst/>
              <a:gdLst>
                <a:gd name="connsiteX0" fmla="*/ 1155 w 388760"/>
                <a:gd name="connsiteY0" fmla="*/ 68981 h 69093"/>
                <a:gd name="connsiteX1" fmla="*/ 172605 w 388760"/>
                <a:gd name="connsiteY1" fmla="*/ 2306 h 69093"/>
                <a:gd name="connsiteX2" fmla="*/ 388505 w 388760"/>
                <a:gd name="connsiteY2" fmla="*/ 15006 h 69093"/>
                <a:gd name="connsiteX3" fmla="*/ 213880 w 388760"/>
                <a:gd name="connsiteY3" fmla="*/ 11831 h 69093"/>
                <a:gd name="connsiteX4" fmla="*/ 102755 w 388760"/>
                <a:gd name="connsiteY4" fmla="*/ 18181 h 69093"/>
                <a:gd name="connsiteX5" fmla="*/ 1155 w 388760"/>
                <a:gd name="connsiteY5" fmla="*/ 68981 h 69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760" h="69093">
                  <a:moveTo>
                    <a:pt x="1155" y="68981"/>
                  </a:moveTo>
                  <a:cubicBezTo>
                    <a:pt x="12797" y="66335"/>
                    <a:pt x="108047" y="11302"/>
                    <a:pt x="172605" y="2306"/>
                  </a:cubicBezTo>
                  <a:cubicBezTo>
                    <a:pt x="237163" y="-6690"/>
                    <a:pt x="381626" y="13419"/>
                    <a:pt x="388505" y="15006"/>
                  </a:cubicBezTo>
                  <a:cubicBezTo>
                    <a:pt x="395384" y="16593"/>
                    <a:pt x="261505" y="11302"/>
                    <a:pt x="213880" y="11831"/>
                  </a:cubicBezTo>
                  <a:cubicBezTo>
                    <a:pt x="166255" y="12360"/>
                    <a:pt x="136622" y="9714"/>
                    <a:pt x="102755" y="18181"/>
                  </a:cubicBezTo>
                  <a:cubicBezTo>
                    <a:pt x="68888" y="26648"/>
                    <a:pt x="-10487" y="71627"/>
                    <a:pt x="1155" y="689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6" name="フリーフォーム 1225">
              <a:extLst>
                <a:ext uri="{FF2B5EF4-FFF2-40B4-BE49-F238E27FC236}">
                  <a16:creationId xmlns:a16="http://schemas.microsoft.com/office/drawing/2014/main" id="{8BF7E34C-13C1-33BD-7D70-480AFCB250B5}"/>
                </a:ext>
              </a:extLst>
            </p:cNvPr>
            <p:cNvSpPr/>
            <p:nvPr/>
          </p:nvSpPr>
          <p:spPr>
            <a:xfrm>
              <a:off x="6677010" y="3597271"/>
              <a:ext cx="288966" cy="539758"/>
            </a:xfrm>
            <a:custGeom>
              <a:avLst/>
              <a:gdLst>
                <a:gd name="connsiteX0" fmla="*/ 288940 w 288966"/>
                <a:gd name="connsiteY0" fmla="*/ 4 h 539758"/>
                <a:gd name="connsiteX1" fmla="*/ 165115 w 288966"/>
                <a:gd name="connsiteY1" fmla="*/ 276229 h 539758"/>
                <a:gd name="connsiteX2" fmla="*/ 15 w 288966"/>
                <a:gd name="connsiteY2" fmla="*/ 539754 h 539758"/>
                <a:gd name="connsiteX3" fmla="*/ 174640 w 288966"/>
                <a:gd name="connsiteY3" fmla="*/ 282579 h 539758"/>
                <a:gd name="connsiteX4" fmla="*/ 288940 w 288966"/>
                <a:gd name="connsiteY4" fmla="*/ 4 h 539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66" h="539758">
                  <a:moveTo>
                    <a:pt x="288940" y="4"/>
                  </a:moveTo>
                  <a:cubicBezTo>
                    <a:pt x="287352" y="-1054"/>
                    <a:pt x="213269" y="186271"/>
                    <a:pt x="165115" y="276229"/>
                  </a:cubicBezTo>
                  <a:cubicBezTo>
                    <a:pt x="116961" y="366187"/>
                    <a:pt x="-1573" y="538696"/>
                    <a:pt x="15" y="539754"/>
                  </a:cubicBezTo>
                  <a:cubicBezTo>
                    <a:pt x="1603" y="540812"/>
                    <a:pt x="128603" y="373596"/>
                    <a:pt x="174640" y="282579"/>
                  </a:cubicBezTo>
                  <a:cubicBezTo>
                    <a:pt x="220677" y="191562"/>
                    <a:pt x="290528" y="1062"/>
                    <a:pt x="288940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7" name="フリーフォーム 1226">
              <a:extLst>
                <a:ext uri="{FF2B5EF4-FFF2-40B4-BE49-F238E27FC236}">
                  <a16:creationId xmlns:a16="http://schemas.microsoft.com/office/drawing/2014/main" id="{CACC02CC-F896-FC94-EE47-668443480CC1}"/>
                </a:ext>
              </a:extLst>
            </p:cNvPr>
            <p:cNvSpPr/>
            <p:nvPr/>
          </p:nvSpPr>
          <p:spPr>
            <a:xfrm>
              <a:off x="6423023" y="3897954"/>
              <a:ext cx="98160" cy="401012"/>
            </a:xfrm>
            <a:custGeom>
              <a:avLst/>
              <a:gdLst>
                <a:gd name="connsiteX0" fmla="*/ 9527 w 98160"/>
                <a:gd name="connsiteY0" fmla="*/ 946 h 401012"/>
                <a:gd name="connsiteX1" fmla="*/ 85727 w 98160"/>
                <a:gd name="connsiteY1" fmla="*/ 235896 h 401012"/>
                <a:gd name="connsiteX2" fmla="*/ 2 w 98160"/>
                <a:gd name="connsiteY2" fmla="*/ 400996 h 401012"/>
                <a:gd name="connsiteX3" fmla="*/ 88902 w 98160"/>
                <a:gd name="connsiteY3" fmla="*/ 245421 h 401012"/>
                <a:gd name="connsiteX4" fmla="*/ 85727 w 98160"/>
                <a:gd name="connsiteY4" fmla="*/ 156521 h 401012"/>
                <a:gd name="connsiteX5" fmla="*/ 9527 w 98160"/>
                <a:gd name="connsiteY5" fmla="*/ 946 h 401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8160" h="401012">
                  <a:moveTo>
                    <a:pt x="9527" y="946"/>
                  </a:moveTo>
                  <a:cubicBezTo>
                    <a:pt x="9527" y="14175"/>
                    <a:pt x="87314" y="169221"/>
                    <a:pt x="85727" y="235896"/>
                  </a:cubicBezTo>
                  <a:cubicBezTo>
                    <a:pt x="84140" y="302571"/>
                    <a:pt x="-527" y="399409"/>
                    <a:pt x="2" y="400996"/>
                  </a:cubicBezTo>
                  <a:cubicBezTo>
                    <a:pt x="531" y="402583"/>
                    <a:pt x="74615" y="286167"/>
                    <a:pt x="88902" y="245421"/>
                  </a:cubicBezTo>
                  <a:cubicBezTo>
                    <a:pt x="103189" y="204675"/>
                    <a:pt x="100014" y="196208"/>
                    <a:pt x="85727" y="156521"/>
                  </a:cubicBezTo>
                  <a:cubicBezTo>
                    <a:pt x="71440" y="116834"/>
                    <a:pt x="9527" y="-12283"/>
                    <a:pt x="9527" y="9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8" name="フリーフォーム 1227">
              <a:extLst>
                <a:ext uri="{FF2B5EF4-FFF2-40B4-BE49-F238E27FC236}">
                  <a16:creationId xmlns:a16="http://schemas.microsoft.com/office/drawing/2014/main" id="{63D2F83B-A5A9-7EEB-F54B-0A3C318EAE76}"/>
                </a:ext>
              </a:extLst>
            </p:cNvPr>
            <p:cNvSpPr/>
            <p:nvPr/>
          </p:nvSpPr>
          <p:spPr>
            <a:xfrm>
              <a:off x="6419789" y="3911425"/>
              <a:ext cx="82615" cy="391333"/>
            </a:xfrm>
            <a:custGeom>
              <a:avLst/>
              <a:gdLst>
                <a:gd name="connsiteX0" fmla="*/ 61 w 82615"/>
                <a:gd name="connsiteY0" fmla="*/ 175 h 391333"/>
                <a:gd name="connsiteX1" fmla="*/ 73086 w 82615"/>
                <a:gd name="connsiteY1" fmla="*/ 181150 h 391333"/>
                <a:gd name="connsiteX2" fmla="*/ 31811 w 82615"/>
                <a:gd name="connsiteY2" fmla="*/ 276400 h 391333"/>
                <a:gd name="connsiteX3" fmla="*/ 61 w 82615"/>
                <a:gd name="connsiteY3" fmla="*/ 390700 h 391333"/>
                <a:gd name="connsiteX4" fmla="*/ 25461 w 82615"/>
                <a:gd name="connsiteY4" fmla="*/ 317675 h 391333"/>
                <a:gd name="connsiteX5" fmla="*/ 82611 w 82615"/>
                <a:gd name="connsiteY5" fmla="*/ 216075 h 391333"/>
                <a:gd name="connsiteX6" fmla="*/ 61 w 82615"/>
                <a:gd name="connsiteY6" fmla="*/ 175 h 39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615" h="391333">
                  <a:moveTo>
                    <a:pt x="61" y="175"/>
                  </a:moveTo>
                  <a:cubicBezTo>
                    <a:pt x="-1527" y="-5646"/>
                    <a:pt x="67794" y="135113"/>
                    <a:pt x="73086" y="181150"/>
                  </a:cubicBezTo>
                  <a:cubicBezTo>
                    <a:pt x="78378" y="227188"/>
                    <a:pt x="43982" y="241475"/>
                    <a:pt x="31811" y="276400"/>
                  </a:cubicBezTo>
                  <a:cubicBezTo>
                    <a:pt x="19640" y="311325"/>
                    <a:pt x="1119" y="383821"/>
                    <a:pt x="61" y="390700"/>
                  </a:cubicBezTo>
                  <a:cubicBezTo>
                    <a:pt x="-997" y="397579"/>
                    <a:pt x="11703" y="346779"/>
                    <a:pt x="25461" y="317675"/>
                  </a:cubicBezTo>
                  <a:cubicBezTo>
                    <a:pt x="39219" y="288571"/>
                    <a:pt x="83140" y="267933"/>
                    <a:pt x="82611" y="216075"/>
                  </a:cubicBezTo>
                  <a:cubicBezTo>
                    <a:pt x="82082" y="164217"/>
                    <a:pt x="1649" y="5996"/>
                    <a:pt x="61" y="1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9" name="フリーフォーム 1228">
              <a:extLst>
                <a:ext uri="{FF2B5EF4-FFF2-40B4-BE49-F238E27FC236}">
                  <a16:creationId xmlns:a16="http://schemas.microsoft.com/office/drawing/2014/main" id="{DD5BA8AE-84EF-52C7-EE36-5695D30F7A78}"/>
                </a:ext>
              </a:extLst>
            </p:cNvPr>
            <p:cNvSpPr/>
            <p:nvPr/>
          </p:nvSpPr>
          <p:spPr>
            <a:xfrm>
              <a:off x="6409498" y="4032331"/>
              <a:ext cx="385033" cy="264414"/>
            </a:xfrm>
            <a:custGeom>
              <a:avLst/>
              <a:gdLst>
                <a:gd name="connsiteX0" fmla="*/ 372302 w 385033"/>
                <a:gd name="connsiteY0" fmla="*/ 6269 h 264414"/>
                <a:gd name="connsiteX1" fmla="*/ 827 w 385033"/>
                <a:gd name="connsiteY1" fmla="*/ 263444 h 264414"/>
                <a:gd name="connsiteX2" fmla="*/ 273877 w 385033"/>
                <a:gd name="connsiteY2" fmla="*/ 91994 h 264414"/>
                <a:gd name="connsiteX3" fmla="*/ 372302 w 385033"/>
                <a:gd name="connsiteY3" fmla="*/ 6269 h 26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033" h="264414">
                  <a:moveTo>
                    <a:pt x="372302" y="6269"/>
                  </a:moveTo>
                  <a:cubicBezTo>
                    <a:pt x="326794" y="34844"/>
                    <a:pt x="17231" y="249156"/>
                    <a:pt x="827" y="263444"/>
                  </a:cubicBezTo>
                  <a:cubicBezTo>
                    <a:pt x="-15577" y="277732"/>
                    <a:pt x="216727" y="130094"/>
                    <a:pt x="273877" y="91994"/>
                  </a:cubicBezTo>
                  <a:cubicBezTo>
                    <a:pt x="331027" y="53894"/>
                    <a:pt x="417810" y="-22306"/>
                    <a:pt x="372302" y="62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0" name="フリーフォーム 1229">
              <a:extLst>
                <a:ext uri="{FF2B5EF4-FFF2-40B4-BE49-F238E27FC236}">
                  <a16:creationId xmlns:a16="http://schemas.microsoft.com/office/drawing/2014/main" id="{5CC73AF6-53BE-6F73-CA40-3192B5933EEF}"/>
                </a:ext>
              </a:extLst>
            </p:cNvPr>
            <p:cNvSpPr/>
            <p:nvPr/>
          </p:nvSpPr>
          <p:spPr>
            <a:xfrm>
              <a:off x="5695079" y="2963397"/>
              <a:ext cx="179692" cy="695201"/>
            </a:xfrm>
            <a:custGeom>
              <a:avLst/>
              <a:gdLst>
                <a:gd name="connsiteX0" fmla="*/ 871 w 179692"/>
                <a:gd name="connsiteY0" fmla="*/ 2053 h 695201"/>
                <a:gd name="connsiteX1" fmla="*/ 86596 w 179692"/>
                <a:gd name="connsiteY1" fmla="*/ 475128 h 695201"/>
                <a:gd name="connsiteX2" fmla="*/ 175496 w 179692"/>
                <a:gd name="connsiteY2" fmla="*/ 684678 h 695201"/>
                <a:gd name="connsiteX3" fmla="*/ 153271 w 179692"/>
                <a:gd name="connsiteY3" fmla="*/ 627528 h 695201"/>
                <a:gd name="connsiteX4" fmla="*/ 48496 w 179692"/>
                <a:gd name="connsiteY4" fmla="*/ 316378 h 695201"/>
                <a:gd name="connsiteX5" fmla="*/ 871 w 179692"/>
                <a:gd name="connsiteY5" fmla="*/ 2053 h 69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692" h="695201">
                  <a:moveTo>
                    <a:pt x="871" y="2053"/>
                  </a:moveTo>
                  <a:cubicBezTo>
                    <a:pt x="7221" y="28511"/>
                    <a:pt x="57492" y="361357"/>
                    <a:pt x="86596" y="475128"/>
                  </a:cubicBezTo>
                  <a:cubicBezTo>
                    <a:pt x="115700" y="588899"/>
                    <a:pt x="164384" y="659278"/>
                    <a:pt x="175496" y="684678"/>
                  </a:cubicBezTo>
                  <a:cubicBezTo>
                    <a:pt x="186608" y="710078"/>
                    <a:pt x="174438" y="688911"/>
                    <a:pt x="153271" y="627528"/>
                  </a:cubicBezTo>
                  <a:cubicBezTo>
                    <a:pt x="132104" y="566145"/>
                    <a:pt x="72838" y="421153"/>
                    <a:pt x="48496" y="316378"/>
                  </a:cubicBezTo>
                  <a:cubicBezTo>
                    <a:pt x="24154" y="211603"/>
                    <a:pt x="-5479" y="-24405"/>
                    <a:pt x="871" y="20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1" name="フリーフォーム 1230">
              <a:extLst>
                <a:ext uri="{FF2B5EF4-FFF2-40B4-BE49-F238E27FC236}">
                  <a16:creationId xmlns:a16="http://schemas.microsoft.com/office/drawing/2014/main" id="{ADACC8DF-B681-BAFC-31E3-09B040AF2EA3}"/>
                </a:ext>
              </a:extLst>
            </p:cNvPr>
            <p:cNvSpPr/>
            <p:nvPr/>
          </p:nvSpPr>
          <p:spPr>
            <a:xfrm>
              <a:off x="5841381" y="3590826"/>
              <a:ext cx="283683" cy="308189"/>
            </a:xfrm>
            <a:custGeom>
              <a:avLst/>
              <a:gdLst>
                <a:gd name="connsiteX0" fmla="*/ 619 w 283683"/>
                <a:gd name="connsiteY0" fmla="*/ 99 h 308189"/>
                <a:gd name="connsiteX1" fmla="*/ 213344 w 283683"/>
                <a:gd name="connsiteY1" fmla="*/ 181074 h 308189"/>
                <a:gd name="connsiteX2" fmla="*/ 248269 w 283683"/>
                <a:gd name="connsiteY2" fmla="*/ 215999 h 308189"/>
                <a:gd name="connsiteX3" fmla="*/ 251444 w 283683"/>
                <a:gd name="connsiteY3" fmla="*/ 206474 h 308189"/>
                <a:gd name="connsiteX4" fmla="*/ 283194 w 283683"/>
                <a:gd name="connsiteY4" fmla="*/ 308074 h 308189"/>
                <a:gd name="connsiteX5" fmla="*/ 267319 w 283683"/>
                <a:gd name="connsiteY5" fmla="*/ 225524 h 308189"/>
                <a:gd name="connsiteX6" fmla="*/ 222869 w 283683"/>
                <a:gd name="connsiteY6" fmla="*/ 171549 h 308189"/>
                <a:gd name="connsiteX7" fmla="*/ 149844 w 283683"/>
                <a:gd name="connsiteY7" fmla="*/ 155674 h 308189"/>
                <a:gd name="connsiteX8" fmla="*/ 619 w 283683"/>
                <a:gd name="connsiteY8" fmla="*/ 99 h 30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3683" h="308189">
                  <a:moveTo>
                    <a:pt x="619" y="99"/>
                  </a:moveTo>
                  <a:cubicBezTo>
                    <a:pt x="11202" y="4332"/>
                    <a:pt x="172069" y="145091"/>
                    <a:pt x="213344" y="181074"/>
                  </a:cubicBezTo>
                  <a:cubicBezTo>
                    <a:pt x="254619" y="217057"/>
                    <a:pt x="241919" y="211766"/>
                    <a:pt x="248269" y="215999"/>
                  </a:cubicBezTo>
                  <a:cubicBezTo>
                    <a:pt x="254619" y="220232"/>
                    <a:pt x="245623" y="191128"/>
                    <a:pt x="251444" y="206474"/>
                  </a:cubicBezTo>
                  <a:cubicBezTo>
                    <a:pt x="257265" y="221820"/>
                    <a:pt x="280548" y="304899"/>
                    <a:pt x="283194" y="308074"/>
                  </a:cubicBezTo>
                  <a:cubicBezTo>
                    <a:pt x="285840" y="311249"/>
                    <a:pt x="277373" y="248278"/>
                    <a:pt x="267319" y="225524"/>
                  </a:cubicBezTo>
                  <a:cubicBezTo>
                    <a:pt x="257265" y="202770"/>
                    <a:pt x="242448" y="183191"/>
                    <a:pt x="222869" y="171549"/>
                  </a:cubicBezTo>
                  <a:cubicBezTo>
                    <a:pt x="203290" y="159907"/>
                    <a:pt x="181594" y="183720"/>
                    <a:pt x="149844" y="155674"/>
                  </a:cubicBezTo>
                  <a:cubicBezTo>
                    <a:pt x="118094" y="127628"/>
                    <a:pt x="-9964" y="-4134"/>
                    <a:pt x="619" y="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2" name="フリーフォーム 1231">
              <a:extLst>
                <a:ext uri="{FF2B5EF4-FFF2-40B4-BE49-F238E27FC236}">
                  <a16:creationId xmlns:a16="http://schemas.microsoft.com/office/drawing/2014/main" id="{A36977D4-5408-09E9-0246-508EA707BCD7}"/>
                </a:ext>
              </a:extLst>
            </p:cNvPr>
            <p:cNvSpPr/>
            <p:nvPr/>
          </p:nvSpPr>
          <p:spPr>
            <a:xfrm>
              <a:off x="5879872" y="3689051"/>
              <a:ext cx="213712" cy="229539"/>
            </a:xfrm>
            <a:custGeom>
              <a:avLst/>
              <a:gdLst>
                <a:gd name="connsiteX0" fmla="*/ 228 w 213712"/>
                <a:gd name="connsiteY0" fmla="*/ 299 h 229539"/>
                <a:gd name="connsiteX1" fmla="*/ 168503 w 213712"/>
                <a:gd name="connsiteY1" fmla="*/ 120949 h 229539"/>
                <a:gd name="connsiteX2" fmla="*/ 206603 w 213712"/>
                <a:gd name="connsiteY2" fmla="*/ 228899 h 229539"/>
                <a:gd name="connsiteX3" fmla="*/ 206603 w 213712"/>
                <a:gd name="connsiteY3" fmla="*/ 162224 h 229539"/>
                <a:gd name="connsiteX4" fmla="*/ 133578 w 213712"/>
                <a:gd name="connsiteY4" fmla="*/ 89199 h 229539"/>
                <a:gd name="connsiteX5" fmla="*/ 228 w 213712"/>
                <a:gd name="connsiteY5" fmla="*/ 299 h 22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712" h="229539">
                  <a:moveTo>
                    <a:pt x="228" y="299"/>
                  </a:moveTo>
                  <a:cubicBezTo>
                    <a:pt x="6049" y="5591"/>
                    <a:pt x="134107" y="82849"/>
                    <a:pt x="168503" y="120949"/>
                  </a:cubicBezTo>
                  <a:cubicBezTo>
                    <a:pt x="202899" y="159049"/>
                    <a:pt x="200253" y="222020"/>
                    <a:pt x="206603" y="228899"/>
                  </a:cubicBezTo>
                  <a:cubicBezTo>
                    <a:pt x="212953" y="235778"/>
                    <a:pt x="218774" y="185507"/>
                    <a:pt x="206603" y="162224"/>
                  </a:cubicBezTo>
                  <a:cubicBezTo>
                    <a:pt x="194432" y="138941"/>
                    <a:pt x="165857" y="117245"/>
                    <a:pt x="133578" y="89199"/>
                  </a:cubicBezTo>
                  <a:cubicBezTo>
                    <a:pt x="101299" y="61153"/>
                    <a:pt x="-5593" y="-4993"/>
                    <a:pt x="228" y="2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3" name="フリーフォーム 1232">
              <a:extLst>
                <a:ext uri="{FF2B5EF4-FFF2-40B4-BE49-F238E27FC236}">
                  <a16:creationId xmlns:a16="http://schemas.microsoft.com/office/drawing/2014/main" id="{A902CA9A-D4E2-6083-D233-2B416840C55D}"/>
                </a:ext>
              </a:extLst>
            </p:cNvPr>
            <p:cNvSpPr/>
            <p:nvPr/>
          </p:nvSpPr>
          <p:spPr>
            <a:xfrm>
              <a:off x="5645126" y="2932216"/>
              <a:ext cx="63524" cy="912780"/>
            </a:xfrm>
            <a:custGeom>
              <a:avLst/>
              <a:gdLst>
                <a:gd name="connsiteX0" fmla="*/ 50824 w 63524"/>
                <a:gd name="connsiteY0" fmla="*/ 1484 h 912780"/>
                <a:gd name="connsiteX1" fmla="*/ 6374 w 63524"/>
                <a:gd name="connsiteY1" fmla="*/ 280884 h 912780"/>
                <a:gd name="connsiteX2" fmla="*/ 6374 w 63524"/>
                <a:gd name="connsiteY2" fmla="*/ 576159 h 912780"/>
                <a:gd name="connsiteX3" fmla="*/ 63524 w 63524"/>
                <a:gd name="connsiteY3" fmla="*/ 912709 h 912780"/>
                <a:gd name="connsiteX4" fmla="*/ 6374 w 63524"/>
                <a:gd name="connsiteY4" fmla="*/ 547584 h 912780"/>
                <a:gd name="connsiteX5" fmla="*/ 6374 w 63524"/>
                <a:gd name="connsiteY5" fmla="*/ 185634 h 912780"/>
                <a:gd name="connsiteX6" fmla="*/ 50824 w 63524"/>
                <a:gd name="connsiteY6" fmla="*/ 1484 h 91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524" h="912780">
                  <a:moveTo>
                    <a:pt x="50824" y="1484"/>
                  </a:moveTo>
                  <a:cubicBezTo>
                    <a:pt x="50824" y="17359"/>
                    <a:pt x="13782" y="185105"/>
                    <a:pt x="6374" y="280884"/>
                  </a:cubicBezTo>
                  <a:cubicBezTo>
                    <a:pt x="-1034" y="376663"/>
                    <a:pt x="-3151" y="470855"/>
                    <a:pt x="6374" y="576159"/>
                  </a:cubicBezTo>
                  <a:cubicBezTo>
                    <a:pt x="15899" y="681463"/>
                    <a:pt x="63524" y="917471"/>
                    <a:pt x="63524" y="912709"/>
                  </a:cubicBezTo>
                  <a:cubicBezTo>
                    <a:pt x="63524" y="907947"/>
                    <a:pt x="15899" y="668763"/>
                    <a:pt x="6374" y="547584"/>
                  </a:cubicBezTo>
                  <a:cubicBezTo>
                    <a:pt x="-3151" y="426405"/>
                    <a:pt x="24" y="270830"/>
                    <a:pt x="6374" y="185634"/>
                  </a:cubicBezTo>
                  <a:cubicBezTo>
                    <a:pt x="12724" y="100438"/>
                    <a:pt x="50824" y="-14391"/>
                    <a:pt x="50824" y="14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4" name="フリーフォーム 1233">
              <a:extLst>
                <a:ext uri="{FF2B5EF4-FFF2-40B4-BE49-F238E27FC236}">
                  <a16:creationId xmlns:a16="http://schemas.microsoft.com/office/drawing/2014/main" id="{704895C1-D1F2-2D72-8FC2-58CF00820502}"/>
                </a:ext>
              </a:extLst>
            </p:cNvPr>
            <p:cNvSpPr/>
            <p:nvPr/>
          </p:nvSpPr>
          <p:spPr>
            <a:xfrm>
              <a:off x="5687221" y="3099899"/>
              <a:ext cx="114070" cy="497385"/>
            </a:xfrm>
            <a:custGeom>
              <a:avLst/>
              <a:gdLst>
                <a:gd name="connsiteX0" fmla="*/ 2379 w 114070"/>
                <a:gd name="connsiteY0" fmla="*/ 8426 h 497385"/>
                <a:gd name="connsiteX1" fmla="*/ 113504 w 114070"/>
                <a:gd name="connsiteY1" fmla="*/ 494201 h 497385"/>
                <a:gd name="connsiteX2" fmla="*/ 43654 w 114070"/>
                <a:gd name="connsiteY2" fmla="*/ 208451 h 497385"/>
                <a:gd name="connsiteX3" fmla="*/ 2379 w 114070"/>
                <a:gd name="connsiteY3" fmla="*/ 8426 h 49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70" h="497385">
                  <a:moveTo>
                    <a:pt x="2379" y="8426"/>
                  </a:moveTo>
                  <a:cubicBezTo>
                    <a:pt x="14021" y="56051"/>
                    <a:pt x="106625" y="460863"/>
                    <a:pt x="113504" y="494201"/>
                  </a:cubicBezTo>
                  <a:cubicBezTo>
                    <a:pt x="120383" y="527539"/>
                    <a:pt x="62704" y="289943"/>
                    <a:pt x="43654" y="208451"/>
                  </a:cubicBezTo>
                  <a:cubicBezTo>
                    <a:pt x="24604" y="126959"/>
                    <a:pt x="-9263" y="-39199"/>
                    <a:pt x="2379" y="84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5" name="フリーフォーム 1234">
              <a:extLst>
                <a:ext uri="{FF2B5EF4-FFF2-40B4-BE49-F238E27FC236}">
                  <a16:creationId xmlns:a16="http://schemas.microsoft.com/office/drawing/2014/main" id="{FD081A9E-0608-4BC4-4EB5-5E7CED1F483B}"/>
                </a:ext>
              </a:extLst>
            </p:cNvPr>
            <p:cNvSpPr/>
            <p:nvPr/>
          </p:nvSpPr>
          <p:spPr>
            <a:xfrm>
              <a:off x="5666891" y="3302053"/>
              <a:ext cx="45418" cy="464718"/>
            </a:xfrm>
            <a:custGeom>
              <a:avLst/>
              <a:gdLst>
                <a:gd name="connsiteX0" fmla="*/ 484 w 45418"/>
                <a:gd name="connsiteY0" fmla="*/ 3122 h 464718"/>
                <a:gd name="connsiteX1" fmla="*/ 44934 w 45418"/>
                <a:gd name="connsiteY1" fmla="*/ 457147 h 464718"/>
                <a:gd name="connsiteX2" fmla="*/ 22709 w 45418"/>
                <a:gd name="connsiteY2" fmla="*/ 266647 h 464718"/>
                <a:gd name="connsiteX3" fmla="*/ 484 w 45418"/>
                <a:gd name="connsiteY3" fmla="*/ 3122 h 46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418" h="464718">
                  <a:moveTo>
                    <a:pt x="484" y="3122"/>
                  </a:moveTo>
                  <a:cubicBezTo>
                    <a:pt x="4188" y="34872"/>
                    <a:pt x="41230" y="413226"/>
                    <a:pt x="44934" y="457147"/>
                  </a:cubicBezTo>
                  <a:cubicBezTo>
                    <a:pt x="48638" y="501068"/>
                    <a:pt x="30117" y="342847"/>
                    <a:pt x="22709" y="266647"/>
                  </a:cubicBezTo>
                  <a:cubicBezTo>
                    <a:pt x="15301" y="190447"/>
                    <a:pt x="-3220" y="-28628"/>
                    <a:pt x="484" y="31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6" name="フリーフォーム 1235">
              <a:extLst>
                <a:ext uri="{FF2B5EF4-FFF2-40B4-BE49-F238E27FC236}">
                  <a16:creationId xmlns:a16="http://schemas.microsoft.com/office/drawing/2014/main" id="{5A4A4F9E-80DD-C46F-A977-6BF028AA3D5A}"/>
                </a:ext>
              </a:extLst>
            </p:cNvPr>
            <p:cNvSpPr/>
            <p:nvPr/>
          </p:nvSpPr>
          <p:spPr>
            <a:xfrm>
              <a:off x="5718830" y="3660465"/>
              <a:ext cx="174685" cy="213068"/>
            </a:xfrm>
            <a:custGeom>
              <a:avLst/>
              <a:gdLst>
                <a:gd name="connsiteX0" fmla="*/ 173970 w 174685"/>
                <a:gd name="connsiteY0" fmla="*/ 310 h 213068"/>
                <a:gd name="connsiteX1" fmla="*/ 72370 w 174685"/>
                <a:gd name="connsiteY1" fmla="*/ 51110 h 213068"/>
                <a:gd name="connsiteX2" fmla="*/ 37445 w 174685"/>
                <a:gd name="connsiteY2" fmla="*/ 89210 h 213068"/>
                <a:gd name="connsiteX3" fmla="*/ 8870 w 174685"/>
                <a:gd name="connsiteY3" fmla="*/ 213035 h 213068"/>
                <a:gd name="connsiteX4" fmla="*/ 15220 w 174685"/>
                <a:gd name="connsiteY4" fmla="*/ 76510 h 213068"/>
                <a:gd name="connsiteX5" fmla="*/ 173970 w 174685"/>
                <a:gd name="connsiteY5" fmla="*/ 310 h 2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685" h="213068">
                  <a:moveTo>
                    <a:pt x="173970" y="310"/>
                  </a:moveTo>
                  <a:cubicBezTo>
                    <a:pt x="183495" y="-3923"/>
                    <a:pt x="95124" y="36293"/>
                    <a:pt x="72370" y="51110"/>
                  </a:cubicBezTo>
                  <a:cubicBezTo>
                    <a:pt x="49616" y="65927"/>
                    <a:pt x="48028" y="62223"/>
                    <a:pt x="37445" y="89210"/>
                  </a:cubicBezTo>
                  <a:cubicBezTo>
                    <a:pt x="26862" y="116197"/>
                    <a:pt x="12574" y="215152"/>
                    <a:pt x="8870" y="213035"/>
                  </a:cubicBezTo>
                  <a:cubicBezTo>
                    <a:pt x="5166" y="210918"/>
                    <a:pt x="-12297" y="110377"/>
                    <a:pt x="15220" y="76510"/>
                  </a:cubicBezTo>
                  <a:cubicBezTo>
                    <a:pt x="42737" y="42643"/>
                    <a:pt x="164445" y="4543"/>
                    <a:pt x="173970" y="3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7" name="フリーフォーム 1236">
              <a:extLst>
                <a:ext uri="{FF2B5EF4-FFF2-40B4-BE49-F238E27FC236}">
                  <a16:creationId xmlns:a16="http://schemas.microsoft.com/office/drawing/2014/main" id="{C2D9E9E9-DBFC-0B9A-879A-D0B7FD72204E}"/>
                </a:ext>
              </a:extLst>
            </p:cNvPr>
            <p:cNvSpPr/>
            <p:nvPr/>
          </p:nvSpPr>
          <p:spPr>
            <a:xfrm>
              <a:off x="5724498" y="3644895"/>
              <a:ext cx="139729" cy="76219"/>
            </a:xfrm>
            <a:custGeom>
              <a:avLst/>
              <a:gdLst>
                <a:gd name="connsiteX0" fmla="*/ 139727 w 139729"/>
                <a:gd name="connsiteY0" fmla="*/ 5 h 76219"/>
                <a:gd name="connsiteX1" fmla="*/ 31777 w 139729"/>
                <a:gd name="connsiteY1" fmla="*/ 47630 h 76219"/>
                <a:gd name="connsiteX2" fmla="*/ 27 w 139729"/>
                <a:gd name="connsiteY2" fmla="*/ 76205 h 76219"/>
                <a:gd name="connsiteX3" fmla="*/ 28602 w 139729"/>
                <a:gd name="connsiteY3" fmla="*/ 50805 h 76219"/>
                <a:gd name="connsiteX4" fmla="*/ 139727 w 139729"/>
                <a:gd name="connsiteY4" fmla="*/ 5 h 76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9729" h="76219">
                  <a:moveTo>
                    <a:pt x="139727" y="5"/>
                  </a:moveTo>
                  <a:cubicBezTo>
                    <a:pt x="140256" y="-524"/>
                    <a:pt x="55060" y="34930"/>
                    <a:pt x="31777" y="47630"/>
                  </a:cubicBezTo>
                  <a:cubicBezTo>
                    <a:pt x="8494" y="60330"/>
                    <a:pt x="556" y="75676"/>
                    <a:pt x="27" y="76205"/>
                  </a:cubicBezTo>
                  <a:cubicBezTo>
                    <a:pt x="-502" y="76734"/>
                    <a:pt x="6377" y="62976"/>
                    <a:pt x="28602" y="50805"/>
                  </a:cubicBezTo>
                  <a:cubicBezTo>
                    <a:pt x="50827" y="38634"/>
                    <a:pt x="139198" y="534"/>
                    <a:pt x="139727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8" name="フリーフォーム 1237">
              <a:extLst>
                <a:ext uri="{FF2B5EF4-FFF2-40B4-BE49-F238E27FC236}">
                  <a16:creationId xmlns:a16="http://schemas.microsoft.com/office/drawing/2014/main" id="{7A614CDF-4232-2FA9-9570-294D73752CBD}"/>
                </a:ext>
              </a:extLst>
            </p:cNvPr>
            <p:cNvSpPr/>
            <p:nvPr/>
          </p:nvSpPr>
          <p:spPr>
            <a:xfrm>
              <a:off x="6616690" y="3705212"/>
              <a:ext cx="282673" cy="371491"/>
            </a:xfrm>
            <a:custGeom>
              <a:avLst/>
              <a:gdLst>
                <a:gd name="connsiteX0" fmla="*/ 282585 w 282673"/>
                <a:gd name="connsiteY0" fmla="*/ 13 h 371491"/>
                <a:gd name="connsiteX1" fmla="*/ 66685 w 282673"/>
                <a:gd name="connsiteY1" fmla="*/ 314338 h 371491"/>
                <a:gd name="connsiteX2" fmla="*/ 85735 w 282673"/>
                <a:gd name="connsiteY2" fmla="*/ 304813 h 371491"/>
                <a:gd name="connsiteX3" fmla="*/ 10 w 282673"/>
                <a:gd name="connsiteY3" fmla="*/ 371488 h 371491"/>
                <a:gd name="connsiteX4" fmla="*/ 92085 w 282673"/>
                <a:gd name="connsiteY4" fmla="*/ 301638 h 371491"/>
                <a:gd name="connsiteX5" fmla="*/ 282585 w 282673"/>
                <a:gd name="connsiteY5" fmla="*/ 13 h 371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2673" h="371491">
                  <a:moveTo>
                    <a:pt x="282585" y="13"/>
                  </a:moveTo>
                  <a:cubicBezTo>
                    <a:pt x="278352" y="2130"/>
                    <a:pt x="66685" y="314338"/>
                    <a:pt x="66685" y="314338"/>
                  </a:cubicBezTo>
                  <a:cubicBezTo>
                    <a:pt x="33877" y="365138"/>
                    <a:pt x="96847" y="295288"/>
                    <a:pt x="85735" y="304813"/>
                  </a:cubicBezTo>
                  <a:cubicBezTo>
                    <a:pt x="74622" y="314338"/>
                    <a:pt x="-1048" y="372017"/>
                    <a:pt x="10" y="371488"/>
                  </a:cubicBezTo>
                  <a:cubicBezTo>
                    <a:pt x="1068" y="370959"/>
                    <a:pt x="45518" y="363021"/>
                    <a:pt x="92085" y="301638"/>
                  </a:cubicBezTo>
                  <a:cubicBezTo>
                    <a:pt x="138652" y="240255"/>
                    <a:pt x="286818" y="-2104"/>
                    <a:pt x="282585" y="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9" name="フリーフォーム 1238">
              <a:extLst>
                <a:ext uri="{FF2B5EF4-FFF2-40B4-BE49-F238E27FC236}">
                  <a16:creationId xmlns:a16="http://schemas.microsoft.com/office/drawing/2014/main" id="{7FFF1EE4-B222-8414-53E6-3FF4AEA6ECD0}"/>
                </a:ext>
              </a:extLst>
            </p:cNvPr>
            <p:cNvSpPr/>
            <p:nvPr/>
          </p:nvSpPr>
          <p:spPr>
            <a:xfrm>
              <a:off x="6494003" y="3723196"/>
              <a:ext cx="386197" cy="188602"/>
            </a:xfrm>
            <a:custGeom>
              <a:avLst/>
              <a:gdLst>
                <a:gd name="connsiteX0" fmla="*/ 5222 w 386197"/>
                <a:gd name="connsiteY0" fmla="*/ 185229 h 188602"/>
                <a:gd name="connsiteX1" fmla="*/ 383047 w 386197"/>
                <a:gd name="connsiteY1" fmla="*/ 1079 h 188602"/>
                <a:gd name="connsiteX2" fmla="*/ 176672 w 386197"/>
                <a:gd name="connsiteY2" fmla="*/ 112204 h 188602"/>
                <a:gd name="connsiteX3" fmla="*/ 5222 w 386197"/>
                <a:gd name="connsiteY3" fmla="*/ 185229 h 18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6197" h="188602">
                  <a:moveTo>
                    <a:pt x="5222" y="185229"/>
                  </a:moveTo>
                  <a:cubicBezTo>
                    <a:pt x="39618" y="166708"/>
                    <a:pt x="354472" y="13250"/>
                    <a:pt x="383047" y="1079"/>
                  </a:cubicBezTo>
                  <a:cubicBezTo>
                    <a:pt x="411622" y="-11092"/>
                    <a:pt x="238055" y="83100"/>
                    <a:pt x="176672" y="112204"/>
                  </a:cubicBezTo>
                  <a:cubicBezTo>
                    <a:pt x="115289" y="141308"/>
                    <a:pt x="-29174" y="203750"/>
                    <a:pt x="5222" y="1852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0" name="フリーフォーム 1239">
              <a:extLst>
                <a:ext uri="{FF2B5EF4-FFF2-40B4-BE49-F238E27FC236}">
                  <a16:creationId xmlns:a16="http://schemas.microsoft.com/office/drawing/2014/main" id="{3B16DE32-58C3-8EA1-E333-10FC101FC4EC}"/>
                </a:ext>
              </a:extLst>
            </p:cNvPr>
            <p:cNvSpPr/>
            <p:nvPr/>
          </p:nvSpPr>
          <p:spPr>
            <a:xfrm>
              <a:off x="6502230" y="3978226"/>
              <a:ext cx="158994" cy="225514"/>
            </a:xfrm>
            <a:custGeom>
              <a:avLst/>
              <a:gdLst>
                <a:gd name="connsiteX0" fmla="*/ 158920 w 158994"/>
                <a:gd name="connsiteY0" fmla="*/ 49 h 225514"/>
                <a:gd name="connsiteX1" fmla="*/ 66845 w 158994"/>
                <a:gd name="connsiteY1" fmla="*/ 101649 h 225514"/>
                <a:gd name="connsiteX2" fmla="*/ 170 w 158994"/>
                <a:gd name="connsiteY2" fmla="*/ 225474 h 225514"/>
                <a:gd name="connsiteX3" fmla="*/ 50970 w 158994"/>
                <a:gd name="connsiteY3" fmla="*/ 114349 h 225514"/>
                <a:gd name="connsiteX4" fmla="*/ 158920 w 158994"/>
                <a:gd name="connsiteY4" fmla="*/ 49 h 225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994" h="225514">
                  <a:moveTo>
                    <a:pt x="158920" y="49"/>
                  </a:moveTo>
                  <a:cubicBezTo>
                    <a:pt x="161566" y="-2068"/>
                    <a:pt x="93303" y="64078"/>
                    <a:pt x="66845" y="101649"/>
                  </a:cubicBezTo>
                  <a:cubicBezTo>
                    <a:pt x="40387" y="139220"/>
                    <a:pt x="2816" y="223357"/>
                    <a:pt x="170" y="225474"/>
                  </a:cubicBezTo>
                  <a:cubicBezTo>
                    <a:pt x="-2476" y="227591"/>
                    <a:pt x="26099" y="147157"/>
                    <a:pt x="50970" y="114349"/>
                  </a:cubicBezTo>
                  <a:cubicBezTo>
                    <a:pt x="75841" y="81541"/>
                    <a:pt x="156274" y="2166"/>
                    <a:pt x="158920" y="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1" name="フリーフォーム 1240">
              <a:extLst>
                <a:ext uri="{FF2B5EF4-FFF2-40B4-BE49-F238E27FC236}">
                  <a16:creationId xmlns:a16="http://schemas.microsoft.com/office/drawing/2014/main" id="{331B5AB0-F1A3-293C-2A8D-808E2D02DD3F}"/>
                </a:ext>
              </a:extLst>
            </p:cNvPr>
            <p:cNvSpPr/>
            <p:nvPr/>
          </p:nvSpPr>
          <p:spPr>
            <a:xfrm>
              <a:off x="6140330" y="3933711"/>
              <a:ext cx="286704" cy="41397"/>
            </a:xfrm>
            <a:custGeom>
              <a:avLst/>
              <a:gdLst>
                <a:gd name="connsiteX0" fmla="*/ 285870 w 286704"/>
                <a:gd name="connsiteY0" fmla="*/ 28689 h 41397"/>
                <a:gd name="connsiteX1" fmla="*/ 22345 w 286704"/>
                <a:gd name="connsiteY1" fmla="*/ 9639 h 41397"/>
                <a:gd name="connsiteX2" fmla="*/ 82670 w 286704"/>
                <a:gd name="connsiteY2" fmla="*/ 9639 h 41397"/>
                <a:gd name="connsiteX3" fmla="*/ 120 w 286704"/>
                <a:gd name="connsiteY3" fmla="*/ 41389 h 41397"/>
                <a:gd name="connsiteX4" fmla="*/ 104895 w 286704"/>
                <a:gd name="connsiteY4" fmla="*/ 12814 h 41397"/>
                <a:gd name="connsiteX5" fmla="*/ 168395 w 286704"/>
                <a:gd name="connsiteY5" fmla="*/ 15989 h 41397"/>
                <a:gd name="connsiteX6" fmla="*/ 108070 w 286704"/>
                <a:gd name="connsiteY6" fmla="*/ 114 h 41397"/>
                <a:gd name="connsiteX7" fmla="*/ 285870 w 286704"/>
                <a:gd name="connsiteY7" fmla="*/ 28689 h 41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6704" h="41397">
                  <a:moveTo>
                    <a:pt x="285870" y="28689"/>
                  </a:moveTo>
                  <a:cubicBezTo>
                    <a:pt x="271583" y="30276"/>
                    <a:pt x="56212" y="12814"/>
                    <a:pt x="22345" y="9639"/>
                  </a:cubicBezTo>
                  <a:cubicBezTo>
                    <a:pt x="-11522" y="6464"/>
                    <a:pt x="86374" y="4347"/>
                    <a:pt x="82670" y="9639"/>
                  </a:cubicBezTo>
                  <a:cubicBezTo>
                    <a:pt x="78966" y="14931"/>
                    <a:pt x="-3584" y="40860"/>
                    <a:pt x="120" y="41389"/>
                  </a:cubicBezTo>
                  <a:cubicBezTo>
                    <a:pt x="3824" y="41918"/>
                    <a:pt x="76849" y="17047"/>
                    <a:pt x="104895" y="12814"/>
                  </a:cubicBezTo>
                  <a:cubicBezTo>
                    <a:pt x="132941" y="8581"/>
                    <a:pt x="167866" y="18106"/>
                    <a:pt x="168395" y="15989"/>
                  </a:cubicBezTo>
                  <a:cubicBezTo>
                    <a:pt x="168924" y="13872"/>
                    <a:pt x="89549" y="-1473"/>
                    <a:pt x="108070" y="114"/>
                  </a:cubicBezTo>
                  <a:cubicBezTo>
                    <a:pt x="126591" y="1701"/>
                    <a:pt x="300157" y="27102"/>
                    <a:pt x="285870" y="286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2" name="フリーフォーム 1241">
              <a:extLst>
                <a:ext uri="{FF2B5EF4-FFF2-40B4-BE49-F238E27FC236}">
                  <a16:creationId xmlns:a16="http://schemas.microsoft.com/office/drawing/2014/main" id="{7AB82F86-A963-87FE-B63B-2B8BF0FADC4B}"/>
                </a:ext>
              </a:extLst>
            </p:cNvPr>
            <p:cNvSpPr/>
            <p:nvPr/>
          </p:nvSpPr>
          <p:spPr>
            <a:xfrm>
              <a:off x="5838768" y="3692461"/>
              <a:ext cx="178130" cy="195862"/>
            </a:xfrm>
            <a:custGeom>
              <a:avLst/>
              <a:gdLst>
                <a:gd name="connsiteX0" fmla="*/ 57 w 178130"/>
                <a:gd name="connsiteY0" fmla="*/ 64 h 195862"/>
                <a:gd name="connsiteX1" fmla="*/ 152457 w 178130"/>
                <a:gd name="connsiteY1" fmla="*/ 104839 h 195862"/>
                <a:gd name="connsiteX2" fmla="*/ 155632 w 178130"/>
                <a:gd name="connsiteY2" fmla="*/ 168339 h 195862"/>
                <a:gd name="connsiteX3" fmla="*/ 139757 w 178130"/>
                <a:gd name="connsiteY3" fmla="*/ 193739 h 195862"/>
                <a:gd name="connsiteX4" fmla="*/ 82607 w 178130"/>
                <a:gd name="connsiteY4" fmla="*/ 177864 h 195862"/>
                <a:gd name="connsiteX5" fmla="*/ 47682 w 178130"/>
                <a:gd name="connsiteY5" fmla="*/ 111189 h 195862"/>
                <a:gd name="connsiteX6" fmla="*/ 104832 w 178130"/>
                <a:gd name="connsiteY6" fmla="*/ 190564 h 195862"/>
                <a:gd name="connsiteX7" fmla="*/ 152457 w 178130"/>
                <a:gd name="connsiteY7" fmla="*/ 181039 h 195862"/>
                <a:gd name="connsiteX8" fmla="*/ 171507 w 178130"/>
                <a:gd name="connsiteY8" fmla="*/ 120714 h 195862"/>
                <a:gd name="connsiteX9" fmla="*/ 57 w 178130"/>
                <a:gd name="connsiteY9" fmla="*/ 64 h 19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130" h="195862">
                  <a:moveTo>
                    <a:pt x="57" y="64"/>
                  </a:moveTo>
                  <a:cubicBezTo>
                    <a:pt x="-3118" y="-2582"/>
                    <a:pt x="126528" y="76793"/>
                    <a:pt x="152457" y="104839"/>
                  </a:cubicBezTo>
                  <a:cubicBezTo>
                    <a:pt x="178386" y="132885"/>
                    <a:pt x="157749" y="153522"/>
                    <a:pt x="155632" y="168339"/>
                  </a:cubicBezTo>
                  <a:cubicBezTo>
                    <a:pt x="153515" y="183156"/>
                    <a:pt x="151928" y="192152"/>
                    <a:pt x="139757" y="193739"/>
                  </a:cubicBezTo>
                  <a:cubicBezTo>
                    <a:pt x="127586" y="195326"/>
                    <a:pt x="97953" y="191622"/>
                    <a:pt x="82607" y="177864"/>
                  </a:cubicBezTo>
                  <a:cubicBezTo>
                    <a:pt x="67261" y="164106"/>
                    <a:pt x="43978" y="109072"/>
                    <a:pt x="47682" y="111189"/>
                  </a:cubicBezTo>
                  <a:cubicBezTo>
                    <a:pt x="51386" y="113306"/>
                    <a:pt x="87370" y="178922"/>
                    <a:pt x="104832" y="190564"/>
                  </a:cubicBezTo>
                  <a:cubicBezTo>
                    <a:pt x="122294" y="202206"/>
                    <a:pt x="141345" y="192681"/>
                    <a:pt x="152457" y="181039"/>
                  </a:cubicBezTo>
                  <a:cubicBezTo>
                    <a:pt x="163570" y="169397"/>
                    <a:pt x="190557" y="146643"/>
                    <a:pt x="171507" y="120714"/>
                  </a:cubicBezTo>
                  <a:cubicBezTo>
                    <a:pt x="152457" y="94785"/>
                    <a:pt x="3232" y="2710"/>
                    <a:pt x="57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3" name="フリーフォーム 1242">
              <a:extLst>
                <a:ext uri="{FF2B5EF4-FFF2-40B4-BE49-F238E27FC236}">
                  <a16:creationId xmlns:a16="http://schemas.microsoft.com/office/drawing/2014/main" id="{990F4B49-A036-C0D7-0872-ADA738E7A468}"/>
                </a:ext>
              </a:extLst>
            </p:cNvPr>
            <p:cNvSpPr/>
            <p:nvPr/>
          </p:nvSpPr>
          <p:spPr>
            <a:xfrm>
              <a:off x="5911828" y="3714715"/>
              <a:ext cx="165910" cy="229286"/>
            </a:xfrm>
            <a:custGeom>
              <a:avLst/>
              <a:gdLst>
                <a:gd name="connsiteX0" fmla="*/ 22 w 165910"/>
                <a:gd name="connsiteY0" fmla="*/ 35 h 229286"/>
                <a:gd name="connsiteX1" fmla="*/ 104797 w 165910"/>
                <a:gd name="connsiteY1" fmla="*/ 111160 h 229286"/>
                <a:gd name="connsiteX2" fmla="*/ 136547 w 165910"/>
                <a:gd name="connsiteY2" fmla="*/ 168310 h 229286"/>
                <a:gd name="connsiteX3" fmla="*/ 120672 w 165910"/>
                <a:gd name="connsiteY3" fmla="*/ 133385 h 229286"/>
                <a:gd name="connsiteX4" fmla="*/ 165122 w 165910"/>
                <a:gd name="connsiteY4" fmla="*/ 228635 h 229286"/>
                <a:gd name="connsiteX5" fmla="*/ 76222 w 165910"/>
                <a:gd name="connsiteY5" fmla="*/ 177835 h 229286"/>
                <a:gd name="connsiteX6" fmla="*/ 155597 w 165910"/>
                <a:gd name="connsiteY6" fmla="*/ 228635 h 229286"/>
                <a:gd name="connsiteX7" fmla="*/ 155597 w 165910"/>
                <a:gd name="connsiteY7" fmla="*/ 184185 h 229286"/>
                <a:gd name="connsiteX8" fmla="*/ 133372 w 165910"/>
                <a:gd name="connsiteY8" fmla="*/ 88935 h 229286"/>
                <a:gd name="connsiteX9" fmla="*/ 142897 w 165910"/>
                <a:gd name="connsiteY9" fmla="*/ 76235 h 229286"/>
                <a:gd name="connsiteX10" fmla="*/ 114322 w 165910"/>
                <a:gd name="connsiteY10" fmla="*/ 98460 h 229286"/>
                <a:gd name="connsiteX11" fmla="*/ 22 w 165910"/>
                <a:gd name="connsiteY11" fmla="*/ 35 h 22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910" h="229286">
                  <a:moveTo>
                    <a:pt x="22" y="35"/>
                  </a:moveTo>
                  <a:cubicBezTo>
                    <a:pt x="-1566" y="2152"/>
                    <a:pt x="82043" y="83114"/>
                    <a:pt x="104797" y="111160"/>
                  </a:cubicBezTo>
                  <a:cubicBezTo>
                    <a:pt x="127551" y="139206"/>
                    <a:pt x="133901" y="164606"/>
                    <a:pt x="136547" y="168310"/>
                  </a:cubicBezTo>
                  <a:cubicBezTo>
                    <a:pt x="139193" y="172014"/>
                    <a:pt x="115910" y="123331"/>
                    <a:pt x="120672" y="133385"/>
                  </a:cubicBezTo>
                  <a:cubicBezTo>
                    <a:pt x="125435" y="143439"/>
                    <a:pt x="172530" y="221227"/>
                    <a:pt x="165122" y="228635"/>
                  </a:cubicBezTo>
                  <a:cubicBezTo>
                    <a:pt x="157714" y="236043"/>
                    <a:pt x="77809" y="177835"/>
                    <a:pt x="76222" y="177835"/>
                  </a:cubicBezTo>
                  <a:cubicBezTo>
                    <a:pt x="74635" y="177835"/>
                    <a:pt x="142368" y="227577"/>
                    <a:pt x="155597" y="228635"/>
                  </a:cubicBezTo>
                  <a:cubicBezTo>
                    <a:pt x="168826" y="229693"/>
                    <a:pt x="159301" y="207468"/>
                    <a:pt x="155597" y="184185"/>
                  </a:cubicBezTo>
                  <a:cubicBezTo>
                    <a:pt x="151893" y="160902"/>
                    <a:pt x="135489" y="106927"/>
                    <a:pt x="133372" y="88935"/>
                  </a:cubicBezTo>
                  <a:cubicBezTo>
                    <a:pt x="131255" y="70943"/>
                    <a:pt x="146072" y="74648"/>
                    <a:pt x="142897" y="76235"/>
                  </a:cubicBezTo>
                  <a:cubicBezTo>
                    <a:pt x="139722" y="77822"/>
                    <a:pt x="133372" y="106397"/>
                    <a:pt x="114322" y="98460"/>
                  </a:cubicBezTo>
                  <a:cubicBezTo>
                    <a:pt x="95272" y="90523"/>
                    <a:pt x="1610" y="-2082"/>
                    <a:pt x="22" y="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4" name="フリーフォーム 1243">
              <a:extLst>
                <a:ext uri="{FF2B5EF4-FFF2-40B4-BE49-F238E27FC236}">
                  <a16:creationId xmlns:a16="http://schemas.microsoft.com/office/drawing/2014/main" id="{2B29FDB5-8748-6733-C183-840F40B0F330}"/>
                </a:ext>
              </a:extLst>
            </p:cNvPr>
            <p:cNvSpPr/>
            <p:nvPr/>
          </p:nvSpPr>
          <p:spPr>
            <a:xfrm>
              <a:off x="5749925" y="3705216"/>
              <a:ext cx="181760" cy="202024"/>
            </a:xfrm>
            <a:custGeom>
              <a:avLst/>
              <a:gdLst>
                <a:gd name="connsiteX0" fmla="*/ 57150 w 181760"/>
                <a:gd name="connsiteY0" fmla="*/ 9 h 202024"/>
                <a:gd name="connsiteX1" fmla="*/ 85725 w 181760"/>
                <a:gd name="connsiteY1" fmla="*/ 120659 h 202024"/>
                <a:gd name="connsiteX2" fmla="*/ 180975 w 181760"/>
                <a:gd name="connsiteY2" fmla="*/ 200034 h 202024"/>
                <a:gd name="connsiteX3" fmla="*/ 123825 w 181760"/>
                <a:gd name="connsiteY3" fmla="*/ 174634 h 202024"/>
                <a:gd name="connsiteX4" fmla="*/ 0 w 181760"/>
                <a:gd name="connsiteY4" fmla="*/ 136534 h 202024"/>
                <a:gd name="connsiteX5" fmla="*/ 136525 w 181760"/>
                <a:gd name="connsiteY5" fmla="*/ 171459 h 202024"/>
                <a:gd name="connsiteX6" fmla="*/ 92075 w 181760"/>
                <a:gd name="connsiteY6" fmla="*/ 127009 h 202024"/>
                <a:gd name="connsiteX7" fmla="*/ 57150 w 181760"/>
                <a:gd name="connsiteY7" fmla="*/ 9 h 20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760" h="202024">
                  <a:moveTo>
                    <a:pt x="57150" y="9"/>
                  </a:moveTo>
                  <a:cubicBezTo>
                    <a:pt x="56092" y="-1049"/>
                    <a:pt x="65088" y="87322"/>
                    <a:pt x="85725" y="120659"/>
                  </a:cubicBezTo>
                  <a:cubicBezTo>
                    <a:pt x="106363" y="153997"/>
                    <a:pt x="174625" y="191038"/>
                    <a:pt x="180975" y="200034"/>
                  </a:cubicBezTo>
                  <a:cubicBezTo>
                    <a:pt x="187325" y="209030"/>
                    <a:pt x="153988" y="185217"/>
                    <a:pt x="123825" y="174634"/>
                  </a:cubicBezTo>
                  <a:cubicBezTo>
                    <a:pt x="93663" y="164051"/>
                    <a:pt x="0" y="136534"/>
                    <a:pt x="0" y="136534"/>
                  </a:cubicBezTo>
                  <a:cubicBezTo>
                    <a:pt x="2117" y="136005"/>
                    <a:pt x="121179" y="173047"/>
                    <a:pt x="136525" y="171459"/>
                  </a:cubicBezTo>
                  <a:cubicBezTo>
                    <a:pt x="151871" y="169872"/>
                    <a:pt x="103717" y="149234"/>
                    <a:pt x="92075" y="127009"/>
                  </a:cubicBezTo>
                  <a:cubicBezTo>
                    <a:pt x="80433" y="104784"/>
                    <a:pt x="58208" y="1067"/>
                    <a:pt x="57150" y="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5" name="フリーフォーム 1244">
              <a:extLst>
                <a:ext uri="{FF2B5EF4-FFF2-40B4-BE49-F238E27FC236}">
                  <a16:creationId xmlns:a16="http://schemas.microsoft.com/office/drawing/2014/main" id="{3DB44602-F1F8-EF8D-0317-13D39A49BD2E}"/>
                </a:ext>
              </a:extLst>
            </p:cNvPr>
            <p:cNvSpPr/>
            <p:nvPr/>
          </p:nvSpPr>
          <p:spPr>
            <a:xfrm>
              <a:off x="5746242" y="3708229"/>
              <a:ext cx="57658" cy="182308"/>
            </a:xfrm>
            <a:custGeom>
              <a:avLst/>
              <a:gdLst>
                <a:gd name="connsiteX0" fmla="*/ 57658 w 57658"/>
                <a:gd name="connsiteY0" fmla="*/ 171 h 182308"/>
                <a:gd name="connsiteX1" fmla="*/ 6858 w 57658"/>
                <a:gd name="connsiteY1" fmla="*/ 146221 h 182308"/>
                <a:gd name="connsiteX2" fmla="*/ 508 w 57658"/>
                <a:gd name="connsiteY2" fmla="*/ 181146 h 182308"/>
                <a:gd name="connsiteX3" fmla="*/ 6858 w 57658"/>
                <a:gd name="connsiteY3" fmla="*/ 117646 h 182308"/>
                <a:gd name="connsiteX4" fmla="*/ 57658 w 57658"/>
                <a:gd name="connsiteY4" fmla="*/ 171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8" h="182308">
                  <a:moveTo>
                    <a:pt x="57658" y="171"/>
                  </a:moveTo>
                  <a:cubicBezTo>
                    <a:pt x="57658" y="4933"/>
                    <a:pt x="16383" y="116059"/>
                    <a:pt x="6858" y="146221"/>
                  </a:cubicBezTo>
                  <a:cubicBezTo>
                    <a:pt x="-2667" y="176383"/>
                    <a:pt x="508" y="185908"/>
                    <a:pt x="508" y="181146"/>
                  </a:cubicBezTo>
                  <a:cubicBezTo>
                    <a:pt x="508" y="176384"/>
                    <a:pt x="-1080" y="144104"/>
                    <a:pt x="6858" y="117646"/>
                  </a:cubicBezTo>
                  <a:cubicBezTo>
                    <a:pt x="14796" y="91188"/>
                    <a:pt x="57658" y="-4591"/>
                    <a:pt x="57658" y="1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6" name="フリーフォーム 1245">
              <a:extLst>
                <a:ext uri="{FF2B5EF4-FFF2-40B4-BE49-F238E27FC236}">
                  <a16:creationId xmlns:a16="http://schemas.microsoft.com/office/drawing/2014/main" id="{55ACEDEB-E1F9-11C1-6341-F831665AC97B}"/>
                </a:ext>
              </a:extLst>
            </p:cNvPr>
            <p:cNvSpPr/>
            <p:nvPr/>
          </p:nvSpPr>
          <p:spPr>
            <a:xfrm>
              <a:off x="5790263" y="3858859"/>
              <a:ext cx="524549" cy="224043"/>
            </a:xfrm>
            <a:custGeom>
              <a:avLst/>
              <a:gdLst>
                <a:gd name="connsiteX0" fmla="*/ 4112 w 524549"/>
                <a:gd name="connsiteY0" fmla="*/ 1941 h 224043"/>
                <a:gd name="connsiteX1" fmla="*/ 496237 w 524549"/>
                <a:gd name="connsiteY1" fmla="*/ 214666 h 224043"/>
                <a:gd name="connsiteX2" fmla="*/ 435912 w 524549"/>
                <a:gd name="connsiteY2" fmla="*/ 173391 h 224043"/>
                <a:gd name="connsiteX3" fmla="*/ 194612 w 524549"/>
                <a:gd name="connsiteY3" fmla="*/ 55916 h 224043"/>
                <a:gd name="connsiteX4" fmla="*/ 258112 w 524549"/>
                <a:gd name="connsiteY4" fmla="*/ 106716 h 224043"/>
                <a:gd name="connsiteX5" fmla="*/ 4112 w 524549"/>
                <a:gd name="connsiteY5" fmla="*/ 1941 h 224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549" h="224043">
                  <a:moveTo>
                    <a:pt x="4112" y="1941"/>
                  </a:moveTo>
                  <a:cubicBezTo>
                    <a:pt x="43800" y="19933"/>
                    <a:pt x="424270" y="186091"/>
                    <a:pt x="496237" y="214666"/>
                  </a:cubicBezTo>
                  <a:cubicBezTo>
                    <a:pt x="568204" y="243241"/>
                    <a:pt x="486183" y="199849"/>
                    <a:pt x="435912" y="173391"/>
                  </a:cubicBezTo>
                  <a:cubicBezTo>
                    <a:pt x="385641" y="146933"/>
                    <a:pt x="224245" y="67028"/>
                    <a:pt x="194612" y="55916"/>
                  </a:cubicBezTo>
                  <a:cubicBezTo>
                    <a:pt x="164979" y="44804"/>
                    <a:pt x="291979" y="116770"/>
                    <a:pt x="258112" y="106716"/>
                  </a:cubicBezTo>
                  <a:cubicBezTo>
                    <a:pt x="224245" y="96662"/>
                    <a:pt x="-35576" y="-16051"/>
                    <a:pt x="4112" y="19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7" name="フリーフォーム 1246">
              <a:extLst>
                <a:ext uri="{FF2B5EF4-FFF2-40B4-BE49-F238E27FC236}">
                  <a16:creationId xmlns:a16="http://schemas.microsoft.com/office/drawing/2014/main" id="{67E347DE-F1BA-41E4-EC69-D45ED5807A4A}"/>
                </a:ext>
              </a:extLst>
            </p:cNvPr>
            <p:cNvSpPr/>
            <p:nvPr/>
          </p:nvSpPr>
          <p:spPr>
            <a:xfrm>
              <a:off x="5734050" y="3854328"/>
              <a:ext cx="81378" cy="290758"/>
            </a:xfrm>
            <a:custGeom>
              <a:avLst/>
              <a:gdLst>
                <a:gd name="connsiteX0" fmla="*/ 0 w 81378"/>
                <a:gd name="connsiteY0" fmla="*/ 122 h 290758"/>
                <a:gd name="connsiteX1" fmla="*/ 73025 w 81378"/>
                <a:gd name="connsiteY1" fmla="*/ 273172 h 290758"/>
                <a:gd name="connsiteX2" fmla="*/ 73025 w 81378"/>
                <a:gd name="connsiteY2" fmla="*/ 238247 h 290758"/>
                <a:gd name="connsiteX3" fmla="*/ 0 w 81378"/>
                <a:gd name="connsiteY3" fmla="*/ 122 h 290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78" h="290758">
                  <a:moveTo>
                    <a:pt x="0" y="122"/>
                  </a:moveTo>
                  <a:cubicBezTo>
                    <a:pt x="0" y="5943"/>
                    <a:pt x="60854" y="233485"/>
                    <a:pt x="73025" y="273172"/>
                  </a:cubicBezTo>
                  <a:cubicBezTo>
                    <a:pt x="85196" y="312859"/>
                    <a:pt x="83079" y="278464"/>
                    <a:pt x="73025" y="238247"/>
                  </a:cubicBezTo>
                  <a:cubicBezTo>
                    <a:pt x="62971" y="198030"/>
                    <a:pt x="0" y="-5699"/>
                    <a:pt x="0" y="1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8" name="フリーフォーム 1247">
              <a:extLst>
                <a:ext uri="{FF2B5EF4-FFF2-40B4-BE49-F238E27FC236}">
                  <a16:creationId xmlns:a16="http://schemas.microsoft.com/office/drawing/2014/main" id="{74531B23-46A7-24CE-5B5A-2F7FBEFDD529}"/>
                </a:ext>
              </a:extLst>
            </p:cNvPr>
            <p:cNvSpPr/>
            <p:nvPr/>
          </p:nvSpPr>
          <p:spPr>
            <a:xfrm>
              <a:off x="6276954" y="3978254"/>
              <a:ext cx="178098" cy="193696"/>
            </a:xfrm>
            <a:custGeom>
              <a:avLst/>
              <a:gdLst>
                <a:gd name="connsiteX0" fmla="*/ 177821 w 178098"/>
                <a:gd name="connsiteY0" fmla="*/ 21 h 193696"/>
                <a:gd name="connsiteX1" fmla="*/ 98446 w 178098"/>
                <a:gd name="connsiteY1" fmla="*/ 53996 h 193696"/>
                <a:gd name="connsiteX2" fmla="*/ 19071 w 178098"/>
                <a:gd name="connsiteY2" fmla="*/ 63521 h 193696"/>
                <a:gd name="connsiteX3" fmla="*/ 41296 w 178098"/>
                <a:gd name="connsiteY3" fmla="*/ 73046 h 193696"/>
                <a:gd name="connsiteX4" fmla="*/ 21 w 178098"/>
                <a:gd name="connsiteY4" fmla="*/ 127021 h 193696"/>
                <a:gd name="connsiteX5" fmla="*/ 47646 w 178098"/>
                <a:gd name="connsiteY5" fmla="*/ 79396 h 193696"/>
                <a:gd name="connsiteX6" fmla="*/ 101621 w 178098"/>
                <a:gd name="connsiteY6" fmla="*/ 193696 h 193696"/>
                <a:gd name="connsiteX7" fmla="*/ 76221 w 178098"/>
                <a:gd name="connsiteY7" fmla="*/ 79396 h 193696"/>
                <a:gd name="connsiteX8" fmla="*/ 69871 w 178098"/>
                <a:gd name="connsiteY8" fmla="*/ 47646 h 193696"/>
                <a:gd name="connsiteX9" fmla="*/ 177821 w 178098"/>
                <a:gd name="connsiteY9" fmla="*/ 21 h 193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8098" h="193696">
                  <a:moveTo>
                    <a:pt x="177821" y="21"/>
                  </a:moveTo>
                  <a:cubicBezTo>
                    <a:pt x="182583" y="1079"/>
                    <a:pt x="124904" y="43413"/>
                    <a:pt x="98446" y="53996"/>
                  </a:cubicBezTo>
                  <a:cubicBezTo>
                    <a:pt x="71988" y="64579"/>
                    <a:pt x="28596" y="60346"/>
                    <a:pt x="19071" y="63521"/>
                  </a:cubicBezTo>
                  <a:cubicBezTo>
                    <a:pt x="9546" y="66696"/>
                    <a:pt x="44471" y="62463"/>
                    <a:pt x="41296" y="73046"/>
                  </a:cubicBezTo>
                  <a:cubicBezTo>
                    <a:pt x="38121" y="83629"/>
                    <a:pt x="-1037" y="125963"/>
                    <a:pt x="21" y="127021"/>
                  </a:cubicBezTo>
                  <a:cubicBezTo>
                    <a:pt x="1079" y="128079"/>
                    <a:pt x="30713" y="68284"/>
                    <a:pt x="47646" y="79396"/>
                  </a:cubicBezTo>
                  <a:cubicBezTo>
                    <a:pt x="64579" y="90508"/>
                    <a:pt x="96859" y="193696"/>
                    <a:pt x="101621" y="193696"/>
                  </a:cubicBezTo>
                  <a:cubicBezTo>
                    <a:pt x="106383" y="193696"/>
                    <a:pt x="81513" y="103738"/>
                    <a:pt x="76221" y="79396"/>
                  </a:cubicBezTo>
                  <a:cubicBezTo>
                    <a:pt x="70929" y="55054"/>
                    <a:pt x="55054" y="57171"/>
                    <a:pt x="69871" y="47646"/>
                  </a:cubicBezTo>
                  <a:cubicBezTo>
                    <a:pt x="84688" y="38121"/>
                    <a:pt x="173059" y="-1037"/>
                    <a:pt x="177821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9" name="フリーフォーム 1248">
              <a:extLst>
                <a:ext uri="{FF2B5EF4-FFF2-40B4-BE49-F238E27FC236}">
                  <a16:creationId xmlns:a16="http://schemas.microsoft.com/office/drawing/2014/main" id="{9AC49BAA-F617-D413-4E55-076CE46F020E}"/>
                </a:ext>
              </a:extLst>
            </p:cNvPr>
            <p:cNvSpPr/>
            <p:nvPr/>
          </p:nvSpPr>
          <p:spPr>
            <a:xfrm>
              <a:off x="5785171" y="3876085"/>
              <a:ext cx="447597" cy="248340"/>
            </a:xfrm>
            <a:custGeom>
              <a:avLst/>
              <a:gdLst>
                <a:gd name="connsiteX0" fmla="*/ 25079 w 447597"/>
                <a:gd name="connsiteY0" fmla="*/ 13290 h 248340"/>
                <a:gd name="connsiteX1" fmla="*/ 406079 w 447597"/>
                <a:gd name="connsiteY1" fmla="*/ 200615 h 248340"/>
                <a:gd name="connsiteX2" fmla="*/ 437829 w 447597"/>
                <a:gd name="connsiteY2" fmla="*/ 248240 h 248340"/>
                <a:gd name="connsiteX3" fmla="*/ 409254 w 447597"/>
                <a:gd name="connsiteY3" fmla="*/ 206965 h 248340"/>
                <a:gd name="connsiteX4" fmla="*/ 79054 w 447597"/>
                <a:gd name="connsiteY4" fmla="*/ 35515 h 248340"/>
                <a:gd name="connsiteX5" fmla="*/ 25079 w 447597"/>
                <a:gd name="connsiteY5" fmla="*/ 13290 h 24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597" h="248340">
                  <a:moveTo>
                    <a:pt x="25079" y="13290"/>
                  </a:moveTo>
                  <a:cubicBezTo>
                    <a:pt x="79583" y="40807"/>
                    <a:pt x="337287" y="161457"/>
                    <a:pt x="406079" y="200615"/>
                  </a:cubicBezTo>
                  <a:cubicBezTo>
                    <a:pt x="474871" y="239773"/>
                    <a:pt x="437300" y="247182"/>
                    <a:pt x="437829" y="248240"/>
                  </a:cubicBezTo>
                  <a:cubicBezTo>
                    <a:pt x="438358" y="249298"/>
                    <a:pt x="469050" y="242419"/>
                    <a:pt x="409254" y="206965"/>
                  </a:cubicBezTo>
                  <a:cubicBezTo>
                    <a:pt x="349458" y="171511"/>
                    <a:pt x="145729" y="66207"/>
                    <a:pt x="79054" y="35515"/>
                  </a:cubicBezTo>
                  <a:cubicBezTo>
                    <a:pt x="12379" y="4823"/>
                    <a:pt x="-29425" y="-14227"/>
                    <a:pt x="25079" y="132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0" name="フリーフォーム 1249">
              <a:extLst>
                <a:ext uri="{FF2B5EF4-FFF2-40B4-BE49-F238E27FC236}">
                  <a16:creationId xmlns:a16="http://schemas.microsoft.com/office/drawing/2014/main" id="{1ABE58E2-E57B-0D63-DABD-DA35E5D2F354}"/>
                </a:ext>
              </a:extLst>
            </p:cNvPr>
            <p:cNvSpPr/>
            <p:nvPr/>
          </p:nvSpPr>
          <p:spPr>
            <a:xfrm>
              <a:off x="6061505" y="4085875"/>
              <a:ext cx="429225" cy="121686"/>
            </a:xfrm>
            <a:custGeom>
              <a:avLst/>
              <a:gdLst>
                <a:gd name="connsiteX0" fmla="*/ 2745 w 429225"/>
                <a:gd name="connsiteY0" fmla="*/ 121000 h 121686"/>
                <a:gd name="connsiteX1" fmla="*/ 294845 w 429225"/>
                <a:gd name="connsiteY1" fmla="*/ 44800 h 121686"/>
                <a:gd name="connsiteX2" fmla="*/ 266270 w 429225"/>
                <a:gd name="connsiteY2" fmla="*/ 41625 h 121686"/>
                <a:gd name="connsiteX3" fmla="*/ 428195 w 429225"/>
                <a:gd name="connsiteY3" fmla="*/ 350 h 121686"/>
                <a:gd name="connsiteX4" fmla="*/ 323420 w 429225"/>
                <a:gd name="connsiteY4" fmla="*/ 25750 h 121686"/>
                <a:gd name="connsiteX5" fmla="*/ 91645 w 429225"/>
                <a:gd name="connsiteY5" fmla="*/ 92425 h 121686"/>
                <a:gd name="connsiteX6" fmla="*/ 145620 w 429225"/>
                <a:gd name="connsiteY6" fmla="*/ 82900 h 121686"/>
                <a:gd name="connsiteX7" fmla="*/ 2745 w 429225"/>
                <a:gd name="connsiteY7" fmla="*/ 121000 h 121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9225" h="121686">
                  <a:moveTo>
                    <a:pt x="2745" y="121000"/>
                  </a:moveTo>
                  <a:lnTo>
                    <a:pt x="294845" y="44800"/>
                  </a:lnTo>
                  <a:cubicBezTo>
                    <a:pt x="338766" y="31571"/>
                    <a:pt x="244045" y="49033"/>
                    <a:pt x="266270" y="41625"/>
                  </a:cubicBezTo>
                  <a:cubicBezTo>
                    <a:pt x="288495" y="34217"/>
                    <a:pt x="418670" y="2996"/>
                    <a:pt x="428195" y="350"/>
                  </a:cubicBezTo>
                  <a:cubicBezTo>
                    <a:pt x="437720" y="-2296"/>
                    <a:pt x="379512" y="10404"/>
                    <a:pt x="323420" y="25750"/>
                  </a:cubicBezTo>
                  <a:cubicBezTo>
                    <a:pt x="267328" y="41096"/>
                    <a:pt x="121278" y="82900"/>
                    <a:pt x="91645" y="92425"/>
                  </a:cubicBezTo>
                  <a:cubicBezTo>
                    <a:pt x="62012" y="101950"/>
                    <a:pt x="161495" y="78138"/>
                    <a:pt x="145620" y="82900"/>
                  </a:cubicBezTo>
                  <a:cubicBezTo>
                    <a:pt x="129745" y="87662"/>
                    <a:pt x="-22126" y="127350"/>
                    <a:pt x="2745" y="1210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1" name="フリーフォーム 1250">
              <a:extLst>
                <a:ext uri="{FF2B5EF4-FFF2-40B4-BE49-F238E27FC236}">
                  <a16:creationId xmlns:a16="http://schemas.microsoft.com/office/drawing/2014/main" id="{5F132A31-7612-44F6-8A2A-CD5EDD6EAE32}"/>
                </a:ext>
              </a:extLst>
            </p:cNvPr>
            <p:cNvSpPr/>
            <p:nvPr/>
          </p:nvSpPr>
          <p:spPr>
            <a:xfrm>
              <a:off x="6165521" y="4119170"/>
              <a:ext cx="305234" cy="186185"/>
            </a:xfrm>
            <a:custGeom>
              <a:avLst/>
              <a:gdLst>
                <a:gd name="connsiteX0" fmla="*/ 329 w 305234"/>
                <a:gd name="connsiteY0" fmla="*/ 186130 h 186185"/>
                <a:gd name="connsiteX1" fmla="*/ 244804 w 305234"/>
                <a:gd name="connsiteY1" fmla="*/ 8330 h 186185"/>
                <a:gd name="connsiteX2" fmla="*/ 174954 w 305234"/>
                <a:gd name="connsiteY2" fmla="*/ 27380 h 186185"/>
                <a:gd name="connsiteX3" fmla="*/ 305129 w 305234"/>
                <a:gd name="connsiteY3" fmla="*/ 11505 h 186185"/>
                <a:gd name="connsiteX4" fmla="*/ 194004 w 305234"/>
                <a:gd name="connsiteY4" fmla="*/ 27380 h 186185"/>
                <a:gd name="connsiteX5" fmla="*/ 329 w 305234"/>
                <a:gd name="connsiteY5" fmla="*/ 186130 h 18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234" h="186185">
                  <a:moveTo>
                    <a:pt x="329" y="186130"/>
                  </a:moveTo>
                  <a:cubicBezTo>
                    <a:pt x="8796" y="182955"/>
                    <a:pt x="215700" y="34788"/>
                    <a:pt x="244804" y="8330"/>
                  </a:cubicBezTo>
                  <a:cubicBezTo>
                    <a:pt x="273908" y="-18128"/>
                    <a:pt x="164900" y="26851"/>
                    <a:pt x="174954" y="27380"/>
                  </a:cubicBezTo>
                  <a:cubicBezTo>
                    <a:pt x="185008" y="27909"/>
                    <a:pt x="301954" y="11505"/>
                    <a:pt x="305129" y="11505"/>
                  </a:cubicBezTo>
                  <a:cubicBezTo>
                    <a:pt x="308304" y="11505"/>
                    <a:pt x="238983" y="-1195"/>
                    <a:pt x="194004" y="27380"/>
                  </a:cubicBezTo>
                  <a:cubicBezTo>
                    <a:pt x="149025" y="55955"/>
                    <a:pt x="-8138" y="189305"/>
                    <a:pt x="329" y="1861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2" name="フリーフォーム 1251">
              <a:extLst>
                <a:ext uri="{FF2B5EF4-FFF2-40B4-BE49-F238E27FC236}">
                  <a16:creationId xmlns:a16="http://schemas.microsoft.com/office/drawing/2014/main" id="{174C8911-1ED3-8FC9-807D-AABB10B117F0}"/>
                </a:ext>
              </a:extLst>
            </p:cNvPr>
            <p:cNvSpPr/>
            <p:nvPr/>
          </p:nvSpPr>
          <p:spPr>
            <a:xfrm>
              <a:off x="5787842" y="3914624"/>
              <a:ext cx="200334" cy="228775"/>
            </a:xfrm>
            <a:custGeom>
              <a:avLst/>
              <a:gdLst>
                <a:gd name="connsiteX0" fmla="*/ 183 w 200334"/>
                <a:gd name="connsiteY0" fmla="*/ 151 h 228775"/>
                <a:gd name="connsiteX1" fmla="*/ 60508 w 200334"/>
                <a:gd name="connsiteY1" fmla="*/ 92226 h 228775"/>
                <a:gd name="connsiteX2" fmla="*/ 63683 w 200334"/>
                <a:gd name="connsiteY2" fmla="*/ 184301 h 228775"/>
                <a:gd name="connsiteX3" fmla="*/ 98608 w 200334"/>
                <a:gd name="connsiteY3" fmla="*/ 165251 h 228775"/>
                <a:gd name="connsiteX4" fmla="*/ 139883 w 200334"/>
                <a:gd name="connsiteY4" fmla="*/ 168426 h 228775"/>
                <a:gd name="connsiteX5" fmla="*/ 165283 w 200334"/>
                <a:gd name="connsiteY5" fmla="*/ 228751 h 228775"/>
                <a:gd name="connsiteX6" fmla="*/ 139883 w 200334"/>
                <a:gd name="connsiteY6" fmla="*/ 174776 h 228775"/>
                <a:gd name="connsiteX7" fmla="*/ 200208 w 200334"/>
                <a:gd name="connsiteY7" fmla="*/ 95401 h 228775"/>
                <a:gd name="connsiteX8" fmla="*/ 120833 w 200334"/>
                <a:gd name="connsiteY8" fmla="*/ 165251 h 228775"/>
                <a:gd name="connsiteX9" fmla="*/ 66858 w 200334"/>
                <a:gd name="connsiteY9" fmla="*/ 155726 h 228775"/>
                <a:gd name="connsiteX10" fmla="*/ 82733 w 200334"/>
                <a:gd name="connsiteY10" fmla="*/ 114451 h 228775"/>
                <a:gd name="connsiteX11" fmla="*/ 183 w 200334"/>
                <a:gd name="connsiteY11" fmla="*/ 151 h 2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334" h="228775">
                  <a:moveTo>
                    <a:pt x="183" y="151"/>
                  </a:moveTo>
                  <a:cubicBezTo>
                    <a:pt x="-3521" y="-3553"/>
                    <a:pt x="49925" y="61534"/>
                    <a:pt x="60508" y="92226"/>
                  </a:cubicBezTo>
                  <a:cubicBezTo>
                    <a:pt x="71091" y="122918"/>
                    <a:pt x="63683" y="184301"/>
                    <a:pt x="63683" y="184301"/>
                  </a:cubicBezTo>
                  <a:cubicBezTo>
                    <a:pt x="70033" y="196472"/>
                    <a:pt x="85908" y="167897"/>
                    <a:pt x="98608" y="165251"/>
                  </a:cubicBezTo>
                  <a:cubicBezTo>
                    <a:pt x="111308" y="162605"/>
                    <a:pt x="128771" y="157843"/>
                    <a:pt x="139883" y="168426"/>
                  </a:cubicBezTo>
                  <a:cubicBezTo>
                    <a:pt x="150995" y="179009"/>
                    <a:pt x="165283" y="227693"/>
                    <a:pt x="165283" y="228751"/>
                  </a:cubicBezTo>
                  <a:cubicBezTo>
                    <a:pt x="165283" y="229809"/>
                    <a:pt x="134062" y="197001"/>
                    <a:pt x="139883" y="174776"/>
                  </a:cubicBezTo>
                  <a:cubicBezTo>
                    <a:pt x="145704" y="152551"/>
                    <a:pt x="203383" y="96988"/>
                    <a:pt x="200208" y="95401"/>
                  </a:cubicBezTo>
                  <a:cubicBezTo>
                    <a:pt x="197033" y="93814"/>
                    <a:pt x="143058" y="155197"/>
                    <a:pt x="120833" y="165251"/>
                  </a:cubicBezTo>
                  <a:cubicBezTo>
                    <a:pt x="98608" y="175305"/>
                    <a:pt x="73208" y="164193"/>
                    <a:pt x="66858" y="155726"/>
                  </a:cubicBezTo>
                  <a:cubicBezTo>
                    <a:pt x="60508" y="147259"/>
                    <a:pt x="95433" y="138264"/>
                    <a:pt x="82733" y="114451"/>
                  </a:cubicBezTo>
                  <a:cubicBezTo>
                    <a:pt x="70033" y="90639"/>
                    <a:pt x="3887" y="3855"/>
                    <a:pt x="183" y="1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3" name="フリーフォーム 1252">
              <a:extLst>
                <a:ext uri="{FF2B5EF4-FFF2-40B4-BE49-F238E27FC236}">
                  <a16:creationId xmlns:a16="http://schemas.microsoft.com/office/drawing/2014/main" id="{87A3286A-BE61-3090-4F32-DD7E2B620310}"/>
                </a:ext>
              </a:extLst>
            </p:cNvPr>
            <p:cNvSpPr/>
            <p:nvPr/>
          </p:nvSpPr>
          <p:spPr>
            <a:xfrm>
              <a:off x="5604546" y="2875348"/>
              <a:ext cx="111160" cy="1030811"/>
            </a:xfrm>
            <a:custGeom>
              <a:avLst/>
              <a:gdLst>
                <a:gd name="connsiteX0" fmla="*/ 78704 w 111160"/>
                <a:gd name="connsiteY0" fmla="*/ 1202 h 1030811"/>
                <a:gd name="connsiteX1" fmla="*/ 2504 w 111160"/>
                <a:gd name="connsiteY1" fmla="*/ 321877 h 1030811"/>
                <a:gd name="connsiteX2" fmla="*/ 18379 w 111160"/>
                <a:gd name="connsiteY2" fmla="*/ 302827 h 1030811"/>
                <a:gd name="connsiteX3" fmla="*/ 18379 w 111160"/>
                <a:gd name="connsiteY3" fmla="*/ 547302 h 1030811"/>
                <a:gd name="connsiteX4" fmla="*/ 21554 w 111160"/>
                <a:gd name="connsiteY4" fmla="*/ 525077 h 1030811"/>
                <a:gd name="connsiteX5" fmla="*/ 40604 w 111160"/>
                <a:gd name="connsiteY5" fmla="*/ 890202 h 1030811"/>
                <a:gd name="connsiteX6" fmla="*/ 50129 w 111160"/>
                <a:gd name="connsiteY6" fmla="*/ 836227 h 1030811"/>
                <a:gd name="connsiteX7" fmla="*/ 110454 w 111160"/>
                <a:gd name="connsiteY7" fmla="*/ 1029902 h 1030811"/>
                <a:gd name="connsiteX8" fmla="*/ 81879 w 111160"/>
                <a:gd name="connsiteY8" fmla="*/ 896552 h 1030811"/>
                <a:gd name="connsiteX9" fmla="*/ 62829 w 111160"/>
                <a:gd name="connsiteY9" fmla="*/ 620327 h 1030811"/>
                <a:gd name="connsiteX10" fmla="*/ 56479 w 111160"/>
                <a:gd name="connsiteY10" fmla="*/ 877502 h 1030811"/>
                <a:gd name="connsiteX11" fmla="*/ 31079 w 111160"/>
                <a:gd name="connsiteY11" fmla="*/ 515552 h 1030811"/>
                <a:gd name="connsiteX12" fmla="*/ 43779 w 111160"/>
                <a:gd name="connsiteY12" fmla="*/ 242502 h 1030811"/>
                <a:gd name="connsiteX13" fmla="*/ 27904 w 111160"/>
                <a:gd name="connsiteY13" fmla="*/ 302827 h 1030811"/>
                <a:gd name="connsiteX14" fmla="*/ 15204 w 111160"/>
                <a:gd name="connsiteY14" fmla="*/ 159952 h 1030811"/>
                <a:gd name="connsiteX15" fmla="*/ 12029 w 111160"/>
                <a:gd name="connsiteY15" fmla="*/ 210752 h 1030811"/>
                <a:gd name="connsiteX16" fmla="*/ 78704 w 111160"/>
                <a:gd name="connsiteY16" fmla="*/ 1202 h 1030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160" h="1030811">
                  <a:moveTo>
                    <a:pt x="78704" y="1202"/>
                  </a:moveTo>
                  <a:cubicBezTo>
                    <a:pt x="77117" y="19723"/>
                    <a:pt x="12558" y="271606"/>
                    <a:pt x="2504" y="321877"/>
                  </a:cubicBezTo>
                  <a:cubicBezTo>
                    <a:pt x="-7550" y="372148"/>
                    <a:pt x="15733" y="265256"/>
                    <a:pt x="18379" y="302827"/>
                  </a:cubicBezTo>
                  <a:cubicBezTo>
                    <a:pt x="21025" y="340398"/>
                    <a:pt x="17850" y="510260"/>
                    <a:pt x="18379" y="547302"/>
                  </a:cubicBezTo>
                  <a:cubicBezTo>
                    <a:pt x="18908" y="584344"/>
                    <a:pt x="17850" y="467927"/>
                    <a:pt x="21554" y="525077"/>
                  </a:cubicBezTo>
                  <a:cubicBezTo>
                    <a:pt x="25258" y="582227"/>
                    <a:pt x="35841" y="838344"/>
                    <a:pt x="40604" y="890202"/>
                  </a:cubicBezTo>
                  <a:cubicBezTo>
                    <a:pt x="45366" y="942060"/>
                    <a:pt x="38487" y="812944"/>
                    <a:pt x="50129" y="836227"/>
                  </a:cubicBezTo>
                  <a:cubicBezTo>
                    <a:pt x="61771" y="859510"/>
                    <a:pt x="105162" y="1019848"/>
                    <a:pt x="110454" y="1029902"/>
                  </a:cubicBezTo>
                  <a:cubicBezTo>
                    <a:pt x="115746" y="1039956"/>
                    <a:pt x="89817" y="964815"/>
                    <a:pt x="81879" y="896552"/>
                  </a:cubicBezTo>
                  <a:cubicBezTo>
                    <a:pt x="73941" y="828290"/>
                    <a:pt x="67062" y="623502"/>
                    <a:pt x="62829" y="620327"/>
                  </a:cubicBezTo>
                  <a:cubicBezTo>
                    <a:pt x="58596" y="617152"/>
                    <a:pt x="61771" y="894964"/>
                    <a:pt x="56479" y="877502"/>
                  </a:cubicBezTo>
                  <a:cubicBezTo>
                    <a:pt x="51187" y="860040"/>
                    <a:pt x="33196" y="621385"/>
                    <a:pt x="31079" y="515552"/>
                  </a:cubicBezTo>
                  <a:cubicBezTo>
                    <a:pt x="28962" y="409719"/>
                    <a:pt x="44308" y="277956"/>
                    <a:pt x="43779" y="242502"/>
                  </a:cubicBezTo>
                  <a:cubicBezTo>
                    <a:pt x="43250" y="207048"/>
                    <a:pt x="32666" y="316585"/>
                    <a:pt x="27904" y="302827"/>
                  </a:cubicBezTo>
                  <a:cubicBezTo>
                    <a:pt x="23142" y="289069"/>
                    <a:pt x="17850" y="175298"/>
                    <a:pt x="15204" y="159952"/>
                  </a:cubicBezTo>
                  <a:cubicBezTo>
                    <a:pt x="12558" y="144606"/>
                    <a:pt x="1975" y="237740"/>
                    <a:pt x="12029" y="210752"/>
                  </a:cubicBezTo>
                  <a:cubicBezTo>
                    <a:pt x="22083" y="183765"/>
                    <a:pt x="80291" y="-17319"/>
                    <a:pt x="78704" y="12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4" name="フリーフォーム 1253">
              <a:extLst>
                <a:ext uri="{FF2B5EF4-FFF2-40B4-BE49-F238E27FC236}">
                  <a16:creationId xmlns:a16="http://schemas.microsoft.com/office/drawing/2014/main" id="{166ACD67-C0B4-B73C-C09D-7E336C680E41}"/>
                </a:ext>
              </a:extLst>
            </p:cNvPr>
            <p:cNvSpPr/>
            <p:nvPr/>
          </p:nvSpPr>
          <p:spPr>
            <a:xfrm>
              <a:off x="5461911" y="2857330"/>
              <a:ext cx="218191" cy="562174"/>
            </a:xfrm>
            <a:custGeom>
              <a:avLst/>
              <a:gdLst>
                <a:gd name="connsiteX0" fmla="*/ 218164 w 218191"/>
                <a:gd name="connsiteY0" fmla="*/ 170 h 562174"/>
                <a:gd name="connsiteX1" fmla="*/ 68939 w 218191"/>
                <a:gd name="connsiteY1" fmla="*/ 266870 h 562174"/>
                <a:gd name="connsiteX2" fmla="*/ 2264 w 218191"/>
                <a:gd name="connsiteY2" fmla="*/ 451020 h 562174"/>
                <a:gd name="connsiteX3" fmla="*/ 14964 w 218191"/>
                <a:gd name="connsiteY3" fmla="*/ 435145 h 562174"/>
                <a:gd name="connsiteX4" fmla="*/ 8614 w 218191"/>
                <a:gd name="connsiteY4" fmla="*/ 562145 h 562174"/>
                <a:gd name="connsiteX5" fmla="*/ 21314 w 218191"/>
                <a:gd name="connsiteY5" fmla="*/ 422445 h 562174"/>
                <a:gd name="connsiteX6" fmla="*/ 68939 w 218191"/>
                <a:gd name="connsiteY6" fmla="*/ 314495 h 562174"/>
                <a:gd name="connsiteX7" fmla="*/ 56239 w 218191"/>
                <a:gd name="connsiteY7" fmla="*/ 320845 h 562174"/>
                <a:gd name="connsiteX8" fmla="*/ 97514 w 218191"/>
                <a:gd name="connsiteY8" fmla="*/ 197020 h 562174"/>
                <a:gd name="connsiteX9" fmla="*/ 81639 w 218191"/>
                <a:gd name="connsiteY9" fmla="*/ 225595 h 562174"/>
                <a:gd name="connsiteX10" fmla="*/ 218164 w 218191"/>
                <a:gd name="connsiteY10" fmla="*/ 170 h 56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191" h="562174">
                  <a:moveTo>
                    <a:pt x="218164" y="170"/>
                  </a:moveTo>
                  <a:cubicBezTo>
                    <a:pt x="216047" y="7049"/>
                    <a:pt x="104922" y="191728"/>
                    <a:pt x="68939" y="266870"/>
                  </a:cubicBezTo>
                  <a:cubicBezTo>
                    <a:pt x="32956" y="342012"/>
                    <a:pt x="2264" y="451020"/>
                    <a:pt x="2264" y="451020"/>
                  </a:cubicBezTo>
                  <a:cubicBezTo>
                    <a:pt x="-6732" y="479066"/>
                    <a:pt x="13906" y="416624"/>
                    <a:pt x="14964" y="435145"/>
                  </a:cubicBezTo>
                  <a:cubicBezTo>
                    <a:pt x="16022" y="453666"/>
                    <a:pt x="7556" y="564262"/>
                    <a:pt x="8614" y="562145"/>
                  </a:cubicBezTo>
                  <a:cubicBezTo>
                    <a:pt x="9672" y="560028"/>
                    <a:pt x="11260" y="463720"/>
                    <a:pt x="21314" y="422445"/>
                  </a:cubicBezTo>
                  <a:cubicBezTo>
                    <a:pt x="31368" y="381170"/>
                    <a:pt x="63118" y="331428"/>
                    <a:pt x="68939" y="314495"/>
                  </a:cubicBezTo>
                  <a:cubicBezTo>
                    <a:pt x="74760" y="297562"/>
                    <a:pt x="51477" y="340424"/>
                    <a:pt x="56239" y="320845"/>
                  </a:cubicBezTo>
                  <a:cubicBezTo>
                    <a:pt x="61001" y="301266"/>
                    <a:pt x="93281" y="212895"/>
                    <a:pt x="97514" y="197020"/>
                  </a:cubicBezTo>
                  <a:cubicBezTo>
                    <a:pt x="101747" y="181145"/>
                    <a:pt x="63647" y="254699"/>
                    <a:pt x="81639" y="225595"/>
                  </a:cubicBezTo>
                  <a:cubicBezTo>
                    <a:pt x="99631" y="196491"/>
                    <a:pt x="220281" y="-6709"/>
                    <a:pt x="218164" y="1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5" name="フリーフォーム 1254">
              <a:extLst>
                <a:ext uri="{FF2B5EF4-FFF2-40B4-BE49-F238E27FC236}">
                  <a16:creationId xmlns:a16="http://schemas.microsoft.com/office/drawing/2014/main" id="{C13F1013-86F8-AEE8-F122-95F6CA192B10}"/>
                </a:ext>
              </a:extLst>
            </p:cNvPr>
            <p:cNvSpPr/>
            <p:nvPr/>
          </p:nvSpPr>
          <p:spPr>
            <a:xfrm>
              <a:off x="5594048" y="3118007"/>
              <a:ext cx="39189" cy="662063"/>
            </a:xfrm>
            <a:custGeom>
              <a:avLst/>
              <a:gdLst>
                <a:gd name="connsiteX0" fmla="*/ 302 w 39189"/>
                <a:gd name="connsiteY0" fmla="*/ 3018 h 662063"/>
                <a:gd name="connsiteX1" fmla="*/ 38402 w 39189"/>
                <a:gd name="connsiteY1" fmla="*/ 647543 h 662063"/>
                <a:gd name="connsiteX2" fmla="*/ 22527 w 39189"/>
                <a:gd name="connsiteY2" fmla="*/ 415768 h 662063"/>
                <a:gd name="connsiteX3" fmla="*/ 302 w 39189"/>
                <a:gd name="connsiteY3" fmla="*/ 3018 h 662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189" h="662063">
                  <a:moveTo>
                    <a:pt x="302" y="3018"/>
                  </a:moveTo>
                  <a:cubicBezTo>
                    <a:pt x="2948" y="41647"/>
                    <a:pt x="34698" y="578751"/>
                    <a:pt x="38402" y="647543"/>
                  </a:cubicBezTo>
                  <a:cubicBezTo>
                    <a:pt x="42106" y="716335"/>
                    <a:pt x="32052" y="524247"/>
                    <a:pt x="22527" y="415768"/>
                  </a:cubicBezTo>
                  <a:cubicBezTo>
                    <a:pt x="13002" y="307289"/>
                    <a:pt x="-2344" y="-35611"/>
                    <a:pt x="302" y="30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6" name="フリーフォーム 1255">
              <a:extLst>
                <a:ext uri="{FF2B5EF4-FFF2-40B4-BE49-F238E27FC236}">
                  <a16:creationId xmlns:a16="http://schemas.microsoft.com/office/drawing/2014/main" id="{2A672311-4C87-BFEE-5C27-DE572BFD5CFE}"/>
                </a:ext>
              </a:extLst>
            </p:cNvPr>
            <p:cNvSpPr/>
            <p:nvPr/>
          </p:nvSpPr>
          <p:spPr>
            <a:xfrm>
              <a:off x="5499093" y="3552691"/>
              <a:ext cx="146575" cy="266184"/>
            </a:xfrm>
            <a:custGeom>
              <a:avLst/>
              <a:gdLst>
                <a:gd name="connsiteX0" fmla="*/ 7 w 146575"/>
                <a:gd name="connsiteY0" fmla="*/ 134 h 266184"/>
                <a:gd name="connsiteX1" fmla="*/ 133357 w 146575"/>
                <a:gd name="connsiteY1" fmla="*/ 250959 h 266184"/>
                <a:gd name="connsiteX2" fmla="*/ 127007 w 146575"/>
                <a:gd name="connsiteY2" fmla="*/ 216034 h 266184"/>
                <a:gd name="connsiteX3" fmla="*/ 7 w 146575"/>
                <a:gd name="connsiteY3" fmla="*/ 134 h 26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575" h="266184">
                  <a:moveTo>
                    <a:pt x="7" y="134"/>
                  </a:moveTo>
                  <a:cubicBezTo>
                    <a:pt x="1065" y="5955"/>
                    <a:pt x="112190" y="214976"/>
                    <a:pt x="133357" y="250959"/>
                  </a:cubicBezTo>
                  <a:cubicBezTo>
                    <a:pt x="154524" y="286942"/>
                    <a:pt x="148703" y="252546"/>
                    <a:pt x="127007" y="216034"/>
                  </a:cubicBezTo>
                  <a:cubicBezTo>
                    <a:pt x="105311" y="179522"/>
                    <a:pt x="-1051" y="-5687"/>
                    <a:pt x="7" y="1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7" name="フリーフォーム 1256">
              <a:extLst>
                <a:ext uri="{FF2B5EF4-FFF2-40B4-BE49-F238E27FC236}">
                  <a16:creationId xmlns:a16="http://schemas.microsoft.com/office/drawing/2014/main" id="{FD02D291-6FAB-3E5B-24C8-9A2B11A2A74F}"/>
                </a:ext>
              </a:extLst>
            </p:cNvPr>
            <p:cNvSpPr/>
            <p:nvPr/>
          </p:nvSpPr>
          <p:spPr>
            <a:xfrm>
              <a:off x="7077015" y="3330472"/>
              <a:ext cx="162457" cy="229278"/>
            </a:xfrm>
            <a:custGeom>
              <a:avLst/>
              <a:gdLst>
                <a:gd name="connsiteX0" fmla="*/ 60385 w 162457"/>
                <a:gd name="connsiteY0" fmla="*/ 103 h 229278"/>
                <a:gd name="connsiteX1" fmla="*/ 146110 w 162457"/>
                <a:gd name="connsiteY1" fmla="*/ 123928 h 229278"/>
                <a:gd name="connsiteX2" fmla="*/ 158810 w 162457"/>
                <a:gd name="connsiteY2" fmla="*/ 187428 h 229278"/>
                <a:gd name="connsiteX3" fmla="*/ 101660 w 162457"/>
                <a:gd name="connsiteY3" fmla="*/ 216003 h 229278"/>
                <a:gd name="connsiteX4" fmla="*/ 50860 w 162457"/>
                <a:gd name="connsiteY4" fmla="*/ 212828 h 229278"/>
                <a:gd name="connsiteX5" fmla="*/ 88960 w 162457"/>
                <a:gd name="connsiteY5" fmla="*/ 222353 h 229278"/>
                <a:gd name="connsiteX6" fmla="*/ 60 w 162457"/>
                <a:gd name="connsiteY6" fmla="*/ 95353 h 229278"/>
                <a:gd name="connsiteX7" fmla="*/ 76260 w 162457"/>
                <a:gd name="connsiteY7" fmla="*/ 206478 h 229278"/>
                <a:gd name="connsiteX8" fmla="*/ 146110 w 162457"/>
                <a:gd name="connsiteY8" fmla="*/ 177903 h 229278"/>
                <a:gd name="connsiteX9" fmla="*/ 142935 w 162457"/>
                <a:gd name="connsiteY9" fmla="*/ 146153 h 229278"/>
                <a:gd name="connsiteX10" fmla="*/ 60385 w 162457"/>
                <a:gd name="connsiteY10" fmla="*/ 103 h 22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2457" h="229278">
                  <a:moveTo>
                    <a:pt x="60385" y="103"/>
                  </a:moveTo>
                  <a:cubicBezTo>
                    <a:pt x="60914" y="-3601"/>
                    <a:pt x="129706" y="92707"/>
                    <a:pt x="146110" y="123928"/>
                  </a:cubicBezTo>
                  <a:cubicBezTo>
                    <a:pt x="162514" y="155149"/>
                    <a:pt x="166218" y="172082"/>
                    <a:pt x="158810" y="187428"/>
                  </a:cubicBezTo>
                  <a:cubicBezTo>
                    <a:pt x="151402" y="202774"/>
                    <a:pt x="119652" y="211770"/>
                    <a:pt x="101660" y="216003"/>
                  </a:cubicBezTo>
                  <a:cubicBezTo>
                    <a:pt x="83668" y="220236"/>
                    <a:pt x="52977" y="211770"/>
                    <a:pt x="50860" y="212828"/>
                  </a:cubicBezTo>
                  <a:cubicBezTo>
                    <a:pt x="48743" y="213886"/>
                    <a:pt x="97427" y="241932"/>
                    <a:pt x="88960" y="222353"/>
                  </a:cubicBezTo>
                  <a:cubicBezTo>
                    <a:pt x="80493" y="202774"/>
                    <a:pt x="2177" y="97999"/>
                    <a:pt x="60" y="95353"/>
                  </a:cubicBezTo>
                  <a:cubicBezTo>
                    <a:pt x="-2057" y="92707"/>
                    <a:pt x="51918" y="192720"/>
                    <a:pt x="76260" y="206478"/>
                  </a:cubicBezTo>
                  <a:cubicBezTo>
                    <a:pt x="100602" y="220236"/>
                    <a:pt x="134998" y="187957"/>
                    <a:pt x="146110" y="177903"/>
                  </a:cubicBezTo>
                  <a:cubicBezTo>
                    <a:pt x="157222" y="167849"/>
                    <a:pt x="153518" y="172082"/>
                    <a:pt x="142935" y="146153"/>
                  </a:cubicBezTo>
                  <a:cubicBezTo>
                    <a:pt x="132352" y="120224"/>
                    <a:pt x="59856" y="3807"/>
                    <a:pt x="60385" y="1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8" name="フリーフォーム 1257">
              <a:extLst>
                <a:ext uri="{FF2B5EF4-FFF2-40B4-BE49-F238E27FC236}">
                  <a16:creationId xmlns:a16="http://schemas.microsoft.com/office/drawing/2014/main" id="{E22BC019-97B8-3112-8322-4E5BEBDBD5B2}"/>
                </a:ext>
              </a:extLst>
            </p:cNvPr>
            <p:cNvSpPr/>
            <p:nvPr/>
          </p:nvSpPr>
          <p:spPr>
            <a:xfrm>
              <a:off x="7032537" y="3457421"/>
              <a:ext cx="104985" cy="244815"/>
            </a:xfrm>
            <a:custGeom>
              <a:avLst/>
              <a:gdLst>
                <a:gd name="connsiteX0" fmla="*/ 88 w 104985"/>
                <a:gd name="connsiteY0" fmla="*/ 154 h 244815"/>
                <a:gd name="connsiteX1" fmla="*/ 38188 w 104985"/>
                <a:gd name="connsiteY1" fmla="*/ 101754 h 244815"/>
                <a:gd name="connsiteX2" fmla="*/ 22313 w 104985"/>
                <a:gd name="connsiteY2" fmla="*/ 130329 h 244815"/>
                <a:gd name="connsiteX3" fmla="*/ 57238 w 104985"/>
                <a:gd name="connsiteY3" fmla="*/ 174779 h 244815"/>
                <a:gd name="connsiteX4" fmla="*/ 104863 w 104985"/>
                <a:gd name="connsiteY4" fmla="*/ 244629 h 244815"/>
                <a:gd name="connsiteX5" fmla="*/ 69938 w 104985"/>
                <a:gd name="connsiteY5" fmla="*/ 193829 h 244815"/>
                <a:gd name="connsiteX6" fmla="*/ 38188 w 104985"/>
                <a:gd name="connsiteY6" fmla="*/ 149379 h 244815"/>
                <a:gd name="connsiteX7" fmla="*/ 50888 w 104985"/>
                <a:gd name="connsiteY7" fmla="*/ 127154 h 244815"/>
                <a:gd name="connsiteX8" fmla="*/ 88 w 104985"/>
                <a:gd name="connsiteY8" fmla="*/ 154 h 24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985" h="244815">
                  <a:moveTo>
                    <a:pt x="88" y="154"/>
                  </a:moveTo>
                  <a:cubicBezTo>
                    <a:pt x="-2029" y="-4079"/>
                    <a:pt x="34484" y="80058"/>
                    <a:pt x="38188" y="101754"/>
                  </a:cubicBezTo>
                  <a:cubicBezTo>
                    <a:pt x="41892" y="123450"/>
                    <a:pt x="19138" y="118158"/>
                    <a:pt x="22313" y="130329"/>
                  </a:cubicBezTo>
                  <a:cubicBezTo>
                    <a:pt x="25488" y="142500"/>
                    <a:pt x="43480" y="155729"/>
                    <a:pt x="57238" y="174779"/>
                  </a:cubicBezTo>
                  <a:cubicBezTo>
                    <a:pt x="70996" y="193829"/>
                    <a:pt x="102746" y="241454"/>
                    <a:pt x="104863" y="244629"/>
                  </a:cubicBezTo>
                  <a:cubicBezTo>
                    <a:pt x="106980" y="247804"/>
                    <a:pt x="81051" y="209704"/>
                    <a:pt x="69938" y="193829"/>
                  </a:cubicBezTo>
                  <a:cubicBezTo>
                    <a:pt x="58826" y="177954"/>
                    <a:pt x="41363" y="160492"/>
                    <a:pt x="38188" y="149379"/>
                  </a:cubicBezTo>
                  <a:cubicBezTo>
                    <a:pt x="35013" y="138266"/>
                    <a:pt x="54063" y="149379"/>
                    <a:pt x="50888" y="127154"/>
                  </a:cubicBezTo>
                  <a:cubicBezTo>
                    <a:pt x="47713" y="104929"/>
                    <a:pt x="2205" y="4387"/>
                    <a:pt x="88" y="1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9" name="フリーフォーム 1258">
              <a:extLst>
                <a:ext uri="{FF2B5EF4-FFF2-40B4-BE49-F238E27FC236}">
                  <a16:creationId xmlns:a16="http://schemas.microsoft.com/office/drawing/2014/main" id="{DB0BDDB1-4CFB-3F15-EEB5-7AC814E21312}"/>
                </a:ext>
              </a:extLst>
            </p:cNvPr>
            <p:cNvSpPr/>
            <p:nvPr/>
          </p:nvSpPr>
          <p:spPr>
            <a:xfrm>
              <a:off x="6781762" y="3667033"/>
              <a:ext cx="343102" cy="416119"/>
            </a:xfrm>
            <a:custGeom>
              <a:avLst/>
              <a:gdLst>
                <a:gd name="connsiteX0" fmla="*/ 301663 w 343102"/>
                <a:gd name="connsiteY0" fmla="*/ 92 h 416119"/>
                <a:gd name="connsiteX1" fmla="*/ 342938 w 343102"/>
                <a:gd name="connsiteY1" fmla="*/ 54067 h 416119"/>
                <a:gd name="connsiteX2" fmla="*/ 282613 w 343102"/>
                <a:gd name="connsiteY2" fmla="*/ 82642 h 416119"/>
                <a:gd name="connsiteX3" fmla="*/ 123863 w 343102"/>
                <a:gd name="connsiteY3" fmla="*/ 196942 h 416119"/>
                <a:gd name="connsiteX4" fmla="*/ 171488 w 343102"/>
                <a:gd name="connsiteY4" fmla="*/ 184242 h 416119"/>
                <a:gd name="connsiteX5" fmla="*/ 161963 w 343102"/>
                <a:gd name="connsiteY5" fmla="*/ 219167 h 416119"/>
                <a:gd name="connsiteX6" fmla="*/ 38 w 343102"/>
                <a:gd name="connsiteY6" fmla="*/ 416017 h 416119"/>
                <a:gd name="connsiteX7" fmla="*/ 177838 w 343102"/>
                <a:gd name="connsiteY7" fmla="*/ 190592 h 416119"/>
                <a:gd name="connsiteX8" fmla="*/ 314363 w 343102"/>
                <a:gd name="connsiteY8" fmla="*/ 60417 h 416119"/>
                <a:gd name="connsiteX9" fmla="*/ 339763 w 343102"/>
                <a:gd name="connsiteY9" fmla="*/ 41367 h 416119"/>
                <a:gd name="connsiteX10" fmla="*/ 301663 w 343102"/>
                <a:gd name="connsiteY10" fmla="*/ 92 h 41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3102" h="416119">
                  <a:moveTo>
                    <a:pt x="301663" y="92"/>
                  </a:moveTo>
                  <a:cubicBezTo>
                    <a:pt x="302192" y="2209"/>
                    <a:pt x="346113" y="40309"/>
                    <a:pt x="342938" y="54067"/>
                  </a:cubicBezTo>
                  <a:cubicBezTo>
                    <a:pt x="339763" y="67825"/>
                    <a:pt x="319125" y="58830"/>
                    <a:pt x="282613" y="82642"/>
                  </a:cubicBezTo>
                  <a:cubicBezTo>
                    <a:pt x="246101" y="106454"/>
                    <a:pt x="142384" y="180009"/>
                    <a:pt x="123863" y="196942"/>
                  </a:cubicBezTo>
                  <a:cubicBezTo>
                    <a:pt x="105342" y="213875"/>
                    <a:pt x="165138" y="180538"/>
                    <a:pt x="171488" y="184242"/>
                  </a:cubicBezTo>
                  <a:cubicBezTo>
                    <a:pt x="177838" y="187946"/>
                    <a:pt x="190538" y="180538"/>
                    <a:pt x="161963" y="219167"/>
                  </a:cubicBezTo>
                  <a:cubicBezTo>
                    <a:pt x="133388" y="257796"/>
                    <a:pt x="-2608" y="420779"/>
                    <a:pt x="38" y="416017"/>
                  </a:cubicBezTo>
                  <a:cubicBezTo>
                    <a:pt x="2684" y="411255"/>
                    <a:pt x="125451" y="249859"/>
                    <a:pt x="177838" y="190592"/>
                  </a:cubicBezTo>
                  <a:cubicBezTo>
                    <a:pt x="230225" y="131325"/>
                    <a:pt x="287376" y="85288"/>
                    <a:pt x="314363" y="60417"/>
                  </a:cubicBezTo>
                  <a:cubicBezTo>
                    <a:pt x="341350" y="35546"/>
                    <a:pt x="337646" y="49834"/>
                    <a:pt x="339763" y="41367"/>
                  </a:cubicBezTo>
                  <a:cubicBezTo>
                    <a:pt x="341880" y="32900"/>
                    <a:pt x="301134" y="-2025"/>
                    <a:pt x="301663" y="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0" name="フリーフォーム 1259">
              <a:extLst>
                <a:ext uri="{FF2B5EF4-FFF2-40B4-BE49-F238E27FC236}">
                  <a16:creationId xmlns:a16="http://schemas.microsoft.com/office/drawing/2014/main" id="{8E664EF1-C628-A745-D217-D2AD1540C27F}"/>
                </a:ext>
              </a:extLst>
            </p:cNvPr>
            <p:cNvSpPr/>
            <p:nvPr/>
          </p:nvSpPr>
          <p:spPr>
            <a:xfrm>
              <a:off x="6800849" y="3454382"/>
              <a:ext cx="244480" cy="568359"/>
            </a:xfrm>
            <a:custGeom>
              <a:avLst/>
              <a:gdLst>
                <a:gd name="connsiteX0" fmla="*/ 244476 w 244480"/>
                <a:gd name="connsiteY0" fmla="*/ 18 h 568359"/>
                <a:gd name="connsiteX1" fmla="*/ 158751 w 244480"/>
                <a:gd name="connsiteY1" fmla="*/ 276243 h 568359"/>
                <a:gd name="connsiteX2" fmla="*/ 1 w 244480"/>
                <a:gd name="connsiteY2" fmla="*/ 568343 h 568359"/>
                <a:gd name="connsiteX3" fmla="*/ 161926 w 244480"/>
                <a:gd name="connsiteY3" fmla="*/ 263543 h 568359"/>
                <a:gd name="connsiteX4" fmla="*/ 244476 w 244480"/>
                <a:gd name="connsiteY4" fmla="*/ 18 h 568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480" h="568359">
                  <a:moveTo>
                    <a:pt x="244476" y="18"/>
                  </a:moveTo>
                  <a:cubicBezTo>
                    <a:pt x="243947" y="2135"/>
                    <a:pt x="199497" y="181522"/>
                    <a:pt x="158751" y="276243"/>
                  </a:cubicBezTo>
                  <a:cubicBezTo>
                    <a:pt x="118005" y="370964"/>
                    <a:pt x="-528" y="570460"/>
                    <a:pt x="1" y="568343"/>
                  </a:cubicBezTo>
                  <a:cubicBezTo>
                    <a:pt x="530" y="566226"/>
                    <a:pt x="124355" y="351385"/>
                    <a:pt x="161926" y="263543"/>
                  </a:cubicBezTo>
                  <a:cubicBezTo>
                    <a:pt x="199497" y="175701"/>
                    <a:pt x="245005" y="-2099"/>
                    <a:pt x="244476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1" name="フリーフォーム 1260">
              <a:extLst>
                <a:ext uri="{FF2B5EF4-FFF2-40B4-BE49-F238E27FC236}">
                  <a16:creationId xmlns:a16="http://schemas.microsoft.com/office/drawing/2014/main" id="{93A19B62-85E4-8A35-99F6-A6042B726E97}"/>
                </a:ext>
              </a:extLst>
            </p:cNvPr>
            <p:cNvSpPr/>
            <p:nvPr/>
          </p:nvSpPr>
          <p:spPr>
            <a:xfrm>
              <a:off x="6866367" y="3158348"/>
              <a:ext cx="398595" cy="519085"/>
            </a:xfrm>
            <a:custGeom>
              <a:avLst/>
              <a:gdLst>
                <a:gd name="connsiteX0" fmla="*/ 398033 w 398595"/>
                <a:gd name="connsiteY0" fmla="*/ 777 h 519085"/>
                <a:gd name="connsiteX1" fmla="*/ 1158 w 398595"/>
                <a:gd name="connsiteY1" fmla="*/ 518302 h 519085"/>
                <a:gd name="connsiteX2" fmla="*/ 271033 w 398595"/>
                <a:gd name="connsiteY2" fmla="*/ 124602 h 519085"/>
                <a:gd name="connsiteX3" fmla="*/ 93233 w 398595"/>
                <a:gd name="connsiteY3" fmla="*/ 394477 h 519085"/>
                <a:gd name="connsiteX4" fmla="*/ 398033 w 398595"/>
                <a:gd name="connsiteY4" fmla="*/ 777 h 51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8595" h="519085">
                  <a:moveTo>
                    <a:pt x="398033" y="777"/>
                  </a:moveTo>
                  <a:cubicBezTo>
                    <a:pt x="382687" y="21414"/>
                    <a:pt x="22325" y="497665"/>
                    <a:pt x="1158" y="518302"/>
                  </a:cubicBezTo>
                  <a:cubicBezTo>
                    <a:pt x="-20009" y="538940"/>
                    <a:pt x="255687" y="145239"/>
                    <a:pt x="271033" y="124602"/>
                  </a:cubicBezTo>
                  <a:cubicBezTo>
                    <a:pt x="286379" y="103965"/>
                    <a:pt x="76829" y="411940"/>
                    <a:pt x="93233" y="394477"/>
                  </a:cubicBezTo>
                  <a:cubicBezTo>
                    <a:pt x="109637" y="377015"/>
                    <a:pt x="413379" y="-19860"/>
                    <a:pt x="398033" y="7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2" name="フリーフォーム 1261">
              <a:extLst>
                <a:ext uri="{FF2B5EF4-FFF2-40B4-BE49-F238E27FC236}">
                  <a16:creationId xmlns:a16="http://schemas.microsoft.com/office/drawing/2014/main" id="{9BD9343F-D2E1-936D-DF8B-29FE0E7999F8}"/>
                </a:ext>
              </a:extLst>
            </p:cNvPr>
            <p:cNvSpPr/>
            <p:nvPr/>
          </p:nvSpPr>
          <p:spPr>
            <a:xfrm>
              <a:off x="7077075" y="2479665"/>
              <a:ext cx="32008" cy="142972"/>
            </a:xfrm>
            <a:custGeom>
              <a:avLst/>
              <a:gdLst>
                <a:gd name="connsiteX0" fmla="*/ 0 w 32008"/>
                <a:gd name="connsiteY0" fmla="*/ 10 h 142972"/>
                <a:gd name="connsiteX1" fmla="*/ 31750 w 32008"/>
                <a:gd name="connsiteY1" fmla="*/ 104785 h 142972"/>
                <a:gd name="connsiteX2" fmla="*/ 15875 w 32008"/>
                <a:gd name="connsiteY2" fmla="*/ 142885 h 142972"/>
                <a:gd name="connsiteX3" fmla="*/ 31750 w 32008"/>
                <a:gd name="connsiteY3" fmla="*/ 111135 h 142972"/>
                <a:gd name="connsiteX4" fmla="*/ 0 w 32008"/>
                <a:gd name="connsiteY4" fmla="*/ 10 h 14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08" h="142972">
                  <a:moveTo>
                    <a:pt x="0" y="10"/>
                  </a:moveTo>
                  <a:cubicBezTo>
                    <a:pt x="0" y="-1048"/>
                    <a:pt x="29104" y="80973"/>
                    <a:pt x="31750" y="104785"/>
                  </a:cubicBezTo>
                  <a:cubicBezTo>
                    <a:pt x="34396" y="128597"/>
                    <a:pt x="15875" y="141827"/>
                    <a:pt x="15875" y="142885"/>
                  </a:cubicBezTo>
                  <a:cubicBezTo>
                    <a:pt x="15875" y="143943"/>
                    <a:pt x="30692" y="135477"/>
                    <a:pt x="31750" y="111135"/>
                  </a:cubicBezTo>
                  <a:cubicBezTo>
                    <a:pt x="32808" y="86793"/>
                    <a:pt x="0" y="1068"/>
                    <a:pt x="0" y="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3" name="フリーフォーム 1262">
              <a:extLst>
                <a:ext uri="{FF2B5EF4-FFF2-40B4-BE49-F238E27FC236}">
                  <a16:creationId xmlns:a16="http://schemas.microsoft.com/office/drawing/2014/main" id="{23083F51-5860-0865-EDB3-DAFA95390522}"/>
                </a:ext>
              </a:extLst>
            </p:cNvPr>
            <p:cNvSpPr/>
            <p:nvPr/>
          </p:nvSpPr>
          <p:spPr>
            <a:xfrm>
              <a:off x="7080243" y="2511367"/>
              <a:ext cx="32189" cy="114543"/>
            </a:xfrm>
            <a:custGeom>
              <a:avLst/>
              <a:gdLst>
                <a:gd name="connsiteX0" fmla="*/ 19057 w 32189"/>
                <a:gd name="connsiteY0" fmla="*/ 58 h 114543"/>
                <a:gd name="connsiteX1" fmla="*/ 28582 w 32189"/>
                <a:gd name="connsiteY1" fmla="*/ 73083 h 114543"/>
                <a:gd name="connsiteX2" fmla="*/ 7 w 32189"/>
                <a:gd name="connsiteY2" fmla="*/ 114358 h 114543"/>
                <a:gd name="connsiteX3" fmla="*/ 31757 w 32189"/>
                <a:gd name="connsiteY3" fmla="*/ 85783 h 114543"/>
                <a:gd name="connsiteX4" fmla="*/ 19057 w 32189"/>
                <a:gd name="connsiteY4" fmla="*/ 58 h 114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89" h="114543">
                  <a:moveTo>
                    <a:pt x="19057" y="58"/>
                  </a:moveTo>
                  <a:cubicBezTo>
                    <a:pt x="18528" y="-2059"/>
                    <a:pt x="31757" y="54033"/>
                    <a:pt x="28582" y="73083"/>
                  </a:cubicBezTo>
                  <a:cubicBezTo>
                    <a:pt x="25407" y="92133"/>
                    <a:pt x="-522" y="112241"/>
                    <a:pt x="7" y="114358"/>
                  </a:cubicBezTo>
                  <a:cubicBezTo>
                    <a:pt x="536" y="116475"/>
                    <a:pt x="28582" y="100070"/>
                    <a:pt x="31757" y="85783"/>
                  </a:cubicBezTo>
                  <a:cubicBezTo>
                    <a:pt x="34932" y="71496"/>
                    <a:pt x="19586" y="2175"/>
                    <a:pt x="19057" y="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4" name="フリーフォーム 1263">
              <a:extLst>
                <a:ext uri="{FF2B5EF4-FFF2-40B4-BE49-F238E27FC236}">
                  <a16:creationId xmlns:a16="http://schemas.microsoft.com/office/drawing/2014/main" id="{2101738D-70E6-CF31-771D-4E5F408397BB}"/>
                </a:ext>
              </a:extLst>
            </p:cNvPr>
            <p:cNvSpPr/>
            <p:nvPr/>
          </p:nvSpPr>
          <p:spPr>
            <a:xfrm>
              <a:off x="7026266" y="2803506"/>
              <a:ext cx="25513" cy="177911"/>
            </a:xfrm>
            <a:custGeom>
              <a:avLst/>
              <a:gdLst>
                <a:gd name="connsiteX0" fmla="*/ 9534 w 25513"/>
                <a:gd name="connsiteY0" fmla="*/ 19 h 177911"/>
                <a:gd name="connsiteX1" fmla="*/ 25409 w 25513"/>
                <a:gd name="connsiteY1" fmla="*/ 123844 h 177911"/>
                <a:gd name="connsiteX2" fmla="*/ 9 w 25513"/>
                <a:gd name="connsiteY2" fmla="*/ 177819 h 177911"/>
                <a:gd name="connsiteX3" fmla="*/ 22234 w 25513"/>
                <a:gd name="connsiteY3" fmla="*/ 133369 h 177911"/>
                <a:gd name="connsiteX4" fmla="*/ 9534 w 25513"/>
                <a:gd name="connsiteY4" fmla="*/ 19 h 17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13" h="177911">
                  <a:moveTo>
                    <a:pt x="9534" y="19"/>
                  </a:moveTo>
                  <a:cubicBezTo>
                    <a:pt x="10063" y="-1568"/>
                    <a:pt x="26996" y="94211"/>
                    <a:pt x="25409" y="123844"/>
                  </a:cubicBezTo>
                  <a:cubicBezTo>
                    <a:pt x="23822" y="153477"/>
                    <a:pt x="538" y="176232"/>
                    <a:pt x="9" y="177819"/>
                  </a:cubicBezTo>
                  <a:cubicBezTo>
                    <a:pt x="-520" y="179406"/>
                    <a:pt x="20647" y="160356"/>
                    <a:pt x="22234" y="133369"/>
                  </a:cubicBezTo>
                  <a:cubicBezTo>
                    <a:pt x="23821" y="106382"/>
                    <a:pt x="9005" y="1606"/>
                    <a:pt x="9534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5" name="フリーフォーム 1264">
              <a:extLst>
                <a:ext uri="{FF2B5EF4-FFF2-40B4-BE49-F238E27FC236}">
                  <a16:creationId xmlns:a16="http://schemas.microsoft.com/office/drawing/2014/main" id="{F52717B6-A172-D516-229A-B01A4603756F}"/>
                </a:ext>
              </a:extLst>
            </p:cNvPr>
            <p:cNvSpPr/>
            <p:nvPr/>
          </p:nvSpPr>
          <p:spPr>
            <a:xfrm>
              <a:off x="6682943" y="3124129"/>
              <a:ext cx="29015" cy="139844"/>
            </a:xfrm>
            <a:custGeom>
              <a:avLst/>
              <a:gdLst>
                <a:gd name="connsiteX0" fmla="*/ 29007 w 29015"/>
                <a:gd name="connsiteY0" fmla="*/ 71 h 139844"/>
                <a:gd name="connsiteX1" fmla="*/ 3607 w 29015"/>
                <a:gd name="connsiteY1" fmla="*/ 66746 h 139844"/>
                <a:gd name="connsiteX2" fmla="*/ 13132 w 29015"/>
                <a:gd name="connsiteY2" fmla="*/ 139771 h 139844"/>
                <a:gd name="connsiteX3" fmla="*/ 432 w 29015"/>
                <a:gd name="connsiteY3" fmla="*/ 79446 h 139844"/>
                <a:gd name="connsiteX4" fmla="*/ 29007 w 29015"/>
                <a:gd name="connsiteY4" fmla="*/ 71 h 13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15" h="139844">
                  <a:moveTo>
                    <a:pt x="29007" y="71"/>
                  </a:moveTo>
                  <a:cubicBezTo>
                    <a:pt x="29536" y="-2046"/>
                    <a:pt x="6253" y="43463"/>
                    <a:pt x="3607" y="66746"/>
                  </a:cubicBezTo>
                  <a:cubicBezTo>
                    <a:pt x="961" y="90029"/>
                    <a:pt x="13661" y="137654"/>
                    <a:pt x="13132" y="139771"/>
                  </a:cubicBezTo>
                  <a:cubicBezTo>
                    <a:pt x="12603" y="141888"/>
                    <a:pt x="-2743" y="97967"/>
                    <a:pt x="432" y="79446"/>
                  </a:cubicBezTo>
                  <a:cubicBezTo>
                    <a:pt x="3607" y="60925"/>
                    <a:pt x="28478" y="2188"/>
                    <a:pt x="29007" y="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6" name="フリーフォーム 1265">
              <a:extLst>
                <a:ext uri="{FF2B5EF4-FFF2-40B4-BE49-F238E27FC236}">
                  <a16:creationId xmlns:a16="http://schemas.microsoft.com/office/drawing/2014/main" id="{91C8B08B-E254-22A3-B251-F1DCEE5C8C4B}"/>
                </a:ext>
              </a:extLst>
            </p:cNvPr>
            <p:cNvSpPr/>
            <p:nvPr/>
          </p:nvSpPr>
          <p:spPr>
            <a:xfrm>
              <a:off x="6499225" y="3155950"/>
              <a:ext cx="101609" cy="155618"/>
            </a:xfrm>
            <a:custGeom>
              <a:avLst/>
              <a:gdLst>
                <a:gd name="connsiteX0" fmla="*/ 101600 w 101609"/>
                <a:gd name="connsiteY0" fmla="*/ 0 h 155618"/>
                <a:gd name="connsiteX1" fmla="*/ 76200 w 101609"/>
                <a:gd name="connsiteY1" fmla="*/ 76200 h 155618"/>
                <a:gd name="connsiteX2" fmla="*/ 98425 w 101609"/>
                <a:gd name="connsiteY2" fmla="*/ 101600 h 155618"/>
                <a:gd name="connsiteX3" fmla="*/ 0 w 101609"/>
                <a:gd name="connsiteY3" fmla="*/ 155575 h 155618"/>
                <a:gd name="connsiteX4" fmla="*/ 98425 w 101609"/>
                <a:gd name="connsiteY4" fmla="*/ 92075 h 155618"/>
                <a:gd name="connsiteX5" fmla="*/ 79375 w 101609"/>
                <a:gd name="connsiteY5" fmla="*/ 76200 h 155618"/>
                <a:gd name="connsiteX6" fmla="*/ 101600 w 101609"/>
                <a:gd name="connsiteY6" fmla="*/ 0 h 15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609" h="155618">
                  <a:moveTo>
                    <a:pt x="101600" y="0"/>
                  </a:moveTo>
                  <a:cubicBezTo>
                    <a:pt x="101071" y="0"/>
                    <a:pt x="76729" y="59267"/>
                    <a:pt x="76200" y="76200"/>
                  </a:cubicBezTo>
                  <a:cubicBezTo>
                    <a:pt x="75671" y="93133"/>
                    <a:pt x="111125" y="88371"/>
                    <a:pt x="98425" y="101600"/>
                  </a:cubicBezTo>
                  <a:cubicBezTo>
                    <a:pt x="85725" y="114829"/>
                    <a:pt x="0" y="157162"/>
                    <a:pt x="0" y="155575"/>
                  </a:cubicBezTo>
                  <a:cubicBezTo>
                    <a:pt x="0" y="153988"/>
                    <a:pt x="85196" y="105304"/>
                    <a:pt x="98425" y="92075"/>
                  </a:cubicBezTo>
                  <a:cubicBezTo>
                    <a:pt x="111654" y="78846"/>
                    <a:pt x="79375" y="87842"/>
                    <a:pt x="79375" y="76200"/>
                  </a:cubicBezTo>
                  <a:cubicBezTo>
                    <a:pt x="79375" y="64558"/>
                    <a:pt x="102129" y="0"/>
                    <a:pt x="10160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7" name="フリーフォーム 1266">
              <a:extLst>
                <a:ext uri="{FF2B5EF4-FFF2-40B4-BE49-F238E27FC236}">
                  <a16:creationId xmlns:a16="http://schemas.microsoft.com/office/drawing/2014/main" id="{5BA948E4-AEEB-D343-2C9A-E6C061B8E34E}"/>
                </a:ext>
              </a:extLst>
            </p:cNvPr>
            <p:cNvSpPr/>
            <p:nvPr/>
          </p:nvSpPr>
          <p:spPr>
            <a:xfrm>
              <a:off x="5972175" y="3333354"/>
              <a:ext cx="163094" cy="114736"/>
            </a:xfrm>
            <a:custGeom>
              <a:avLst/>
              <a:gdLst>
                <a:gd name="connsiteX0" fmla="*/ 0 w 163094"/>
                <a:gd name="connsiteY0" fmla="*/ 396 h 114736"/>
                <a:gd name="connsiteX1" fmla="*/ 158750 w 163094"/>
                <a:gd name="connsiteY1" fmla="*/ 3571 h 114736"/>
                <a:gd name="connsiteX2" fmla="*/ 120650 w 163094"/>
                <a:gd name="connsiteY2" fmla="*/ 19446 h 114736"/>
                <a:gd name="connsiteX3" fmla="*/ 146050 w 163094"/>
                <a:gd name="connsiteY3" fmla="*/ 54371 h 114736"/>
                <a:gd name="connsiteX4" fmla="*/ 95250 w 163094"/>
                <a:gd name="connsiteY4" fmla="*/ 114696 h 114736"/>
                <a:gd name="connsiteX5" fmla="*/ 158750 w 163094"/>
                <a:gd name="connsiteY5" fmla="*/ 44846 h 114736"/>
                <a:gd name="connsiteX6" fmla="*/ 139700 w 163094"/>
                <a:gd name="connsiteY6" fmla="*/ 22621 h 114736"/>
                <a:gd name="connsiteX7" fmla="*/ 146050 w 163094"/>
                <a:gd name="connsiteY7" fmla="*/ 9921 h 114736"/>
                <a:gd name="connsiteX8" fmla="*/ 0 w 163094"/>
                <a:gd name="connsiteY8" fmla="*/ 396 h 114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3094" h="114736">
                  <a:moveTo>
                    <a:pt x="0" y="396"/>
                  </a:moveTo>
                  <a:cubicBezTo>
                    <a:pt x="2117" y="-662"/>
                    <a:pt x="138642" y="396"/>
                    <a:pt x="158750" y="3571"/>
                  </a:cubicBezTo>
                  <a:cubicBezTo>
                    <a:pt x="178858" y="6746"/>
                    <a:pt x="122767" y="10979"/>
                    <a:pt x="120650" y="19446"/>
                  </a:cubicBezTo>
                  <a:cubicBezTo>
                    <a:pt x="118533" y="27913"/>
                    <a:pt x="150283" y="38496"/>
                    <a:pt x="146050" y="54371"/>
                  </a:cubicBezTo>
                  <a:cubicBezTo>
                    <a:pt x="141817" y="70246"/>
                    <a:pt x="93133" y="116284"/>
                    <a:pt x="95250" y="114696"/>
                  </a:cubicBezTo>
                  <a:cubicBezTo>
                    <a:pt x="97367" y="113108"/>
                    <a:pt x="151342" y="60192"/>
                    <a:pt x="158750" y="44846"/>
                  </a:cubicBezTo>
                  <a:cubicBezTo>
                    <a:pt x="166158" y="29500"/>
                    <a:pt x="141817" y="28442"/>
                    <a:pt x="139700" y="22621"/>
                  </a:cubicBezTo>
                  <a:cubicBezTo>
                    <a:pt x="137583" y="16800"/>
                    <a:pt x="168804" y="11508"/>
                    <a:pt x="146050" y="9921"/>
                  </a:cubicBezTo>
                  <a:lnTo>
                    <a:pt x="0" y="39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8" name="フリーフォーム 1267">
              <a:extLst>
                <a:ext uri="{FF2B5EF4-FFF2-40B4-BE49-F238E27FC236}">
                  <a16:creationId xmlns:a16="http://schemas.microsoft.com/office/drawing/2014/main" id="{751053B1-C428-4254-FDF5-B80F7921DCCC}"/>
                </a:ext>
              </a:extLst>
            </p:cNvPr>
            <p:cNvSpPr/>
            <p:nvPr/>
          </p:nvSpPr>
          <p:spPr>
            <a:xfrm>
              <a:off x="6206720" y="3260725"/>
              <a:ext cx="289330" cy="73025"/>
            </a:xfrm>
            <a:custGeom>
              <a:avLst/>
              <a:gdLst>
                <a:gd name="connsiteX0" fmla="*/ 289330 w 289330"/>
                <a:gd name="connsiteY0" fmla="*/ 0 h 73025"/>
                <a:gd name="connsiteX1" fmla="*/ 28980 w 289330"/>
                <a:gd name="connsiteY1" fmla="*/ 44450 h 73025"/>
                <a:gd name="connsiteX2" fmla="*/ 6755 w 289330"/>
                <a:gd name="connsiteY2" fmla="*/ 73025 h 73025"/>
                <a:gd name="connsiteX3" fmla="*/ 32155 w 289330"/>
                <a:gd name="connsiteY3" fmla="*/ 44450 h 73025"/>
                <a:gd name="connsiteX4" fmla="*/ 289330 w 289330"/>
                <a:gd name="connsiteY4" fmla="*/ 0 h 73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30" h="73025">
                  <a:moveTo>
                    <a:pt x="289330" y="0"/>
                  </a:moveTo>
                  <a:cubicBezTo>
                    <a:pt x="288801" y="0"/>
                    <a:pt x="76076" y="32279"/>
                    <a:pt x="28980" y="44450"/>
                  </a:cubicBezTo>
                  <a:cubicBezTo>
                    <a:pt x="-18116" y="56621"/>
                    <a:pt x="6226" y="73025"/>
                    <a:pt x="6755" y="73025"/>
                  </a:cubicBezTo>
                  <a:cubicBezTo>
                    <a:pt x="7284" y="73025"/>
                    <a:pt x="-12824" y="55033"/>
                    <a:pt x="32155" y="44450"/>
                  </a:cubicBezTo>
                  <a:cubicBezTo>
                    <a:pt x="77134" y="33867"/>
                    <a:pt x="289859" y="0"/>
                    <a:pt x="28933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9" name="フリーフォーム 1268">
              <a:extLst>
                <a:ext uri="{FF2B5EF4-FFF2-40B4-BE49-F238E27FC236}">
                  <a16:creationId xmlns:a16="http://schemas.microsoft.com/office/drawing/2014/main" id="{3E8CC892-BA1E-6F3A-BF6A-D90597E0CC54}"/>
                </a:ext>
              </a:extLst>
            </p:cNvPr>
            <p:cNvSpPr/>
            <p:nvPr/>
          </p:nvSpPr>
          <p:spPr>
            <a:xfrm>
              <a:off x="5920839" y="3162124"/>
              <a:ext cx="219922" cy="97792"/>
            </a:xfrm>
            <a:custGeom>
              <a:avLst/>
              <a:gdLst>
                <a:gd name="connsiteX0" fmla="*/ 536 w 219922"/>
                <a:gd name="connsiteY0" fmla="*/ 176 h 97792"/>
                <a:gd name="connsiteX1" fmla="*/ 140236 w 219922"/>
                <a:gd name="connsiteY1" fmla="*/ 85901 h 97792"/>
                <a:gd name="connsiteX2" fmla="*/ 108486 w 219922"/>
                <a:gd name="connsiteY2" fmla="*/ 95426 h 97792"/>
                <a:gd name="connsiteX3" fmla="*/ 219611 w 219922"/>
                <a:gd name="connsiteY3" fmla="*/ 70026 h 97792"/>
                <a:gd name="connsiteX4" fmla="*/ 140236 w 219922"/>
                <a:gd name="connsiteY4" fmla="*/ 79551 h 97792"/>
                <a:gd name="connsiteX5" fmla="*/ 92611 w 219922"/>
                <a:gd name="connsiteY5" fmla="*/ 63676 h 97792"/>
                <a:gd name="connsiteX6" fmla="*/ 536 w 219922"/>
                <a:gd name="connsiteY6" fmla="*/ 176 h 9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922" h="97792">
                  <a:moveTo>
                    <a:pt x="536" y="176"/>
                  </a:moveTo>
                  <a:cubicBezTo>
                    <a:pt x="8473" y="3880"/>
                    <a:pt x="122244" y="70026"/>
                    <a:pt x="140236" y="85901"/>
                  </a:cubicBezTo>
                  <a:cubicBezTo>
                    <a:pt x="158228" y="101776"/>
                    <a:pt x="95257" y="98072"/>
                    <a:pt x="108486" y="95426"/>
                  </a:cubicBezTo>
                  <a:cubicBezTo>
                    <a:pt x="121715" y="92780"/>
                    <a:pt x="214319" y="72672"/>
                    <a:pt x="219611" y="70026"/>
                  </a:cubicBezTo>
                  <a:cubicBezTo>
                    <a:pt x="224903" y="67380"/>
                    <a:pt x="161403" y="80609"/>
                    <a:pt x="140236" y="79551"/>
                  </a:cubicBezTo>
                  <a:cubicBezTo>
                    <a:pt x="119069" y="78493"/>
                    <a:pt x="110073" y="75318"/>
                    <a:pt x="92611" y="63676"/>
                  </a:cubicBezTo>
                  <a:cubicBezTo>
                    <a:pt x="75149" y="52034"/>
                    <a:pt x="-7401" y="-3528"/>
                    <a:pt x="536" y="1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0" name="フリーフォーム 1269">
              <a:extLst>
                <a:ext uri="{FF2B5EF4-FFF2-40B4-BE49-F238E27FC236}">
                  <a16:creationId xmlns:a16="http://schemas.microsoft.com/office/drawing/2014/main" id="{1232BAAB-08D3-34C8-5C72-D239F9DB53FB}"/>
                </a:ext>
              </a:extLst>
            </p:cNvPr>
            <p:cNvSpPr/>
            <p:nvPr/>
          </p:nvSpPr>
          <p:spPr>
            <a:xfrm>
              <a:off x="6219573" y="3355812"/>
              <a:ext cx="162203" cy="162795"/>
            </a:xfrm>
            <a:custGeom>
              <a:avLst/>
              <a:gdLst>
                <a:gd name="connsiteX0" fmla="*/ 252 w 162203"/>
                <a:gd name="connsiteY0" fmla="*/ 163 h 162795"/>
                <a:gd name="connsiteX1" fmla="*/ 70102 w 162203"/>
                <a:gd name="connsiteY1" fmla="*/ 79538 h 162795"/>
                <a:gd name="connsiteX2" fmla="*/ 47877 w 162203"/>
                <a:gd name="connsiteY2" fmla="*/ 162088 h 162795"/>
                <a:gd name="connsiteX3" fmla="*/ 63752 w 162203"/>
                <a:gd name="connsiteY3" fmla="*/ 120813 h 162795"/>
                <a:gd name="connsiteX4" fmla="*/ 162177 w 162203"/>
                <a:gd name="connsiteY4" fmla="*/ 146213 h 162795"/>
                <a:gd name="connsiteX5" fmla="*/ 73277 w 162203"/>
                <a:gd name="connsiteY5" fmla="*/ 117638 h 162795"/>
                <a:gd name="connsiteX6" fmla="*/ 47877 w 162203"/>
                <a:gd name="connsiteY6" fmla="*/ 60488 h 162795"/>
                <a:gd name="connsiteX7" fmla="*/ 252 w 162203"/>
                <a:gd name="connsiteY7" fmla="*/ 163 h 162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203" h="162795">
                  <a:moveTo>
                    <a:pt x="252" y="163"/>
                  </a:moveTo>
                  <a:cubicBezTo>
                    <a:pt x="3956" y="3338"/>
                    <a:pt x="62165" y="52551"/>
                    <a:pt x="70102" y="79538"/>
                  </a:cubicBezTo>
                  <a:cubicBezTo>
                    <a:pt x="78039" y="106525"/>
                    <a:pt x="48935" y="155209"/>
                    <a:pt x="47877" y="162088"/>
                  </a:cubicBezTo>
                  <a:cubicBezTo>
                    <a:pt x="46819" y="168967"/>
                    <a:pt x="44702" y="123459"/>
                    <a:pt x="63752" y="120813"/>
                  </a:cubicBezTo>
                  <a:cubicBezTo>
                    <a:pt x="82802" y="118167"/>
                    <a:pt x="160590" y="146742"/>
                    <a:pt x="162177" y="146213"/>
                  </a:cubicBezTo>
                  <a:cubicBezTo>
                    <a:pt x="163764" y="145684"/>
                    <a:pt x="92327" y="131926"/>
                    <a:pt x="73277" y="117638"/>
                  </a:cubicBezTo>
                  <a:cubicBezTo>
                    <a:pt x="54227" y="103351"/>
                    <a:pt x="61106" y="80067"/>
                    <a:pt x="47877" y="60488"/>
                  </a:cubicBezTo>
                  <a:cubicBezTo>
                    <a:pt x="34648" y="40909"/>
                    <a:pt x="-3452" y="-3012"/>
                    <a:pt x="252" y="1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1" name="テキスト ボックス 1270">
              <a:extLst>
                <a:ext uri="{FF2B5EF4-FFF2-40B4-BE49-F238E27FC236}">
                  <a16:creationId xmlns:a16="http://schemas.microsoft.com/office/drawing/2014/main" id="{70B2705E-4431-8BB6-D1DE-C4142B25BD66}"/>
                </a:ext>
              </a:extLst>
            </p:cNvPr>
            <p:cNvSpPr txBox="1"/>
            <p:nvPr/>
          </p:nvSpPr>
          <p:spPr>
            <a:xfrm>
              <a:off x="5908603" y="1925566"/>
              <a:ext cx="2503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.</a:t>
              </a:r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272" name="テキスト ボックス 1271">
              <a:extLst>
                <a:ext uri="{FF2B5EF4-FFF2-40B4-BE49-F238E27FC236}">
                  <a16:creationId xmlns:a16="http://schemas.microsoft.com/office/drawing/2014/main" id="{87837164-4505-899A-B54E-9FD5859ACD5D}"/>
                </a:ext>
              </a:extLst>
            </p:cNvPr>
            <p:cNvSpPr txBox="1"/>
            <p:nvPr/>
          </p:nvSpPr>
          <p:spPr>
            <a:xfrm>
              <a:off x="6550597" y="2089749"/>
              <a:ext cx="2503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.</a:t>
              </a:r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1275" name="フリーフォーム 1274">
              <a:extLst>
                <a:ext uri="{FF2B5EF4-FFF2-40B4-BE49-F238E27FC236}">
                  <a16:creationId xmlns:a16="http://schemas.microsoft.com/office/drawing/2014/main" id="{DC23EB13-F83D-8A02-F75B-EE26FBABB964}"/>
                </a:ext>
              </a:extLst>
            </p:cNvPr>
            <p:cNvSpPr/>
            <p:nvPr/>
          </p:nvSpPr>
          <p:spPr>
            <a:xfrm>
              <a:off x="5809881" y="3412900"/>
              <a:ext cx="323630" cy="447900"/>
            </a:xfrm>
            <a:custGeom>
              <a:avLst/>
              <a:gdLst>
                <a:gd name="connsiteX0" fmla="*/ 369 w 323630"/>
                <a:gd name="connsiteY0" fmla="*/ 225 h 447900"/>
                <a:gd name="connsiteX1" fmla="*/ 238494 w 323630"/>
                <a:gd name="connsiteY1" fmla="*/ 206600 h 447900"/>
                <a:gd name="connsiteX2" fmla="*/ 232144 w 323630"/>
                <a:gd name="connsiteY2" fmla="*/ 203425 h 447900"/>
                <a:gd name="connsiteX3" fmla="*/ 314694 w 323630"/>
                <a:gd name="connsiteY3" fmla="*/ 292325 h 447900"/>
                <a:gd name="connsiteX4" fmla="*/ 314694 w 323630"/>
                <a:gd name="connsiteY4" fmla="*/ 362175 h 447900"/>
                <a:gd name="connsiteX5" fmla="*/ 314694 w 323630"/>
                <a:gd name="connsiteY5" fmla="*/ 447900 h 447900"/>
                <a:gd name="connsiteX6" fmla="*/ 314694 w 323630"/>
                <a:gd name="connsiteY6" fmla="*/ 317725 h 447900"/>
                <a:gd name="connsiteX7" fmla="*/ 194044 w 323630"/>
                <a:gd name="connsiteY7" fmla="*/ 190725 h 447900"/>
                <a:gd name="connsiteX8" fmla="*/ 95619 w 323630"/>
                <a:gd name="connsiteY8" fmla="*/ 127225 h 447900"/>
                <a:gd name="connsiteX9" fmla="*/ 181344 w 323630"/>
                <a:gd name="connsiteY9" fmla="*/ 165325 h 447900"/>
                <a:gd name="connsiteX10" fmla="*/ 369 w 323630"/>
                <a:gd name="connsiteY10" fmla="*/ 225 h 44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3630" h="447900">
                  <a:moveTo>
                    <a:pt x="369" y="225"/>
                  </a:moveTo>
                  <a:cubicBezTo>
                    <a:pt x="9894" y="7104"/>
                    <a:pt x="238494" y="206600"/>
                    <a:pt x="238494" y="206600"/>
                  </a:cubicBezTo>
                  <a:cubicBezTo>
                    <a:pt x="277123" y="240467"/>
                    <a:pt x="219444" y="189138"/>
                    <a:pt x="232144" y="203425"/>
                  </a:cubicBezTo>
                  <a:cubicBezTo>
                    <a:pt x="244844" y="217713"/>
                    <a:pt x="300936" y="265867"/>
                    <a:pt x="314694" y="292325"/>
                  </a:cubicBezTo>
                  <a:cubicBezTo>
                    <a:pt x="328452" y="318783"/>
                    <a:pt x="314694" y="362175"/>
                    <a:pt x="314694" y="362175"/>
                  </a:cubicBezTo>
                  <a:lnTo>
                    <a:pt x="314694" y="447900"/>
                  </a:lnTo>
                  <a:cubicBezTo>
                    <a:pt x="314694" y="440492"/>
                    <a:pt x="334802" y="360587"/>
                    <a:pt x="314694" y="317725"/>
                  </a:cubicBezTo>
                  <a:cubicBezTo>
                    <a:pt x="294586" y="274863"/>
                    <a:pt x="230556" y="222475"/>
                    <a:pt x="194044" y="190725"/>
                  </a:cubicBezTo>
                  <a:cubicBezTo>
                    <a:pt x="157532" y="158975"/>
                    <a:pt x="97736" y="131458"/>
                    <a:pt x="95619" y="127225"/>
                  </a:cubicBezTo>
                  <a:cubicBezTo>
                    <a:pt x="93502" y="122992"/>
                    <a:pt x="194044" y="184375"/>
                    <a:pt x="181344" y="165325"/>
                  </a:cubicBezTo>
                  <a:cubicBezTo>
                    <a:pt x="168644" y="146275"/>
                    <a:pt x="-9156" y="-6654"/>
                    <a:pt x="369" y="2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6" name="フリーフォーム 1275">
              <a:extLst>
                <a:ext uri="{FF2B5EF4-FFF2-40B4-BE49-F238E27FC236}">
                  <a16:creationId xmlns:a16="http://schemas.microsoft.com/office/drawing/2014/main" id="{DBA541D5-F5C9-61B2-A35C-881A0DA67037}"/>
                </a:ext>
              </a:extLst>
            </p:cNvPr>
            <p:cNvSpPr/>
            <p:nvPr/>
          </p:nvSpPr>
          <p:spPr>
            <a:xfrm>
              <a:off x="6341996" y="3518108"/>
              <a:ext cx="594343" cy="168406"/>
            </a:xfrm>
            <a:custGeom>
              <a:avLst/>
              <a:gdLst>
                <a:gd name="connsiteX0" fmla="*/ 576329 w 594343"/>
                <a:gd name="connsiteY0" fmla="*/ 6142 h 168406"/>
                <a:gd name="connsiteX1" fmla="*/ 1654 w 594343"/>
                <a:gd name="connsiteY1" fmla="*/ 168067 h 168406"/>
                <a:gd name="connsiteX2" fmla="*/ 408054 w 594343"/>
                <a:gd name="connsiteY2" fmla="*/ 47417 h 168406"/>
                <a:gd name="connsiteX3" fmla="*/ 576329 w 594343"/>
                <a:gd name="connsiteY3" fmla="*/ 6142 h 168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43" h="168406">
                  <a:moveTo>
                    <a:pt x="576329" y="6142"/>
                  </a:moveTo>
                  <a:cubicBezTo>
                    <a:pt x="508596" y="26250"/>
                    <a:pt x="29700" y="161188"/>
                    <a:pt x="1654" y="168067"/>
                  </a:cubicBezTo>
                  <a:cubicBezTo>
                    <a:pt x="-26392" y="174946"/>
                    <a:pt x="310158" y="75463"/>
                    <a:pt x="408054" y="47417"/>
                  </a:cubicBezTo>
                  <a:cubicBezTo>
                    <a:pt x="505950" y="19371"/>
                    <a:pt x="644062" y="-13966"/>
                    <a:pt x="576329" y="61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7" name="フリーフォーム 1276">
              <a:extLst>
                <a:ext uri="{FF2B5EF4-FFF2-40B4-BE49-F238E27FC236}">
                  <a16:creationId xmlns:a16="http://schemas.microsoft.com/office/drawing/2014/main" id="{DC2D9000-A51B-FA3F-9BA1-494AFF7177AA}"/>
                </a:ext>
              </a:extLst>
            </p:cNvPr>
            <p:cNvSpPr/>
            <p:nvPr/>
          </p:nvSpPr>
          <p:spPr>
            <a:xfrm>
              <a:off x="6203950" y="3435340"/>
              <a:ext cx="434031" cy="200035"/>
            </a:xfrm>
            <a:custGeom>
              <a:avLst/>
              <a:gdLst>
                <a:gd name="connsiteX0" fmla="*/ 346075 w 434031"/>
                <a:gd name="connsiteY0" fmla="*/ 10 h 200035"/>
                <a:gd name="connsiteX1" fmla="*/ 368300 w 434031"/>
                <a:gd name="connsiteY1" fmla="*/ 98435 h 200035"/>
                <a:gd name="connsiteX2" fmla="*/ 304800 w 434031"/>
                <a:gd name="connsiteY2" fmla="*/ 114310 h 200035"/>
                <a:gd name="connsiteX3" fmla="*/ 0 w 434031"/>
                <a:gd name="connsiteY3" fmla="*/ 200035 h 200035"/>
                <a:gd name="connsiteX4" fmla="*/ 409575 w 434031"/>
                <a:gd name="connsiteY4" fmla="*/ 98435 h 200035"/>
                <a:gd name="connsiteX5" fmla="*/ 384175 w 434031"/>
                <a:gd name="connsiteY5" fmla="*/ 92085 h 200035"/>
                <a:gd name="connsiteX6" fmla="*/ 346075 w 434031"/>
                <a:gd name="connsiteY6" fmla="*/ 10 h 20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4031" h="200035">
                  <a:moveTo>
                    <a:pt x="346075" y="10"/>
                  </a:moveTo>
                  <a:cubicBezTo>
                    <a:pt x="343429" y="1068"/>
                    <a:pt x="375179" y="79385"/>
                    <a:pt x="368300" y="98435"/>
                  </a:cubicBezTo>
                  <a:cubicBezTo>
                    <a:pt x="361421" y="117485"/>
                    <a:pt x="304800" y="114310"/>
                    <a:pt x="304800" y="114310"/>
                  </a:cubicBezTo>
                  <a:lnTo>
                    <a:pt x="0" y="200035"/>
                  </a:lnTo>
                  <a:cubicBezTo>
                    <a:pt x="17463" y="197389"/>
                    <a:pt x="345546" y="116427"/>
                    <a:pt x="409575" y="98435"/>
                  </a:cubicBezTo>
                  <a:cubicBezTo>
                    <a:pt x="473604" y="80443"/>
                    <a:pt x="392642" y="103727"/>
                    <a:pt x="384175" y="92085"/>
                  </a:cubicBezTo>
                  <a:cubicBezTo>
                    <a:pt x="375708" y="80443"/>
                    <a:pt x="348721" y="-1048"/>
                    <a:pt x="346075" y="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8" name="フリーフォーム 1277">
              <a:extLst>
                <a:ext uri="{FF2B5EF4-FFF2-40B4-BE49-F238E27FC236}">
                  <a16:creationId xmlns:a16="http://schemas.microsoft.com/office/drawing/2014/main" id="{3119F185-3639-D635-2A59-5F416235BD80}"/>
                </a:ext>
              </a:extLst>
            </p:cNvPr>
            <p:cNvSpPr/>
            <p:nvPr/>
          </p:nvSpPr>
          <p:spPr>
            <a:xfrm>
              <a:off x="6172200" y="3676472"/>
              <a:ext cx="200063" cy="139909"/>
            </a:xfrm>
            <a:custGeom>
              <a:avLst/>
              <a:gdLst>
                <a:gd name="connsiteX0" fmla="*/ 0 w 200063"/>
                <a:gd name="connsiteY0" fmla="*/ 178 h 139909"/>
                <a:gd name="connsiteX1" fmla="*/ 73025 w 200063"/>
                <a:gd name="connsiteY1" fmla="*/ 85903 h 139909"/>
                <a:gd name="connsiteX2" fmla="*/ 38100 w 200063"/>
                <a:gd name="connsiteY2" fmla="*/ 139878 h 139909"/>
                <a:gd name="connsiteX3" fmla="*/ 82550 w 200063"/>
                <a:gd name="connsiteY3" fmla="*/ 92253 h 139909"/>
                <a:gd name="connsiteX4" fmla="*/ 200025 w 200063"/>
                <a:gd name="connsiteY4" fmla="*/ 178 h 139909"/>
                <a:gd name="connsiteX5" fmla="*/ 95250 w 200063"/>
                <a:gd name="connsiteY5" fmla="*/ 85903 h 139909"/>
                <a:gd name="connsiteX6" fmla="*/ 73025 w 200063"/>
                <a:gd name="connsiteY6" fmla="*/ 63678 h 139909"/>
                <a:gd name="connsiteX7" fmla="*/ 0 w 200063"/>
                <a:gd name="connsiteY7" fmla="*/ 178 h 13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0063" h="139909">
                  <a:moveTo>
                    <a:pt x="0" y="178"/>
                  </a:moveTo>
                  <a:cubicBezTo>
                    <a:pt x="0" y="3882"/>
                    <a:pt x="66675" y="62620"/>
                    <a:pt x="73025" y="85903"/>
                  </a:cubicBezTo>
                  <a:cubicBezTo>
                    <a:pt x="79375" y="109186"/>
                    <a:pt x="36512" y="138820"/>
                    <a:pt x="38100" y="139878"/>
                  </a:cubicBezTo>
                  <a:cubicBezTo>
                    <a:pt x="39688" y="140936"/>
                    <a:pt x="55563" y="115536"/>
                    <a:pt x="82550" y="92253"/>
                  </a:cubicBezTo>
                  <a:cubicBezTo>
                    <a:pt x="109538" y="68970"/>
                    <a:pt x="197908" y="1236"/>
                    <a:pt x="200025" y="178"/>
                  </a:cubicBezTo>
                  <a:cubicBezTo>
                    <a:pt x="202142" y="-880"/>
                    <a:pt x="116417" y="75320"/>
                    <a:pt x="95250" y="85903"/>
                  </a:cubicBezTo>
                  <a:cubicBezTo>
                    <a:pt x="74083" y="96486"/>
                    <a:pt x="85725" y="75849"/>
                    <a:pt x="73025" y="63678"/>
                  </a:cubicBezTo>
                  <a:cubicBezTo>
                    <a:pt x="60325" y="51507"/>
                    <a:pt x="0" y="-3526"/>
                    <a:pt x="0" y="1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9" name="フリーフォーム 1278">
              <a:extLst>
                <a:ext uri="{FF2B5EF4-FFF2-40B4-BE49-F238E27FC236}">
                  <a16:creationId xmlns:a16="http://schemas.microsoft.com/office/drawing/2014/main" id="{87A4C333-7F38-704D-DEE8-366E43893D3C}"/>
                </a:ext>
              </a:extLst>
            </p:cNvPr>
            <p:cNvSpPr/>
            <p:nvPr/>
          </p:nvSpPr>
          <p:spPr>
            <a:xfrm>
              <a:off x="6330896" y="3571172"/>
              <a:ext cx="582469" cy="283279"/>
            </a:xfrm>
            <a:custGeom>
              <a:avLst/>
              <a:gdLst>
                <a:gd name="connsiteX0" fmla="*/ 54 w 582469"/>
                <a:gd name="connsiteY0" fmla="*/ 283278 h 283279"/>
                <a:gd name="connsiteX1" fmla="*/ 276279 w 582469"/>
                <a:gd name="connsiteY1" fmla="*/ 124528 h 283279"/>
                <a:gd name="connsiteX2" fmla="*/ 581079 w 582469"/>
                <a:gd name="connsiteY2" fmla="*/ 703 h 283279"/>
                <a:gd name="connsiteX3" fmla="*/ 377879 w 582469"/>
                <a:gd name="connsiteY3" fmla="*/ 76903 h 283279"/>
                <a:gd name="connsiteX4" fmla="*/ 111179 w 582469"/>
                <a:gd name="connsiteY4" fmla="*/ 137228 h 283279"/>
                <a:gd name="connsiteX5" fmla="*/ 250879 w 582469"/>
                <a:gd name="connsiteY5" fmla="*/ 121353 h 283279"/>
                <a:gd name="connsiteX6" fmla="*/ 54 w 582469"/>
                <a:gd name="connsiteY6" fmla="*/ 283278 h 283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469" h="283279">
                  <a:moveTo>
                    <a:pt x="54" y="283278"/>
                  </a:moveTo>
                  <a:cubicBezTo>
                    <a:pt x="4287" y="283807"/>
                    <a:pt x="179441" y="171624"/>
                    <a:pt x="276279" y="124528"/>
                  </a:cubicBezTo>
                  <a:cubicBezTo>
                    <a:pt x="373117" y="77432"/>
                    <a:pt x="564146" y="8640"/>
                    <a:pt x="581079" y="703"/>
                  </a:cubicBezTo>
                  <a:cubicBezTo>
                    <a:pt x="598012" y="-7234"/>
                    <a:pt x="456196" y="54149"/>
                    <a:pt x="377879" y="76903"/>
                  </a:cubicBezTo>
                  <a:cubicBezTo>
                    <a:pt x="299562" y="99657"/>
                    <a:pt x="132346" y="129820"/>
                    <a:pt x="111179" y="137228"/>
                  </a:cubicBezTo>
                  <a:cubicBezTo>
                    <a:pt x="90012" y="144636"/>
                    <a:pt x="264108" y="99128"/>
                    <a:pt x="250879" y="121353"/>
                  </a:cubicBezTo>
                  <a:cubicBezTo>
                    <a:pt x="237650" y="143578"/>
                    <a:pt x="-4179" y="282749"/>
                    <a:pt x="54" y="2832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0" name="フリーフォーム 1279">
              <a:extLst>
                <a:ext uri="{FF2B5EF4-FFF2-40B4-BE49-F238E27FC236}">
                  <a16:creationId xmlns:a16="http://schemas.microsoft.com/office/drawing/2014/main" id="{50AFA691-5E01-C1DF-4DC5-34BD67531D6C}"/>
                </a:ext>
              </a:extLst>
            </p:cNvPr>
            <p:cNvSpPr/>
            <p:nvPr/>
          </p:nvSpPr>
          <p:spPr>
            <a:xfrm>
              <a:off x="5806851" y="3140073"/>
              <a:ext cx="41553" cy="219080"/>
            </a:xfrm>
            <a:custGeom>
              <a:avLst/>
              <a:gdLst>
                <a:gd name="connsiteX0" fmla="*/ 41499 w 41553"/>
                <a:gd name="connsiteY0" fmla="*/ 2 h 219080"/>
                <a:gd name="connsiteX1" fmla="*/ 9749 w 41553"/>
                <a:gd name="connsiteY1" fmla="*/ 117477 h 219080"/>
                <a:gd name="connsiteX2" fmla="*/ 41499 w 41553"/>
                <a:gd name="connsiteY2" fmla="*/ 219077 h 219080"/>
                <a:gd name="connsiteX3" fmla="*/ 224 w 41553"/>
                <a:gd name="connsiteY3" fmla="*/ 120652 h 219080"/>
                <a:gd name="connsiteX4" fmla="*/ 41499 w 41553"/>
                <a:gd name="connsiteY4" fmla="*/ 2 h 219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53" h="219080">
                  <a:moveTo>
                    <a:pt x="41499" y="2"/>
                  </a:moveTo>
                  <a:cubicBezTo>
                    <a:pt x="43086" y="-527"/>
                    <a:pt x="9749" y="80965"/>
                    <a:pt x="9749" y="117477"/>
                  </a:cubicBezTo>
                  <a:cubicBezTo>
                    <a:pt x="9749" y="153989"/>
                    <a:pt x="43086" y="218548"/>
                    <a:pt x="41499" y="219077"/>
                  </a:cubicBezTo>
                  <a:cubicBezTo>
                    <a:pt x="39912" y="219606"/>
                    <a:pt x="-3480" y="155577"/>
                    <a:pt x="224" y="120652"/>
                  </a:cubicBezTo>
                  <a:cubicBezTo>
                    <a:pt x="3928" y="85727"/>
                    <a:pt x="39912" y="531"/>
                    <a:pt x="41499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1" name="フリーフォーム 1280">
              <a:extLst>
                <a:ext uri="{FF2B5EF4-FFF2-40B4-BE49-F238E27FC236}">
                  <a16:creationId xmlns:a16="http://schemas.microsoft.com/office/drawing/2014/main" id="{7E3939F5-3839-1C47-2E5E-E829EFA00B1A}"/>
                </a:ext>
              </a:extLst>
            </p:cNvPr>
            <p:cNvSpPr/>
            <p:nvPr/>
          </p:nvSpPr>
          <p:spPr>
            <a:xfrm>
              <a:off x="5759101" y="3317612"/>
              <a:ext cx="181071" cy="334816"/>
            </a:xfrm>
            <a:custGeom>
              <a:avLst/>
              <a:gdLst>
                <a:gd name="connsiteX0" fmla="*/ 349 w 181071"/>
                <a:gd name="connsiteY0" fmla="*/ 263 h 334816"/>
                <a:gd name="connsiteX1" fmla="*/ 174974 w 181071"/>
                <a:gd name="connsiteY1" fmla="*/ 317763 h 334816"/>
                <a:gd name="connsiteX2" fmla="*/ 130524 w 181071"/>
                <a:gd name="connsiteY2" fmla="*/ 263788 h 334816"/>
                <a:gd name="connsiteX3" fmla="*/ 349 w 181071"/>
                <a:gd name="connsiteY3" fmla="*/ 263 h 334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071" h="334816">
                  <a:moveTo>
                    <a:pt x="349" y="263"/>
                  </a:moveTo>
                  <a:cubicBezTo>
                    <a:pt x="7757" y="9259"/>
                    <a:pt x="153278" y="273842"/>
                    <a:pt x="174974" y="317763"/>
                  </a:cubicBezTo>
                  <a:cubicBezTo>
                    <a:pt x="196670" y="361684"/>
                    <a:pt x="155395" y="312471"/>
                    <a:pt x="130524" y="263788"/>
                  </a:cubicBezTo>
                  <a:cubicBezTo>
                    <a:pt x="105653" y="215105"/>
                    <a:pt x="-7059" y="-8733"/>
                    <a:pt x="349" y="2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2" name="フリーフォーム 1281">
              <a:extLst>
                <a:ext uri="{FF2B5EF4-FFF2-40B4-BE49-F238E27FC236}">
                  <a16:creationId xmlns:a16="http://schemas.microsoft.com/office/drawing/2014/main" id="{BD3806F5-3C2C-5BFC-6AFE-69FC90CF3C3B}"/>
                </a:ext>
              </a:extLst>
            </p:cNvPr>
            <p:cNvSpPr/>
            <p:nvPr/>
          </p:nvSpPr>
          <p:spPr>
            <a:xfrm>
              <a:off x="5923431" y="2937518"/>
              <a:ext cx="156878" cy="168498"/>
            </a:xfrm>
            <a:custGeom>
              <a:avLst/>
              <a:gdLst>
                <a:gd name="connsiteX0" fmla="*/ 156694 w 156878"/>
                <a:gd name="connsiteY0" fmla="*/ 56507 h 168498"/>
                <a:gd name="connsiteX1" fmla="*/ 55094 w 156878"/>
                <a:gd name="connsiteY1" fmla="*/ 2532 h 168498"/>
                <a:gd name="connsiteX2" fmla="*/ 10644 w 156878"/>
                <a:gd name="connsiteY2" fmla="*/ 12057 h 168498"/>
                <a:gd name="connsiteX3" fmla="*/ 1119 w 156878"/>
                <a:gd name="connsiteY3" fmla="*/ 40632 h 168498"/>
                <a:gd name="connsiteX4" fmla="*/ 29694 w 156878"/>
                <a:gd name="connsiteY4" fmla="*/ 91432 h 168498"/>
                <a:gd name="connsiteX5" fmla="*/ 90019 w 156878"/>
                <a:gd name="connsiteY5" fmla="*/ 167632 h 168498"/>
                <a:gd name="connsiteX6" fmla="*/ 77319 w 156878"/>
                <a:gd name="connsiteY6" fmla="*/ 129532 h 168498"/>
                <a:gd name="connsiteX7" fmla="*/ 90019 w 156878"/>
                <a:gd name="connsiteY7" fmla="*/ 81907 h 168498"/>
                <a:gd name="connsiteX8" fmla="*/ 96369 w 156878"/>
                <a:gd name="connsiteY8" fmla="*/ 62857 h 168498"/>
                <a:gd name="connsiteX9" fmla="*/ 80494 w 156878"/>
                <a:gd name="connsiteY9" fmla="*/ 46982 h 168498"/>
                <a:gd name="connsiteX10" fmla="*/ 156694 w 156878"/>
                <a:gd name="connsiteY10" fmla="*/ 56507 h 16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6878" h="168498">
                  <a:moveTo>
                    <a:pt x="156694" y="56507"/>
                  </a:moveTo>
                  <a:cubicBezTo>
                    <a:pt x="152461" y="49099"/>
                    <a:pt x="79436" y="9940"/>
                    <a:pt x="55094" y="2532"/>
                  </a:cubicBezTo>
                  <a:cubicBezTo>
                    <a:pt x="30752" y="-4876"/>
                    <a:pt x="19640" y="5707"/>
                    <a:pt x="10644" y="12057"/>
                  </a:cubicBezTo>
                  <a:cubicBezTo>
                    <a:pt x="1648" y="18407"/>
                    <a:pt x="-2056" y="27403"/>
                    <a:pt x="1119" y="40632"/>
                  </a:cubicBezTo>
                  <a:cubicBezTo>
                    <a:pt x="4294" y="53861"/>
                    <a:pt x="14877" y="70265"/>
                    <a:pt x="29694" y="91432"/>
                  </a:cubicBezTo>
                  <a:cubicBezTo>
                    <a:pt x="44511" y="112599"/>
                    <a:pt x="82082" y="161282"/>
                    <a:pt x="90019" y="167632"/>
                  </a:cubicBezTo>
                  <a:cubicBezTo>
                    <a:pt x="97956" y="173982"/>
                    <a:pt x="77319" y="143819"/>
                    <a:pt x="77319" y="129532"/>
                  </a:cubicBezTo>
                  <a:cubicBezTo>
                    <a:pt x="77319" y="115245"/>
                    <a:pt x="86844" y="93020"/>
                    <a:pt x="90019" y="81907"/>
                  </a:cubicBezTo>
                  <a:cubicBezTo>
                    <a:pt x="93194" y="70794"/>
                    <a:pt x="96369" y="62857"/>
                    <a:pt x="96369" y="62857"/>
                  </a:cubicBezTo>
                  <a:cubicBezTo>
                    <a:pt x="94781" y="57036"/>
                    <a:pt x="69911" y="47511"/>
                    <a:pt x="80494" y="46982"/>
                  </a:cubicBezTo>
                  <a:cubicBezTo>
                    <a:pt x="91077" y="46453"/>
                    <a:pt x="160927" y="63915"/>
                    <a:pt x="156694" y="565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3" name="フリーフォーム 1282">
              <a:extLst>
                <a:ext uri="{FF2B5EF4-FFF2-40B4-BE49-F238E27FC236}">
                  <a16:creationId xmlns:a16="http://schemas.microsoft.com/office/drawing/2014/main" id="{6A61FF54-3532-3664-4F91-FC39BA098C7F}"/>
                </a:ext>
              </a:extLst>
            </p:cNvPr>
            <p:cNvSpPr/>
            <p:nvPr/>
          </p:nvSpPr>
          <p:spPr>
            <a:xfrm>
              <a:off x="6035672" y="2997200"/>
              <a:ext cx="444509" cy="139700"/>
            </a:xfrm>
            <a:custGeom>
              <a:avLst/>
              <a:gdLst>
                <a:gd name="connsiteX0" fmla="*/ 3 w 444509"/>
                <a:gd name="connsiteY0" fmla="*/ 0 h 139700"/>
                <a:gd name="connsiteX1" fmla="*/ 311153 w 444509"/>
                <a:gd name="connsiteY1" fmla="*/ 76200 h 139700"/>
                <a:gd name="connsiteX2" fmla="*/ 371478 w 444509"/>
                <a:gd name="connsiteY2" fmla="*/ 101600 h 139700"/>
                <a:gd name="connsiteX3" fmla="*/ 358778 w 444509"/>
                <a:gd name="connsiteY3" fmla="*/ 104775 h 139700"/>
                <a:gd name="connsiteX4" fmla="*/ 396878 w 444509"/>
                <a:gd name="connsiteY4" fmla="*/ 114300 h 139700"/>
                <a:gd name="connsiteX5" fmla="*/ 301628 w 444509"/>
                <a:gd name="connsiteY5" fmla="*/ 139700 h 139700"/>
                <a:gd name="connsiteX6" fmla="*/ 444503 w 444509"/>
                <a:gd name="connsiteY6" fmla="*/ 114300 h 139700"/>
                <a:gd name="connsiteX7" fmla="*/ 307978 w 444509"/>
                <a:gd name="connsiteY7" fmla="*/ 57150 h 139700"/>
                <a:gd name="connsiteX8" fmla="*/ 317503 w 444509"/>
                <a:gd name="connsiteY8" fmla="*/ 63500 h 139700"/>
                <a:gd name="connsiteX9" fmla="*/ 3 w 444509"/>
                <a:gd name="connsiteY9" fmla="*/ 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509" h="139700">
                  <a:moveTo>
                    <a:pt x="3" y="0"/>
                  </a:moveTo>
                  <a:cubicBezTo>
                    <a:pt x="-1055" y="2117"/>
                    <a:pt x="249241" y="59267"/>
                    <a:pt x="311153" y="76200"/>
                  </a:cubicBezTo>
                  <a:cubicBezTo>
                    <a:pt x="373065" y="93133"/>
                    <a:pt x="371478" y="101600"/>
                    <a:pt x="371478" y="101600"/>
                  </a:cubicBezTo>
                  <a:cubicBezTo>
                    <a:pt x="379416" y="106363"/>
                    <a:pt x="354545" y="102658"/>
                    <a:pt x="358778" y="104775"/>
                  </a:cubicBezTo>
                  <a:cubicBezTo>
                    <a:pt x="363011" y="106892"/>
                    <a:pt x="406403" y="108479"/>
                    <a:pt x="396878" y="114300"/>
                  </a:cubicBezTo>
                  <a:cubicBezTo>
                    <a:pt x="387353" y="120121"/>
                    <a:pt x="293691" y="139700"/>
                    <a:pt x="301628" y="139700"/>
                  </a:cubicBezTo>
                  <a:cubicBezTo>
                    <a:pt x="309565" y="139700"/>
                    <a:pt x="443445" y="128058"/>
                    <a:pt x="444503" y="114300"/>
                  </a:cubicBezTo>
                  <a:cubicBezTo>
                    <a:pt x="445561" y="100542"/>
                    <a:pt x="307978" y="57150"/>
                    <a:pt x="307978" y="57150"/>
                  </a:cubicBezTo>
                  <a:cubicBezTo>
                    <a:pt x="286811" y="48683"/>
                    <a:pt x="369891" y="73554"/>
                    <a:pt x="317503" y="6350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4" name="フリーフォーム 1283">
              <a:extLst>
                <a:ext uri="{FF2B5EF4-FFF2-40B4-BE49-F238E27FC236}">
                  <a16:creationId xmlns:a16="http://schemas.microsoft.com/office/drawing/2014/main" id="{2B19612C-DBE2-1FD5-D883-ADC28816A7E5}"/>
                </a:ext>
              </a:extLst>
            </p:cNvPr>
            <p:cNvSpPr/>
            <p:nvPr/>
          </p:nvSpPr>
          <p:spPr>
            <a:xfrm>
              <a:off x="6403638" y="3092262"/>
              <a:ext cx="128327" cy="115775"/>
            </a:xfrm>
            <a:custGeom>
              <a:avLst/>
              <a:gdLst>
                <a:gd name="connsiteX0" fmla="*/ 41612 w 128327"/>
                <a:gd name="connsiteY0" fmla="*/ 188 h 115775"/>
                <a:gd name="connsiteX1" fmla="*/ 86062 w 128327"/>
                <a:gd name="connsiteY1" fmla="*/ 50988 h 115775"/>
                <a:gd name="connsiteX2" fmla="*/ 337 w 128327"/>
                <a:gd name="connsiteY2" fmla="*/ 114488 h 115775"/>
                <a:gd name="connsiteX3" fmla="*/ 124162 w 128327"/>
                <a:gd name="connsiteY3" fmla="*/ 89088 h 115775"/>
                <a:gd name="connsiteX4" fmla="*/ 95587 w 128327"/>
                <a:gd name="connsiteY4" fmla="*/ 35113 h 115775"/>
                <a:gd name="connsiteX5" fmla="*/ 41612 w 128327"/>
                <a:gd name="connsiteY5" fmla="*/ 188 h 11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27" h="115775">
                  <a:moveTo>
                    <a:pt x="41612" y="188"/>
                  </a:moveTo>
                  <a:cubicBezTo>
                    <a:pt x="40024" y="2834"/>
                    <a:pt x="92941" y="31938"/>
                    <a:pt x="86062" y="50988"/>
                  </a:cubicBezTo>
                  <a:cubicBezTo>
                    <a:pt x="79183" y="70038"/>
                    <a:pt x="-6013" y="108138"/>
                    <a:pt x="337" y="114488"/>
                  </a:cubicBezTo>
                  <a:cubicBezTo>
                    <a:pt x="6687" y="120838"/>
                    <a:pt x="108287" y="102317"/>
                    <a:pt x="124162" y="89088"/>
                  </a:cubicBezTo>
                  <a:cubicBezTo>
                    <a:pt x="140037" y="75859"/>
                    <a:pt x="106170" y="46755"/>
                    <a:pt x="95587" y="35113"/>
                  </a:cubicBezTo>
                  <a:cubicBezTo>
                    <a:pt x="85004" y="23471"/>
                    <a:pt x="43200" y="-2458"/>
                    <a:pt x="41612" y="1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5" name="フリーフォーム 1284">
              <a:extLst>
                <a:ext uri="{FF2B5EF4-FFF2-40B4-BE49-F238E27FC236}">
                  <a16:creationId xmlns:a16="http://schemas.microsoft.com/office/drawing/2014/main" id="{DA8B0A81-86BF-8200-3CA2-2175D4FF81F5}"/>
                </a:ext>
              </a:extLst>
            </p:cNvPr>
            <p:cNvSpPr/>
            <p:nvPr/>
          </p:nvSpPr>
          <p:spPr>
            <a:xfrm>
              <a:off x="5868131" y="2895388"/>
              <a:ext cx="144421" cy="178044"/>
            </a:xfrm>
            <a:custGeom>
              <a:avLst/>
              <a:gdLst>
                <a:gd name="connsiteX0" fmla="*/ 110394 w 144421"/>
                <a:gd name="connsiteY0" fmla="*/ 212 h 178044"/>
                <a:gd name="connsiteX1" fmla="*/ 2444 w 144421"/>
                <a:gd name="connsiteY1" fmla="*/ 104987 h 178044"/>
                <a:gd name="connsiteX2" fmla="*/ 40544 w 144421"/>
                <a:gd name="connsiteY2" fmla="*/ 95462 h 178044"/>
                <a:gd name="connsiteX3" fmla="*/ 104044 w 144421"/>
                <a:gd name="connsiteY3" fmla="*/ 178012 h 178044"/>
                <a:gd name="connsiteX4" fmla="*/ 72294 w 144421"/>
                <a:gd name="connsiteY4" fmla="*/ 104987 h 178044"/>
                <a:gd name="connsiteX5" fmla="*/ 135794 w 144421"/>
                <a:gd name="connsiteY5" fmla="*/ 73237 h 178044"/>
                <a:gd name="connsiteX6" fmla="*/ 142144 w 144421"/>
                <a:gd name="connsiteY6" fmla="*/ 76412 h 178044"/>
                <a:gd name="connsiteX7" fmla="*/ 110394 w 144421"/>
                <a:gd name="connsiteY7" fmla="*/ 212 h 17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421" h="178044">
                  <a:moveTo>
                    <a:pt x="110394" y="212"/>
                  </a:moveTo>
                  <a:cubicBezTo>
                    <a:pt x="87111" y="4975"/>
                    <a:pt x="14086" y="89112"/>
                    <a:pt x="2444" y="104987"/>
                  </a:cubicBezTo>
                  <a:cubicBezTo>
                    <a:pt x="-9198" y="120862"/>
                    <a:pt x="23611" y="83291"/>
                    <a:pt x="40544" y="95462"/>
                  </a:cubicBezTo>
                  <a:cubicBezTo>
                    <a:pt x="57477" y="107633"/>
                    <a:pt x="98752" y="176425"/>
                    <a:pt x="104044" y="178012"/>
                  </a:cubicBezTo>
                  <a:cubicBezTo>
                    <a:pt x="109336" y="179599"/>
                    <a:pt x="67002" y="122449"/>
                    <a:pt x="72294" y="104987"/>
                  </a:cubicBezTo>
                  <a:cubicBezTo>
                    <a:pt x="77586" y="87525"/>
                    <a:pt x="135794" y="73237"/>
                    <a:pt x="135794" y="73237"/>
                  </a:cubicBezTo>
                  <a:cubicBezTo>
                    <a:pt x="147436" y="68475"/>
                    <a:pt x="144790" y="80645"/>
                    <a:pt x="142144" y="76412"/>
                  </a:cubicBezTo>
                  <a:cubicBezTo>
                    <a:pt x="139498" y="72179"/>
                    <a:pt x="133677" y="-4551"/>
                    <a:pt x="110394" y="2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6" name="フリーフォーム 1285">
              <a:extLst>
                <a:ext uri="{FF2B5EF4-FFF2-40B4-BE49-F238E27FC236}">
                  <a16:creationId xmlns:a16="http://schemas.microsoft.com/office/drawing/2014/main" id="{D9694124-5492-DCF5-8EFC-EB8CD1D5E396}"/>
                </a:ext>
              </a:extLst>
            </p:cNvPr>
            <p:cNvSpPr/>
            <p:nvPr/>
          </p:nvSpPr>
          <p:spPr>
            <a:xfrm>
              <a:off x="6311877" y="3051154"/>
              <a:ext cx="171473" cy="137020"/>
            </a:xfrm>
            <a:custGeom>
              <a:avLst/>
              <a:gdLst>
                <a:gd name="connsiteX0" fmla="*/ 23 w 171473"/>
                <a:gd name="connsiteY0" fmla="*/ 21 h 137020"/>
                <a:gd name="connsiteX1" fmla="*/ 111148 w 171473"/>
                <a:gd name="connsiteY1" fmla="*/ 15896 h 137020"/>
                <a:gd name="connsiteX2" fmla="*/ 149248 w 171473"/>
                <a:gd name="connsiteY2" fmla="*/ 63521 h 137020"/>
                <a:gd name="connsiteX3" fmla="*/ 155598 w 171473"/>
                <a:gd name="connsiteY3" fmla="*/ 136546 h 137020"/>
                <a:gd name="connsiteX4" fmla="*/ 171473 w 171473"/>
                <a:gd name="connsiteY4" fmla="*/ 92096 h 137020"/>
                <a:gd name="connsiteX5" fmla="*/ 155598 w 171473"/>
                <a:gd name="connsiteY5" fmla="*/ 34946 h 137020"/>
                <a:gd name="connsiteX6" fmla="*/ 101623 w 171473"/>
                <a:gd name="connsiteY6" fmla="*/ 12721 h 137020"/>
                <a:gd name="connsiteX7" fmla="*/ 23 w 171473"/>
                <a:gd name="connsiteY7" fmla="*/ 21 h 137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73" h="137020">
                  <a:moveTo>
                    <a:pt x="23" y="21"/>
                  </a:moveTo>
                  <a:cubicBezTo>
                    <a:pt x="1610" y="550"/>
                    <a:pt x="86277" y="5313"/>
                    <a:pt x="111148" y="15896"/>
                  </a:cubicBezTo>
                  <a:cubicBezTo>
                    <a:pt x="136019" y="26479"/>
                    <a:pt x="141840" y="43413"/>
                    <a:pt x="149248" y="63521"/>
                  </a:cubicBezTo>
                  <a:cubicBezTo>
                    <a:pt x="156656" y="83629"/>
                    <a:pt x="151894" y="131784"/>
                    <a:pt x="155598" y="136546"/>
                  </a:cubicBezTo>
                  <a:cubicBezTo>
                    <a:pt x="159302" y="141308"/>
                    <a:pt x="171473" y="109029"/>
                    <a:pt x="171473" y="92096"/>
                  </a:cubicBezTo>
                  <a:cubicBezTo>
                    <a:pt x="171473" y="75163"/>
                    <a:pt x="167240" y="48175"/>
                    <a:pt x="155598" y="34946"/>
                  </a:cubicBezTo>
                  <a:cubicBezTo>
                    <a:pt x="143956" y="21717"/>
                    <a:pt x="124377" y="16425"/>
                    <a:pt x="101623" y="12721"/>
                  </a:cubicBezTo>
                  <a:cubicBezTo>
                    <a:pt x="78869" y="9017"/>
                    <a:pt x="-1564" y="-508"/>
                    <a:pt x="23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7" name="フリーフォーム 1286">
              <a:extLst>
                <a:ext uri="{FF2B5EF4-FFF2-40B4-BE49-F238E27FC236}">
                  <a16:creationId xmlns:a16="http://schemas.microsoft.com/office/drawing/2014/main" id="{D79C9152-0108-31AA-E2E9-A2962130B14E}"/>
                </a:ext>
              </a:extLst>
            </p:cNvPr>
            <p:cNvSpPr/>
            <p:nvPr/>
          </p:nvSpPr>
          <p:spPr>
            <a:xfrm>
              <a:off x="5448201" y="2847956"/>
              <a:ext cx="238407" cy="543071"/>
            </a:xfrm>
            <a:custGeom>
              <a:avLst/>
              <a:gdLst>
                <a:gd name="connsiteX0" fmla="*/ 238224 w 238407"/>
                <a:gd name="connsiteY0" fmla="*/ 19 h 543071"/>
                <a:gd name="connsiteX1" fmla="*/ 69949 w 238407"/>
                <a:gd name="connsiteY1" fmla="*/ 263544 h 543071"/>
                <a:gd name="connsiteX2" fmla="*/ 99 w 238407"/>
                <a:gd name="connsiteY2" fmla="*/ 542944 h 543071"/>
                <a:gd name="connsiteX3" fmla="*/ 54074 w 238407"/>
                <a:gd name="connsiteY3" fmla="*/ 228619 h 543071"/>
                <a:gd name="connsiteX4" fmla="*/ 35024 w 238407"/>
                <a:gd name="connsiteY4" fmla="*/ 276244 h 543071"/>
                <a:gd name="connsiteX5" fmla="*/ 238224 w 238407"/>
                <a:gd name="connsiteY5" fmla="*/ 19 h 54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407" h="543071">
                  <a:moveTo>
                    <a:pt x="238224" y="19"/>
                  </a:moveTo>
                  <a:cubicBezTo>
                    <a:pt x="244045" y="-2098"/>
                    <a:pt x="109637" y="173056"/>
                    <a:pt x="69949" y="263544"/>
                  </a:cubicBezTo>
                  <a:cubicBezTo>
                    <a:pt x="30261" y="354032"/>
                    <a:pt x="2745" y="548765"/>
                    <a:pt x="99" y="542944"/>
                  </a:cubicBezTo>
                  <a:cubicBezTo>
                    <a:pt x="-2547" y="537123"/>
                    <a:pt x="48253" y="273069"/>
                    <a:pt x="54074" y="228619"/>
                  </a:cubicBezTo>
                  <a:cubicBezTo>
                    <a:pt x="59895" y="184169"/>
                    <a:pt x="7507" y="310111"/>
                    <a:pt x="35024" y="276244"/>
                  </a:cubicBezTo>
                  <a:cubicBezTo>
                    <a:pt x="62541" y="242377"/>
                    <a:pt x="232403" y="2136"/>
                    <a:pt x="238224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8" name="フリーフォーム 1287">
              <a:extLst>
                <a:ext uri="{FF2B5EF4-FFF2-40B4-BE49-F238E27FC236}">
                  <a16:creationId xmlns:a16="http://schemas.microsoft.com/office/drawing/2014/main" id="{A5D45191-9BB3-2DBD-F98B-8CA0273399D3}"/>
                </a:ext>
              </a:extLst>
            </p:cNvPr>
            <p:cNvSpPr/>
            <p:nvPr/>
          </p:nvSpPr>
          <p:spPr>
            <a:xfrm>
              <a:off x="5355443" y="2810843"/>
              <a:ext cx="316110" cy="524152"/>
            </a:xfrm>
            <a:custGeom>
              <a:avLst/>
              <a:gdLst>
                <a:gd name="connsiteX0" fmla="*/ 315107 w 316110"/>
                <a:gd name="connsiteY0" fmla="*/ 2207 h 524152"/>
                <a:gd name="connsiteX1" fmla="*/ 92857 w 316110"/>
                <a:gd name="connsiteY1" fmla="*/ 335582 h 524152"/>
                <a:gd name="connsiteX2" fmla="*/ 105557 w 316110"/>
                <a:gd name="connsiteY2" fmla="*/ 316532 h 524152"/>
                <a:gd name="connsiteX3" fmla="*/ 782 w 316110"/>
                <a:gd name="connsiteY3" fmla="*/ 522907 h 524152"/>
                <a:gd name="connsiteX4" fmla="*/ 169057 w 316110"/>
                <a:gd name="connsiteY4" fmla="*/ 205407 h 524152"/>
                <a:gd name="connsiteX5" fmla="*/ 315107 w 316110"/>
                <a:gd name="connsiteY5" fmla="*/ 2207 h 52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6110" h="524152">
                  <a:moveTo>
                    <a:pt x="315107" y="2207"/>
                  </a:moveTo>
                  <a:cubicBezTo>
                    <a:pt x="302407" y="23903"/>
                    <a:pt x="92857" y="335582"/>
                    <a:pt x="92857" y="335582"/>
                  </a:cubicBezTo>
                  <a:cubicBezTo>
                    <a:pt x="57932" y="387970"/>
                    <a:pt x="120903" y="285311"/>
                    <a:pt x="105557" y="316532"/>
                  </a:cubicBezTo>
                  <a:cubicBezTo>
                    <a:pt x="90211" y="347753"/>
                    <a:pt x="-9801" y="541428"/>
                    <a:pt x="782" y="522907"/>
                  </a:cubicBezTo>
                  <a:cubicBezTo>
                    <a:pt x="11365" y="504386"/>
                    <a:pt x="121432" y="286899"/>
                    <a:pt x="169057" y="205407"/>
                  </a:cubicBezTo>
                  <a:cubicBezTo>
                    <a:pt x="216682" y="123915"/>
                    <a:pt x="327807" y="-19489"/>
                    <a:pt x="315107" y="22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9" name="フリーフォーム 1288">
              <a:extLst>
                <a:ext uri="{FF2B5EF4-FFF2-40B4-BE49-F238E27FC236}">
                  <a16:creationId xmlns:a16="http://schemas.microsoft.com/office/drawing/2014/main" id="{20C0C51A-DDA8-2C0B-3772-4935A7F1ECA6}"/>
                </a:ext>
              </a:extLst>
            </p:cNvPr>
            <p:cNvSpPr/>
            <p:nvPr/>
          </p:nvSpPr>
          <p:spPr>
            <a:xfrm>
              <a:off x="5432257" y="2677798"/>
              <a:ext cx="260956" cy="513675"/>
            </a:xfrm>
            <a:custGeom>
              <a:avLst/>
              <a:gdLst>
                <a:gd name="connsiteX0" fmla="*/ 260518 w 260956"/>
                <a:gd name="connsiteY0" fmla="*/ 1902 h 513675"/>
                <a:gd name="connsiteX1" fmla="*/ 92243 w 260956"/>
                <a:gd name="connsiteY1" fmla="*/ 322577 h 513675"/>
                <a:gd name="connsiteX2" fmla="*/ 108118 w 260956"/>
                <a:gd name="connsiteY2" fmla="*/ 284477 h 513675"/>
                <a:gd name="connsiteX3" fmla="*/ 168 w 260956"/>
                <a:gd name="connsiteY3" fmla="*/ 513077 h 513675"/>
                <a:gd name="connsiteX4" fmla="*/ 136693 w 260956"/>
                <a:gd name="connsiteY4" fmla="*/ 205102 h 513675"/>
                <a:gd name="connsiteX5" fmla="*/ 260518 w 260956"/>
                <a:gd name="connsiteY5" fmla="*/ 1902 h 51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956" h="513675">
                  <a:moveTo>
                    <a:pt x="260518" y="1902"/>
                  </a:moveTo>
                  <a:cubicBezTo>
                    <a:pt x="253110" y="21481"/>
                    <a:pt x="117643" y="275481"/>
                    <a:pt x="92243" y="322577"/>
                  </a:cubicBezTo>
                  <a:cubicBezTo>
                    <a:pt x="66843" y="369673"/>
                    <a:pt x="123464" y="252727"/>
                    <a:pt x="108118" y="284477"/>
                  </a:cubicBezTo>
                  <a:cubicBezTo>
                    <a:pt x="92772" y="316227"/>
                    <a:pt x="-4594" y="526306"/>
                    <a:pt x="168" y="513077"/>
                  </a:cubicBezTo>
                  <a:cubicBezTo>
                    <a:pt x="4930" y="499848"/>
                    <a:pt x="93831" y="291885"/>
                    <a:pt x="136693" y="205102"/>
                  </a:cubicBezTo>
                  <a:cubicBezTo>
                    <a:pt x="179555" y="118319"/>
                    <a:pt x="267926" y="-17677"/>
                    <a:pt x="260518" y="19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0" name="フリーフォーム 1289">
              <a:extLst>
                <a:ext uri="{FF2B5EF4-FFF2-40B4-BE49-F238E27FC236}">
                  <a16:creationId xmlns:a16="http://schemas.microsoft.com/office/drawing/2014/main" id="{E271891B-5A9D-410F-BC80-4E8F80461F8B}"/>
                </a:ext>
              </a:extLst>
            </p:cNvPr>
            <p:cNvSpPr/>
            <p:nvPr/>
          </p:nvSpPr>
          <p:spPr>
            <a:xfrm>
              <a:off x="5471494" y="2654064"/>
              <a:ext cx="228551" cy="138908"/>
            </a:xfrm>
            <a:custGeom>
              <a:avLst/>
              <a:gdLst>
                <a:gd name="connsiteX0" fmla="*/ 227631 w 228551"/>
                <a:gd name="connsiteY0" fmla="*/ 236 h 138908"/>
                <a:gd name="connsiteX1" fmla="*/ 5381 w 228551"/>
                <a:gd name="connsiteY1" fmla="*/ 133586 h 138908"/>
                <a:gd name="connsiteX2" fmla="*/ 81581 w 228551"/>
                <a:gd name="connsiteY2" fmla="*/ 101836 h 138908"/>
                <a:gd name="connsiteX3" fmla="*/ 227631 w 228551"/>
                <a:gd name="connsiteY3" fmla="*/ 236 h 138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551" h="138908">
                  <a:moveTo>
                    <a:pt x="227631" y="236"/>
                  </a:moveTo>
                  <a:cubicBezTo>
                    <a:pt x="214931" y="5528"/>
                    <a:pt x="29723" y="116653"/>
                    <a:pt x="5381" y="133586"/>
                  </a:cubicBezTo>
                  <a:cubicBezTo>
                    <a:pt x="-18961" y="150519"/>
                    <a:pt x="45069" y="123532"/>
                    <a:pt x="81581" y="101836"/>
                  </a:cubicBezTo>
                  <a:cubicBezTo>
                    <a:pt x="118093" y="80140"/>
                    <a:pt x="240331" y="-5056"/>
                    <a:pt x="227631" y="2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1" name="フリーフォーム 1290">
              <a:extLst>
                <a:ext uri="{FF2B5EF4-FFF2-40B4-BE49-F238E27FC236}">
                  <a16:creationId xmlns:a16="http://schemas.microsoft.com/office/drawing/2014/main" id="{54838228-108D-1E3C-784D-5FECCBCB0FD1}"/>
                </a:ext>
              </a:extLst>
            </p:cNvPr>
            <p:cNvSpPr/>
            <p:nvPr/>
          </p:nvSpPr>
          <p:spPr>
            <a:xfrm>
              <a:off x="5386554" y="2754797"/>
              <a:ext cx="149274" cy="435675"/>
            </a:xfrm>
            <a:custGeom>
              <a:avLst/>
              <a:gdLst>
                <a:gd name="connsiteX0" fmla="*/ 147471 w 149274"/>
                <a:gd name="connsiteY0" fmla="*/ 7453 h 435675"/>
                <a:gd name="connsiteX1" fmla="*/ 1421 w 149274"/>
                <a:gd name="connsiteY1" fmla="*/ 432903 h 435675"/>
                <a:gd name="connsiteX2" fmla="*/ 77621 w 149274"/>
                <a:gd name="connsiteY2" fmla="*/ 182078 h 435675"/>
                <a:gd name="connsiteX3" fmla="*/ 147471 w 149274"/>
                <a:gd name="connsiteY3" fmla="*/ 7453 h 435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274" h="435675">
                  <a:moveTo>
                    <a:pt x="147471" y="7453"/>
                  </a:moveTo>
                  <a:cubicBezTo>
                    <a:pt x="134771" y="49257"/>
                    <a:pt x="13063" y="403799"/>
                    <a:pt x="1421" y="432903"/>
                  </a:cubicBezTo>
                  <a:cubicBezTo>
                    <a:pt x="-10221" y="462007"/>
                    <a:pt x="52750" y="254045"/>
                    <a:pt x="77621" y="182078"/>
                  </a:cubicBezTo>
                  <a:cubicBezTo>
                    <a:pt x="102492" y="110111"/>
                    <a:pt x="160171" y="-34351"/>
                    <a:pt x="147471" y="74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2" name="フリーフォーム 1291">
              <a:extLst>
                <a:ext uri="{FF2B5EF4-FFF2-40B4-BE49-F238E27FC236}">
                  <a16:creationId xmlns:a16="http://schemas.microsoft.com/office/drawing/2014/main" id="{5BEBAF52-97E7-FA17-D530-E346816BD8D5}"/>
                </a:ext>
              </a:extLst>
            </p:cNvPr>
            <p:cNvSpPr/>
            <p:nvPr/>
          </p:nvSpPr>
          <p:spPr>
            <a:xfrm>
              <a:off x="5403329" y="2762249"/>
              <a:ext cx="95797" cy="371477"/>
            </a:xfrm>
            <a:custGeom>
              <a:avLst/>
              <a:gdLst>
                <a:gd name="connsiteX0" fmla="*/ 95771 w 95797"/>
                <a:gd name="connsiteY0" fmla="*/ 1 h 371477"/>
                <a:gd name="connsiteX1" fmla="*/ 13221 w 95797"/>
                <a:gd name="connsiteY1" fmla="*/ 190501 h 371477"/>
                <a:gd name="connsiteX2" fmla="*/ 10046 w 95797"/>
                <a:gd name="connsiteY2" fmla="*/ 371476 h 371477"/>
                <a:gd name="connsiteX3" fmla="*/ 3696 w 95797"/>
                <a:gd name="connsiteY3" fmla="*/ 193676 h 371477"/>
                <a:gd name="connsiteX4" fmla="*/ 95771 w 95797"/>
                <a:gd name="connsiteY4" fmla="*/ 1 h 371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97" h="371477">
                  <a:moveTo>
                    <a:pt x="95771" y="1"/>
                  </a:moveTo>
                  <a:cubicBezTo>
                    <a:pt x="97358" y="-528"/>
                    <a:pt x="27508" y="128589"/>
                    <a:pt x="13221" y="190501"/>
                  </a:cubicBezTo>
                  <a:cubicBezTo>
                    <a:pt x="-1066" y="252413"/>
                    <a:pt x="11633" y="370947"/>
                    <a:pt x="10046" y="371476"/>
                  </a:cubicBezTo>
                  <a:cubicBezTo>
                    <a:pt x="8459" y="372005"/>
                    <a:pt x="-6887" y="255059"/>
                    <a:pt x="3696" y="193676"/>
                  </a:cubicBezTo>
                  <a:cubicBezTo>
                    <a:pt x="14279" y="132293"/>
                    <a:pt x="94184" y="530"/>
                    <a:pt x="95771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3" name="フリーフォーム 1292">
              <a:extLst>
                <a:ext uri="{FF2B5EF4-FFF2-40B4-BE49-F238E27FC236}">
                  <a16:creationId xmlns:a16="http://schemas.microsoft.com/office/drawing/2014/main" id="{82D8EB82-74FD-B6B8-07DC-7A6773E37F5D}"/>
                </a:ext>
              </a:extLst>
            </p:cNvPr>
            <p:cNvSpPr/>
            <p:nvPr/>
          </p:nvSpPr>
          <p:spPr>
            <a:xfrm>
              <a:off x="5475209" y="2749311"/>
              <a:ext cx="136299" cy="279109"/>
            </a:xfrm>
            <a:custGeom>
              <a:avLst/>
              <a:gdLst>
                <a:gd name="connsiteX0" fmla="*/ 135016 w 136299"/>
                <a:gd name="connsiteY0" fmla="*/ 3414 h 279109"/>
                <a:gd name="connsiteX1" fmla="*/ 1666 w 136299"/>
                <a:gd name="connsiteY1" fmla="*/ 276464 h 279109"/>
                <a:gd name="connsiteX2" fmla="*/ 65166 w 136299"/>
                <a:gd name="connsiteY2" fmla="*/ 133589 h 279109"/>
                <a:gd name="connsiteX3" fmla="*/ 135016 w 136299"/>
                <a:gd name="connsiteY3" fmla="*/ 3414 h 279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299" h="279109">
                  <a:moveTo>
                    <a:pt x="135016" y="3414"/>
                  </a:moveTo>
                  <a:cubicBezTo>
                    <a:pt x="124433" y="27226"/>
                    <a:pt x="13308" y="254768"/>
                    <a:pt x="1666" y="276464"/>
                  </a:cubicBezTo>
                  <a:cubicBezTo>
                    <a:pt x="-9976" y="298160"/>
                    <a:pt x="42412" y="180685"/>
                    <a:pt x="65166" y="133589"/>
                  </a:cubicBezTo>
                  <a:cubicBezTo>
                    <a:pt x="87920" y="86493"/>
                    <a:pt x="145599" y="-20398"/>
                    <a:pt x="135016" y="34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4" name="フリーフォーム 1293">
              <a:extLst>
                <a:ext uri="{FF2B5EF4-FFF2-40B4-BE49-F238E27FC236}">
                  <a16:creationId xmlns:a16="http://schemas.microsoft.com/office/drawing/2014/main" id="{63602CD2-9594-A039-D0D4-765CE5138EB5}"/>
                </a:ext>
              </a:extLst>
            </p:cNvPr>
            <p:cNvSpPr/>
            <p:nvPr/>
          </p:nvSpPr>
          <p:spPr>
            <a:xfrm>
              <a:off x="7270666" y="3133725"/>
              <a:ext cx="219795" cy="338064"/>
            </a:xfrm>
            <a:custGeom>
              <a:avLst/>
              <a:gdLst>
                <a:gd name="connsiteX0" fmla="*/ 85809 w 219795"/>
                <a:gd name="connsiteY0" fmla="*/ 0 h 338064"/>
                <a:gd name="connsiteX1" fmla="*/ 9609 w 219795"/>
                <a:gd name="connsiteY1" fmla="*/ 114300 h 338064"/>
                <a:gd name="connsiteX2" fmla="*/ 60409 w 219795"/>
                <a:gd name="connsiteY2" fmla="*/ 142875 h 338064"/>
                <a:gd name="connsiteX3" fmla="*/ 88984 w 219795"/>
                <a:gd name="connsiteY3" fmla="*/ 219075 h 338064"/>
                <a:gd name="connsiteX4" fmla="*/ 79459 w 219795"/>
                <a:gd name="connsiteY4" fmla="*/ 276225 h 338064"/>
                <a:gd name="connsiteX5" fmla="*/ 101684 w 219795"/>
                <a:gd name="connsiteY5" fmla="*/ 327025 h 338064"/>
                <a:gd name="connsiteX6" fmla="*/ 219159 w 219795"/>
                <a:gd name="connsiteY6" fmla="*/ 333375 h 338064"/>
                <a:gd name="connsiteX7" fmla="*/ 146134 w 219795"/>
                <a:gd name="connsiteY7" fmla="*/ 336550 h 338064"/>
                <a:gd name="connsiteX8" fmla="*/ 92159 w 219795"/>
                <a:gd name="connsiteY8" fmla="*/ 307975 h 338064"/>
                <a:gd name="connsiteX9" fmla="*/ 82634 w 219795"/>
                <a:gd name="connsiteY9" fmla="*/ 161925 h 338064"/>
                <a:gd name="connsiteX10" fmla="*/ 84 w 219795"/>
                <a:gd name="connsiteY10" fmla="*/ 114300 h 338064"/>
                <a:gd name="connsiteX11" fmla="*/ 85809 w 219795"/>
                <a:gd name="connsiteY11" fmla="*/ 0 h 338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9795" h="338064">
                  <a:moveTo>
                    <a:pt x="85809" y="0"/>
                  </a:moveTo>
                  <a:cubicBezTo>
                    <a:pt x="87396" y="0"/>
                    <a:pt x="13842" y="90488"/>
                    <a:pt x="9609" y="114300"/>
                  </a:cubicBezTo>
                  <a:cubicBezTo>
                    <a:pt x="5376" y="138112"/>
                    <a:pt x="47180" y="125413"/>
                    <a:pt x="60409" y="142875"/>
                  </a:cubicBezTo>
                  <a:cubicBezTo>
                    <a:pt x="73638" y="160338"/>
                    <a:pt x="85809" y="196850"/>
                    <a:pt x="88984" y="219075"/>
                  </a:cubicBezTo>
                  <a:cubicBezTo>
                    <a:pt x="92159" y="241300"/>
                    <a:pt x="77342" y="258233"/>
                    <a:pt x="79459" y="276225"/>
                  </a:cubicBezTo>
                  <a:cubicBezTo>
                    <a:pt x="81576" y="294217"/>
                    <a:pt x="78401" y="317500"/>
                    <a:pt x="101684" y="327025"/>
                  </a:cubicBezTo>
                  <a:cubicBezTo>
                    <a:pt x="124967" y="336550"/>
                    <a:pt x="211751" y="331788"/>
                    <a:pt x="219159" y="333375"/>
                  </a:cubicBezTo>
                  <a:cubicBezTo>
                    <a:pt x="226567" y="334962"/>
                    <a:pt x="167301" y="340783"/>
                    <a:pt x="146134" y="336550"/>
                  </a:cubicBezTo>
                  <a:cubicBezTo>
                    <a:pt x="124967" y="332317"/>
                    <a:pt x="102742" y="337079"/>
                    <a:pt x="92159" y="307975"/>
                  </a:cubicBezTo>
                  <a:cubicBezTo>
                    <a:pt x="81576" y="278871"/>
                    <a:pt x="97980" y="194204"/>
                    <a:pt x="82634" y="161925"/>
                  </a:cubicBezTo>
                  <a:cubicBezTo>
                    <a:pt x="67288" y="129646"/>
                    <a:pt x="3259" y="135467"/>
                    <a:pt x="84" y="114300"/>
                  </a:cubicBezTo>
                  <a:cubicBezTo>
                    <a:pt x="-3091" y="93133"/>
                    <a:pt x="84222" y="0"/>
                    <a:pt x="8580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5" name="フリーフォーム 1294">
              <a:extLst>
                <a:ext uri="{FF2B5EF4-FFF2-40B4-BE49-F238E27FC236}">
                  <a16:creationId xmlns:a16="http://schemas.microsoft.com/office/drawing/2014/main" id="{F5D2B72E-45E0-7AE5-5A9C-676AFADF0613}"/>
                </a:ext>
              </a:extLst>
            </p:cNvPr>
            <p:cNvSpPr/>
            <p:nvPr/>
          </p:nvSpPr>
          <p:spPr>
            <a:xfrm>
              <a:off x="7196163" y="3415345"/>
              <a:ext cx="195340" cy="591561"/>
            </a:xfrm>
            <a:custGeom>
              <a:avLst/>
              <a:gdLst>
                <a:gd name="connsiteX0" fmla="*/ 173012 w 195340"/>
                <a:gd name="connsiteY0" fmla="*/ 955 h 591561"/>
                <a:gd name="connsiteX1" fmla="*/ 7912 w 195340"/>
                <a:gd name="connsiteY1" fmla="*/ 508955 h 591561"/>
                <a:gd name="connsiteX2" fmla="*/ 23787 w 195340"/>
                <a:gd name="connsiteY2" fmla="*/ 470855 h 591561"/>
                <a:gd name="connsiteX3" fmla="*/ 1562 w 195340"/>
                <a:gd name="connsiteY3" fmla="*/ 585155 h 591561"/>
                <a:gd name="connsiteX4" fmla="*/ 68237 w 195340"/>
                <a:gd name="connsiteY4" fmla="*/ 423230 h 591561"/>
                <a:gd name="connsiteX5" fmla="*/ 106337 w 195340"/>
                <a:gd name="connsiteY5" fmla="*/ 591505 h 591561"/>
                <a:gd name="connsiteX6" fmla="*/ 112687 w 195340"/>
                <a:gd name="connsiteY6" fmla="*/ 439105 h 591561"/>
                <a:gd name="connsiteX7" fmla="*/ 195237 w 195340"/>
                <a:gd name="connsiteY7" fmla="*/ 207330 h 591561"/>
                <a:gd name="connsiteX8" fmla="*/ 93637 w 195340"/>
                <a:gd name="connsiteY8" fmla="*/ 502605 h 591561"/>
                <a:gd name="connsiteX9" fmla="*/ 90462 w 195340"/>
                <a:gd name="connsiteY9" fmla="*/ 435930 h 591561"/>
                <a:gd name="connsiteX10" fmla="*/ 182537 w 195340"/>
                <a:gd name="connsiteY10" fmla="*/ 118430 h 591561"/>
                <a:gd name="connsiteX11" fmla="*/ 55537 w 195340"/>
                <a:gd name="connsiteY11" fmla="*/ 499430 h 591561"/>
                <a:gd name="connsiteX12" fmla="*/ 68237 w 195340"/>
                <a:gd name="connsiteY12" fmla="*/ 385130 h 591561"/>
                <a:gd name="connsiteX13" fmla="*/ 173012 w 195340"/>
                <a:gd name="connsiteY13" fmla="*/ 955 h 59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5340" h="591561">
                  <a:moveTo>
                    <a:pt x="173012" y="955"/>
                  </a:moveTo>
                  <a:cubicBezTo>
                    <a:pt x="162958" y="21593"/>
                    <a:pt x="32783" y="430638"/>
                    <a:pt x="7912" y="508955"/>
                  </a:cubicBezTo>
                  <a:cubicBezTo>
                    <a:pt x="-16959" y="587272"/>
                    <a:pt x="24845" y="458155"/>
                    <a:pt x="23787" y="470855"/>
                  </a:cubicBezTo>
                  <a:cubicBezTo>
                    <a:pt x="22729" y="483555"/>
                    <a:pt x="-5846" y="593093"/>
                    <a:pt x="1562" y="585155"/>
                  </a:cubicBezTo>
                  <a:cubicBezTo>
                    <a:pt x="8970" y="577218"/>
                    <a:pt x="50775" y="422172"/>
                    <a:pt x="68237" y="423230"/>
                  </a:cubicBezTo>
                  <a:cubicBezTo>
                    <a:pt x="85699" y="424288"/>
                    <a:pt x="98929" y="588859"/>
                    <a:pt x="106337" y="591505"/>
                  </a:cubicBezTo>
                  <a:cubicBezTo>
                    <a:pt x="113745" y="594151"/>
                    <a:pt x="97870" y="503134"/>
                    <a:pt x="112687" y="439105"/>
                  </a:cubicBezTo>
                  <a:cubicBezTo>
                    <a:pt x="127504" y="375076"/>
                    <a:pt x="198412" y="196747"/>
                    <a:pt x="195237" y="207330"/>
                  </a:cubicBezTo>
                  <a:cubicBezTo>
                    <a:pt x="192062" y="217913"/>
                    <a:pt x="111099" y="464505"/>
                    <a:pt x="93637" y="502605"/>
                  </a:cubicBezTo>
                  <a:cubicBezTo>
                    <a:pt x="76175" y="540705"/>
                    <a:pt x="75645" y="499959"/>
                    <a:pt x="90462" y="435930"/>
                  </a:cubicBezTo>
                  <a:cubicBezTo>
                    <a:pt x="105279" y="371901"/>
                    <a:pt x="188358" y="107847"/>
                    <a:pt x="182537" y="118430"/>
                  </a:cubicBezTo>
                  <a:cubicBezTo>
                    <a:pt x="176716" y="129013"/>
                    <a:pt x="74587" y="454980"/>
                    <a:pt x="55537" y="499430"/>
                  </a:cubicBezTo>
                  <a:cubicBezTo>
                    <a:pt x="36487" y="543880"/>
                    <a:pt x="47600" y="470326"/>
                    <a:pt x="68237" y="385130"/>
                  </a:cubicBezTo>
                  <a:cubicBezTo>
                    <a:pt x="88874" y="299934"/>
                    <a:pt x="183066" y="-19683"/>
                    <a:pt x="173012" y="9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6" name="フリーフォーム 1295">
              <a:extLst>
                <a:ext uri="{FF2B5EF4-FFF2-40B4-BE49-F238E27FC236}">
                  <a16:creationId xmlns:a16="http://schemas.microsoft.com/office/drawing/2014/main" id="{B8C3EF1A-D13C-D5AF-30AA-BCFF8F29653F}"/>
                </a:ext>
              </a:extLst>
            </p:cNvPr>
            <p:cNvSpPr/>
            <p:nvPr/>
          </p:nvSpPr>
          <p:spPr>
            <a:xfrm>
              <a:off x="7324710" y="3185845"/>
              <a:ext cx="499913" cy="469639"/>
            </a:xfrm>
            <a:custGeom>
              <a:avLst/>
              <a:gdLst>
                <a:gd name="connsiteX0" fmla="*/ 15 w 499913"/>
                <a:gd name="connsiteY0" fmla="*/ 1855 h 469639"/>
                <a:gd name="connsiteX1" fmla="*/ 107965 w 499913"/>
                <a:gd name="connsiteY1" fmla="*/ 186005 h 469639"/>
                <a:gd name="connsiteX2" fmla="*/ 107965 w 499913"/>
                <a:gd name="connsiteY2" fmla="*/ 87580 h 469639"/>
                <a:gd name="connsiteX3" fmla="*/ 158765 w 499913"/>
                <a:gd name="connsiteY3" fmla="*/ 138380 h 469639"/>
                <a:gd name="connsiteX4" fmla="*/ 250840 w 499913"/>
                <a:gd name="connsiteY4" fmla="*/ 255855 h 469639"/>
                <a:gd name="connsiteX5" fmla="*/ 254015 w 499913"/>
                <a:gd name="connsiteY5" fmla="*/ 189180 h 469639"/>
                <a:gd name="connsiteX6" fmla="*/ 498490 w 499913"/>
                <a:gd name="connsiteY6" fmla="*/ 468580 h 469639"/>
                <a:gd name="connsiteX7" fmla="*/ 342915 w 499913"/>
                <a:gd name="connsiteY7" fmla="*/ 278080 h 469639"/>
                <a:gd name="connsiteX8" fmla="*/ 101615 w 499913"/>
                <a:gd name="connsiteY8" fmla="*/ 103455 h 469639"/>
                <a:gd name="connsiteX9" fmla="*/ 15 w 499913"/>
                <a:gd name="connsiteY9" fmla="*/ 1855 h 46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9913" h="469639">
                  <a:moveTo>
                    <a:pt x="15" y="1855"/>
                  </a:moveTo>
                  <a:cubicBezTo>
                    <a:pt x="1073" y="15613"/>
                    <a:pt x="89973" y="171717"/>
                    <a:pt x="107965" y="186005"/>
                  </a:cubicBezTo>
                  <a:cubicBezTo>
                    <a:pt x="125957" y="200293"/>
                    <a:pt x="99498" y="95518"/>
                    <a:pt x="107965" y="87580"/>
                  </a:cubicBezTo>
                  <a:cubicBezTo>
                    <a:pt x="116432" y="79643"/>
                    <a:pt x="134953" y="110334"/>
                    <a:pt x="158765" y="138380"/>
                  </a:cubicBezTo>
                  <a:cubicBezTo>
                    <a:pt x="182578" y="166426"/>
                    <a:pt x="234965" y="247388"/>
                    <a:pt x="250840" y="255855"/>
                  </a:cubicBezTo>
                  <a:cubicBezTo>
                    <a:pt x="266715" y="264322"/>
                    <a:pt x="212740" y="153726"/>
                    <a:pt x="254015" y="189180"/>
                  </a:cubicBezTo>
                  <a:cubicBezTo>
                    <a:pt x="295290" y="224634"/>
                    <a:pt x="483673" y="453763"/>
                    <a:pt x="498490" y="468580"/>
                  </a:cubicBezTo>
                  <a:cubicBezTo>
                    <a:pt x="513307" y="483397"/>
                    <a:pt x="409061" y="338934"/>
                    <a:pt x="342915" y="278080"/>
                  </a:cubicBezTo>
                  <a:cubicBezTo>
                    <a:pt x="276769" y="217226"/>
                    <a:pt x="151357" y="153197"/>
                    <a:pt x="101615" y="103455"/>
                  </a:cubicBezTo>
                  <a:cubicBezTo>
                    <a:pt x="51873" y="53713"/>
                    <a:pt x="-1043" y="-11903"/>
                    <a:pt x="15" y="18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7" name="フリーフォーム 1296">
              <a:extLst>
                <a:ext uri="{FF2B5EF4-FFF2-40B4-BE49-F238E27FC236}">
                  <a16:creationId xmlns:a16="http://schemas.microsoft.com/office/drawing/2014/main" id="{27C27DB8-C87B-85C1-92C4-FAF4D871DF5A}"/>
                </a:ext>
              </a:extLst>
            </p:cNvPr>
            <p:cNvSpPr/>
            <p:nvPr/>
          </p:nvSpPr>
          <p:spPr>
            <a:xfrm>
              <a:off x="7345251" y="3163535"/>
              <a:ext cx="634354" cy="637922"/>
            </a:xfrm>
            <a:custGeom>
              <a:avLst/>
              <a:gdLst>
                <a:gd name="connsiteX0" fmla="*/ 4874 w 634354"/>
                <a:gd name="connsiteY0" fmla="*/ 5115 h 637922"/>
                <a:gd name="connsiteX1" fmla="*/ 550974 w 634354"/>
                <a:gd name="connsiteY1" fmla="*/ 551215 h 637922"/>
                <a:gd name="connsiteX2" fmla="*/ 630349 w 634354"/>
                <a:gd name="connsiteY2" fmla="*/ 636940 h 637922"/>
                <a:gd name="connsiteX3" fmla="*/ 531924 w 634354"/>
                <a:gd name="connsiteY3" fmla="*/ 557565 h 637922"/>
                <a:gd name="connsiteX4" fmla="*/ 217599 w 634354"/>
                <a:gd name="connsiteY4" fmla="*/ 227365 h 637922"/>
                <a:gd name="connsiteX5" fmla="*/ 277924 w 634354"/>
                <a:gd name="connsiteY5" fmla="*/ 274990 h 637922"/>
                <a:gd name="connsiteX6" fmla="*/ 4874 w 634354"/>
                <a:gd name="connsiteY6" fmla="*/ 5115 h 63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354" h="637922">
                  <a:moveTo>
                    <a:pt x="4874" y="5115"/>
                  </a:moveTo>
                  <a:cubicBezTo>
                    <a:pt x="50382" y="51152"/>
                    <a:pt x="446728" y="445911"/>
                    <a:pt x="550974" y="551215"/>
                  </a:cubicBezTo>
                  <a:cubicBezTo>
                    <a:pt x="655220" y="656519"/>
                    <a:pt x="633524" y="635882"/>
                    <a:pt x="630349" y="636940"/>
                  </a:cubicBezTo>
                  <a:cubicBezTo>
                    <a:pt x="627174" y="637998"/>
                    <a:pt x="600716" y="625828"/>
                    <a:pt x="531924" y="557565"/>
                  </a:cubicBezTo>
                  <a:cubicBezTo>
                    <a:pt x="463132" y="489303"/>
                    <a:pt x="259932" y="274461"/>
                    <a:pt x="217599" y="227365"/>
                  </a:cubicBezTo>
                  <a:cubicBezTo>
                    <a:pt x="175266" y="180269"/>
                    <a:pt x="309145" y="312032"/>
                    <a:pt x="277924" y="274990"/>
                  </a:cubicBezTo>
                  <a:cubicBezTo>
                    <a:pt x="246703" y="237948"/>
                    <a:pt x="-40634" y="-40922"/>
                    <a:pt x="4874" y="51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8" name="フリーフォーム 1297">
              <a:extLst>
                <a:ext uri="{FF2B5EF4-FFF2-40B4-BE49-F238E27FC236}">
                  <a16:creationId xmlns:a16="http://schemas.microsoft.com/office/drawing/2014/main" id="{CD721B92-9F83-A159-4CB1-A0A754216BFA}"/>
                </a:ext>
              </a:extLst>
            </p:cNvPr>
            <p:cNvSpPr/>
            <p:nvPr/>
          </p:nvSpPr>
          <p:spPr>
            <a:xfrm>
              <a:off x="6821448" y="3942920"/>
              <a:ext cx="354092" cy="323499"/>
            </a:xfrm>
            <a:custGeom>
              <a:avLst/>
              <a:gdLst>
                <a:gd name="connsiteX0" fmla="*/ 354052 w 354092"/>
                <a:gd name="connsiteY0" fmla="*/ 54405 h 323499"/>
                <a:gd name="connsiteX1" fmla="*/ 201652 w 354092"/>
                <a:gd name="connsiteY1" fmla="*/ 29005 h 323499"/>
                <a:gd name="connsiteX2" fmla="*/ 230227 w 354092"/>
                <a:gd name="connsiteY2" fmla="*/ 22655 h 323499"/>
                <a:gd name="connsiteX3" fmla="*/ 119102 w 354092"/>
                <a:gd name="connsiteY3" fmla="*/ 146480 h 323499"/>
                <a:gd name="connsiteX4" fmla="*/ 150852 w 354092"/>
                <a:gd name="connsiteY4" fmla="*/ 114730 h 323499"/>
                <a:gd name="connsiteX5" fmla="*/ 1627 w 354092"/>
                <a:gd name="connsiteY5" fmla="*/ 321105 h 323499"/>
                <a:gd name="connsiteX6" fmla="*/ 71477 w 354092"/>
                <a:gd name="connsiteY6" fmla="*/ 232205 h 323499"/>
                <a:gd name="connsiteX7" fmla="*/ 71477 w 354092"/>
                <a:gd name="connsiteY7" fmla="*/ 311580 h 323499"/>
                <a:gd name="connsiteX8" fmla="*/ 106402 w 354092"/>
                <a:gd name="connsiteY8" fmla="*/ 251255 h 323499"/>
                <a:gd name="connsiteX9" fmla="*/ 195302 w 354092"/>
                <a:gd name="connsiteY9" fmla="*/ 257605 h 323499"/>
                <a:gd name="connsiteX10" fmla="*/ 217527 w 354092"/>
                <a:gd name="connsiteY10" fmla="*/ 295705 h 323499"/>
                <a:gd name="connsiteX11" fmla="*/ 328652 w 354092"/>
                <a:gd name="connsiteY11" fmla="*/ 232205 h 323499"/>
                <a:gd name="connsiteX12" fmla="*/ 217527 w 354092"/>
                <a:gd name="connsiteY12" fmla="*/ 263955 h 323499"/>
                <a:gd name="connsiteX13" fmla="*/ 52427 w 354092"/>
                <a:gd name="connsiteY13" fmla="*/ 273480 h 323499"/>
                <a:gd name="connsiteX14" fmla="*/ 198477 w 354092"/>
                <a:gd name="connsiteY14" fmla="*/ 251255 h 323499"/>
                <a:gd name="connsiteX15" fmla="*/ 131802 w 354092"/>
                <a:gd name="connsiteY15" fmla="*/ 70280 h 323499"/>
                <a:gd name="connsiteX16" fmla="*/ 208002 w 354092"/>
                <a:gd name="connsiteY16" fmla="*/ 273480 h 323499"/>
                <a:gd name="connsiteX17" fmla="*/ 55602 w 354092"/>
                <a:gd name="connsiteY17" fmla="*/ 254430 h 323499"/>
                <a:gd name="connsiteX18" fmla="*/ 103227 w 354092"/>
                <a:gd name="connsiteY18" fmla="*/ 171880 h 323499"/>
                <a:gd name="connsiteX19" fmla="*/ 204827 w 354092"/>
                <a:gd name="connsiteY19" fmla="*/ 76630 h 323499"/>
                <a:gd name="connsiteX20" fmla="*/ 214352 w 354092"/>
                <a:gd name="connsiteY20" fmla="*/ 213155 h 323499"/>
                <a:gd name="connsiteX21" fmla="*/ 230227 w 354092"/>
                <a:gd name="connsiteY21" fmla="*/ 67105 h 323499"/>
                <a:gd name="connsiteX22" fmla="*/ 281027 w 354092"/>
                <a:gd name="connsiteY22" fmla="*/ 102030 h 323499"/>
                <a:gd name="connsiteX23" fmla="*/ 217527 w 354092"/>
                <a:gd name="connsiteY23" fmla="*/ 430 h 323499"/>
                <a:gd name="connsiteX24" fmla="*/ 354052 w 354092"/>
                <a:gd name="connsiteY24" fmla="*/ 54405 h 32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4092" h="323499">
                  <a:moveTo>
                    <a:pt x="354052" y="54405"/>
                  </a:moveTo>
                  <a:cubicBezTo>
                    <a:pt x="351406" y="59167"/>
                    <a:pt x="222289" y="34297"/>
                    <a:pt x="201652" y="29005"/>
                  </a:cubicBezTo>
                  <a:cubicBezTo>
                    <a:pt x="181015" y="23713"/>
                    <a:pt x="243985" y="3076"/>
                    <a:pt x="230227" y="22655"/>
                  </a:cubicBezTo>
                  <a:cubicBezTo>
                    <a:pt x="216469" y="42234"/>
                    <a:pt x="132331" y="131134"/>
                    <a:pt x="119102" y="146480"/>
                  </a:cubicBezTo>
                  <a:cubicBezTo>
                    <a:pt x="105873" y="161826"/>
                    <a:pt x="170431" y="85626"/>
                    <a:pt x="150852" y="114730"/>
                  </a:cubicBezTo>
                  <a:cubicBezTo>
                    <a:pt x="131273" y="143834"/>
                    <a:pt x="14856" y="301526"/>
                    <a:pt x="1627" y="321105"/>
                  </a:cubicBezTo>
                  <a:cubicBezTo>
                    <a:pt x="-11602" y="340684"/>
                    <a:pt x="59835" y="233792"/>
                    <a:pt x="71477" y="232205"/>
                  </a:cubicBezTo>
                  <a:cubicBezTo>
                    <a:pt x="83119" y="230618"/>
                    <a:pt x="65656" y="308405"/>
                    <a:pt x="71477" y="311580"/>
                  </a:cubicBezTo>
                  <a:cubicBezTo>
                    <a:pt x="77298" y="314755"/>
                    <a:pt x="85764" y="260251"/>
                    <a:pt x="106402" y="251255"/>
                  </a:cubicBezTo>
                  <a:cubicBezTo>
                    <a:pt x="127039" y="242259"/>
                    <a:pt x="176781" y="250197"/>
                    <a:pt x="195302" y="257605"/>
                  </a:cubicBezTo>
                  <a:cubicBezTo>
                    <a:pt x="213823" y="265013"/>
                    <a:pt x="195302" y="299938"/>
                    <a:pt x="217527" y="295705"/>
                  </a:cubicBezTo>
                  <a:cubicBezTo>
                    <a:pt x="239752" y="291472"/>
                    <a:pt x="328652" y="237497"/>
                    <a:pt x="328652" y="232205"/>
                  </a:cubicBezTo>
                  <a:cubicBezTo>
                    <a:pt x="328652" y="226913"/>
                    <a:pt x="263564" y="257076"/>
                    <a:pt x="217527" y="263955"/>
                  </a:cubicBezTo>
                  <a:cubicBezTo>
                    <a:pt x="171489" y="270834"/>
                    <a:pt x="55602" y="275597"/>
                    <a:pt x="52427" y="273480"/>
                  </a:cubicBezTo>
                  <a:cubicBezTo>
                    <a:pt x="49252" y="271363"/>
                    <a:pt x="185248" y="285122"/>
                    <a:pt x="198477" y="251255"/>
                  </a:cubicBezTo>
                  <a:cubicBezTo>
                    <a:pt x="211706" y="217388"/>
                    <a:pt x="130215" y="66576"/>
                    <a:pt x="131802" y="70280"/>
                  </a:cubicBezTo>
                  <a:cubicBezTo>
                    <a:pt x="133389" y="73984"/>
                    <a:pt x="220702" y="242788"/>
                    <a:pt x="208002" y="273480"/>
                  </a:cubicBezTo>
                  <a:cubicBezTo>
                    <a:pt x="195302" y="304172"/>
                    <a:pt x="73064" y="271363"/>
                    <a:pt x="55602" y="254430"/>
                  </a:cubicBezTo>
                  <a:cubicBezTo>
                    <a:pt x="38140" y="237497"/>
                    <a:pt x="78356" y="201513"/>
                    <a:pt x="103227" y="171880"/>
                  </a:cubicBezTo>
                  <a:cubicBezTo>
                    <a:pt x="128098" y="142247"/>
                    <a:pt x="186306" y="69751"/>
                    <a:pt x="204827" y="76630"/>
                  </a:cubicBezTo>
                  <a:cubicBezTo>
                    <a:pt x="223348" y="83509"/>
                    <a:pt x="210119" y="214742"/>
                    <a:pt x="214352" y="213155"/>
                  </a:cubicBezTo>
                  <a:cubicBezTo>
                    <a:pt x="218585" y="211568"/>
                    <a:pt x="219114" y="85626"/>
                    <a:pt x="230227" y="67105"/>
                  </a:cubicBezTo>
                  <a:cubicBezTo>
                    <a:pt x="241339" y="48584"/>
                    <a:pt x="283144" y="113142"/>
                    <a:pt x="281027" y="102030"/>
                  </a:cubicBezTo>
                  <a:cubicBezTo>
                    <a:pt x="278910" y="90918"/>
                    <a:pt x="205356" y="6251"/>
                    <a:pt x="217527" y="430"/>
                  </a:cubicBezTo>
                  <a:cubicBezTo>
                    <a:pt x="229698" y="-5391"/>
                    <a:pt x="356698" y="49643"/>
                    <a:pt x="354052" y="544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9" name="フリーフォーム 1298">
              <a:extLst>
                <a:ext uri="{FF2B5EF4-FFF2-40B4-BE49-F238E27FC236}">
                  <a16:creationId xmlns:a16="http://schemas.microsoft.com/office/drawing/2014/main" id="{F7D48F77-9916-0C42-5BCB-0CA1C1389CEA}"/>
                </a:ext>
              </a:extLst>
            </p:cNvPr>
            <p:cNvSpPr/>
            <p:nvPr/>
          </p:nvSpPr>
          <p:spPr>
            <a:xfrm>
              <a:off x="7860716" y="3701555"/>
              <a:ext cx="464907" cy="388627"/>
            </a:xfrm>
            <a:custGeom>
              <a:avLst/>
              <a:gdLst>
                <a:gd name="connsiteX0" fmla="*/ 6934 w 464907"/>
                <a:gd name="connsiteY0" fmla="*/ 6845 h 388627"/>
                <a:gd name="connsiteX1" fmla="*/ 451434 w 464907"/>
                <a:gd name="connsiteY1" fmla="*/ 378320 h 388627"/>
                <a:gd name="connsiteX2" fmla="*/ 333959 w 464907"/>
                <a:gd name="connsiteY2" fmla="*/ 270370 h 388627"/>
                <a:gd name="connsiteX3" fmla="*/ 172034 w 464907"/>
                <a:gd name="connsiteY3" fmla="*/ 114795 h 388627"/>
                <a:gd name="connsiteX4" fmla="*/ 181559 w 464907"/>
                <a:gd name="connsiteY4" fmla="*/ 137020 h 388627"/>
                <a:gd name="connsiteX5" fmla="*/ 6934 w 464907"/>
                <a:gd name="connsiteY5" fmla="*/ 6845 h 38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4907" h="388627">
                  <a:moveTo>
                    <a:pt x="6934" y="6845"/>
                  </a:moveTo>
                  <a:cubicBezTo>
                    <a:pt x="51913" y="47062"/>
                    <a:pt x="396930" y="334399"/>
                    <a:pt x="451434" y="378320"/>
                  </a:cubicBezTo>
                  <a:cubicBezTo>
                    <a:pt x="505938" y="422241"/>
                    <a:pt x="380526" y="314291"/>
                    <a:pt x="333959" y="270370"/>
                  </a:cubicBezTo>
                  <a:cubicBezTo>
                    <a:pt x="287392" y="226449"/>
                    <a:pt x="197434" y="137020"/>
                    <a:pt x="172034" y="114795"/>
                  </a:cubicBezTo>
                  <a:cubicBezTo>
                    <a:pt x="146634" y="92570"/>
                    <a:pt x="213838" y="158187"/>
                    <a:pt x="181559" y="137020"/>
                  </a:cubicBezTo>
                  <a:cubicBezTo>
                    <a:pt x="149280" y="115853"/>
                    <a:pt x="-38045" y="-33372"/>
                    <a:pt x="6934" y="68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0" name="フリーフォーム 1299">
              <a:extLst>
                <a:ext uri="{FF2B5EF4-FFF2-40B4-BE49-F238E27FC236}">
                  <a16:creationId xmlns:a16="http://schemas.microsoft.com/office/drawing/2014/main" id="{1F407B2E-36CF-F072-32D8-CCCB29BF8718}"/>
                </a:ext>
              </a:extLst>
            </p:cNvPr>
            <p:cNvSpPr/>
            <p:nvPr/>
          </p:nvSpPr>
          <p:spPr>
            <a:xfrm>
              <a:off x="8248492" y="4110799"/>
              <a:ext cx="82123" cy="482436"/>
            </a:xfrm>
            <a:custGeom>
              <a:avLst/>
              <a:gdLst>
                <a:gd name="connsiteX0" fmla="*/ 63658 w 82123"/>
                <a:gd name="connsiteY0" fmla="*/ 826 h 482436"/>
                <a:gd name="connsiteX1" fmla="*/ 28733 w 82123"/>
                <a:gd name="connsiteY1" fmla="*/ 77026 h 482436"/>
                <a:gd name="connsiteX2" fmla="*/ 70008 w 82123"/>
                <a:gd name="connsiteY2" fmla="*/ 311976 h 482436"/>
                <a:gd name="connsiteX3" fmla="*/ 41433 w 82123"/>
                <a:gd name="connsiteY3" fmla="*/ 258001 h 482436"/>
                <a:gd name="connsiteX4" fmla="*/ 79533 w 82123"/>
                <a:gd name="connsiteY4" fmla="*/ 480251 h 482436"/>
                <a:gd name="connsiteX5" fmla="*/ 70008 w 82123"/>
                <a:gd name="connsiteY5" fmla="*/ 356426 h 482436"/>
                <a:gd name="connsiteX6" fmla="*/ 158 w 82123"/>
                <a:gd name="connsiteY6" fmla="*/ 115126 h 482436"/>
                <a:gd name="connsiteX7" fmla="*/ 63658 w 82123"/>
                <a:gd name="connsiteY7" fmla="*/ 826 h 482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123" h="482436">
                  <a:moveTo>
                    <a:pt x="63658" y="826"/>
                  </a:moveTo>
                  <a:cubicBezTo>
                    <a:pt x="68420" y="-5524"/>
                    <a:pt x="27675" y="25168"/>
                    <a:pt x="28733" y="77026"/>
                  </a:cubicBezTo>
                  <a:cubicBezTo>
                    <a:pt x="29791" y="128884"/>
                    <a:pt x="67891" y="281814"/>
                    <a:pt x="70008" y="311976"/>
                  </a:cubicBezTo>
                  <a:cubicBezTo>
                    <a:pt x="72125" y="342138"/>
                    <a:pt x="39846" y="229955"/>
                    <a:pt x="41433" y="258001"/>
                  </a:cubicBezTo>
                  <a:cubicBezTo>
                    <a:pt x="43020" y="286047"/>
                    <a:pt x="74770" y="463847"/>
                    <a:pt x="79533" y="480251"/>
                  </a:cubicBezTo>
                  <a:cubicBezTo>
                    <a:pt x="84296" y="496655"/>
                    <a:pt x="83237" y="417280"/>
                    <a:pt x="70008" y="356426"/>
                  </a:cubicBezTo>
                  <a:cubicBezTo>
                    <a:pt x="56779" y="295572"/>
                    <a:pt x="3862" y="172276"/>
                    <a:pt x="158" y="115126"/>
                  </a:cubicBezTo>
                  <a:cubicBezTo>
                    <a:pt x="-3546" y="57976"/>
                    <a:pt x="58896" y="7176"/>
                    <a:pt x="63658" y="8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1" name="フリーフォーム 1300">
              <a:extLst>
                <a:ext uri="{FF2B5EF4-FFF2-40B4-BE49-F238E27FC236}">
                  <a16:creationId xmlns:a16="http://schemas.microsoft.com/office/drawing/2014/main" id="{69BC531B-EFC7-AA35-DB9B-2CEE86F8466E}"/>
                </a:ext>
              </a:extLst>
            </p:cNvPr>
            <p:cNvSpPr/>
            <p:nvPr/>
          </p:nvSpPr>
          <p:spPr>
            <a:xfrm>
              <a:off x="7160244" y="3982483"/>
              <a:ext cx="653431" cy="926067"/>
            </a:xfrm>
            <a:custGeom>
              <a:avLst/>
              <a:gdLst>
                <a:gd name="connsiteX0" fmla="*/ 34306 w 653431"/>
                <a:gd name="connsiteY0" fmla="*/ 2142 h 926067"/>
                <a:gd name="connsiteX1" fmla="*/ 5731 w 653431"/>
                <a:gd name="connsiteY1" fmla="*/ 202167 h 926067"/>
                <a:gd name="connsiteX2" fmla="*/ 107331 w 653431"/>
                <a:gd name="connsiteY2" fmla="*/ 399017 h 926067"/>
                <a:gd name="connsiteX3" fmla="*/ 107331 w 653431"/>
                <a:gd name="connsiteY3" fmla="*/ 379967 h 926067"/>
                <a:gd name="connsiteX4" fmla="*/ 447056 w 653431"/>
                <a:gd name="connsiteY4" fmla="*/ 719692 h 926067"/>
                <a:gd name="connsiteX5" fmla="*/ 653431 w 653431"/>
                <a:gd name="connsiteY5" fmla="*/ 926067 h 926067"/>
                <a:gd name="connsiteX6" fmla="*/ 177181 w 653431"/>
                <a:gd name="connsiteY6" fmla="*/ 446642 h 926067"/>
                <a:gd name="connsiteX7" fmla="*/ 8906 w 653431"/>
                <a:gd name="connsiteY7" fmla="*/ 195817 h 926067"/>
                <a:gd name="connsiteX8" fmla="*/ 24781 w 653431"/>
                <a:gd name="connsiteY8" fmla="*/ 103742 h 926067"/>
                <a:gd name="connsiteX9" fmla="*/ 34306 w 653431"/>
                <a:gd name="connsiteY9" fmla="*/ 2142 h 92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3431" h="926067">
                  <a:moveTo>
                    <a:pt x="34306" y="2142"/>
                  </a:moveTo>
                  <a:cubicBezTo>
                    <a:pt x="31131" y="18546"/>
                    <a:pt x="-6440" y="136021"/>
                    <a:pt x="5731" y="202167"/>
                  </a:cubicBezTo>
                  <a:cubicBezTo>
                    <a:pt x="17902" y="268313"/>
                    <a:pt x="90398" y="369384"/>
                    <a:pt x="107331" y="399017"/>
                  </a:cubicBezTo>
                  <a:cubicBezTo>
                    <a:pt x="124264" y="428650"/>
                    <a:pt x="50710" y="326521"/>
                    <a:pt x="107331" y="379967"/>
                  </a:cubicBezTo>
                  <a:cubicBezTo>
                    <a:pt x="163952" y="433413"/>
                    <a:pt x="447056" y="719692"/>
                    <a:pt x="447056" y="719692"/>
                  </a:cubicBezTo>
                  <a:lnTo>
                    <a:pt x="653431" y="926067"/>
                  </a:lnTo>
                  <a:cubicBezTo>
                    <a:pt x="608452" y="880559"/>
                    <a:pt x="284602" y="568350"/>
                    <a:pt x="177181" y="446642"/>
                  </a:cubicBezTo>
                  <a:cubicBezTo>
                    <a:pt x="69760" y="324934"/>
                    <a:pt x="34306" y="252967"/>
                    <a:pt x="8906" y="195817"/>
                  </a:cubicBezTo>
                  <a:cubicBezTo>
                    <a:pt x="-16494" y="138667"/>
                    <a:pt x="20019" y="139725"/>
                    <a:pt x="24781" y="103742"/>
                  </a:cubicBezTo>
                  <a:cubicBezTo>
                    <a:pt x="29543" y="67759"/>
                    <a:pt x="37481" y="-14262"/>
                    <a:pt x="34306" y="21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2" name="フリーフォーム 1301">
              <a:extLst>
                <a:ext uri="{FF2B5EF4-FFF2-40B4-BE49-F238E27FC236}">
                  <a16:creationId xmlns:a16="http://schemas.microsoft.com/office/drawing/2014/main" id="{4F84DFC9-584D-79F4-8350-41E516795444}"/>
                </a:ext>
              </a:extLst>
            </p:cNvPr>
            <p:cNvSpPr/>
            <p:nvPr/>
          </p:nvSpPr>
          <p:spPr>
            <a:xfrm>
              <a:off x="7810085" y="4577731"/>
              <a:ext cx="517875" cy="356593"/>
            </a:xfrm>
            <a:custGeom>
              <a:avLst/>
              <a:gdLst>
                <a:gd name="connsiteX0" fmla="*/ 415 w 517875"/>
                <a:gd name="connsiteY0" fmla="*/ 356219 h 356593"/>
                <a:gd name="connsiteX1" fmla="*/ 378240 w 517875"/>
                <a:gd name="connsiteY1" fmla="*/ 86344 h 356593"/>
                <a:gd name="connsiteX2" fmla="*/ 356015 w 517875"/>
                <a:gd name="connsiteY2" fmla="*/ 108569 h 356593"/>
                <a:gd name="connsiteX3" fmla="*/ 514765 w 517875"/>
                <a:gd name="connsiteY3" fmla="*/ 619 h 356593"/>
                <a:gd name="connsiteX4" fmla="*/ 190915 w 517875"/>
                <a:gd name="connsiteY4" fmla="*/ 165719 h 356593"/>
                <a:gd name="connsiteX5" fmla="*/ 460790 w 517875"/>
                <a:gd name="connsiteY5" fmla="*/ 19669 h 356593"/>
                <a:gd name="connsiteX6" fmla="*/ 415 w 517875"/>
                <a:gd name="connsiteY6" fmla="*/ 356219 h 35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875" h="356593">
                  <a:moveTo>
                    <a:pt x="415" y="356219"/>
                  </a:moveTo>
                  <a:cubicBezTo>
                    <a:pt x="-13343" y="367332"/>
                    <a:pt x="318973" y="127619"/>
                    <a:pt x="378240" y="86344"/>
                  </a:cubicBezTo>
                  <a:cubicBezTo>
                    <a:pt x="437507" y="45069"/>
                    <a:pt x="333261" y="122856"/>
                    <a:pt x="356015" y="108569"/>
                  </a:cubicBezTo>
                  <a:cubicBezTo>
                    <a:pt x="378769" y="94281"/>
                    <a:pt x="542282" y="-8906"/>
                    <a:pt x="514765" y="619"/>
                  </a:cubicBezTo>
                  <a:cubicBezTo>
                    <a:pt x="487248" y="10144"/>
                    <a:pt x="199911" y="162544"/>
                    <a:pt x="190915" y="165719"/>
                  </a:cubicBezTo>
                  <a:cubicBezTo>
                    <a:pt x="181919" y="168894"/>
                    <a:pt x="490952" y="-6260"/>
                    <a:pt x="460790" y="19669"/>
                  </a:cubicBezTo>
                  <a:cubicBezTo>
                    <a:pt x="430628" y="45598"/>
                    <a:pt x="14173" y="345106"/>
                    <a:pt x="415" y="3562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3" name="フリーフォーム 1302">
              <a:extLst>
                <a:ext uri="{FF2B5EF4-FFF2-40B4-BE49-F238E27FC236}">
                  <a16:creationId xmlns:a16="http://schemas.microsoft.com/office/drawing/2014/main" id="{9C8A113C-7979-207B-780B-912DAD4D215E}"/>
                </a:ext>
              </a:extLst>
            </p:cNvPr>
            <p:cNvSpPr/>
            <p:nvPr/>
          </p:nvSpPr>
          <p:spPr>
            <a:xfrm>
              <a:off x="7442082" y="4435191"/>
              <a:ext cx="606982" cy="495071"/>
            </a:xfrm>
            <a:custGeom>
              <a:avLst/>
              <a:gdLst>
                <a:gd name="connsiteX0" fmla="*/ 118 w 606982"/>
                <a:gd name="connsiteY0" fmla="*/ 284 h 495071"/>
                <a:gd name="connsiteX1" fmla="*/ 403343 w 606982"/>
                <a:gd name="connsiteY1" fmla="*/ 381284 h 495071"/>
                <a:gd name="connsiteX2" fmla="*/ 393818 w 606982"/>
                <a:gd name="connsiteY2" fmla="*/ 406684 h 495071"/>
                <a:gd name="connsiteX3" fmla="*/ 317618 w 606982"/>
                <a:gd name="connsiteY3" fmla="*/ 460659 h 495071"/>
                <a:gd name="connsiteX4" fmla="*/ 606543 w 606982"/>
                <a:gd name="connsiteY4" fmla="*/ 270159 h 495071"/>
                <a:gd name="connsiteX5" fmla="*/ 384293 w 606982"/>
                <a:gd name="connsiteY5" fmla="*/ 489234 h 495071"/>
                <a:gd name="connsiteX6" fmla="*/ 425568 w 606982"/>
                <a:gd name="connsiteY6" fmla="*/ 422559 h 495071"/>
                <a:gd name="connsiteX7" fmla="*/ 362068 w 606982"/>
                <a:gd name="connsiteY7" fmla="*/ 320959 h 495071"/>
                <a:gd name="connsiteX8" fmla="*/ 118 w 606982"/>
                <a:gd name="connsiteY8" fmla="*/ 284 h 4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6982" h="495071">
                  <a:moveTo>
                    <a:pt x="118" y="284"/>
                  </a:moveTo>
                  <a:cubicBezTo>
                    <a:pt x="6997" y="10338"/>
                    <a:pt x="337726" y="313551"/>
                    <a:pt x="403343" y="381284"/>
                  </a:cubicBezTo>
                  <a:cubicBezTo>
                    <a:pt x="468960" y="449017"/>
                    <a:pt x="408106" y="393455"/>
                    <a:pt x="393818" y="406684"/>
                  </a:cubicBezTo>
                  <a:cubicBezTo>
                    <a:pt x="379531" y="419913"/>
                    <a:pt x="282164" y="483413"/>
                    <a:pt x="317618" y="460659"/>
                  </a:cubicBezTo>
                  <a:cubicBezTo>
                    <a:pt x="353072" y="437905"/>
                    <a:pt x="595431" y="265397"/>
                    <a:pt x="606543" y="270159"/>
                  </a:cubicBezTo>
                  <a:cubicBezTo>
                    <a:pt x="617655" y="274921"/>
                    <a:pt x="414456" y="463834"/>
                    <a:pt x="384293" y="489234"/>
                  </a:cubicBezTo>
                  <a:cubicBezTo>
                    <a:pt x="354130" y="514634"/>
                    <a:pt x="429272" y="450605"/>
                    <a:pt x="425568" y="422559"/>
                  </a:cubicBezTo>
                  <a:cubicBezTo>
                    <a:pt x="421864" y="394513"/>
                    <a:pt x="436681" y="392397"/>
                    <a:pt x="362068" y="320959"/>
                  </a:cubicBezTo>
                  <a:cubicBezTo>
                    <a:pt x="287456" y="249522"/>
                    <a:pt x="-6761" y="-9770"/>
                    <a:pt x="118" y="2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5" name="フリーフォーム 1304">
              <a:extLst>
                <a:ext uri="{FF2B5EF4-FFF2-40B4-BE49-F238E27FC236}">
                  <a16:creationId xmlns:a16="http://schemas.microsoft.com/office/drawing/2014/main" id="{85EFD885-F923-3A1F-7D66-6228991722FA}"/>
                </a:ext>
              </a:extLst>
            </p:cNvPr>
            <p:cNvSpPr/>
            <p:nvPr/>
          </p:nvSpPr>
          <p:spPr>
            <a:xfrm>
              <a:off x="5651439" y="2018736"/>
              <a:ext cx="180240" cy="508704"/>
            </a:xfrm>
            <a:custGeom>
              <a:avLst/>
              <a:gdLst>
                <a:gd name="connsiteX0" fmla="*/ 177861 w 180240"/>
                <a:gd name="connsiteY0" fmla="*/ 3739 h 508704"/>
                <a:gd name="connsiteX1" fmla="*/ 3236 w 180240"/>
                <a:gd name="connsiteY1" fmla="*/ 308539 h 508704"/>
                <a:gd name="connsiteX2" fmla="*/ 63561 w 180240"/>
                <a:gd name="connsiteY2" fmla="*/ 222814 h 508704"/>
                <a:gd name="connsiteX3" fmla="*/ 54036 w 180240"/>
                <a:gd name="connsiteY3" fmla="*/ 289489 h 508704"/>
                <a:gd name="connsiteX4" fmla="*/ 38161 w 180240"/>
                <a:gd name="connsiteY4" fmla="*/ 508564 h 508704"/>
                <a:gd name="connsiteX5" fmla="*/ 47686 w 180240"/>
                <a:gd name="connsiteY5" fmla="*/ 254564 h 508704"/>
                <a:gd name="connsiteX6" fmla="*/ 98486 w 180240"/>
                <a:gd name="connsiteY6" fmla="*/ 146614 h 508704"/>
                <a:gd name="connsiteX7" fmla="*/ 177861 w 180240"/>
                <a:gd name="connsiteY7" fmla="*/ 3739 h 50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240" h="508704">
                  <a:moveTo>
                    <a:pt x="177861" y="3739"/>
                  </a:moveTo>
                  <a:cubicBezTo>
                    <a:pt x="161986" y="30727"/>
                    <a:pt x="22286" y="272027"/>
                    <a:pt x="3236" y="308539"/>
                  </a:cubicBezTo>
                  <a:cubicBezTo>
                    <a:pt x="-15814" y="345051"/>
                    <a:pt x="55094" y="225989"/>
                    <a:pt x="63561" y="222814"/>
                  </a:cubicBezTo>
                  <a:cubicBezTo>
                    <a:pt x="72028" y="219639"/>
                    <a:pt x="58269" y="241864"/>
                    <a:pt x="54036" y="289489"/>
                  </a:cubicBezTo>
                  <a:cubicBezTo>
                    <a:pt x="49803" y="337114"/>
                    <a:pt x="39219" y="514385"/>
                    <a:pt x="38161" y="508564"/>
                  </a:cubicBezTo>
                  <a:cubicBezTo>
                    <a:pt x="37103" y="502743"/>
                    <a:pt x="37632" y="314889"/>
                    <a:pt x="47686" y="254564"/>
                  </a:cubicBezTo>
                  <a:cubicBezTo>
                    <a:pt x="57740" y="194239"/>
                    <a:pt x="70969" y="190006"/>
                    <a:pt x="98486" y="146614"/>
                  </a:cubicBezTo>
                  <a:cubicBezTo>
                    <a:pt x="126003" y="103222"/>
                    <a:pt x="193736" y="-23249"/>
                    <a:pt x="177861" y="37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6" name="フリーフォーム 1305">
              <a:extLst>
                <a:ext uri="{FF2B5EF4-FFF2-40B4-BE49-F238E27FC236}">
                  <a16:creationId xmlns:a16="http://schemas.microsoft.com/office/drawing/2014/main" id="{6AEB21B0-37E5-BDF2-1BD9-2A9730E6279F}"/>
                </a:ext>
              </a:extLst>
            </p:cNvPr>
            <p:cNvSpPr/>
            <p:nvPr/>
          </p:nvSpPr>
          <p:spPr>
            <a:xfrm>
              <a:off x="5693168" y="2000194"/>
              <a:ext cx="129801" cy="568548"/>
            </a:xfrm>
            <a:custGeom>
              <a:avLst/>
              <a:gdLst>
                <a:gd name="connsiteX0" fmla="*/ 129782 w 129801"/>
                <a:gd name="connsiteY0" fmla="*/ 56 h 568548"/>
                <a:gd name="connsiteX1" fmla="*/ 21832 w 129801"/>
                <a:gd name="connsiteY1" fmla="*/ 425506 h 568548"/>
                <a:gd name="connsiteX2" fmla="*/ 44057 w 129801"/>
                <a:gd name="connsiteY2" fmla="*/ 371531 h 568548"/>
                <a:gd name="connsiteX3" fmla="*/ 5957 w 129801"/>
                <a:gd name="connsiteY3" fmla="*/ 565206 h 568548"/>
                <a:gd name="connsiteX4" fmla="*/ 12307 w 129801"/>
                <a:gd name="connsiteY4" fmla="*/ 457256 h 568548"/>
                <a:gd name="connsiteX5" fmla="*/ 129782 w 129801"/>
                <a:gd name="connsiteY5" fmla="*/ 56 h 56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9801" h="568548">
                  <a:moveTo>
                    <a:pt x="129782" y="56"/>
                  </a:moveTo>
                  <a:cubicBezTo>
                    <a:pt x="131369" y="-5236"/>
                    <a:pt x="36119" y="363594"/>
                    <a:pt x="21832" y="425506"/>
                  </a:cubicBezTo>
                  <a:cubicBezTo>
                    <a:pt x="7545" y="487418"/>
                    <a:pt x="46703" y="348248"/>
                    <a:pt x="44057" y="371531"/>
                  </a:cubicBezTo>
                  <a:cubicBezTo>
                    <a:pt x="41411" y="394814"/>
                    <a:pt x="11249" y="550919"/>
                    <a:pt x="5957" y="565206"/>
                  </a:cubicBezTo>
                  <a:cubicBezTo>
                    <a:pt x="665" y="579493"/>
                    <a:pt x="-6743" y="548802"/>
                    <a:pt x="12307" y="457256"/>
                  </a:cubicBezTo>
                  <a:cubicBezTo>
                    <a:pt x="31357" y="365710"/>
                    <a:pt x="128195" y="5348"/>
                    <a:pt x="129782" y="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7" name="フリーフォーム 1306">
              <a:extLst>
                <a:ext uri="{FF2B5EF4-FFF2-40B4-BE49-F238E27FC236}">
                  <a16:creationId xmlns:a16="http://schemas.microsoft.com/office/drawing/2014/main" id="{C461C34D-852E-28B7-5EAA-80BDC5812557}"/>
                </a:ext>
              </a:extLst>
            </p:cNvPr>
            <p:cNvSpPr/>
            <p:nvPr/>
          </p:nvSpPr>
          <p:spPr>
            <a:xfrm>
              <a:off x="5476805" y="3177985"/>
              <a:ext cx="100500" cy="496437"/>
            </a:xfrm>
            <a:custGeom>
              <a:avLst/>
              <a:gdLst>
                <a:gd name="connsiteX0" fmla="*/ 73095 w 100500"/>
                <a:gd name="connsiteY0" fmla="*/ 190 h 496437"/>
                <a:gd name="connsiteX1" fmla="*/ 15945 w 100500"/>
                <a:gd name="connsiteY1" fmla="*/ 235140 h 496437"/>
                <a:gd name="connsiteX2" fmla="*/ 95320 w 100500"/>
                <a:gd name="connsiteY2" fmla="*/ 470090 h 496437"/>
                <a:gd name="connsiteX3" fmla="*/ 82620 w 100500"/>
                <a:gd name="connsiteY3" fmla="*/ 460565 h 496437"/>
                <a:gd name="connsiteX4" fmla="*/ 70 w 100500"/>
                <a:gd name="connsiteY4" fmla="*/ 200215 h 496437"/>
                <a:gd name="connsiteX5" fmla="*/ 73095 w 100500"/>
                <a:gd name="connsiteY5" fmla="*/ 190 h 496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500" h="496437">
                  <a:moveTo>
                    <a:pt x="73095" y="190"/>
                  </a:moveTo>
                  <a:cubicBezTo>
                    <a:pt x="75741" y="6011"/>
                    <a:pt x="12241" y="156823"/>
                    <a:pt x="15945" y="235140"/>
                  </a:cubicBezTo>
                  <a:cubicBezTo>
                    <a:pt x="19649" y="313457"/>
                    <a:pt x="95320" y="470090"/>
                    <a:pt x="95320" y="470090"/>
                  </a:cubicBezTo>
                  <a:cubicBezTo>
                    <a:pt x="106433" y="507661"/>
                    <a:pt x="98495" y="505544"/>
                    <a:pt x="82620" y="460565"/>
                  </a:cubicBezTo>
                  <a:cubicBezTo>
                    <a:pt x="66745" y="415586"/>
                    <a:pt x="2716" y="276944"/>
                    <a:pt x="70" y="200215"/>
                  </a:cubicBezTo>
                  <a:cubicBezTo>
                    <a:pt x="-2576" y="123486"/>
                    <a:pt x="70449" y="-5631"/>
                    <a:pt x="73095" y="1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8" name="フリーフォーム 1307">
              <a:extLst>
                <a:ext uri="{FF2B5EF4-FFF2-40B4-BE49-F238E27FC236}">
                  <a16:creationId xmlns:a16="http://schemas.microsoft.com/office/drawing/2014/main" id="{7F5A9EC3-2BF5-E9AB-B8E8-DB41AEAA633B}"/>
                </a:ext>
              </a:extLst>
            </p:cNvPr>
            <p:cNvSpPr/>
            <p:nvPr/>
          </p:nvSpPr>
          <p:spPr>
            <a:xfrm>
              <a:off x="5209541" y="2716529"/>
              <a:ext cx="217283" cy="792591"/>
            </a:xfrm>
            <a:custGeom>
              <a:avLst/>
              <a:gdLst>
                <a:gd name="connsiteX0" fmla="*/ 60959 w 217283"/>
                <a:gd name="connsiteY0" fmla="*/ 86996 h 792591"/>
                <a:gd name="connsiteX1" fmla="*/ 207009 w 217283"/>
                <a:gd name="connsiteY1" fmla="*/ 39371 h 792591"/>
                <a:gd name="connsiteX2" fmla="*/ 194309 w 217283"/>
                <a:gd name="connsiteY2" fmla="*/ 67946 h 792591"/>
                <a:gd name="connsiteX3" fmla="*/ 146684 w 217283"/>
                <a:gd name="connsiteY3" fmla="*/ 185421 h 792591"/>
                <a:gd name="connsiteX4" fmla="*/ 634 w 217283"/>
                <a:gd name="connsiteY4" fmla="*/ 788671 h 792591"/>
                <a:gd name="connsiteX5" fmla="*/ 92709 w 217283"/>
                <a:gd name="connsiteY5" fmla="*/ 448946 h 792591"/>
                <a:gd name="connsiteX6" fmla="*/ 70484 w 217283"/>
                <a:gd name="connsiteY6" fmla="*/ 518796 h 792591"/>
                <a:gd name="connsiteX7" fmla="*/ 210184 w 217283"/>
                <a:gd name="connsiteY7" fmla="*/ 77471 h 792591"/>
                <a:gd name="connsiteX8" fmla="*/ 187959 w 217283"/>
                <a:gd name="connsiteY8" fmla="*/ 86996 h 792591"/>
                <a:gd name="connsiteX9" fmla="*/ 111759 w 217283"/>
                <a:gd name="connsiteY9" fmla="*/ 1271 h 792591"/>
                <a:gd name="connsiteX10" fmla="*/ 127634 w 217283"/>
                <a:gd name="connsiteY10" fmla="*/ 39371 h 792591"/>
                <a:gd name="connsiteX11" fmla="*/ 60959 w 217283"/>
                <a:gd name="connsiteY11" fmla="*/ 86996 h 792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283" h="792591">
                  <a:moveTo>
                    <a:pt x="60959" y="86996"/>
                  </a:moveTo>
                  <a:cubicBezTo>
                    <a:pt x="74188" y="86996"/>
                    <a:pt x="184784" y="42546"/>
                    <a:pt x="207009" y="39371"/>
                  </a:cubicBezTo>
                  <a:cubicBezTo>
                    <a:pt x="229234" y="36196"/>
                    <a:pt x="204363" y="43604"/>
                    <a:pt x="194309" y="67946"/>
                  </a:cubicBezTo>
                  <a:cubicBezTo>
                    <a:pt x="184255" y="92288"/>
                    <a:pt x="178963" y="65300"/>
                    <a:pt x="146684" y="185421"/>
                  </a:cubicBezTo>
                  <a:cubicBezTo>
                    <a:pt x="114405" y="305542"/>
                    <a:pt x="9630" y="744750"/>
                    <a:pt x="634" y="788671"/>
                  </a:cubicBezTo>
                  <a:cubicBezTo>
                    <a:pt x="-8362" y="832592"/>
                    <a:pt x="81067" y="493925"/>
                    <a:pt x="92709" y="448946"/>
                  </a:cubicBezTo>
                  <a:cubicBezTo>
                    <a:pt x="104351" y="403967"/>
                    <a:pt x="70484" y="518796"/>
                    <a:pt x="70484" y="518796"/>
                  </a:cubicBezTo>
                  <a:cubicBezTo>
                    <a:pt x="90063" y="456884"/>
                    <a:pt x="190605" y="149438"/>
                    <a:pt x="210184" y="77471"/>
                  </a:cubicBezTo>
                  <a:cubicBezTo>
                    <a:pt x="229763" y="5504"/>
                    <a:pt x="204363" y="99696"/>
                    <a:pt x="187959" y="86996"/>
                  </a:cubicBezTo>
                  <a:cubicBezTo>
                    <a:pt x="171555" y="74296"/>
                    <a:pt x="121813" y="9208"/>
                    <a:pt x="111759" y="1271"/>
                  </a:cubicBezTo>
                  <a:cubicBezTo>
                    <a:pt x="101705" y="-6666"/>
                    <a:pt x="132397" y="24554"/>
                    <a:pt x="127634" y="39371"/>
                  </a:cubicBezTo>
                  <a:cubicBezTo>
                    <a:pt x="122871" y="54188"/>
                    <a:pt x="47730" y="86996"/>
                    <a:pt x="60959" y="869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9" name="フリーフォーム 1308">
              <a:extLst>
                <a:ext uri="{FF2B5EF4-FFF2-40B4-BE49-F238E27FC236}">
                  <a16:creationId xmlns:a16="http://schemas.microsoft.com/office/drawing/2014/main" id="{017A5E58-ED39-63CC-967A-7B72EAAE03A9}"/>
                </a:ext>
              </a:extLst>
            </p:cNvPr>
            <p:cNvSpPr/>
            <p:nvPr/>
          </p:nvSpPr>
          <p:spPr>
            <a:xfrm>
              <a:off x="5194164" y="2790425"/>
              <a:ext cx="151073" cy="665055"/>
            </a:xfrm>
            <a:custGeom>
              <a:avLst/>
              <a:gdLst>
                <a:gd name="connsiteX0" fmla="*/ 143011 w 151073"/>
                <a:gd name="connsiteY0" fmla="*/ 25800 h 665055"/>
                <a:gd name="connsiteX1" fmla="*/ 136 w 151073"/>
                <a:gd name="connsiteY1" fmla="*/ 663975 h 665055"/>
                <a:gd name="connsiteX2" fmla="*/ 117611 w 151073"/>
                <a:gd name="connsiteY2" fmla="*/ 175025 h 665055"/>
                <a:gd name="connsiteX3" fmla="*/ 143011 w 151073"/>
                <a:gd name="connsiteY3" fmla="*/ 25800 h 66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73" h="665055">
                  <a:moveTo>
                    <a:pt x="143011" y="25800"/>
                  </a:moveTo>
                  <a:cubicBezTo>
                    <a:pt x="123432" y="107292"/>
                    <a:pt x="4369" y="639104"/>
                    <a:pt x="136" y="663975"/>
                  </a:cubicBezTo>
                  <a:cubicBezTo>
                    <a:pt x="-4097" y="688846"/>
                    <a:pt x="91682" y="277154"/>
                    <a:pt x="117611" y="175025"/>
                  </a:cubicBezTo>
                  <a:cubicBezTo>
                    <a:pt x="143540" y="72896"/>
                    <a:pt x="162590" y="-55692"/>
                    <a:pt x="143011" y="258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0" name="フリーフォーム 1309">
              <a:extLst>
                <a:ext uri="{FF2B5EF4-FFF2-40B4-BE49-F238E27FC236}">
                  <a16:creationId xmlns:a16="http://schemas.microsoft.com/office/drawing/2014/main" id="{9A18ED34-3D05-5A41-7C6D-F919CEADDEAC}"/>
                </a:ext>
              </a:extLst>
            </p:cNvPr>
            <p:cNvSpPr/>
            <p:nvPr/>
          </p:nvSpPr>
          <p:spPr>
            <a:xfrm>
              <a:off x="5175179" y="2716857"/>
              <a:ext cx="179517" cy="769460"/>
            </a:xfrm>
            <a:custGeom>
              <a:avLst/>
              <a:gdLst>
                <a:gd name="connsiteX0" fmla="*/ 177871 w 179517"/>
                <a:gd name="connsiteY0" fmla="*/ 4118 h 769460"/>
                <a:gd name="connsiteX1" fmla="*/ 73096 w 179517"/>
                <a:gd name="connsiteY1" fmla="*/ 251768 h 769460"/>
                <a:gd name="connsiteX2" fmla="*/ 71 w 179517"/>
                <a:gd name="connsiteY2" fmla="*/ 769293 h 769460"/>
                <a:gd name="connsiteX3" fmla="*/ 85796 w 179517"/>
                <a:gd name="connsiteY3" fmla="*/ 194618 h 769460"/>
                <a:gd name="connsiteX4" fmla="*/ 133421 w 179517"/>
                <a:gd name="connsiteY4" fmla="*/ 102543 h 769460"/>
                <a:gd name="connsiteX5" fmla="*/ 177871 w 179517"/>
                <a:gd name="connsiteY5" fmla="*/ 4118 h 76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517" h="769460">
                  <a:moveTo>
                    <a:pt x="177871" y="4118"/>
                  </a:moveTo>
                  <a:cubicBezTo>
                    <a:pt x="167817" y="28989"/>
                    <a:pt x="102729" y="124239"/>
                    <a:pt x="73096" y="251768"/>
                  </a:cubicBezTo>
                  <a:cubicBezTo>
                    <a:pt x="43463" y="379297"/>
                    <a:pt x="-2046" y="778818"/>
                    <a:pt x="71" y="769293"/>
                  </a:cubicBezTo>
                  <a:cubicBezTo>
                    <a:pt x="2188" y="759768"/>
                    <a:pt x="63571" y="305743"/>
                    <a:pt x="85796" y="194618"/>
                  </a:cubicBezTo>
                  <a:cubicBezTo>
                    <a:pt x="108021" y="83493"/>
                    <a:pt x="117546" y="131118"/>
                    <a:pt x="133421" y="102543"/>
                  </a:cubicBezTo>
                  <a:cubicBezTo>
                    <a:pt x="149296" y="73968"/>
                    <a:pt x="187925" y="-20753"/>
                    <a:pt x="177871" y="41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1" name="フリーフォーム 1310">
              <a:extLst>
                <a:ext uri="{FF2B5EF4-FFF2-40B4-BE49-F238E27FC236}">
                  <a16:creationId xmlns:a16="http://schemas.microsoft.com/office/drawing/2014/main" id="{633D0A6E-470B-9649-80F2-E06A7C670E97}"/>
                </a:ext>
              </a:extLst>
            </p:cNvPr>
            <p:cNvSpPr/>
            <p:nvPr/>
          </p:nvSpPr>
          <p:spPr>
            <a:xfrm>
              <a:off x="5038720" y="2813022"/>
              <a:ext cx="216099" cy="663605"/>
            </a:xfrm>
            <a:custGeom>
              <a:avLst/>
              <a:gdLst>
                <a:gd name="connsiteX0" fmla="*/ 5 w 216099"/>
                <a:gd name="connsiteY0" fmla="*/ 28 h 663605"/>
                <a:gd name="connsiteX1" fmla="*/ 196855 w 216099"/>
                <a:gd name="connsiteY1" fmla="*/ 54003 h 663605"/>
                <a:gd name="connsiteX2" fmla="*/ 200030 w 216099"/>
                <a:gd name="connsiteY2" fmla="*/ 155603 h 663605"/>
                <a:gd name="connsiteX3" fmla="*/ 120655 w 216099"/>
                <a:gd name="connsiteY3" fmla="*/ 663603 h 663605"/>
                <a:gd name="connsiteX4" fmla="*/ 193680 w 216099"/>
                <a:gd name="connsiteY4" fmla="*/ 149253 h 663605"/>
                <a:gd name="connsiteX5" fmla="*/ 190505 w 216099"/>
                <a:gd name="connsiteY5" fmla="*/ 60353 h 663605"/>
                <a:gd name="connsiteX6" fmla="*/ 5 w 216099"/>
                <a:gd name="connsiteY6" fmla="*/ 28 h 663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099" h="663605">
                  <a:moveTo>
                    <a:pt x="5" y="28"/>
                  </a:moveTo>
                  <a:cubicBezTo>
                    <a:pt x="1063" y="-1030"/>
                    <a:pt x="163518" y="28074"/>
                    <a:pt x="196855" y="54003"/>
                  </a:cubicBezTo>
                  <a:cubicBezTo>
                    <a:pt x="230192" y="79932"/>
                    <a:pt x="212730" y="54003"/>
                    <a:pt x="200030" y="155603"/>
                  </a:cubicBezTo>
                  <a:cubicBezTo>
                    <a:pt x="187330" y="257203"/>
                    <a:pt x="121713" y="664661"/>
                    <a:pt x="120655" y="663603"/>
                  </a:cubicBezTo>
                  <a:cubicBezTo>
                    <a:pt x="119597" y="662545"/>
                    <a:pt x="182038" y="249795"/>
                    <a:pt x="193680" y="149253"/>
                  </a:cubicBezTo>
                  <a:cubicBezTo>
                    <a:pt x="205322" y="48711"/>
                    <a:pt x="220138" y="84165"/>
                    <a:pt x="190505" y="60353"/>
                  </a:cubicBezTo>
                  <a:cubicBezTo>
                    <a:pt x="160872" y="36541"/>
                    <a:pt x="-1053" y="1086"/>
                    <a:pt x="5" y="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2" name="フリーフォーム 1311">
              <a:extLst>
                <a:ext uri="{FF2B5EF4-FFF2-40B4-BE49-F238E27FC236}">
                  <a16:creationId xmlns:a16="http://schemas.microsoft.com/office/drawing/2014/main" id="{BB840B49-27AB-FD6F-2F37-8C4C7ACE771E}"/>
                </a:ext>
              </a:extLst>
            </p:cNvPr>
            <p:cNvSpPr/>
            <p:nvPr/>
          </p:nvSpPr>
          <p:spPr>
            <a:xfrm>
              <a:off x="5044987" y="2787555"/>
              <a:ext cx="84746" cy="673225"/>
            </a:xfrm>
            <a:custGeom>
              <a:avLst/>
              <a:gdLst>
                <a:gd name="connsiteX0" fmla="*/ 88 w 84746"/>
                <a:gd name="connsiteY0" fmla="*/ 95 h 673225"/>
                <a:gd name="connsiteX1" fmla="*/ 66763 w 84746"/>
                <a:gd name="connsiteY1" fmla="*/ 212820 h 673225"/>
                <a:gd name="connsiteX2" fmla="*/ 73113 w 84746"/>
                <a:gd name="connsiteY2" fmla="*/ 673195 h 673225"/>
                <a:gd name="connsiteX3" fmla="*/ 82638 w 84746"/>
                <a:gd name="connsiteY3" fmla="*/ 235045 h 673225"/>
                <a:gd name="connsiteX4" fmla="*/ 88 w 84746"/>
                <a:gd name="connsiteY4" fmla="*/ 95 h 67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46" h="673225">
                  <a:moveTo>
                    <a:pt x="88" y="95"/>
                  </a:moveTo>
                  <a:cubicBezTo>
                    <a:pt x="-2558" y="-3609"/>
                    <a:pt x="54592" y="100637"/>
                    <a:pt x="66763" y="212820"/>
                  </a:cubicBezTo>
                  <a:cubicBezTo>
                    <a:pt x="78934" y="325003"/>
                    <a:pt x="70467" y="669491"/>
                    <a:pt x="73113" y="673195"/>
                  </a:cubicBezTo>
                  <a:cubicBezTo>
                    <a:pt x="75759" y="676899"/>
                    <a:pt x="90046" y="344582"/>
                    <a:pt x="82638" y="235045"/>
                  </a:cubicBezTo>
                  <a:cubicBezTo>
                    <a:pt x="75230" y="125508"/>
                    <a:pt x="2734" y="3799"/>
                    <a:pt x="88" y="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3" name="フリーフォーム 1312">
              <a:extLst>
                <a:ext uri="{FF2B5EF4-FFF2-40B4-BE49-F238E27FC236}">
                  <a16:creationId xmlns:a16="http://schemas.microsoft.com/office/drawing/2014/main" id="{910DF19A-D7C3-3C9D-0D13-51C567F0C6DD}"/>
                </a:ext>
              </a:extLst>
            </p:cNvPr>
            <p:cNvSpPr/>
            <p:nvPr/>
          </p:nvSpPr>
          <p:spPr>
            <a:xfrm>
              <a:off x="5121233" y="2869849"/>
              <a:ext cx="88972" cy="581376"/>
            </a:xfrm>
            <a:custGeom>
              <a:avLst/>
              <a:gdLst>
                <a:gd name="connsiteX0" fmla="*/ 42 w 88972"/>
                <a:gd name="connsiteY0" fmla="*/ 351 h 581376"/>
                <a:gd name="connsiteX1" fmla="*/ 44492 w 88972"/>
                <a:gd name="connsiteY1" fmla="*/ 149576 h 581376"/>
                <a:gd name="connsiteX2" fmla="*/ 15917 w 88972"/>
                <a:gd name="connsiteY2" fmla="*/ 581376 h 581376"/>
                <a:gd name="connsiteX3" fmla="*/ 47667 w 88972"/>
                <a:gd name="connsiteY3" fmla="*/ 149576 h 581376"/>
                <a:gd name="connsiteX4" fmla="*/ 88942 w 88972"/>
                <a:gd name="connsiteY4" fmla="*/ 25751 h 581376"/>
                <a:gd name="connsiteX5" fmla="*/ 54017 w 88972"/>
                <a:gd name="connsiteY5" fmla="*/ 105126 h 581376"/>
                <a:gd name="connsiteX6" fmla="*/ 42 w 88972"/>
                <a:gd name="connsiteY6" fmla="*/ 351 h 581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72" h="581376">
                  <a:moveTo>
                    <a:pt x="42" y="351"/>
                  </a:moveTo>
                  <a:cubicBezTo>
                    <a:pt x="-1545" y="7759"/>
                    <a:pt x="41846" y="52739"/>
                    <a:pt x="44492" y="149576"/>
                  </a:cubicBezTo>
                  <a:cubicBezTo>
                    <a:pt x="47138" y="246414"/>
                    <a:pt x="15388" y="581376"/>
                    <a:pt x="15917" y="581376"/>
                  </a:cubicBezTo>
                  <a:cubicBezTo>
                    <a:pt x="16446" y="581376"/>
                    <a:pt x="35496" y="242180"/>
                    <a:pt x="47667" y="149576"/>
                  </a:cubicBezTo>
                  <a:cubicBezTo>
                    <a:pt x="59838" y="56972"/>
                    <a:pt x="87884" y="33159"/>
                    <a:pt x="88942" y="25751"/>
                  </a:cubicBezTo>
                  <a:cubicBezTo>
                    <a:pt x="90000" y="18343"/>
                    <a:pt x="63542" y="105126"/>
                    <a:pt x="54017" y="105126"/>
                  </a:cubicBezTo>
                  <a:cubicBezTo>
                    <a:pt x="44492" y="105126"/>
                    <a:pt x="1629" y="-7057"/>
                    <a:pt x="42" y="3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4" name="フリーフォーム 1313">
              <a:extLst>
                <a:ext uri="{FF2B5EF4-FFF2-40B4-BE49-F238E27FC236}">
                  <a16:creationId xmlns:a16="http://schemas.microsoft.com/office/drawing/2014/main" id="{629E3212-422B-3945-4C79-2AB35D920524}"/>
                </a:ext>
              </a:extLst>
            </p:cNvPr>
            <p:cNvSpPr/>
            <p:nvPr/>
          </p:nvSpPr>
          <p:spPr>
            <a:xfrm>
              <a:off x="5263488" y="2824082"/>
              <a:ext cx="179897" cy="748229"/>
            </a:xfrm>
            <a:custGeom>
              <a:avLst/>
              <a:gdLst>
                <a:gd name="connsiteX0" fmla="*/ 178462 w 179897"/>
                <a:gd name="connsiteY0" fmla="*/ 8018 h 748229"/>
                <a:gd name="connsiteX1" fmla="*/ 35587 w 179897"/>
                <a:gd name="connsiteY1" fmla="*/ 566818 h 748229"/>
                <a:gd name="connsiteX2" fmla="*/ 3837 w 179897"/>
                <a:gd name="connsiteY2" fmla="*/ 735093 h 748229"/>
                <a:gd name="connsiteX3" fmla="*/ 102262 w 179897"/>
                <a:gd name="connsiteY3" fmla="*/ 271543 h 748229"/>
                <a:gd name="connsiteX4" fmla="*/ 178462 w 179897"/>
                <a:gd name="connsiteY4" fmla="*/ 8018 h 74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9897" h="748229">
                  <a:moveTo>
                    <a:pt x="178462" y="8018"/>
                  </a:moveTo>
                  <a:cubicBezTo>
                    <a:pt x="167350" y="57230"/>
                    <a:pt x="64691" y="445639"/>
                    <a:pt x="35587" y="566818"/>
                  </a:cubicBezTo>
                  <a:cubicBezTo>
                    <a:pt x="6483" y="687997"/>
                    <a:pt x="-7275" y="784305"/>
                    <a:pt x="3837" y="735093"/>
                  </a:cubicBezTo>
                  <a:cubicBezTo>
                    <a:pt x="14949" y="685881"/>
                    <a:pt x="71041" y="395897"/>
                    <a:pt x="102262" y="271543"/>
                  </a:cubicBezTo>
                  <a:cubicBezTo>
                    <a:pt x="133483" y="147189"/>
                    <a:pt x="189574" y="-41194"/>
                    <a:pt x="178462" y="80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5" name="フリーフォーム 1314">
              <a:extLst>
                <a:ext uri="{FF2B5EF4-FFF2-40B4-BE49-F238E27FC236}">
                  <a16:creationId xmlns:a16="http://schemas.microsoft.com/office/drawing/2014/main" id="{6DD319AA-B997-9A2A-CADC-AD87E4648BB0}"/>
                </a:ext>
              </a:extLst>
            </p:cNvPr>
            <p:cNvSpPr/>
            <p:nvPr/>
          </p:nvSpPr>
          <p:spPr>
            <a:xfrm>
              <a:off x="5305425" y="3298783"/>
              <a:ext cx="114312" cy="270053"/>
            </a:xfrm>
            <a:custGeom>
              <a:avLst/>
              <a:gdLst>
                <a:gd name="connsiteX0" fmla="*/ 28575 w 114312"/>
                <a:gd name="connsiteY0" fmla="*/ 42 h 270053"/>
                <a:gd name="connsiteX1" fmla="*/ 114300 w 114312"/>
                <a:gd name="connsiteY1" fmla="*/ 107992 h 270053"/>
                <a:gd name="connsiteX2" fmla="*/ 34925 w 114312"/>
                <a:gd name="connsiteY2" fmla="*/ 92117 h 270053"/>
                <a:gd name="connsiteX3" fmla="*/ 25400 w 114312"/>
                <a:gd name="connsiteY3" fmla="*/ 149267 h 270053"/>
                <a:gd name="connsiteX4" fmla="*/ 0 w 114312"/>
                <a:gd name="connsiteY4" fmla="*/ 269917 h 270053"/>
                <a:gd name="connsiteX5" fmla="*/ 25400 w 114312"/>
                <a:gd name="connsiteY5" fmla="*/ 123867 h 270053"/>
                <a:gd name="connsiteX6" fmla="*/ 111125 w 114312"/>
                <a:gd name="connsiteY6" fmla="*/ 95292 h 270053"/>
                <a:gd name="connsiteX7" fmla="*/ 28575 w 114312"/>
                <a:gd name="connsiteY7" fmla="*/ 42 h 27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12" h="270053">
                  <a:moveTo>
                    <a:pt x="28575" y="42"/>
                  </a:moveTo>
                  <a:cubicBezTo>
                    <a:pt x="29104" y="2159"/>
                    <a:pt x="113242" y="92646"/>
                    <a:pt x="114300" y="107992"/>
                  </a:cubicBezTo>
                  <a:cubicBezTo>
                    <a:pt x="115358" y="123338"/>
                    <a:pt x="49742" y="85238"/>
                    <a:pt x="34925" y="92117"/>
                  </a:cubicBezTo>
                  <a:cubicBezTo>
                    <a:pt x="20108" y="98996"/>
                    <a:pt x="31221" y="119634"/>
                    <a:pt x="25400" y="149267"/>
                  </a:cubicBezTo>
                  <a:cubicBezTo>
                    <a:pt x="19579" y="178900"/>
                    <a:pt x="0" y="274150"/>
                    <a:pt x="0" y="269917"/>
                  </a:cubicBezTo>
                  <a:cubicBezTo>
                    <a:pt x="0" y="265684"/>
                    <a:pt x="6879" y="152971"/>
                    <a:pt x="25400" y="123867"/>
                  </a:cubicBezTo>
                  <a:cubicBezTo>
                    <a:pt x="43921" y="94763"/>
                    <a:pt x="104775" y="114342"/>
                    <a:pt x="111125" y="95292"/>
                  </a:cubicBezTo>
                  <a:cubicBezTo>
                    <a:pt x="117475" y="76242"/>
                    <a:pt x="28046" y="-2075"/>
                    <a:pt x="28575" y="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6" name="フリーフォーム 1315">
              <a:extLst>
                <a:ext uri="{FF2B5EF4-FFF2-40B4-BE49-F238E27FC236}">
                  <a16:creationId xmlns:a16="http://schemas.microsoft.com/office/drawing/2014/main" id="{D2524CB4-CDC5-2899-F2C5-4717A6ABA9F5}"/>
                </a:ext>
              </a:extLst>
            </p:cNvPr>
            <p:cNvSpPr/>
            <p:nvPr/>
          </p:nvSpPr>
          <p:spPr>
            <a:xfrm>
              <a:off x="5288360" y="3308350"/>
              <a:ext cx="109142" cy="261280"/>
            </a:xfrm>
            <a:custGeom>
              <a:avLst/>
              <a:gdLst>
                <a:gd name="connsiteX0" fmla="*/ 29765 w 109142"/>
                <a:gd name="connsiteY0" fmla="*/ 0 h 261280"/>
                <a:gd name="connsiteX1" fmla="*/ 86915 w 109142"/>
                <a:gd name="connsiteY1" fmla="*/ 76200 h 261280"/>
                <a:gd name="connsiteX2" fmla="*/ 4365 w 109142"/>
                <a:gd name="connsiteY2" fmla="*/ 63500 h 261280"/>
                <a:gd name="connsiteX3" fmla="*/ 10715 w 109142"/>
                <a:gd name="connsiteY3" fmla="*/ 95250 h 261280"/>
                <a:gd name="connsiteX4" fmla="*/ 4365 w 109142"/>
                <a:gd name="connsiteY4" fmla="*/ 260350 h 261280"/>
                <a:gd name="connsiteX5" fmla="*/ 13890 w 109142"/>
                <a:gd name="connsiteY5" fmla="*/ 158750 h 261280"/>
                <a:gd name="connsiteX6" fmla="*/ 36115 w 109142"/>
                <a:gd name="connsiteY6" fmla="*/ 82550 h 261280"/>
                <a:gd name="connsiteX7" fmla="*/ 48815 w 109142"/>
                <a:gd name="connsiteY7" fmla="*/ 63500 h 261280"/>
                <a:gd name="connsiteX8" fmla="*/ 26590 w 109142"/>
                <a:gd name="connsiteY8" fmla="*/ 66675 h 261280"/>
                <a:gd name="connsiteX9" fmla="*/ 109140 w 109142"/>
                <a:gd name="connsiteY9" fmla="*/ 76200 h 261280"/>
                <a:gd name="connsiteX10" fmla="*/ 29765 w 109142"/>
                <a:gd name="connsiteY10" fmla="*/ 0 h 261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9142" h="261280">
                  <a:moveTo>
                    <a:pt x="29765" y="0"/>
                  </a:moveTo>
                  <a:cubicBezTo>
                    <a:pt x="26061" y="0"/>
                    <a:pt x="91148" y="65617"/>
                    <a:pt x="86915" y="76200"/>
                  </a:cubicBezTo>
                  <a:cubicBezTo>
                    <a:pt x="82682" y="86783"/>
                    <a:pt x="17065" y="60325"/>
                    <a:pt x="4365" y="63500"/>
                  </a:cubicBezTo>
                  <a:cubicBezTo>
                    <a:pt x="-8335" y="66675"/>
                    <a:pt x="10715" y="62442"/>
                    <a:pt x="10715" y="95250"/>
                  </a:cubicBezTo>
                  <a:cubicBezTo>
                    <a:pt x="10715" y="128058"/>
                    <a:pt x="3836" y="249767"/>
                    <a:pt x="4365" y="260350"/>
                  </a:cubicBezTo>
                  <a:cubicBezTo>
                    <a:pt x="4894" y="270933"/>
                    <a:pt x="8598" y="188383"/>
                    <a:pt x="13890" y="158750"/>
                  </a:cubicBezTo>
                  <a:cubicBezTo>
                    <a:pt x="19182" y="129117"/>
                    <a:pt x="30294" y="98425"/>
                    <a:pt x="36115" y="82550"/>
                  </a:cubicBezTo>
                  <a:cubicBezTo>
                    <a:pt x="41936" y="66675"/>
                    <a:pt x="50403" y="66146"/>
                    <a:pt x="48815" y="63500"/>
                  </a:cubicBezTo>
                  <a:cubicBezTo>
                    <a:pt x="47228" y="60854"/>
                    <a:pt x="16536" y="64558"/>
                    <a:pt x="26590" y="66675"/>
                  </a:cubicBezTo>
                  <a:cubicBezTo>
                    <a:pt x="36644" y="68792"/>
                    <a:pt x="108611" y="84138"/>
                    <a:pt x="109140" y="76200"/>
                  </a:cubicBezTo>
                  <a:cubicBezTo>
                    <a:pt x="109669" y="68263"/>
                    <a:pt x="33469" y="0"/>
                    <a:pt x="2976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7" name="フリーフォーム 1316">
              <a:extLst>
                <a:ext uri="{FF2B5EF4-FFF2-40B4-BE49-F238E27FC236}">
                  <a16:creationId xmlns:a16="http://schemas.microsoft.com/office/drawing/2014/main" id="{039C1276-6F02-AF34-43B8-B90C91C886B4}"/>
                </a:ext>
              </a:extLst>
            </p:cNvPr>
            <p:cNvSpPr/>
            <p:nvPr/>
          </p:nvSpPr>
          <p:spPr>
            <a:xfrm>
              <a:off x="5438291" y="3373554"/>
              <a:ext cx="13209" cy="224063"/>
            </a:xfrm>
            <a:custGeom>
              <a:avLst/>
              <a:gdLst>
                <a:gd name="connsiteX0" fmla="*/ 13184 w 13209"/>
                <a:gd name="connsiteY0" fmla="*/ 1471 h 224063"/>
                <a:gd name="connsiteX1" fmla="*/ 3659 w 13209"/>
                <a:gd name="connsiteY1" fmla="*/ 220546 h 224063"/>
                <a:gd name="connsiteX2" fmla="*/ 484 w 13209"/>
                <a:gd name="connsiteY2" fmla="*/ 128471 h 224063"/>
                <a:gd name="connsiteX3" fmla="*/ 13184 w 13209"/>
                <a:gd name="connsiteY3" fmla="*/ 1471 h 22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9" h="224063">
                  <a:moveTo>
                    <a:pt x="13184" y="1471"/>
                  </a:moveTo>
                  <a:cubicBezTo>
                    <a:pt x="13713" y="16817"/>
                    <a:pt x="5776" y="199379"/>
                    <a:pt x="3659" y="220546"/>
                  </a:cubicBezTo>
                  <a:cubicBezTo>
                    <a:pt x="1542" y="241713"/>
                    <a:pt x="-1103" y="161808"/>
                    <a:pt x="484" y="128471"/>
                  </a:cubicBezTo>
                  <a:cubicBezTo>
                    <a:pt x="2071" y="95134"/>
                    <a:pt x="12655" y="-13875"/>
                    <a:pt x="13184" y="14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8" name="フリーフォーム 1317">
              <a:extLst>
                <a:ext uri="{FF2B5EF4-FFF2-40B4-BE49-F238E27FC236}">
                  <a16:creationId xmlns:a16="http://schemas.microsoft.com/office/drawing/2014/main" id="{98B922A9-DC4C-5D83-3F95-03C8199E88BF}"/>
                </a:ext>
              </a:extLst>
            </p:cNvPr>
            <p:cNvSpPr/>
            <p:nvPr/>
          </p:nvSpPr>
          <p:spPr>
            <a:xfrm>
              <a:off x="5397496" y="3415657"/>
              <a:ext cx="87963" cy="147413"/>
            </a:xfrm>
            <a:custGeom>
              <a:avLst/>
              <a:gdLst>
                <a:gd name="connsiteX0" fmla="*/ 4 w 87963"/>
                <a:gd name="connsiteY0" fmla="*/ 76843 h 147413"/>
                <a:gd name="connsiteX1" fmla="*/ 44454 w 87963"/>
                <a:gd name="connsiteY1" fmla="*/ 13343 h 147413"/>
                <a:gd name="connsiteX2" fmla="*/ 60329 w 87963"/>
                <a:gd name="connsiteY2" fmla="*/ 19693 h 147413"/>
                <a:gd name="connsiteX3" fmla="*/ 82554 w 87963"/>
                <a:gd name="connsiteY3" fmla="*/ 89543 h 147413"/>
                <a:gd name="connsiteX4" fmla="*/ 85729 w 87963"/>
                <a:gd name="connsiteY4" fmla="*/ 146693 h 147413"/>
                <a:gd name="connsiteX5" fmla="*/ 53979 w 87963"/>
                <a:gd name="connsiteY5" fmla="*/ 121293 h 147413"/>
                <a:gd name="connsiteX6" fmla="*/ 79379 w 87963"/>
                <a:gd name="connsiteY6" fmla="*/ 114943 h 147413"/>
                <a:gd name="connsiteX7" fmla="*/ 57154 w 87963"/>
                <a:gd name="connsiteY7" fmla="*/ 13343 h 147413"/>
                <a:gd name="connsiteX8" fmla="*/ 47629 w 87963"/>
                <a:gd name="connsiteY8" fmla="*/ 6993 h 147413"/>
                <a:gd name="connsiteX9" fmla="*/ 4 w 87963"/>
                <a:gd name="connsiteY9" fmla="*/ 76843 h 147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7963" h="147413">
                  <a:moveTo>
                    <a:pt x="4" y="76843"/>
                  </a:moveTo>
                  <a:cubicBezTo>
                    <a:pt x="-525" y="77901"/>
                    <a:pt x="44454" y="13343"/>
                    <a:pt x="44454" y="13343"/>
                  </a:cubicBezTo>
                  <a:cubicBezTo>
                    <a:pt x="54508" y="3818"/>
                    <a:pt x="53979" y="6993"/>
                    <a:pt x="60329" y="19693"/>
                  </a:cubicBezTo>
                  <a:cubicBezTo>
                    <a:pt x="66679" y="32393"/>
                    <a:pt x="78321" y="68376"/>
                    <a:pt x="82554" y="89543"/>
                  </a:cubicBezTo>
                  <a:cubicBezTo>
                    <a:pt x="86787" y="110710"/>
                    <a:pt x="90492" y="141401"/>
                    <a:pt x="85729" y="146693"/>
                  </a:cubicBezTo>
                  <a:cubicBezTo>
                    <a:pt x="80967" y="151985"/>
                    <a:pt x="55037" y="126584"/>
                    <a:pt x="53979" y="121293"/>
                  </a:cubicBezTo>
                  <a:cubicBezTo>
                    <a:pt x="52921" y="116002"/>
                    <a:pt x="78850" y="132935"/>
                    <a:pt x="79379" y="114943"/>
                  </a:cubicBezTo>
                  <a:cubicBezTo>
                    <a:pt x="79908" y="96951"/>
                    <a:pt x="57154" y="13343"/>
                    <a:pt x="57154" y="13343"/>
                  </a:cubicBezTo>
                  <a:cubicBezTo>
                    <a:pt x="51862" y="-4649"/>
                    <a:pt x="59271" y="-2003"/>
                    <a:pt x="47629" y="6993"/>
                  </a:cubicBezTo>
                  <a:cubicBezTo>
                    <a:pt x="35987" y="15989"/>
                    <a:pt x="533" y="75785"/>
                    <a:pt x="4" y="768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19" name="フリーフォーム 1318">
              <a:extLst>
                <a:ext uri="{FF2B5EF4-FFF2-40B4-BE49-F238E27FC236}">
                  <a16:creationId xmlns:a16="http://schemas.microsoft.com/office/drawing/2014/main" id="{83416E88-38FF-5A78-A57C-6B9CC0DEE488}"/>
                </a:ext>
              </a:extLst>
            </p:cNvPr>
            <p:cNvSpPr/>
            <p:nvPr/>
          </p:nvSpPr>
          <p:spPr>
            <a:xfrm>
              <a:off x="5299060" y="3397230"/>
              <a:ext cx="162247" cy="168388"/>
            </a:xfrm>
            <a:custGeom>
              <a:avLst/>
              <a:gdLst>
                <a:gd name="connsiteX0" fmla="*/ 15 w 162247"/>
                <a:gd name="connsiteY0" fmla="*/ 168295 h 168388"/>
                <a:gd name="connsiteX1" fmla="*/ 69865 w 162247"/>
                <a:gd name="connsiteY1" fmla="*/ 69870 h 168388"/>
                <a:gd name="connsiteX2" fmla="*/ 104790 w 162247"/>
                <a:gd name="connsiteY2" fmla="*/ 31770 h 168388"/>
                <a:gd name="connsiteX3" fmla="*/ 133365 w 162247"/>
                <a:gd name="connsiteY3" fmla="*/ 28595 h 168388"/>
                <a:gd name="connsiteX4" fmla="*/ 161940 w 162247"/>
                <a:gd name="connsiteY4" fmla="*/ 44470 h 168388"/>
                <a:gd name="connsiteX5" fmla="*/ 114315 w 162247"/>
                <a:gd name="connsiteY5" fmla="*/ 20 h 168388"/>
                <a:gd name="connsiteX6" fmla="*/ 76215 w 162247"/>
                <a:gd name="connsiteY6" fmla="*/ 50820 h 168388"/>
                <a:gd name="connsiteX7" fmla="*/ 15 w 162247"/>
                <a:gd name="connsiteY7" fmla="*/ 168295 h 1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2247" h="168388">
                  <a:moveTo>
                    <a:pt x="15" y="168295"/>
                  </a:moveTo>
                  <a:cubicBezTo>
                    <a:pt x="-1043" y="171470"/>
                    <a:pt x="52403" y="92624"/>
                    <a:pt x="69865" y="69870"/>
                  </a:cubicBezTo>
                  <a:cubicBezTo>
                    <a:pt x="87328" y="47116"/>
                    <a:pt x="94207" y="38649"/>
                    <a:pt x="104790" y="31770"/>
                  </a:cubicBezTo>
                  <a:cubicBezTo>
                    <a:pt x="115373" y="24891"/>
                    <a:pt x="123840" y="26478"/>
                    <a:pt x="133365" y="28595"/>
                  </a:cubicBezTo>
                  <a:cubicBezTo>
                    <a:pt x="142890" y="30712"/>
                    <a:pt x="165115" y="49232"/>
                    <a:pt x="161940" y="44470"/>
                  </a:cubicBezTo>
                  <a:cubicBezTo>
                    <a:pt x="158765" y="39708"/>
                    <a:pt x="128602" y="-1038"/>
                    <a:pt x="114315" y="20"/>
                  </a:cubicBezTo>
                  <a:cubicBezTo>
                    <a:pt x="100028" y="1078"/>
                    <a:pt x="89973" y="28595"/>
                    <a:pt x="76215" y="50820"/>
                  </a:cubicBezTo>
                  <a:cubicBezTo>
                    <a:pt x="62457" y="73045"/>
                    <a:pt x="1073" y="165120"/>
                    <a:pt x="15" y="1682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0" name="フリーフォーム 1319">
              <a:extLst>
                <a:ext uri="{FF2B5EF4-FFF2-40B4-BE49-F238E27FC236}">
                  <a16:creationId xmlns:a16="http://schemas.microsoft.com/office/drawing/2014/main" id="{D1FA1D41-1E6F-1336-74FD-575ABD9DD871}"/>
                </a:ext>
              </a:extLst>
            </p:cNvPr>
            <p:cNvSpPr/>
            <p:nvPr/>
          </p:nvSpPr>
          <p:spPr>
            <a:xfrm>
              <a:off x="5463706" y="3552345"/>
              <a:ext cx="258551" cy="528194"/>
            </a:xfrm>
            <a:custGeom>
              <a:avLst/>
              <a:gdLst>
                <a:gd name="connsiteX0" fmla="*/ 469 w 258551"/>
                <a:gd name="connsiteY0" fmla="*/ 480 h 528194"/>
                <a:gd name="connsiteX1" fmla="*/ 76669 w 258551"/>
                <a:gd name="connsiteY1" fmla="*/ 175105 h 528194"/>
                <a:gd name="connsiteX2" fmla="*/ 143344 w 258551"/>
                <a:gd name="connsiteY2" fmla="*/ 273530 h 528194"/>
                <a:gd name="connsiteX3" fmla="*/ 130644 w 258551"/>
                <a:gd name="connsiteY3" fmla="*/ 264005 h 528194"/>
                <a:gd name="connsiteX4" fmla="*/ 187794 w 258551"/>
                <a:gd name="connsiteY4" fmla="*/ 337030 h 528194"/>
                <a:gd name="connsiteX5" fmla="*/ 257644 w 258551"/>
                <a:gd name="connsiteY5" fmla="*/ 527530 h 528194"/>
                <a:gd name="connsiteX6" fmla="*/ 219544 w 258551"/>
                <a:gd name="connsiteY6" fmla="*/ 394180 h 528194"/>
                <a:gd name="connsiteX7" fmla="*/ 108419 w 258551"/>
                <a:gd name="connsiteY7" fmla="*/ 241780 h 528194"/>
                <a:gd name="connsiteX8" fmla="*/ 9994 w 258551"/>
                <a:gd name="connsiteY8" fmla="*/ 92555 h 528194"/>
                <a:gd name="connsiteX9" fmla="*/ 41744 w 258551"/>
                <a:gd name="connsiteY9" fmla="*/ 121130 h 528194"/>
                <a:gd name="connsiteX10" fmla="*/ 469 w 258551"/>
                <a:gd name="connsiteY10" fmla="*/ 480 h 528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8551" h="528194">
                  <a:moveTo>
                    <a:pt x="469" y="480"/>
                  </a:moveTo>
                  <a:cubicBezTo>
                    <a:pt x="6290" y="9476"/>
                    <a:pt x="52857" y="129597"/>
                    <a:pt x="76669" y="175105"/>
                  </a:cubicBezTo>
                  <a:cubicBezTo>
                    <a:pt x="100481" y="220613"/>
                    <a:pt x="134348" y="258713"/>
                    <a:pt x="143344" y="273530"/>
                  </a:cubicBezTo>
                  <a:cubicBezTo>
                    <a:pt x="152340" y="288347"/>
                    <a:pt x="123236" y="253422"/>
                    <a:pt x="130644" y="264005"/>
                  </a:cubicBezTo>
                  <a:cubicBezTo>
                    <a:pt x="138052" y="274588"/>
                    <a:pt x="166627" y="293109"/>
                    <a:pt x="187794" y="337030"/>
                  </a:cubicBezTo>
                  <a:cubicBezTo>
                    <a:pt x="208961" y="380951"/>
                    <a:pt x="252352" y="518005"/>
                    <a:pt x="257644" y="527530"/>
                  </a:cubicBezTo>
                  <a:cubicBezTo>
                    <a:pt x="262936" y="537055"/>
                    <a:pt x="244415" y="441805"/>
                    <a:pt x="219544" y="394180"/>
                  </a:cubicBezTo>
                  <a:cubicBezTo>
                    <a:pt x="194673" y="346555"/>
                    <a:pt x="143344" y="292051"/>
                    <a:pt x="108419" y="241780"/>
                  </a:cubicBezTo>
                  <a:cubicBezTo>
                    <a:pt x="73494" y="191509"/>
                    <a:pt x="21106" y="112663"/>
                    <a:pt x="9994" y="92555"/>
                  </a:cubicBezTo>
                  <a:cubicBezTo>
                    <a:pt x="-1118" y="72447"/>
                    <a:pt x="38569" y="130655"/>
                    <a:pt x="41744" y="121130"/>
                  </a:cubicBezTo>
                  <a:cubicBezTo>
                    <a:pt x="44919" y="111605"/>
                    <a:pt x="-5352" y="-8516"/>
                    <a:pt x="469" y="4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1" name="フリーフォーム 1320">
              <a:extLst>
                <a:ext uri="{FF2B5EF4-FFF2-40B4-BE49-F238E27FC236}">
                  <a16:creationId xmlns:a16="http://schemas.microsoft.com/office/drawing/2014/main" id="{9E59B6E2-7834-507E-F4C7-B2AF34DC47E1}"/>
                </a:ext>
              </a:extLst>
            </p:cNvPr>
            <p:cNvSpPr/>
            <p:nvPr/>
          </p:nvSpPr>
          <p:spPr>
            <a:xfrm>
              <a:off x="4981471" y="3465865"/>
              <a:ext cx="367609" cy="137347"/>
            </a:xfrm>
            <a:custGeom>
              <a:avLst/>
              <a:gdLst>
                <a:gd name="connsiteX0" fmla="*/ 104 w 367609"/>
                <a:gd name="connsiteY0" fmla="*/ 4410 h 137347"/>
                <a:gd name="connsiteX1" fmla="*/ 158854 w 367609"/>
                <a:gd name="connsiteY1" fmla="*/ 23460 h 137347"/>
                <a:gd name="connsiteX2" fmla="*/ 301729 w 367609"/>
                <a:gd name="connsiteY2" fmla="*/ 128235 h 137347"/>
                <a:gd name="connsiteX3" fmla="*/ 301729 w 367609"/>
                <a:gd name="connsiteY3" fmla="*/ 118710 h 137347"/>
                <a:gd name="connsiteX4" fmla="*/ 355704 w 367609"/>
                <a:gd name="connsiteY4" fmla="*/ 134585 h 137347"/>
                <a:gd name="connsiteX5" fmla="*/ 346179 w 367609"/>
                <a:gd name="connsiteY5" fmla="*/ 52035 h 137347"/>
                <a:gd name="connsiteX6" fmla="*/ 365229 w 367609"/>
                <a:gd name="connsiteY6" fmla="*/ 121885 h 137347"/>
                <a:gd name="connsiteX7" fmla="*/ 282679 w 367609"/>
                <a:gd name="connsiteY7" fmla="*/ 115535 h 137347"/>
                <a:gd name="connsiteX8" fmla="*/ 136629 w 367609"/>
                <a:gd name="connsiteY8" fmla="*/ 10760 h 137347"/>
                <a:gd name="connsiteX9" fmla="*/ 104 w 367609"/>
                <a:gd name="connsiteY9" fmla="*/ 4410 h 13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7609" h="137347">
                  <a:moveTo>
                    <a:pt x="104" y="4410"/>
                  </a:moveTo>
                  <a:cubicBezTo>
                    <a:pt x="3808" y="6527"/>
                    <a:pt x="108583" y="2823"/>
                    <a:pt x="158854" y="23460"/>
                  </a:cubicBezTo>
                  <a:cubicBezTo>
                    <a:pt x="209125" y="44097"/>
                    <a:pt x="301729" y="128235"/>
                    <a:pt x="301729" y="128235"/>
                  </a:cubicBezTo>
                  <a:cubicBezTo>
                    <a:pt x="325542" y="144110"/>
                    <a:pt x="292733" y="117652"/>
                    <a:pt x="301729" y="118710"/>
                  </a:cubicBezTo>
                  <a:cubicBezTo>
                    <a:pt x="310725" y="119768"/>
                    <a:pt x="348296" y="145698"/>
                    <a:pt x="355704" y="134585"/>
                  </a:cubicBezTo>
                  <a:cubicBezTo>
                    <a:pt x="363112" y="123473"/>
                    <a:pt x="344591" y="54152"/>
                    <a:pt x="346179" y="52035"/>
                  </a:cubicBezTo>
                  <a:cubicBezTo>
                    <a:pt x="347767" y="49918"/>
                    <a:pt x="375812" y="111302"/>
                    <a:pt x="365229" y="121885"/>
                  </a:cubicBezTo>
                  <a:cubicBezTo>
                    <a:pt x="354646" y="132468"/>
                    <a:pt x="320779" y="134056"/>
                    <a:pt x="282679" y="115535"/>
                  </a:cubicBezTo>
                  <a:cubicBezTo>
                    <a:pt x="244579" y="97014"/>
                    <a:pt x="181079" y="28752"/>
                    <a:pt x="136629" y="10760"/>
                  </a:cubicBezTo>
                  <a:cubicBezTo>
                    <a:pt x="92179" y="-7232"/>
                    <a:pt x="-3600" y="2293"/>
                    <a:pt x="104" y="44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2" name="フリーフォーム 1321">
              <a:extLst>
                <a:ext uri="{FF2B5EF4-FFF2-40B4-BE49-F238E27FC236}">
                  <a16:creationId xmlns:a16="http://schemas.microsoft.com/office/drawing/2014/main" id="{E496EFA0-7EAB-D24A-AD1A-698EEDEC3442}"/>
                </a:ext>
              </a:extLst>
            </p:cNvPr>
            <p:cNvSpPr/>
            <p:nvPr/>
          </p:nvSpPr>
          <p:spPr>
            <a:xfrm>
              <a:off x="4917801" y="3459277"/>
              <a:ext cx="130954" cy="112856"/>
            </a:xfrm>
            <a:custGeom>
              <a:avLst/>
              <a:gdLst>
                <a:gd name="connsiteX0" fmla="*/ 274 w 130954"/>
                <a:gd name="connsiteY0" fmla="*/ 112598 h 112856"/>
                <a:gd name="connsiteX1" fmla="*/ 32024 w 130954"/>
                <a:gd name="connsiteY1" fmla="*/ 39573 h 112856"/>
                <a:gd name="connsiteX2" fmla="*/ 105049 w 130954"/>
                <a:gd name="connsiteY2" fmla="*/ 20523 h 112856"/>
                <a:gd name="connsiteX3" fmla="*/ 130449 w 130954"/>
                <a:gd name="connsiteY3" fmla="*/ 14173 h 112856"/>
                <a:gd name="connsiteX4" fmla="*/ 85999 w 130954"/>
                <a:gd name="connsiteY4" fmla="*/ 1473 h 112856"/>
                <a:gd name="connsiteX5" fmla="*/ 47899 w 130954"/>
                <a:gd name="connsiteY5" fmla="*/ 10998 h 112856"/>
                <a:gd name="connsiteX6" fmla="*/ 274 w 130954"/>
                <a:gd name="connsiteY6" fmla="*/ 112598 h 112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54" h="112856">
                  <a:moveTo>
                    <a:pt x="274" y="112598"/>
                  </a:moveTo>
                  <a:cubicBezTo>
                    <a:pt x="-2372" y="117360"/>
                    <a:pt x="14562" y="54919"/>
                    <a:pt x="32024" y="39573"/>
                  </a:cubicBezTo>
                  <a:cubicBezTo>
                    <a:pt x="49486" y="24227"/>
                    <a:pt x="105049" y="20523"/>
                    <a:pt x="105049" y="20523"/>
                  </a:cubicBezTo>
                  <a:cubicBezTo>
                    <a:pt x="121453" y="16290"/>
                    <a:pt x="133624" y="17348"/>
                    <a:pt x="130449" y="14173"/>
                  </a:cubicBezTo>
                  <a:cubicBezTo>
                    <a:pt x="127274" y="10998"/>
                    <a:pt x="99757" y="2002"/>
                    <a:pt x="85999" y="1473"/>
                  </a:cubicBezTo>
                  <a:cubicBezTo>
                    <a:pt x="72241" y="944"/>
                    <a:pt x="61128" y="-4877"/>
                    <a:pt x="47899" y="10998"/>
                  </a:cubicBezTo>
                  <a:cubicBezTo>
                    <a:pt x="34670" y="26873"/>
                    <a:pt x="2920" y="107836"/>
                    <a:pt x="274" y="1125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3" name="フリーフォーム 1322">
              <a:extLst>
                <a:ext uri="{FF2B5EF4-FFF2-40B4-BE49-F238E27FC236}">
                  <a16:creationId xmlns:a16="http://schemas.microsoft.com/office/drawing/2014/main" id="{B8F3BB9A-3377-7859-6439-78E892451B20}"/>
                </a:ext>
              </a:extLst>
            </p:cNvPr>
            <p:cNvSpPr/>
            <p:nvPr/>
          </p:nvSpPr>
          <p:spPr>
            <a:xfrm>
              <a:off x="4965678" y="3500186"/>
              <a:ext cx="266742" cy="84401"/>
            </a:xfrm>
            <a:custGeom>
              <a:avLst/>
              <a:gdLst>
                <a:gd name="connsiteX0" fmla="*/ 22 w 266742"/>
                <a:gd name="connsiteY0" fmla="*/ 27239 h 84401"/>
                <a:gd name="connsiteX1" fmla="*/ 127022 w 266742"/>
                <a:gd name="connsiteY1" fmla="*/ 8189 h 84401"/>
                <a:gd name="connsiteX2" fmla="*/ 266722 w 266742"/>
                <a:gd name="connsiteY2" fmla="*/ 84389 h 84401"/>
                <a:gd name="connsiteX3" fmla="*/ 136547 w 266742"/>
                <a:gd name="connsiteY3" fmla="*/ 1839 h 84401"/>
                <a:gd name="connsiteX4" fmla="*/ 22 w 266742"/>
                <a:gd name="connsiteY4" fmla="*/ 27239 h 8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742" h="84401">
                  <a:moveTo>
                    <a:pt x="22" y="27239"/>
                  </a:moveTo>
                  <a:cubicBezTo>
                    <a:pt x="-1566" y="28297"/>
                    <a:pt x="82572" y="-1336"/>
                    <a:pt x="127022" y="8189"/>
                  </a:cubicBezTo>
                  <a:cubicBezTo>
                    <a:pt x="171472" y="17714"/>
                    <a:pt x="265134" y="85447"/>
                    <a:pt x="266722" y="84389"/>
                  </a:cubicBezTo>
                  <a:cubicBezTo>
                    <a:pt x="268310" y="83331"/>
                    <a:pt x="178351" y="11893"/>
                    <a:pt x="136547" y="1839"/>
                  </a:cubicBezTo>
                  <a:cubicBezTo>
                    <a:pt x="94743" y="-8215"/>
                    <a:pt x="1610" y="26181"/>
                    <a:pt x="22" y="272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4" name="フリーフォーム 1323">
              <a:extLst>
                <a:ext uri="{FF2B5EF4-FFF2-40B4-BE49-F238E27FC236}">
                  <a16:creationId xmlns:a16="http://schemas.microsoft.com/office/drawing/2014/main" id="{8E4DE1A3-F610-A0BD-C6B5-E90E70B66275}"/>
                </a:ext>
              </a:extLst>
            </p:cNvPr>
            <p:cNvSpPr/>
            <p:nvPr/>
          </p:nvSpPr>
          <p:spPr>
            <a:xfrm>
              <a:off x="5387723" y="3489300"/>
              <a:ext cx="16127" cy="124338"/>
            </a:xfrm>
            <a:custGeom>
              <a:avLst/>
              <a:gdLst>
                <a:gd name="connsiteX0" fmla="*/ 252 w 16127"/>
                <a:gd name="connsiteY0" fmla="*/ 25 h 124338"/>
                <a:gd name="connsiteX1" fmla="*/ 16127 w 16127"/>
                <a:gd name="connsiteY1" fmla="*/ 92100 h 124338"/>
                <a:gd name="connsiteX2" fmla="*/ 252 w 16127"/>
                <a:gd name="connsiteY2" fmla="*/ 123850 h 124338"/>
                <a:gd name="connsiteX3" fmla="*/ 6602 w 16127"/>
                <a:gd name="connsiteY3" fmla="*/ 101625 h 124338"/>
                <a:gd name="connsiteX4" fmla="*/ 252 w 16127"/>
                <a:gd name="connsiteY4" fmla="*/ 25 h 124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27" h="124338">
                  <a:moveTo>
                    <a:pt x="252" y="25"/>
                  </a:moveTo>
                  <a:cubicBezTo>
                    <a:pt x="1839" y="-1562"/>
                    <a:pt x="16127" y="71463"/>
                    <a:pt x="16127" y="92100"/>
                  </a:cubicBezTo>
                  <a:cubicBezTo>
                    <a:pt x="16127" y="112737"/>
                    <a:pt x="1839" y="122263"/>
                    <a:pt x="252" y="123850"/>
                  </a:cubicBezTo>
                  <a:cubicBezTo>
                    <a:pt x="-1335" y="125437"/>
                    <a:pt x="8189" y="124379"/>
                    <a:pt x="6602" y="101625"/>
                  </a:cubicBezTo>
                  <a:cubicBezTo>
                    <a:pt x="5015" y="78871"/>
                    <a:pt x="-1335" y="1612"/>
                    <a:pt x="252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5" name="フリーフォーム 1324">
              <a:extLst>
                <a:ext uri="{FF2B5EF4-FFF2-40B4-BE49-F238E27FC236}">
                  <a16:creationId xmlns:a16="http://schemas.microsoft.com/office/drawing/2014/main" id="{DB9F62E3-564B-2D74-BF46-906E955CD702}"/>
                </a:ext>
              </a:extLst>
            </p:cNvPr>
            <p:cNvSpPr/>
            <p:nvPr/>
          </p:nvSpPr>
          <p:spPr>
            <a:xfrm>
              <a:off x="5393995" y="3463777"/>
              <a:ext cx="75222" cy="106179"/>
            </a:xfrm>
            <a:custGeom>
              <a:avLst/>
              <a:gdLst>
                <a:gd name="connsiteX0" fmla="*/ 330 w 75222"/>
                <a:gd name="connsiteY0" fmla="*/ 148 h 106179"/>
                <a:gd name="connsiteX1" fmla="*/ 73355 w 75222"/>
                <a:gd name="connsiteY1" fmla="*/ 101748 h 106179"/>
                <a:gd name="connsiteX2" fmla="*/ 47955 w 75222"/>
                <a:gd name="connsiteY2" fmla="*/ 79523 h 106179"/>
                <a:gd name="connsiteX3" fmla="*/ 330 w 75222"/>
                <a:gd name="connsiteY3" fmla="*/ 148 h 10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222" h="106179">
                  <a:moveTo>
                    <a:pt x="330" y="148"/>
                  </a:moveTo>
                  <a:cubicBezTo>
                    <a:pt x="4563" y="3852"/>
                    <a:pt x="65418" y="88519"/>
                    <a:pt x="73355" y="101748"/>
                  </a:cubicBezTo>
                  <a:cubicBezTo>
                    <a:pt x="81292" y="114977"/>
                    <a:pt x="62243" y="95927"/>
                    <a:pt x="47955" y="79523"/>
                  </a:cubicBezTo>
                  <a:cubicBezTo>
                    <a:pt x="33667" y="63119"/>
                    <a:pt x="-3903" y="-3556"/>
                    <a:pt x="330" y="1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6" name="フリーフォーム 1325">
              <a:extLst>
                <a:ext uri="{FF2B5EF4-FFF2-40B4-BE49-F238E27FC236}">
                  <a16:creationId xmlns:a16="http://schemas.microsoft.com/office/drawing/2014/main" id="{7AFDD406-3D9D-1449-8EF9-EC46CB5BEEDF}"/>
                </a:ext>
              </a:extLst>
            </p:cNvPr>
            <p:cNvSpPr/>
            <p:nvPr/>
          </p:nvSpPr>
          <p:spPr>
            <a:xfrm>
              <a:off x="4865617" y="3558449"/>
              <a:ext cx="371504" cy="107165"/>
            </a:xfrm>
            <a:custGeom>
              <a:avLst/>
              <a:gdLst>
                <a:gd name="connsiteX0" fmla="*/ 1658 w 371504"/>
                <a:gd name="connsiteY0" fmla="*/ 726 h 107165"/>
                <a:gd name="connsiteX1" fmla="*/ 363608 w 371504"/>
                <a:gd name="connsiteY1" fmla="*/ 105501 h 107165"/>
                <a:gd name="connsiteX2" fmla="*/ 233433 w 371504"/>
                <a:gd name="connsiteY2" fmla="*/ 61051 h 107165"/>
                <a:gd name="connsiteX3" fmla="*/ 1658 w 371504"/>
                <a:gd name="connsiteY3" fmla="*/ 726 h 107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504" h="107165">
                  <a:moveTo>
                    <a:pt x="1658" y="726"/>
                  </a:moveTo>
                  <a:cubicBezTo>
                    <a:pt x="23354" y="8134"/>
                    <a:pt x="324979" y="95447"/>
                    <a:pt x="363608" y="105501"/>
                  </a:cubicBezTo>
                  <a:cubicBezTo>
                    <a:pt x="402237" y="115555"/>
                    <a:pt x="289525" y="77455"/>
                    <a:pt x="233433" y="61051"/>
                  </a:cubicBezTo>
                  <a:cubicBezTo>
                    <a:pt x="177341" y="44647"/>
                    <a:pt x="-20038" y="-6682"/>
                    <a:pt x="1658" y="7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7" name="フリーフォーム 1326">
              <a:extLst>
                <a:ext uri="{FF2B5EF4-FFF2-40B4-BE49-F238E27FC236}">
                  <a16:creationId xmlns:a16="http://schemas.microsoft.com/office/drawing/2014/main" id="{2AF4775C-C3FA-50B1-F232-99E377BF9325}"/>
                </a:ext>
              </a:extLst>
            </p:cNvPr>
            <p:cNvSpPr/>
            <p:nvPr/>
          </p:nvSpPr>
          <p:spPr>
            <a:xfrm>
              <a:off x="5003763" y="3552187"/>
              <a:ext cx="203327" cy="32398"/>
            </a:xfrm>
            <a:custGeom>
              <a:avLst/>
              <a:gdLst>
                <a:gd name="connsiteX0" fmla="*/ 37 w 203327"/>
                <a:gd name="connsiteY0" fmla="*/ 638 h 32398"/>
                <a:gd name="connsiteX1" fmla="*/ 120687 w 203327"/>
                <a:gd name="connsiteY1" fmla="*/ 3813 h 32398"/>
                <a:gd name="connsiteX2" fmla="*/ 203237 w 203327"/>
                <a:gd name="connsiteY2" fmla="*/ 32388 h 32398"/>
                <a:gd name="connsiteX3" fmla="*/ 133387 w 203327"/>
                <a:gd name="connsiteY3" fmla="*/ 6988 h 32398"/>
                <a:gd name="connsiteX4" fmla="*/ 37 w 203327"/>
                <a:gd name="connsiteY4" fmla="*/ 638 h 32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327" h="32398">
                  <a:moveTo>
                    <a:pt x="37" y="638"/>
                  </a:moveTo>
                  <a:cubicBezTo>
                    <a:pt x="-2080" y="109"/>
                    <a:pt x="86820" y="-1479"/>
                    <a:pt x="120687" y="3813"/>
                  </a:cubicBezTo>
                  <a:cubicBezTo>
                    <a:pt x="154554" y="9105"/>
                    <a:pt x="201120" y="31859"/>
                    <a:pt x="203237" y="32388"/>
                  </a:cubicBezTo>
                  <a:cubicBezTo>
                    <a:pt x="205354" y="32917"/>
                    <a:pt x="169899" y="12809"/>
                    <a:pt x="133387" y="6988"/>
                  </a:cubicBezTo>
                  <a:cubicBezTo>
                    <a:pt x="96875" y="1167"/>
                    <a:pt x="2154" y="1167"/>
                    <a:pt x="37" y="6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8" name="フリーフォーム 1327">
              <a:extLst>
                <a:ext uri="{FF2B5EF4-FFF2-40B4-BE49-F238E27FC236}">
                  <a16:creationId xmlns:a16="http://schemas.microsoft.com/office/drawing/2014/main" id="{693577CC-0E6C-985A-8DC5-3CA4B47734B2}"/>
                </a:ext>
              </a:extLst>
            </p:cNvPr>
            <p:cNvSpPr/>
            <p:nvPr/>
          </p:nvSpPr>
          <p:spPr>
            <a:xfrm>
              <a:off x="4727549" y="3553393"/>
              <a:ext cx="474980" cy="120883"/>
            </a:xfrm>
            <a:custGeom>
              <a:avLst/>
              <a:gdLst>
                <a:gd name="connsiteX0" fmla="*/ 26 w 474980"/>
                <a:gd name="connsiteY0" fmla="*/ 66107 h 120883"/>
                <a:gd name="connsiteX1" fmla="*/ 101626 w 474980"/>
                <a:gd name="connsiteY1" fmla="*/ 21657 h 120883"/>
                <a:gd name="connsiteX2" fmla="*/ 196876 w 474980"/>
                <a:gd name="connsiteY2" fmla="*/ 37532 h 120883"/>
                <a:gd name="connsiteX3" fmla="*/ 387376 w 474980"/>
                <a:gd name="connsiteY3" fmla="*/ 69282 h 120883"/>
                <a:gd name="connsiteX4" fmla="*/ 368326 w 474980"/>
                <a:gd name="connsiteY4" fmla="*/ 66107 h 120883"/>
                <a:gd name="connsiteX5" fmla="*/ 469926 w 474980"/>
                <a:gd name="connsiteY5" fmla="*/ 120082 h 120883"/>
                <a:gd name="connsiteX6" fmla="*/ 184176 w 474980"/>
                <a:gd name="connsiteY6" fmla="*/ 18482 h 120883"/>
                <a:gd name="connsiteX7" fmla="*/ 111151 w 474980"/>
                <a:gd name="connsiteY7" fmla="*/ 2607 h 120883"/>
                <a:gd name="connsiteX8" fmla="*/ 26 w 474980"/>
                <a:gd name="connsiteY8" fmla="*/ 66107 h 12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980" h="120883">
                  <a:moveTo>
                    <a:pt x="26" y="66107"/>
                  </a:moveTo>
                  <a:cubicBezTo>
                    <a:pt x="-1561" y="69282"/>
                    <a:pt x="68818" y="26420"/>
                    <a:pt x="101626" y="21657"/>
                  </a:cubicBezTo>
                  <a:cubicBezTo>
                    <a:pt x="134434" y="16894"/>
                    <a:pt x="196876" y="37532"/>
                    <a:pt x="196876" y="37532"/>
                  </a:cubicBezTo>
                  <a:lnTo>
                    <a:pt x="387376" y="69282"/>
                  </a:lnTo>
                  <a:cubicBezTo>
                    <a:pt x="415951" y="74044"/>
                    <a:pt x="354568" y="57640"/>
                    <a:pt x="368326" y="66107"/>
                  </a:cubicBezTo>
                  <a:cubicBezTo>
                    <a:pt x="382084" y="74574"/>
                    <a:pt x="500618" y="128019"/>
                    <a:pt x="469926" y="120082"/>
                  </a:cubicBezTo>
                  <a:cubicBezTo>
                    <a:pt x="439234" y="112145"/>
                    <a:pt x="243972" y="38061"/>
                    <a:pt x="184176" y="18482"/>
                  </a:cubicBezTo>
                  <a:cubicBezTo>
                    <a:pt x="124380" y="-1097"/>
                    <a:pt x="138139" y="-2685"/>
                    <a:pt x="111151" y="2607"/>
                  </a:cubicBezTo>
                  <a:cubicBezTo>
                    <a:pt x="84164" y="7899"/>
                    <a:pt x="1613" y="62932"/>
                    <a:pt x="26" y="661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29" name="フリーフォーム 1328">
              <a:extLst>
                <a:ext uri="{FF2B5EF4-FFF2-40B4-BE49-F238E27FC236}">
                  <a16:creationId xmlns:a16="http://schemas.microsoft.com/office/drawing/2014/main" id="{7E93BABA-C3B5-7787-452C-7065C24E788F}"/>
                </a:ext>
              </a:extLst>
            </p:cNvPr>
            <p:cNvSpPr/>
            <p:nvPr/>
          </p:nvSpPr>
          <p:spPr>
            <a:xfrm>
              <a:off x="4752262" y="3612747"/>
              <a:ext cx="279491" cy="124295"/>
            </a:xfrm>
            <a:custGeom>
              <a:avLst/>
              <a:gdLst>
                <a:gd name="connsiteX0" fmla="*/ 713 w 279491"/>
                <a:gd name="connsiteY0" fmla="*/ 403 h 124295"/>
                <a:gd name="connsiteX1" fmla="*/ 270588 w 279491"/>
                <a:gd name="connsiteY1" fmla="*/ 121053 h 124295"/>
                <a:gd name="connsiteX2" fmla="*/ 194388 w 279491"/>
                <a:gd name="connsiteY2" fmla="*/ 82953 h 124295"/>
                <a:gd name="connsiteX3" fmla="*/ 713 w 279491"/>
                <a:gd name="connsiteY3" fmla="*/ 403 h 12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491" h="124295">
                  <a:moveTo>
                    <a:pt x="713" y="403"/>
                  </a:moveTo>
                  <a:cubicBezTo>
                    <a:pt x="13413" y="6753"/>
                    <a:pt x="238309" y="107295"/>
                    <a:pt x="270588" y="121053"/>
                  </a:cubicBezTo>
                  <a:cubicBezTo>
                    <a:pt x="302867" y="134811"/>
                    <a:pt x="240425" y="101474"/>
                    <a:pt x="194388" y="82953"/>
                  </a:cubicBezTo>
                  <a:cubicBezTo>
                    <a:pt x="148351" y="64432"/>
                    <a:pt x="-11987" y="-5947"/>
                    <a:pt x="713" y="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0" name="フリーフォーム 1329">
              <a:extLst>
                <a:ext uri="{FF2B5EF4-FFF2-40B4-BE49-F238E27FC236}">
                  <a16:creationId xmlns:a16="http://schemas.microsoft.com/office/drawing/2014/main" id="{3A2CDEE8-99BA-9B1D-08F4-96188803032E}"/>
                </a:ext>
              </a:extLst>
            </p:cNvPr>
            <p:cNvSpPr/>
            <p:nvPr/>
          </p:nvSpPr>
          <p:spPr>
            <a:xfrm>
              <a:off x="4733298" y="3644537"/>
              <a:ext cx="283102" cy="97977"/>
            </a:xfrm>
            <a:custGeom>
              <a:avLst/>
              <a:gdLst>
                <a:gd name="connsiteX0" fmla="*/ 627 w 283102"/>
                <a:gd name="connsiteY0" fmla="*/ 363 h 97977"/>
                <a:gd name="connsiteX1" fmla="*/ 273677 w 283102"/>
                <a:gd name="connsiteY1" fmla="*/ 95613 h 97977"/>
                <a:gd name="connsiteX2" fmla="*/ 200652 w 283102"/>
                <a:gd name="connsiteY2" fmla="*/ 63863 h 97977"/>
                <a:gd name="connsiteX3" fmla="*/ 627 w 283102"/>
                <a:gd name="connsiteY3" fmla="*/ 363 h 97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102" h="97977">
                  <a:moveTo>
                    <a:pt x="627" y="363"/>
                  </a:moveTo>
                  <a:cubicBezTo>
                    <a:pt x="12798" y="5655"/>
                    <a:pt x="240340" y="85030"/>
                    <a:pt x="273677" y="95613"/>
                  </a:cubicBezTo>
                  <a:cubicBezTo>
                    <a:pt x="307015" y="106196"/>
                    <a:pt x="244573" y="78680"/>
                    <a:pt x="200652" y="63863"/>
                  </a:cubicBezTo>
                  <a:cubicBezTo>
                    <a:pt x="156731" y="49046"/>
                    <a:pt x="-11544" y="-4929"/>
                    <a:pt x="627" y="3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1" name="フリーフォーム 1330">
              <a:extLst>
                <a:ext uri="{FF2B5EF4-FFF2-40B4-BE49-F238E27FC236}">
                  <a16:creationId xmlns:a16="http://schemas.microsoft.com/office/drawing/2014/main" id="{F39DBE2F-9F24-6E32-A2E5-788CF7DB67DB}"/>
                </a:ext>
              </a:extLst>
            </p:cNvPr>
            <p:cNvSpPr/>
            <p:nvPr/>
          </p:nvSpPr>
          <p:spPr>
            <a:xfrm>
              <a:off x="4638204" y="3612642"/>
              <a:ext cx="137139" cy="118262"/>
            </a:xfrm>
            <a:custGeom>
              <a:avLst/>
              <a:gdLst>
                <a:gd name="connsiteX0" fmla="*/ 471 w 137139"/>
                <a:gd name="connsiteY0" fmla="*/ 117983 h 118262"/>
                <a:gd name="connsiteX1" fmla="*/ 57621 w 137139"/>
                <a:gd name="connsiteY1" fmla="*/ 35433 h 118262"/>
                <a:gd name="connsiteX2" fmla="*/ 79846 w 137139"/>
                <a:gd name="connsiteY2" fmla="*/ 19558 h 118262"/>
                <a:gd name="connsiteX3" fmla="*/ 136996 w 137139"/>
                <a:gd name="connsiteY3" fmla="*/ 19558 h 118262"/>
                <a:gd name="connsiteX4" fmla="*/ 92546 w 137139"/>
                <a:gd name="connsiteY4" fmla="*/ 3683 h 118262"/>
                <a:gd name="connsiteX5" fmla="*/ 471 w 137139"/>
                <a:gd name="connsiteY5" fmla="*/ 117983 h 11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139" h="118262">
                  <a:moveTo>
                    <a:pt x="471" y="117983"/>
                  </a:moveTo>
                  <a:cubicBezTo>
                    <a:pt x="-5350" y="123275"/>
                    <a:pt x="44392" y="51837"/>
                    <a:pt x="57621" y="35433"/>
                  </a:cubicBezTo>
                  <a:cubicBezTo>
                    <a:pt x="70850" y="19029"/>
                    <a:pt x="66617" y="22204"/>
                    <a:pt x="79846" y="19558"/>
                  </a:cubicBezTo>
                  <a:cubicBezTo>
                    <a:pt x="93075" y="16912"/>
                    <a:pt x="134879" y="22204"/>
                    <a:pt x="136996" y="19558"/>
                  </a:cubicBezTo>
                  <a:cubicBezTo>
                    <a:pt x="139113" y="16912"/>
                    <a:pt x="117417" y="-9546"/>
                    <a:pt x="92546" y="3683"/>
                  </a:cubicBezTo>
                  <a:cubicBezTo>
                    <a:pt x="67675" y="16912"/>
                    <a:pt x="6292" y="112691"/>
                    <a:pt x="471" y="1179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2" name="フリーフォーム 1331">
              <a:extLst>
                <a:ext uri="{FF2B5EF4-FFF2-40B4-BE49-F238E27FC236}">
                  <a16:creationId xmlns:a16="http://schemas.microsoft.com/office/drawing/2014/main" id="{825B9E63-6F2A-CB6F-CA54-BB85FB62AE05}"/>
                </a:ext>
              </a:extLst>
            </p:cNvPr>
            <p:cNvSpPr/>
            <p:nvPr/>
          </p:nvSpPr>
          <p:spPr>
            <a:xfrm>
              <a:off x="4444136" y="3717675"/>
              <a:ext cx="503041" cy="139968"/>
            </a:xfrm>
            <a:custGeom>
              <a:avLst/>
              <a:gdLst>
                <a:gd name="connsiteX0" fmla="*/ 864 w 503041"/>
                <a:gd name="connsiteY0" fmla="*/ 139950 h 139968"/>
                <a:gd name="connsiteX1" fmla="*/ 115164 w 503041"/>
                <a:gd name="connsiteY1" fmla="*/ 22475 h 139968"/>
                <a:gd name="connsiteX2" fmla="*/ 213589 w 503041"/>
                <a:gd name="connsiteY2" fmla="*/ 28825 h 139968"/>
                <a:gd name="connsiteX3" fmla="*/ 219939 w 503041"/>
                <a:gd name="connsiteY3" fmla="*/ 250 h 139968"/>
                <a:gd name="connsiteX4" fmla="*/ 308839 w 503041"/>
                <a:gd name="connsiteY4" fmla="*/ 47875 h 139968"/>
                <a:gd name="connsiteX5" fmla="*/ 502514 w 503041"/>
                <a:gd name="connsiteY5" fmla="*/ 130425 h 139968"/>
                <a:gd name="connsiteX6" fmla="*/ 365989 w 503041"/>
                <a:gd name="connsiteY6" fmla="*/ 51050 h 139968"/>
                <a:gd name="connsiteX7" fmla="*/ 359639 w 503041"/>
                <a:gd name="connsiteY7" fmla="*/ 70100 h 139968"/>
                <a:gd name="connsiteX8" fmla="*/ 267564 w 503041"/>
                <a:gd name="connsiteY8" fmla="*/ 19300 h 139968"/>
                <a:gd name="connsiteX9" fmla="*/ 178664 w 503041"/>
                <a:gd name="connsiteY9" fmla="*/ 12950 h 139968"/>
                <a:gd name="connsiteX10" fmla="*/ 864 w 503041"/>
                <a:gd name="connsiteY10" fmla="*/ 139950 h 13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3041" h="139968">
                  <a:moveTo>
                    <a:pt x="864" y="139950"/>
                  </a:moveTo>
                  <a:cubicBezTo>
                    <a:pt x="-9719" y="141538"/>
                    <a:pt x="79710" y="40996"/>
                    <a:pt x="115164" y="22475"/>
                  </a:cubicBezTo>
                  <a:cubicBezTo>
                    <a:pt x="150618" y="3954"/>
                    <a:pt x="196127" y="32529"/>
                    <a:pt x="213589" y="28825"/>
                  </a:cubicBezTo>
                  <a:cubicBezTo>
                    <a:pt x="231051" y="25121"/>
                    <a:pt x="204064" y="-2925"/>
                    <a:pt x="219939" y="250"/>
                  </a:cubicBezTo>
                  <a:cubicBezTo>
                    <a:pt x="235814" y="3425"/>
                    <a:pt x="261743" y="26179"/>
                    <a:pt x="308839" y="47875"/>
                  </a:cubicBezTo>
                  <a:cubicBezTo>
                    <a:pt x="355935" y="69571"/>
                    <a:pt x="492989" y="129896"/>
                    <a:pt x="502514" y="130425"/>
                  </a:cubicBezTo>
                  <a:cubicBezTo>
                    <a:pt x="512039" y="130954"/>
                    <a:pt x="389801" y="61104"/>
                    <a:pt x="365989" y="51050"/>
                  </a:cubicBezTo>
                  <a:cubicBezTo>
                    <a:pt x="342177" y="40996"/>
                    <a:pt x="376043" y="75392"/>
                    <a:pt x="359639" y="70100"/>
                  </a:cubicBezTo>
                  <a:cubicBezTo>
                    <a:pt x="343235" y="64808"/>
                    <a:pt x="297726" y="28825"/>
                    <a:pt x="267564" y="19300"/>
                  </a:cubicBezTo>
                  <a:cubicBezTo>
                    <a:pt x="237402" y="9775"/>
                    <a:pt x="219410" y="-2396"/>
                    <a:pt x="178664" y="12950"/>
                  </a:cubicBezTo>
                  <a:cubicBezTo>
                    <a:pt x="137918" y="28296"/>
                    <a:pt x="11447" y="138362"/>
                    <a:pt x="864" y="1399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3" name="フリーフォーム 1332">
              <a:extLst>
                <a:ext uri="{FF2B5EF4-FFF2-40B4-BE49-F238E27FC236}">
                  <a16:creationId xmlns:a16="http://schemas.microsoft.com/office/drawing/2014/main" id="{8D707E0A-9B41-6CBE-21F2-8273E141D31A}"/>
                </a:ext>
              </a:extLst>
            </p:cNvPr>
            <p:cNvSpPr/>
            <p:nvPr/>
          </p:nvSpPr>
          <p:spPr>
            <a:xfrm>
              <a:off x="4473433" y="3837818"/>
              <a:ext cx="288273" cy="178457"/>
            </a:xfrm>
            <a:custGeom>
              <a:avLst/>
              <a:gdLst>
                <a:gd name="connsiteX0" fmla="*/ 142 w 288273"/>
                <a:gd name="connsiteY0" fmla="*/ 10282 h 178457"/>
                <a:gd name="connsiteX1" fmla="*/ 152542 w 288273"/>
                <a:gd name="connsiteY1" fmla="*/ 48382 h 178457"/>
                <a:gd name="connsiteX2" fmla="*/ 165242 w 288273"/>
                <a:gd name="connsiteY2" fmla="*/ 115057 h 178457"/>
                <a:gd name="connsiteX3" fmla="*/ 203342 w 288273"/>
                <a:gd name="connsiteY3" fmla="*/ 757 h 178457"/>
                <a:gd name="connsiteX4" fmla="*/ 177942 w 288273"/>
                <a:gd name="connsiteY4" fmla="*/ 70607 h 178457"/>
                <a:gd name="connsiteX5" fmla="*/ 285892 w 288273"/>
                <a:gd name="connsiteY5" fmla="*/ 172207 h 178457"/>
                <a:gd name="connsiteX6" fmla="*/ 241442 w 288273"/>
                <a:gd name="connsiteY6" fmla="*/ 149982 h 178457"/>
                <a:gd name="connsiteX7" fmla="*/ 114442 w 288273"/>
                <a:gd name="connsiteY7" fmla="*/ 7107 h 178457"/>
                <a:gd name="connsiteX8" fmla="*/ 123967 w 288273"/>
                <a:gd name="connsiteY8" fmla="*/ 26157 h 178457"/>
                <a:gd name="connsiteX9" fmla="*/ 142 w 288273"/>
                <a:gd name="connsiteY9" fmla="*/ 10282 h 178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273" h="178457">
                  <a:moveTo>
                    <a:pt x="142" y="10282"/>
                  </a:moveTo>
                  <a:cubicBezTo>
                    <a:pt x="4904" y="13986"/>
                    <a:pt x="125025" y="30920"/>
                    <a:pt x="152542" y="48382"/>
                  </a:cubicBezTo>
                  <a:cubicBezTo>
                    <a:pt x="180059" y="65845"/>
                    <a:pt x="156775" y="122995"/>
                    <a:pt x="165242" y="115057"/>
                  </a:cubicBezTo>
                  <a:cubicBezTo>
                    <a:pt x="173709" y="107120"/>
                    <a:pt x="201225" y="8165"/>
                    <a:pt x="203342" y="757"/>
                  </a:cubicBezTo>
                  <a:cubicBezTo>
                    <a:pt x="205459" y="-6651"/>
                    <a:pt x="164184" y="42032"/>
                    <a:pt x="177942" y="70607"/>
                  </a:cubicBezTo>
                  <a:cubicBezTo>
                    <a:pt x="191700" y="99182"/>
                    <a:pt x="275309" y="158978"/>
                    <a:pt x="285892" y="172207"/>
                  </a:cubicBezTo>
                  <a:cubicBezTo>
                    <a:pt x="296475" y="185436"/>
                    <a:pt x="270017" y="177499"/>
                    <a:pt x="241442" y="149982"/>
                  </a:cubicBezTo>
                  <a:cubicBezTo>
                    <a:pt x="212867" y="122465"/>
                    <a:pt x="114442" y="7107"/>
                    <a:pt x="114442" y="7107"/>
                  </a:cubicBezTo>
                  <a:cubicBezTo>
                    <a:pt x="94863" y="-13530"/>
                    <a:pt x="136138" y="27215"/>
                    <a:pt x="123967" y="26157"/>
                  </a:cubicBezTo>
                  <a:cubicBezTo>
                    <a:pt x="111796" y="25099"/>
                    <a:pt x="-4620" y="6578"/>
                    <a:pt x="142" y="102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4" name="フリーフォーム 1333">
              <a:extLst>
                <a:ext uri="{FF2B5EF4-FFF2-40B4-BE49-F238E27FC236}">
                  <a16:creationId xmlns:a16="http://schemas.microsoft.com/office/drawing/2014/main" id="{0573113C-0521-604F-543B-BE783EC85D54}"/>
                </a:ext>
              </a:extLst>
            </p:cNvPr>
            <p:cNvSpPr/>
            <p:nvPr/>
          </p:nvSpPr>
          <p:spPr>
            <a:xfrm>
              <a:off x="4771292" y="4037299"/>
              <a:ext cx="413906" cy="523180"/>
            </a:xfrm>
            <a:custGeom>
              <a:avLst/>
              <a:gdLst>
                <a:gd name="connsiteX0" fmla="*/ 733 w 413906"/>
                <a:gd name="connsiteY0" fmla="*/ 1301 h 523180"/>
                <a:gd name="connsiteX1" fmla="*/ 200758 w 413906"/>
                <a:gd name="connsiteY1" fmla="*/ 302926 h 523180"/>
                <a:gd name="connsiteX2" fmla="*/ 413483 w 413906"/>
                <a:gd name="connsiteY2" fmla="*/ 522001 h 523180"/>
                <a:gd name="connsiteX3" fmla="*/ 143608 w 413906"/>
                <a:gd name="connsiteY3" fmla="*/ 207676 h 523180"/>
                <a:gd name="connsiteX4" fmla="*/ 733 w 413906"/>
                <a:gd name="connsiteY4" fmla="*/ 1301 h 523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3906" h="523180">
                  <a:moveTo>
                    <a:pt x="733" y="1301"/>
                  </a:moveTo>
                  <a:cubicBezTo>
                    <a:pt x="10258" y="17176"/>
                    <a:pt x="131966" y="216143"/>
                    <a:pt x="200758" y="302926"/>
                  </a:cubicBezTo>
                  <a:cubicBezTo>
                    <a:pt x="269550" y="389709"/>
                    <a:pt x="423008" y="537876"/>
                    <a:pt x="413483" y="522001"/>
                  </a:cubicBezTo>
                  <a:cubicBezTo>
                    <a:pt x="403958" y="506126"/>
                    <a:pt x="210812" y="297105"/>
                    <a:pt x="143608" y="207676"/>
                  </a:cubicBezTo>
                  <a:cubicBezTo>
                    <a:pt x="76404" y="118247"/>
                    <a:pt x="-8792" y="-14574"/>
                    <a:pt x="733" y="13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5" name="フリーフォーム 1334">
              <a:extLst>
                <a:ext uri="{FF2B5EF4-FFF2-40B4-BE49-F238E27FC236}">
                  <a16:creationId xmlns:a16="http://schemas.microsoft.com/office/drawing/2014/main" id="{B9C5FCF9-130F-D379-4C6A-8D3D516D4574}"/>
                </a:ext>
              </a:extLst>
            </p:cNvPr>
            <p:cNvSpPr/>
            <p:nvPr/>
          </p:nvSpPr>
          <p:spPr>
            <a:xfrm>
              <a:off x="5257773" y="3615551"/>
              <a:ext cx="93445" cy="80731"/>
            </a:xfrm>
            <a:custGeom>
              <a:avLst/>
              <a:gdLst>
                <a:gd name="connsiteX0" fmla="*/ 27 w 93445"/>
                <a:gd name="connsiteY0" fmla="*/ 38874 h 80731"/>
                <a:gd name="connsiteX1" fmla="*/ 79402 w 93445"/>
                <a:gd name="connsiteY1" fmla="*/ 80149 h 80731"/>
                <a:gd name="connsiteX2" fmla="*/ 82577 w 93445"/>
                <a:gd name="connsiteY2" fmla="*/ 774 h 80731"/>
                <a:gd name="connsiteX3" fmla="*/ 82577 w 93445"/>
                <a:gd name="connsiteY3" fmla="*/ 42049 h 80731"/>
                <a:gd name="connsiteX4" fmla="*/ 88927 w 93445"/>
                <a:gd name="connsiteY4" fmla="*/ 80149 h 80731"/>
                <a:gd name="connsiteX5" fmla="*/ 27 w 93445"/>
                <a:gd name="connsiteY5" fmla="*/ 38874 h 8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45" h="80731">
                  <a:moveTo>
                    <a:pt x="27" y="38874"/>
                  </a:moveTo>
                  <a:cubicBezTo>
                    <a:pt x="-1560" y="38874"/>
                    <a:pt x="65644" y="86499"/>
                    <a:pt x="79402" y="80149"/>
                  </a:cubicBezTo>
                  <a:cubicBezTo>
                    <a:pt x="93160" y="73799"/>
                    <a:pt x="82048" y="7124"/>
                    <a:pt x="82577" y="774"/>
                  </a:cubicBezTo>
                  <a:cubicBezTo>
                    <a:pt x="83106" y="-5576"/>
                    <a:pt x="81519" y="28820"/>
                    <a:pt x="82577" y="42049"/>
                  </a:cubicBezTo>
                  <a:cubicBezTo>
                    <a:pt x="83635" y="55278"/>
                    <a:pt x="101627" y="80678"/>
                    <a:pt x="88927" y="80149"/>
                  </a:cubicBezTo>
                  <a:cubicBezTo>
                    <a:pt x="76227" y="79620"/>
                    <a:pt x="1614" y="38874"/>
                    <a:pt x="27" y="388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6" name="フリーフォーム 1335">
              <a:extLst>
                <a:ext uri="{FF2B5EF4-FFF2-40B4-BE49-F238E27FC236}">
                  <a16:creationId xmlns:a16="http://schemas.microsoft.com/office/drawing/2014/main" id="{E21B6A53-A89D-B541-4526-00DC9E589979}"/>
                </a:ext>
              </a:extLst>
            </p:cNvPr>
            <p:cNvSpPr/>
            <p:nvPr/>
          </p:nvSpPr>
          <p:spPr>
            <a:xfrm>
              <a:off x="5057263" y="3673200"/>
              <a:ext cx="141998" cy="118009"/>
            </a:xfrm>
            <a:custGeom>
              <a:avLst/>
              <a:gdLst>
                <a:gd name="connsiteX0" fmla="*/ 108462 w 141998"/>
                <a:gd name="connsiteY0" fmla="*/ 275 h 118009"/>
                <a:gd name="connsiteX1" fmla="*/ 137037 w 141998"/>
                <a:gd name="connsiteY1" fmla="*/ 73300 h 118009"/>
                <a:gd name="connsiteX2" fmla="*/ 127512 w 141998"/>
                <a:gd name="connsiteY2" fmla="*/ 117750 h 118009"/>
                <a:gd name="connsiteX3" fmla="*/ 512 w 141998"/>
                <a:gd name="connsiteY3" fmla="*/ 92350 h 118009"/>
                <a:gd name="connsiteX4" fmla="*/ 83062 w 141998"/>
                <a:gd name="connsiteY4" fmla="*/ 108225 h 118009"/>
                <a:gd name="connsiteX5" fmla="*/ 89412 w 141998"/>
                <a:gd name="connsiteY5" fmla="*/ 70125 h 118009"/>
                <a:gd name="connsiteX6" fmla="*/ 86237 w 141998"/>
                <a:gd name="connsiteY6" fmla="*/ 47900 h 118009"/>
                <a:gd name="connsiteX7" fmla="*/ 124337 w 141998"/>
                <a:gd name="connsiteY7" fmla="*/ 101875 h 118009"/>
                <a:gd name="connsiteX8" fmla="*/ 108462 w 141998"/>
                <a:gd name="connsiteY8" fmla="*/ 275 h 11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998" h="118009">
                  <a:moveTo>
                    <a:pt x="108462" y="275"/>
                  </a:moveTo>
                  <a:cubicBezTo>
                    <a:pt x="110579" y="-4487"/>
                    <a:pt x="133862" y="53721"/>
                    <a:pt x="137037" y="73300"/>
                  </a:cubicBezTo>
                  <a:cubicBezTo>
                    <a:pt x="140212" y="92879"/>
                    <a:pt x="150266" y="114575"/>
                    <a:pt x="127512" y="117750"/>
                  </a:cubicBezTo>
                  <a:cubicBezTo>
                    <a:pt x="104758" y="120925"/>
                    <a:pt x="7920" y="93937"/>
                    <a:pt x="512" y="92350"/>
                  </a:cubicBezTo>
                  <a:cubicBezTo>
                    <a:pt x="-6896" y="90763"/>
                    <a:pt x="68245" y="111929"/>
                    <a:pt x="83062" y="108225"/>
                  </a:cubicBezTo>
                  <a:cubicBezTo>
                    <a:pt x="97879" y="104521"/>
                    <a:pt x="88883" y="80179"/>
                    <a:pt x="89412" y="70125"/>
                  </a:cubicBezTo>
                  <a:cubicBezTo>
                    <a:pt x="89941" y="60071"/>
                    <a:pt x="80416" y="42608"/>
                    <a:pt x="86237" y="47900"/>
                  </a:cubicBezTo>
                  <a:cubicBezTo>
                    <a:pt x="92058" y="53192"/>
                    <a:pt x="119575" y="105579"/>
                    <a:pt x="124337" y="101875"/>
                  </a:cubicBezTo>
                  <a:cubicBezTo>
                    <a:pt x="129099" y="98171"/>
                    <a:pt x="106345" y="5037"/>
                    <a:pt x="108462" y="2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7" name="フリーフォーム 1336">
              <a:extLst>
                <a:ext uri="{FF2B5EF4-FFF2-40B4-BE49-F238E27FC236}">
                  <a16:creationId xmlns:a16="http://schemas.microsoft.com/office/drawing/2014/main" id="{C33D993D-00D4-C912-239E-D9DE1AD5B8F3}"/>
                </a:ext>
              </a:extLst>
            </p:cNvPr>
            <p:cNvSpPr/>
            <p:nvPr/>
          </p:nvSpPr>
          <p:spPr>
            <a:xfrm>
              <a:off x="5013172" y="3793842"/>
              <a:ext cx="163632" cy="48760"/>
            </a:xfrm>
            <a:custGeom>
              <a:avLst/>
              <a:gdLst>
                <a:gd name="connsiteX0" fmla="*/ 153 w 163632"/>
                <a:gd name="connsiteY0" fmla="*/ 283 h 48760"/>
                <a:gd name="connsiteX1" fmla="*/ 155728 w 163632"/>
                <a:gd name="connsiteY1" fmla="*/ 47908 h 48760"/>
                <a:gd name="connsiteX2" fmla="*/ 127153 w 163632"/>
                <a:gd name="connsiteY2" fmla="*/ 28858 h 48760"/>
                <a:gd name="connsiteX3" fmla="*/ 153 w 163632"/>
                <a:gd name="connsiteY3" fmla="*/ 283 h 4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632" h="48760">
                  <a:moveTo>
                    <a:pt x="153" y="283"/>
                  </a:moveTo>
                  <a:cubicBezTo>
                    <a:pt x="4915" y="3458"/>
                    <a:pt x="134561" y="43146"/>
                    <a:pt x="155728" y="47908"/>
                  </a:cubicBezTo>
                  <a:cubicBezTo>
                    <a:pt x="176895" y="52670"/>
                    <a:pt x="151495" y="36266"/>
                    <a:pt x="127153" y="28858"/>
                  </a:cubicBezTo>
                  <a:cubicBezTo>
                    <a:pt x="102811" y="21450"/>
                    <a:pt x="-4609" y="-2892"/>
                    <a:pt x="153" y="2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8" name="フリーフォーム 1337">
              <a:extLst>
                <a:ext uri="{FF2B5EF4-FFF2-40B4-BE49-F238E27FC236}">
                  <a16:creationId xmlns:a16="http://schemas.microsoft.com/office/drawing/2014/main" id="{6E202785-B195-3C18-9C86-B07DFBA0F991}"/>
                </a:ext>
              </a:extLst>
            </p:cNvPr>
            <p:cNvSpPr/>
            <p:nvPr/>
          </p:nvSpPr>
          <p:spPr>
            <a:xfrm>
              <a:off x="4924841" y="3825808"/>
              <a:ext cx="110775" cy="130829"/>
            </a:xfrm>
            <a:custGeom>
              <a:avLst/>
              <a:gdLst>
                <a:gd name="connsiteX0" fmla="*/ 28159 w 110775"/>
                <a:gd name="connsiteY0" fmla="*/ 67 h 130829"/>
                <a:gd name="connsiteX1" fmla="*/ 2759 w 110775"/>
                <a:gd name="connsiteY1" fmla="*/ 69917 h 130829"/>
                <a:gd name="connsiteX2" fmla="*/ 107534 w 110775"/>
                <a:gd name="connsiteY2" fmla="*/ 130242 h 130829"/>
                <a:gd name="connsiteX3" fmla="*/ 85309 w 110775"/>
                <a:gd name="connsiteY3" fmla="*/ 98492 h 130829"/>
                <a:gd name="connsiteX4" fmla="*/ 98009 w 110775"/>
                <a:gd name="connsiteY4" fmla="*/ 63567 h 130829"/>
                <a:gd name="connsiteX5" fmla="*/ 37684 w 110775"/>
                <a:gd name="connsiteY5" fmla="*/ 92142 h 130829"/>
                <a:gd name="connsiteX6" fmla="*/ 75784 w 110775"/>
                <a:gd name="connsiteY6" fmla="*/ 88967 h 130829"/>
                <a:gd name="connsiteX7" fmla="*/ 21809 w 110775"/>
                <a:gd name="connsiteY7" fmla="*/ 82617 h 130829"/>
                <a:gd name="connsiteX8" fmla="*/ 2759 w 110775"/>
                <a:gd name="connsiteY8" fmla="*/ 57217 h 130829"/>
                <a:gd name="connsiteX9" fmla="*/ 28159 w 110775"/>
                <a:gd name="connsiteY9" fmla="*/ 67 h 13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775" h="130829">
                  <a:moveTo>
                    <a:pt x="28159" y="67"/>
                  </a:moveTo>
                  <a:cubicBezTo>
                    <a:pt x="28159" y="2184"/>
                    <a:pt x="-10470" y="48221"/>
                    <a:pt x="2759" y="69917"/>
                  </a:cubicBezTo>
                  <a:cubicBezTo>
                    <a:pt x="15988" y="91613"/>
                    <a:pt x="93776" y="125480"/>
                    <a:pt x="107534" y="130242"/>
                  </a:cubicBezTo>
                  <a:cubicBezTo>
                    <a:pt x="121292" y="135004"/>
                    <a:pt x="86896" y="109604"/>
                    <a:pt x="85309" y="98492"/>
                  </a:cubicBezTo>
                  <a:cubicBezTo>
                    <a:pt x="83722" y="87380"/>
                    <a:pt x="105946" y="64625"/>
                    <a:pt x="98009" y="63567"/>
                  </a:cubicBezTo>
                  <a:cubicBezTo>
                    <a:pt x="90072" y="62509"/>
                    <a:pt x="41388" y="87909"/>
                    <a:pt x="37684" y="92142"/>
                  </a:cubicBezTo>
                  <a:cubicBezTo>
                    <a:pt x="33980" y="96375"/>
                    <a:pt x="78430" y="90555"/>
                    <a:pt x="75784" y="88967"/>
                  </a:cubicBezTo>
                  <a:cubicBezTo>
                    <a:pt x="73138" y="87380"/>
                    <a:pt x="33980" y="87909"/>
                    <a:pt x="21809" y="82617"/>
                  </a:cubicBezTo>
                  <a:cubicBezTo>
                    <a:pt x="9638" y="77325"/>
                    <a:pt x="3288" y="68329"/>
                    <a:pt x="2759" y="57217"/>
                  </a:cubicBezTo>
                  <a:cubicBezTo>
                    <a:pt x="2230" y="46105"/>
                    <a:pt x="28159" y="-2050"/>
                    <a:pt x="28159" y="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39" name="フリーフォーム 1338">
              <a:extLst>
                <a:ext uri="{FF2B5EF4-FFF2-40B4-BE49-F238E27FC236}">
                  <a16:creationId xmlns:a16="http://schemas.microsoft.com/office/drawing/2014/main" id="{72472D85-056B-56F9-0385-7FB5DB4860C1}"/>
                </a:ext>
              </a:extLst>
            </p:cNvPr>
            <p:cNvSpPr/>
            <p:nvPr/>
          </p:nvSpPr>
          <p:spPr>
            <a:xfrm>
              <a:off x="4505325" y="3752850"/>
              <a:ext cx="210378" cy="66912"/>
            </a:xfrm>
            <a:custGeom>
              <a:avLst/>
              <a:gdLst>
                <a:gd name="connsiteX0" fmla="*/ 0 w 210378"/>
                <a:gd name="connsiteY0" fmla="*/ 53975 h 66912"/>
                <a:gd name="connsiteX1" fmla="*/ 171450 w 210378"/>
                <a:gd name="connsiteY1" fmla="*/ 66675 h 66912"/>
                <a:gd name="connsiteX2" fmla="*/ 158750 w 210378"/>
                <a:gd name="connsiteY2" fmla="*/ 41275 h 66912"/>
                <a:gd name="connsiteX3" fmla="*/ 209550 w 210378"/>
                <a:gd name="connsiteY3" fmla="*/ 12700 h 66912"/>
                <a:gd name="connsiteX4" fmla="*/ 190500 w 210378"/>
                <a:gd name="connsiteY4" fmla="*/ 0 h 66912"/>
                <a:gd name="connsiteX5" fmla="*/ 193675 w 210378"/>
                <a:gd name="connsiteY5" fmla="*/ 12700 h 66912"/>
                <a:gd name="connsiteX6" fmla="*/ 161925 w 210378"/>
                <a:gd name="connsiteY6" fmla="*/ 19050 h 66912"/>
                <a:gd name="connsiteX7" fmla="*/ 171450 w 210378"/>
                <a:gd name="connsiteY7" fmla="*/ 53975 h 66912"/>
                <a:gd name="connsiteX8" fmla="*/ 0 w 210378"/>
                <a:gd name="connsiteY8" fmla="*/ 53975 h 6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378" h="66912">
                  <a:moveTo>
                    <a:pt x="0" y="53975"/>
                  </a:moveTo>
                  <a:cubicBezTo>
                    <a:pt x="0" y="56092"/>
                    <a:pt x="144992" y="68792"/>
                    <a:pt x="171450" y="66675"/>
                  </a:cubicBezTo>
                  <a:cubicBezTo>
                    <a:pt x="197908" y="64558"/>
                    <a:pt x="152400" y="50271"/>
                    <a:pt x="158750" y="41275"/>
                  </a:cubicBezTo>
                  <a:cubicBezTo>
                    <a:pt x="165100" y="32279"/>
                    <a:pt x="204258" y="19579"/>
                    <a:pt x="209550" y="12700"/>
                  </a:cubicBezTo>
                  <a:cubicBezTo>
                    <a:pt x="214842" y="5821"/>
                    <a:pt x="193146" y="0"/>
                    <a:pt x="190500" y="0"/>
                  </a:cubicBezTo>
                  <a:cubicBezTo>
                    <a:pt x="187854" y="0"/>
                    <a:pt x="198437" y="9525"/>
                    <a:pt x="193675" y="12700"/>
                  </a:cubicBezTo>
                  <a:cubicBezTo>
                    <a:pt x="188913" y="15875"/>
                    <a:pt x="165629" y="12171"/>
                    <a:pt x="161925" y="19050"/>
                  </a:cubicBezTo>
                  <a:cubicBezTo>
                    <a:pt x="158221" y="25929"/>
                    <a:pt x="195262" y="49213"/>
                    <a:pt x="171450" y="53975"/>
                  </a:cubicBezTo>
                  <a:cubicBezTo>
                    <a:pt x="147638" y="58737"/>
                    <a:pt x="0" y="51858"/>
                    <a:pt x="0" y="539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0" name="フリーフォーム 1339">
              <a:extLst>
                <a:ext uri="{FF2B5EF4-FFF2-40B4-BE49-F238E27FC236}">
                  <a16:creationId xmlns:a16="http://schemas.microsoft.com/office/drawing/2014/main" id="{3E09A184-9D6E-2F32-9A64-9E4F5E598366}"/>
                </a:ext>
              </a:extLst>
            </p:cNvPr>
            <p:cNvSpPr/>
            <p:nvPr/>
          </p:nvSpPr>
          <p:spPr>
            <a:xfrm>
              <a:off x="5387890" y="3714602"/>
              <a:ext cx="216175" cy="338500"/>
            </a:xfrm>
            <a:custGeom>
              <a:avLst/>
              <a:gdLst>
                <a:gd name="connsiteX0" fmla="*/ 85 w 216175"/>
                <a:gd name="connsiteY0" fmla="*/ 148 h 338500"/>
                <a:gd name="connsiteX1" fmla="*/ 203285 w 216175"/>
                <a:gd name="connsiteY1" fmla="*/ 317648 h 338500"/>
                <a:gd name="connsiteX2" fmla="*/ 177885 w 216175"/>
                <a:gd name="connsiteY2" fmla="*/ 276373 h 338500"/>
                <a:gd name="connsiteX3" fmla="*/ 85 w 216175"/>
                <a:gd name="connsiteY3" fmla="*/ 148 h 33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175" h="338500">
                  <a:moveTo>
                    <a:pt x="85" y="148"/>
                  </a:moveTo>
                  <a:cubicBezTo>
                    <a:pt x="4318" y="7027"/>
                    <a:pt x="173652" y="271611"/>
                    <a:pt x="203285" y="317648"/>
                  </a:cubicBezTo>
                  <a:cubicBezTo>
                    <a:pt x="232918" y="363685"/>
                    <a:pt x="205931" y="326115"/>
                    <a:pt x="177885" y="276373"/>
                  </a:cubicBezTo>
                  <a:cubicBezTo>
                    <a:pt x="149839" y="226631"/>
                    <a:pt x="-4148" y="-6731"/>
                    <a:pt x="85" y="1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1" name="フリーフォーム 1340">
              <a:extLst>
                <a:ext uri="{FF2B5EF4-FFF2-40B4-BE49-F238E27FC236}">
                  <a16:creationId xmlns:a16="http://schemas.microsoft.com/office/drawing/2014/main" id="{07B30B08-9315-C1B3-1D70-8FCEB0D6C4BD}"/>
                </a:ext>
              </a:extLst>
            </p:cNvPr>
            <p:cNvSpPr/>
            <p:nvPr/>
          </p:nvSpPr>
          <p:spPr>
            <a:xfrm>
              <a:off x="5272497" y="3727135"/>
              <a:ext cx="228550" cy="289423"/>
            </a:xfrm>
            <a:custGeom>
              <a:avLst/>
              <a:gdLst>
                <a:gd name="connsiteX0" fmla="*/ 1178 w 228550"/>
                <a:gd name="connsiteY0" fmla="*/ 315 h 289423"/>
                <a:gd name="connsiteX1" fmla="*/ 32928 w 228550"/>
                <a:gd name="connsiteY1" fmla="*/ 44765 h 289423"/>
                <a:gd name="connsiteX2" fmla="*/ 220253 w 228550"/>
                <a:gd name="connsiteY2" fmla="*/ 279715 h 289423"/>
                <a:gd name="connsiteX3" fmla="*/ 198028 w 228550"/>
                <a:gd name="connsiteY3" fmla="*/ 247965 h 289423"/>
                <a:gd name="connsiteX4" fmla="*/ 1178 w 228550"/>
                <a:gd name="connsiteY4" fmla="*/ 315 h 28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50" h="289423">
                  <a:moveTo>
                    <a:pt x="1178" y="315"/>
                  </a:moveTo>
                  <a:cubicBezTo>
                    <a:pt x="-1203" y="-744"/>
                    <a:pt x="-3584" y="-1802"/>
                    <a:pt x="32928" y="44765"/>
                  </a:cubicBezTo>
                  <a:cubicBezTo>
                    <a:pt x="69440" y="91332"/>
                    <a:pt x="192736" y="245848"/>
                    <a:pt x="220253" y="279715"/>
                  </a:cubicBezTo>
                  <a:cubicBezTo>
                    <a:pt x="247770" y="313582"/>
                    <a:pt x="198028" y="247965"/>
                    <a:pt x="198028" y="247965"/>
                  </a:cubicBezTo>
                  <a:lnTo>
                    <a:pt x="1178" y="31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2" name="フリーフォーム 1341">
              <a:extLst>
                <a:ext uri="{FF2B5EF4-FFF2-40B4-BE49-F238E27FC236}">
                  <a16:creationId xmlns:a16="http://schemas.microsoft.com/office/drawing/2014/main" id="{C2227547-94B6-EA93-0CD3-AB301243B53B}"/>
                </a:ext>
              </a:extLst>
            </p:cNvPr>
            <p:cNvSpPr/>
            <p:nvPr/>
          </p:nvSpPr>
          <p:spPr>
            <a:xfrm>
              <a:off x="5167981" y="3939170"/>
              <a:ext cx="326091" cy="243499"/>
            </a:xfrm>
            <a:custGeom>
              <a:avLst/>
              <a:gdLst>
                <a:gd name="connsiteX0" fmla="*/ 919 w 326091"/>
                <a:gd name="connsiteY0" fmla="*/ 1005 h 243499"/>
                <a:gd name="connsiteX1" fmla="*/ 264444 w 326091"/>
                <a:gd name="connsiteY1" fmla="*/ 156580 h 243499"/>
                <a:gd name="connsiteX2" fmla="*/ 321594 w 326091"/>
                <a:gd name="connsiteY2" fmla="*/ 242305 h 243499"/>
                <a:gd name="connsiteX3" fmla="*/ 181894 w 326091"/>
                <a:gd name="connsiteY3" fmla="*/ 96255 h 243499"/>
                <a:gd name="connsiteX4" fmla="*/ 919 w 326091"/>
                <a:gd name="connsiteY4" fmla="*/ 1005 h 24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091" h="243499">
                  <a:moveTo>
                    <a:pt x="919" y="1005"/>
                  </a:moveTo>
                  <a:cubicBezTo>
                    <a:pt x="14677" y="11059"/>
                    <a:pt x="210998" y="116363"/>
                    <a:pt x="264444" y="156580"/>
                  </a:cubicBezTo>
                  <a:cubicBezTo>
                    <a:pt x="317890" y="196797"/>
                    <a:pt x="335352" y="252359"/>
                    <a:pt x="321594" y="242305"/>
                  </a:cubicBezTo>
                  <a:cubicBezTo>
                    <a:pt x="307836" y="232251"/>
                    <a:pt x="232165" y="133826"/>
                    <a:pt x="181894" y="96255"/>
                  </a:cubicBezTo>
                  <a:cubicBezTo>
                    <a:pt x="131623" y="58684"/>
                    <a:pt x="-12839" y="-9049"/>
                    <a:pt x="919" y="10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3" name="フリーフォーム 1342">
              <a:extLst>
                <a:ext uri="{FF2B5EF4-FFF2-40B4-BE49-F238E27FC236}">
                  <a16:creationId xmlns:a16="http://schemas.microsoft.com/office/drawing/2014/main" id="{FC7EFBFD-CDF2-E335-B3E7-1C1C73056DB4}"/>
                </a:ext>
              </a:extLst>
            </p:cNvPr>
            <p:cNvSpPr/>
            <p:nvPr/>
          </p:nvSpPr>
          <p:spPr>
            <a:xfrm>
              <a:off x="4775183" y="3949699"/>
              <a:ext cx="219298" cy="269948"/>
            </a:xfrm>
            <a:custGeom>
              <a:avLst/>
              <a:gdLst>
                <a:gd name="connsiteX0" fmla="*/ 17 w 219298"/>
                <a:gd name="connsiteY0" fmla="*/ 1 h 269948"/>
                <a:gd name="connsiteX1" fmla="*/ 133367 w 219298"/>
                <a:gd name="connsiteY1" fmla="*/ 123826 h 269948"/>
                <a:gd name="connsiteX2" fmla="*/ 155592 w 219298"/>
                <a:gd name="connsiteY2" fmla="*/ 269876 h 269948"/>
                <a:gd name="connsiteX3" fmla="*/ 165117 w 219298"/>
                <a:gd name="connsiteY3" fmla="*/ 142876 h 269948"/>
                <a:gd name="connsiteX4" fmla="*/ 219092 w 219298"/>
                <a:gd name="connsiteY4" fmla="*/ 101601 h 269948"/>
                <a:gd name="connsiteX5" fmla="*/ 142892 w 219298"/>
                <a:gd name="connsiteY5" fmla="*/ 120651 h 269948"/>
                <a:gd name="connsiteX6" fmla="*/ 17 w 219298"/>
                <a:gd name="connsiteY6" fmla="*/ 1 h 26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298" h="269948">
                  <a:moveTo>
                    <a:pt x="17" y="1"/>
                  </a:moveTo>
                  <a:cubicBezTo>
                    <a:pt x="-1570" y="530"/>
                    <a:pt x="107438" y="78847"/>
                    <a:pt x="133367" y="123826"/>
                  </a:cubicBezTo>
                  <a:cubicBezTo>
                    <a:pt x="159296" y="168805"/>
                    <a:pt x="150300" y="266701"/>
                    <a:pt x="155592" y="269876"/>
                  </a:cubicBezTo>
                  <a:cubicBezTo>
                    <a:pt x="160884" y="273051"/>
                    <a:pt x="154534" y="170922"/>
                    <a:pt x="165117" y="142876"/>
                  </a:cubicBezTo>
                  <a:cubicBezTo>
                    <a:pt x="175700" y="114830"/>
                    <a:pt x="222796" y="105305"/>
                    <a:pt x="219092" y="101601"/>
                  </a:cubicBezTo>
                  <a:cubicBezTo>
                    <a:pt x="215388" y="97897"/>
                    <a:pt x="179404" y="135468"/>
                    <a:pt x="142892" y="120651"/>
                  </a:cubicBezTo>
                  <a:cubicBezTo>
                    <a:pt x="106380" y="105834"/>
                    <a:pt x="1604" y="-528"/>
                    <a:pt x="17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4" name="フリーフォーム 1343">
              <a:extLst>
                <a:ext uri="{FF2B5EF4-FFF2-40B4-BE49-F238E27FC236}">
                  <a16:creationId xmlns:a16="http://schemas.microsoft.com/office/drawing/2014/main" id="{7F024A05-3BC8-EF60-B0F5-EB2B09920BE9}"/>
                </a:ext>
              </a:extLst>
            </p:cNvPr>
            <p:cNvSpPr/>
            <p:nvPr/>
          </p:nvSpPr>
          <p:spPr>
            <a:xfrm>
              <a:off x="5079866" y="4178025"/>
              <a:ext cx="192739" cy="154234"/>
            </a:xfrm>
            <a:custGeom>
              <a:avLst/>
              <a:gdLst>
                <a:gd name="connsiteX0" fmla="*/ 9659 w 192739"/>
                <a:gd name="connsiteY0" fmla="*/ 275 h 154234"/>
                <a:gd name="connsiteX1" fmla="*/ 190634 w 192739"/>
                <a:gd name="connsiteY1" fmla="*/ 149500 h 154234"/>
                <a:gd name="connsiteX2" fmla="*/ 101734 w 192739"/>
                <a:gd name="connsiteY2" fmla="*/ 114575 h 154234"/>
                <a:gd name="connsiteX3" fmla="*/ 134 w 192739"/>
                <a:gd name="connsiteY3" fmla="*/ 89175 h 154234"/>
                <a:gd name="connsiteX4" fmla="*/ 123959 w 192739"/>
                <a:gd name="connsiteY4" fmla="*/ 111400 h 154234"/>
                <a:gd name="connsiteX5" fmla="*/ 9659 w 192739"/>
                <a:gd name="connsiteY5" fmla="*/ 275 h 15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739" h="154234">
                  <a:moveTo>
                    <a:pt x="9659" y="275"/>
                  </a:moveTo>
                  <a:cubicBezTo>
                    <a:pt x="20771" y="6625"/>
                    <a:pt x="175288" y="130450"/>
                    <a:pt x="190634" y="149500"/>
                  </a:cubicBezTo>
                  <a:cubicBezTo>
                    <a:pt x="205980" y="168550"/>
                    <a:pt x="133484" y="124629"/>
                    <a:pt x="101734" y="114575"/>
                  </a:cubicBezTo>
                  <a:cubicBezTo>
                    <a:pt x="69984" y="104521"/>
                    <a:pt x="-3570" y="89704"/>
                    <a:pt x="134" y="89175"/>
                  </a:cubicBezTo>
                  <a:cubicBezTo>
                    <a:pt x="3838" y="88646"/>
                    <a:pt x="118138" y="123571"/>
                    <a:pt x="123959" y="111400"/>
                  </a:cubicBezTo>
                  <a:cubicBezTo>
                    <a:pt x="129780" y="99229"/>
                    <a:pt x="-1453" y="-6075"/>
                    <a:pt x="9659" y="2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5" name="フリーフォーム 1344">
              <a:extLst>
                <a:ext uri="{FF2B5EF4-FFF2-40B4-BE49-F238E27FC236}">
                  <a16:creationId xmlns:a16="http://schemas.microsoft.com/office/drawing/2014/main" id="{1E00D0F6-F0B4-D911-AF10-BC04FC4EA0D8}"/>
                </a:ext>
              </a:extLst>
            </p:cNvPr>
            <p:cNvSpPr/>
            <p:nvPr/>
          </p:nvSpPr>
          <p:spPr>
            <a:xfrm>
              <a:off x="4901896" y="3857306"/>
              <a:ext cx="98742" cy="140211"/>
            </a:xfrm>
            <a:custGeom>
              <a:avLst/>
              <a:gdLst>
                <a:gd name="connsiteX0" fmla="*/ 304 w 98742"/>
                <a:gd name="connsiteY0" fmla="*/ 319 h 140211"/>
                <a:gd name="connsiteX1" fmla="*/ 22529 w 98742"/>
                <a:gd name="connsiteY1" fmla="*/ 95569 h 140211"/>
                <a:gd name="connsiteX2" fmla="*/ 98729 w 98742"/>
                <a:gd name="connsiteY2" fmla="*/ 140019 h 140211"/>
                <a:gd name="connsiteX3" fmla="*/ 16179 w 98742"/>
                <a:gd name="connsiteY3" fmla="*/ 111444 h 140211"/>
                <a:gd name="connsiteX4" fmla="*/ 19354 w 98742"/>
                <a:gd name="connsiteY4" fmla="*/ 105094 h 140211"/>
                <a:gd name="connsiteX5" fmla="*/ 9829 w 98742"/>
                <a:gd name="connsiteY5" fmla="*/ 66994 h 140211"/>
                <a:gd name="connsiteX6" fmla="*/ 304 w 98742"/>
                <a:gd name="connsiteY6" fmla="*/ 319 h 140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742" h="140211">
                  <a:moveTo>
                    <a:pt x="304" y="319"/>
                  </a:moveTo>
                  <a:cubicBezTo>
                    <a:pt x="2421" y="5081"/>
                    <a:pt x="6125" y="72286"/>
                    <a:pt x="22529" y="95569"/>
                  </a:cubicBezTo>
                  <a:cubicBezTo>
                    <a:pt x="38933" y="118852"/>
                    <a:pt x="99787" y="137373"/>
                    <a:pt x="98729" y="140019"/>
                  </a:cubicBezTo>
                  <a:cubicBezTo>
                    <a:pt x="97671" y="142665"/>
                    <a:pt x="29408" y="117265"/>
                    <a:pt x="16179" y="111444"/>
                  </a:cubicBezTo>
                  <a:cubicBezTo>
                    <a:pt x="2950" y="105623"/>
                    <a:pt x="20412" y="112502"/>
                    <a:pt x="19354" y="105094"/>
                  </a:cubicBezTo>
                  <a:cubicBezTo>
                    <a:pt x="18296" y="97686"/>
                    <a:pt x="11946" y="88690"/>
                    <a:pt x="9829" y="66994"/>
                  </a:cubicBezTo>
                  <a:cubicBezTo>
                    <a:pt x="7712" y="45298"/>
                    <a:pt x="-1813" y="-4443"/>
                    <a:pt x="304" y="3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7" name="フリーフォーム 1346">
              <a:extLst>
                <a:ext uri="{FF2B5EF4-FFF2-40B4-BE49-F238E27FC236}">
                  <a16:creationId xmlns:a16="http://schemas.microsoft.com/office/drawing/2014/main" id="{8E995BEA-6F0D-E49C-74CA-6B09C04E5F19}"/>
                </a:ext>
              </a:extLst>
            </p:cNvPr>
            <p:cNvSpPr/>
            <p:nvPr/>
          </p:nvSpPr>
          <p:spPr>
            <a:xfrm>
              <a:off x="4644780" y="3838575"/>
              <a:ext cx="208163" cy="117523"/>
            </a:xfrm>
            <a:custGeom>
              <a:avLst/>
              <a:gdLst>
                <a:gd name="connsiteX0" fmla="*/ 245 w 208163"/>
                <a:gd name="connsiteY0" fmla="*/ 25400 h 117523"/>
                <a:gd name="connsiteX1" fmla="*/ 155820 w 208163"/>
                <a:gd name="connsiteY1" fmla="*/ 50800 h 117523"/>
                <a:gd name="connsiteX2" fmla="*/ 139945 w 208163"/>
                <a:gd name="connsiteY2" fmla="*/ 69850 h 117523"/>
                <a:gd name="connsiteX3" fmla="*/ 117720 w 208163"/>
                <a:gd name="connsiteY3" fmla="*/ 117475 h 117523"/>
                <a:gd name="connsiteX4" fmla="*/ 136770 w 208163"/>
                <a:gd name="connsiteY4" fmla="*/ 60325 h 117523"/>
                <a:gd name="connsiteX5" fmla="*/ 197095 w 208163"/>
                <a:gd name="connsiteY5" fmla="*/ 34925 h 117523"/>
                <a:gd name="connsiteX6" fmla="*/ 206620 w 208163"/>
                <a:gd name="connsiteY6" fmla="*/ 0 h 117523"/>
                <a:gd name="connsiteX7" fmla="*/ 178045 w 208163"/>
                <a:gd name="connsiteY7" fmla="*/ 34925 h 117523"/>
                <a:gd name="connsiteX8" fmla="*/ 120895 w 208163"/>
                <a:gd name="connsiteY8" fmla="*/ 47625 h 117523"/>
                <a:gd name="connsiteX9" fmla="*/ 245 w 208163"/>
                <a:gd name="connsiteY9" fmla="*/ 25400 h 11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163" h="117523">
                  <a:moveTo>
                    <a:pt x="245" y="25400"/>
                  </a:moveTo>
                  <a:cubicBezTo>
                    <a:pt x="6066" y="25929"/>
                    <a:pt x="155820" y="50800"/>
                    <a:pt x="155820" y="50800"/>
                  </a:cubicBezTo>
                  <a:cubicBezTo>
                    <a:pt x="179103" y="58208"/>
                    <a:pt x="146295" y="58738"/>
                    <a:pt x="139945" y="69850"/>
                  </a:cubicBezTo>
                  <a:cubicBezTo>
                    <a:pt x="133595" y="80962"/>
                    <a:pt x="118249" y="119062"/>
                    <a:pt x="117720" y="117475"/>
                  </a:cubicBezTo>
                  <a:cubicBezTo>
                    <a:pt x="117191" y="115888"/>
                    <a:pt x="123541" y="74083"/>
                    <a:pt x="136770" y="60325"/>
                  </a:cubicBezTo>
                  <a:cubicBezTo>
                    <a:pt x="149999" y="46567"/>
                    <a:pt x="185453" y="44979"/>
                    <a:pt x="197095" y="34925"/>
                  </a:cubicBezTo>
                  <a:cubicBezTo>
                    <a:pt x="208737" y="24871"/>
                    <a:pt x="209795" y="0"/>
                    <a:pt x="206620" y="0"/>
                  </a:cubicBezTo>
                  <a:cubicBezTo>
                    <a:pt x="203445" y="0"/>
                    <a:pt x="192332" y="26988"/>
                    <a:pt x="178045" y="34925"/>
                  </a:cubicBezTo>
                  <a:cubicBezTo>
                    <a:pt x="163758" y="42862"/>
                    <a:pt x="147882" y="48683"/>
                    <a:pt x="120895" y="47625"/>
                  </a:cubicBezTo>
                  <a:cubicBezTo>
                    <a:pt x="93908" y="46567"/>
                    <a:pt x="-5576" y="24871"/>
                    <a:pt x="245" y="254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8" name="フリーフォーム 1347">
              <a:extLst>
                <a:ext uri="{FF2B5EF4-FFF2-40B4-BE49-F238E27FC236}">
                  <a16:creationId xmlns:a16="http://schemas.microsoft.com/office/drawing/2014/main" id="{9592A166-C300-8A40-21AB-3CE636EBDB5A}"/>
                </a:ext>
              </a:extLst>
            </p:cNvPr>
            <p:cNvSpPr/>
            <p:nvPr/>
          </p:nvSpPr>
          <p:spPr>
            <a:xfrm>
              <a:off x="4850521" y="3603299"/>
              <a:ext cx="304603" cy="88172"/>
            </a:xfrm>
            <a:custGeom>
              <a:avLst/>
              <a:gdLst>
                <a:gd name="connsiteX0" fmla="*/ 879 w 304603"/>
                <a:gd name="connsiteY0" fmla="*/ 326 h 88172"/>
                <a:gd name="connsiteX1" fmla="*/ 296154 w 304603"/>
                <a:gd name="connsiteY1" fmla="*/ 86051 h 88172"/>
                <a:gd name="connsiteX2" fmla="*/ 207254 w 304603"/>
                <a:gd name="connsiteY2" fmla="*/ 57476 h 88172"/>
                <a:gd name="connsiteX3" fmla="*/ 879 w 304603"/>
                <a:gd name="connsiteY3" fmla="*/ 326 h 88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603" h="88172">
                  <a:moveTo>
                    <a:pt x="879" y="326"/>
                  </a:moveTo>
                  <a:cubicBezTo>
                    <a:pt x="15696" y="5089"/>
                    <a:pt x="261758" y="76526"/>
                    <a:pt x="296154" y="86051"/>
                  </a:cubicBezTo>
                  <a:cubicBezTo>
                    <a:pt x="330550" y="95576"/>
                    <a:pt x="251704" y="70705"/>
                    <a:pt x="207254" y="57476"/>
                  </a:cubicBezTo>
                  <a:cubicBezTo>
                    <a:pt x="162804" y="44247"/>
                    <a:pt x="-13938" y="-4437"/>
                    <a:pt x="879" y="3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9" name="フリーフォーム 1348">
              <a:extLst>
                <a:ext uri="{FF2B5EF4-FFF2-40B4-BE49-F238E27FC236}">
                  <a16:creationId xmlns:a16="http://schemas.microsoft.com/office/drawing/2014/main" id="{BBEC3720-EA4E-A79D-0BC9-460C2FCBB567}"/>
                </a:ext>
              </a:extLst>
            </p:cNvPr>
            <p:cNvSpPr/>
            <p:nvPr/>
          </p:nvSpPr>
          <p:spPr>
            <a:xfrm>
              <a:off x="4718005" y="3711575"/>
              <a:ext cx="228691" cy="41281"/>
            </a:xfrm>
            <a:custGeom>
              <a:avLst/>
              <a:gdLst>
                <a:gd name="connsiteX0" fmla="*/ 45 w 228691"/>
                <a:gd name="connsiteY0" fmla="*/ 9525 h 41281"/>
                <a:gd name="connsiteX1" fmla="*/ 107995 w 228691"/>
                <a:gd name="connsiteY1" fmla="*/ 3175 h 41281"/>
                <a:gd name="connsiteX2" fmla="*/ 228645 w 228691"/>
                <a:gd name="connsiteY2" fmla="*/ 41275 h 41281"/>
                <a:gd name="connsiteX3" fmla="*/ 120695 w 228691"/>
                <a:gd name="connsiteY3" fmla="*/ 0 h 41281"/>
                <a:gd name="connsiteX4" fmla="*/ 45 w 228691"/>
                <a:gd name="connsiteY4" fmla="*/ 9525 h 41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91" h="41281">
                  <a:moveTo>
                    <a:pt x="45" y="9525"/>
                  </a:moveTo>
                  <a:cubicBezTo>
                    <a:pt x="-2072" y="10054"/>
                    <a:pt x="69895" y="-2117"/>
                    <a:pt x="107995" y="3175"/>
                  </a:cubicBezTo>
                  <a:cubicBezTo>
                    <a:pt x="146095" y="8467"/>
                    <a:pt x="226528" y="41804"/>
                    <a:pt x="228645" y="41275"/>
                  </a:cubicBezTo>
                  <a:cubicBezTo>
                    <a:pt x="230762" y="40746"/>
                    <a:pt x="159324" y="3175"/>
                    <a:pt x="120695" y="0"/>
                  </a:cubicBezTo>
                  <a:lnTo>
                    <a:pt x="45" y="952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0" name="フリーフォーム 1349">
              <a:extLst>
                <a:ext uri="{FF2B5EF4-FFF2-40B4-BE49-F238E27FC236}">
                  <a16:creationId xmlns:a16="http://schemas.microsoft.com/office/drawing/2014/main" id="{DD56D17B-D802-7064-0C09-5E6BE54D4289}"/>
                </a:ext>
              </a:extLst>
            </p:cNvPr>
            <p:cNvSpPr/>
            <p:nvPr/>
          </p:nvSpPr>
          <p:spPr>
            <a:xfrm>
              <a:off x="5016382" y="4091456"/>
              <a:ext cx="184420" cy="64689"/>
            </a:xfrm>
            <a:custGeom>
              <a:avLst/>
              <a:gdLst>
                <a:gd name="connsiteX0" fmla="*/ 118 w 184420"/>
                <a:gd name="connsiteY0" fmla="*/ 64619 h 64689"/>
                <a:gd name="connsiteX1" fmla="*/ 89018 w 184420"/>
                <a:gd name="connsiteY1" fmla="*/ 13819 h 64689"/>
                <a:gd name="connsiteX2" fmla="*/ 184268 w 184420"/>
                <a:gd name="connsiteY2" fmla="*/ 23344 h 64689"/>
                <a:gd name="connsiteX3" fmla="*/ 108068 w 184420"/>
                <a:gd name="connsiteY3" fmla="*/ 1119 h 64689"/>
                <a:gd name="connsiteX4" fmla="*/ 118 w 184420"/>
                <a:gd name="connsiteY4" fmla="*/ 64619 h 6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420" h="64689">
                  <a:moveTo>
                    <a:pt x="118" y="64619"/>
                  </a:moveTo>
                  <a:cubicBezTo>
                    <a:pt x="-3057" y="66736"/>
                    <a:pt x="58326" y="20698"/>
                    <a:pt x="89018" y="13819"/>
                  </a:cubicBezTo>
                  <a:cubicBezTo>
                    <a:pt x="119710" y="6940"/>
                    <a:pt x="181093" y="25461"/>
                    <a:pt x="184268" y="23344"/>
                  </a:cubicBezTo>
                  <a:cubicBezTo>
                    <a:pt x="187443" y="21227"/>
                    <a:pt x="140347" y="-5760"/>
                    <a:pt x="108068" y="1119"/>
                  </a:cubicBezTo>
                  <a:cubicBezTo>
                    <a:pt x="75789" y="7998"/>
                    <a:pt x="3293" y="62502"/>
                    <a:pt x="118" y="646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1" name="フリーフォーム 1350">
              <a:extLst>
                <a:ext uri="{FF2B5EF4-FFF2-40B4-BE49-F238E27FC236}">
                  <a16:creationId xmlns:a16="http://schemas.microsoft.com/office/drawing/2014/main" id="{3DCB2BAB-5197-074D-C953-90C591B4673F}"/>
                </a:ext>
              </a:extLst>
            </p:cNvPr>
            <p:cNvSpPr/>
            <p:nvPr/>
          </p:nvSpPr>
          <p:spPr>
            <a:xfrm>
              <a:off x="5407008" y="3632199"/>
              <a:ext cx="241957" cy="355713"/>
            </a:xfrm>
            <a:custGeom>
              <a:avLst/>
              <a:gdLst>
                <a:gd name="connsiteX0" fmla="*/ 17 w 241957"/>
                <a:gd name="connsiteY0" fmla="*/ 1 h 355713"/>
                <a:gd name="connsiteX1" fmla="*/ 139717 w 241957"/>
                <a:gd name="connsiteY1" fmla="*/ 174626 h 355713"/>
                <a:gd name="connsiteX2" fmla="*/ 212742 w 241957"/>
                <a:gd name="connsiteY2" fmla="*/ 295276 h 355713"/>
                <a:gd name="connsiteX3" fmla="*/ 212742 w 241957"/>
                <a:gd name="connsiteY3" fmla="*/ 260351 h 355713"/>
                <a:gd name="connsiteX4" fmla="*/ 241317 w 241957"/>
                <a:gd name="connsiteY4" fmla="*/ 355601 h 355713"/>
                <a:gd name="connsiteX5" fmla="*/ 180992 w 241957"/>
                <a:gd name="connsiteY5" fmla="*/ 238126 h 355713"/>
                <a:gd name="connsiteX6" fmla="*/ 203217 w 241957"/>
                <a:gd name="connsiteY6" fmla="*/ 203201 h 355713"/>
                <a:gd name="connsiteX7" fmla="*/ 149242 w 241957"/>
                <a:gd name="connsiteY7" fmla="*/ 171451 h 355713"/>
                <a:gd name="connsiteX8" fmla="*/ 17 w 241957"/>
                <a:gd name="connsiteY8" fmla="*/ 1 h 35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1957" h="355713">
                  <a:moveTo>
                    <a:pt x="17" y="1"/>
                  </a:moveTo>
                  <a:cubicBezTo>
                    <a:pt x="-1570" y="530"/>
                    <a:pt x="104263" y="125413"/>
                    <a:pt x="139717" y="174626"/>
                  </a:cubicBezTo>
                  <a:cubicBezTo>
                    <a:pt x="175171" y="223839"/>
                    <a:pt x="200571" y="280989"/>
                    <a:pt x="212742" y="295276"/>
                  </a:cubicBezTo>
                  <a:cubicBezTo>
                    <a:pt x="224913" y="309563"/>
                    <a:pt x="207980" y="250297"/>
                    <a:pt x="212742" y="260351"/>
                  </a:cubicBezTo>
                  <a:cubicBezTo>
                    <a:pt x="217505" y="270405"/>
                    <a:pt x="246609" y="359305"/>
                    <a:pt x="241317" y="355601"/>
                  </a:cubicBezTo>
                  <a:cubicBezTo>
                    <a:pt x="236025" y="351897"/>
                    <a:pt x="187342" y="263526"/>
                    <a:pt x="180992" y="238126"/>
                  </a:cubicBezTo>
                  <a:cubicBezTo>
                    <a:pt x="174642" y="212726"/>
                    <a:pt x="208509" y="214314"/>
                    <a:pt x="203217" y="203201"/>
                  </a:cubicBezTo>
                  <a:cubicBezTo>
                    <a:pt x="197925" y="192089"/>
                    <a:pt x="180463" y="206376"/>
                    <a:pt x="149242" y="171451"/>
                  </a:cubicBezTo>
                  <a:cubicBezTo>
                    <a:pt x="118021" y="136526"/>
                    <a:pt x="1604" y="-528"/>
                    <a:pt x="17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2" name="フリーフォーム 1351">
              <a:extLst>
                <a:ext uri="{FF2B5EF4-FFF2-40B4-BE49-F238E27FC236}">
                  <a16:creationId xmlns:a16="http://schemas.microsoft.com/office/drawing/2014/main" id="{0937EBD1-1E9A-FB1F-6E9E-AEC981885CCB}"/>
                </a:ext>
              </a:extLst>
            </p:cNvPr>
            <p:cNvSpPr/>
            <p:nvPr/>
          </p:nvSpPr>
          <p:spPr>
            <a:xfrm>
              <a:off x="5203474" y="3677476"/>
              <a:ext cx="133743" cy="154871"/>
            </a:xfrm>
            <a:custGeom>
              <a:avLst/>
              <a:gdLst>
                <a:gd name="connsiteX0" fmla="*/ 351 w 133743"/>
                <a:gd name="connsiteY0" fmla="*/ 2349 h 154871"/>
                <a:gd name="connsiteX1" fmla="*/ 47976 w 133743"/>
                <a:gd name="connsiteY1" fmla="*/ 151574 h 154871"/>
                <a:gd name="connsiteX2" fmla="*/ 32101 w 133743"/>
                <a:gd name="connsiteY2" fmla="*/ 100774 h 154871"/>
                <a:gd name="connsiteX3" fmla="*/ 70201 w 133743"/>
                <a:gd name="connsiteY3" fmla="*/ 43624 h 154871"/>
                <a:gd name="connsiteX4" fmla="*/ 133701 w 133743"/>
                <a:gd name="connsiteY4" fmla="*/ 49974 h 154871"/>
                <a:gd name="connsiteX5" fmla="*/ 79726 w 133743"/>
                <a:gd name="connsiteY5" fmla="*/ 18224 h 154871"/>
                <a:gd name="connsiteX6" fmla="*/ 57501 w 133743"/>
                <a:gd name="connsiteY6" fmla="*/ 62674 h 154871"/>
                <a:gd name="connsiteX7" fmla="*/ 28926 w 133743"/>
                <a:gd name="connsiteY7" fmla="*/ 59499 h 154871"/>
                <a:gd name="connsiteX8" fmla="*/ 351 w 133743"/>
                <a:gd name="connsiteY8" fmla="*/ 2349 h 154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3743" h="154871">
                  <a:moveTo>
                    <a:pt x="351" y="2349"/>
                  </a:moveTo>
                  <a:cubicBezTo>
                    <a:pt x="3526" y="17695"/>
                    <a:pt x="42684" y="135170"/>
                    <a:pt x="47976" y="151574"/>
                  </a:cubicBezTo>
                  <a:cubicBezTo>
                    <a:pt x="53268" y="167978"/>
                    <a:pt x="28397" y="118766"/>
                    <a:pt x="32101" y="100774"/>
                  </a:cubicBezTo>
                  <a:cubicBezTo>
                    <a:pt x="35805" y="82782"/>
                    <a:pt x="53268" y="52091"/>
                    <a:pt x="70201" y="43624"/>
                  </a:cubicBezTo>
                  <a:cubicBezTo>
                    <a:pt x="87134" y="35157"/>
                    <a:pt x="132114" y="54207"/>
                    <a:pt x="133701" y="49974"/>
                  </a:cubicBezTo>
                  <a:cubicBezTo>
                    <a:pt x="135288" y="45741"/>
                    <a:pt x="92426" y="16107"/>
                    <a:pt x="79726" y="18224"/>
                  </a:cubicBezTo>
                  <a:cubicBezTo>
                    <a:pt x="67026" y="20341"/>
                    <a:pt x="65968" y="55795"/>
                    <a:pt x="57501" y="62674"/>
                  </a:cubicBezTo>
                  <a:cubicBezTo>
                    <a:pt x="49034" y="69553"/>
                    <a:pt x="41626" y="67436"/>
                    <a:pt x="28926" y="59499"/>
                  </a:cubicBezTo>
                  <a:cubicBezTo>
                    <a:pt x="16226" y="51562"/>
                    <a:pt x="-2824" y="-12997"/>
                    <a:pt x="351" y="23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3" name="フリーフォーム 1352">
              <a:extLst>
                <a:ext uri="{FF2B5EF4-FFF2-40B4-BE49-F238E27FC236}">
                  <a16:creationId xmlns:a16="http://schemas.microsoft.com/office/drawing/2014/main" id="{4B0F509B-EE4A-96EA-1035-465F2FB3F1AB}"/>
                </a:ext>
              </a:extLst>
            </p:cNvPr>
            <p:cNvSpPr/>
            <p:nvPr/>
          </p:nvSpPr>
          <p:spPr>
            <a:xfrm>
              <a:off x="5008833" y="3746463"/>
              <a:ext cx="117662" cy="113752"/>
            </a:xfrm>
            <a:custGeom>
              <a:avLst/>
              <a:gdLst>
                <a:gd name="connsiteX0" fmla="*/ 67992 w 117662"/>
                <a:gd name="connsiteY0" fmla="*/ 37 h 113752"/>
                <a:gd name="connsiteX1" fmla="*/ 20367 w 117662"/>
                <a:gd name="connsiteY1" fmla="*/ 73062 h 113752"/>
                <a:gd name="connsiteX2" fmla="*/ 102917 w 117662"/>
                <a:gd name="connsiteY2" fmla="*/ 111162 h 113752"/>
                <a:gd name="connsiteX3" fmla="*/ 112442 w 117662"/>
                <a:gd name="connsiteY3" fmla="*/ 107987 h 113752"/>
                <a:gd name="connsiteX4" fmla="*/ 45767 w 117662"/>
                <a:gd name="connsiteY4" fmla="*/ 88937 h 113752"/>
                <a:gd name="connsiteX5" fmla="*/ 1317 w 117662"/>
                <a:gd name="connsiteY5" fmla="*/ 63537 h 113752"/>
                <a:gd name="connsiteX6" fmla="*/ 67992 w 117662"/>
                <a:gd name="connsiteY6" fmla="*/ 37 h 11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662" h="113752">
                  <a:moveTo>
                    <a:pt x="67992" y="37"/>
                  </a:moveTo>
                  <a:cubicBezTo>
                    <a:pt x="71167" y="1624"/>
                    <a:pt x="14546" y="54541"/>
                    <a:pt x="20367" y="73062"/>
                  </a:cubicBezTo>
                  <a:cubicBezTo>
                    <a:pt x="26188" y="91583"/>
                    <a:pt x="87571" y="105341"/>
                    <a:pt x="102917" y="111162"/>
                  </a:cubicBezTo>
                  <a:cubicBezTo>
                    <a:pt x="118263" y="116983"/>
                    <a:pt x="121967" y="111691"/>
                    <a:pt x="112442" y="107987"/>
                  </a:cubicBezTo>
                  <a:cubicBezTo>
                    <a:pt x="102917" y="104283"/>
                    <a:pt x="64288" y="96345"/>
                    <a:pt x="45767" y="88937"/>
                  </a:cubicBezTo>
                  <a:cubicBezTo>
                    <a:pt x="27246" y="81529"/>
                    <a:pt x="-7150" y="78883"/>
                    <a:pt x="1317" y="63537"/>
                  </a:cubicBezTo>
                  <a:cubicBezTo>
                    <a:pt x="9784" y="48191"/>
                    <a:pt x="64817" y="-1550"/>
                    <a:pt x="67992" y="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4" name="フリーフォーム 1353">
              <a:extLst>
                <a:ext uri="{FF2B5EF4-FFF2-40B4-BE49-F238E27FC236}">
                  <a16:creationId xmlns:a16="http://schemas.microsoft.com/office/drawing/2014/main" id="{9EF97264-B24F-8E7C-EDDE-4DE1C71EDD14}"/>
                </a:ext>
              </a:extLst>
            </p:cNvPr>
            <p:cNvSpPr/>
            <p:nvPr/>
          </p:nvSpPr>
          <p:spPr>
            <a:xfrm>
              <a:off x="5052967" y="4136841"/>
              <a:ext cx="54740" cy="227078"/>
            </a:xfrm>
            <a:custGeom>
              <a:avLst/>
              <a:gdLst>
                <a:gd name="connsiteX0" fmla="*/ 1633 w 54740"/>
                <a:gd name="connsiteY0" fmla="*/ 184 h 227078"/>
                <a:gd name="connsiteX1" fmla="*/ 4808 w 54740"/>
                <a:gd name="connsiteY1" fmla="*/ 98609 h 227078"/>
                <a:gd name="connsiteX2" fmla="*/ 52433 w 54740"/>
                <a:gd name="connsiteY2" fmla="*/ 225609 h 227078"/>
                <a:gd name="connsiteX3" fmla="*/ 42908 w 54740"/>
                <a:gd name="connsiteY3" fmla="*/ 162109 h 227078"/>
                <a:gd name="connsiteX4" fmla="*/ 4808 w 54740"/>
                <a:gd name="connsiteY4" fmla="*/ 76384 h 227078"/>
                <a:gd name="connsiteX5" fmla="*/ 1633 w 54740"/>
                <a:gd name="connsiteY5" fmla="*/ 184 h 227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40" h="227078">
                  <a:moveTo>
                    <a:pt x="1633" y="184"/>
                  </a:moveTo>
                  <a:cubicBezTo>
                    <a:pt x="1633" y="3888"/>
                    <a:pt x="-3659" y="61038"/>
                    <a:pt x="4808" y="98609"/>
                  </a:cubicBezTo>
                  <a:cubicBezTo>
                    <a:pt x="13275" y="136180"/>
                    <a:pt x="46083" y="215026"/>
                    <a:pt x="52433" y="225609"/>
                  </a:cubicBezTo>
                  <a:cubicBezTo>
                    <a:pt x="58783" y="236192"/>
                    <a:pt x="50845" y="186980"/>
                    <a:pt x="42908" y="162109"/>
                  </a:cubicBezTo>
                  <a:cubicBezTo>
                    <a:pt x="34971" y="137238"/>
                    <a:pt x="10629" y="103372"/>
                    <a:pt x="4808" y="76384"/>
                  </a:cubicBezTo>
                  <a:cubicBezTo>
                    <a:pt x="-1013" y="49396"/>
                    <a:pt x="1633" y="-3520"/>
                    <a:pt x="1633" y="1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5" name="フリーフォーム 1354">
              <a:extLst>
                <a:ext uri="{FF2B5EF4-FFF2-40B4-BE49-F238E27FC236}">
                  <a16:creationId xmlns:a16="http://schemas.microsoft.com/office/drawing/2014/main" id="{BF0771D9-13D9-8621-DA06-B91185889322}"/>
                </a:ext>
              </a:extLst>
            </p:cNvPr>
            <p:cNvSpPr/>
            <p:nvPr/>
          </p:nvSpPr>
          <p:spPr>
            <a:xfrm>
              <a:off x="5239680" y="4178267"/>
              <a:ext cx="309368" cy="63533"/>
            </a:xfrm>
            <a:custGeom>
              <a:avLst/>
              <a:gdLst>
                <a:gd name="connsiteX0" fmla="*/ 5420 w 309368"/>
                <a:gd name="connsiteY0" fmla="*/ 6383 h 63533"/>
                <a:gd name="connsiteX1" fmla="*/ 300695 w 309368"/>
                <a:gd name="connsiteY1" fmla="*/ 33 h 63533"/>
                <a:gd name="connsiteX2" fmla="*/ 221320 w 309368"/>
                <a:gd name="connsiteY2" fmla="*/ 9558 h 63533"/>
                <a:gd name="connsiteX3" fmla="*/ 122895 w 309368"/>
                <a:gd name="connsiteY3" fmla="*/ 63533 h 63533"/>
                <a:gd name="connsiteX4" fmla="*/ 202270 w 309368"/>
                <a:gd name="connsiteY4" fmla="*/ 9558 h 63533"/>
                <a:gd name="connsiteX5" fmla="*/ 119720 w 309368"/>
                <a:gd name="connsiteY5" fmla="*/ 6383 h 63533"/>
                <a:gd name="connsiteX6" fmla="*/ 5420 w 309368"/>
                <a:gd name="connsiteY6" fmla="*/ 6383 h 63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368" h="63533">
                  <a:moveTo>
                    <a:pt x="5420" y="6383"/>
                  </a:moveTo>
                  <a:cubicBezTo>
                    <a:pt x="35582" y="5325"/>
                    <a:pt x="264712" y="-496"/>
                    <a:pt x="300695" y="33"/>
                  </a:cubicBezTo>
                  <a:cubicBezTo>
                    <a:pt x="336678" y="562"/>
                    <a:pt x="250953" y="-1025"/>
                    <a:pt x="221320" y="9558"/>
                  </a:cubicBezTo>
                  <a:cubicBezTo>
                    <a:pt x="191687" y="20141"/>
                    <a:pt x="126070" y="63533"/>
                    <a:pt x="122895" y="63533"/>
                  </a:cubicBezTo>
                  <a:cubicBezTo>
                    <a:pt x="119720" y="63533"/>
                    <a:pt x="202799" y="19083"/>
                    <a:pt x="202270" y="9558"/>
                  </a:cubicBezTo>
                  <a:cubicBezTo>
                    <a:pt x="201741" y="33"/>
                    <a:pt x="160466" y="6912"/>
                    <a:pt x="119720" y="6383"/>
                  </a:cubicBezTo>
                  <a:cubicBezTo>
                    <a:pt x="78974" y="5854"/>
                    <a:pt x="-24742" y="7441"/>
                    <a:pt x="5420" y="63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6" name="フリーフォーム 1355">
              <a:extLst>
                <a:ext uri="{FF2B5EF4-FFF2-40B4-BE49-F238E27FC236}">
                  <a16:creationId xmlns:a16="http://schemas.microsoft.com/office/drawing/2014/main" id="{62C96AD1-48F3-9D88-4401-84B728ACF6AC}"/>
                </a:ext>
              </a:extLst>
            </p:cNvPr>
            <p:cNvSpPr/>
            <p:nvPr/>
          </p:nvSpPr>
          <p:spPr>
            <a:xfrm>
              <a:off x="5092699" y="4097733"/>
              <a:ext cx="621367" cy="353704"/>
            </a:xfrm>
            <a:custGeom>
              <a:avLst/>
              <a:gdLst>
                <a:gd name="connsiteX0" fmla="*/ 619126 w 621367"/>
                <a:gd name="connsiteY0" fmla="*/ 1192 h 353704"/>
                <a:gd name="connsiteX1" fmla="*/ 241301 w 621367"/>
                <a:gd name="connsiteY1" fmla="*/ 172642 h 353704"/>
                <a:gd name="connsiteX2" fmla="*/ 292101 w 621367"/>
                <a:gd name="connsiteY2" fmla="*/ 159942 h 353704"/>
                <a:gd name="connsiteX3" fmla="*/ 180976 w 621367"/>
                <a:gd name="connsiteY3" fmla="*/ 229792 h 353704"/>
                <a:gd name="connsiteX4" fmla="*/ 180976 w 621367"/>
                <a:gd name="connsiteY4" fmla="*/ 258367 h 353704"/>
                <a:gd name="connsiteX5" fmla="*/ 79376 w 621367"/>
                <a:gd name="connsiteY5" fmla="*/ 353617 h 353704"/>
                <a:gd name="connsiteX6" fmla="*/ 168276 w 621367"/>
                <a:gd name="connsiteY6" fmla="*/ 274242 h 353704"/>
                <a:gd name="connsiteX7" fmla="*/ 184151 w 621367"/>
                <a:gd name="connsiteY7" fmla="*/ 210742 h 353704"/>
                <a:gd name="connsiteX8" fmla="*/ 1 w 621367"/>
                <a:gd name="connsiteY8" fmla="*/ 226617 h 353704"/>
                <a:gd name="connsiteX9" fmla="*/ 180976 w 621367"/>
                <a:gd name="connsiteY9" fmla="*/ 217092 h 353704"/>
                <a:gd name="connsiteX10" fmla="*/ 428626 w 621367"/>
                <a:gd name="connsiteY10" fmla="*/ 58342 h 353704"/>
                <a:gd name="connsiteX11" fmla="*/ 400051 w 621367"/>
                <a:gd name="connsiteY11" fmla="*/ 93267 h 353704"/>
                <a:gd name="connsiteX12" fmla="*/ 619126 w 621367"/>
                <a:gd name="connsiteY12" fmla="*/ 1192 h 353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1367" h="353704">
                  <a:moveTo>
                    <a:pt x="619126" y="1192"/>
                  </a:moveTo>
                  <a:cubicBezTo>
                    <a:pt x="592668" y="14421"/>
                    <a:pt x="295805" y="146184"/>
                    <a:pt x="241301" y="172642"/>
                  </a:cubicBezTo>
                  <a:cubicBezTo>
                    <a:pt x="186797" y="199100"/>
                    <a:pt x="302155" y="150417"/>
                    <a:pt x="292101" y="159942"/>
                  </a:cubicBezTo>
                  <a:cubicBezTo>
                    <a:pt x="282047" y="169467"/>
                    <a:pt x="180976" y="229792"/>
                    <a:pt x="180976" y="229792"/>
                  </a:cubicBezTo>
                  <a:cubicBezTo>
                    <a:pt x="162455" y="246196"/>
                    <a:pt x="197909" y="237730"/>
                    <a:pt x="180976" y="258367"/>
                  </a:cubicBezTo>
                  <a:cubicBezTo>
                    <a:pt x="164043" y="279005"/>
                    <a:pt x="81493" y="350971"/>
                    <a:pt x="79376" y="353617"/>
                  </a:cubicBezTo>
                  <a:cubicBezTo>
                    <a:pt x="77259" y="356263"/>
                    <a:pt x="150814" y="298054"/>
                    <a:pt x="168276" y="274242"/>
                  </a:cubicBezTo>
                  <a:cubicBezTo>
                    <a:pt x="185738" y="250430"/>
                    <a:pt x="212197" y="218680"/>
                    <a:pt x="184151" y="210742"/>
                  </a:cubicBezTo>
                  <a:cubicBezTo>
                    <a:pt x="156105" y="202805"/>
                    <a:pt x="530" y="225559"/>
                    <a:pt x="1" y="226617"/>
                  </a:cubicBezTo>
                  <a:cubicBezTo>
                    <a:pt x="-528" y="227675"/>
                    <a:pt x="109539" y="245138"/>
                    <a:pt x="180976" y="217092"/>
                  </a:cubicBezTo>
                  <a:cubicBezTo>
                    <a:pt x="252413" y="189046"/>
                    <a:pt x="392113" y="78980"/>
                    <a:pt x="428626" y="58342"/>
                  </a:cubicBezTo>
                  <a:cubicBezTo>
                    <a:pt x="465138" y="37705"/>
                    <a:pt x="370418" y="97500"/>
                    <a:pt x="400051" y="93267"/>
                  </a:cubicBezTo>
                  <a:cubicBezTo>
                    <a:pt x="429684" y="89034"/>
                    <a:pt x="645584" y="-12037"/>
                    <a:pt x="619126" y="11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7" name="フリーフォーム 1356">
              <a:extLst>
                <a:ext uri="{FF2B5EF4-FFF2-40B4-BE49-F238E27FC236}">
                  <a16:creationId xmlns:a16="http://schemas.microsoft.com/office/drawing/2014/main" id="{E824ABD6-BB58-D0E0-CD27-7F1D210024A3}"/>
                </a:ext>
              </a:extLst>
            </p:cNvPr>
            <p:cNvSpPr/>
            <p:nvPr/>
          </p:nvSpPr>
          <p:spPr>
            <a:xfrm>
              <a:off x="5304724" y="3834311"/>
              <a:ext cx="214630" cy="279298"/>
            </a:xfrm>
            <a:custGeom>
              <a:avLst/>
              <a:gdLst>
                <a:gd name="connsiteX0" fmla="*/ 3876 w 214630"/>
                <a:gd name="connsiteY0" fmla="*/ 4264 h 279298"/>
                <a:gd name="connsiteX1" fmla="*/ 213426 w 214630"/>
                <a:gd name="connsiteY1" fmla="*/ 277314 h 279298"/>
                <a:gd name="connsiteX2" fmla="*/ 86426 w 214630"/>
                <a:gd name="connsiteY2" fmla="*/ 121739 h 279298"/>
                <a:gd name="connsiteX3" fmla="*/ 3876 w 214630"/>
                <a:gd name="connsiteY3" fmla="*/ 4264 h 27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630" h="279298">
                  <a:moveTo>
                    <a:pt x="3876" y="4264"/>
                  </a:moveTo>
                  <a:cubicBezTo>
                    <a:pt x="25043" y="30193"/>
                    <a:pt x="199668" y="257735"/>
                    <a:pt x="213426" y="277314"/>
                  </a:cubicBezTo>
                  <a:cubicBezTo>
                    <a:pt x="227184" y="296893"/>
                    <a:pt x="119234" y="166189"/>
                    <a:pt x="86426" y="121739"/>
                  </a:cubicBezTo>
                  <a:cubicBezTo>
                    <a:pt x="53618" y="77289"/>
                    <a:pt x="-17291" y="-21665"/>
                    <a:pt x="3876" y="42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8" name="フリーフォーム 1357">
              <a:extLst>
                <a:ext uri="{FF2B5EF4-FFF2-40B4-BE49-F238E27FC236}">
                  <a16:creationId xmlns:a16="http://schemas.microsoft.com/office/drawing/2014/main" id="{EBD3F8B3-6749-9B9B-BC5D-E72385CB23BE}"/>
                </a:ext>
              </a:extLst>
            </p:cNvPr>
            <p:cNvSpPr/>
            <p:nvPr/>
          </p:nvSpPr>
          <p:spPr>
            <a:xfrm>
              <a:off x="4883952" y="3727045"/>
              <a:ext cx="209286" cy="86181"/>
            </a:xfrm>
            <a:custGeom>
              <a:avLst/>
              <a:gdLst>
                <a:gd name="connsiteX0" fmla="*/ 208748 w 209286"/>
                <a:gd name="connsiteY0" fmla="*/ 405 h 86181"/>
                <a:gd name="connsiteX1" fmla="*/ 2373 w 209286"/>
                <a:gd name="connsiteY1" fmla="*/ 79780 h 86181"/>
                <a:gd name="connsiteX2" fmla="*/ 94448 w 209286"/>
                <a:gd name="connsiteY2" fmla="*/ 51205 h 86181"/>
                <a:gd name="connsiteX3" fmla="*/ 59523 w 209286"/>
                <a:gd name="connsiteY3" fmla="*/ 86130 h 86181"/>
                <a:gd name="connsiteX4" fmla="*/ 84923 w 209286"/>
                <a:gd name="connsiteY4" fmla="*/ 41680 h 86181"/>
                <a:gd name="connsiteX5" fmla="*/ 62698 w 209286"/>
                <a:gd name="connsiteY5" fmla="*/ 48030 h 86181"/>
                <a:gd name="connsiteX6" fmla="*/ 208748 w 209286"/>
                <a:gd name="connsiteY6" fmla="*/ 405 h 86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286" h="86181">
                  <a:moveTo>
                    <a:pt x="208748" y="405"/>
                  </a:moveTo>
                  <a:cubicBezTo>
                    <a:pt x="198694" y="5697"/>
                    <a:pt x="21423" y="71313"/>
                    <a:pt x="2373" y="79780"/>
                  </a:cubicBezTo>
                  <a:cubicBezTo>
                    <a:pt x="-16677" y="88247"/>
                    <a:pt x="84923" y="50147"/>
                    <a:pt x="94448" y="51205"/>
                  </a:cubicBezTo>
                  <a:cubicBezTo>
                    <a:pt x="103973" y="52263"/>
                    <a:pt x="61110" y="87717"/>
                    <a:pt x="59523" y="86130"/>
                  </a:cubicBezTo>
                  <a:cubicBezTo>
                    <a:pt x="57936" y="84543"/>
                    <a:pt x="84394" y="48030"/>
                    <a:pt x="84923" y="41680"/>
                  </a:cubicBezTo>
                  <a:cubicBezTo>
                    <a:pt x="85452" y="35330"/>
                    <a:pt x="40473" y="52793"/>
                    <a:pt x="62698" y="48030"/>
                  </a:cubicBezTo>
                  <a:cubicBezTo>
                    <a:pt x="84923" y="43268"/>
                    <a:pt x="218802" y="-4887"/>
                    <a:pt x="208748" y="4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59" name="フリーフォーム 1358">
              <a:extLst>
                <a:ext uri="{FF2B5EF4-FFF2-40B4-BE49-F238E27FC236}">
                  <a16:creationId xmlns:a16="http://schemas.microsoft.com/office/drawing/2014/main" id="{2541FBDE-F6FB-22FD-85D8-C5C1DBA4511E}"/>
                </a:ext>
              </a:extLst>
            </p:cNvPr>
            <p:cNvSpPr/>
            <p:nvPr/>
          </p:nvSpPr>
          <p:spPr>
            <a:xfrm>
              <a:off x="4686241" y="3898827"/>
              <a:ext cx="207450" cy="282924"/>
            </a:xfrm>
            <a:custGeom>
              <a:avLst/>
              <a:gdLst>
                <a:gd name="connsiteX0" fmla="*/ 59 w 207450"/>
                <a:gd name="connsiteY0" fmla="*/ 73 h 282924"/>
                <a:gd name="connsiteX1" fmla="*/ 155634 w 207450"/>
                <a:gd name="connsiteY1" fmla="*/ 181048 h 282924"/>
                <a:gd name="connsiteX2" fmla="*/ 206434 w 207450"/>
                <a:gd name="connsiteY2" fmla="*/ 282648 h 282924"/>
                <a:gd name="connsiteX3" fmla="*/ 174684 w 207450"/>
                <a:gd name="connsiteY3" fmla="*/ 203273 h 282924"/>
                <a:gd name="connsiteX4" fmla="*/ 59 w 207450"/>
                <a:gd name="connsiteY4" fmla="*/ 73 h 28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450" h="282924">
                  <a:moveTo>
                    <a:pt x="59" y="73"/>
                  </a:moveTo>
                  <a:cubicBezTo>
                    <a:pt x="-3116" y="-3631"/>
                    <a:pt x="121238" y="133952"/>
                    <a:pt x="155634" y="181048"/>
                  </a:cubicBezTo>
                  <a:cubicBezTo>
                    <a:pt x="190030" y="228144"/>
                    <a:pt x="203259" y="278944"/>
                    <a:pt x="206434" y="282648"/>
                  </a:cubicBezTo>
                  <a:cubicBezTo>
                    <a:pt x="209609" y="286352"/>
                    <a:pt x="206963" y="252485"/>
                    <a:pt x="174684" y="203273"/>
                  </a:cubicBezTo>
                  <a:cubicBezTo>
                    <a:pt x="142405" y="154061"/>
                    <a:pt x="3234" y="3777"/>
                    <a:pt x="59" y="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0" name="フリーフォーム 1359">
              <a:extLst>
                <a:ext uri="{FF2B5EF4-FFF2-40B4-BE49-F238E27FC236}">
                  <a16:creationId xmlns:a16="http://schemas.microsoft.com/office/drawing/2014/main" id="{4637C199-D197-86A2-7CC8-96770CD60609}"/>
                </a:ext>
              </a:extLst>
            </p:cNvPr>
            <p:cNvSpPr/>
            <p:nvPr/>
          </p:nvSpPr>
          <p:spPr>
            <a:xfrm>
              <a:off x="4324263" y="3850414"/>
              <a:ext cx="356195" cy="108883"/>
            </a:xfrm>
            <a:custGeom>
              <a:avLst/>
              <a:gdLst>
                <a:gd name="connsiteX0" fmla="*/ 87 w 356195"/>
                <a:gd name="connsiteY0" fmla="*/ 70711 h 108883"/>
                <a:gd name="connsiteX1" fmla="*/ 155662 w 356195"/>
                <a:gd name="connsiteY1" fmla="*/ 10386 h 108883"/>
                <a:gd name="connsiteX2" fmla="*/ 235037 w 356195"/>
                <a:gd name="connsiteY2" fmla="*/ 26261 h 108883"/>
                <a:gd name="connsiteX3" fmla="*/ 311237 w 356195"/>
                <a:gd name="connsiteY3" fmla="*/ 73886 h 108883"/>
                <a:gd name="connsiteX4" fmla="*/ 311237 w 356195"/>
                <a:gd name="connsiteY4" fmla="*/ 58011 h 108883"/>
                <a:gd name="connsiteX5" fmla="*/ 355687 w 356195"/>
                <a:gd name="connsiteY5" fmla="*/ 108811 h 108883"/>
                <a:gd name="connsiteX6" fmla="*/ 327112 w 356195"/>
                <a:gd name="connsiteY6" fmla="*/ 67536 h 108883"/>
                <a:gd name="connsiteX7" fmla="*/ 212812 w 356195"/>
                <a:gd name="connsiteY7" fmla="*/ 861 h 108883"/>
                <a:gd name="connsiteX8" fmla="*/ 158837 w 356195"/>
                <a:gd name="connsiteY8" fmla="*/ 29436 h 108883"/>
                <a:gd name="connsiteX9" fmla="*/ 133437 w 356195"/>
                <a:gd name="connsiteY9" fmla="*/ 26261 h 108883"/>
                <a:gd name="connsiteX10" fmla="*/ 87 w 356195"/>
                <a:gd name="connsiteY10" fmla="*/ 70711 h 10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6195" h="108883">
                  <a:moveTo>
                    <a:pt x="87" y="70711"/>
                  </a:moveTo>
                  <a:cubicBezTo>
                    <a:pt x="3791" y="68065"/>
                    <a:pt x="116504" y="17794"/>
                    <a:pt x="155662" y="10386"/>
                  </a:cubicBezTo>
                  <a:cubicBezTo>
                    <a:pt x="194820" y="2978"/>
                    <a:pt x="209108" y="15678"/>
                    <a:pt x="235037" y="26261"/>
                  </a:cubicBezTo>
                  <a:cubicBezTo>
                    <a:pt x="260966" y="36844"/>
                    <a:pt x="311237" y="73886"/>
                    <a:pt x="311237" y="73886"/>
                  </a:cubicBezTo>
                  <a:cubicBezTo>
                    <a:pt x="323937" y="79178"/>
                    <a:pt x="303829" y="52190"/>
                    <a:pt x="311237" y="58011"/>
                  </a:cubicBezTo>
                  <a:cubicBezTo>
                    <a:pt x="318645" y="63832"/>
                    <a:pt x="353041" y="107224"/>
                    <a:pt x="355687" y="108811"/>
                  </a:cubicBezTo>
                  <a:cubicBezTo>
                    <a:pt x="358333" y="110399"/>
                    <a:pt x="350925" y="85528"/>
                    <a:pt x="327112" y="67536"/>
                  </a:cubicBezTo>
                  <a:cubicBezTo>
                    <a:pt x="303300" y="49544"/>
                    <a:pt x="240858" y="7211"/>
                    <a:pt x="212812" y="861"/>
                  </a:cubicBezTo>
                  <a:cubicBezTo>
                    <a:pt x="184766" y="-5489"/>
                    <a:pt x="172066" y="25203"/>
                    <a:pt x="158837" y="29436"/>
                  </a:cubicBezTo>
                  <a:cubicBezTo>
                    <a:pt x="145608" y="33669"/>
                    <a:pt x="155662" y="17265"/>
                    <a:pt x="133437" y="26261"/>
                  </a:cubicBezTo>
                  <a:cubicBezTo>
                    <a:pt x="111212" y="35257"/>
                    <a:pt x="-3617" y="73357"/>
                    <a:pt x="87" y="707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1" name="フリーフォーム 1360">
              <a:extLst>
                <a:ext uri="{FF2B5EF4-FFF2-40B4-BE49-F238E27FC236}">
                  <a16:creationId xmlns:a16="http://schemas.microsoft.com/office/drawing/2014/main" id="{73A0C6E7-740A-F778-C335-3175BF4DCC22}"/>
                </a:ext>
              </a:extLst>
            </p:cNvPr>
            <p:cNvSpPr/>
            <p:nvPr/>
          </p:nvSpPr>
          <p:spPr>
            <a:xfrm>
              <a:off x="4533304" y="3911021"/>
              <a:ext cx="96625" cy="221594"/>
            </a:xfrm>
            <a:custGeom>
              <a:avLst/>
              <a:gdLst>
                <a:gd name="connsiteX0" fmla="*/ 6946 w 96625"/>
                <a:gd name="connsiteY0" fmla="*/ 579 h 221594"/>
                <a:gd name="connsiteX1" fmla="*/ 3771 w 96625"/>
                <a:gd name="connsiteY1" fmla="*/ 83129 h 221594"/>
                <a:gd name="connsiteX2" fmla="*/ 38696 w 96625"/>
                <a:gd name="connsiteY2" fmla="*/ 146629 h 221594"/>
                <a:gd name="connsiteX3" fmla="*/ 95846 w 96625"/>
                <a:gd name="connsiteY3" fmla="*/ 219654 h 221594"/>
                <a:gd name="connsiteX4" fmla="*/ 67271 w 96625"/>
                <a:gd name="connsiteY4" fmla="*/ 194254 h 221594"/>
                <a:gd name="connsiteX5" fmla="*/ 3771 w 96625"/>
                <a:gd name="connsiteY5" fmla="*/ 127579 h 221594"/>
                <a:gd name="connsiteX6" fmla="*/ 6946 w 96625"/>
                <a:gd name="connsiteY6" fmla="*/ 579 h 2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625" h="221594">
                  <a:moveTo>
                    <a:pt x="6946" y="579"/>
                  </a:moveTo>
                  <a:cubicBezTo>
                    <a:pt x="6946" y="-6829"/>
                    <a:pt x="-1521" y="58787"/>
                    <a:pt x="3771" y="83129"/>
                  </a:cubicBezTo>
                  <a:cubicBezTo>
                    <a:pt x="9063" y="107471"/>
                    <a:pt x="23350" y="123875"/>
                    <a:pt x="38696" y="146629"/>
                  </a:cubicBezTo>
                  <a:cubicBezTo>
                    <a:pt x="54042" y="169383"/>
                    <a:pt x="91084" y="211717"/>
                    <a:pt x="95846" y="219654"/>
                  </a:cubicBezTo>
                  <a:cubicBezTo>
                    <a:pt x="100609" y="227592"/>
                    <a:pt x="82617" y="209600"/>
                    <a:pt x="67271" y="194254"/>
                  </a:cubicBezTo>
                  <a:cubicBezTo>
                    <a:pt x="51925" y="178908"/>
                    <a:pt x="13825" y="157212"/>
                    <a:pt x="3771" y="127579"/>
                  </a:cubicBezTo>
                  <a:cubicBezTo>
                    <a:pt x="-6283" y="97946"/>
                    <a:pt x="6946" y="7987"/>
                    <a:pt x="6946" y="5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2" name="フリーフォーム 1361">
              <a:extLst>
                <a:ext uri="{FF2B5EF4-FFF2-40B4-BE49-F238E27FC236}">
                  <a16:creationId xmlns:a16="http://schemas.microsoft.com/office/drawing/2014/main" id="{82BE381B-6FFD-5C60-CB0B-96F2C6290E85}"/>
                </a:ext>
              </a:extLst>
            </p:cNvPr>
            <p:cNvSpPr/>
            <p:nvPr/>
          </p:nvSpPr>
          <p:spPr>
            <a:xfrm>
              <a:off x="4355920" y="3911600"/>
              <a:ext cx="194212" cy="100196"/>
            </a:xfrm>
            <a:custGeom>
              <a:avLst/>
              <a:gdLst>
                <a:gd name="connsiteX0" fmla="*/ 180 w 194212"/>
                <a:gd name="connsiteY0" fmla="*/ 3175 h 100196"/>
                <a:gd name="connsiteX1" fmla="*/ 187505 w 194212"/>
                <a:gd name="connsiteY1" fmla="*/ 98425 h 100196"/>
                <a:gd name="connsiteX2" fmla="*/ 152580 w 194212"/>
                <a:gd name="connsiteY2" fmla="*/ 60325 h 100196"/>
                <a:gd name="connsiteX3" fmla="*/ 152580 w 194212"/>
                <a:gd name="connsiteY3" fmla="*/ 0 h 100196"/>
                <a:gd name="connsiteX4" fmla="*/ 152580 w 194212"/>
                <a:gd name="connsiteY4" fmla="*/ 69850 h 100196"/>
                <a:gd name="connsiteX5" fmla="*/ 180 w 194212"/>
                <a:gd name="connsiteY5" fmla="*/ 3175 h 10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212" h="100196">
                  <a:moveTo>
                    <a:pt x="180" y="3175"/>
                  </a:moveTo>
                  <a:cubicBezTo>
                    <a:pt x="6001" y="7937"/>
                    <a:pt x="162105" y="88900"/>
                    <a:pt x="187505" y="98425"/>
                  </a:cubicBezTo>
                  <a:cubicBezTo>
                    <a:pt x="212905" y="107950"/>
                    <a:pt x="158401" y="76729"/>
                    <a:pt x="152580" y="60325"/>
                  </a:cubicBezTo>
                  <a:cubicBezTo>
                    <a:pt x="146759" y="43921"/>
                    <a:pt x="152580" y="0"/>
                    <a:pt x="152580" y="0"/>
                  </a:cubicBezTo>
                  <a:cubicBezTo>
                    <a:pt x="152580" y="1587"/>
                    <a:pt x="173747" y="66675"/>
                    <a:pt x="152580" y="69850"/>
                  </a:cubicBezTo>
                  <a:cubicBezTo>
                    <a:pt x="131413" y="73025"/>
                    <a:pt x="-5641" y="-1587"/>
                    <a:pt x="180" y="31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3" name="フリーフォーム 1362">
              <a:extLst>
                <a:ext uri="{FF2B5EF4-FFF2-40B4-BE49-F238E27FC236}">
                  <a16:creationId xmlns:a16="http://schemas.microsoft.com/office/drawing/2014/main" id="{D918FF08-1D35-648B-961E-56E9AF93F6E0}"/>
                </a:ext>
              </a:extLst>
            </p:cNvPr>
            <p:cNvSpPr/>
            <p:nvPr/>
          </p:nvSpPr>
          <p:spPr>
            <a:xfrm>
              <a:off x="4581308" y="3863645"/>
              <a:ext cx="175751" cy="271792"/>
            </a:xfrm>
            <a:custGeom>
              <a:avLst/>
              <a:gdLst>
                <a:gd name="connsiteX0" fmla="*/ 217 w 175751"/>
                <a:gd name="connsiteY0" fmla="*/ 330 h 271792"/>
                <a:gd name="connsiteX1" fmla="*/ 143092 w 175751"/>
                <a:gd name="connsiteY1" fmla="*/ 162255 h 271792"/>
                <a:gd name="connsiteX2" fmla="*/ 155792 w 175751"/>
                <a:gd name="connsiteY2" fmla="*/ 235280 h 271792"/>
                <a:gd name="connsiteX3" fmla="*/ 146267 w 175751"/>
                <a:gd name="connsiteY3" fmla="*/ 251155 h 271792"/>
                <a:gd name="connsiteX4" fmla="*/ 111342 w 175751"/>
                <a:gd name="connsiteY4" fmla="*/ 260680 h 271792"/>
                <a:gd name="connsiteX5" fmla="*/ 12917 w 175751"/>
                <a:gd name="connsiteY5" fmla="*/ 270205 h 271792"/>
                <a:gd name="connsiteX6" fmla="*/ 155792 w 175751"/>
                <a:gd name="connsiteY6" fmla="*/ 267030 h 271792"/>
                <a:gd name="connsiteX7" fmla="*/ 162142 w 175751"/>
                <a:gd name="connsiteY7" fmla="*/ 225755 h 271792"/>
                <a:gd name="connsiteX8" fmla="*/ 38317 w 175751"/>
                <a:gd name="connsiteY8" fmla="*/ 44780 h 271792"/>
                <a:gd name="connsiteX9" fmla="*/ 108167 w 175751"/>
                <a:gd name="connsiteY9" fmla="*/ 117805 h 271792"/>
                <a:gd name="connsiteX10" fmla="*/ 217 w 175751"/>
                <a:gd name="connsiteY10" fmla="*/ 330 h 271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5751" h="271792">
                  <a:moveTo>
                    <a:pt x="217" y="330"/>
                  </a:moveTo>
                  <a:cubicBezTo>
                    <a:pt x="6038" y="7738"/>
                    <a:pt x="117163" y="123097"/>
                    <a:pt x="143092" y="162255"/>
                  </a:cubicBezTo>
                  <a:cubicBezTo>
                    <a:pt x="169021" y="201413"/>
                    <a:pt x="155263" y="220463"/>
                    <a:pt x="155792" y="235280"/>
                  </a:cubicBezTo>
                  <a:cubicBezTo>
                    <a:pt x="156321" y="250097"/>
                    <a:pt x="153675" y="246922"/>
                    <a:pt x="146267" y="251155"/>
                  </a:cubicBezTo>
                  <a:cubicBezTo>
                    <a:pt x="138859" y="255388"/>
                    <a:pt x="133567" y="257505"/>
                    <a:pt x="111342" y="260680"/>
                  </a:cubicBezTo>
                  <a:cubicBezTo>
                    <a:pt x="89117" y="263855"/>
                    <a:pt x="5509" y="269147"/>
                    <a:pt x="12917" y="270205"/>
                  </a:cubicBezTo>
                  <a:cubicBezTo>
                    <a:pt x="20325" y="271263"/>
                    <a:pt x="130921" y="274438"/>
                    <a:pt x="155792" y="267030"/>
                  </a:cubicBezTo>
                  <a:cubicBezTo>
                    <a:pt x="180663" y="259622"/>
                    <a:pt x="181721" y="262797"/>
                    <a:pt x="162142" y="225755"/>
                  </a:cubicBezTo>
                  <a:cubicBezTo>
                    <a:pt x="142563" y="188713"/>
                    <a:pt x="47313" y="62772"/>
                    <a:pt x="38317" y="44780"/>
                  </a:cubicBezTo>
                  <a:cubicBezTo>
                    <a:pt x="29321" y="26788"/>
                    <a:pt x="109225" y="123096"/>
                    <a:pt x="108167" y="117805"/>
                  </a:cubicBezTo>
                  <a:cubicBezTo>
                    <a:pt x="107109" y="112514"/>
                    <a:pt x="-5604" y="-7078"/>
                    <a:pt x="217" y="3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4" name="フリーフォーム 1363">
              <a:extLst>
                <a:ext uri="{FF2B5EF4-FFF2-40B4-BE49-F238E27FC236}">
                  <a16:creationId xmlns:a16="http://schemas.microsoft.com/office/drawing/2014/main" id="{BADD7725-11BB-DE80-D3E7-9F02E8177688}"/>
                </a:ext>
              </a:extLst>
            </p:cNvPr>
            <p:cNvSpPr/>
            <p:nvPr/>
          </p:nvSpPr>
          <p:spPr>
            <a:xfrm>
              <a:off x="4616445" y="3914774"/>
              <a:ext cx="122293" cy="155553"/>
            </a:xfrm>
            <a:custGeom>
              <a:avLst/>
              <a:gdLst>
                <a:gd name="connsiteX0" fmla="*/ 5 w 122293"/>
                <a:gd name="connsiteY0" fmla="*/ 1 h 155553"/>
                <a:gd name="connsiteX1" fmla="*/ 57155 w 122293"/>
                <a:gd name="connsiteY1" fmla="*/ 142876 h 155553"/>
                <a:gd name="connsiteX2" fmla="*/ 28580 w 122293"/>
                <a:gd name="connsiteY2" fmla="*/ 149226 h 155553"/>
                <a:gd name="connsiteX3" fmla="*/ 117480 w 122293"/>
                <a:gd name="connsiteY3" fmla="*/ 149226 h 155553"/>
                <a:gd name="connsiteX4" fmla="*/ 111130 w 122293"/>
                <a:gd name="connsiteY4" fmla="*/ 127001 h 155553"/>
                <a:gd name="connsiteX5" fmla="*/ 101605 w 122293"/>
                <a:gd name="connsiteY5" fmla="*/ 146051 h 155553"/>
                <a:gd name="connsiteX6" fmla="*/ 53980 w 122293"/>
                <a:gd name="connsiteY6" fmla="*/ 139701 h 155553"/>
                <a:gd name="connsiteX7" fmla="*/ 5 w 122293"/>
                <a:gd name="connsiteY7" fmla="*/ 1 h 155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293" h="155553">
                  <a:moveTo>
                    <a:pt x="5" y="1"/>
                  </a:moveTo>
                  <a:cubicBezTo>
                    <a:pt x="534" y="530"/>
                    <a:pt x="52393" y="118005"/>
                    <a:pt x="57155" y="142876"/>
                  </a:cubicBezTo>
                  <a:cubicBezTo>
                    <a:pt x="61917" y="167747"/>
                    <a:pt x="18526" y="148168"/>
                    <a:pt x="28580" y="149226"/>
                  </a:cubicBezTo>
                  <a:cubicBezTo>
                    <a:pt x="38634" y="150284"/>
                    <a:pt x="117480" y="149226"/>
                    <a:pt x="117480" y="149226"/>
                  </a:cubicBezTo>
                  <a:cubicBezTo>
                    <a:pt x="131238" y="145522"/>
                    <a:pt x="111130" y="127001"/>
                    <a:pt x="111130" y="127001"/>
                  </a:cubicBezTo>
                  <a:cubicBezTo>
                    <a:pt x="108484" y="126472"/>
                    <a:pt x="111130" y="143934"/>
                    <a:pt x="101605" y="146051"/>
                  </a:cubicBezTo>
                  <a:cubicBezTo>
                    <a:pt x="92080" y="148168"/>
                    <a:pt x="70913" y="161926"/>
                    <a:pt x="53980" y="139701"/>
                  </a:cubicBezTo>
                  <a:cubicBezTo>
                    <a:pt x="37047" y="117476"/>
                    <a:pt x="-524" y="-528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5" name="フリーフォーム 1364">
              <a:extLst>
                <a:ext uri="{FF2B5EF4-FFF2-40B4-BE49-F238E27FC236}">
                  <a16:creationId xmlns:a16="http://schemas.microsoft.com/office/drawing/2014/main" id="{66EFC39A-6E3E-F937-EEBB-AAC8DEC5A195}"/>
                </a:ext>
              </a:extLst>
            </p:cNvPr>
            <p:cNvSpPr/>
            <p:nvPr/>
          </p:nvSpPr>
          <p:spPr>
            <a:xfrm>
              <a:off x="4421405" y="3901602"/>
              <a:ext cx="173223" cy="54470"/>
            </a:xfrm>
            <a:custGeom>
              <a:avLst/>
              <a:gdLst>
                <a:gd name="connsiteX0" fmla="*/ 1370 w 173223"/>
                <a:gd name="connsiteY0" fmla="*/ 3648 h 54470"/>
                <a:gd name="connsiteX1" fmla="*/ 131545 w 173223"/>
                <a:gd name="connsiteY1" fmla="*/ 3648 h 54470"/>
                <a:gd name="connsiteX2" fmla="*/ 172820 w 173223"/>
                <a:gd name="connsiteY2" fmla="*/ 54448 h 54470"/>
                <a:gd name="connsiteX3" fmla="*/ 147420 w 173223"/>
                <a:gd name="connsiteY3" fmla="*/ 9998 h 54470"/>
                <a:gd name="connsiteX4" fmla="*/ 68045 w 173223"/>
                <a:gd name="connsiteY4" fmla="*/ 473 h 54470"/>
                <a:gd name="connsiteX5" fmla="*/ 1370 w 173223"/>
                <a:gd name="connsiteY5" fmla="*/ 3648 h 54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223" h="54470">
                  <a:moveTo>
                    <a:pt x="1370" y="3648"/>
                  </a:moveTo>
                  <a:cubicBezTo>
                    <a:pt x="11953" y="4177"/>
                    <a:pt x="102970" y="-4819"/>
                    <a:pt x="131545" y="3648"/>
                  </a:cubicBezTo>
                  <a:cubicBezTo>
                    <a:pt x="160120" y="12115"/>
                    <a:pt x="170174" y="53390"/>
                    <a:pt x="172820" y="54448"/>
                  </a:cubicBezTo>
                  <a:cubicBezTo>
                    <a:pt x="175466" y="55506"/>
                    <a:pt x="164883" y="18994"/>
                    <a:pt x="147420" y="9998"/>
                  </a:cubicBezTo>
                  <a:cubicBezTo>
                    <a:pt x="129958" y="1002"/>
                    <a:pt x="91858" y="2061"/>
                    <a:pt x="68045" y="473"/>
                  </a:cubicBezTo>
                  <a:cubicBezTo>
                    <a:pt x="44232" y="-1115"/>
                    <a:pt x="-9213" y="3119"/>
                    <a:pt x="1370" y="36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6" name="フリーフォーム 1365">
              <a:extLst>
                <a:ext uri="{FF2B5EF4-FFF2-40B4-BE49-F238E27FC236}">
                  <a16:creationId xmlns:a16="http://schemas.microsoft.com/office/drawing/2014/main" id="{4FD0D490-C997-F446-A023-9EE6D56A8B6B}"/>
                </a:ext>
              </a:extLst>
            </p:cNvPr>
            <p:cNvSpPr/>
            <p:nvPr/>
          </p:nvSpPr>
          <p:spPr>
            <a:xfrm>
              <a:off x="4552888" y="3943350"/>
              <a:ext cx="105733" cy="117069"/>
            </a:xfrm>
            <a:custGeom>
              <a:avLst/>
              <a:gdLst>
                <a:gd name="connsiteX0" fmla="*/ 62 w 105733"/>
                <a:gd name="connsiteY0" fmla="*/ 3175 h 117069"/>
                <a:gd name="connsiteX1" fmla="*/ 101662 w 105733"/>
                <a:gd name="connsiteY1" fmla="*/ 111125 h 117069"/>
                <a:gd name="connsiteX2" fmla="*/ 82612 w 105733"/>
                <a:gd name="connsiteY2" fmla="*/ 92075 h 117069"/>
                <a:gd name="connsiteX3" fmla="*/ 54037 w 105733"/>
                <a:gd name="connsiteY3" fmla="*/ 0 h 117069"/>
                <a:gd name="connsiteX4" fmla="*/ 85787 w 105733"/>
                <a:gd name="connsiteY4" fmla="*/ 92075 h 117069"/>
                <a:gd name="connsiteX5" fmla="*/ 62 w 105733"/>
                <a:gd name="connsiteY5" fmla="*/ 3175 h 117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5733" h="117069">
                  <a:moveTo>
                    <a:pt x="62" y="3175"/>
                  </a:moveTo>
                  <a:cubicBezTo>
                    <a:pt x="2708" y="6350"/>
                    <a:pt x="101662" y="111125"/>
                    <a:pt x="101662" y="111125"/>
                  </a:cubicBezTo>
                  <a:cubicBezTo>
                    <a:pt x="115420" y="125942"/>
                    <a:pt x="90549" y="110596"/>
                    <a:pt x="82612" y="92075"/>
                  </a:cubicBezTo>
                  <a:cubicBezTo>
                    <a:pt x="74675" y="73554"/>
                    <a:pt x="53508" y="0"/>
                    <a:pt x="54037" y="0"/>
                  </a:cubicBezTo>
                  <a:cubicBezTo>
                    <a:pt x="54566" y="0"/>
                    <a:pt x="91608" y="89429"/>
                    <a:pt x="85787" y="92075"/>
                  </a:cubicBezTo>
                  <a:cubicBezTo>
                    <a:pt x="79966" y="94721"/>
                    <a:pt x="-2584" y="0"/>
                    <a:pt x="62" y="31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7" name="フリーフォーム 1366">
              <a:extLst>
                <a:ext uri="{FF2B5EF4-FFF2-40B4-BE49-F238E27FC236}">
                  <a16:creationId xmlns:a16="http://schemas.microsoft.com/office/drawing/2014/main" id="{8FD8AB97-B6E0-5AC4-8725-EA022475A725}"/>
                </a:ext>
              </a:extLst>
            </p:cNvPr>
            <p:cNvSpPr/>
            <p:nvPr/>
          </p:nvSpPr>
          <p:spPr>
            <a:xfrm>
              <a:off x="4591026" y="4038500"/>
              <a:ext cx="114346" cy="60037"/>
            </a:xfrm>
            <a:custGeom>
              <a:avLst/>
              <a:gdLst>
                <a:gd name="connsiteX0" fmla="*/ 24 w 114346"/>
                <a:gd name="connsiteY0" fmla="*/ 100 h 60037"/>
                <a:gd name="connsiteX1" fmla="*/ 50824 w 114346"/>
                <a:gd name="connsiteY1" fmla="*/ 54075 h 60037"/>
                <a:gd name="connsiteX2" fmla="*/ 114324 w 114346"/>
                <a:gd name="connsiteY2" fmla="*/ 57250 h 60037"/>
                <a:gd name="connsiteX3" fmla="*/ 57174 w 114346"/>
                <a:gd name="connsiteY3" fmla="*/ 41375 h 60037"/>
                <a:gd name="connsiteX4" fmla="*/ 24 w 114346"/>
                <a:gd name="connsiteY4" fmla="*/ 100 h 6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46" h="60037">
                  <a:moveTo>
                    <a:pt x="24" y="100"/>
                  </a:moveTo>
                  <a:cubicBezTo>
                    <a:pt x="-1034" y="2217"/>
                    <a:pt x="31774" y="44550"/>
                    <a:pt x="50824" y="54075"/>
                  </a:cubicBezTo>
                  <a:cubicBezTo>
                    <a:pt x="69874" y="63600"/>
                    <a:pt x="113266" y="59367"/>
                    <a:pt x="114324" y="57250"/>
                  </a:cubicBezTo>
                  <a:cubicBezTo>
                    <a:pt x="115382" y="55133"/>
                    <a:pt x="78870" y="53017"/>
                    <a:pt x="57174" y="41375"/>
                  </a:cubicBezTo>
                  <a:cubicBezTo>
                    <a:pt x="35478" y="29733"/>
                    <a:pt x="1082" y="-2017"/>
                    <a:pt x="24" y="1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8" name="フリーフォーム 1367">
              <a:extLst>
                <a:ext uri="{FF2B5EF4-FFF2-40B4-BE49-F238E27FC236}">
                  <a16:creationId xmlns:a16="http://schemas.microsoft.com/office/drawing/2014/main" id="{9D05B80D-49EC-8EFB-726B-7A38A1C16526}"/>
                </a:ext>
              </a:extLst>
            </p:cNvPr>
            <p:cNvSpPr/>
            <p:nvPr/>
          </p:nvSpPr>
          <p:spPr>
            <a:xfrm>
              <a:off x="4303410" y="3796778"/>
              <a:ext cx="176603" cy="89876"/>
            </a:xfrm>
            <a:custGeom>
              <a:avLst/>
              <a:gdLst>
                <a:gd name="connsiteX0" fmla="*/ 1890 w 176603"/>
                <a:gd name="connsiteY0" fmla="*/ 13222 h 89876"/>
                <a:gd name="connsiteX1" fmla="*/ 128890 w 176603"/>
                <a:gd name="connsiteY1" fmla="*/ 522 h 89876"/>
                <a:gd name="connsiteX2" fmla="*/ 157465 w 176603"/>
                <a:gd name="connsiteY2" fmla="*/ 32272 h 89876"/>
                <a:gd name="connsiteX3" fmla="*/ 154290 w 176603"/>
                <a:gd name="connsiteY3" fmla="*/ 57672 h 89876"/>
                <a:gd name="connsiteX4" fmla="*/ 128890 w 176603"/>
                <a:gd name="connsiteY4" fmla="*/ 89422 h 89876"/>
                <a:gd name="connsiteX5" fmla="*/ 176515 w 176603"/>
                <a:gd name="connsiteY5" fmla="*/ 32272 h 89876"/>
                <a:gd name="connsiteX6" fmla="*/ 138415 w 176603"/>
                <a:gd name="connsiteY6" fmla="*/ 10047 h 89876"/>
                <a:gd name="connsiteX7" fmla="*/ 59040 w 176603"/>
                <a:gd name="connsiteY7" fmla="*/ 22747 h 89876"/>
                <a:gd name="connsiteX8" fmla="*/ 1890 w 176603"/>
                <a:gd name="connsiteY8" fmla="*/ 13222 h 89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603" h="89876">
                  <a:moveTo>
                    <a:pt x="1890" y="13222"/>
                  </a:moveTo>
                  <a:cubicBezTo>
                    <a:pt x="13532" y="9518"/>
                    <a:pt x="102961" y="-2653"/>
                    <a:pt x="128890" y="522"/>
                  </a:cubicBezTo>
                  <a:cubicBezTo>
                    <a:pt x="154819" y="3697"/>
                    <a:pt x="153232" y="22747"/>
                    <a:pt x="157465" y="32272"/>
                  </a:cubicBezTo>
                  <a:cubicBezTo>
                    <a:pt x="161698" y="41797"/>
                    <a:pt x="159053" y="48147"/>
                    <a:pt x="154290" y="57672"/>
                  </a:cubicBezTo>
                  <a:cubicBezTo>
                    <a:pt x="149527" y="67197"/>
                    <a:pt x="125186" y="93655"/>
                    <a:pt x="128890" y="89422"/>
                  </a:cubicBezTo>
                  <a:cubicBezTo>
                    <a:pt x="132594" y="85189"/>
                    <a:pt x="174928" y="45501"/>
                    <a:pt x="176515" y="32272"/>
                  </a:cubicBezTo>
                  <a:cubicBezTo>
                    <a:pt x="178102" y="19043"/>
                    <a:pt x="157994" y="11634"/>
                    <a:pt x="138415" y="10047"/>
                  </a:cubicBezTo>
                  <a:cubicBezTo>
                    <a:pt x="118836" y="8460"/>
                    <a:pt x="82853" y="16926"/>
                    <a:pt x="59040" y="22747"/>
                  </a:cubicBezTo>
                  <a:cubicBezTo>
                    <a:pt x="35227" y="28568"/>
                    <a:pt x="-9752" y="16926"/>
                    <a:pt x="1890" y="132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69" name="フリーフォーム 1368">
              <a:extLst>
                <a:ext uri="{FF2B5EF4-FFF2-40B4-BE49-F238E27FC236}">
                  <a16:creationId xmlns:a16="http://schemas.microsoft.com/office/drawing/2014/main" id="{F749C62F-176D-5D45-FA38-21F9306D4D5A}"/>
                </a:ext>
              </a:extLst>
            </p:cNvPr>
            <p:cNvSpPr/>
            <p:nvPr/>
          </p:nvSpPr>
          <p:spPr>
            <a:xfrm>
              <a:off x="4321154" y="3819224"/>
              <a:ext cx="120317" cy="26002"/>
            </a:xfrm>
            <a:custGeom>
              <a:avLst/>
              <a:gdLst>
                <a:gd name="connsiteX0" fmla="*/ 21 w 120317"/>
                <a:gd name="connsiteY0" fmla="*/ 25701 h 26002"/>
                <a:gd name="connsiteX1" fmla="*/ 111146 w 120317"/>
                <a:gd name="connsiteY1" fmla="*/ 301 h 26002"/>
                <a:gd name="connsiteX2" fmla="*/ 101621 w 120317"/>
                <a:gd name="connsiteY2" fmla="*/ 13001 h 26002"/>
                <a:gd name="connsiteX3" fmla="*/ 21 w 120317"/>
                <a:gd name="connsiteY3" fmla="*/ 25701 h 2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317" h="26002">
                  <a:moveTo>
                    <a:pt x="21" y="25701"/>
                  </a:moveTo>
                  <a:cubicBezTo>
                    <a:pt x="1609" y="23584"/>
                    <a:pt x="111146" y="301"/>
                    <a:pt x="111146" y="301"/>
                  </a:cubicBezTo>
                  <a:cubicBezTo>
                    <a:pt x="128079" y="-1816"/>
                    <a:pt x="119613" y="7709"/>
                    <a:pt x="101621" y="13001"/>
                  </a:cubicBezTo>
                  <a:cubicBezTo>
                    <a:pt x="83629" y="18293"/>
                    <a:pt x="-1567" y="27818"/>
                    <a:pt x="21" y="257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0" name="フリーフォーム 1369">
              <a:extLst>
                <a:ext uri="{FF2B5EF4-FFF2-40B4-BE49-F238E27FC236}">
                  <a16:creationId xmlns:a16="http://schemas.microsoft.com/office/drawing/2014/main" id="{1F03FBD7-1506-0774-7F81-9705C3A9277A}"/>
                </a:ext>
              </a:extLst>
            </p:cNvPr>
            <p:cNvSpPr/>
            <p:nvPr/>
          </p:nvSpPr>
          <p:spPr>
            <a:xfrm>
              <a:off x="3692097" y="4097378"/>
              <a:ext cx="332537" cy="662522"/>
            </a:xfrm>
            <a:custGeom>
              <a:avLst/>
              <a:gdLst>
                <a:gd name="connsiteX0" fmla="*/ 263953 w 332537"/>
                <a:gd name="connsiteY0" fmla="*/ 52347 h 662522"/>
                <a:gd name="connsiteX1" fmla="*/ 330628 w 332537"/>
                <a:gd name="connsiteY1" fmla="*/ 11072 h 662522"/>
                <a:gd name="connsiteX2" fmla="*/ 181403 w 332537"/>
                <a:gd name="connsiteY2" fmla="*/ 252372 h 662522"/>
                <a:gd name="connsiteX3" fmla="*/ 428 w 332537"/>
                <a:gd name="connsiteY3" fmla="*/ 661947 h 662522"/>
                <a:gd name="connsiteX4" fmla="*/ 235378 w 332537"/>
                <a:gd name="connsiteY4" fmla="*/ 157122 h 662522"/>
                <a:gd name="connsiteX5" fmla="*/ 263953 w 332537"/>
                <a:gd name="connsiteY5" fmla="*/ 52347 h 66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537" h="662522">
                  <a:moveTo>
                    <a:pt x="263953" y="52347"/>
                  </a:moveTo>
                  <a:cubicBezTo>
                    <a:pt x="279828" y="28005"/>
                    <a:pt x="344386" y="-22265"/>
                    <a:pt x="330628" y="11072"/>
                  </a:cubicBezTo>
                  <a:cubicBezTo>
                    <a:pt x="316870" y="44409"/>
                    <a:pt x="236436" y="143893"/>
                    <a:pt x="181403" y="252372"/>
                  </a:cubicBezTo>
                  <a:cubicBezTo>
                    <a:pt x="126370" y="360851"/>
                    <a:pt x="-8568" y="677822"/>
                    <a:pt x="428" y="661947"/>
                  </a:cubicBezTo>
                  <a:cubicBezTo>
                    <a:pt x="9424" y="646072"/>
                    <a:pt x="184049" y="259251"/>
                    <a:pt x="235378" y="157122"/>
                  </a:cubicBezTo>
                  <a:cubicBezTo>
                    <a:pt x="286707" y="54993"/>
                    <a:pt x="248078" y="76689"/>
                    <a:pt x="263953" y="523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1" name="フリーフォーム 1370">
              <a:extLst>
                <a:ext uri="{FF2B5EF4-FFF2-40B4-BE49-F238E27FC236}">
                  <a16:creationId xmlns:a16="http://schemas.microsoft.com/office/drawing/2014/main" id="{CEA1DF48-DA91-CAED-5181-D9A11FB0B579}"/>
                </a:ext>
              </a:extLst>
            </p:cNvPr>
            <p:cNvSpPr/>
            <p:nvPr/>
          </p:nvSpPr>
          <p:spPr>
            <a:xfrm>
              <a:off x="3656359" y="4623812"/>
              <a:ext cx="75174" cy="717316"/>
            </a:xfrm>
            <a:custGeom>
              <a:avLst/>
              <a:gdLst>
                <a:gd name="connsiteX0" fmla="*/ 74266 w 75174"/>
                <a:gd name="connsiteY0" fmla="*/ 2163 h 717316"/>
                <a:gd name="connsiteX1" fmla="*/ 17116 w 75174"/>
                <a:gd name="connsiteY1" fmla="*/ 173613 h 717316"/>
                <a:gd name="connsiteX2" fmla="*/ 7591 w 75174"/>
                <a:gd name="connsiteY2" fmla="*/ 462538 h 717316"/>
                <a:gd name="connsiteX3" fmla="*/ 1241 w 75174"/>
                <a:gd name="connsiteY3" fmla="*/ 392688 h 717316"/>
                <a:gd name="connsiteX4" fmla="*/ 1241 w 75174"/>
                <a:gd name="connsiteY4" fmla="*/ 716538 h 717316"/>
                <a:gd name="connsiteX5" fmla="*/ 4416 w 75174"/>
                <a:gd name="connsiteY5" fmla="*/ 284738 h 717316"/>
                <a:gd name="connsiteX6" fmla="*/ 48866 w 75174"/>
                <a:gd name="connsiteY6" fmla="*/ 91063 h 717316"/>
                <a:gd name="connsiteX7" fmla="*/ 74266 w 75174"/>
                <a:gd name="connsiteY7" fmla="*/ 2163 h 717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174" h="717316">
                  <a:moveTo>
                    <a:pt x="74266" y="2163"/>
                  </a:moveTo>
                  <a:cubicBezTo>
                    <a:pt x="68974" y="15921"/>
                    <a:pt x="28228" y="96884"/>
                    <a:pt x="17116" y="173613"/>
                  </a:cubicBezTo>
                  <a:cubicBezTo>
                    <a:pt x="6003" y="250342"/>
                    <a:pt x="10237" y="426026"/>
                    <a:pt x="7591" y="462538"/>
                  </a:cubicBezTo>
                  <a:cubicBezTo>
                    <a:pt x="4945" y="499050"/>
                    <a:pt x="2299" y="350355"/>
                    <a:pt x="1241" y="392688"/>
                  </a:cubicBezTo>
                  <a:cubicBezTo>
                    <a:pt x="183" y="435021"/>
                    <a:pt x="712" y="734530"/>
                    <a:pt x="1241" y="716538"/>
                  </a:cubicBezTo>
                  <a:cubicBezTo>
                    <a:pt x="1770" y="698546"/>
                    <a:pt x="-3521" y="388984"/>
                    <a:pt x="4416" y="284738"/>
                  </a:cubicBezTo>
                  <a:cubicBezTo>
                    <a:pt x="12353" y="180492"/>
                    <a:pt x="37224" y="139217"/>
                    <a:pt x="48866" y="91063"/>
                  </a:cubicBezTo>
                  <a:cubicBezTo>
                    <a:pt x="60508" y="42909"/>
                    <a:pt x="79558" y="-11595"/>
                    <a:pt x="74266" y="21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3" name="フリーフォーム 1372">
              <a:extLst>
                <a:ext uri="{FF2B5EF4-FFF2-40B4-BE49-F238E27FC236}">
                  <a16:creationId xmlns:a16="http://schemas.microsoft.com/office/drawing/2014/main" id="{661E1ACF-75AE-5CCE-05F2-473E4AFBB350}"/>
                </a:ext>
              </a:extLst>
            </p:cNvPr>
            <p:cNvSpPr/>
            <p:nvPr/>
          </p:nvSpPr>
          <p:spPr>
            <a:xfrm>
              <a:off x="4553712" y="4241025"/>
              <a:ext cx="234321" cy="945371"/>
            </a:xfrm>
            <a:custGeom>
              <a:avLst/>
              <a:gdLst>
                <a:gd name="connsiteX0" fmla="*/ 234188 w 234321"/>
                <a:gd name="connsiteY0" fmla="*/ 775 h 945371"/>
                <a:gd name="connsiteX1" fmla="*/ 69088 w 234321"/>
                <a:gd name="connsiteY1" fmla="*/ 429400 h 945371"/>
                <a:gd name="connsiteX2" fmla="*/ 2413 w 234321"/>
                <a:gd name="connsiteY2" fmla="*/ 734200 h 945371"/>
                <a:gd name="connsiteX3" fmla="*/ 18288 w 234321"/>
                <a:gd name="connsiteY3" fmla="*/ 673875 h 945371"/>
                <a:gd name="connsiteX4" fmla="*/ 53213 w 234321"/>
                <a:gd name="connsiteY4" fmla="*/ 943750 h 945371"/>
                <a:gd name="connsiteX5" fmla="*/ 40513 w 234321"/>
                <a:gd name="connsiteY5" fmla="*/ 772300 h 945371"/>
                <a:gd name="connsiteX6" fmla="*/ 69088 w 234321"/>
                <a:gd name="connsiteY6" fmla="*/ 486550 h 945371"/>
                <a:gd name="connsiteX7" fmla="*/ 34163 w 234321"/>
                <a:gd name="connsiteY7" fmla="*/ 565925 h 945371"/>
                <a:gd name="connsiteX8" fmla="*/ 119888 w 234321"/>
                <a:gd name="connsiteY8" fmla="*/ 261125 h 945371"/>
                <a:gd name="connsiteX9" fmla="*/ 97663 w 234321"/>
                <a:gd name="connsiteY9" fmla="*/ 321450 h 945371"/>
                <a:gd name="connsiteX10" fmla="*/ 234188 w 234321"/>
                <a:gd name="connsiteY10" fmla="*/ 775 h 945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321" h="945371">
                  <a:moveTo>
                    <a:pt x="234188" y="775"/>
                  </a:moveTo>
                  <a:cubicBezTo>
                    <a:pt x="229425" y="18767"/>
                    <a:pt x="107717" y="307162"/>
                    <a:pt x="69088" y="429400"/>
                  </a:cubicBezTo>
                  <a:cubicBezTo>
                    <a:pt x="30459" y="551638"/>
                    <a:pt x="10880" y="693454"/>
                    <a:pt x="2413" y="734200"/>
                  </a:cubicBezTo>
                  <a:cubicBezTo>
                    <a:pt x="-6054" y="774946"/>
                    <a:pt x="9821" y="638950"/>
                    <a:pt x="18288" y="673875"/>
                  </a:cubicBezTo>
                  <a:cubicBezTo>
                    <a:pt x="26755" y="708800"/>
                    <a:pt x="49509" y="927346"/>
                    <a:pt x="53213" y="943750"/>
                  </a:cubicBezTo>
                  <a:cubicBezTo>
                    <a:pt x="56917" y="960154"/>
                    <a:pt x="37867" y="848500"/>
                    <a:pt x="40513" y="772300"/>
                  </a:cubicBezTo>
                  <a:cubicBezTo>
                    <a:pt x="43159" y="696100"/>
                    <a:pt x="70146" y="520946"/>
                    <a:pt x="69088" y="486550"/>
                  </a:cubicBezTo>
                  <a:cubicBezTo>
                    <a:pt x="68030" y="452154"/>
                    <a:pt x="25696" y="603496"/>
                    <a:pt x="34163" y="565925"/>
                  </a:cubicBezTo>
                  <a:cubicBezTo>
                    <a:pt x="42630" y="528354"/>
                    <a:pt x="109305" y="301871"/>
                    <a:pt x="119888" y="261125"/>
                  </a:cubicBezTo>
                  <a:cubicBezTo>
                    <a:pt x="130471" y="220379"/>
                    <a:pt x="80201" y="359550"/>
                    <a:pt x="97663" y="321450"/>
                  </a:cubicBezTo>
                  <a:cubicBezTo>
                    <a:pt x="115125" y="283350"/>
                    <a:pt x="238951" y="-17217"/>
                    <a:pt x="234188" y="7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4" name="フリーフォーム 1373">
              <a:extLst>
                <a:ext uri="{FF2B5EF4-FFF2-40B4-BE49-F238E27FC236}">
                  <a16:creationId xmlns:a16="http://schemas.microsoft.com/office/drawing/2014/main" id="{A9F01994-38B4-C5E0-5669-47E009C3FA94}"/>
                </a:ext>
              </a:extLst>
            </p:cNvPr>
            <p:cNvSpPr/>
            <p:nvPr/>
          </p:nvSpPr>
          <p:spPr>
            <a:xfrm>
              <a:off x="4135908" y="4153229"/>
              <a:ext cx="42519" cy="347998"/>
            </a:xfrm>
            <a:custGeom>
              <a:avLst/>
              <a:gdLst>
                <a:gd name="connsiteX0" fmla="*/ 42392 w 42519"/>
                <a:gd name="connsiteY0" fmla="*/ 6021 h 347998"/>
                <a:gd name="connsiteX1" fmla="*/ 1117 w 42519"/>
                <a:gd name="connsiteY1" fmla="*/ 345746 h 347998"/>
                <a:gd name="connsiteX2" fmla="*/ 13817 w 42519"/>
                <a:gd name="connsiteY2" fmla="*/ 145721 h 347998"/>
                <a:gd name="connsiteX3" fmla="*/ 42392 w 42519"/>
                <a:gd name="connsiteY3" fmla="*/ 6021 h 34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19" h="347998">
                  <a:moveTo>
                    <a:pt x="42392" y="6021"/>
                  </a:moveTo>
                  <a:cubicBezTo>
                    <a:pt x="40275" y="39358"/>
                    <a:pt x="5879" y="322463"/>
                    <a:pt x="1117" y="345746"/>
                  </a:cubicBezTo>
                  <a:cubicBezTo>
                    <a:pt x="-3646" y="369029"/>
                    <a:pt x="7996" y="205517"/>
                    <a:pt x="13817" y="145721"/>
                  </a:cubicBezTo>
                  <a:cubicBezTo>
                    <a:pt x="19638" y="85925"/>
                    <a:pt x="44509" y="-27316"/>
                    <a:pt x="42392" y="60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5" name="フリーフォーム 1374">
              <a:extLst>
                <a:ext uri="{FF2B5EF4-FFF2-40B4-BE49-F238E27FC236}">
                  <a16:creationId xmlns:a16="http://schemas.microsoft.com/office/drawing/2014/main" id="{1786F7E1-6ADF-FAFA-92C3-084C183B03DA}"/>
                </a:ext>
              </a:extLst>
            </p:cNvPr>
            <p:cNvSpPr/>
            <p:nvPr/>
          </p:nvSpPr>
          <p:spPr>
            <a:xfrm>
              <a:off x="4160293" y="4174085"/>
              <a:ext cx="84902" cy="318916"/>
            </a:xfrm>
            <a:custGeom>
              <a:avLst/>
              <a:gdLst>
                <a:gd name="connsiteX0" fmla="*/ 84682 w 84902"/>
                <a:gd name="connsiteY0" fmla="*/ 1040 h 318916"/>
                <a:gd name="connsiteX1" fmla="*/ 30707 w 84902"/>
                <a:gd name="connsiteY1" fmla="*/ 89940 h 318916"/>
                <a:gd name="connsiteX2" fmla="*/ 2132 w 84902"/>
                <a:gd name="connsiteY2" fmla="*/ 318540 h 318916"/>
                <a:gd name="connsiteX3" fmla="*/ 8482 w 84902"/>
                <a:gd name="connsiteY3" fmla="*/ 140740 h 318916"/>
                <a:gd name="connsiteX4" fmla="*/ 84682 w 84902"/>
                <a:gd name="connsiteY4" fmla="*/ 1040 h 31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02" h="318916">
                  <a:moveTo>
                    <a:pt x="84682" y="1040"/>
                  </a:moveTo>
                  <a:cubicBezTo>
                    <a:pt x="88386" y="-7427"/>
                    <a:pt x="44465" y="37023"/>
                    <a:pt x="30707" y="89940"/>
                  </a:cubicBezTo>
                  <a:cubicBezTo>
                    <a:pt x="16949" y="142857"/>
                    <a:pt x="5836" y="310073"/>
                    <a:pt x="2132" y="318540"/>
                  </a:cubicBezTo>
                  <a:cubicBezTo>
                    <a:pt x="-1572" y="327007"/>
                    <a:pt x="-1043" y="190482"/>
                    <a:pt x="8482" y="140740"/>
                  </a:cubicBezTo>
                  <a:cubicBezTo>
                    <a:pt x="18007" y="90998"/>
                    <a:pt x="80978" y="9507"/>
                    <a:pt x="84682" y="10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6" name="フリーフォーム 1375">
              <a:extLst>
                <a:ext uri="{FF2B5EF4-FFF2-40B4-BE49-F238E27FC236}">
                  <a16:creationId xmlns:a16="http://schemas.microsoft.com/office/drawing/2014/main" id="{003F36F9-F446-1602-78EE-6EC53B35E0F8}"/>
                </a:ext>
              </a:extLst>
            </p:cNvPr>
            <p:cNvSpPr/>
            <p:nvPr/>
          </p:nvSpPr>
          <p:spPr>
            <a:xfrm>
              <a:off x="4051192" y="4245015"/>
              <a:ext cx="25736" cy="801787"/>
            </a:xfrm>
            <a:custGeom>
              <a:avLst/>
              <a:gdLst>
                <a:gd name="connsiteX0" fmla="*/ 108 w 25736"/>
                <a:gd name="connsiteY0" fmla="*/ 3135 h 801787"/>
                <a:gd name="connsiteX1" fmla="*/ 25508 w 25736"/>
                <a:gd name="connsiteY1" fmla="*/ 409535 h 801787"/>
                <a:gd name="connsiteX2" fmla="*/ 12808 w 25736"/>
                <a:gd name="connsiteY2" fmla="*/ 800060 h 801787"/>
                <a:gd name="connsiteX3" fmla="*/ 15983 w 25736"/>
                <a:gd name="connsiteY3" fmla="*/ 250785 h 801787"/>
                <a:gd name="connsiteX4" fmla="*/ 108 w 25736"/>
                <a:gd name="connsiteY4" fmla="*/ 3135 h 80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6" h="801787">
                  <a:moveTo>
                    <a:pt x="108" y="3135"/>
                  </a:moveTo>
                  <a:cubicBezTo>
                    <a:pt x="1696" y="29593"/>
                    <a:pt x="23391" y="276714"/>
                    <a:pt x="25508" y="409535"/>
                  </a:cubicBezTo>
                  <a:cubicBezTo>
                    <a:pt x="27625" y="542356"/>
                    <a:pt x="14396" y="826518"/>
                    <a:pt x="12808" y="800060"/>
                  </a:cubicBezTo>
                  <a:cubicBezTo>
                    <a:pt x="11221" y="773602"/>
                    <a:pt x="17041" y="378843"/>
                    <a:pt x="15983" y="250785"/>
                  </a:cubicBezTo>
                  <a:cubicBezTo>
                    <a:pt x="14925" y="122727"/>
                    <a:pt x="-1480" y="-23323"/>
                    <a:pt x="108" y="31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7" name="フリーフォーム 1376">
              <a:extLst>
                <a:ext uri="{FF2B5EF4-FFF2-40B4-BE49-F238E27FC236}">
                  <a16:creationId xmlns:a16="http://schemas.microsoft.com/office/drawing/2014/main" id="{3FC6DBAC-EDAA-4A3D-CF22-B408F987D43E}"/>
                </a:ext>
              </a:extLst>
            </p:cNvPr>
            <p:cNvSpPr/>
            <p:nvPr/>
          </p:nvSpPr>
          <p:spPr>
            <a:xfrm>
              <a:off x="3730492" y="4190987"/>
              <a:ext cx="295409" cy="962076"/>
            </a:xfrm>
            <a:custGeom>
              <a:avLst/>
              <a:gdLst>
                <a:gd name="connsiteX0" fmla="*/ 295408 w 295409"/>
                <a:gd name="connsiteY0" fmla="*/ 13 h 962076"/>
                <a:gd name="connsiteX1" fmla="*/ 60458 w 295409"/>
                <a:gd name="connsiteY1" fmla="*/ 539763 h 962076"/>
                <a:gd name="connsiteX2" fmla="*/ 133 w 295409"/>
                <a:gd name="connsiteY2" fmla="*/ 962038 h 962076"/>
                <a:gd name="connsiteX3" fmla="*/ 44583 w 295409"/>
                <a:gd name="connsiteY3" fmla="*/ 517538 h 962076"/>
                <a:gd name="connsiteX4" fmla="*/ 57283 w 295409"/>
                <a:gd name="connsiteY4" fmla="*/ 555638 h 962076"/>
                <a:gd name="connsiteX5" fmla="*/ 295408 w 295409"/>
                <a:gd name="connsiteY5" fmla="*/ 13 h 962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409" h="962076">
                  <a:moveTo>
                    <a:pt x="295408" y="13"/>
                  </a:moveTo>
                  <a:cubicBezTo>
                    <a:pt x="295937" y="-2633"/>
                    <a:pt x="109670" y="379426"/>
                    <a:pt x="60458" y="539763"/>
                  </a:cubicBezTo>
                  <a:cubicBezTo>
                    <a:pt x="11245" y="700101"/>
                    <a:pt x="2779" y="965742"/>
                    <a:pt x="133" y="962038"/>
                  </a:cubicBezTo>
                  <a:cubicBezTo>
                    <a:pt x="-2513" y="958334"/>
                    <a:pt x="35058" y="585271"/>
                    <a:pt x="44583" y="517538"/>
                  </a:cubicBezTo>
                  <a:cubicBezTo>
                    <a:pt x="54108" y="449805"/>
                    <a:pt x="17066" y="638717"/>
                    <a:pt x="57283" y="555638"/>
                  </a:cubicBezTo>
                  <a:cubicBezTo>
                    <a:pt x="97500" y="472559"/>
                    <a:pt x="294879" y="2659"/>
                    <a:pt x="295408" y="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8" name="フリーフォーム 1377">
              <a:extLst>
                <a:ext uri="{FF2B5EF4-FFF2-40B4-BE49-F238E27FC236}">
                  <a16:creationId xmlns:a16="http://schemas.microsoft.com/office/drawing/2014/main" id="{92E8F518-6FA9-84E6-7E78-EE3A64B733CF}"/>
                </a:ext>
              </a:extLst>
            </p:cNvPr>
            <p:cNvSpPr/>
            <p:nvPr/>
          </p:nvSpPr>
          <p:spPr>
            <a:xfrm>
              <a:off x="3639281" y="5237797"/>
              <a:ext cx="719010" cy="137484"/>
            </a:xfrm>
            <a:custGeom>
              <a:avLst/>
              <a:gdLst>
                <a:gd name="connsiteX0" fmla="*/ 5619 w 719010"/>
                <a:gd name="connsiteY0" fmla="*/ 953 h 137484"/>
                <a:gd name="connsiteX1" fmla="*/ 253269 w 719010"/>
                <a:gd name="connsiteY1" fmla="*/ 77153 h 137484"/>
                <a:gd name="connsiteX2" fmla="*/ 221519 w 719010"/>
                <a:gd name="connsiteY2" fmla="*/ 96203 h 137484"/>
                <a:gd name="connsiteX3" fmla="*/ 297719 w 719010"/>
                <a:gd name="connsiteY3" fmla="*/ 99378 h 137484"/>
                <a:gd name="connsiteX4" fmla="*/ 370744 w 719010"/>
                <a:gd name="connsiteY4" fmla="*/ 137478 h 137484"/>
                <a:gd name="connsiteX5" fmla="*/ 380269 w 719010"/>
                <a:gd name="connsiteY5" fmla="*/ 102553 h 137484"/>
                <a:gd name="connsiteX6" fmla="*/ 716819 w 719010"/>
                <a:gd name="connsiteY6" fmla="*/ 108903 h 137484"/>
                <a:gd name="connsiteX7" fmla="*/ 513619 w 719010"/>
                <a:gd name="connsiteY7" fmla="*/ 93028 h 137484"/>
                <a:gd name="connsiteX8" fmla="*/ 278669 w 719010"/>
                <a:gd name="connsiteY8" fmla="*/ 93028 h 137484"/>
                <a:gd name="connsiteX9" fmla="*/ 167544 w 719010"/>
                <a:gd name="connsiteY9" fmla="*/ 23178 h 137484"/>
                <a:gd name="connsiteX10" fmla="*/ 88169 w 719010"/>
                <a:gd name="connsiteY10" fmla="*/ 35878 h 137484"/>
                <a:gd name="connsiteX11" fmla="*/ 5619 w 719010"/>
                <a:gd name="connsiteY11" fmla="*/ 953 h 137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9010" h="137484">
                  <a:moveTo>
                    <a:pt x="5619" y="953"/>
                  </a:moveTo>
                  <a:cubicBezTo>
                    <a:pt x="33136" y="7832"/>
                    <a:pt x="217286" y="61278"/>
                    <a:pt x="253269" y="77153"/>
                  </a:cubicBezTo>
                  <a:cubicBezTo>
                    <a:pt x="289252" y="93028"/>
                    <a:pt x="214111" y="92499"/>
                    <a:pt x="221519" y="96203"/>
                  </a:cubicBezTo>
                  <a:cubicBezTo>
                    <a:pt x="228927" y="99907"/>
                    <a:pt x="272848" y="92499"/>
                    <a:pt x="297719" y="99378"/>
                  </a:cubicBezTo>
                  <a:cubicBezTo>
                    <a:pt x="322590" y="106257"/>
                    <a:pt x="356986" y="136949"/>
                    <a:pt x="370744" y="137478"/>
                  </a:cubicBezTo>
                  <a:cubicBezTo>
                    <a:pt x="384502" y="138007"/>
                    <a:pt x="322590" y="107315"/>
                    <a:pt x="380269" y="102553"/>
                  </a:cubicBezTo>
                  <a:cubicBezTo>
                    <a:pt x="437948" y="97791"/>
                    <a:pt x="694594" y="110490"/>
                    <a:pt x="716819" y="108903"/>
                  </a:cubicBezTo>
                  <a:cubicBezTo>
                    <a:pt x="739044" y="107316"/>
                    <a:pt x="586644" y="95674"/>
                    <a:pt x="513619" y="93028"/>
                  </a:cubicBezTo>
                  <a:cubicBezTo>
                    <a:pt x="440594" y="90382"/>
                    <a:pt x="336348" y="104670"/>
                    <a:pt x="278669" y="93028"/>
                  </a:cubicBezTo>
                  <a:cubicBezTo>
                    <a:pt x="220990" y="81386"/>
                    <a:pt x="199294" y="32703"/>
                    <a:pt x="167544" y="23178"/>
                  </a:cubicBezTo>
                  <a:cubicBezTo>
                    <a:pt x="135794" y="13653"/>
                    <a:pt x="117273" y="45403"/>
                    <a:pt x="88169" y="35878"/>
                  </a:cubicBezTo>
                  <a:cubicBezTo>
                    <a:pt x="59065" y="26353"/>
                    <a:pt x="-21898" y="-5926"/>
                    <a:pt x="5619" y="9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9" name="フリーフォーム 1378">
              <a:extLst>
                <a:ext uri="{FF2B5EF4-FFF2-40B4-BE49-F238E27FC236}">
                  <a16:creationId xmlns:a16="http://schemas.microsoft.com/office/drawing/2014/main" id="{35678535-6958-F7B4-E257-4A50D274FDA9}"/>
                </a:ext>
              </a:extLst>
            </p:cNvPr>
            <p:cNvSpPr/>
            <p:nvPr/>
          </p:nvSpPr>
          <p:spPr>
            <a:xfrm>
              <a:off x="4292020" y="4867268"/>
              <a:ext cx="67259" cy="286250"/>
            </a:xfrm>
            <a:custGeom>
              <a:avLst/>
              <a:gdLst>
                <a:gd name="connsiteX0" fmla="*/ 38680 w 67259"/>
                <a:gd name="connsiteY0" fmla="*/ 7 h 286250"/>
                <a:gd name="connsiteX1" fmla="*/ 19630 w 67259"/>
                <a:gd name="connsiteY1" fmla="*/ 155582 h 286250"/>
                <a:gd name="connsiteX2" fmla="*/ 67255 w 67259"/>
                <a:gd name="connsiteY2" fmla="*/ 285757 h 286250"/>
                <a:gd name="connsiteX3" fmla="*/ 22805 w 67259"/>
                <a:gd name="connsiteY3" fmla="*/ 203207 h 286250"/>
                <a:gd name="connsiteX4" fmla="*/ 580 w 67259"/>
                <a:gd name="connsiteY4" fmla="*/ 161932 h 286250"/>
                <a:gd name="connsiteX5" fmla="*/ 38680 w 67259"/>
                <a:gd name="connsiteY5" fmla="*/ 7 h 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259" h="286250">
                  <a:moveTo>
                    <a:pt x="38680" y="7"/>
                  </a:moveTo>
                  <a:cubicBezTo>
                    <a:pt x="41855" y="-1051"/>
                    <a:pt x="14868" y="107957"/>
                    <a:pt x="19630" y="155582"/>
                  </a:cubicBezTo>
                  <a:cubicBezTo>
                    <a:pt x="24392" y="203207"/>
                    <a:pt x="66726" y="277820"/>
                    <a:pt x="67255" y="285757"/>
                  </a:cubicBezTo>
                  <a:cubicBezTo>
                    <a:pt x="67784" y="293695"/>
                    <a:pt x="22805" y="203207"/>
                    <a:pt x="22805" y="203207"/>
                  </a:cubicBezTo>
                  <a:cubicBezTo>
                    <a:pt x="11693" y="182570"/>
                    <a:pt x="-3124" y="198444"/>
                    <a:pt x="580" y="161932"/>
                  </a:cubicBezTo>
                  <a:cubicBezTo>
                    <a:pt x="4284" y="125420"/>
                    <a:pt x="35505" y="1065"/>
                    <a:pt x="38680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0" name="フリーフォーム 1379">
              <a:extLst>
                <a:ext uri="{FF2B5EF4-FFF2-40B4-BE49-F238E27FC236}">
                  <a16:creationId xmlns:a16="http://schemas.microsoft.com/office/drawing/2014/main" id="{9EF11A90-5FA1-D403-B576-275BEE3EBF68}"/>
                </a:ext>
              </a:extLst>
            </p:cNvPr>
            <p:cNvSpPr/>
            <p:nvPr/>
          </p:nvSpPr>
          <p:spPr>
            <a:xfrm>
              <a:off x="3939953" y="4425942"/>
              <a:ext cx="582592" cy="146760"/>
            </a:xfrm>
            <a:custGeom>
              <a:avLst/>
              <a:gdLst>
                <a:gd name="connsiteX0" fmla="*/ 222 w 582592"/>
                <a:gd name="connsiteY0" fmla="*/ 8 h 146760"/>
                <a:gd name="connsiteX1" fmla="*/ 336772 w 582592"/>
                <a:gd name="connsiteY1" fmla="*/ 117483 h 146760"/>
                <a:gd name="connsiteX2" fmla="*/ 581247 w 582592"/>
                <a:gd name="connsiteY2" fmla="*/ 107958 h 146760"/>
                <a:gd name="connsiteX3" fmla="*/ 422497 w 582592"/>
                <a:gd name="connsiteY3" fmla="*/ 114308 h 146760"/>
                <a:gd name="connsiteX4" fmla="*/ 158972 w 582592"/>
                <a:gd name="connsiteY4" fmla="*/ 146058 h 146760"/>
                <a:gd name="connsiteX5" fmla="*/ 282797 w 582592"/>
                <a:gd name="connsiteY5" fmla="*/ 123833 h 146760"/>
                <a:gd name="connsiteX6" fmla="*/ 222 w 582592"/>
                <a:gd name="connsiteY6" fmla="*/ 8 h 1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2592" h="146760">
                  <a:moveTo>
                    <a:pt x="222" y="8"/>
                  </a:moveTo>
                  <a:cubicBezTo>
                    <a:pt x="9218" y="-1050"/>
                    <a:pt x="239935" y="99491"/>
                    <a:pt x="336772" y="117483"/>
                  </a:cubicBezTo>
                  <a:cubicBezTo>
                    <a:pt x="433610" y="135475"/>
                    <a:pt x="581247" y="107958"/>
                    <a:pt x="581247" y="107958"/>
                  </a:cubicBezTo>
                  <a:cubicBezTo>
                    <a:pt x="595535" y="107429"/>
                    <a:pt x="492876" y="107958"/>
                    <a:pt x="422497" y="114308"/>
                  </a:cubicBezTo>
                  <a:cubicBezTo>
                    <a:pt x="352118" y="120658"/>
                    <a:pt x="182255" y="144471"/>
                    <a:pt x="158972" y="146058"/>
                  </a:cubicBezTo>
                  <a:cubicBezTo>
                    <a:pt x="135689" y="147646"/>
                    <a:pt x="307139" y="148704"/>
                    <a:pt x="282797" y="123833"/>
                  </a:cubicBezTo>
                  <a:cubicBezTo>
                    <a:pt x="258455" y="98962"/>
                    <a:pt x="-8774" y="1066"/>
                    <a:pt x="222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1" name="フリーフォーム 1380">
              <a:extLst>
                <a:ext uri="{FF2B5EF4-FFF2-40B4-BE49-F238E27FC236}">
                  <a16:creationId xmlns:a16="http://schemas.microsoft.com/office/drawing/2014/main" id="{FE73DFA1-894A-76BC-CF4D-0996187B45DA}"/>
                </a:ext>
              </a:extLst>
            </p:cNvPr>
            <p:cNvSpPr/>
            <p:nvPr/>
          </p:nvSpPr>
          <p:spPr>
            <a:xfrm>
              <a:off x="3785960" y="4565473"/>
              <a:ext cx="157390" cy="660697"/>
            </a:xfrm>
            <a:custGeom>
              <a:avLst/>
              <a:gdLst>
                <a:gd name="connsiteX0" fmla="*/ 157390 w 157390"/>
                <a:gd name="connsiteY0" fmla="*/ 177 h 660697"/>
                <a:gd name="connsiteX1" fmla="*/ 14515 w 157390"/>
                <a:gd name="connsiteY1" fmla="*/ 311327 h 660697"/>
                <a:gd name="connsiteX2" fmla="*/ 11340 w 157390"/>
                <a:gd name="connsiteY2" fmla="*/ 660577 h 660697"/>
                <a:gd name="connsiteX3" fmla="*/ 14515 w 157390"/>
                <a:gd name="connsiteY3" fmla="*/ 273227 h 660697"/>
                <a:gd name="connsiteX4" fmla="*/ 157390 w 157390"/>
                <a:gd name="connsiteY4" fmla="*/ 177 h 66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390" h="660697">
                  <a:moveTo>
                    <a:pt x="157390" y="177"/>
                  </a:moveTo>
                  <a:cubicBezTo>
                    <a:pt x="157390" y="6527"/>
                    <a:pt x="38857" y="201260"/>
                    <a:pt x="14515" y="311327"/>
                  </a:cubicBezTo>
                  <a:cubicBezTo>
                    <a:pt x="-9827" y="421394"/>
                    <a:pt x="11340" y="666927"/>
                    <a:pt x="11340" y="660577"/>
                  </a:cubicBezTo>
                  <a:cubicBezTo>
                    <a:pt x="11340" y="654227"/>
                    <a:pt x="-16177" y="387527"/>
                    <a:pt x="14515" y="273227"/>
                  </a:cubicBezTo>
                  <a:cubicBezTo>
                    <a:pt x="45207" y="158927"/>
                    <a:pt x="157390" y="-6173"/>
                    <a:pt x="157390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2" name="フリーフォーム 1381">
              <a:extLst>
                <a:ext uri="{FF2B5EF4-FFF2-40B4-BE49-F238E27FC236}">
                  <a16:creationId xmlns:a16="http://schemas.microsoft.com/office/drawing/2014/main" id="{F4C738F1-3872-2A72-8E1C-E8A88E3B3E1D}"/>
                </a:ext>
              </a:extLst>
            </p:cNvPr>
            <p:cNvSpPr/>
            <p:nvPr/>
          </p:nvSpPr>
          <p:spPr>
            <a:xfrm>
              <a:off x="4259377" y="4333737"/>
              <a:ext cx="96725" cy="208402"/>
            </a:xfrm>
            <a:custGeom>
              <a:avLst/>
              <a:gdLst>
                <a:gd name="connsiteX0" fmla="*/ 96723 w 96725"/>
                <a:gd name="connsiteY0" fmla="*/ 138 h 208402"/>
                <a:gd name="connsiteX1" fmla="*/ 10998 w 96725"/>
                <a:gd name="connsiteY1" fmla="*/ 174763 h 208402"/>
                <a:gd name="connsiteX2" fmla="*/ 1473 w 96725"/>
                <a:gd name="connsiteY2" fmla="*/ 206513 h 208402"/>
                <a:gd name="connsiteX3" fmla="*/ 14173 w 96725"/>
                <a:gd name="connsiteY3" fmla="*/ 146188 h 208402"/>
                <a:gd name="connsiteX4" fmla="*/ 96723 w 96725"/>
                <a:gd name="connsiteY4" fmla="*/ 138 h 20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25" h="208402">
                  <a:moveTo>
                    <a:pt x="96723" y="138"/>
                  </a:moveTo>
                  <a:cubicBezTo>
                    <a:pt x="96194" y="4901"/>
                    <a:pt x="26873" y="140367"/>
                    <a:pt x="10998" y="174763"/>
                  </a:cubicBezTo>
                  <a:cubicBezTo>
                    <a:pt x="-4877" y="209159"/>
                    <a:pt x="944" y="211276"/>
                    <a:pt x="1473" y="206513"/>
                  </a:cubicBezTo>
                  <a:cubicBezTo>
                    <a:pt x="2002" y="201751"/>
                    <a:pt x="1473" y="177409"/>
                    <a:pt x="14173" y="146188"/>
                  </a:cubicBezTo>
                  <a:cubicBezTo>
                    <a:pt x="26873" y="114967"/>
                    <a:pt x="97252" y="-4625"/>
                    <a:pt x="96723" y="1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3" name="フリーフォーム 1382">
              <a:extLst>
                <a:ext uri="{FF2B5EF4-FFF2-40B4-BE49-F238E27FC236}">
                  <a16:creationId xmlns:a16="http://schemas.microsoft.com/office/drawing/2014/main" id="{1D79CB6E-5945-1918-6D85-FEB6F2CD4E65}"/>
                </a:ext>
              </a:extLst>
            </p:cNvPr>
            <p:cNvSpPr/>
            <p:nvPr/>
          </p:nvSpPr>
          <p:spPr>
            <a:xfrm>
              <a:off x="4119928" y="4675968"/>
              <a:ext cx="14192" cy="276419"/>
            </a:xfrm>
            <a:custGeom>
              <a:avLst/>
              <a:gdLst>
                <a:gd name="connsiteX0" fmla="*/ 7572 w 14192"/>
                <a:gd name="connsiteY0" fmla="*/ 807 h 276419"/>
                <a:gd name="connsiteX1" fmla="*/ 1222 w 14192"/>
                <a:gd name="connsiteY1" fmla="*/ 213532 h 276419"/>
                <a:gd name="connsiteX2" fmla="*/ 1222 w 14192"/>
                <a:gd name="connsiteY2" fmla="*/ 273857 h 276419"/>
                <a:gd name="connsiteX3" fmla="*/ 13922 w 14192"/>
                <a:gd name="connsiteY3" fmla="*/ 146857 h 276419"/>
                <a:gd name="connsiteX4" fmla="*/ 7572 w 14192"/>
                <a:gd name="connsiteY4" fmla="*/ 807 h 27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276419">
                  <a:moveTo>
                    <a:pt x="7572" y="807"/>
                  </a:moveTo>
                  <a:cubicBezTo>
                    <a:pt x="5455" y="11919"/>
                    <a:pt x="2280" y="168024"/>
                    <a:pt x="1222" y="213532"/>
                  </a:cubicBezTo>
                  <a:cubicBezTo>
                    <a:pt x="164" y="259040"/>
                    <a:pt x="-895" y="284969"/>
                    <a:pt x="1222" y="273857"/>
                  </a:cubicBezTo>
                  <a:cubicBezTo>
                    <a:pt x="3339" y="262745"/>
                    <a:pt x="12335" y="197657"/>
                    <a:pt x="13922" y="146857"/>
                  </a:cubicBezTo>
                  <a:cubicBezTo>
                    <a:pt x="15510" y="96057"/>
                    <a:pt x="9689" y="-10305"/>
                    <a:pt x="7572" y="8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4" name="フリーフォーム 1383">
              <a:extLst>
                <a:ext uri="{FF2B5EF4-FFF2-40B4-BE49-F238E27FC236}">
                  <a16:creationId xmlns:a16="http://schemas.microsoft.com/office/drawing/2014/main" id="{FE0B3B4A-B3C3-993B-A55A-1DC98B035638}"/>
                </a:ext>
              </a:extLst>
            </p:cNvPr>
            <p:cNvSpPr/>
            <p:nvPr/>
          </p:nvSpPr>
          <p:spPr>
            <a:xfrm>
              <a:off x="4180027" y="4632316"/>
              <a:ext cx="419318" cy="29953"/>
            </a:xfrm>
            <a:custGeom>
              <a:avLst/>
              <a:gdLst>
                <a:gd name="connsiteX0" fmla="*/ 10973 w 419318"/>
                <a:gd name="connsiteY0" fmla="*/ 25409 h 29953"/>
                <a:gd name="connsiteX1" fmla="*/ 64948 w 419318"/>
                <a:gd name="connsiteY1" fmla="*/ 28584 h 29953"/>
                <a:gd name="connsiteX2" fmla="*/ 417373 w 419318"/>
                <a:gd name="connsiteY2" fmla="*/ 9 h 29953"/>
                <a:gd name="connsiteX3" fmla="*/ 198298 w 419318"/>
                <a:gd name="connsiteY3" fmla="*/ 25409 h 29953"/>
                <a:gd name="connsiteX4" fmla="*/ 10973 w 419318"/>
                <a:gd name="connsiteY4" fmla="*/ 25409 h 29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9318" h="29953">
                  <a:moveTo>
                    <a:pt x="10973" y="25409"/>
                  </a:moveTo>
                  <a:cubicBezTo>
                    <a:pt x="-11252" y="25938"/>
                    <a:pt x="-2785" y="32817"/>
                    <a:pt x="64948" y="28584"/>
                  </a:cubicBezTo>
                  <a:cubicBezTo>
                    <a:pt x="132681" y="24351"/>
                    <a:pt x="395148" y="538"/>
                    <a:pt x="417373" y="9"/>
                  </a:cubicBezTo>
                  <a:cubicBezTo>
                    <a:pt x="439598" y="-520"/>
                    <a:pt x="265502" y="20646"/>
                    <a:pt x="198298" y="25409"/>
                  </a:cubicBezTo>
                  <a:cubicBezTo>
                    <a:pt x="131094" y="30172"/>
                    <a:pt x="33198" y="24880"/>
                    <a:pt x="10973" y="254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5" name="フリーフォーム 1384">
              <a:extLst>
                <a:ext uri="{FF2B5EF4-FFF2-40B4-BE49-F238E27FC236}">
                  <a16:creationId xmlns:a16="http://schemas.microsoft.com/office/drawing/2014/main" id="{CD7A8280-FF10-5F47-A60A-302721DB3B33}"/>
                </a:ext>
              </a:extLst>
            </p:cNvPr>
            <p:cNvSpPr/>
            <p:nvPr/>
          </p:nvSpPr>
          <p:spPr>
            <a:xfrm>
              <a:off x="4114723" y="4768299"/>
              <a:ext cx="187429" cy="492130"/>
            </a:xfrm>
            <a:custGeom>
              <a:avLst/>
              <a:gdLst>
                <a:gd name="connsiteX0" fmla="*/ 187402 w 187429"/>
                <a:gd name="connsiteY0" fmla="*/ 551 h 492130"/>
                <a:gd name="connsiteX1" fmla="*/ 22302 w 187429"/>
                <a:gd name="connsiteY1" fmla="*/ 283126 h 492130"/>
                <a:gd name="connsiteX2" fmla="*/ 25477 w 187429"/>
                <a:gd name="connsiteY2" fmla="*/ 489501 h 492130"/>
                <a:gd name="connsiteX3" fmla="*/ 77 w 187429"/>
                <a:gd name="connsiteY3" fmla="*/ 387901 h 492130"/>
                <a:gd name="connsiteX4" fmla="*/ 35002 w 187429"/>
                <a:gd name="connsiteY4" fmla="*/ 216451 h 492130"/>
                <a:gd name="connsiteX5" fmla="*/ 187402 w 187429"/>
                <a:gd name="connsiteY5" fmla="*/ 551 h 49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429" h="492130">
                  <a:moveTo>
                    <a:pt x="187402" y="551"/>
                  </a:moveTo>
                  <a:cubicBezTo>
                    <a:pt x="185285" y="11663"/>
                    <a:pt x="49289" y="201634"/>
                    <a:pt x="22302" y="283126"/>
                  </a:cubicBezTo>
                  <a:cubicBezTo>
                    <a:pt x="-4685" y="364618"/>
                    <a:pt x="29181" y="472039"/>
                    <a:pt x="25477" y="489501"/>
                  </a:cubicBezTo>
                  <a:cubicBezTo>
                    <a:pt x="21773" y="506963"/>
                    <a:pt x="-1511" y="433409"/>
                    <a:pt x="77" y="387901"/>
                  </a:cubicBezTo>
                  <a:cubicBezTo>
                    <a:pt x="1664" y="342393"/>
                    <a:pt x="3252" y="283655"/>
                    <a:pt x="35002" y="216451"/>
                  </a:cubicBezTo>
                  <a:cubicBezTo>
                    <a:pt x="66752" y="149247"/>
                    <a:pt x="189519" y="-10561"/>
                    <a:pt x="187402" y="5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6" name="フリーフォーム 1385">
              <a:extLst>
                <a:ext uri="{FF2B5EF4-FFF2-40B4-BE49-F238E27FC236}">
                  <a16:creationId xmlns:a16="http://schemas.microsoft.com/office/drawing/2014/main" id="{1ABB32CC-943C-C056-8026-E7BF1A89B3F8}"/>
                </a:ext>
              </a:extLst>
            </p:cNvPr>
            <p:cNvSpPr/>
            <p:nvPr/>
          </p:nvSpPr>
          <p:spPr>
            <a:xfrm>
              <a:off x="4196833" y="4956411"/>
              <a:ext cx="408797" cy="89389"/>
            </a:xfrm>
            <a:custGeom>
              <a:avLst/>
              <a:gdLst>
                <a:gd name="connsiteX0" fmla="*/ 3692 w 408797"/>
                <a:gd name="connsiteY0" fmla="*/ 88664 h 89389"/>
                <a:gd name="connsiteX1" fmla="*/ 222767 w 408797"/>
                <a:gd name="connsiteY1" fmla="*/ 6114 h 89389"/>
                <a:gd name="connsiteX2" fmla="*/ 406917 w 408797"/>
                <a:gd name="connsiteY2" fmla="*/ 6114 h 89389"/>
                <a:gd name="connsiteX3" fmla="*/ 305317 w 408797"/>
                <a:gd name="connsiteY3" fmla="*/ 6114 h 89389"/>
                <a:gd name="connsiteX4" fmla="*/ 102117 w 408797"/>
                <a:gd name="connsiteY4" fmla="*/ 44214 h 89389"/>
                <a:gd name="connsiteX5" fmla="*/ 3692 w 408797"/>
                <a:gd name="connsiteY5" fmla="*/ 88664 h 89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8797" h="89389">
                  <a:moveTo>
                    <a:pt x="3692" y="88664"/>
                  </a:moveTo>
                  <a:cubicBezTo>
                    <a:pt x="23800" y="82314"/>
                    <a:pt x="155563" y="19872"/>
                    <a:pt x="222767" y="6114"/>
                  </a:cubicBezTo>
                  <a:cubicBezTo>
                    <a:pt x="289971" y="-7644"/>
                    <a:pt x="406917" y="6114"/>
                    <a:pt x="406917" y="6114"/>
                  </a:cubicBezTo>
                  <a:cubicBezTo>
                    <a:pt x="420675" y="6114"/>
                    <a:pt x="356117" y="-236"/>
                    <a:pt x="305317" y="6114"/>
                  </a:cubicBezTo>
                  <a:cubicBezTo>
                    <a:pt x="254517" y="12464"/>
                    <a:pt x="154504" y="30456"/>
                    <a:pt x="102117" y="44214"/>
                  </a:cubicBezTo>
                  <a:cubicBezTo>
                    <a:pt x="49730" y="57972"/>
                    <a:pt x="-16416" y="95014"/>
                    <a:pt x="3692" y="886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7" name="フリーフォーム 1386">
              <a:extLst>
                <a:ext uri="{FF2B5EF4-FFF2-40B4-BE49-F238E27FC236}">
                  <a16:creationId xmlns:a16="http://schemas.microsoft.com/office/drawing/2014/main" id="{093B5EB1-51C5-FD93-39B0-E36018746DC7}"/>
                </a:ext>
              </a:extLst>
            </p:cNvPr>
            <p:cNvSpPr/>
            <p:nvPr/>
          </p:nvSpPr>
          <p:spPr>
            <a:xfrm>
              <a:off x="3736975" y="4216400"/>
              <a:ext cx="228600" cy="504851"/>
            </a:xfrm>
            <a:custGeom>
              <a:avLst/>
              <a:gdLst>
                <a:gd name="connsiteX0" fmla="*/ 228600 w 228600"/>
                <a:gd name="connsiteY0" fmla="*/ 0 h 504851"/>
                <a:gd name="connsiteX1" fmla="*/ 0 w 228600"/>
                <a:gd name="connsiteY1" fmla="*/ 504825 h 504851"/>
                <a:gd name="connsiteX2" fmla="*/ 228600 w 228600"/>
                <a:gd name="connsiteY2" fmla="*/ 0 h 504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0" h="504851">
                  <a:moveTo>
                    <a:pt x="228600" y="0"/>
                  </a:moveTo>
                  <a:cubicBezTo>
                    <a:pt x="228600" y="0"/>
                    <a:pt x="-529" y="500592"/>
                    <a:pt x="0" y="504825"/>
                  </a:cubicBezTo>
                  <a:cubicBezTo>
                    <a:pt x="529" y="509058"/>
                    <a:pt x="228600" y="0"/>
                    <a:pt x="22860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8" name="フリーフォーム 1387">
              <a:extLst>
                <a:ext uri="{FF2B5EF4-FFF2-40B4-BE49-F238E27FC236}">
                  <a16:creationId xmlns:a16="http://schemas.microsoft.com/office/drawing/2014/main" id="{A8690BE3-3B8F-3689-E83F-2EC3221708A2}"/>
                </a:ext>
              </a:extLst>
            </p:cNvPr>
            <p:cNvSpPr/>
            <p:nvPr/>
          </p:nvSpPr>
          <p:spPr>
            <a:xfrm>
              <a:off x="4229014" y="4943299"/>
              <a:ext cx="373899" cy="365329"/>
            </a:xfrm>
            <a:custGeom>
              <a:avLst/>
              <a:gdLst>
                <a:gd name="connsiteX0" fmla="*/ 86 w 373899"/>
                <a:gd name="connsiteY0" fmla="*/ 314501 h 365329"/>
                <a:gd name="connsiteX1" fmla="*/ 352511 w 373899"/>
                <a:gd name="connsiteY1" fmla="*/ 257351 h 365329"/>
                <a:gd name="connsiteX2" fmla="*/ 336636 w 373899"/>
                <a:gd name="connsiteY2" fmla="*/ 254176 h 365329"/>
                <a:gd name="connsiteX3" fmla="*/ 352511 w 373899"/>
                <a:gd name="connsiteY3" fmla="*/ 231951 h 365329"/>
                <a:gd name="connsiteX4" fmla="*/ 371561 w 373899"/>
                <a:gd name="connsiteY4" fmla="*/ 176 h 365329"/>
                <a:gd name="connsiteX5" fmla="*/ 362036 w 373899"/>
                <a:gd name="connsiteY5" fmla="*/ 273226 h 365329"/>
                <a:gd name="connsiteX6" fmla="*/ 346161 w 373899"/>
                <a:gd name="connsiteY6" fmla="*/ 285926 h 365329"/>
                <a:gd name="connsiteX7" fmla="*/ 168361 w 373899"/>
                <a:gd name="connsiteY7" fmla="*/ 365301 h 365329"/>
                <a:gd name="connsiteX8" fmla="*/ 317586 w 373899"/>
                <a:gd name="connsiteY8" fmla="*/ 276401 h 365329"/>
                <a:gd name="connsiteX9" fmla="*/ 86 w 373899"/>
                <a:gd name="connsiteY9" fmla="*/ 314501 h 365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3899" h="365329">
                  <a:moveTo>
                    <a:pt x="86" y="314501"/>
                  </a:moveTo>
                  <a:cubicBezTo>
                    <a:pt x="5907" y="311326"/>
                    <a:pt x="296419" y="267405"/>
                    <a:pt x="352511" y="257351"/>
                  </a:cubicBezTo>
                  <a:cubicBezTo>
                    <a:pt x="408603" y="247297"/>
                    <a:pt x="336636" y="258409"/>
                    <a:pt x="336636" y="254176"/>
                  </a:cubicBezTo>
                  <a:cubicBezTo>
                    <a:pt x="336636" y="249943"/>
                    <a:pt x="346690" y="274284"/>
                    <a:pt x="352511" y="231951"/>
                  </a:cubicBezTo>
                  <a:cubicBezTo>
                    <a:pt x="358332" y="189618"/>
                    <a:pt x="369974" y="-6703"/>
                    <a:pt x="371561" y="176"/>
                  </a:cubicBezTo>
                  <a:cubicBezTo>
                    <a:pt x="373148" y="7055"/>
                    <a:pt x="362036" y="273226"/>
                    <a:pt x="362036" y="273226"/>
                  </a:cubicBezTo>
                  <a:cubicBezTo>
                    <a:pt x="357803" y="320851"/>
                    <a:pt x="378440" y="270580"/>
                    <a:pt x="346161" y="285926"/>
                  </a:cubicBezTo>
                  <a:cubicBezTo>
                    <a:pt x="313882" y="301272"/>
                    <a:pt x="173123" y="366888"/>
                    <a:pt x="168361" y="365301"/>
                  </a:cubicBezTo>
                  <a:cubicBezTo>
                    <a:pt x="163599" y="363714"/>
                    <a:pt x="352511" y="282222"/>
                    <a:pt x="317586" y="276401"/>
                  </a:cubicBezTo>
                  <a:cubicBezTo>
                    <a:pt x="282661" y="270580"/>
                    <a:pt x="-5735" y="317676"/>
                    <a:pt x="86" y="3145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9" name="フリーフォーム 1388">
              <a:extLst>
                <a:ext uri="{FF2B5EF4-FFF2-40B4-BE49-F238E27FC236}">
                  <a16:creationId xmlns:a16="http://schemas.microsoft.com/office/drawing/2014/main" id="{69D77861-6BF9-F120-B3A9-5187BCAF6127}"/>
                </a:ext>
              </a:extLst>
            </p:cNvPr>
            <p:cNvSpPr/>
            <p:nvPr/>
          </p:nvSpPr>
          <p:spPr>
            <a:xfrm>
              <a:off x="4562211" y="4941395"/>
              <a:ext cx="408791" cy="302442"/>
            </a:xfrm>
            <a:custGeom>
              <a:avLst/>
              <a:gdLst>
                <a:gd name="connsiteX0" fmla="*/ 403489 w 408791"/>
                <a:gd name="connsiteY0" fmla="*/ 5255 h 302442"/>
                <a:gd name="connsiteX1" fmla="*/ 3439 w 408791"/>
                <a:gd name="connsiteY1" fmla="*/ 300530 h 302442"/>
                <a:gd name="connsiteX2" fmla="*/ 219339 w 408791"/>
                <a:gd name="connsiteY2" fmla="*/ 125905 h 302442"/>
                <a:gd name="connsiteX3" fmla="*/ 403489 w 408791"/>
                <a:gd name="connsiteY3" fmla="*/ 5255 h 30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791" h="302442">
                  <a:moveTo>
                    <a:pt x="403489" y="5255"/>
                  </a:moveTo>
                  <a:cubicBezTo>
                    <a:pt x="367506" y="34359"/>
                    <a:pt x="34131" y="280422"/>
                    <a:pt x="3439" y="300530"/>
                  </a:cubicBezTo>
                  <a:cubicBezTo>
                    <a:pt x="-27253" y="320638"/>
                    <a:pt x="155839" y="176705"/>
                    <a:pt x="219339" y="125905"/>
                  </a:cubicBezTo>
                  <a:cubicBezTo>
                    <a:pt x="282839" y="75105"/>
                    <a:pt x="439472" y="-23849"/>
                    <a:pt x="403489" y="52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0" name="フリーフォーム 1389">
              <a:extLst>
                <a:ext uri="{FF2B5EF4-FFF2-40B4-BE49-F238E27FC236}">
                  <a16:creationId xmlns:a16="http://schemas.microsoft.com/office/drawing/2014/main" id="{D2DDF2F2-F152-6EF1-0905-5D4B3ED49FBD}"/>
                </a:ext>
              </a:extLst>
            </p:cNvPr>
            <p:cNvSpPr/>
            <p:nvPr/>
          </p:nvSpPr>
          <p:spPr>
            <a:xfrm>
              <a:off x="4722568" y="4669628"/>
              <a:ext cx="170153" cy="331023"/>
            </a:xfrm>
            <a:custGeom>
              <a:avLst/>
              <a:gdLst>
                <a:gd name="connsiteX0" fmla="*/ 170107 w 170153"/>
                <a:gd name="connsiteY0" fmla="*/ 797 h 331023"/>
                <a:gd name="connsiteX1" fmla="*/ 33582 w 170153"/>
                <a:gd name="connsiteY1" fmla="*/ 86522 h 331023"/>
                <a:gd name="connsiteX2" fmla="*/ 1832 w 170153"/>
                <a:gd name="connsiteY2" fmla="*/ 165897 h 331023"/>
                <a:gd name="connsiteX3" fmla="*/ 71682 w 170153"/>
                <a:gd name="connsiteY3" fmla="*/ 330997 h 331023"/>
                <a:gd name="connsiteX4" fmla="*/ 11357 w 170153"/>
                <a:gd name="connsiteY4" fmla="*/ 153197 h 331023"/>
                <a:gd name="connsiteX5" fmla="*/ 27232 w 170153"/>
                <a:gd name="connsiteY5" fmla="*/ 102397 h 331023"/>
                <a:gd name="connsiteX6" fmla="*/ 74857 w 170153"/>
                <a:gd name="connsiteY6" fmla="*/ 32547 h 331023"/>
                <a:gd name="connsiteX7" fmla="*/ 49457 w 170153"/>
                <a:gd name="connsiteY7" fmla="*/ 42072 h 331023"/>
                <a:gd name="connsiteX8" fmla="*/ 170107 w 170153"/>
                <a:gd name="connsiteY8" fmla="*/ 797 h 33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0153" h="331023">
                  <a:moveTo>
                    <a:pt x="170107" y="797"/>
                  </a:moveTo>
                  <a:cubicBezTo>
                    <a:pt x="167461" y="8205"/>
                    <a:pt x="61628" y="59005"/>
                    <a:pt x="33582" y="86522"/>
                  </a:cubicBezTo>
                  <a:cubicBezTo>
                    <a:pt x="5536" y="114039"/>
                    <a:pt x="-4518" y="125151"/>
                    <a:pt x="1832" y="165897"/>
                  </a:cubicBezTo>
                  <a:cubicBezTo>
                    <a:pt x="8182" y="206643"/>
                    <a:pt x="70094" y="333114"/>
                    <a:pt x="71682" y="330997"/>
                  </a:cubicBezTo>
                  <a:cubicBezTo>
                    <a:pt x="73270" y="328880"/>
                    <a:pt x="18765" y="191297"/>
                    <a:pt x="11357" y="153197"/>
                  </a:cubicBezTo>
                  <a:cubicBezTo>
                    <a:pt x="3949" y="115097"/>
                    <a:pt x="16649" y="122505"/>
                    <a:pt x="27232" y="102397"/>
                  </a:cubicBezTo>
                  <a:cubicBezTo>
                    <a:pt x="37815" y="82289"/>
                    <a:pt x="71153" y="42601"/>
                    <a:pt x="74857" y="32547"/>
                  </a:cubicBezTo>
                  <a:cubicBezTo>
                    <a:pt x="78561" y="22493"/>
                    <a:pt x="36757" y="44189"/>
                    <a:pt x="49457" y="42072"/>
                  </a:cubicBezTo>
                  <a:cubicBezTo>
                    <a:pt x="62157" y="39955"/>
                    <a:pt x="172753" y="-6611"/>
                    <a:pt x="170107" y="7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1" name="フリーフォーム 1390">
              <a:extLst>
                <a:ext uri="{FF2B5EF4-FFF2-40B4-BE49-F238E27FC236}">
                  <a16:creationId xmlns:a16="http://schemas.microsoft.com/office/drawing/2014/main" id="{65EF9BF3-02E4-77B9-C7C3-8BF837BAD18C}"/>
                </a:ext>
              </a:extLst>
            </p:cNvPr>
            <p:cNvSpPr/>
            <p:nvPr/>
          </p:nvSpPr>
          <p:spPr>
            <a:xfrm>
              <a:off x="4895840" y="4670421"/>
              <a:ext cx="66685" cy="285967"/>
            </a:xfrm>
            <a:custGeom>
              <a:avLst/>
              <a:gdLst>
                <a:gd name="connsiteX0" fmla="*/ 6360 w 66685"/>
                <a:gd name="connsiteY0" fmla="*/ 4 h 285967"/>
                <a:gd name="connsiteX1" fmla="*/ 41285 w 66685"/>
                <a:gd name="connsiteY1" fmla="*/ 79379 h 285967"/>
                <a:gd name="connsiteX2" fmla="*/ 25410 w 66685"/>
                <a:gd name="connsiteY2" fmla="*/ 168279 h 285967"/>
                <a:gd name="connsiteX3" fmla="*/ 10 w 66685"/>
                <a:gd name="connsiteY3" fmla="*/ 276229 h 285967"/>
                <a:gd name="connsiteX4" fmla="*/ 28585 w 66685"/>
                <a:gd name="connsiteY4" fmla="*/ 254004 h 285967"/>
                <a:gd name="connsiteX5" fmla="*/ 57160 w 66685"/>
                <a:gd name="connsiteY5" fmla="*/ 285754 h 285967"/>
                <a:gd name="connsiteX6" fmla="*/ 38110 w 66685"/>
                <a:gd name="connsiteY6" fmla="*/ 234954 h 285967"/>
                <a:gd name="connsiteX7" fmla="*/ 66685 w 66685"/>
                <a:gd name="connsiteY7" fmla="*/ 82554 h 285967"/>
                <a:gd name="connsiteX8" fmla="*/ 38110 w 66685"/>
                <a:gd name="connsiteY8" fmla="*/ 212729 h 285967"/>
                <a:gd name="connsiteX9" fmla="*/ 34935 w 66685"/>
                <a:gd name="connsiteY9" fmla="*/ 76204 h 285967"/>
                <a:gd name="connsiteX10" fmla="*/ 6360 w 66685"/>
                <a:gd name="connsiteY10" fmla="*/ 4 h 285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85" h="285967">
                  <a:moveTo>
                    <a:pt x="6360" y="4"/>
                  </a:moveTo>
                  <a:cubicBezTo>
                    <a:pt x="7418" y="533"/>
                    <a:pt x="38110" y="51333"/>
                    <a:pt x="41285" y="79379"/>
                  </a:cubicBezTo>
                  <a:cubicBezTo>
                    <a:pt x="44460" y="107425"/>
                    <a:pt x="32289" y="135471"/>
                    <a:pt x="25410" y="168279"/>
                  </a:cubicBezTo>
                  <a:cubicBezTo>
                    <a:pt x="18531" y="201087"/>
                    <a:pt x="-519" y="261942"/>
                    <a:pt x="10" y="276229"/>
                  </a:cubicBezTo>
                  <a:cubicBezTo>
                    <a:pt x="539" y="290517"/>
                    <a:pt x="19060" y="252417"/>
                    <a:pt x="28585" y="254004"/>
                  </a:cubicBezTo>
                  <a:cubicBezTo>
                    <a:pt x="38110" y="255592"/>
                    <a:pt x="55573" y="288929"/>
                    <a:pt x="57160" y="285754"/>
                  </a:cubicBezTo>
                  <a:cubicBezTo>
                    <a:pt x="58747" y="282579"/>
                    <a:pt x="36523" y="268821"/>
                    <a:pt x="38110" y="234954"/>
                  </a:cubicBezTo>
                  <a:cubicBezTo>
                    <a:pt x="39697" y="201087"/>
                    <a:pt x="66685" y="86258"/>
                    <a:pt x="66685" y="82554"/>
                  </a:cubicBezTo>
                  <a:cubicBezTo>
                    <a:pt x="66685" y="78850"/>
                    <a:pt x="43401" y="213787"/>
                    <a:pt x="38110" y="212729"/>
                  </a:cubicBezTo>
                  <a:cubicBezTo>
                    <a:pt x="32819" y="211671"/>
                    <a:pt x="38639" y="109012"/>
                    <a:pt x="34935" y="76204"/>
                  </a:cubicBezTo>
                  <a:cubicBezTo>
                    <a:pt x="31231" y="43396"/>
                    <a:pt x="5302" y="-525"/>
                    <a:pt x="6360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2" name="フリーフォーム 1391">
              <a:extLst>
                <a:ext uri="{FF2B5EF4-FFF2-40B4-BE49-F238E27FC236}">
                  <a16:creationId xmlns:a16="http://schemas.microsoft.com/office/drawing/2014/main" id="{06111CDB-9381-84EA-3C67-45845FC61575}"/>
                </a:ext>
              </a:extLst>
            </p:cNvPr>
            <p:cNvSpPr/>
            <p:nvPr/>
          </p:nvSpPr>
          <p:spPr>
            <a:xfrm>
              <a:off x="4825985" y="4708525"/>
              <a:ext cx="64634" cy="285750"/>
            </a:xfrm>
            <a:custGeom>
              <a:avLst/>
              <a:gdLst>
                <a:gd name="connsiteX0" fmla="*/ 38115 w 64634"/>
                <a:gd name="connsiteY0" fmla="*/ 0 h 285750"/>
                <a:gd name="connsiteX1" fmla="*/ 57165 w 64634"/>
                <a:gd name="connsiteY1" fmla="*/ 117475 h 285750"/>
                <a:gd name="connsiteX2" fmla="*/ 15 w 64634"/>
                <a:gd name="connsiteY2" fmla="*/ 285750 h 285750"/>
                <a:gd name="connsiteX3" fmla="*/ 63515 w 64634"/>
                <a:gd name="connsiteY3" fmla="*/ 117475 h 285750"/>
                <a:gd name="connsiteX4" fmla="*/ 38115 w 64634"/>
                <a:gd name="connsiteY4" fmla="*/ 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634" h="285750">
                  <a:moveTo>
                    <a:pt x="38115" y="0"/>
                  </a:moveTo>
                  <a:cubicBezTo>
                    <a:pt x="37057" y="0"/>
                    <a:pt x="63515" y="69850"/>
                    <a:pt x="57165" y="117475"/>
                  </a:cubicBezTo>
                  <a:cubicBezTo>
                    <a:pt x="50815" y="165100"/>
                    <a:pt x="-1043" y="285750"/>
                    <a:pt x="15" y="285750"/>
                  </a:cubicBezTo>
                  <a:cubicBezTo>
                    <a:pt x="1073" y="285750"/>
                    <a:pt x="56107" y="161396"/>
                    <a:pt x="63515" y="117475"/>
                  </a:cubicBezTo>
                  <a:cubicBezTo>
                    <a:pt x="70923" y="73554"/>
                    <a:pt x="39173" y="0"/>
                    <a:pt x="3811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3" name="フリーフォーム 1392">
              <a:extLst>
                <a:ext uri="{FF2B5EF4-FFF2-40B4-BE49-F238E27FC236}">
                  <a16:creationId xmlns:a16="http://schemas.microsoft.com/office/drawing/2014/main" id="{8160217B-1058-913E-2F2B-56586A0A3DE3}"/>
                </a:ext>
              </a:extLst>
            </p:cNvPr>
            <p:cNvSpPr/>
            <p:nvPr/>
          </p:nvSpPr>
          <p:spPr>
            <a:xfrm>
              <a:off x="4569416" y="4733416"/>
              <a:ext cx="252380" cy="276759"/>
            </a:xfrm>
            <a:custGeom>
              <a:avLst/>
              <a:gdLst>
                <a:gd name="connsiteX0" fmla="*/ 5759 w 252380"/>
                <a:gd name="connsiteY0" fmla="*/ 187834 h 276759"/>
                <a:gd name="connsiteX1" fmla="*/ 243884 w 252380"/>
                <a:gd name="connsiteY1" fmla="*/ 6859 h 276759"/>
                <a:gd name="connsiteX2" fmla="*/ 193084 w 252380"/>
                <a:gd name="connsiteY2" fmla="*/ 44959 h 276759"/>
                <a:gd name="connsiteX3" fmla="*/ 132759 w 252380"/>
                <a:gd name="connsiteY3" fmla="*/ 111634 h 276759"/>
                <a:gd name="connsiteX4" fmla="*/ 193084 w 252380"/>
                <a:gd name="connsiteY4" fmla="*/ 276734 h 276759"/>
                <a:gd name="connsiteX5" fmla="*/ 135934 w 252380"/>
                <a:gd name="connsiteY5" fmla="*/ 124334 h 276759"/>
                <a:gd name="connsiteX6" fmla="*/ 78784 w 252380"/>
                <a:gd name="connsiteY6" fmla="*/ 146559 h 276759"/>
                <a:gd name="connsiteX7" fmla="*/ 5759 w 252380"/>
                <a:gd name="connsiteY7" fmla="*/ 187834 h 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2380" h="276759">
                  <a:moveTo>
                    <a:pt x="5759" y="187834"/>
                  </a:moveTo>
                  <a:cubicBezTo>
                    <a:pt x="33276" y="164551"/>
                    <a:pt x="212663" y="30671"/>
                    <a:pt x="243884" y="6859"/>
                  </a:cubicBezTo>
                  <a:cubicBezTo>
                    <a:pt x="275105" y="-16953"/>
                    <a:pt x="211605" y="27496"/>
                    <a:pt x="193084" y="44959"/>
                  </a:cubicBezTo>
                  <a:cubicBezTo>
                    <a:pt x="174563" y="62421"/>
                    <a:pt x="132759" y="73005"/>
                    <a:pt x="132759" y="111634"/>
                  </a:cubicBezTo>
                  <a:cubicBezTo>
                    <a:pt x="132759" y="150263"/>
                    <a:pt x="192555" y="274617"/>
                    <a:pt x="193084" y="276734"/>
                  </a:cubicBezTo>
                  <a:cubicBezTo>
                    <a:pt x="193613" y="278851"/>
                    <a:pt x="154984" y="146030"/>
                    <a:pt x="135934" y="124334"/>
                  </a:cubicBezTo>
                  <a:cubicBezTo>
                    <a:pt x="116884" y="102638"/>
                    <a:pt x="100480" y="134917"/>
                    <a:pt x="78784" y="146559"/>
                  </a:cubicBezTo>
                  <a:cubicBezTo>
                    <a:pt x="57088" y="158201"/>
                    <a:pt x="-21758" y="211117"/>
                    <a:pt x="5759" y="1878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4" name="フリーフォーム 1393">
              <a:extLst>
                <a:ext uri="{FF2B5EF4-FFF2-40B4-BE49-F238E27FC236}">
                  <a16:creationId xmlns:a16="http://schemas.microsoft.com/office/drawing/2014/main" id="{9D870766-ACA9-8B3E-A7EA-2FEC69ABF98F}"/>
                </a:ext>
              </a:extLst>
            </p:cNvPr>
            <p:cNvSpPr/>
            <p:nvPr/>
          </p:nvSpPr>
          <p:spPr>
            <a:xfrm>
              <a:off x="3902040" y="4530707"/>
              <a:ext cx="108358" cy="393759"/>
            </a:xfrm>
            <a:custGeom>
              <a:avLst/>
              <a:gdLst>
                <a:gd name="connsiteX0" fmla="*/ 22260 w 108358"/>
                <a:gd name="connsiteY0" fmla="*/ 18 h 393759"/>
                <a:gd name="connsiteX1" fmla="*/ 95285 w 108358"/>
                <a:gd name="connsiteY1" fmla="*/ 241318 h 393759"/>
                <a:gd name="connsiteX2" fmla="*/ 35 w 108358"/>
                <a:gd name="connsiteY2" fmla="*/ 393718 h 393759"/>
                <a:gd name="connsiteX3" fmla="*/ 107985 w 108358"/>
                <a:gd name="connsiteY3" fmla="*/ 254018 h 393759"/>
                <a:gd name="connsiteX4" fmla="*/ 22260 w 108358"/>
                <a:gd name="connsiteY4" fmla="*/ 18 h 39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58" h="393759">
                  <a:moveTo>
                    <a:pt x="22260" y="18"/>
                  </a:moveTo>
                  <a:cubicBezTo>
                    <a:pt x="20143" y="-2099"/>
                    <a:pt x="98989" y="175701"/>
                    <a:pt x="95285" y="241318"/>
                  </a:cubicBezTo>
                  <a:cubicBezTo>
                    <a:pt x="91581" y="306935"/>
                    <a:pt x="-2082" y="391601"/>
                    <a:pt x="35" y="393718"/>
                  </a:cubicBezTo>
                  <a:cubicBezTo>
                    <a:pt x="2152" y="395835"/>
                    <a:pt x="101106" y="316460"/>
                    <a:pt x="107985" y="254018"/>
                  </a:cubicBezTo>
                  <a:cubicBezTo>
                    <a:pt x="114864" y="191576"/>
                    <a:pt x="24377" y="2135"/>
                    <a:pt x="22260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5" name="フリーフォーム 1394">
              <a:extLst>
                <a:ext uri="{FF2B5EF4-FFF2-40B4-BE49-F238E27FC236}">
                  <a16:creationId xmlns:a16="http://schemas.microsoft.com/office/drawing/2014/main" id="{8593C71F-909A-F2FB-50EA-274A9F4290DF}"/>
                </a:ext>
              </a:extLst>
            </p:cNvPr>
            <p:cNvSpPr/>
            <p:nvPr/>
          </p:nvSpPr>
          <p:spPr>
            <a:xfrm>
              <a:off x="5028362" y="2807482"/>
              <a:ext cx="79457" cy="290777"/>
            </a:xfrm>
            <a:custGeom>
              <a:avLst/>
              <a:gdLst>
                <a:gd name="connsiteX0" fmla="*/ 838 w 79457"/>
                <a:gd name="connsiteY0" fmla="*/ 2393 h 290777"/>
                <a:gd name="connsiteX1" fmla="*/ 77038 w 79457"/>
                <a:gd name="connsiteY1" fmla="*/ 284968 h 290777"/>
                <a:gd name="connsiteX2" fmla="*/ 57988 w 79457"/>
                <a:gd name="connsiteY2" fmla="*/ 186543 h 290777"/>
                <a:gd name="connsiteX3" fmla="*/ 32588 w 79457"/>
                <a:gd name="connsiteY3" fmla="*/ 107168 h 290777"/>
                <a:gd name="connsiteX4" fmla="*/ 35763 w 79457"/>
                <a:gd name="connsiteY4" fmla="*/ 145268 h 290777"/>
                <a:gd name="connsiteX5" fmla="*/ 838 w 79457"/>
                <a:gd name="connsiteY5" fmla="*/ 2393 h 290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457" h="290777">
                  <a:moveTo>
                    <a:pt x="838" y="2393"/>
                  </a:moveTo>
                  <a:cubicBezTo>
                    <a:pt x="7717" y="25676"/>
                    <a:pt x="67513" y="254276"/>
                    <a:pt x="77038" y="284968"/>
                  </a:cubicBezTo>
                  <a:cubicBezTo>
                    <a:pt x="86563" y="315660"/>
                    <a:pt x="65396" y="216176"/>
                    <a:pt x="57988" y="186543"/>
                  </a:cubicBezTo>
                  <a:cubicBezTo>
                    <a:pt x="50580" y="156910"/>
                    <a:pt x="36292" y="114047"/>
                    <a:pt x="32588" y="107168"/>
                  </a:cubicBezTo>
                  <a:cubicBezTo>
                    <a:pt x="28884" y="100289"/>
                    <a:pt x="39996" y="157439"/>
                    <a:pt x="35763" y="145268"/>
                  </a:cubicBezTo>
                  <a:cubicBezTo>
                    <a:pt x="31530" y="133097"/>
                    <a:pt x="-6041" y="-20890"/>
                    <a:pt x="838" y="23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6" name="フリーフォーム 1395">
              <a:extLst>
                <a:ext uri="{FF2B5EF4-FFF2-40B4-BE49-F238E27FC236}">
                  <a16:creationId xmlns:a16="http://schemas.microsoft.com/office/drawing/2014/main" id="{756B5B88-C1E9-C125-1EDB-EFEB67AECC69}"/>
                </a:ext>
              </a:extLst>
            </p:cNvPr>
            <p:cNvSpPr/>
            <p:nvPr/>
          </p:nvSpPr>
          <p:spPr>
            <a:xfrm>
              <a:off x="4672933" y="2796359"/>
              <a:ext cx="256800" cy="360269"/>
            </a:xfrm>
            <a:custGeom>
              <a:avLst/>
              <a:gdLst>
                <a:gd name="connsiteX0" fmla="*/ 248317 w 256800"/>
                <a:gd name="connsiteY0" fmla="*/ 13516 h 360269"/>
                <a:gd name="connsiteX1" fmla="*/ 667 w 256800"/>
                <a:gd name="connsiteY1" fmla="*/ 359591 h 360269"/>
                <a:gd name="connsiteX2" fmla="*/ 178467 w 256800"/>
                <a:gd name="connsiteY2" fmla="*/ 99241 h 360269"/>
                <a:gd name="connsiteX3" fmla="*/ 248317 w 256800"/>
                <a:gd name="connsiteY3" fmla="*/ 13516 h 360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800" h="360269">
                  <a:moveTo>
                    <a:pt x="248317" y="13516"/>
                  </a:moveTo>
                  <a:cubicBezTo>
                    <a:pt x="218684" y="56908"/>
                    <a:pt x="12309" y="345304"/>
                    <a:pt x="667" y="359591"/>
                  </a:cubicBezTo>
                  <a:cubicBezTo>
                    <a:pt x="-10975" y="373878"/>
                    <a:pt x="132959" y="158508"/>
                    <a:pt x="178467" y="99241"/>
                  </a:cubicBezTo>
                  <a:cubicBezTo>
                    <a:pt x="223975" y="39974"/>
                    <a:pt x="277950" y="-29876"/>
                    <a:pt x="248317" y="135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8" name="フリーフォーム 1397">
              <a:extLst>
                <a:ext uri="{FF2B5EF4-FFF2-40B4-BE49-F238E27FC236}">
                  <a16:creationId xmlns:a16="http://schemas.microsoft.com/office/drawing/2014/main" id="{E2EF6C61-BCF8-C7A9-AFC0-654F870D8460}"/>
                </a:ext>
              </a:extLst>
            </p:cNvPr>
            <p:cNvSpPr/>
            <p:nvPr/>
          </p:nvSpPr>
          <p:spPr>
            <a:xfrm>
              <a:off x="4904722" y="2774696"/>
              <a:ext cx="172817" cy="101378"/>
            </a:xfrm>
            <a:custGeom>
              <a:avLst/>
              <a:gdLst>
                <a:gd name="connsiteX0" fmla="*/ 653 w 172817"/>
                <a:gd name="connsiteY0" fmla="*/ 254 h 101378"/>
                <a:gd name="connsiteX1" fmla="*/ 168928 w 172817"/>
                <a:gd name="connsiteY1" fmla="*/ 98679 h 101378"/>
                <a:gd name="connsiteX2" fmla="*/ 111778 w 172817"/>
                <a:gd name="connsiteY2" fmla="*/ 70104 h 101378"/>
                <a:gd name="connsiteX3" fmla="*/ 653 w 172817"/>
                <a:gd name="connsiteY3" fmla="*/ 254 h 10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817" h="101378">
                  <a:moveTo>
                    <a:pt x="653" y="254"/>
                  </a:moveTo>
                  <a:cubicBezTo>
                    <a:pt x="10178" y="5017"/>
                    <a:pt x="150407" y="87037"/>
                    <a:pt x="168928" y="98679"/>
                  </a:cubicBezTo>
                  <a:cubicBezTo>
                    <a:pt x="187449" y="110321"/>
                    <a:pt x="135061" y="81216"/>
                    <a:pt x="111778" y="70104"/>
                  </a:cubicBezTo>
                  <a:cubicBezTo>
                    <a:pt x="88495" y="58992"/>
                    <a:pt x="-8872" y="-4509"/>
                    <a:pt x="653" y="2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9" name="フリーフォーム 1398">
              <a:extLst>
                <a:ext uri="{FF2B5EF4-FFF2-40B4-BE49-F238E27FC236}">
                  <a16:creationId xmlns:a16="http://schemas.microsoft.com/office/drawing/2014/main" id="{826EFE45-9267-7552-3577-3A992BD8A400}"/>
                </a:ext>
              </a:extLst>
            </p:cNvPr>
            <p:cNvSpPr/>
            <p:nvPr/>
          </p:nvSpPr>
          <p:spPr>
            <a:xfrm>
              <a:off x="4662605" y="2777693"/>
              <a:ext cx="300615" cy="366529"/>
            </a:xfrm>
            <a:custGeom>
              <a:avLst/>
              <a:gdLst>
                <a:gd name="connsiteX0" fmla="*/ 299920 w 300615"/>
                <a:gd name="connsiteY0" fmla="*/ 432 h 366529"/>
                <a:gd name="connsiteX1" fmla="*/ 96720 w 300615"/>
                <a:gd name="connsiteY1" fmla="*/ 130607 h 366529"/>
                <a:gd name="connsiteX2" fmla="*/ 153870 w 300615"/>
                <a:gd name="connsiteY2" fmla="*/ 108382 h 366529"/>
                <a:gd name="connsiteX3" fmla="*/ 87195 w 300615"/>
                <a:gd name="connsiteY3" fmla="*/ 200457 h 366529"/>
                <a:gd name="connsiteX4" fmla="*/ 1470 w 300615"/>
                <a:gd name="connsiteY4" fmla="*/ 365557 h 366529"/>
                <a:gd name="connsiteX5" fmla="*/ 163395 w 300615"/>
                <a:gd name="connsiteY5" fmla="*/ 117907 h 366529"/>
                <a:gd name="connsiteX6" fmla="*/ 137995 w 300615"/>
                <a:gd name="connsiteY6" fmla="*/ 121082 h 366529"/>
                <a:gd name="connsiteX7" fmla="*/ 163395 w 300615"/>
                <a:gd name="connsiteY7" fmla="*/ 89332 h 366529"/>
                <a:gd name="connsiteX8" fmla="*/ 299920 w 300615"/>
                <a:gd name="connsiteY8" fmla="*/ 432 h 366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615" h="366529">
                  <a:moveTo>
                    <a:pt x="299920" y="432"/>
                  </a:moveTo>
                  <a:cubicBezTo>
                    <a:pt x="288808" y="7311"/>
                    <a:pt x="121062" y="112615"/>
                    <a:pt x="96720" y="130607"/>
                  </a:cubicBezTo>
                  <a:cubicBezTo>
                    <a:pt x="72378" y="148599"/>
                    <a:pt x="155457" y="96740"/>
                    <a:pt x="153870" y="108382"/>
                  </a:cubicBezTo>
                  <a:cubicBezTo>
                    <a:pt x="152283" y="120024"/>
                    <a:pt x="112595" y="157595"/>
                    <a:pt x="87195" y="200457"/>
                  </a:cubicBezTo>
                  <a:cubicBezTo>
                    <a:pt x="61795" y="243319"/>
                    <a:pt x="-11230" y="379315"/>
                    <a:pt x="1470" y="365557"/>
                  </a:cubicBezTo>
                  <a:cubicBezTo>
                    <a:pt x="14170" y="351799"/>
                    <a:pt x="140641" y="158653"/>
                    <a:pt x="163395" y="117907"/>
                  </a:cubicBezTo>
                  <a:cubicBezTo>
                    <a:pt x="186149" y="77161"/>
                    <a:pt x="137995" y="125844"/>
                    <a:pt x="137995" y="121082"/>
                  </a:cubicBezTo>
                  <a:cubicBezTo>
                    <a:pt x="137995" y="116320"/>
                    <a:pt x="141170" y="107853"/>
                    <a:pt x="163395" y="89332"/>
                  </a:cubicBezTo>
                  <a:cubicBezTo>
                    <a:pt x="185620" y="70811"/>
                    <a:pt x="311032" y="-6447"/>
                    <a:pt x="299920" y="4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0" name="フリーフォーム 1399">
              <a:extLst>
                <a:ext uri="{FF2B5EF4-FFF2-40B4-BE49-F238E27FC236}">
                  <a16:creationId xmlns:a16="http://schemas.microsoft.com/office/drawing/2014/main" id="{2682545D-6C5B-8BD9-A057-6DAF9040DA41}"/>
                </a:ext>
              </a:extLst>
            </p:cNvPr>
            <p:cNvSpPr/>
            <p:nvPr/>
          </p:nvSpPr>
          <p:spPr>
            <a:xfrm>
              <a:off x="3774199" y="2598012"/>
              <a:ext cx="589117" cy="375351"/>
            </a:xfrm>
            <a:custGeom>
              <a:avLst/>
              <a:gdLst>
                <a:gd name="connsiteX0" fmla="*/ 4051 w 589117"/>
                <a:gd name="connsiteY0" fmla="*/ 373788 h 375351"/>
                <a:gd name="connsiteX1" fmla="*/ 581901 w 589117"/>
                <a:gd name="connsiteY1" fmla="*/ 5488 h 375351"/>
                <a:gd name="connsiteX2" fmla="*/ 321551 w 589117"/>
                <a:gd name="connsiteY2" fmla="*/ 157888 h 375351"/>
                <a:gd name="connsiteX3" fmla="*/ 223126 w 589117"/>
                <a:gd name="connsiteY3" fmla="*/ 227738 h 375351"/>
                <a:gd name="connsiteX4" fmla="*/ 318376 w 589117"/>
                <a:gd name="connsiteY4" fmla="*/ 142013 h 375351"/>
                <a:gd name="connsiteX5" fmla="*/ 4051 w 589117"/>
                <a:gd name="connsiteY5" fmla="*/ 373788 h 375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9117" h="375351">
                  <a:moveTo>
                    <a:pt x="4051" y="373788"/>
                  </a:moveTo>
                  <a:cubicBezTo>
                    <a:pt x="47972" y="351034"/>
                    <a:pt x="528984" y="41471"/>
                    <a:pt x="581901" y="5488"/>
                  </a:cubicBezTo>
                  <a:cubicBezTo>
                    <a:pt x="634818" y="-30495"/>
                    <a:pt x="381347" y="120846"/>
                    <a:pt x="321551" y="157888"/>
                  </a:cubicBezTo>
                  <a:cubicBezTo>
                    <a:pt x="261755" y="194930"/>
                    <a:pt x="223655" y="230384"/>
                    <a:pt x="223126" y="227738"/>
                  </a:cubicBezTo>
                  <a:cubicBezTo>
                    <a:pt x="222597" y="225092"/>
                    <a:pt x="349597" y="120317"/>
                    <a:pt x="318376" y="142013"/>
                  </a:cubicBezTo>
                  <a:cubicBezTo>
                    <a:pt x="287155" y="163709"/>
                    <a:pt x="-39870" y="396542"/>
                    <a:pt x="4051" y="3737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1" name="フリーフォーム 1400">
              <a:extLst>
                <a:ext uri="{FF2B5EF4-FFF2-40B4-BE49-F238E27FC236}">
                  <a16:creationId xmlns:a16="http://schemas.microsoft.com/office/drawing/2014/main" id="{73D0C7B8-6A7F-F915-2371-B05C919D8FD3}"/>
                </a:ext>
              </a:extLst>
            </p:cNvPr>
            <p:cNvSpPr/>
            <p:nvPr/>
          </p:nvSpPr>
          <p:spPr>
            <a:xfrm>
              <a:off x="4064000" y="2653798"/>
              <a:ext cx="914648" cy="175391"/>
            </a:xfrm>
            <a:custGeom>
              <a:avLst/>
              <a:gdLst>
                <a:gd name="connsiteX0" fmla="*/ 0 w 914648"/>
                <a:gd name="connsiteY0" fmla="*/ 10027 h 175391"/>
                <a:gd name="connsiteX1" fmla="*/ 50800 w 914648"/>
                <a:gd name="connsiteY1" fmla="*/ 13202 h 175391"/>
                <a:gd name="connsiteX2" fmla="*/ 561975 w 914648"/>
                <a:gd name="connsiteY2" fmla="*/ 13202 h 175391"/>
                <a:gd name="connsiteX3" fmla="*/ 485775 w 914648"/>
                <a:gd name="connsiteY3" fmla="*/ 3677 h 175391"/>
                <a:gd name="connsiteX4" fmla="*/ 714375 w 914648"/>
                <a:gd name="connsiteY4" fmla="*/ 83052 h 175391"/>
                <a:gd name="connsiteX5" fmla="*/ 911225 w 914648"/>
                <a:gd name="connsiteY5" fmla="*/ 162427 h 175391"/>
                <a:gd name="connsiteX6" fmla="*/ 835025 w 914648"/>
                <a:gd name="connsiteY6" fmla="*/ 149727 h 175391"/>
                <a:gd name="connsiteX7" fmla="*/ 777875 w 914648"/>
                <a:gd name="connsiteY7" fmla="*/ 175127 h 175391"/>
                <a:gd name="connsiteX8" fmla="*/ 755650 w 914648"/>
                <a:gd name="connsiteY8" fmla="*/ 130677 h 175391"/>
                <a:gd name="connsiteX9" fmla="*/ 574675 w 914648"/>
                <a:gd name="connsiteY9" fmla="*/ 48127 h 175391"/>
                <a:gd name="connsiteX10" fmla="*/ 215900 w 914648"/>
                <a:gd name="connsiteY10" fmla="*/ 54477 h 175391"/>
                <a:gd name="connsiteX11" fmla="*/ 558800 w 914648"/>
                <a:gd name="connsiteY11" fmla="*/ 32252 h 175391"/>
                <a:gd name="connsiteX12" fmla="*/ 244475 w 914648"/>
                <a:gd name="connsiteY12" fmla="*/ 19552 h 175391"/>
                <a:gd name="connsiteX13" fmla="*/ 0 w 914648"/>
                <a:gd name="connsiteY13" fmla="*/ 10027 h 17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14648" h="175391">
                  <a:moveTo>
                    <a:pt x="0" y="10027"/>
                  </a:moveTo>
                  <a:lnTo>
                    <a:pt x="50800" y="13202"/>
                  </a:lnTo>
                  <a:lnTo>
                    <a:pt x="561975" y="13202"/>
                  </a:lnTo>
                  <a:cubicBezTo>
                    <a:pt x="634471" y="11615"/>
                    <a:pt x="460375" y="-7965"/>
                    <a:pt x="485775" y="3677"/>
                  </a:cubicBezTo>
                  <a:cubicBezTo>
                    <a:pt x="511175" y="15319"/>
                    <a:pt x="643467" y="56594"/>
                    <a:pt x="714375" y="83052"/>
                  </a:cubicBezTo>
                  <a:cubicBezTo>
                    <a:pt x="785283" y="109510"/>
                    <a:pt x="891117" y="151315"/>
                    <a:pt x="911225" y="162427"/>
                  </a:cubicBezTo>
                  <a:cubicBezTo>
                    <a:pt x="931333" y="173539"/>
                    <a:pt x="857250" y="147610"/>
                    <a:pt x="835025" y="149727"/>
                  </a:cubicBezTo>
                  <a:cubicBezTo>
                    <a:pt x="812800" y="151844"/>
                    <a:pt x="791104" y="178302"/>
                    <a:pt x="777875" y="175127"/>
                  </a:cubicBezTo>
                  <a:cubicBezTo>
                    <a:pt x="764646" y="171952"/>
                    <a:pt x="789517" y="151844"/>
                    <a:pt x="755650" y="130677"/>
                  </a:cubicBezTo>
                  <a:cubicBezTo>
                    <a:pt x="721783" y="109510"/>
                    <a:pt x="664633" y="60827"/>
                    <a:pt x="574675" y="48127"/>
                  </a:cubicBezTo>
                  <a:cubicBezTo>
                    <a:pt x="484717" y="35427"/>
                    <a:pt x="218546" y="57123"/>
                    <a:pt x="215900" y="54477"/>
                  </a:cubicBezTo>
                  <a:cubicBezTo>
                    <a:pt x="213254" y="51831"/>
                    <a:pt x="554038" y="38073"/>
                    <a:pt x="558800" y="32252"/>
                  </a:cubicBezTo>
                  <a:cubicBezTo>
                    <a:pt x="563562" y="26431"/>
                    <a:pt x="337079" y="22198"/>
                    <a:pt x="244475" y="19552"/>
                  </a:cubicBezTo>
                  <a:cubicBezTo>
                    <a:pt x="151871" y="16906"/>
                    <a:pt x="77523" y="16641"/>
                    <a:pt x="0" y="100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2" name="フリーフォーム 1401">
              <a:extLst>
                <a:ext uri="{FF2B5EF4-FFF2-40B4-BE49-F238E27FC236}">
                  <a16:creationId xmlns:a16="http://schemas.microsoft.com/office/drawing/2014/main" id="{54E5532B-9307-2229-F50A-E2A28CDD204D}"/>
                </a:ext>
              </a:extLst>
            </p:cNvPr>
            <p:cNvSpPr/>
            <p:nvPr/>
          </p:nvSpPr>
          <p:spPr>
            <a:xfrm>
              <a:off x="4015483" y="2741854"/>
              <a:ext cx="702941" cy="118947"/>
            </a:xfrm>
            <a:custGeom>
              <a:avLst/>
              <a:gdLst>
                <a:gd name="connsiteX0" fmla="*/ 892 w 702941"/>
                <a:gd name="connsiteY0" fmla="*/ 118821 h 118947"/>
                <a:gd name="connsiteX1" fmla="*/ 435867 w 702941"/>
                <a:gd name="connsiteY1" fmla="*/ 4521 h 118947"/>
                <a:gd name="connsiteX2" fmla="*/ 381892 w 702941"/>
                <a:gd name="connsiteY2" fmla="*/ 23571 h 118947"/>
                <a:gd name="connsiteX3" fmla="*/ 702567 w 702941"/>
                <a:gd name="connsiteY3" fmla="*/ 29921 h 118947"/>
                <a:gd name="connsiteX4" fmla="*/ 308867 w 702941"/>
                <a:gd name="connsiteY4" fmla="*/ 26746 h 118947"/>
                <a:gd name="connsiteX5" fmla="*/ 321567 w 702941"/>
                <a:gd name="connsiteY5" fmla="*/ 26746 h 118947"/>
                <a:gd name="connsiteX6" fmla="*/ 892 w 702941"/>
                <a:gd name="connsiteY6" fmla="*/ 118821 h 11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941" h="118947">
                  <a:moveTo>
                    <a:pt x="892" y="118821"/>
                  </a:moveTo>
                  <a:cubicBezTo>
                    <a:pt x="19942" y="115117"/>
                    <a:pt x="372367" y="20396"/>
                    <a:pt x="435867" y="4521"/>
                  </a:cubicBezTo>
                  <a:cubicBezTo>
                    <a:pt x="499367" y="-11354"/>
                    <a:pt x="337442" y="19338"/>
                    <a:pt x="381892" y="23571"/>
                  </a:cubicBezTo>
                  <a:cubicBezTo>
                    <a:pt x="426342" y="27804"/>
                    <a:pt x="714738" y="29392"/>
                    <a:pt x="702567" y="29921"/>
                  </a:cubicBezTo>
                  <a:cubicBezTo>
                    <a:pt x="690396" y="30450"/>
                    <a:pt x="308867" y="26746"/>
                    <a:pt x="308867" y="26746"/>
                  </a:cubicBezTo>
                  <a:cubicBezTo>
                    <a:pt x="245367" y="26217"/>
                    <a:pt x="369721" y="9813"/>
                    <a:pt x="321567" y="26746"/>
                  </a:cubicBezTo>
                  <a:cubicBezTo>
                    <a:pt x="273413" y="43679"/>
                    <a:pt x="-18158" y="122525"/>
                    <a:pt x="892" y="1188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3" name="フリーフォーム 1402">
              <a:extLst>
                <a:ext uri="{FF2B5EF4-FFF2-40B4-BE49-F238E27FC236}">
                  <a16:creationId xmlns:a16="http://schemas.microsoft.com/office/drawing/2014/main" id="{E37297F2-5C28-C885-9053-5F67A6F85046}"/>
                </a:ext>
              </a:extLst>
            </p:cNvPr>
            <p:cNvSpPr/>
            <p:nvPr/>
          </p:nvSpPr>
          <p:spPr>
            <a:xfrm>
              <a:off x="4784494" y="2894036"/>
              <a:ext cx="314628" cy="233634"/>
            </a:xfrm>
            <a:custGeom>
              <a:avLst/>
              <a:gdLst>
                <a:gd name="connsiteX0" fmla="*/ 231 w 314628"/>
                <a:gd name="connsiteY0" fmla="*/ 233339 h 233634"/>
                <a:gd name="connsiteX1" fmla="*/ 193906 w 314628"/>
                <a:gd name="connsiteY1" fmla="*/ 11089 h 233634"/>
                <a:gd name="connsiteX2" fmla="*/ 203431 w 314628"/>
                <a:gd name="connsiteY2" fmla="*/ 39664 h 233634"/>
                <a:gd name="connsiteX3" fmla="*/ 314556 w 314628"/>
                <a:gd name="connsiteY3" fmla="*/ 93639 h 233634"/>
                <a:gd name="connsiteX4" fmla="*/ 219306 w 314628"/>
                <a:gd name="connsiteY4" fmla="*/ 65064 h 233634"/>
                <a:gd name="connsiteX5" fmla="*/ 152631 w 314628"/>
                <a:gd name="connsiteY5" fmla="*/ 77764 h 233634"/>
                <a:gd name="connsiteX6" fmla="*/ 232006 w 314628"/>
                <a:gd name="connsiteY6" fmla="*/ 39664 h 233634"/>
                <a:gd name="connsiteX7" fmla="*/ 155806 w 314628"/>
                <a:gd name="connsiteY7" fmla="*/ 58714 h 233634"/>
                <a:gd name="connsiteX8" fmla="*/ 231 w 314628"/>
                <a:gd name="connsiteY8" fmla="*/ 233339 h 23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4628" h="233634">
                  <a:moveTo>
                    <a:pt x="231" y="233339"/>
                  </a:moveTo>
                  <a:cubicBezTo>
                    <a:pt x="6581" y="225402"/>
                    <a:pt x="193906" y="11089"/>
                    <a:pt x="193906" y="11089"/>
                  </a:cubicBezTo>
                  <a:cubicBezTo>
                    <a:pt x="227773" y="-21190"/>
                    <a:pt x="183323" y="25906"/>
                    <a:pt x="203431" y="39664"/>
                  </a:cubicBezTo>
                  <a:cubicBezTo>
                    <a:pt x="223539" y="53422"/>
                    <a:pt x="311910" y="89406"/>
                    <a:pt x="314556" y="93639"/>
                  </a:cubicBezTo>
                  <a:cubicBezTo>
                    <a:pt x="317202" y="97872"/>
                    <a:pt x="246294" y="67710"/>
                    <a:pt x="219306" y="65064"/>
                  </a:cubicBezTo>
                  <a:cubicBezTo>
                    <a:pt x="192319" y="62418"/>
                    <a:pt x="150514" y="81997"/>
                    <a:pt x="152631" y="77764"/>
                  </a:cubicBezTo>
                  <a:cubicBezTo>
                    <a:pt x="154748" y="73531"/>
                    <a:pt x="231477" y="42839"/>
                    <a:pt x="232006" y="39664"/>
                  </a:cubicBezTo>
                  <a:cubicBezTo>
                    <a:pt x="232535" y="36489"/>
                    <a:pt x="191789" y="30668"/>
                    <a:pt x="155806" y="58714"/>
                  </a:cubicBezTo>
                  <a:cubicBezTo>
                    <a:pt x="119823" y="86760"/>
                    <a:pt x="-6119" y="241276"/>
                    <a:pt x="231" y="2333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4" name="フリーフォーム 1403">
              <a:extLst>
                <a:ext uri="{FF2B5EF4-FFF2-40B4-BE49-F238E27FC236}">
                  <a16:creationId xmlns:a16="http://schemas.microsoft.com/office/drawing/2014/main" id="{57183B89-AC22-8EC9-E812-2EFF1073BB09}"/>
                </a:ext>
              </a:extLst>
            </p:cNvPr>
            <p:cNvSpPr/>
            <p:nvPr/>
          </p:nvSpPr>
          <p:spPr>
            <a:xfrm>
              <a:off x="4765114" y="2954578"/>
              <a:ext cx="343877" cy="274413"/>
            </a:xfrm>
            <a:custGeom>
              <a:avLst/>
              <a:gdLst>
                <a:gd name="connsiteX0" fmla="*/ 222811 w 343877"/>
                <a:gd name="connsiteY0" fmla="*/ 1347 h 274413"/>
                <a:gd name="connsiteX1" fmla="*/ 330761 w 343877"/>
                <a:gd name="connsiteY1" fmla="*/ 156922 h 274413"/>
                <a:gd name="connsiteX2" fmla="*/ 340286 w 343877"/>
                <a:gd name="connsiteY2" fmla="*/ 179147 h 274413"/>
                <a:gd name="connsiteX3" fmla="*/ 314886 w 343877"/>
                <a:gd name="connsiteY3" fmla="*/ 210897 h 274413"/>
                <a:gd name="connsiteX4" fmla="*/ 206936 w 343877"/>
                <a:gd name="connsiteY4" fmla="*/ 274397 h 274413"/>
                <a:gd name="connsiteX5" fmla="*/ 311711 w 343877"/>
                <a:gd name="connsiteY5" fmla="*/ 204547 h 274413"/>
                <a:gd name="connsiteX6" fmla="*/ 299011 w 343877"/>
                <a:gd name="connsiteY6" fmla="*/ 109297 h 274413"/>
                <a:gd name="connsiteX7" fmla="*/ 181536 w 343877"/>
                <a:gd name="connsiteY7" fmla="*/ 131522 h 274413"/>
                <a:gd name="connsiteX8" fmla="*/ 561 w 343877"/>
                <a:gd name="connsiteY8" fmla="*/ 179147 h 274413"/>
                <a:gd name="connsiteX9" fmla="*/ 245036 w 343877"/>
                <a:gd name="connsiteY9" fmla="*/ 102947 h 274413"/>
                <a:gd name="connsiteX10" fmla="*/ 35486 w 343877"/>
                <a:gd name="connsiteY10" fmla="*/ 166447 h 274413"/>
                <a:gd name="connsiteX11" fmla="*/ 292661 w 343877"/>
                <a:gd name="connsiteY11" fmla="*/ 109297 h 274413"/>
                <a:gd name="connsiteX12" fmla="*/ 270436 w 343877"/>
                <a:gd name="connsiteY12" fmla="*/ 80722 h 274413"/>
                <a:gd name="connsiteX13" fmla="*/ 222811 w 343877"/>
                <a:gd name="connsiteY13" fmla="*/ 1347 h 27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3877" h="274413">
                  <a:moveTo>
                    <a:pt x="222811" y="1347"/>
                  </a:moveTo>
                  <a:cubicBezTo>
                    <a:pt x="232865" y="14047"/>
                    <a:pt x="311182" y="127289"/>
                    <a:pt x="330761" y="156922"/>
                  </a:cubicBezTo>
                  <a:cubicBezTo>
                    <a:pt x="350340" y="186555"/>
                    <a:pt x="342932" y="170151"/>
                    <a:pt x="340286" y="179147"/>
                  </a:cubicBezTo>
                  <a:cubicBezTo>
                    <a:pt x="337640" y="188143"/>
                    <a:pt x="337111" y="195022"/>
                    <a:pt x="314886" y="210897"/>
                  </a:cubicBezTo>
                  <a:cubicBezTo>
                    <a:pt x="292661" y="226772"/>
                    <a:pt x="207465" y="275455"/>
                    <a:pt x="206936" y="274397"/>
                  </a:cubicBezTo>
                  <a:cubicBezTo>
                    <a:pt x="206407" y="273339"/>
                    <a:pt x="296365" y="232064"/>
                    <a:pt x="311711" y="204547"/>
                  </a:cubicBezTo>
                  <a:cubicBezTo>
                    <a:pt x="327057" y="177030"/>
                    <a:pt x="320707" y="121468"/>
                    <a:pt x="299011" y="109297"/>
                  </a:cubicBezTo>
                  <a:cubicBezTo>
                    <a:pt x="277315" y="97126"/>
                    <a:pt x="231278" y="119880"/>
                    <a:pt x="181536" y="131522"/>
                  </a:cubicBezTo>
                  <a:cubicBezTo>
                    <a:pt x="131794" y="143164"/>
                    <a:pt x="-10022" y="183910"/>
                    <a:pt x="561" y="179147"/>
                  </a:cubicBezTo>
                  <a:cubicBezTo>
                    <a:pt x="11144" y="174385"/>
                    <a:pt x="239215" y="105064"/>
                    <a:pt x="245036" y="102947"/>
                  </a:cubicBezTo>
                  <a:cubicBezTo>
                    <a:pt x="250857" y="100830"/>
                    <a:pt x="27549" y="165389"/>
                    <a:pt x="35486" y="166447"/>
                  </a:cubicBezTo>
                  <a:cubicBezTo>
                    <a:pt x="43423" y="167505"/>
                    <a:pt x="253503" y="123584"/>
                    <a:pt x="292661" y="109297"/>
                  </a:cubicBezTo>
                  <a:cubicBezTo>
                    <a:pt x="331819" y="95010"/>
                    <a:pt x="281019" y="91834"/>
                    <a:pt x="270436" y="80722"/>
                  </a:cubicBezTo>
                  <a:cubicBezTo>
                    <a:pt x="259853" y="69610"/>
                    <a:pt x="212757" y="-11353"/>
                    <a:pt x="222811" y="13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5" name="フリーフォーム 1404">
              <a:extLst>
                <a:ext uri="{FF2B5EF4-FFF2-40B4-BE49-F238E27FC236}">
                  <a16:creationId xmlns:a16="http://schemas.microsoft.com/office/drawing/2014/main" id="{934027B0-6B76-2B00-A1F6-E618CF1016CB}"/>
                </a:ext>
              </a:extLst>
            </p:cNvPr>
            <p:cNvSpPr/>
            <p:nvPr/>
          </p:nvSpPr>
          <p:spPr>
            <a:xfrm>
              <a:off x="3847351" y="2817409"/>
              <a:ext cx="992440" cy="298175"/>
            </a:xfrm>
            <a:custGeom>
              <a:avLst/>
              <a:gdLst>
                <a:gd name="connsiteX0" fmla="*/ 7099 w 992440"/>
                <a:gd name="connsiteY0" fmla="*/ 294091 h 298175"/>
                <a:gd name="connsiteX1" fmla="*/ 213474 w 992440"/>
                <a:gd name="connsiteY1" fmla="*/ 84541 h 298175"/>
                <a:gd name="connsiteX2" fmla="*/ 184899 w 992440"/>
                <a:gd name="connsiteY2" fmla="*/ 119466 h 298175"/>
                <a:gd name="connsiteX3" fmla="*/ 388099 w 992440"/>
                <a:gd name="connsiteY3" fmla="*/ 62316 h 298175"/>
                <a:gd name="connsiteX4" fmla="*/ 645274 w 992440"/>
                <a:gd name="connsiteY4" fmla="*/ 78191 h 298175"/>
                <a:gd name="connsiteX5" fmla="*/ 613524 w 992440"/>
                <a:gd name="connsiteY5" fmla="*/ 78191 h 298175"/>
                <a:gd name="connsiteX6" fmla="*/ 978649 w 992440"/>
                <a:gd name="connsiteY6" fmla="*/ 154391 h 298175"/>
                <a:gd name="connsiteX7" fmla="*/ 921499 w 992440"/>
                <a:gd name="connsiteY7" fmla="*/ 135341 h 298175"/>
                <a:gd name="connsiteX8" fmla="*/ 330949 w 992440"/>
                <a:gd name="connsiteY8" fmla="*/ 1991 h 298175"/>
                <a:gd name="connsiteX9" fmla="*/ 502399 w 992440"/>
                <a:gd name="connsiteY9" fmla="*/ 55966 h 298175"/>
                <a:gd name="connsiteX10" fmla="*/ 324599 w 992440"/>
                <a:gd name="connsiteY10" fmla="*/ 65491 h 298175"/>
                <a:gd name="connsiteX11" fmla="*/ 181724 w 992440"/>
                <a:gd name="connsiteY11" fmla="*/ 119466 h 298175"/>
                <a:gd name="connsiteX12" fmla="*/ 156324 w 992440"/>
                <a:gd name="connsiteY12" fmla="*/ 106766 h 298175"/>
                <a:gd name="connsiteX13" fmla="*/ 67424 w 992440"/>
                <a:gd name="connsiteY13" fmla="*/ 138516 h 298175"/>
                <a:gd name="connsiteX14" fmla="*/ 283324 w 992440"/>
                <a:gd name="connsiteY14" fmla="*/ 68666 h 298175"/>
                <a:gd name="connsiteX15" fmla="*/ 73774 w 992440"/>
                <a:gd name="connsiteY15" fmla="*/ 211541 h 298175"/>
                <a:gd name="connsiteX16" fmla="*/ 7099 w 992440"/>
                <a:gd name="connsiteY16" fmla="*/ 294091 h 29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92440" h="298175">
                  <a:moveTo>
                    <a:pt x="7099" y="294091"/>
                  </a:moveTo>
                  <a:cubicBezTo>
                    <a:pt x="30382" y="272924"/>
                    <a:pt x="183841" y="113645"/>
                    <a:pt x="213474" y="84541"/>
                  </a:cubicBezTo>
                  <a:cubicBezTo>
                    <a:pt x="243107" y="55437"/>
                    <a:pt x="155795" y="123170"/>
                    <a:pt x="184899" y="119466"/>
                  </a:cubicBezTo>
                  <a:cubicBezTo>
                    <a:pt x="214003" y="115762"/>
                    <a:pt x="311370" y="69195"/>
                    <a:pt x="388099" y="62316"/>
                  </a:cubicBezTo>
                  <a:cubicBezTo>
                    <a:pt x="464828" y="55437"/>
                    <a:pt x="607703" y="75545"/>
                    <a:pt x="645274" y="78191"/>
                  </a:cubicBezTo>
                  <a:cubicBezTo>
                    <a:pt x="682845" y="80837"/>
                    <a:pt x="557961" y="65491"/>
                    <a:pt x="613524" y="78191"/>
                  </a:cubicBezTo>
                  <a:cubicBezTo>
                    <a:pt x="669087" y="90891"/>
                    <a:pt x="927320" y="144866"/>
                    <a:pt x="978649" y="154391"/>
                  </a:cubicBezTo>
                  <a:cubicBezTo>
                    <a:pt x="1029978" y="163916"/>
                    <a:pt x="921499" y="135341"/>
                    <a:pt x="921499" y="135341"/>
                  </a:cubicBezTo>
                  <a:lnTo>
                    <a:pt x="330949" y="1991"/>
                  </a:lnTo>
                  <a:cubicBezTo>
                    <a:pt x="261099" y="-11238"/>
                    <a:pt x="503457" y="45383"/>
                    <a:pt x="502399" y="55966"/>
                  </a:cubicBezTo>
                  <a:cubicBezTo>
                    <a:pt x="501341" y="66549"/>
                    <a:pt x="378045" y="54908"/>
                    <a:pt x="324599" y="65491"/>
                  </a:cubicBezTo>
                  <a:cubicBezTo>
                    <a:pt x="271153" y="76074"/>
                    <a:pt x="209770" y="112587"/>
                    <a:pt x="181724" y="119466"/>
                  </a:cubicBezTo>
                  <a:cubicBezTo>
                    <a:pt x="153678" y="126345"/>
                    <a:pt x="175374" y="103591"/>
                    <a:pt x="156324" y="106766"/>
                  </a:cubicBezTo>
                  <a:cubicBezTo>
                    <a:pt x="137274" y="109941"/>
                    <a:pt x="46257" y="144866"/>
                    <a:pt x="67424" y="138516"/>
                  </a:cubicBezTo>
                  <a:cubicBezTo>
                    <a:pt x="88591" y="132166"/>
                    <a:pt x="282266" y="56495"/>
                    <a:pt x="283324" y="68666"/>
                  </a:cubicBezTo>
                  <a:cubicBezTo>
                    <a:pt x="284382" y="80837"/>
                    <a:pt x="126691" y="173970"/>
                    <a:pt x="73774" y="211541"/>
                  </a:cubicBezTo>
                  <a:cubicBezTo>
                    <a:pt x="20857" y="249112"/>
                    <a:pt x="-16184" y="315258"/>
                    <a:pt x="7099" y="2940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6" name="フリーフォーム 1405">
              <a:extLst>
                <a:ext uri="{FF2B5EF4-FFF2-40B4-BE49-F238E27FC236}">
                  <a16:creationId xmlns:a16="http://schemas.microsoft.com/office/drawing/2014/main" id="{B124C6E8-4A94-54F9-F21D-00535490571E}"/>
                </a:ext>
              </a:extLst>
            </p:cNvPr>
            <p:cNvSpPr/>
            <p:nvPr/>
          </p:nvSpPr>
          <p:spPr>
            <a:xfrm>
              <a:off x="3764336" y="2615922"/>
              <a:ext cx="1055736" cy="372464"/>
            </a:xfrm>
            <a:custGeom>
              <a:avLst/>
              <a:gdLst>
                <a:gd name="connsiteX0" fmla="*/ 83764 w 1055736"/>
                <a:gd name="connsiteY0" fmla="*/ 343178 h 372464"/>
                <a:gd name="connsiteX1" fmla="*/ 588589 w 1055736"/>
                <a:gd name="connsiteY1" fmla="*/ 60603 h 372464"/>
                <a:gd name="connsiteX2" fmla="*/ 528264 w 1055736"/>
                <a:gd name="connsiteY2" fmla="*/ 108228 h 372464"/>
                <a:gd name="connsiteX3" fmla="*/ 591764 w 1055736"/>
                <a:gd name="connsiteY3" fmla="*/ 108228 h 372464"/>
                <a:gd name="connsiteX4" fmla="*/ 915614 w 1055736"/>
                <a:gd name="connsiteY4" fmla="*/ 143153 h 372464"/>
                <a:gd name="connsiteX5" fmla="*/ 683839 w 1055736"/>
                <a:gd name="connsiteY5" fmla="*/ 181253 h 372464"/>
                <a:gd name="connsiteX6" fmla="*/ 1055314 w 1055736"/>
                <a:gd name="connsiteY6" fmla="*/ 219353 h 372464"/>
                <a:gd name="connsiteX7" fmla="*/ 763214 w 1055736"/>
                <a:gd name="connsiteY7" fmla="*/ 219353 h 372464"/>
                <a:gd name="connsiteX8" fmla="*/ 1033089 w 1055736"/>
                <a:gd name="connsiteY8" fmla="*/ 228878 h 372464"/>
                <a:gd name="connsiteX9" fmla="*/ 639389 w 1055736"/>
                <a:gd name="connsiteY9" fmla="*/ 171728 h 372464"/>
                <a:gd name="connsiteX10" fmla="*/ 607639 w 1055736"/>
                <a:gd name="connsiteY10" fmla="*/ 120928 h 372464"/>
                <a:gd name="connsiteX11" fmla="*/ 417139 w 1055736"/>
                <a:gd name="connsiteY11" fmla="*/ 155853 h 372464"/>
                <a:gd name="connsiteX12" fmla="*/ 633039 w 1055736"/>
                <a:gd name="connsiteY12" fmla="*/ 278 h 372464"/>
                <a:gd name="connsiteX13" fmla="*/ 347289 w 1055736"/>
                <a:gd name="connsiteY13" fmla="*/ 200303 h 372464"/>
                <a:gd name="connsiteX14" fmla="*/ 26614 w 1055736"/>
                <a:gd name="connsiteY14" fmla="*/ 346353 h 372464"/>
                <a:gd name="connsiteX15" fmla="*/ 83764 w 1055736"/>
                <a:gd name="connsiteY15" fmla="*/ 343178 h 37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5736" h="372464">
                  <a:moveTo>
                    <a:pt x="83764" y="343178"/>
                  </a:moveTo>
                  <a:cubicBezTo>
                    <a:pt x="177427" y="295553"/>
                    <a:pt x="514506" y="99761"/>
                    <a:pt x="588589" y="60603"/>
                  </a:cubicBezTo>
                  <a:cubicBezTo>
                    <a:pt x="662672" y="21445"/>
                    <a:pt x="527735" y="100290"/>
                    <a:pt x="528264" y="108228"/>
                  </a:cubicBezTo>
                  <a:cubicBezTo>
                    <a:pt x="528793" y="116165"/>
                    <a:pt x="527206" y="102407"/>
                    <a:pt x="591764" y="108228"/>
                  </a:cubicBezTo>
                  <a:cubicBezTo>
                    <a:pt x="656322" y="114049"/>
                    <a:pt x="900268" y="130982"/>
                    <a:pt x="915614" y="143153"/>
                  </a:cubicBezTo>
                  <a:cubicBezTo>
                    <a:pt x="930960" y="155324"/>
                    <a:pt x="660556" y="168553"/>
                    <a:pt x="683839" y="181253"/>
                  </a:cubicBezTo>
                  <a:cubicBezTo>
                    <a:pt x="707122" y="193953"/>
                    <a:pt x="1042085" y="213003"/>
                    <a:pt x="1055314" y="219353"/>
                  </a:cubicBezTo>
                  <a:cubicBezTo>
                    <a:pt x="1068543" y="225703"/>
                    <a:pt x="766918" y="217766"/>
                    <a:pt x="763214" y="219353"/>
                  </a:cubicBezTo>
                  <a:cubicBezTo>
                    <a:pt x="759510" y="220940"/>
                    <a:pt x="1053727" y="236815"/>
                    <a:pt x="1033089" y="228878"/>
                  </a:cubicBezTo>
                  <a:cubicBezTo>
                    <a:pt x="1012452" y="220940"/>
                    <a:pt x="710297" y="189720"/>
                    <a:pt x="639389" y="171728"/>
                  </a:cubicBezTo>
                  <a:cubicBezTo>
                    <a:pt x="568481" y="153736"/>
                    <a:pt x="644681" y="123574"/>
                    <a:pt x="607639" y="120928"/>
                  </a:cubicBezTo>
                  <a:cubicBezTo>
                    <a:pt x="570597" y="118282"/>
                    <a:pt x="412906" y="175961"/>
                    <a:pt x="417139" y="155853"/>
                  </a:cubicBezTo>
                  <a:cubicBezTo>
                    <a:pt x="421372" y="135745"/>
                    <a:pt x="644681" y="-7130"/>
                    <a:pt x="633039" y="278"/>
                  </a:cubicBezTo>
                  <a:cubicBezTo>
                    <a:pt x="621397" y="7686"/>
                    <a:pt x="448360" y="142624"/>
                    <a:pt x="347289" y="200303"/>
                  </a:cubicBezTo>
                  <a:cubicBezTo>
                    <a:pt x="246218" y="257982"/>
                    <a:pt x="72122" y="320953"/>
                    <a:pt x="26614" y="346353"/>
                  </a:cubicBezTo>
                  <a:cubicBezTo>
                    <a:pt x="-18894" y="371753"/>
                    <a:pt x="-9899" y="390803"/>
                    <a:pt x="83764" y="3431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7" name="フリーフォーム 1406">
              <a:extLst>
                <a:ext uri="{FF2B5EF4-FFF2-40B4-BE49-F238E27FC236}">
                  <a16:creationId xmlns:a16="http://schemas.microsoft.com/office/drawing/2014/main" id="{4B379BC0-EC8E-5448-41C3-D9D96E219553}"/>
                </a:ext>
              </a:extLst>
            </p:cNvPr>
            <p:cNvSpPr/>
            <p:nvPr/>
          </p:nvSpPr>
          <p:spPr>
            <a:xfrm>
              <a:off x="4705293" y="2984469"/>
              <a:ext cx="416029" cy="183520"/>
            </a:xfrm>
            <a:custGeom>
              <a:avLst/>
              <a:gdLst>
                <a:gd name="connsiteX0" fmla="*/ 279457 w 416029"/>
                <a:gd name="connsiteY0" fmla="*/ 31 h 183520"/>
                <a:gd name="connsiteX1" fmla="*/ 314382 w 416029"/>
                <a:gd name="connsiteY1" fmla="*/ 76231 h 183520"/>
                <a:gd name="connsiteX2" fmla="*/ 247707 w 416029"/>
                <a:gd name="connsiteY2" fmla="*/ 117506 h 183520"/>
                <a:gd name="connsiteX3" fmla="*/ 9582 w 416029"/>
                <a:gd name="connsiteY3" fmla="*/ 181006 h 183520"/>
                <a:gd name="connsiteX4" fmla="*/ 69907 w 416029"/>
                <a:gd name="connsiteY4" fmla="*/ 171481 h 183520"/>
                <a:gd name="connsiteX5" fmla="*/ 282632 w 416029"/>
                <a:gd name="connsiteY5" fmla="*/ 177831 h 183520"/>
                <a:gd name="connsiteX6" fmla="*/ 415982 w 416029"/>
                <a:gd name="connsiteY6" fmla="*/ 155606 h 183520"/>
                <a:gd name="connsiteX7" fmla="*/ 298507 w 416029"/>
                <a:gd name="connsiteY7" fmla="*/ 165131 h 183520"/>
                <a:gd name="connsiteX8" fmla="*/ 342957 w 416029"/>
                <a:gd name="connsiteY8" fmla="*/ 111156 h 183520"/>
                <a:gd name="connsiteX9" fmla="*/ 279457 w 416029"/>
                <a:gd name="connsiteY9" fmla="*/ 161956 h 183520"/>
                <a:gd name="connsiteX10" fmla="*/ 187382 w 416029"/>
                <a:gd name="connsiteY10" fmla="*/ 123856 h 183520"/>
                <a:gd name="connsiteX11" fmla="*/ 308032 w 416029"/>
                <a:gd name="connsiteY11" fmla="*/ 85756 h 183520"/>
                <a:gd name="connsiteX12" fmla="*/ 279457 w 416029"/>
                <a:gd name="connsiteY12" fmla="*/ 31 h 18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6029" h="183520">
                  <a:moveTo>
                    <a:pt x="279457" y="31"/>
                  </a:moveTo>
                  <a:cubicBezTo>
                    <a:pt x="280515" y="-1557"/>
                    <a:pt x="319674" y="56652"/>
                    <a:pt x="314382" y="76231"/>
                  </a:cubicBezTo>
                  <a:cubicBezTo>
                    <a:pt x="309090" y="95810"/>
                    <a:pt x="298507" y="100044"/>
                    <a:pt x="247707" y="117506"/>
                  </a:cubicBezTo>
                  <a:cubicBezTo>
                    <a:pt x="196907" y="134968"/>
                    <a:pt x="39215" y="172010"/>
                    <a:pt x="9582" y="181006"/>
                  </a:cubicBezTo>
                  <a:cubicBezTo>
                    <a:pt x="-20051" y="190002"/>
                    <a:pt x="24399" y="172010"/>
                    <a:pt x="69907" y="171481"/>
                  </a:cubicBezTo>
                  <a:cubicBezTo>
                    <a:pt x="115415" y="170952"/>
                    <a:pt x="224953" y="180477"/>
                    <a:pt x="282632" y="177831"/>
                  </a:cubicBezTo>
                  <a:cubicBezTo>
                    <a:pt x="340311" y="175185"/>
                    <a:pt x="413336" y="157723"/>
                    <a:pt x="415982" y="155606"/>
                  </a:cubicBezTo>
                  <a:cubicBezTo>
                    <a:pt x="418628" y="153489"/>
                    <a:pt x="310678" y="172539"/>
                    <a:pt x="298507" y="165131"/>
                  </a:cubicBezTo>
                  <a:cubicBezTo>
                    <a:pt x="286336" y="157723"/>
                    <a:pt x="346132" y="111685"/>
                    <a:pt x="342957" y="111156"/>
                  </a:cubicBezTo>
                  <a:cubicBezTo>
                    <a:pt x="339782" y="110627"/>
                    <a:pt x="305386" y="159839"/>
                    <a:pt x="279457" y="161956"/>
                  </a:cubicBezTo>
                  <a:cubicBezTo>
                    <a:pt x="253528" y="164073"/>
                    <a:pt x="182619" y="136556"/>
                    <a:pt x="187382" y="123856"/>
                  </a:cubicBezTo>
                  <a:cubicBezTo>
                    <a:pt x="192145" y="111156"/>
                    <a:pt x="292157" y="102689"/>
                    <a:pt x="308032" y="85756"/>
                  </a:cubicBezTo>
                  <a:cubicBezTo>
                    <a:pt x="323907" y="68823"/>
                    <a:pt x="278399" y="1619"/>
                    <a:pt x="279457" y="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8" name="フリーフォーム 1407">
              <a:extLst>
                <a:ext uri="{FF2B5EF4-FFF2-40B4-BE49-F238E27FC236}">
                  <a16:creationId xmlns:a16="http://schemas.microsoft.com/office/drawing/2014/main" id="{DA66C40B-1A6C-0726-7716-8758593925B3}"/>
                </a:ext>
              </a:extLst>
            </p:cNvPr>
            <p:cNvSpPr/>
            <p:nvPr/>
          </p:nvSpPr>
          <p:spPr>
            <a:xfrm>
              <a:off x="4128434" y="3136848"/>
              <a:ext cx="907337" cy="56052"/>
            </a:xfrm>
            <a:custGeom>
              <a:avLst/>
              <a:gdLst>
                <a:gd name="connsiteX0" fmla="*/ 18116 w 907337"/>
                <a:gd name="connsiteY0" fmla="*/ 52 h 56052"/>
                <a:gd name="connsiteX1" fmla="*/ 862666 w 907337"/>
                <a:gd name="connsiteY1" fmla="*/ 50852 h 56052"/>
                <a:gd name="connsiteX2" fmla="*/ 761066 w 907337"/>
                <a:gd name="connsiteY2" fmla="*/ 54027 h 56052"/>
                <a:gd name="connsiteX3" fmla="*/ 510241 w 907337"/>
                <a:gd name="connsiteY3" fmla="*/ 47677 h 56052"/>
                <a:gd name="connsiteX4" fmla="*/ 573741 w 907337"/>
                <a:gd name="connsiteY4" fmla="*/ 54027 h 56052"/>
                <a:gd name="connsiteX5" fmla="*/ 307041 w 907337"/>
                <a:gd name="connsiteY5" fmla="*/ 41327 h 56052"/>
                <a:gd name="connsiteX6" fmla="*/ 18116 w 907337"/>
                <a:gd name="connsiteY6" fmla="*/ 52 h 56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337" h="56052">
                  <a:moveTo>
                    <a:pt x="18116" y="52"/>
                  </a:moveTo>
                  <a:cubicBezTo>
                    <a:pt x="110720" y="1639"/>
                    <a:pt x="738841" y="41856"/>
                    <a:pt x="862666" y="50852"/>
                  </a:cubicBezTo>
                  <a:cubicBezTo>
                    <a:pt x="986491" y="59848"/>
                    <a:pt x="819803" y="54556"/>
                    <a:pt x="761066" y="54027"/>
                  </a:cubicBezTo>
                  <a:cubicBezTo>
                    <a:pt x="702329" y="53498"/>
                    <a:pt x="541462" y="47677"/>
                    <a:pt x="510241" y="47677"/>
                  </a:cubicBezTo>
                  <a:cubicBezTo>
                    <a:pt x="479020" y="47677"/>
                    <a:pt x="607608" y="55085"/>
                    <a:pt x="573741" y="54027"/>
                  </a:cubicBezTo>
                  <a:cubicBezTo>
                    <a:pt x="539874" y="52969"/>
                    <a:pt x="400704" y="49265"/>
                    <a:pt x="307041" y="41327"/>
                  </a:cubicBezTo>
                  <a:cubicBezTo>
                    <a:pt x="213379" y="33390"/>
                    <a:pt x="-74488" y="-1535"/>
                    <a:pt x="18116" y="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9" name="フリーフォーム 1408">
              <a:extLst>
                <a:ext uri="{FF2B5EF4-FFF2-40B4-BE49-F238E27FC236}">
                  <a16:creationId xmlns:a16="http://schemas.microsoft.com/office/drawing/2014/main" id="{CA42D6E1-C2BE-AF1F-E28C-3DF5CC804307}"/>
                </a:ext>
              </a:extLst>
            </p:cNvPr>
            <p:cNvSpPr/>
            <p:nvPr/>
          </p:nvSpPr>
          <p:spPr>
            <a:xfrm>
              <a:off x="4091842" y="3075565"/>
              <a:ext cx="125342" cy="520002"/>
            </a:xfrm>
            <a:custGeom>
              <a:avLst/>
              <a:gdLst>
                <a:gd name="connsiteX0" fmla="*/ 124558 w 125342"/>
                <a:gd name="connsiteY0" fmla="*/ 1010 h 520002"/>
                <a:gd name="connsiteX1" fmla="*/ 733 w 125342"/>
                <a:gd name="connsiteY1" fmla="*/ 474085 h 520002"/>
                <a:gd name="connsiteX2" fmla="*/ 70583 w 125342"/>
                <a:gd name="connsiteY2" fmla="*/ 267710 h 520002"/>
                <a:gd name="connsiteX3" fmla="*/ 13433 w 125342"/>
                <a:gd name="connsiteY3" fmla="*/ 518535 h 520002"/>
                <a:gd name="connsiteX4" fmla="*/ 51533 w 125342"/>
                <a:gd name="connsiteY4" fmla="*/ 353435 h 520002"/>
                <a:gd name="connsiteX5" fmla="*/ 124558 w 125342"/>
                <a:gd name="connsiteY5" fmla="*/ 1010 h 520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342" h="520002">
                  <a:moveTo>
                    <a:pt x="124558" y="1010"/>
                  </a:moveTo>
                  <a:cubicBezTo>
                    <a:pt x="116091" y="21118"/>
                    <a:pt x="9729" y="429635"/>
                    <a:pt x="733" y="474085"/>
                  </a:cubicBezTo>
                  <a:cubicBezTo>
                    <a:pt x="-8263" y="518535"/>
                    <a:pt x="68466" y="260302"/>
                    <a:pt x="70583" y="267710"/>
                  </a:cubicBezTo>
                  <a:cubicBezTo>
                    <a:pt x="72700" y="275118"/>
                    <a:pt x="16608" y="504248"/>
                    <a:pt x="13433" y="518535"/>
                  </a:cubicBezTo>
                  <a:cubicBezTo>
                    <a:pt x="10258" y="532822"/>
                    <a:pt x="32483" y="440218"/>
                    <a:pt x="51533" y="353435"/>
                  </a:cubicBezTo>
                  <a:cubicBezTo>
                    <a:pt x="70583" y="266652"/>
                    <a:pt x="133025" y="-19098"/>
                    <a:pt x="124558" y="10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0" name="フリーフォーム 1409">
              <a:extLst>
                <a:ext uri="{FF2B5EF4-FFF2-40B4-BE49-F238E27FC236}">
                  <a16:creationId xmlns:a16="http://schemas.microsoft.com/office/drawing/2014/main" id="{9750C520-700E-1EE7-B317-2F1F91B32E38}"/>
                </a:ext>
              </a:extLst>
            </p:cNvPr>
            <p:cNvSpPr/>
            <p:nvPr/>
          </p:nvSpPr>
          <p:spPr>
            <a:xfrm>
              <a:off x="4286226" y="3204218"/>
              <a:ext cx="718680" cy="622284"/>
            </a:xfrm>
            <a:custGeom>
              <a:avLst/>
              <a:gdLst>
                <a:gd name="connsiteX0" fmla="*/ 711224 w 718680"/>
                <a:gd name="connsiteY0" fmla="*/ 5707 h 622284"/>
                <a:gd name="connsiteX1" fmla="*/ 155599 w 718680"/>
                <a:gd name="connsiteY1" fmla="*/ 427982 h 622284"/>
                <a:gd name="connsiteX2" fmla="*/ 133374 w 718680"/>
                <a:gd name="connsiteY2" fmla="*/ 440682 h 622284"/>
                <a:gd name="connsiteX3" fmla="*/ 234974 w 718680"/>
                <a:gd name="connsiteY3" fmla="*/ 335907 h 622284"/>
                <a:gd name="connsiteX4" fmla="*/ 22249 w 718680"/>
                <a:gd name="connsiteY4" fmla="*/ 456557 h 622284"/>
                <a:gd name="connsiteX5" fmla="*/ 92099 w 718680"/>
                <a:gd name="connsiteY5" fmla="*/ 405757 h 622284"/>
                <a:gd name="connsiteX6" fmla="*/ 24 w 718680"/>
                <a:gd name="connsiteY6" fmla="*/ 621657 h 622284"/>
                <a:gd name="connsiteX7" fmla="*/ 85749 w 718680"/>
                <a:gd name="connsiteY7" fmla="*/ 462907 h 622284"/>
                <a:gd name="connsiteX8" fmla="*/ 323874 w 718680"/>
                <a:gd name="connsiteY8" fmla="*/ 218432 h 622284"/>
                <a:gd name="connsiteX9" fmla="*/ 400074 w 718680"/>
                <a:gd name="connsiteY9" fmla="*/ 193032 h 622284"/>
                <a:gd name="connsiteX10" fmla="*/ 92099 w 718680"/>
                <a:gd name="connsiteY10" fmla="*/ 377182 h 622284"/>
                <a:gd name="connsiteX11" fmla="*/ 631849 w 718680"/>
                <a:gd name="connsiteY11" fmla="*/ 59682 h 622284"/>
                <a:gd name="connsiteX12" fmla="*/ 485799 w 718680"/>
                <a:gd name="connsiteY12" fmla="*/ 173982 h 622284"/>
                <a:gd name="connsiteX13" fmla="*/ 711224 w 718680"/>
                <a:gd name="connsiteY13" fmla="*/ 5707 h 62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18680" h="622284">
                  <a:moveTo>
                    <a:pt x="711224" y="5707"/>
                  </a:moveTo>
                  <a:lnTo>
                    <a:pt x="155599" y="427982"/>
                  </a:lnTo>
                  <a:cubicBezTo>
                    <a:pt x="59291" y="500478"/>
                    <a:pt x="120145" y="456028"/>
                    <a:pt x="133374" y="440682"/>
                  </a:cubicBezTo>
                  <a:cubicBezTo>
                    <a:pt x="146603" y="425336"/>
                    <a:pt x="253495" y="333261"/>
                    <a:pt x="234974" y="335907"/>
                  </a:cubicBezTo>
                  <a:cubicBezTo>
                    <a:pt x="216453" y="338553"/>
                    <a:pt x="46062" y="444915"/>
                    <a:pt x="22249" y="456557"/>
                  </a:cubicBezTo>
                  <a:cubicBezTo>
                    <a:pt x="-1564" y="468199"/>
                    <a:pt x="95803" y="378240"/>
                    <a:pt x="92099" y="405757"/>
                  </a:cubicBezTo>
                  <a:cubicBezTo>
                    <a:pt x="88395" y="433274"/>
                    <a:pt x="1082" y="612132"/>
                    <a:pt x="24" y="621657"/>
                  </a:cubicBezTo>
                  <a:cubicBezTo>
                    <a:pt x="-1034" y="631182"/>
                    <a:pt x="31774" y="530111"/>
                    <a:pt x="85749" y="462907"/>
                  </a:cubicBezTo>
                  <a:cubicBezTo>
                    <a:pt x="139724" y="395703"/>
                    <a:pt x="271487" y="263411"/>
                    <a:pt x="323874" y="218432"/>
                  </a:cubicBezTo>
                  <a:cubicBezTo>
                    <a:pt x="376261" y="173453"/>
                    <a:pt x="438703" y="166574"/>
                    <a:pt x="400074" y="193032"/>
                  </a:cubicBezTo>
                  <a:cubicBezTo>
                    <a:pt x="361445" y="219490"/>
                    <a:pt x="53470" y="399407"/>
                    <a:pt x="92099" y="377182"/>
                  </a:cubicBezTo>
                  <a:cubicBezTo>
                    <a:pt x="130728" y="354957"/>
                    <a:pt x="566232" y="93549"/>
                    <a:pt x="631849" y="59682"/>
                  </a:cubicBezTo>
                  <a:cubicBezTo>
                    <a:pt x="697466" y="25815"/>
                    <a:pt x="472570" y="177686"/>
                    <a:pt x="485799" y="173982"/>
                  </a:cubicBezTo>
                  <a:cubicBezTo>
                    <a:pt x="499028" y="170278"/>
                    <a:pt x="766257" y="-36626"/>
                    <a:pt x="711224" y="57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1" name="フリーフォーム 1410">
              <a:extLst>
                <a:ext uri="{FF2B5EF4-FFF2-40B4-BE49-F238E27FC236}">
                  <a16:creationId xmlns:a16="http://schemas.microsoft.com/office/drawing/2014/main" id="{D5578458-21EC-5C73-5560-FA93A8182FFC}"/>
                </a:ext>
              </a:extLst>
            </p:cNvPr>
            <p:cNvSpPr/>
            <p:nvPr/>
          </p:nvSpPr>
          <p:spPr>
            <a:xfrm>
              <a:off x="4171886" y="3226362"/>
              <a:ext cx="775827" cy="367958"/>
            </a:xfrm>
            <a:custGeom>
              <a:avLst/>
              <a:gdLst>
                <a:gd name="connsiteX0" fmla="*/ 64 w 775827"/>
                <a:gd name="connsiteY0" fmla="*/ 367738 h 367958"/>
                <a:gd name="connsiteX1" fmla="*/ 79439 w 775827"/>
                <a:gd name="connsiteY1" fmla="*/ 31188 h 367958"/>
                <a:gd name="connsiteX2" fmla="*/ 266764 w 775827"/>
                <a:gd name="connsiteY2" fmla="*/ 18488 h 367958"/>
                <a:gd name="connsiteX3" fmla="*/ 165164 w 775827"/>
                <a:gd name="connsiteY3" fmla="*/ 15313 h 367958"/>
                <a:gd name="connsiteX4" fmla="*/ 768414 w 775827"/>
                <a:gd name="connsiteY4" fmla="*/ 31188 h 367958"/>
                <a:gd name="connsiteX5" fmla="*/ 517589 w 775827"/>
                <a:gd name="connsiteY5" fmla="*/ 18488 h 367958"/>
                <a:gd name="connsiteX6" fmla="*/ 66739 w 775827"/>
                <a:gd name="connsiteY6" fmla="*/ 2613 h 367958"/>
                <a:gd name="connsiteX7" fmla="*/ 149289 w 775827"/>
                <a:gd name="connsiteY7" fmla="*/ 2613 h 367958"/>
                <a:gd name="connsiteX8" fmla="*/ 114364 w 775827"/>
                <a:gd name="connsiteY8" fmla="*/ 28013 h 367958"/>
                <a:gd name="connsiteX9" fmla="*/ 66739 w 775827"/>
                <a:gd name="connsiteY9" fmla="*/ 81988 h 367958"/>
                <a:gd name="connsiteX10" fmla="*/ 64 w 775827"/>
                <a:gd name="connsiteY10" fmla="*/ 367738 h 36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75827" h="367958">
                  <a:moveTo>
                    <a:pt x="64" y="367738"/>
                  </a:moveTo>
                  <a:cubicBezTo>
                    <a:pt x="2181" y="359271"/>
                    <a:pt x="34989" y="89396"/>
                    <a:pt x="79439" y="31188"/>
                  </a:cubicBezTo>
                  <a:cubicBezTo>
                    <a:pt x="123889" y="-27020"/>
                    <a:pt x="252477" y="21134"/>
                    <a:pt x="266764" y="18488"/>
                  </a:cubicBezTo>
                  <a:cubicBezTo>
                    <a:pt x="281051" y="15842"/>
                    <a:pt x="165164" y="15313"/>
                    <a:pt x="165164" y="15313"/>
                  </a:cubicBezTo>
                  <a:lnTo>
                    <a:pt x="768414" y="31188"/>
                  </a:lnTo>
                  <a:cubicBezTo>
                    <a:pt x="827151" y="31717"/>
                    <a:pt x="517589" y="18488"/>
                    <a:pt x="517589" y="18488"/>
                  </a:cubicBezTo>
                  <a:lnTo>
                    <a:pt x="66739" y="2613"/>
                  </a:lnTo>
                  <a:cubicBezTo>
                    <a:pt x="5356" y="-33"/>
                    <a:pt x="141352" y="-1620"/>
                    <a:pt x="149289" y="2613"/>
                  </a:cubicBezTo>
                  <a:cubicBezTo>
                    <a:pt x="157226" y="6846"/>
                    <a:pt x="128122" y="14784"/>
                    <a:pt x="114364" y="28013"/>
                  </a:cubicBezTo>
                  <a:cubicBezTo>
                    <a:pt x="100606" y="41242"/>
                    <a:pt x="85260" y="25896"/>
                    <a:pt x="66739" y="81988"/>
                  </a:cubicBezTo>
                  <a:cubicBezTo>
                    <a:pt x="48218" y="138080"/>
                    <a:pt x="-2053" y="376205"/>
                    <a:pt x="64" y="3677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2" name="フリーフォーム 1411">
              <a:extLst>
                <a:ext uri="{FF2B5EF4-FFF2-40B4-BE49-F238E27FC236}">
                  <a16:creationId xmlns:a16="http://schemas.microsoft.com/office/drawing/2014/main" id="{6643CED9-930F-4492-98CE-1C686113F5DF}"/>
                </a:ext>
              </a:extLst>
            </p:cNvPr>
            <p:cNvSpPr/>
            <p:nvPr/>
          </p:nvSpPr>
          <p:spPr>
            <a:xfrm>
              <a:off x="4192486" y="3264654"/>
              <a:ext cx="625885" cy="480411"/>
            </a:xfrm>
            <a:custGeom>
              <a:avLst/>
              <a:gdLst>
                <a:gd name="connsiteX0" fmla="*/ 623989 w 625885"/>
                <a:gd name="connsiteY0" fmla="*/ 2421 h 480411"/>
                <a:gd name="connsiteX1" fmla="*/ 138214 w 625885"/>
                <a:gd name="connsiteY1" fmla="*/ 192921 h 480411"/>
                <a:gd name="connsiteX2" fmla="*/ 296964 w 625885"/>
                <a:gd name="connsiteY2" fmla="*/ 154821 h 480411"/>
                <a:gd name="connsiteX3" fmla="*/ 112814 w 625885"/>
                <a:gd name="connsiteY3" fmla="*/ 288171 h 480411"/>
                <a:gd name="connsiteX4" fmla="*/ 42964 w 625885"/>
                <a:gd name="connsiteY4" fmla="*/ 370721 h 480411"/>
                <a:gd name="connsiteX5" fmla="*/ 252514 w 625885"/>
                <a:gd name="connsiteY5" fmla="*/ 256421 h 480411"/>
                <a:gd name="connsiteX6" fmla="*/ 1689 w 625885"/>
                <a:gd name="connsiteY6" fmla="*/ 478671 h 480411"/>
                <a:gd name="connsiteX7" fmla="*/ 404914 w 625885"/>
                <a:gd name="connsiteY7" fmla="*/ 113546 h 480411"/>
                <a:gd name="connsiteX8" fmla="*/ 125514 w 625885"/>
                <a:gd name="connsiteY8" fmla="*/ 332621 h 480411"/>
                <a:gd name="connsiteX9" fmla="*/ 220764 w 625885"/>
                <a:gd name="connsiteY9" fmla="*/ 205621 h 480411"/>
                <a:gd name="connsiteX10" fmla="*/ 389039 w 625885"/>
                <a:gd name="connsiteY10" fmla="*/ 50046 h 480411"/>
                <a:gd name="connsiteX11" fmla="*/ 398564 w 625885"/>
                <a:gd name="connsiteY11" fmla="*/ 37346 h 480411"/>
                <a:gd name="connsiteX12" fmla="*/ 309664 w 625885"/>
                <a:gd name="connsiteY12" fmla="*/ 81796 h 480411"/>
                <a:gd name="connsiteX13" fmla="*/ 623989 w 625885"/>
                <a:gd name="connsiteY13" fmla="*/ 2421 h 480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5885" h="480411">
                  <a:moveTo>
                    <a:pt x="623989" y="2421"/>
                  </a:moveTo>
                  <a:cubicBezTo>
                    <a:pt x="595414" y="20942"/>
                    <a:pt x="192718" y="167521"/>
                    <a:pt x="138214" y="192921"/>
                  </a:cubicBezTo>
                  <a:cubicBezTo>
                    <a:pt x="83710" y="218321"/>
                    <a:pt x="301197" y="138946"/>
                    <a:pt x="296964" y="154821"/>
                  </a:cubicBezTo>
                  <a:cubicBezTo>
                    <a:pt x="292731" y="170696"/>
                    <a:pt x="155147" y="252188"/>
                    <a:pt x="112814" y="288171"/>
                  </a:cubicBezTo>
                  <a:cubicBezTo>
                    <a:pt x="70481" y="324154"/>
                    <a:pt x="19681" y="376013"/>
                    <a:pt x="42964" y="370721"/>
                  </a:cubicBezTo>
                  <a:cubicBezTo>
                    <a:pt x="66247" y="365429"/>
                    <a:pt x="259393" y="238429"/>
                    <a:pt x="252514" y="256421"/>
                  </a:cubicBezTo>
                  <a:cubicBezTo>
                    <a:pt x="245635" y="274413"/>
                    <a:pt x="-23711" y="502484"/>
                    <a:pt x="1689" y="478671"/>
                  </a:cubicBezTo>
                  <a:cubicBezTo>
                    <a:pt x="27089" y="454859"/>
                    <a:pt x="384277" y="137888"/>
                    <a:pt x="404914" y="113546"/>
                  </a:cubicBezTo>
                  <a:cubicBezTo>
                    <a:pt x="425551" y="89204"/>
                    <a:pt x="156206" y="317275"/>
                    <a:pt x="125514" y="332621"/>
                  </a:cubicBezTo>
                  <a:cubicBezTo>
                    <a:pt x="94822" y="347967"/>
                    <a:pt x="176843" y="252717"/>
                    <a:pt x="220764" y="205621"/>
                  </a:cubicBezTo>
                  <a:cubicBezTo>
                    <a:pt x="264685" y="158525"/>
                    <a:pt x="359406" y="78092"/>
                    <a:pt x="389039" y="50046"/>
                  </a:cubicBezTo>
                  <a:cubicBezTo>
                    <a:pt x="418672" y="22000"/>
                    <a:pt x="411793" y="32054"/>
                    <a:pt x="398564" y="37346"/>
                  </a:cubicBezTo>
                  <a:cubicBezTo>
                    <a:pt x="385335" y="42638"/>
                    <a:pt x="269976" y="86029"/>
                    <a:pt x="309664" y="81796"/>
                  </a:cubicBezTo>
                  <a:cubicBezTo>
                    <a:pt x="349352" y="77563"/>
                    <a:pt x="652564" y="-16100"/>
                    <a:pt x="623989" y="24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3" name="フリーフォーム 1412">
              <a:extLst>
                <a:ext uri="{FF2B5EF4-FFF2-40B4-BE49-F238E27FC236}">
                  <a16:creationId xmlns:a16="http://schemas.microsoft.com/office/drawing/2014/main" id="{7A7A95FB-4AF1-1AB3-2CD1-6E4B8F43E4D2}"/>
                </a:ext>
              </a:extLst>
            </p:cNvPr>
            <p:cNvSpPr/>
            <p:nvPr/>
          </p:nvSpPr>
          <p:spPr>
            <a:xfrm>
              <a:off x="4246327" y="3178170"/>
              <a:ext cx="743017" cy="48148"/>
            </a:xfrm>
            <a:custGeom>
              <a:avLst/>
              <a:gdLst>
                <a:gd name="connsiteX0" fmla="*/ 1823 w 743017"/>
                <a:gd name="connsiteY0" fmla="*/ 5 h 48148"/>
                <a:gd name="connsiteX1" fmla="*/ 719373 w 743017"/>
                <a:gd name="connsiteY1" fmla="*/ 44455 h 48148"/>
                <a:gd name="connsiteX2" fmla="*/ 519348 w 743017"/>
                <a:gd name="connsiteY2" fmla="*/ 41280 h 48148"/>
                <a:gd name="connsiteX3" fmla="*/ 1823 w 743017"/>
                <a:gd name="connsiteY3" fmla="*/ 5 h 4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3017" h="48148">
                  <a:moveTo>
                    <a:pt x="1823" y="5"/>
                  </a:moveTo>
                  <a:cubicBezTo>
                    <a:pt x="35160" y="534"/>
                    <a:pt x="633119" y="37576"/>
                    <a:pt x="719373" y="44455"/>
                  </a:cubicBezTo>
                  <a:cubicBezTo>
                    <a:pt x="805627" y="51334"/>
                    <a:pt x="636823" y="47630"/>
                    <a:pt x="519348" y="41280"/>
                  </a:cubicBezTo>
                  <a:cubicBezTo>
                    <a:pt x="401873" y="34930"/>
                    <a:pt x="-31514" y="-524"/>
                    <a:pt x="1823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4" name="フリーフォーム 1413">
              <a:extLst>
                <a:ext uri="{FF2B5EF4-FFF2-40B4-BE49-F238E27FC236}">
                  <a16:creationId xmlns:a16="http://schemas.microsoft.com/office/drawing/2014/main" id="{801B0400-B24B-54BD-A3E6-D50E2E805EFF}"/>
                </a:ext>
              </a:extLst>
            </p:cNvPr>
            <p:cNvSpPr/>
            <p:nvPr/>
          </p:nvSpPr>
          <p:spPr>
            <a:xfrm>
              <a:off x="4160300" y="3184417"/>
              <a:ext cx="165711" cy="416382"/>
            </a:xfrm>
            <a:custGeom>
              <a:avLst/>
              <a:gdLst>
                <a:gd name="connsiteX0" fmla="*/ 52925 w 165711"/>
                <a:gd name="connsiteY0" fmla="*/ 108 h 416382"/>
                <a:gd name="connsiteX1" fmla="*/ 160875 w 165711"/>
                <a:gd name="connsiteY1" fmla="*/ 152508 h 416382"/>
                <a:gd name="connsiteX2" fmla="*/ 132300 w 165711"/>
                <a:gd name="connsiteY2" fmla="*/ 133458 h 416382"/>
                <a:gd name="connsiteX3" fmla="*/ 2125 w 165711"/>
                <a:gd name="connsiteY3" fmla="*/ 139808 h 416382"/>
                <a:gd name="connsiteX4" fmla="*/ 52925 w 165711"/>
                <a:gd name="connsiteY4" fmla="*/ 155683 h 416382"/>
                <a:gd name="connsiteX5" fmla="*/ 71975 w 165711"/>
                <a:gd name="connsiteY5" fmla="*/ 200133 h 416382"/>
                <a:gd name="connsiteX6" fmla="*/ 33875 w 165711"/>
                <a:gd name="connsiteY6" fmla="*/ 200133 h 416382"/>
                <a:gd name="connsiteX7" fmla="*/ 87850 w 165711"/>
                <a:gd name="connsiteY7" fmla="*/ 231883 h 416382"/>
                <a:gd name="connsiteX8" fmla="*/ 33875 w 165711"/>
                <a:gd name="connsiteY8" fmla="*/ 238233 h 416382"/>
                <a:gd name="connsiteX9" fmla="*/ 87850 w 165711"/>
                <a:gd name="connsiteY9" fmla="*/ 241408 h 416382"/>
                <a:gd name="connsiteX10" fmla="*/ 56100 w 165711"/>
                <a:gd name="connsiteY10" fmla="*/ 412858 h 416382"/>
                <a:gd name="connsiteX11" fmla="*/ 113250 w 165711"/>
                <a:gd name="connsiteY11" fmla="*/ 60433 h 416382"/>
                <a:gd name="connsiteX12" fmla="*/ 113250 w 165711"/>
                <a:gd name="connsiteY12" fmla="*/ 127108 h 416382"/>
                <a:gd name="connsiteX13" fmla="*/ 52925 w 165711"/>
                <a:gd name="connsiteY13" fmla="*/ 108 h 416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5711" h="416382">
                  <a:moveTo>
                    <a:pt x="52925" y="108"/>
                  </a:moveTo>
                  <a:cubicBezTo>
                    <a:pt x="60862" y="4341"/>
                    <a:pt x="160875" y="152508"/>
                    <a:pt x="160875" y="152508"/>
                  </a:cubicBezTo>
                  <a:cubicBezTo>
                    <a:pt x="174104" y="174733"/>
                    <a:pt x="158758" y="135575"/>
                    <a:pt x="132300" y="133458"/>
                  </a:cubicBezTo>
                  <a:cubicBezTo>
                    <a:pt x="105842" y="131341"/>
                    <a:pt x="15354" y="136104"/>
                    <a:pt x="2125" y="139808"/>
                  </a:cubicBezTo>
                  <a:cubicBezTo>
                    <a:pt x="-11104" y="143512"/>
                    <a:pt x="41283" y="145629"/>
                    <a:pt x="52925" y="155683"/>
                  </a:cubicBezTo>
                  <a:cubicBezTo>
                    <a:pt x="64567" y="165737"/>
                    <a:pt x="75150" y="192725"/>
                    <a:pt x="71975" y="200133"/>
                  </a:cubicBezTo>
                  <a:cubicBezTo>
                    <a:pt x="68800" y="207541"/>
                    <a:pt x="31229" y="194841"/>
                    <a:pt x="33875" y="200133"/>
                  </a:cubicBezTo>
                  <a:cubicBezTo>
                    <a:pt x="36521" y="205425"/>
                    <a:pt x="87850" y="225533"/>
                    <a:pt x="87850" y="231883"/>
                  </a:cubicBezTo>
                  <a:cubicBezTo>
                    <a:pt x="87850" y="238233"/>
                    <a:pt x="33875" y="236646"/>
                    <a:pt x="33875" y="238233"/>
                  </a:cubicBezTo>
                  <a:cubicBezTo>
                    <a:pt x="33875" y="239820"/>
                    <a:pt x="84146" y="212304"/>
                    <a:pt x="87850" y="241408"/>
                  </a:cubicBezTo>
                  <a:cubicBezTo>
                    <a:pt x="91554" y="270512"/>
                    <a:pt x="51867" y="443020"/>
                    <a:pt x="56100" y="412858"/>
                  </a:cubicBezTo>
                  <a:cubicBezTo>
                    <a:pt x="60333" y="382696"/>
                    <a:pt x="103725" y="108058"/>
                    <a:pt x="113250" y="60433"/>
                  </a:cubicBezTo>
                  <a:cubicBezTo>
                    <a:pt x="122775" y="12808"/>
                    <a:pt x="121187" y="137691"/>
                    <a:pt x="113250" y="127108"/>
                  </a:cubicBezTo>
                  <a:cubicBezTo>
                    <a:pt x="105313" y="116525"/>
                    <a:pt x="44988" y="-4125"/>
                    <a:pt x="52925" y="1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5" name="フリーフォーム 1414">
              <a:extLst>
                <a:ext uri="{FF2B5EF4-FFF2-40B4-BE49-F238E27FC236}">
                  <a16:creationId xmlns:a16="http://schemas.microsoft.com/office/drawing/2014/main" id="{2FE71454-FFA2-9B3C-DEFA-4B490C85CC2F}"/>
                </a:ext>
              </a:extLst>
            </p:cNvPr>
            <p:cNvSpPr/>
            <p:nvPr/>
          </p:nvSpPr>
          <p:spPr>
            <a:xfrm>
              <a:off x="3693673" y="2854215"/>
              <a:ext cx="574899" cy="975131"/>
            </a:xfrm>
            <a:custGeom>
              <a:avLst/>
              <a:gdLst>
                <a:gd name="connsiteX0" fmla="*/ 5202 w 574899"/>
                <a:gd name="connsiteY0" fmla="*/ 9635 h 975131"/>
                <a:gd name="connsiteX1" fmla="*/ 259202 w 574899"/>
                <a:gd name="connsiteY1" fmla="*/ 489060 h 975131"/>
                <a:gd name="connsiteX2" fmla="*/ 573527 w 574899"/>
                <a:gd name="connsiteY2" fmla="*/ 971660 h 975131"/>
                <a:gd name="connsiteX3" fmla="*/ 129027 w 574899"/>
                <a:gd name="connsiteY3" fmla="*/ 231885 h 975131"/>
                <a:gd name="connsiteX4" fmla="*/ 5202 w 574899"/>
                <a:gd name="connsiteY4" fmla="*/ 9635 h 97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899" h="975131">
                  <a:moveTo>
                    <a:pt x="5202" y="9635"/>
                  </a:moveTo>
                  <a:cubicBezTo>
                    <a:pt x="26898" y="52498"/>
                    <a:pt x="164481" y="328723"/>
                    <a:pt x="259202" y="489060"/>
                  </a:cubicBezTo>
                  <a:cubicBezTo>
                    <a:pt x="353923" y="649397"/>
                    <a:pt x="595223" y="1014523"/>
                    <a:pt x="573527" y="971660"/>
                  </a:cubicBezTo>
                  <a:cubicBezTo>
                    <a:pt x="551831" y="928798"/>
                    <a:pt x="227452" y="392222"/>
                    <a:pt x="129027" y="231885"/>
                  </a:cubicBezTo>
                  <a:cubicBezTo>
                    <a:pt x="30602" y="71548"/>
                    <a:pt x="-16494" y="-33228"/>
                    <a:pt x="5202" y="96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6" name="フリーフォーム 1415">
              <a:extLst>
                <a:ext uri="{FF2B5EF4-FFF2-40B4-BE49-F238E27FC236}">
                  <a16:creationId xmlns:a16="http://schemas.microsoft.com/office/drawing/2014/main" id="{734BD105-DF8B-B289-28CF-8111E2C5B318}"/>
                </a:ext>
              </a:extLst>
            </p:cNvPr>
            <p:cNvSpPr/>
            <p:nvPr/>
          </p:nvSpPr>
          <p:spPr>
            <a:xfrm>
              <a:off x="3651988" y="2812426"/>
              <a:ext cx="612193" cy="1051917"/>
            </a:xfrm>
            <a:custGeom>
              <a:avLst/>
              <a:gdLst>
                <a:gd name="connsiteX0" fmla="*/ 43712 w 612193"/>
                <a:gd name="connsiteY0" fmla="*/ 70474 h 1051917"/>
                <a:gd name="connsiteX1" fmla="*/ 612037 w 612193"/>
                <a:gd name="connsiteY1" fmla="*/ 1051549 h 1051917"/>
                <a:gd name="connsiteX2" fmla="*/ 100862 w 612193"/>
                <a:gd name="connsiteY2" fmla="*/ 184774 h 1051917"/>
                <a:gd name="connsiteX3" fmla="*/ 43712 w 612193"/>
                <a:gd name="connsiteY3" fmla="*/ 70474 h 1051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193" h="1051917">
                  <a:moveTo>
                    <a:pt x="43712" y="70474"/>
                  </a:moveTo>
                  <a:cubicBezTo>
                    <a:pt x="128908" y="214936"/>
                    <a:pt x="602512" y="1032499"/>
                    <a:pt x="612037" y="1051549"/>
                  </a:cubicBezTo>
                  <a:cubicBezTo>
                    <a:pt x="621562" y="1070599"/>
                    <a:pt x="192937" y="346170"/>
                    <a:pt x="100862" y="184774"/>
                  </a:cubicBezTo>
                  <a:cubicBezTo>
                    <a:pt x="8787" y="23378"/>
                    <a:pt x="-41484" y="-73988"/>
                    <a:pt x="43712" y="704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7" name="フリーフォーム 1416">
              <a:extLst>
                <a:ext uri="{FF2B5EF4-FFF2-40B4-BE49-F238E27FC236}">
                  <a16:creationId xmlns:a16="http://schemas.microsoft.com/office/drawing/2014/main" id="{05219A0D-636B-CFCE-17B5-E9F666FDC2F6}"/>
                </a:ext>
              </a:extLst>
            </p:cNvPr>
            <p:cNvSpPr/>
            <p:nvPr/>
          </p:nvSpPr>
          <p:spPr>
            <a:xfrm>
              <a:off x="3637701" y="2896594"/>
              <a:ext cx="680552" cy="1075783"/>
            </a:xfrm>
            <a:custGeom>
              <a:avLst/>
              <a:gdLst>
                <a:gd name="connsiteX0" fmla="*/ 10374 w 680552"/>
                <a:gd name="connsiteY0" fmla="*/ 18056 h 1075783"/>
                <a:gd name="connsiteX1" fmla="*/ 473924 w 680552"/>
                <a:gd name="connsiteY1" fmla="*/ 856256 h 1075783"/>
                <a:gd name="connsiteX2" fmla="*/ 496149 w 680552"/>
                <a:gd name="connsiteY2" fmla="*/ 853081 h 1075783"/>
                <a:gd name="connsiteX3" fmla="*/ 680299 w 680552"/>
                <a:gd name="connsiteY3" fmla="*/ 1075331 h 1075783"/>
                <a:gd name="connsiteX4" fmla="*/ 451699 w 680552"/>
                <a:gd name="connsiteY4" fmla="*/ 786406 h 1075783"/>
                <a:gd name="connsiteX5" fmla="*/ 48474 w 680552"/>
                <a:gd name="connsiteY5" fmla="*/ 122831 h 1075783"/>
                <a:gd name="connsiteX6" fmla="*/ 143724 w 680552"/>
                <a:gd name="connsiteY6" fmla="*/ 268881 h 1075783"/>
                <a:gd name="connsiteX7" fmla="*/ 10374 w 680552"/>
                <a:gd name="connsiteY7" fmla="*/ 18056 h 1075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0552" h="1075783">
                  <a:moveTo>
                    <a:pt x="10374" y="18056"/>
                  </a:moveTo>
                  <a:cubicBezTo>
                    <a:pt x="65407" y="115952"/>
                    <a:pt x="392962" y="717085"/>
                    <a:pt x="473924" y="856256"/>
                  </a:cubicBezTo>
                  <a:cubicBezTo>
                    <a:pt x="554887" y="995427"/>
                    <a:pt x="461753" y="816569"/>
                    <a:pt x="496149" y="853081"/>
                  </a:cubicBezTo>
                  <a:cubicBezTo>
                    <a:pt x="530545" y="889593"/>
                    <a:pt x="687707" y="1086444"/>
                    <a:pt x="680299" y="1075331"/>
                  </a:cubicBezTo>
                  <a:cubicBezTo>
                    <a:pt x="672891" y="1064219"/>
                    <a:pt x="557003" y="945156"/>
                    <a:pt x="451699" y="786406"/>
                  </a:cubicBezTo>
                  <a:cubicBezTo>
                    <a:pt x="346395" y="627656"/>
                    <a:pt x="99803" y="209085"/>
                    <a:pt x="48474" y="122831"/>
                  </a:cubicBezTo>
                  <a:cubicBezTo>
                    <a:pt x="-2855" y="36577"/>
                    <a:pt x="150603" y="286343"/>
                    <a:pt x="143724" y="268881"/>
                  </a:cubicBezTo>
                  <a:cubicBezTo>
                    <a:pt x="136845" y="251419"/>
                    <a:pt x="-44659" y="-79840"/>
                    <a:pt x="10374" y="180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8" name="フリーフォーム 1417">
              <a:extLst>
                <a:ext uri="{FF2B5EF4-FFF2-40B4-BE49-F238E27FC236}">
                  <a16:creationId xmlns:a16="http://schemas.microsoft.com/office/drawing/2014/main" id="{8E126E5E-FC4D-63B0-D2CD-DDD4704C8C9D}"/>
                </a:ext>
              </a:extLst>
            </p:cNvPr>
            <p:cNvSpPr/>
            <p:nvPr/>
          </p:nvSpPr>
          <p:spPr>
            <a:xfrm>
              <a:off x="3545175" y="2844647"/>
              <a:ext cx="617342" cy="1035425"/>
            </a:xfrm>
            <a:custGeom>
              <a:avLst/>
              <a:gdLst>
                <a:gd name="connsiteX0" fmla="*/ 48925 w 617342"/>
                <a:gd name="connsiteY0" fmla="*/ 76353 h 1035425"/>
                <a:gd name="connsiteX1" fmla="*/ 617250 w 617342"/>
                <a:gd name="connsiteY1" fmla="*/ 1035203 h 1035425"/>
                <a:gd name="connsiteX2" fmla="*/ 93375 w 617342"/>
                <a:gd name="connsiteY2" fmla="*/ 165253 h 1035425"/>
                <a:gd name="connsiteX3" fmla="*/ 48925 w 617342"/>
                <a:gd name="connsiteY3" fmla="*/ 76353 h 103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342" h="1035425">
                  <a:moveTo>
                    <a:pt x="48925" y="76353"/>
                  </a:moveTo>
                  <a:cubicBezTo>
                    <a:pt x="136237" y="221345"/>
                    <a:pt x="609842" y="1020386"/>
                    <a:pt x="617250" y="1035203"/>
                  </a:cubicBezTo>
                  <a:cubicBezTo>
                    <a:pt x="624658" y="1050020"/>
                    <a:pt x="186508" y="319770"/>
                    <a:pt x="93375" y="165253"/>
                  </a:cubicBezTo>
                  <a:cubicBezTo>
                    <a:pt x="242" y="10736"/>
                    <a:pt x="-38387" y="-68639"/>
                    <a:pt x="48925" y="763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9" name="フリーフォーム 1418">
              <a:extLst>
                <a:ext uri="{FF2B5EF4-FFF2-40B4-BE49-F238E27FC236}">
                  <a16:creationId xmlns:a16="http://schemas.microsoft.com/office/drawing/2014/main" id="{D8358FA0-9378-B50C-3055-39F267EC841F}"/>
                </a:ext>
              </a:extLst>
            </p:cNvPr>
            <p:cNvSpPr/>
            <p:nvPr/>
          </p:nvSpPr>
          <p:spPr>
            <a:xfrm>
              <a:off x="3447725" y="2869006"/>
              <a:ext cx="145588" cy="166542"/>
            </a:xfrm>
            <a:custGeom>
              <a:avLst/>
              <a:gdLst>
                <a:gd name="connsiteX0" fmla="*/ 325 w 145588"/>
                <a:gd name="connsiteY0" fmla="*/ 166294 h 166542"/>
                <a:gd name="connsiteX1" fmla="*/ 140025 w 145588"/>
                <a:gd name="connsiteY1" fmla="*/ 4369 h 166542"/>
                <a:gd name="connsiteX2" fmla="*/ 117800 w 145588"/>
                <a:gd name="connsiteY2" fmla="*/ 48819 h 166542"/>
                <a:gd name="connsiteX3" fmla="*/ 117800 w 145588"/>
                <a:gd name="connsiteY3" fmla="*/ 77394 h 166542"/>
                <a:gd name="connsiteX4" fmla="*/ 101925 w 145588"/>
                <a:gd name="connsiteY4" fmla="*/ 42469 h 166542"/>
                <a:gd name="connsiteX5" fmla="*/ 325 w 145588"/>
                <a:gd name="connsiteY5" fmla="*/ 166294 h 166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88" h="166542">
                  <a:moveTo>
                    <a:pt x="325" y="166294"/>
                  </a:moveTo>
                  <a:cubicBezTo>
                    <a:pt x="6675" y="159944"/>
                    <a:pt x="120446" y="23948"/>
                    <a:pt x="140025" y="4369"/>
                  </a:cubicBezTo>
                  <a:cubicBezTo>
                    <a:pt x="159604" y="-15210"/>
                    <a:pt x="121504" y="36648"/>
                    <a:pt x="117800" y="48819"/>
                  </a:cubicBezTo>
                  <a:cubicBezTo>
                    <a:pt x="114096" y="60990"/>
                    <a:pt x="120446" y="78452"/>
                    <a:pt x="117800" y="77394"/>
                  </a:cubicBezTo>
                  <a:cubicBezTo>
                    <a:pt x="115154" y="76336"/>
                    <a:pt x="121504" y="29769"/>
                    <a:pt x="101925" y="42469"/>
                  </a:cubicBezTo>
                  <a:cubicBezTo>
                    <a:pt x="82346" y="55169"/>
                    <a:pt x="-6025" y="172644"/>
                    <a:pt x="325" y="1662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0" name="フリーフォーム 1419">
              <a:extLst>
                <a:ext uri="{FF2B5EF4-FFF2-40B4-BE49-F238E27FC236}">
                  <a16:creationId xmlns:a16="http://schemas.microsoft.com/office/drawing/2014/main" id="{90DBD5FD-686D-BB8B-50F8-E9E345D6AF31}"/>
                </a:ext>
              </a:extLst>
            </p:cNvPr>
            <p:cNvSpPr/>
            <p:nvPr/>
          </p:nvSpPr>
          <p:spPr>
            <a:xfrm>
              <a:off x="3550330" y="2948355"/>
              <a:ext cx="564496" cy="950793"/>
            </a:xfrm>
            <a:custGeom>
              <a:avLst/>
              <a:gdLst>
                <a:gd name="connsiteX0" fmla="*/ 2495 w 564496"/>
                <a:gd name="connsiteY0" fmla="*/ 4395 h 950793"/>
                <a:gd name="connsiteX1" fmla="*/ 564470 w 564496"/>
                <a:gd name="connsiteY1" fmla="*/ 950545 h 950793"/>
                <a:gd name="connsiteX2" fmla="*/ 27895 w 564496"/>
                <a:gd name="connsiteY2" fmla="*/ 102820 h 950793"/>
                <a:gd name="connsiteX3" fmla="*/ 345395 w 564496"/>
                <a:gd name="connsiteY3" fmla="*/ 575895 h 950793"/>
                <a:gd name="connsiteX4" fmla="*/ 2495 w 564496"/>
                <a:gd name="connsiteY4" fmla="*/ 4395 h 95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4496" h="950793">
                  <a:moveTo>
                    <a:pt x="2495" y="4395"/>
                  </a:moveTo>
                  <a:cubicBezTo>
                    <a:pt x="39007" y="66837"/>
                    <a:pt x="560237" y="934141"/>
                    <a:pt x="564470" y="950545"/>
                  </a:cubicBezTo>
                  <a:cubicBezTo>
                    <a:pt x="568703" y="966949"/>
                    <a:pt x="64407" y="165262"/>
                    <a:pt x="27895" y="102820"/>
                  </a:cubicBezTo>
                  <a:cubicBezTo>
                    <a:pt x="-8617" y="40378"/>
                    <a:pt x="348570" y="586478"/>
                    <a:pt x="345395" y="575895"/>
                  </a:cubicBezTo>
                  <a:cubicBezTo>
                    <a:pt x="342220" y="565312"/>
                    <a:pt x="-34017" y="-58047"/>
                    <a:pt x="2495" y="43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1" name="フリーフォーム 1420">
              <a:extLst>
                <a:ext uri="{FF2B5EF4-FFF2-40B4-BE49-F238E27FC236}">
                  <a16:creationId xmlns:a16="http://schemas.microsoft.com/office/drawing/2014/main" id="{5301C6D0-62FC-BBD3-A7B3-406F17DC9C64}"/>
                </a:ext>
              </a:extLst>
            </p:cNvPr>
            <p:cNvSpPr/>
            <p:nvPr/>
          </p:nvSpPr>
          <p:spPr>
            <a:xfrm>
              <a:off x="2946571" y="3606346"/>
              <a:ext cx="298981" cy="135276"/>
            </a:xfrm>
            <a:custGeom>
              <a:avLst/>
              <a:gdLst>
                <a:gd name="connsiteX0" fmla="*/ 6179 w 298981"/>
                <a:gd name="connsiteY0" fmla="*/ 133804 h 135276"/>
                <a:gd name="connsiteX1" fmla="*/ 253829 w 298981"/>
                <a:gd name="connsiteY1" fmla="*/ 3629 h 135276"/>
                <a:gd name="connsiteX2" fmla="*/ 199854 w 298981"/>
                <a:gd name="connsiteY2" fmla="*/ 38554 h 135276"/>
                <a:gd name="connsiteX3" fmla="*/ 298279 w 298981"/>
                <a:gd name="connsiteY3" fmla="*/ 63954 h 135276"/>
                <a:gd name="connsiteX4" fmla="*/ 139529 w 298981"/>
                <a:gd name="connsiteY4" fmla="*/ 38554 h 135276"/>
                <a:gd name="connsiteX5" fmla="*/ 47454 w 298981"/>
                <a:gd name="connsiteY5" fmla="*/ 22679 h 135276"/>
                <a:gd name="connsiteX6" fmla="*/ 152229 w 298981"/>
                <a:gd name="connsiteY6" fmla="*/ 54429 h 135276"/>
                <a:gd name="connsiteX7" fmla="*/ 82379 w 298981"/>
                <a:gd name="connsiteY7" fmla="*/ 73479 h 135276"/>
                <a:gd name="connsiteX8" fmla="*/ 6179 w 298981"/>
                <a:gd name="connsiteY8" fmla="*/ 133804 h 13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981" h="135276">
                  <a:moveTo>
                    <a:pt x="6179" y="133804"/>
                  </a:moveTo>
                  <a:cubicBezTo>
                    <a:pt x="34754" y="122162"/>
                    <a:pt x="221550" y="19504"/>
                    <a:pt x="253829" y="3629"/>
                  </a:cubicBezTo>
                  <a:cubicBezTo>
                    <a:pt x="286108" y="-12246"/>
                    <a:pt x="192446" y="28500"/>
                    <a:pt x="199854" y="38554"/>
                  </a:cubicBezTo>
                  <a:cubicBezTo>
                    <a:pt x="207262" y="48608"/>
                    <a:pt x="308333" y="63954"/>
                    <a:pt x="298279" y="63954"/>
                  </a:cubicBezTo>
                  <a:cubicBezTo>
                    <a:pt x="288225" y="63954"/>
                    <a:pt x="139529" y="38554"/>
                    <a:pt x="139529" y="38554"/>
                  </a:cubicBezTo>
                  <a:cubicBezTo>
                    <a:pt x="97725" y="31675"/>
                    <a:pt x="45337" y="20033"/>
                    <a:pt x="47454" y="22679"/>
                  </a:cubicBezTo>
                  <a:cubicBezTo>
                    <a:pt x="49571" y="25325"/>
                    <a:pt x="146408" y="45962"/>
                    <a:pt x="152229" y="54429"/>
                  </a:cubicBezTo>
                  <a:cubicBezTo>
                    <a:pt x="158050" y="62896"/>
                    <a:pt x="108837" y="62366"/>
                    <a:pt x="82379" y="73479"/>
                  </a:cubicBezTo>
                  <a:cubicBezTo>
                    <a:pt x="55921" y="84591"/>
                    <a:pt x="-22396" y="145446"/>
                    <a:pt x="6179" y="1338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2" name="フリーフォーム 1421">
              <a:extLst>
                <a:ext uri="{FF2B5EF4-FFF2-40B4-BE49-F238E27FC236}">
                  <a16:creationId xmlns:a16="http://schemas.microsoft.com/office/drawing/2014/main" id="{77F43888-72DB-93F1-3D24-F8C0F1D7400E}"/>
                </a:ext>
              </a:extLst>
            </p:cNvPr>
            <p:cNvSpPr/>
            <p:nvPr/>
          </p:nvSpPr>
          <p:spPr>
            <a:xfrm>
              <a:off x="2920555" y="3633907"/>
              <a:ext cx="1663843" cy="464601"/>
            </a:xfrm>
            <a:custGeom>
              <a:avLst/>
              <a:gdLst>
                <a:gd name="connsiteX0" fmla="*/ 445 w 1663843"/>
                <a:gd name="connsiteY0" fmla="*/ 61793 h 464601"/>
                <a:gd name="connsiteX1" fmla="*/ 127445 w 1663843"/>
                <a:gd name="connsiteY1" fmla="*/ 23693 h 464601"/>
                <a:gd name="connsiteX2" fmla="*/ 543370 w 1663843"/>
                <a:gd name="connsiteY2" fmla="*/ 74493 h 464601"/>
                <a:gd name="connsiteX3" fmla="*/ 517970 w 1663843"/>
                <a:gd name="connsiteY3" fmla="*/ 74493 h 464601"/>
                <a:gd name="connsiteX4" fmla="*/ 1553020 w 1663843"/>
                <a:gd name="connsiteY4" fmla="*/ 411043 h 464601"/>
                <a:gd name="connsiteX5" fmla="*/ 1499045 w 1663843"/>
                <a:gd name="connsiteY5" fmla="*/ 423743 h 464601"/>
                <a:gd name="connsiteX6" fmla="*/ 1626045 w 1663843"/>
                <a:gd name="connsiteY6" fmla="*/ 449143 h 464601"/>
                <a:gd name="connsiteX7" fmla="*/ 721170 w 1663843"/>
                <a:gd name="connsiteY7" fmla="*/ 160218 h 464601"/>
                <a:gd name="connsiteX8" fmla="*/ 838645 w 1663843"/>
                <a:gd name="connsiteY8" fmla="*/ 188793 h 464601"/>
                <a:gd name="connsiteX9" fmla="*/ 543370 w 1663843"/>
                <a:gd name="connsiteY9" fmla="*/ 80843 h 464601"/>
                <a:gd name="connsiteX10" fmla="*/ 149670 w 1663843"/>
                <a:gd name="connsiteY10" fmla="*/ 4643 h 464601"/>
                <a:gd name="connsiteX11" fmla="*/ 159195 w 1663843"/>
                <a:gd name="connsiteY11" fmla="*/ 14168 h 464601"/>
                <a:gd name="connsiteX12" fmla="*/ 445 w 1663843"/>
                <a:gd name="connsiteY12" fmla="*/ 61793 h 464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63843" h="464601">
                  <a:moveTo>
                    <a:pt x="445" y="61793"/>
                  </a:moveTo>
                  <a:cubicBezTo>
                    <a:pt x="-4847" y="63380"/>
                    <a:pt x="36958" y="21576"/>
                    <a:pt x="127445" y="23693"/>
                  </a:cubicBezTo>
                  <a:cubicBezTo>
                    <a:pt x="217932" y="25810"/>
                    <a:pt x="478282" y="66026"/>
                    <a:pt x="543370" y="74493"/>
                  </a:cubicBezTo>
                  <a:cubicBezTo>
                    <a:pt x="608458" y="82960"/>
                    <a:pt x="517970" y="74493"/>
                    <a:pt x="517970" y="74493"/>
                  </a:cubicBezTo>
                  <a:lnTo>
                    <a:pt x="1553020" y="411043"/>
                  </a:lnTo>
                  <a:cubicBezTo>
                    <a:pt x="1716533" y="469251"/>
                    <a:pt x="1486874" y="417393"/>
                    <a:pt x="1499045" y="423743"/>
                  </a:cubicBezTo>
                  <a:cubicBezTo>
                    <a:pt x="1511216" y="430093"/>
                    <a:pt x="1755691" y="493064"/>
                    <a:pt x="1626045" y="449143"/>
                  </a:cubicBezTo>
                  <a:cubicBezTo>
                    <a:pt x="1496399" y="405222"/>
                    <a:pt x="852403" y="203610"/>
                    <a:pt x="721170" y="160218"/>
                  </a:cubicBezTo>
                  <a:cubicBezTo>
                    <a:pt x="589937" y="116826"/>
                    <a:pt x="868278" y="202022"/>
                    <a:pt x="838645" y="188793"/>
                  </a:cubicBezTo>
                  <a:cubicBezTo>
                    <a:pt x="809012" y="175564"/>
                    <a:pt x="658199" y="111535"/>
                    <a:pt x="543370" y="80843"/>
                  </a:cubicBezTo>
                  <a:cubicBezTo>
                    <a:pt x="428541" y="50151"/>
                    <a:pt x="149670" y="4643"/>
                    <a:pt x="149670" y="4643"/>
                  </a:cubicBezTo>
                  <a:cubicBezTo>
                    <a:pt x="85641" y="-6470"/>
                    <a:pt x="178774" y="4643"/>
                    <a:pt x="159195" y="14168"/>
                  </a:cubicBezTo>
                  <a:cubicBezTo>
                    <a:pt x="139616" y="23693"/>
                    <a:pt x="5737" y="60206"/>
                    <a:pt x="445" y="617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3" name="フリーフォーム 1422">
              <a:extLst>
                <a:ext uri="{FF2B5EF4-FFF2-40B4-BE49-F238E27FC236}">
                  <a16:creationId xmlns:a16="http://schemas.microsoft.com/office/drawing/2014/main" id="{CD962796-1229-BB70-4656-65E74D1A4907}"/>
                </a:ext>
              </a:extLst>
            </p:cNvPr>
            <p:cNvSpPr/>
            <p:nvPr/>
          </p:nvSpPr>
          <p:spPr>
            <a:xfrm>
              <a:off x="3152775" y="3686175"/>
              <a:ext cx="1406867" cy="430580"/>
            </a:xfrm>
            <a:custGeom>
              <a:avLst/>
              <a:gdLst>
                <a:gd name="connsiteX0" fmla="*/ 0 w 1406867"/>
                <a:gd name="connsiteY0" fmla="*/ 0 h 430580"/>
                <a:gd name="connsiteX1" fmla="*/ 1089025 w 1406867"/>
                <a:gd name="connsiteY1" fmla="*/ 323850 h 430580"/>
                <a:gd name="connsiteX2" fmla="*/ 1031875 w 1406867"/>
                <a:gd name="connsiteY2" fmla="*/ 323850 h 430580"/>
                <a:gd name="connsiteX3" fmla="*/ 1403350 w 1406867"/>
                <a:gd name="connsiteY3" fmla="*/ 428625 h 430580"/>
                <a:gd name="connsiteX4" fmla="*/ 774700 w 1406867"/>
                <a:gd name="connsiteY4" fmla="*/ 219075 h 430580"/>
                <a:gd name="connsiteX5" fmla="*/ 355600 w 1406867"/>
                <a:gd name="connsiteY5" fmla="*/ 76200 h 430580"/>
                <a:gd name="connsiteX6" fmla="*/ 419100 w 1406867"/>
                <a:gd name="connsiteY6" fmla="*/ 88900 h 430580"/>
                <a:gd name="connsiteX7" fmla="*/ 0 w 1406867"/>
                <a:gd name="connsiteY7" fmla="*/ 0 h 430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6867" h="430580">
                  <a:moveTo>
                    <a:pt x="0" y="0"/>
                  </a:moveTo>
                  <a:lnTo>
                    <a:pt x="1089025" y="323850"/>
                  </a:lnTo>
                  <a:cubicBezTo>
                    <a:pt x="1261004" y="377825"/>
                    <a:pt x="979488" y="306388"/>
                    <a:pt x="1031875" y="323850"/>
                  </a:cubicBezTo>
                  <a:cubicBezTo>
                    <a:pt x="1084262" y="341312"/>
                    <a:pt x="1446212" y="446087"/>
                    <a:pt x="1403350" y="428625"/>
                  </a:cubicBezTo>
                  <a:cubicBezTo>
                    <a:pt x="1360488" y="411163"/>
                    <a:pt x="774700" y="219075"/>
                    <a:pt x="774700" y="219075"/>
                  </a:cubicBezTo>
                  <a:lnTo>
                    <a:pt x="355600" y="76200"/>
                  </a:lnTo>
                  <a:cubicBezTo>
                    <a:pt x="296333" y="54504"/>
                    <a:pt x="419100" y="88900"/>
                    <a:pt x="419100" y="889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4" name="フリーフォーム 1423">
              <a:extLst>
                <a:ext uri="{FF2B5EF4-FFF2-40B4-BE49-F238E27FC236}">
                  <a16:creationId xmlns:a16="http://schemas.microsoft.com/office/drawing/2014/main" id="{621F042A-32FA-312D-F21E-726B19C59312}"/>
                </a:ext>
              </a:extLst>
            </p:cNvPr>
            <p:cNvSpPr/>
            <p:nvPr/>
          </p:nvSpPr>
          <p:spPr>
            <a:xfrm>
              <a:off x="3032125" y="3730625"/>
              <a:ext cx="1797273" cy="540148"/>
            </a:xfrm>
            <a:custGeom>
              <a:avLst/>
              <a:gdLst>
                <a:gd name="connsiteX0" fmla="*/ 0 w 1797273"/>
                <a:gd name="connsiteY0" fmla="*/ 0 h 540148"/>
                <a:gd name="connsiteX1" fmla="*/ 469900 w 1797273"/>
                <a:gd name="connsiteY1" fmla="*/ 155575 h 540148"/>
                <a:gd name="connsiteX2" fmla="*/ 1158875 w 1797273"/>
                <a:gd name="connsiteY2" fmla="*/ 374650 h 540148"/>
                <a:gd name="connsiteX3" fmla="*/ 1149350 w 1797273"/>
                <a:gd name="connsiteY3" fmla="*/ 374650 h 540148"/>
                <a:gd name="connsiteX4" fmla="*/ 1628775 w 1797273"/>
                <a:gd name="connsiteY4" fmla="*/ 482600 h 540148"/>
                <a:gd name="connsiteX5" fmla="*/ 1543050 w 1797273"/>
                <a:gd name="connsiteY5" fmla="*/ 485775 h 540148"/>
                <a:gd name="connsiteX6" fmla="*/ 1797050 w 1797273"/>
                <a:gd name="connsiteY6" fmla="*/ 488950 h 540148"/>
                <a:gd name="connsiteX7" fmla="*/ 1492250 w 1797273"/>
                <a:gd name="connsiteY7" fmla="*/ 504825 h 540148"/>
                <a:gd name="connsiteX8" fmla="*/ 1298575 w 1797273"/>
                <a:gd name="connsiteY8" fmla="*/ 539750 h 540148"/>
                <a:gd name="connsiteX9" fmla="*/ 1362075 w 1797273"/>
                <a:gd name="connsiteY9" fmla="*/ 479425 h 540148"/>
                <a:gd name="connsiteX10" fmla="*/ 828675 w 1797273"/>
                <a:gd name="connsiteY10" fmla="*/ 301625 h 540148"/>
                <a:gd name="connsiteX11" fmla="*/ 790575 w 1797273"/>
                <a:gd name="connsiteY11" fmla="*/ 282575 h 540148"/>
                <a:gd name="connsiteX12" fmla="*/ 165100 w 1797273"/>
                <a:gd name="connsiteY12" fmla="*/ 25400 h 540148"/>
                <a:gd name="connsiteX13" fmla="*/ 330200 w 1797273"/>
                <a:gd name="connsiteY13" fmla="*/ 101600 h 540148"/>
                <a:gd name="connsiteX14" fmla="*/ 0 w 1797273"/>
                <a:gd name="connsiteY14" fmla="*/ 0 h 54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7273" h="540148">
                  <a:moveTo>
                    <a:pt x="0" y="0"/>
                  </a:moveTo>
                  <a:lnTo>
                    <a:pt x="469900" y="155575"/>
                  </a:lnTo>
                  <a:lnTo>
                    <a:pt x="1158875" y="374650"/>
                  </a:lnTo>
                  <a:cubicBezTo>
                    <a:pt x="1272117" y="411162"/>
                    <a:pt x="1149350" y="374650"/>
                    <a:pt x="1149350" y="374650"/>
                  </a:cubicBezTo>
                  <a:lnTo>
                    <a:pt x="1628775" y="482600"/>
                  </a:lnTo>
                  <a:cubicBezTo>
                    <a:pt x="1694392" y="501121"/>
                    <a:pt x="1515004" y="484717"/>
                    <a:pt x="1543050" y="485775"/>
                  </a:cubicBezTo>
                  <a:cubicBezTo>
                    <a:pt x="1571096" y="486833"/>
                    <a:pt x="1805517" y="485775"/>
                    <a:pt x="1797050" y="488950"/>
                  </a:cubicBezTo>
                  <a:cubicBezTo>
                    <a:pt x="1788583" y="492125"/>
                    <a:pt x="1575329" y="496358"/>
                    <a:pt x="1492250" y="504825"/>
                  </a:cubicBezTo>
                  <a:cubicBezTo>
                    <a:pt x="1409171" y="513292"/>
                    <a:pt x="1320271" y="543983"/>
                    <a:pt x="1298575" y="539750"/>
                  </a:cubicBezTo>
                  <a:cubicBezTo>
                    <a:pt x="1276879" y="535517"/>
                    <a:pt x="1440392" y="519112"/>
                    <a:pt x="1362075" y="479425"/>
                  </a:cubicBezTo>
                  <a:cubicBezTo>
                    <a:pt x="1283758" y="439738"/>
                    <a:pt x="923925" y="334433"/>
                    <a:pt x="828675" y="301625"/>
                  </a:cubicBezTo>
                  <a:cubicBezTo>
                    <a:pt x="733425" y="268817"/>
                    <a:pt x="790575" y="282575"/>
                    <a:pt x="790575" y="282575"/>
                  </a:cubicBezTo>
                  <a:lnTo>
                    <a:pt x="165100" y="25400"/>
                  </a:lnTo>
                  <a:cubicBezTo>
                    <a:pt x="88371" y="-4762"/>
                    <a:pt x="357188" y="107421"/>
                    <a:pt x="330200" y="101600"/>
                  </a:cubicBezTo>
                  <a:cubicBezTo>
                    <a:pt x="303212" y="95779"/>
                    <a:pt x="153193" y="43127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5" name="フリーフォーム 1424">
              <a:extLst>
                <a:ext uri="{FF2B5EF4-FFF2-40B4-BE49-F238E27FC236}">
                  <a16:creationId xmlns:a16="http://schemas.microsoft.com/office/drawing/2014/main" id="{E9B86446-3C9C-14BD-670D-70CA386FC729}"/>
                </a:ext>
              </a:extLst>
            </p:cNvPr>
            <p:cNvSpPr/>
            <p:nvPr/>
          </p:nvSpPr>
          <p:spPr>
            <a:xfrm>
              <a:off x="3441154" y="3212511"/>
              <a:ext cx="204494" cy="516102"/>
            </a:xfrm>
            <a:custGeom>
              <a:avLst/>
              <a:gdLst>
                <a:gd name="connsiteX0" fmla="*/ 203746 w 204494"/>
                <a:gd name="connsiteY0" fmla="*/ 589 h 516102"/>
                <a:gd name="connsiteX1" fmla="*/ 6896 w 204494"/>
                <a:gd name="connsiteY1" fmla="*/ 286339 h 516102"/>
                <a:gd name="connsiteX2" fmla="*/ 41821 w 204494"/>
                <a:gd name="connsiteY2" fmla="*/ 254589 h 516102"/>
                <a:gd name="connsiteX3" fmla="*/ 13246 w 204494"/>
                <a:gd name="connsiteY3" fmla="*/ 362539 h 516102"/>
                <a:gd name="connsiteX4" fmla="*/ 10071 w 204494"/>
                <a:gd name="connsiteY4" fmla="*/ 514939 h 516102"/>
                <a:gd name="connsiteX5" fmla="*/ 22771 w 204494"/>
                <a:gd name="connsiteY5" fmla="*/ 422864 h 516102"/>
                <a:gd name="connsiteX6" fmla="*/ 89446 w 204494"/>
                <a:gd name="connsiteY6" fmla="*/ 245064 h 516102"/>
                <a:gd name="connsiteX7" fmla="*/ 13246 w 204494"/>
                <a:gd name="connsiteY7" fmla="*/ 426039 h 516102"/>
                <a:gd name="connsiteX8" fmla="*/ 38646 w 204494"/>
                <a:gd name="connsiteY8" fmla="*/ 305389 h 516102"/>
                <a:gd name="connsiteX9" fmla="*/ 73571 w 204494"/>
                <a:gd name="connsiteY9" fmla="*/ 213314 h 516102"/>
                <a:gd name="connsiteX10" fmla="*/ 203746 w 204494"/>
                <a:gd name="connsiteY10" fmla="*/ 589 h 516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494" h="516102">
                  <a:moveTo>
                    <a:pt x="203746" y="589"/>
                  </a:moveTo>
                  <a:cubicBezTo>
                    <a:pt x="192633" y="12760"/>
                    <a:pt x="33884" y="244006"/>
                    <a:pt x="6896" y="286339"/>
                  </a:cubicBezTo>
                  <a:cubicBezTo>
                    <a:pt x="-20092" y="328672"/>
                    <a:pt x="40763" y="241889"/>
                    <a:pt x="41821" y="254589"/>
                  </a:cubicBezTo>
                  <a:cubicBezTo>
                    <a:pt x="42879" y="267289"/>
                    <a:pt x="18538" y="319147"/>
                    <a:pt x="13246" y="362539"/>
                  </a:cubicBezTo>
                  <a:cubicBezTo>
                    <a:pt x="7954" y="405931"/>
                    <a:pt x="8484" y="504885"/>
                    <a:pt x="10071" y="514939"/>
                  </a:cubicBezTo>
                  <a:cubicBezTo>
                    <a:pt x="11658" y="524993"/>
                    <a:pt x="9542" y="467843"/>
                    <a:pt x="22771" y="422864"/>
                  </a:cubicBezTo>
                  <a:cubicBezTo>
                    <a:pt x="36000" y="377885"/>
                    <a:pt x="91033" y="244535"/>
                    <a:pt x="89446" y="245064"/>
                  </a:cubicBezTo>
                  <a:cubicBezTo>
                    <a:pt x="87859" y="245593"/>
                    <a:pt x="21713" y="415985"/>
                    <a:pt x="13246" y="426039"/>
                  </a:cubicBezTo>
                  <a:cubicBezTo>
                    <a:pt x="4779" y="436093"/>
                    <a:pt x="28592" y="340843"/>
                    <a:pt x="38646" y="305389"/>
                  </a:cubicBezTo>
                  <a:cubicBezTo>
                    <a:pt x="48700" y="269935"/>
                    <a:pt x="48171" y="258293"/>
                    <a:pt x="73571" y="213314"/>
                  </a:cubicBezTo>
                  <a:cubicBezTo>
                    <a:pt x="98971" y="168335"/>
                    <a:pt x="214859" y="-11582"/>
                    <a:pt x="203746" y="5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6" name="フリーフォーム 1425">
              <a:extLst>
                <a:ext uri="{FF2B5EF4-FFF2-40B4-BE49-F238E27FC236}">
                  <a16:creationId xmlns:a16="http://schemas.microsoft.com/office/drawing/2014/main" id="{2BA75CA7-D425-35DB-7379-C4543DEFF17B}"/>
                </a:ext>
              </a:extLst>
            </p:cNvPr>
            <p:cNvSpPr/>
            <p:nvPr/>
          </p:nvSpPr>
          <p:spPr>
            <a:xfrm>
              <a:off x="3126471" y="3101940"/>
              <a:ext cx="477163" cy="531391"/>
            </a:xfrm>
            <a:custGeom>
              <a:avLst/>
              <a:gdLst>
                <a:gd name="connsiteX0" fmla="*/ 477154 w 477163"/>
                <a:gd name="connsiteY0" fmla="*/ 35 h 531391"/>
                <a:gd name="connsiteX1" fmla="*/ 235854 w 477163"/>
                <a:gd name="connsiteY1" fmla="*/ 260385 h 531391"/>
                <a:gd name="connsiteX2" fmla="*/ 248554 w 477163"/>
                <a:gd name="connsiteY2" fmla="*/ 225460 h 531391"/>
                <a:gd name="connsiteX3" fmla="*/ 10429 w 477163"/>
                <a:gd name="connsiteY3" fmla="*/ 460410 h 531391"/>
                <a:gd name="connsiteX4" fmla="*/ 39004 w 477163"/>
                <a:gd name="connsiteY4" fmla="*/ 425485 h 531391"/>
                <a:gd name="connsiteX5" fmla="*/ 7254 w 477163"/>
                <a:gd name="connsiteY5" fmla="*/ 527085 h 531391"/>
                <a:gd name="connsiteX6" fmla="*/ 23129 w 477163"/>
                <a:gd name="connsiteY6" fmla="*/ 501685 h 531391"/>
                <a:gd name="connsiteX7" fmla="*/ 134254 w 477163"/>
                <a:gd name="connsiteY7" fmla="*/ 403260 h 531391"/>
                <a:gd name="connsiteX8" fmla="*/ 26304 w 477163"/>
                <a:gd name="connsiteY8" fmla="*/ 492160 h 531391"/>
                <a:gd name="connsiteX9" fmla="*/ 73929 w 477163"/>
                <a:gd name="connsiteY9" fmla="*/ 403260 h 531391"/>
                <a:gd name="connsiteX10" fmla="*/ 70754 w 477163"/>
                <a:gd name="connsiteY10" fmla="*/ 400085 h 531391"/>
                <a:gd name="connsiteX11" fmla="*/ 242204 w 477163"/>
                <a:gd name="connsiteY11" fmla="*/ 231810 h 531391"/>
                <a:gd name="connsiteX12" fmla="*/ 226329 w 477163"/>
                <a:gd name="connsiteY12" fmla="*/ 241335 h 531391"/>
                <a:gd name="connsiteX13" fmla="*/ 477154 w 477163"/>
                <a:gd name="connsiteY13" fmla="*/ 35 h 531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7163" h="531391">
                  <a:moveTo>
                    <a:pt x="477154" y="35"/>
                  </a:moveTo>
                  <a:cubicBezTo>
                    <a:pt x="478741" y="3210"/>
                    <a:pt x="273954" y="222814"/>
                    <a:pt x="235854" y="260385"/>
                  </a:cubicBezTo>
                  <a:cubicBezTo>
                    <a:pt x="197754" y="297956"/>
                    <a:pt x="286125" y="192123"/>
                    <a:pt x="248554" y="225460"/>
                  </a:cubicBezTo>
                  <a:cubicBezTo>
                    <a:pt x="210983" y="258797"/>
                    <a:pt x="45354" y="427073"/>
                    <a:pt x="10429" y="460410"/>
                  </a:cubicBezTo>
                  <a:cubicBezTo>
                    <a:pt x="-24496" y="493748"/>
                    <a:pt x="39533" y="414373"/>
                    <a:pt x="39004" y="425485"/>
                  </a:cubicBezTo>
                  <a:cubicBezTo>
                    <a:pt x="38475" y="436597"/>
                    <a:pt x="7254" y="527085"/>
                    <a:pt x="7254" y="527085"/>
                  </a:cubicBezTo>
                  <a:cubicBezTo>
                    <a:pt x="4608" y="539785"/>
                    <a:pt x="1962" y="522323"/>
                    <a:pt x="23129" y="501685"/>
                  </a:cubicBezTo>
                  <a:cubicBezTo>
                    <a:pt x="44296" y="481048"/>
                    <a:pt x="133725" y="404847"/>
                    <a:pt x="134254" y="403260"/>
                  </a:cubicBezTo>
                  <a:cubicBezTo>
                    <a:pt x="134783" y="401673"/>
                    <a:pt x="36358" y="492160"/>
                    <a:pt x="26304" y="492160"/>
                  </a:cubicBezTo>
                  <a:cubicBezTo>
                    <a:pt x="16250" y="492160"/>
                    <a:pt x="66521" y="418606"/>
                    <a:pt x="73929" y="403260"/>
                  </a:cubicBezTo>
                  <a:cubicBezTo>
                    <a:pt x="81337" y="387914"/>
                    <a:pt x="42708" y="428660"/>
                    <a:pt x="70754" y="400085"/>
                  </a:cubicBezTo>
                  <a:cubicBezTo>
                    <a:pt x="98800" y="371510"/>
                    <a:pt x="242204" y="231810"/>
                    <a:pt x="242204" y="231810"/>
                  </a:cubicBezTo>
                  <a:cubicBezTo>
                    <a:pt x="268133" y="205352"/>
                    <a:pt x="191933" y="274673"/>
                    <a:pt x="226329" y="241335"/>
                  </a:cubicBezTo>
                  <a:cubicBezTo>
                    <a:pt x="260725" y="207998"/>
                    <a:pt x="475567" y="-3140"/>
                    <a:pt x="477154" y="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7" name="フリーフォーム 1426">
              <a:extLst>
                <a:ext uri="{FF2B5EF4-FFF2-40B4-BE49-F238E27FC236}">
                  <a16:creationId xmlns:a16="http://schemas.microsoft.com/office/drawing/2014/main" id="{8A24EF16-1A0D-9843-0B5F-B6E7F60C0A2A}"/>
                </a:ext>
              </a:extLst>
            </p:cNvPr>
            <p:cNvSpPr/>
            <p:nvPr/>
          </p:nvSpPr>
          <p:spPr>
            <a:xfrm>
              <a:off x="3385972" y="3122326"/>
              <a:ext cx="218228" cy="596520"/>
            </a:xfrm>
            <a:custGeom>
              <a:avLst/>
              <a:gdLst>
                <a:gd name="connsiteX0" fmla="*/ 217653 w 218228"/>
                <a:gd name="connsiteY0" fmla="*/ 1874 h 596520"/>
                <a:gd name="connsiteX1" fmla="*/ 8103 w 218228"/>
                <a:gd name="connsiteY1" fmla="*/ 297149 h 596520"/>
                <a:gd name="connsiteX2" fmla="*/ 43028 w 218228"/>
                <a:gd name="connsiteY2" fmla="*/ 252699 h 596520"/>
                <a:gd name="connsiteX3" fmla="*/ 43028 w 218228"/>
                <a:gd name="connsiteY3" fmla="*/ 389224 h 596520"/>
                <a:gd name="connsiteX4" fmla="*/ 43028 w 218228"/>
                <a:gd name="connsiteY4" fmla="*/ 595599 h 596520"/>
                <a:gd name="connsiteX5" fmla="*/ 46203 w 218228"/>
                <a:gd name="connsiteY5" fmla="*/ 459074 h 596520"/>
                <a:gd name="connsiteX6" fmla="*/ 39853 w 218228"/>
                <a:gd name="connsiteY6" fmla="*/ 316199 h 596520"/>
                <a:gd name="connsiteX7" fmla="*/ 166853 w 218228"/>
                <a:gd name="connsiteY7" fmla="*/ 78074 h 596520"/>
                <a:gd name="connsiteX8" fmla="*/ 74778 w 218228"/>
                <a:gd name="connsiteY8" fmla="*/ 201899 h 596520"/>
                <a:gd name="connsiteX9" fmla="*/ 112878 w 218228"/>
                <a:gd name="connsiteY9" fmla="*/ 112999 h 596520"/>
                <a:gd name="connsiteX10" fmla="*/ 71603 w 218228"/>
                <a:gd name="connsiteY10" fmla="*/ 166974 h 596520"/>
                <a:gd name="connsiteX11" fmla="*/ 217653 w 218228"/>
                <a:gd name="connsiteY11" fmla="*/ 1874 h 59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8228" h="596520">
                  <a:moveTo>
                    <a:pt x="217653" y="1874"/>
                  </a:moveTo>
                  <a:cubicBezTo>
                    <a:pt x="207070" y="23570"/>
                    <a:pt x="37207" y="255345"/>
                    <a:pt x="8103" y="297149"/>
                  </a:cubicBezTo>
                  <a:cubicBezTo>
                    <a:pt x="-21001" y="338953"/>
                    <a:pt x="37207" y="237353"/>
                    <a:pt x="43028" y="252699"/>
                  </a:cubicBezTo>
                  <a:cubicBezTo>
                    <a:pt x="48849" y="268045"/>
                    <a:pt x="43028" y="389224"/>
                    <a:pt x="43028" y="389224"/>
                  </a:cubicBezTo>
                  <a:cubicBezTo>
                    <a:pt x="43028" y="446374"/>
                    <a:pt x="42499" y="583957"/>
                    <a:pt x="43028" y="595599"/>
                  </a:cubicBezTo>
                  <a:cubicBezTo>
                    <a:pt x="43557" y="607241"/>
                    <a:pt x="46732" y="505641"/>
                    <a:pt x="46203" y="459074"/>
                  </a:cubicBezTo>
                  <a:cubicBezTo>
                    <a:pt x="45674" y="412507"/>
                    <a:pt x="19745" y="379699"/>
                    <a:pt x="39853" y="316199"/>
                  </a:cubicBezTo>
                  <a:cubicBezTo>
                    <a:pt x="59961" y="252699"/>
                    <a:pt x="161032" y="97124"/>
                    <a:pt x="166853" y="78074"/>
                  </a:cubicBezTo>
                  <a:cubicBezTo>
                    <a:pt x="172674" y="59024"/>
                    <a:pt x="83774" y="196078"/>
                    <a:pt x="74778" y="201899"/>
                  </a:cubicBezTo>
                  <a:cubicBezTo>
                    <a:pt x="65782" y="207720"/>
                    <a:pt x="113407" y="118820"/>
                    <a:pt x="112878" y="112999"/>
                  </a:cubicBezTo>
                  <a:cubicBezTo>
                    <a:pt x="112349" y="107178"/>
                    <a:pt x="53611" y="180203"/>
                    <a:pt x="71603" y="166974"/>
                  </a:cubicBezTo>
                  <a:cubicBezTo>
                    <a:pt x="89595" y="153745"/>
                    <a:pt x="228236" y="-19822"/>
                    <a:pt x="217653" y="18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8" name="フリーフォーム 1427">
              <a:extLst>
                <a:ext uri="{FF2B5EF4-FFF2-40B4-BE49-F238E27FC236}">
                  <a16:creationId xmlns:a16="http://schemas.microsoft.com/office/drawing/2014/main" id="{BFA1448B-36A3-B621-6D7A-E937EC9A7292}"/>
                </a:ext>
              </a:extLst>
            </p:cNvPr>
            <p:cNvSpPr/>
            <p:nvPr/>
          </p:nvSpPr>
          <p:spPr>
            <a:xfrm>
              <a:off x="3162205" y="3384506"/>
              <a:ext cx="228756" cy="282745"/>
            </a:xfrm>
            <a:custGeom>
              <a:avLst/>
              <a:gdLst>
                <a:gd name="connsiteX0" fmla="*/ 187420 w 228756"/>
                <a:gd name="connsiteY0" fmla="*/ 44 h 282745"/>
                <a:gd name="connsiteX1" fmla="*/ 28670 w 228756"/>
                <a:gd name="connsiteY1" fmla="*/ 133394 h 282745"/>
                <a:gd name="connsiteX2" fmla="*/ 63595 w 228756"/>
                <a:gd name="connsiteY2" fmla="*/ 117519 h 282745"/>
                <a:gd name="connsiteX3" fmla="*/ 117570 w 228756"/>
                <a:gd name="connsiteY3" fmla="*/ 266744 h 282745"/>
                <a:gd name="connsiteX4" fmla="*/ 171545 w 228756"/>
                <a:gd name="connsiteY4" fmla="*/ 254044 h 282745"/>
                <a:gd name="connsiteX5" fmla="*/ 200120 w 228756"/>
                <a:gd name="connsiteY5" fmla="*/ 269919 h 282745"/>
                <a:gd name="connsiteX6" fmla="*/ 222345 w 228756"/>
                <a:gd name="connsiteY6" fmla="*/ 117519 h 282745"/>
                <a:gd name="connsiteX7" fmla="*/ 219170 w 228756"/>
                <a:gd name="connsiteY7" fmla="*/ 279444 h 282745"/>
                <a:gd name="connsiteX8" fmla="*/ 117570 w 228756"/>
                <a:gd name="connsiteY8" fmla="*/ 222294 h 282745"/>
                <a:gd name="connsiteX9" fmla="*/ 69945 w 228756"/>
                <a:gd name="connsiteY9" fmla="*/ 171494 h 282745"/>
                <a:gd name="connsiteX10" fmla="*/ 95 w 228756"/>
                <a:gd name="connsiteY10" fmla="*/ 241344 h 282745"/>
                <a:gd name="connsiteX11" fmla="*/ 85820 w 228756"/>
                <a:gd name="connsiteY11" fmla="*/ 149269 h 282745"/>
                <a:gd name="connsiteX12" fmla="*/ 187420 w 228756"/>
                <a:gd name="connsiteY12" fmla="*/ 44 h 28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756" h="282745">
                  <a:moveTo>
                    <a:pt x="187420" y="44"/>
                  </a:moveTo>
                  <a:cubicBezTo>
                    <a:pt x="177895" y="-2602"/>
                    <a:pt x="49307" y="113815"/>
                    <a:pt x="28670" y="133394"/>
                  </a:cubicBezTo>
                  <a:cubicBezTo>
                    <a:pt x="8033" y="152973"/>
                    <a:pt x="48778" y="95294"/>
                    <a:pt x="63595" y="117519"/>
                  </a:cubicBezTo>
                  <a:cubicBezTo>
                    <a:pt x="78412" y="139744"/>
                    <a:pt x="99578" y="243990"/>
                    <a:pt x="117570" y="266744"/>
                  </a:cubicBezTo>
                  <a:cubicBezTo>
                    <a:pt x="135562" y="289498"/>
                    <a:pt x="157787" y="253515"/>
                    <a:pt x="171545" y="254044"/>
                  </a:cubicBezTo>
                  <a:cubicBezTo>
                    <a:pt x="185303" y="254573"/>
                    <a:pt x="191653" y="292673"/>
                    <a:pt x="200120" y="269919"/>
                  </a:cubicBezTo>
                  <a:cubicBezTo>
                    <a:pt x="208587" y="247165"/>
                    <a:pt x="219170" y="115932"/>
                    <a:pt x="222345" y="117519"/>
                  </a:cubicBezTo>
                  <a:cubicBezTo>
                    <a:pt x="225520" y="119106"/>
                    <a:pt x="236632" y="261982"/>
                    <a:pt x="219170" y="279444"/>
                  </a:cubicBezTo>
                  <a:cubicBezTo>
                    <a:pt x="201708" y="296906"/>
                    <a:pt x="142441" y="240286"/>
                    <a:pt x="117570" y="222294"/>
                  </a:cubicBezTo>
                  <a:cubicBezTo>
                    <a:pt x="92699" y="204302"/>
                    <a:pt x="89524" y="168319"/>
                    <a:pt x="69945" y="171494"/>
                  </a:cubicBezTo>
                  <a:cubicBezTo>
                    <a:pt x="50366" y="174669"/>
                    <a:pt x="-2551" y="245048"/>
                    <a:pt x="95" y="241344"/>
                  </a:cubicBezTo>
                  <a:cubicBezTo>
                    <a:pt x="2741" y="237640"/>
                    <a:pt x="52483" y="182606"/>
                    <a:pt x="85820" y="149269"/>
                  </a:cubicBezTo>
                  <a:cubicBezTo>
                    <a:pt x="119157" y="115932"/>
                    <a:pt x="196945" y="2690"/>
                    <a:pt x="187420" y="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9" name="フリーフォーム 1428">
              <a:extLst>
                <a:ext uri="{FF2B5EF4-FFF2-40B4-BE49-F238E27FC236}">
                  <a16:creationId xmlns:a16="http://schemas.microsoft.com/office/drawing/2014/main" id="{3F11B80B-276D-4E12-2FED-D47ACFB2B362}"/>
                </a:ext>
              </a:extLst>
            </p:cNvPr>
            <p:cNvSpPr/>
            <p:nvPr/>
          </p:nvSpPr>
          <p:spPr>
            <a:xfrm>
              <a:off x="3881724" y="2954564"/>
              <a:ext cx="781490" cy="258402"/>
            </a:xfrm>
            <a:custGeom>
              <a:avLst/>
              <a:gdLst>
                <a:gd name="connsiteX0" fmla="*/ 120810 w 781490"/>
                <a:gd name="connsiteY0" fmla="*/ 91267 h 258402"/>
                <a:gd name="connsiteX1" fmla="*/ 42712 w 781490"/>
                <a:gd name="connsiteY1" fmla="*/ 253971 h 258402"/>
                <a:gd name="connsiteX2" fmla="*/ 62236 w 781490"/>
                <a:gd name="connsiteY2" fmla="*/ 208414 h 258402"/>
                <a:gd name="connsiteX3" fmla="*/ 107793 w 781490"/>
                <a:gd name="connsiteY3" fmla="*/ 166111 h 258402"/>
                <a:gd name="connsiteX4" fmla="*/ 218433 w 781490"/>
                <a:gd name="connsiteY4" fmla="*/ 94521 h 258402"/>
                <a:gd name="connsiteX5" fmla="*/ 690276 w 781490"/>
                <a:gd name="connsiteY5" fmla="*/ 104283 h 258402"/>
                <a:gd name="connsiteX6" fmla="*/ 677260 w 781490"/>
                <a:gd name="connsiteY6" fmla="*/ 156348 h 258402"/>
                <a:gd name="connsiteX7" fmla="*/ 781391 w 781490"/>
                <a:gd name="connsiteY7" fmla="*/ 74996 h 258402"/>
                <a:gd name="connsiteX8" fmla="*/ 696784 w 781490"/>
                <a:gd name="connsiteY8" fmla="*/ 153094 h 258402"/>
                <a:gd name="connsiteX9" fmla="*/ 719563 w 781490"/>
                <a:gd name="connsiteY9" fmla="*/ 91267 h 258402"/>
                <a:gd name="connsiteX10" fmla="*/ 690276 w 781490"/>
                <a:gd name="connsiteY10" fmla="*/ 61980 h 258402"/>
                <a:gd name="connsiteX11" fmla="*/ 364867 w 781490"/>
                <a:gd name="connsiteY11" fmla="*/ 152 h 258402"/>
                <a:gd name="connsiteX12" fmla="*/ 654481 w 781490"/>
                <a:gd name="connsiteY12" fmla="*/ 81504 h 258402"/>
                <a:gd name="connsiteX13" fmla="*/ 202162 w 781490"/>
                <a:gd name="connsiteY13" fmla="*/ 94521 h 258402"/>
                <a:gd name="connsiteX14" fmla="*/ 290023 w 781490"/>
                <a:gd name="connsiteY14" fmla="*/ 39201 h 258402"/>
                <a:gd name="connsiteX15" fmla="*/ 348596 w 781490"/>
                <a:gd name="connsiteY15" fmla="*/ 16422 h 258402"/>
                <a:gd name="connsiteX16" fmla="*/ 36203 w 781490"/>
                <a:gd name="connsiteY16" fmla="*/ 211668 h 258402"/>
                <a:gd name="connsiteX17" fmla="*/ 10171 w 781490"/>
                <a:gd name="connsiteY17" fmla="*/ 221430 h 258402"/>
                <a:gd name="connsiteX18" fmla="*/ 68744 w 781490"/>
                <a:gd name="connsiteY18" fmla="*/ 188889 h 258402"/>
                <a:gd name="connsiteX19" fmla="*/ 120810 w 781490"/>
                <a:gd name="connsiteY19" fmla="*/ 91267 h 258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81490" h="258402">
                  <a:moveTo>
                    <a:pt x="120810" y="91267"/>
                  </a:moveTo>
                  <a:cubicBezTo>
                    <a:pt x="116471" y="102114"/>
                    <a:pt x="52474" y="234447"/>
                    <a:pt x="42712" y="253971"/>
                  </a:cubicBezTo>
                  <a:cubicBezTo>
                    <a:pt x="32950" y="273495"/>
                    <a:pt x="51389" y="223057"/>
                    <a:pt x="62236" y="208414"/>
                  </a:cubicBezTo>
                  <a:cubicBezTo>
                    <a:pt x="73083" y="193771"/>
                    <a:pt x="81760" y="185093"/>
                    <a:pt x="107793" y="166111"/>
                  </a:cubicBezTo>
                  <a:cubicBezTo>
                    <a:pt x="133826" y="147129"/>
                    <a:pt x="121353" y="104826"/>
                    <a:pt x="218433" y="94521"/>
                  </a:cubicBezTo>
                  <a:cubicBezTo>
                    <a:pt x="315513" y="84216"/>
                    <a:pt x="613805" y="93979"/>
                    <a:pt x="690276" y="104283"/>
                  </a:cubicBezTo>
                  <a:cubicBezTo>
                    <a:pt x="766747" y="114587"/>
                    <a:pt x="662074" y="161229"/>
                    <a:pt x="677260" y="156348"/>
                  </a:cubicBezTo>
                  <a:cubicBezTo>
                    <a:pt x="692446" y="151467"/>
                    <a:pt x="778137" y="75538"/>
                    <a:pt x="781391" y="74996"/>
                  </a:cubicBezTo>
                  <a:cubicBezTo>
                    <a:pt x="784645" y="74454"/>
                    <a:pt x="707089" y="150382"/>
                    <a:pt x="696784" y="153094"/>
                  </a:cubicBezTo>
                  <a:cubicBezTo>
                    <a:pt x="686479" y="155806"/>
                    <a:pt x="720648" y="106453"/>
                    <a:pt x="719563" y="91267"/>
                  </a:cubicBezTo>
                  <a:cubicBezTo>
                    <a:pt x="718478" y="76081"/>
                    <a:pt x="749392" y="77166"/>
                    <a:pt x="690276" y="61980"/>
                  </a:cubicBezTo>
                  <a:cubicBezTo>
                    <a:pt x="631160" y="46794"/>
                    <a:pt x="370833" y="-3102"/>
                    <a:pt x="364867" y="152"/>
                  </a:cubicBezTo>
                  <a:cubicBezTo>
                    <a:pt x="358901" y="3406"/>
                    <a:pt x="681598" y="65776"/>
                    <a:pt x="654481" y="81504"/>
                  </a:cubicBezTo>
                  <a:cubicBezTo>
                    <a:pt x="627364" y="97232"/>
                    <a:pt x="262905" y="101571"/>
                    <a:pt x="202162" y="94521"/>
                  </a:cubicBezTo>
                  <a:cubicBezTo>
                    <a:pt x="141419" y="87471"/>
                    <a:pt x="265617" y="52217"/>
                    <a:pt x="290023" y="39201"/>
                  </a:cubicBezTo>
                  <a:cubicBezTo>
                    <a:pt x="314429" y="26185"/>
                    <a:pt x="390899" y="-12323"/>
                    <a:pt x="348596" y="16422"/>
                  </a:cubicBezTo>
                  <a:cubicBezTo>
                    <a:pt x="306293" y="45166"/>
                    <a:pt x="92607" y="177500"/>
                    <a:pt x="36203" y="211668"/>
                  </a:cubicBezTo>
                  <a:cubicBezTo>
                    <a:pt x="-20201" y="245836"/>
                    <a:pt x="4747" y="225227"/>
                    <a:pt x="10171" y="221430"/>
                  </a:cubicBezTo>
                  <a:cubicBezTo>
                    <a:pt x="15595" y="217633"/>
                    <a:pt x="55728" y="205159"/>
                    <a:pt x="68744" y="188889"/>
                  </a:cubicBezTo>
                  <a:cubicBezTo>
                    <a:pt x="81760" y="172619"/>
                    <a:pt x="125149" y="80420"/>
                    <a:pt x="120810" y="912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0" name="フリーフォーム 1429">
              <a:extLst>
                <a:ext uri="{FF2B5EF4-FFF2-40B4-BE49-F238E27FC236}">
                  <a16:creationId xmlns:a16="http://schemas.microsoft.com/office/drawing/2014/main" id="{74491491-F6E1-2445-5E98-074E44DF840C}"/>
                </a:ext>
              </a:extLst>
            </p:cNvPr>
            <p:cNvSpPr/>
            <p:nvPr/>
          </p:nvSpPr>
          <p:spPr>
            <a:xfrm>
              <a:off x="4015615" y="3084880"/>
              <a:ext cx="169148" cy="322796"/>
            </a:xfrm>
            <a:custGeom>
              <a:avLst/>
              <a:gdLst>
                <a:gd name="connsiteX0" fmla="*/ 169148 w 169148"/>
                <a:gd name="connsiteY0" fmla="*/ 0 h 322796"/>
                <a:gd name="connsiteX1" fmla="*/ 3189 w 169148"/>
                <a:gd name="connsiteY1" fmla="*/ 253819 h 322796"/>
                <a:gd name="connsiteX2" fmla="*/ 58509 w 169148"/>
                <a:gd name="connsiteY2" fmla="*/ 250565 h 322796"/>
                <a:gd name="connsiteX3" fmla="*/ 42238 w 169148"/>
                <a:gd name="connsiteY3" fmla="*/ 318901 h 322796"/>
                <a:gd name="connsiteX4" fmla="*/ 130099 w 169148"/>
                <a:gd name="connsiteY4" fmla="*/ 117147 h 322796"/>
                <a:gd name="connsiteX5" fmla="*/ 22714 w 169148"/>
                <a:gd name="connsiteY5" fmla="*/ 276598 h 322796"/>
                <a:gd name="connsiteX6" fmla="*/ 52001 w 169148"/>
                <a:gd name="connsiteY6" fmla="*/ 152942 h 322796"/>
                <a:gd name="connsiteX7" fmla="*/ 29222 w 169148"/>
                <a:gd name="connsiteY7" fmla="*/ 178975 h 322796"/>
                <a:gd name="connsiteX8" fmla="*/ 169148 w 169148"/>
                <a:gd name="connsiteY8" fmla="*/ 0 h 32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9148" h="322796">
                  <a:moveTo>
                    <a:pt x="169148" y="0"/>
                  </a:moveTo>
                  <a:cubicBezTo>
                    <a:pt x="95388" y="106029"/>
                    <a:pt x="21629" y="212058"/>
                    <a:pt x="3189" y="253819"/>
                  </a:cubicBezTo>
                  <a:cubicBezTo>
                    <a:pt x="-15251" y="295580"/>
                    <a:pt x="52001" y="239718"/>
                    <a:pt x="58509" y="250565"/>
                  </a:cubicBezTo>
                  <a:cubicBezTo>
                    <a:pt x="65017" y="261412"/>
                    <a:pt x="30306" y="341137"/>
                    <a:pt x="42238" y="318901"/>
                  </a:cubicBezTo>
                  <a:cubicBezTo>
                    <a:pt x="54170" y="296665"/>
                    <a:pt x="133353" y="124198"/>
                    <a:pt x="130099" y="117147"/>
                  </a:cubicBezTo>
                  <a:cubicBezTo>
                    <a:pt x="126845" y="110097"/>
                    <a:pt x="35730" y="270632"/>
                    <a:pt x="22714" y="276598"/>
                  </a:cubicBezTo>
                  <a:cubicBezTo>
                    <a:pt x="9698" y="282564"/>
                    <a:pt x="50916" y="169212"/>
                    <a:pt x="52001" y="152942"/>
                  </a:cubicBezTo>
                  <a:cubicBezTo>
                    <a:pt x="53086" y="136672"/>
                    <a:pt x="29222" y="178975"/>
                    <a:pt x="29222" y="178975"/>
                  </a:cubicBezTo>
                  <a:lnTo>
                    <a:pt x="16914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1" name="フリーフォーム 1430">
              <a:extLst>
                <a:ext uri="{FF2B5EF4-FFF2-40B4-BE49-F238E27FC236}">
                  <a16:creationId xmlns:a16="http://schemas.microsoft.com/office/drawing/2014/main" id="{A287368B-F76C-1B1C-7A52-EFD4B3173011}"/>
                </a:ext>
              </a:extLst>
            </p:cNvPr>
            <p:cNvSpPr/>
            <p:nvPr/>
          </p:nvSpPr>
          <p:spPr>
            <a:xfrm>
              <a:off x="3548635" y="3272774"/>
              <a:ext cx="262155" cy="462945"/>
            </a:xfrm>
            <a:custGeom>
              <a:avLst/>
              <a:gdLst>
                <a:gd name="connsiteX0" fmla="*/ 128015 w 262155"/>
                <a:gd name="connsiteY0" fmla="*/ 7001 h 462945"/>
                <a:gd name="connsiteX1" fmla="*/ 1015 w 262155"/>
                <a:gd name="connsiteY1" fmla="*/ 175276 h 462945"/>
                <a:gd name="connsiteX2" fmla="*/ 67690 w 262155"/>
                <a:gd name="connsiteY2" fmla="*/ 457851 h 462945"/>
                <a:gd name="connsiteX3" fmla="*/ 54990 w 262155"/>
                <a:gd name="connsiteY3" fmla="*/ 343551 h 462945"/>
                <a:gd name="connsiteX4" fmla="*/ 29590 w 262155"/>
                <a:gd name="connsiteY4" fmla="*/ 172101 h 462945"/>
                <a:gd name="connsiteX5" fmla="*/ 80390 w 262155"/>
                <a:gd name="connsiteY5" fmla="*/ 276876 h 462945"/>
                <a:gd name="connsiteX6" fmla="*/ 118490 w 262155"/>
                <a:gd name="connsiteY6" fmla="*/ 226076 h 462945"/>
                <a:gd name="connsiteX7" fmla="*/ 115315 w 262155"/>
                <a:gd name="connsiteY7" fmla="*/ 372126 h 462945"/>
                <a:gd name="connsiteX8" fmla="*/ 207390 w 262155"/>
                <a:gd name="connsiteY8" fmla="*/ 200676 h 462945"/>
                <a:gd name="connsiteX9" fmla="*/ 258190 w 262155"/>
                <a:gd name="connsiteY9" fmla="*/ 159401 h 462945"/>
                <a:gd name="connsiteX10" fmla="*/ 102615 w 262155"/>
                <a:gd name="connsiteY10" fmla="*/ 454676 h 462945"/>
                <a:gd name="connsiteX11" fmla="*/ 70865 w 262155"/>
                <a:gd name="connsiteY11" fmla="*/ 229251 h 462945"/>
                <a:gd name="connsiteX12" fmla="*/ 108965 w 262155"/>
                <a:gd name="connsiteY12" fmla="*/ 127651 h 462945"/>
                <a:gd name="connsiteX13" fmla="*/ 20065 w 262155"/>
                <a:gd name="connsiteY13" fmla="*/ 143526 h 462945"/>
                <a:gd name="connsiteX14" fmla="*/ 166115 w 262155"/>
                <a:gd name="connsiteY14" fmla="*/ 114951 h 462945"/>
                <a:gd name="connsiteX15" fmla="*/ 48640 w 262155"/>
                <a:gd name="connsiteY15" fmla="*/ 102251 h 462945"/>
                <a:gd name="connsiteX16" fmla="*/ 80390 w 262155"/>
                <a:gd name="connsiteY16" fmla="*/ 38751 h 462945"/>
                <a:gd name="connsiteX17" fmla="*/ 128015 w 262155"/>
                <a:gd name="connsiteY17" fmla="*/ 7001 h 46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2155" h="462945">
                  <a:moveTo>
                    <a:pt x="128015" y="7001"/>
                  </a:moveTo>
                  <a:cubicBezTo>
                    <a:pt x="114786" y="29755"/>
                    <a:pt x="11069" y="100134"/>
                    <a:pt x="1015" y="175276"/>
                  </a:cubicBezTo>
                  <a:cubicBezTo>
                    <a:pt x="-9039" y="250418"/>
                    <a:pt x="58694" y="429805"/>
                    <a:pt x="67690" y="457851"/>
                  </a:cubicBezTo>
                  <a:cubicBezTo>
                    <a:pt x="76686" y="485897"/>
                    <a:pt x="61340" y="391176"/>
                    <a:pt x="54990" y="343551"/>
                  </a:cubicBezTo>
                  <a:cubicBezTo>
                    <a:pt x="48640" y="295926"/>
                    <a:pt x="25357" y="183214"/>
                    <a:pt x="29590" y="172101"/>
                  </a:cubicBezTo>
                  <a:cubicBezTo>
                    <a:pt x="33823" y="160989"/>
                    <a:pt x="65573" y="267880"/>
                    <a:pt x="80390" y="276876"/>
                  </a:cubicBezTo>
                  <a:cubicBezTo>
                    <a:pt x="95207" y="285872"/>
                    <a:pt x="112669" y="210201"/>
                    <a:pt x="118490" y="226076"/>
                  </a:cubicBezTo>
                  <a:cubicBezTo>
                    <a:pt x="124311" y="241951"/>
                    <a:pt x="100498" y="376359"/>
                    <a:pt x="115315" y="372126"/>
                  </a:cubicBezTo>
                  <a:cubicBezTo>
                    <a:pt x="130132" y="367893"/>
                    <a:pt x="183578" y="236130"/>
                    <a:pt x="207390" y="200676"/>
                  </a:cubicBezTo>
                  <a:cubicBezTo>
                    <a:pt x="231203" y="165222"/>
                    <a:pt x="275652" y="117068"/>
                    <a:pt x="258190" y="159401"/>
                  </a:cubicBezTo>
                  <a:cubicBezTo>
                    <a:pt x="240728" y="201734"/>
                    <a:pt x="133836" y="443034"/>
                    <a:pt x="102615" y="454676"/>
                  </a:cubicBezTo>
                  <a:cubicBezTo>
                    <a:pt x="71394" y="466318"/>
                    <a:pt x="69807" y="283755"/>
                    <a:pt x="70865" y="229251"/>
                  </a:cubicBezTo>
                  <a:cubicBezTo>
                    <a:pt x="71923" y="174747"/>
                    <a:pt x="117432" y="141939"/>
                    <a:pt x="108965" y="127651"/>
                  </a:cubicBezTo>
                  <a:cubicBezTo>
                    <a:pt x="100498" y="113363"/>
                    <a:pt x="10540" y="145643"/>
                    <a:pt x="20065" y="143526"/>
                  </a:cubicBezTo>
                  <a:cubicBezTo>
                    <a:pt x="29590" y="141409"/>
                    <a:pt x="161353" y="121830"/>
                    <a:pt x="166115" y="114951"/>
                  </a:cubicBezTo>
                  <a:cubicBezTo>
                    <a:pt x="170877" y="108072"/>
                    <a:pt x="62927" y="114951"/>
                    <a:pt x="48640" y="102251"/>
                  </a:cubicBezTo>
                  <a:cubicBezTo>
                    <a:pt x="34352" y="89551"/>
                    <a:pt x="68219" y="54626"/>
                    <a:pt x="80390" y="38751"/>
                  </a:cubicBezTo>
                  <a:cubicBezTo>
                    <a:pt x="92561" y="22876"/>
                    <a:pt x="141244" y="-15753"/>
                    <a:pt x="128015" y="70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2" name="フリーフォーム 1431">
              <a:extLst>
                <a:ext uri="{FF2B5EF4-FFF2-40B4-BE49-F238E27FC236}">
                  <a16:creationId xmlns:a16="http://schemas.microsoft.com/office/drawing/2014/main" id="{4B8B0E66-608E-723E-0420-CB6EC65B028C}"/>
                </a:ext>
              </a:extLst>
            </p:cNvPr>
            <p:cNvSpPr/>
            <p:nvPr/>
          </p:nvSpPr>
          <p:spPr>
            <a:xfrm>
              <a:off x="3762369" y="3438448"/>
              <a:ext cx="161879" cy="346336"/>
            </a:xfrm>
            <a:custGeom>
              <a:avLst/>
              <a:gdLst>
                <a:gd name="connsiteX0" fmla="*/ 6 w 161879"/>
                <a:gd name="connsiteY0" fmla="*/ 77 h 346336"/>
                <a:gd name="connsiteX1" fmla="*/ 155581 w 161879"/>
                <a:gd name="connsiteY1" fmla="*/ 231852 h 346336"/>
                <a:gd name="connsiteX2" fmla="*/ 101606 w 161879"/>
                <a:gd name="connsiteY2" fmla="*/ 346152 h 346336"/>
                <a:gd name="connsiteX3" fmla="*/ 152406 w 161879"/>
                <a:gd name="connsiteY3" fmla="*/ 257252 h 346336"/>
                <a:gd name="connsiteX4" fmla="*/ 149231 w 161879"/>
                <a:gd name="connsiteY4" fmla="*/ 206452 h 346336"/>
                <a:gd name="connsiteX5" fmla="*/ 6 w 161879"/>
                <a:gd name="connsiteY5" fmla="*/ 77 h 346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1879" h="346336">
                  <a:moveTo>
                    <a:pt x="6" y="77"/>
                  </a:moveTo>
                  <a:cubicBezTo>
                    <a:pt x="1064" y="4310"/>
                    <a:pt x="138648" y="174173"/>
                    <a:pt x="155581" y="231852"/>
                  </a:cubicBezTo>
                  <a:cubicBezTo>
                    <a:pt x="172514" y="289531"/>
                    <a:pt x="102135" y="341919"/>
                    <a:pt x="101606" y="346152"/>
                  </a:cubicBezTo>
                  <a:cubicBezTo>
                    <a:pt x="101077" y="350385"/>
                    <a:pt x="144469" y="280535"/>
                    <a:pt x="152406" y="257252"/>
                  </a:cubicBezTo>
                  <a:cubicBezTo>
                    <a:pt x="160344" y="233969"/>
                    <a:pt x="170398" y="247198"/>
                    <a:pt x="149231" y="206452"/>
                  </a:cubicBezTo>
                  <a:cubicBezTo>
                    <a:pt x="128064" y="165706"/>
                    <a:pt x="-1052" y="-4156"/>
                    <a:pt x="6" y="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3" name="フリーフォーム 1432">
              <a:extLst>
                <a:ext uri="{FF2B5EF4-FFF2-40B4-BE49-F238E27FC236}">
                  <a16:creationId xmlns:a16="http://schemas.microsoft.com/office/drawing/2014/main" id="{ABA820CC-E330-53A4-E34B-4F348BF84029}"/>
                </a:ext>
              </a:extLst>
            </p:cNvPr>
            <p:cNvSpPr/>
            <p:nvPr/>
          </p:nvSpPr>
          <p:spPr>
            <a:xfrm>
              <a:off x="3134515" y="3703008"/>
              <a:ext cx="1068539" cy="346644"/>
            </a:xfrm>
            <a:custGeom>
              <a:avLst/>
              <a:gdLst>
                <a:gd name="connsiteX0" fmla="*/ 5560 w 1068539"/>
                <a:gd name="connsiteY0" fmla="*/ 2217 h 346644"/>
                <a:gd name="connsiteX1" fmla="*/ 1037435 w 1068539"/>
                <a:gd name="connsiteY1" fmla="*/ 338767 h 346644"/>
                <a:gd name="connsiteX2" fmla="*/ 777085 w 1068539"/>
                <a:gd name="connsiteY2" fmla="*/ 230817 h 346644"/>
                <a:gd name="connsiteX3" fmla="*/ 542135 w 1068539"/>
                <a:gd name="connsiteY3" fmla="*/ 126042 h 346644"/>
                <a:gd name="connsiteX4" fmla="*/ 621510 w 1068539"/>
                <a:gd name="connsiteY4" fmla="*/ 189542 h 346644"/>
                <a:gd name="connsiteX5" fmla="*/ 5560 w 1068539"/>
                <a:gd name="connsiteY5" fmla="*/ 2217 h 34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539" h="346644">
                  <a:moveTo>
                    <a:pt x="5560" y="2217"/>
                  </a:moveTo>
                  <a:cubicBezTo>
                    <a:pt x="74881" y="27088"/>
                    <a:pt x="908848" y="300667"/>
                    <a:pt x="1037435" y="338767"/>
                  </a:cubicBezTo>
                  <a:cubicBezTo>
                    <a:pt x="1166023" y="376867"/>
                    <a:pt x="859635" y="266271"/>
                    <a:pt x="777085" y="230817"/>
                  </a:cubicBezTo>
                  <a:cubicBezTo>
                    <a:pt x="694535" y="195363"/>
                    <a:pt x="568064" y="132921"/>
                    <a:pt x="542135" y="126042"/>
                  </a:cubicBezTo>
                  <a:cubicBezTo>
                    <a:pt x="516206" y="119163"/>
                    <a:pt x="706706" y="209650"/>
                    <a:pt x="621510" y="189542"/>
                  </a:cubicBezTo>
                  <a:cubicBezTo>
                    <a:pt x="536314" y="169434"/>
                    <a:pt x="-63761" y="-22654"/>
                    <a:pt x="5560" y="22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4" name="フリーフォーム 1433">
              <a:extLst>
                <a:ext uri="{FF2B5EF4-FFF2-40B4-BE49-F238E27FC236}">
                  <a16:creationId xmlns:a16="http://schemas.microsoft.com/office/drawing/2014/main" id="{5681E262-EDE9-46F9-C955-A5FC5013DEE5}"/>
                </a:ext>
              </a:extLst>
            </p:cNvPr>
            <p:cNvSpPr/>
            <p:nvPr/>
          </p:nvSpPr>
          <p:spPr>
            <a:xfrm>
              <a:off x="3876667" y="3597260"/>
              <a:ext cx="122731" cy="238197"/>
            </a:xfrm>
            <a:custGeom>
              <a:avLst/>
              <a:gdLst>
                <a:gd name="connsiteX0" fmla="*/ 8 w 122731"/>
                <a:gd name="connsiteY0" fmla="*/ 15 h 238197"/>
                <a:gd name="connsiteX1" fmla="*/ 114308 w 122731"/>
                <a:gd name="connsiteY1" fmla="*/ 168290 h 238197"/>
                <a:gd name="connsiteX2" fmla="*/ 82558 w 122731"/>
                <a:gd name="connsiteY2" fmla="*/ 238140 h 238197"/>
                <a:gd name="connsiteX3" fmla="*/ 120658 w 122731"/>
                <a:gd name="connsiteY3" fmla="*/ 158765 h 238197"/>
                <a:gd name="connsiteX4" fmla="*/ 8 w 122731"/>
                <a:gd name="connsiteY4" fmla="*/ 15 h 238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31" h="238197">
                  <a:moveTo>
                    <a:pt x="8" y="15"/>
                  </a:moveTo>
                  <a:cubicBezTo>
                    <a:pt x="-1050" y="1603"/>
                    <a:pt x="100550" y="128603"/>
                    <a:pt x="114308" y="168290"/>
                  </a:cubicBezTo>
                  <a:cubicBezTo>
                    <a:pt x="128066" y="207977"/>
                    <a:pt x="81500" y="239728"/>
                    <a:pt x="82558" y="238140"/>
                  </a:cubicBezTo>
                  <a:cubicBezTo>
                    <a:pt x="83616" y="236552"/>
                    <a:pt x="133358" y="195278"/>
                    <a:pt x="120658" y="158765"/>
                  </a:cubicBezTo>
                  <a:cubicBezTo>
                    <a:pt x="107958" y="122253"/>
                    <a:pt x="1066" y="-1573"/>
                    <a:pt x="8" y="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5" name="フリーフォーム 1434">
              <a:extLst>
                <a:ext uri="{FF2B5EF4-FFF2-40B4-BE49-F238E27FC236}">
                  <a16:creationId xmlns:a16="http://schemas.microsoft.com/office/drawing/2014/main" id="{E5C60BCB-8323-F04F-E02D-D0070649F502}"/>
                </a:ext>
              </a:extLst>
            </p:cNvPr>
            <p:cNvSpPr/>
            <p:nvPr/>
          </p:nvSpPr>
          <p:spPr>
            <a:xfrm>
              <a:off x="3764821" y="4041254"/>
              <a:ext cx="149899" cy="548784"/>
            </a:xfrm>
            <a:custGeom>
              <a:avLst/>
              <a:gdLst>
                <a:gd name="connsiteX0" fmla="*/ 146779 w 149899"/>
                <a:gd name="connsiteY0" fmla="*/ 13221 h 548784"/>
                <a:gd name="connsiteX1" fmla="*/ 729 w 149899"/>
                <a:gd name="connsiteY1" fmla="*/ 546621 h 548784"/>
                <a:gd name="connsiteX2" fmla="*/ 92804 w 149899"/>
                <a:gd name="connsiteY2" fmla="*/ 194196 h 548784"/>
                <a:gd name="connsiteX3" fmla="*/ 146779 w 149899"/>
                <a:gd name="connsiteY3" fmla="*/ 13221 h 54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899" h="548784">
                  <a:moveTo>
                    <a:pt x="146779" y="13221"/>
                  </a:moveTo>
                  <a:cubicBezTo>
                    <a:pt x="131433" y="71959"/>
                    <a:pt x="9725" y="516459"/>
                    <a:pt x="729" y="546621"/>
                  </a:cubicBezTo>
                  <a:cubicBezTo>
                    <a:pt x="-8267" y="576784"/>
                    <a:pt x="68462" y="283096"/>
                    <a:pt x="92804" y="194196"/>
                  </a:cubicBezTo>
                  <a:cubicBezTo>
                    <a:pt x="117146" y="105296"/>
                    <a:pt x="162125" y="-45517"/>
                    <a:pt x="146779" y="132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6" name="フリーフォーム 1435">
              <a:extLst>
                <a:ext uri="{FF2B5EF4-FFF2-40B4-BE49-F238E27FC236}">
                  <a16:creationId xmlns:a16="http://schemas.microsoft.com/office/drawing/2014/main" id="{041404A4-99F0-8A4C-87C5-F8265BE03034}"/>
                </a:ext>
              </a:extLst>
            </p:cNvPr>
            <p:cNvSpPr/>
            <p:nvPr/>
          </p:nvSpPr>
          <p:spPr>
            <a:xfrm>
              <a:off x="3746364" y="3990422"/>
              <a:ext cx="113025" cy="585680"/>
            </a:xfrm>
            <a:custGeom>
              <a:avLst/>
              <a:gdLst>
                <a:gd name="connsiteX0" fmla="*/ 108086 w 113025"/>
                <a:gd name="connsiteY0" fmla="*/ 22778 h 585680"/>
                <a:gd name="connsiteX1" fmla="*/ 136 w 113025"/>
                <a:gd name="connsiteY1" fmla="*/ 584753 h 585680"/>
                <a:gd name="connsiteX2" fmla="*/ 85861 w 113025"/>
                <a:gd name="connsiteY2" fmla="*/ 152953 h 585680"/>
                <a:gd name="connsiteX3" fmla="*/ 108086 w 113025"/>
                <a:gd name="connsiteY3" fmla="*/ 22778 h 58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025" h="585680">
                  <a:moveTo>
                    <a:pt x="108086" y="22778"/>
                  </a:moveTo>
                  <a:cubicBezTo>
                    <a:pt x="93799" y="94745"/>
                    <a:pt x="3840" y="563057"/>
                    <a:pt x="136" y="584753"/>
                  </a:cubicBezTo>
                  <a:cubicBezTo>
                    <a:pt x="-3568" y="606449"/>
                    <a:pt x="68928" y="241324"/>
                    <a:pt x="85861" y="152953"/>
                  </a:cubicBezTo>
                  <a:cubicBezTo>
                    <a:pt x="102794" y="64582"/>
                    <a:pt x="122373" y="-49189"/>
                    <a:pt x="108086" y="227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7" name="フリーフォーム 1436">
              <a:extLst>
                <a:ext uri="{FF2B5EF4-FFF2-40B4-BE49-F238E27FC236}">
                  <a16:creationId xmlns:a16="http://schemas.microsoft.com/office/drawing/2014/main" id="{E4367497-CE34-C93A-4FEF-D33D85720D84}"/>
                </a:ext>
              </a:extLst>
            </p:cNvPr>
            <p:cNvSpPr/>
            <p:nvPr/>
          </p:nvSpPr>
          <p:spPr>
            <a:xfrm>
              <a:off x="3746327" y="3996782"/>
              <a:ext cx="119385" cy="588461"/>
            </a:xfrm>
            <a:custGeom>
              <a:avLst/>
              <a:gdLst>
                <a:gd name="connsiteX0" fmla="*/ 114473 w 119385"/>
                <a:gd name="connsiteY0" fmla="*/ 29118 h 588461"/>
                <a:gd name="connsiteX1" fmla="*/ 173 w 119385"/>
                <a:gd name="connsiteY1" fmla="*/ 587918 h 588461"/>
                <a:gd name="connsiteX2" fmla="*/ 89073 w 119385"/>
                <a:gd name="connsiteY2" fmla="*/ 130718 h 588461"/>
                <a:gd name="connsiteX3" fmla="*/ 114473 w 119385"/>
                <a:gd name="connsiteY3" fmla="*/ 29118 h 588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385" h="588461">
                  <a:moveTo>
                    <a:pt x="114473" y="29118"/>
                  </a:moveTo>
                  <a:cubicBezTo>
                    <a:pt x="99656" y="105318"/>
                    <a:pt x="4406" y="570985"/>
                    <a:pt x="173" y="587918"/>
                  </a:cubicBezTo>
                  <a:cubicBezTo>
                    <a:pt x="-4060" y="604851"/>
                    <a:pt x="70552" y="221205"/>
                    <a:pt x="89073" y="130718"/>
                  </a:cubicBezTo>
                  <a:cubicBezTo>
                    <a:pt x="107594" y="40231"/>
                    <a:pt x="129290" y="-47082"/>
                    <a:pt x="114473" y="291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8" name="フリーフォーム 1437">
              <a:extLst>
                <a:ext uri="{FF2B5EF4-FFF2-40B4-BE49-F238E27FC236}">
                  <a16:creationId xmlns:a16="http://schemas.microsoft.com/office/drawing/2014/main" id="{B0C574FC-59A5-DFA3-FB85-9C0C088C085B}"/>
                </a:ext>
              </a:extLst>
            </p:cNvPr>
            <p:cNvSpPr/>
            <p:nvPr/>
          </p:nvSpPr>
          <p:spPr>
            <a:xfrm>
              <a:off x="3726693" y="4005457"/>
              <a:ext cx="94169" cy="612960"/>
            </a:xfrm>
            <a:custGeom>
              <a:avLst/>
              <a:gdLst>
                <a:gd name="connsiteX0" fmla="*/ 92832 w 94169"/>
                <a:gd name="connsiteY0" fmla="*/ 17268 h 612960"/>
                <a:gd name="connsiteX1" fmla="*/ 757 w 94169"/>
                <a:gd name="connsiteY1" fmla="*/ 610993 h 612960"/>
                <a:gd name="connsiteX2" fmla="*/ 51557 w 94169"/>
                <a:gd name="connsiteY2" fmla="*/ 201418 h 612960"/>
                <a:gd name="connsiteX3" fmla="*/ 92832 w 94169"/>
                <a:gd name="connsiteY3" fmla="*/ 17268 h 61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169" h="612960">
                  <a:moveTo>
                    <a:pt x="92832" y="17268"/>
                  </a:moveTo>
                  <a:cubicBezTo>
                    <a:pt x="84365" y="85531"/>
                    <a:pt x="7636" y="580301"/>
                    <a:pt x="757" y="610993"/>
                  </a:cubicBezTo>
                  <a:cubicBezTo>
                    <a:pt x="-6122" y="641685"/>
                    <a:pt x="35682" y="304605"/>
                    <a:pt x="51557" y="201418"/>
                  </a:cubicBezTo>
                  <a:cubicBezTo>
                    <a:pt x="67432" y="98231"/>
                    <a:pt x="101299" y="-50995"/>
                    <a:pt x="92832" y="172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9" name="フリーフォーム 1438">
              <a:extLst>
                <a:ext uri="{FF2B5EF4-FFF2-40B4-BE49-F238E27FC236}">
                  <a16:creationId xmlns:a16="http://schemas.microsoft.com/office/drawing/2014/main" id="{158E92A6-90C6-9241-9656-21668E109927}"/>
                </a:ext>
              </a:extLst>
            </p:cNvPr>
            <p:cNvSpPr/>
            <p:nvPr/>
          </p:nvSpPr>
          <p:spPr>
            <a:xfrm>
              <a:off x="3705121" y="3962350"/>
              <a:ext cx="66870" cy="671622"/>
            </a:xfrm>
            <a:custGeom>
              <a:avLst/>
              <a:gdLst>
                <a:gd name="connsiteX0" fmla="*/ 104 w 66870"/>
                <a:gd name="connsiteY0" fmla="*/ 50 h 671622"/>
                <a:gd name="connsiteX1" fmla="*/ 22329 w 66870"/>
                <a:gd name="connsiteY1" fmla="*/ 631875 h 671622"/>
                <a:gd name="connsiteX2" fmla="*/ 41379 w 66870"/>
                <a:gd name="connsiteY2" fmla="*/ 546150 h 671622"/>
                <a:gd name="connsiteX3" fmla="*/ 66779 w 66870"/>
                <a:gd name="connsiteY3" fmla="*/ 57200 h 671622"/>
                <a:gd name="connsiteX4" fmla="*/ 31854 w 66870"/>
                <a:gd name="connsiteY4" fmla="*/ 593775 h 671622"/>
                <a:gd name="connsiteX5" fmla="*/ 104 w 66870"/>
                <a:gd name="connsiteY5" fmla="*/ 50 h 671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870" h="671622">
                  <a:moveTo>
                    <a:pt x="104" y="50"/>
                  </a:moveTo>
                  <a:cubicBezTo>
                    <a:pt x="-1484" y="6400"/>
                    <a:pt x="15450" y="540858"/>
                    <a:pt x="22329" y="631875"/>
                  </a:cubicBezTo>
                  <a:cubicBezTo>
                    <a:pt x="29208" y="722892"/>
                    <a:pt x="33971" y="641929"/>
                    <a:pt x="41379" y="546150"/>
                  </a:cubicBezTo>
                  <a:cubicBezTo>
                    <a:pt x="48787" y="450371"/>
                    <a:pt x="68367" y="49262"/>
                    <a:pt x="66779" y="57200"/>
                  </a:cubicBezTo>
                  <a:cubicBezTo>
                    <a:pt x="65191" y="65138"/>
                    <a:pt x="43496" y="599596"/>
                    <a:pt x="31854" y="593775"/>
                  </a:cubicBezTo>
                  <a:cubicBezTo>
                    <a:pt x="20212" y="587954"/>
                    <a:pt x="1692" y="-6300"/>
                    <a:pt x="104" y="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0" name="フリーフォーム 1439">
              <a:extLst>
                <a:ext uri="{FF2B5EF4-FFF2-40B4-BE49-F238E27FC236}">
                  <a16:creationId xmlns:a16="http://schemas.microsoft.com/office/drawing/2014/main" id="{B55FF31D-69CA-E8FC-E015-2C6719373677}"/>
                </a:ext>
              </a:extLst>
            </p:cNvPr>
            <p:cNvSpPr/>
            <p:nvPr/>
          </p:nvSpPr>
          <p:spPr>
            <a:xfrm>
              <a:off x="2010574" y="3599134"/>
              <a:ext cx="1127902" cy="710949"/>
            </a:xfrm>
            <a:custGeom>
              <a:avLst/>
              <a:gdLst>
                <a:gd name="connsiteX0" fmla="*/ 805651 w 1127902"/>
                <a:gd name="connsiteY0" fmla="*/ 134666 h 710949"/>
                <a:gd name="connsiteX1" fmla="*/ 370676 w 1127902"/>
                <a:gd name="connsiteY1" fmla="*/ 388666 h 710949"/>
                <a:gd name="connsiteX2" fmla="*/ 367501 w 1127902"/>
                <a:gd name="connsiteY2" fmla="*/ 410891 h 710949"/>
                <a:gd name="connsiteX3" fmla="*/ 110326 w 1127902"/>
                <a:gd name="connsiteY3" fmla="*/ 683941 h 710949"/>
                <a:gd name="connsiteX4" fmla="*/ 227801 w 1127902"/>
                <a:gd name="connsiteY4" fmla="*/ 515666 h 710949"/>
                <a:gd name="connsiteX5" fmla="*/ 8726 w 1127902"/>
                <a:gd name="connsiteY5" fmla="*/ 702991 h 710949"/>
                <a:gd name="connsiteX6" fmla="*/ 583401 w 1127902"/>
                <a:gd name="connsiteY6" fmla="*/ 191816 h 710949"/>
                <a:gd name="connsiteX7" fmla="*/ 402426 w 1127902"/>
                <a:gd name="connsiteY7" fmla="*/ 334691 h 710949"/>
                <a:gd name="connsiteX8" fmla="*/ 951701 w 1127902"/>
                <a:gd name="connsiteY8" fmla="*/ 1316 h 710949"/>
                <a:gd name="connsiteX9" fmla="*/ 592926 w 1127902"/>
                <a:gd name="connsiteY9" fmla="*/ 217216 h 710949"/>
                <a:gd name="connsiteX10" fmla="*/ 732626 w 1127902"/>
                <a:gd name="connsiteY10" fmla="*/ 185466 h 710949"/>
                <a:gd name="connsiteX11" fmla="*/ 1126326 w 1127902"/>
                <a:gd name="connsiteY11" fmla="*/ 226741 h 710949"/>
                <a:gd name="connsiteX12" fmla="*/ 872326 w 1127902"/>
                <a:gd name="connsiteY12" fmla="*/ 163241 h 710949"/>
                <a:gd name="connsiteX13" fmla="*/ 913601 w 1127902"/>
                <a:gd name="connsiteY13" fmla="*/ 194991 h 710949"/>
                <a:gd name="connsiteX14" fmla="*/ 777076 w 1127902"/>
                <a:gd name="connsiteY14" fmla="*/ 204516 h 710949"/>
                <a:gd name="connsiteX15" fmla="*/ 688176 w 1127902"/>
                <a:gd name="connsiteY15" fmla="*/ 204516 h 710949"/>
                <a:gd name="connsiteX16" fmla="*/ 805651 w 1127902"/>
                <a:gd name="connsiteY16" fmla="*/ 134666 h 71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27902" h="710949">
                  <a:moveTo>
                    <a:pt x="805651" y="134666"/>
                  </a:moveTo>
                  <a:lnTo>
                    <a:pt x="370676" y="388666"/>
                  </a:lnTo>
                  <a:cubicBezTo>
                    <a:pt x="297651" y="434704"/>
                    <a:pt x="410893" y="361679"/>
                    <a:pt x="367501" y="410891"/>
                  </a:cubicBezTo>
                  <a:cubicBezTo>
                    <a:pt x="324109" y="460103"/>
                    <a:pt x="133609" y="666479"/>
                    <a:pt x="110326" y="683941"/>
                  </a:cubicBezTo>
                  <a:cubicBezTo>
                    <a:pt x="87043" y="701404"/>
                    <a:pt x="244734" y="512491"/>
                    <a:pt x="227801" y="515666"/>
                  </a:cubicBezTo>
                  <a:cubicBezTo>
                    <a:pt x="210868" y="518841"/>
                    <a:pt x="-50541" y="756966"/>
                    <a:pt x="8726" y="702991"/>
                  </a:cubicBezTo>
                  <a:cubicBezTo>
                    <a:pt x="67993" y="649016"/>
                    <a:pt x="517784" y="253199"/>
                    <a:pt x="583401" y="191816"/>
                  </a:cubicBezTo>
                  <a:cubicBezTo>
                    <a:pt x="649018" y="130433"/>
                    <a:pt x="341043" y="366441"/>
                    <a:pt x="402426" y="334691"/>
                  </a:cubicBezTo>
                  <a:cubicBezTo>
                    <a:pt x="463809" y="302941"/>
                    <a:pt x="919951" y="20895"/>
                    <a:pt x="951701" y="1316"/>
                  </a:cubicBezTo>
                  <a:cubicBezTo>
                    <a:pt x="983451" y="-18263"/>
                    <a:pt x="629438" y="186524"/>
                    <a:pt x="592926" y="217216"/>
                  </a:cubicBezTo>
                  <a:cubicBezTo>
                    <a:pt x="556413" y="247908"/>
                    <a:pt x="643726" y="183879"/>
                    <a:pt x="732626" y="185466"/>
                  </a:cubicBezTo>
                  <a:cubicBezTo>
                    <a:pt x="821526" y="187053"/>
                    <a:pt x="1103043" y="230445"/>
                    <a:pt x="1126326" y="226741"/>
                  </a:cubicBezTo>
                  <a:cubicBezTo>
                    <a:pt x="1149609" y="223037"/>
                    <a:pt x="907780" y="168533"/>
                    <a:pt x="872326" y="163241"/>
                  </a:cubicBezTo>
                  <a:cubicBezTo>
                    <a:pt x="836872" y="157949"/>
                    <a:pt x="929476" y="188112"/>
                    <a:pt x="913601" y="194991"/>
                  </a:cubicBezTo>
                  <a:cubicBezTo>
                    <a:pt x="897726" y="201870"/>
                    <a:pt x="814647" y="202929"/>
                    <a:pt x="777076" y="204516"/>
                  </a:cubicBezTo>
                  <a:cubicBezTo>
                    <a:pt x="739505" y="206103"/>
                    <a:pt x="686059" y="212983"/>
                    <a:pt x="688176" y="204516"/>
                  </a:cubicBezTo>
                  <a:cubicBezTo>
                    <a:pt x="690293" y="196049"/>
                    <a:pt x="858568" y="103974"/>
                    <a:pt x="805651" y="1346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1" name="フリーフォーム 1440">
              <a:extLst>
                <a:ext uri="{FF2B5EF4-FFF2-40B4-BE49-F238E27FC236}">
                  <a16:creationId xmlns:a16="http://schemas.microsoft.com/office/drawing/2014/main" id="{4C1CBF4E-AC76-786E-44C6-9557F896196F}"/>
                </a:ext>
              </a:extLst>
            </p:cNvPr>
            <p:cNvSpPr/>
            <p:nvPr/>
          </p:nvSpPr>
          <p:spPr>
            <a:xfrm>
              <a:off x="2660634" y="3660103"/>
              <a:ext cx="734360" cy="264162"/>
            </a:xfrm>
            <a:custGeom>
              <a:avLst/>
              <a:gdLst>
                <a:gd name="connsiteX0" fmla="*/ 16 w 734360"/>
                <a:gd name="connsiteY0" fmla="*/ 102272 h 264162"/>
                <a:gd name="connsiteX1" fmla="*/ 254016 w 734360"/>
                <a:gd name="connsiteY1" fmla="*/ 57822 h 264162"/>
                <a:gd name="connsiteX2" fmla="*/ 619141 w 734360"/>
                <a:gd name="connsiteY2" fmla="*/ 245147 h 264162"/>
                <a:gd name="connsiteX3" fmla="*/ 701691 w 734360"/>
                <a:gd name="connsiteY3" fmla="*/ 257847 h 264162"/>
                <a:gd name="connsiteX4" fmla="*/ 730266 w 734360"/>
                <a:gd name="connsiteY4" fmla="*/ 245147 h 264162"/>
                <a:gd name="connsiteX5" fmla="*/ 619141 w 734360"/>
                <a:gd name="connsiteY5" fmla="*/ 238797 h 264162"/>
                <a:gd name="connsiteX6" fmla="*/ 219091 w 734360"/>
                <a:gd name="connsiteY6" fmla="*/ 10197 h 264162"/>
                <a:gd name="connsiteX7" fmla="*/ 241316 w 734360"/>
                <a:gd name="connsiteY7" fmla="*/ 45122 h 264162"/>
                <a:gd name="connsiteX8" fmla="*/ 16 w 734360"/>
                <a:gd name="connsiteY8" fmla="*/ 102272 h 26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4360" h="264162">
                  <a:moveTo>
                    <a:pt x="16" y="102272"/>
                  </a:moveTo>
                  <a:cubicBezTo>
                    <a:pt x="2133" y="104389"/>
                    <a:pt x="150829" y="34010"/>
                    <a:pt x="254016" y="57822"/>
                  </a:cubicBezTo>
                  <a:cubicBezTo>
                    <a:pt x="357203" y="81634"/>
                    <a:pt x="544529" y="211810"/>
                    <a:pt x="619141" y="245147"/>
                  </a:cubicBezTo>
                  <a:cubicBezTo>
                    <a:pt x="693754" y="278485"/>
                    <a:pt x="683170" y="257847"/>
                    <a:pt x="701691" y="257847"/>
                  </a:cubicBezTo>
                  <a:cubicBezTo>
                    <a:pt x="720212" y="257847"/>
                    <a:pt x="744024" y="248322"/>
                    <a:pt x="730266" y="245147"/>
                  </a:cubicBezTo>
                  <a:cubicBezTo>
                    <a:pt x="716508" y="241972"/>
                    <a:pt x="704337" y="277955"/>
                    <a:pt x="619141" y="238797"/>
                  </a:cubicBezTo>
                  <a:cubicBezTo>
                    <a:pt x="533945" y="199639"/>
                    <a:pt x="282062" y="42476"/>
                    <a:pt x="219091" y="10197"/>
                  </a:cubicBezTo>
                  <a:cubicBezTo>
                    <a:pt x="156120" y="-22082"/>
                    <a:pt x="278887" y="31364"/>
                    <a:pt x="241316" y="45122"/>
                  </a:cubicBezTo>
                  <a:cubicBezTo>
                    <a:pt x="203745" y="58880"/>
                    <a:pt x="-2101" y="100155"/>
                    <a:pt x="16" y="1022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2" name="フリーフォーム 1441">
              <a:extLst>
                <a:ext uri="{FF2B5EF4-FFF2-40B4-BE49-F238E27FC236}">
                  <a16:creationId xmlns:a16="http://schemas.microsoft.com/office/drawing/2014/main" id="{E5EEB2F5-6D2B-AA53-9867-87140A37E8B0}"/>
                </a:ext>
              </a:extLst>
            </p:cNvPr>
            <p:cNvSpPr/>
            <p:nvPr/>
          </p:nvSpPr>
          <p:spPr>
            <a:xfrm>
              <a:off x="3574581" y="3974240"/>
              <a:ext cx="111327" cy="641055"/>
            </a:xfrm>
            <a:custGeom>
              <a:avLst/>
              <a:gdLst>
                <a:gd name="connsiteX0" fmla="*/ 105244 w 111327"/>
                <a:gd name="connsiteY0" fmla="*/ 4035 h 641055"/>
                <a:gd name="connsiteX1" fmla="*/ 89369 w 111327"/>
                <a:gd name="connsiteY1" fmla="*/ 340585 h 641055"/>
                <a:gd name="connsiteX2" fmla="*/ 95719 w 111327"/>
                <a:gd name="connsiteY2" fmla="*/ 308835 h 641055"/>
                <a:gd name="connsiteX3" fmla="*/ 92544 w 111327"/>
                <a:gd name="connsiteY3" fmla="*/ 639035 h 641055"/>
                <a:gd name="connsiteX4" fmla="*/ 86194 w 111327"/>
                <a:gd name="connsiteY4" fmla="*/ 451710 h 641055"/>
                <a:gd name="connsiteX5" fmla="*/ 16344 w 111327"/>
                <a:gd name="connsiteY5" fmla="*/ 537435 h 641055"/>
                <a:gd name="connsiteX6" fmla="*/ 67144 w 111327"/>
                <a:gd name="connsiteY6" fmla="*/ 423135 h 641055"/>
                <a:gd name="connsiteX7" fmla="*/ 469 w 111327"/>
                <a:gd name="connsiteY7" fmla="*/ 245335 h 641055"/>
                <a:gd name="connsiteX8" fmla="*/ 108419 w 111327"/>
                <a:gd name="connsiteY8" fmla="*/ 416785 h 641055"/>
                <a:gd name="connsiteX9" fmla="*/ 76669 w 111327"/>
                <a:gd name="connsiteY9" fmla="*/ 327885 h 641055"/>
                <a:gd name="connsiteX10" fmla="*/ 35394 w 111327"/>
                <a:gd name="connsiteY10" fmla="*/ 251685 h 641055"/>
                <a:gd name="connsiteX11" fmla="*/ 92544 w 111327"/>
                <a:gd name="connsiteY11" fmla="*/ 359635 h 641055"/>
                <a:gd name="connsiteX12" fmla="*/ 95719 w 111327"/>
                <a:gd name="connsiteY12" fmla="*/ 165960 h 641055"/>
                <a:gd name="connsiteX13" fmla="*/ 105244 w 111327"/>
                <a:gd name="connsiteY13" fmla="*/ 4035 h 641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1327" h="641055">
                  <a:moveTo>
                    <a:pt x="105244" y="4035"/>
                  </a:moveTo>
                  <a:cubicBezTo>
                    <a:pt x="104186" y="33139"/>
                    <a:pt x="90956" y="289785"/>
                    <a:pt x="89369" y="340585"/>
                  </a:cubicBezTo>
                  <a:cubicBezTo>
                    <a:pt x="87781" y="391385"/>
                    <a:pt x="95190" y="259093"/>
                    <a:pt x="95719" y="308835"/>
                  </a:cubicBezTo>
                  <a:cubicBezTo>
                    <a:pt x="96248" y="358577"/>
                    <a:pt x="94132" y="615222"/>
                    <a:pt x="92544" y="639035"/>
                  </a:cubicBezTo>
                  <a:cubicBezTo>
                    <a:pt x="90956" y="662848"/>
                    <a:pt x="98894" y="468643"/>
                    <a:pt x="86194" y="451710"/>
                  </a:cubicBezTo>
                  <a:cubicBezTo>
                    <a:pt x="73494" y="434777"/>
                    <a:pt x="19519" y="542197"/>
                    <a:pt x="16344" y="537435"/>
                  </a:cubicBezTo>
                  <a:cubicBezTo>
                    <a:pt x="13169" y="532673"/>
                    <a:pt x="69790" y="471818"/>
                    <a:pt x="67144" y="423135"/>
                  </a:cubicBezTo>
                  <a:cubicBezTo>
                    <a:pt x="64498" y="374452"/>
                    <a:pt x="-6410" y="246393"/>
                    <a:pt x="469" y="245335"/>
                  </a:cubicBezTo>
                  <a:cubicBezTo>
                    <a:pt x="7348" y="244277"/>
                    <a:pt x="95719" y="403027"/>
                    <a:pt x="108419" y="416785"/>
                  </a:cubicBezTo>
                  <a:cubicBezTo>
                    <a:pt x="121119" y="430543"/>
                    <a:pt x="88840" y="355402"/>
                    <a:pt x="76669" y="327885"/>
                  </a:cubicBezTo>
                  <a:cubicBezTo>
                    <a:pt x="64498" y="300368"/>
                    <a:pt x="32748" y="246393"/>
                    <a:pt x="35394" y="251685"/>
                  </a:cubicBezTo>
                  <a:cubicBezTo>
                    <a:pt x="38040" y="256977"/>
                    <a:pt x="82490" y="373922"/>
                    <a:pt x="92544" y="359635"/>
                  </a:cubicBezTo>
                  <a:cubicBezTo>
                    <a:pt x="102598" y="345348"/>
                    <a:pt x="93602" y="220993"/>
                    <a:pt x="95719" y="165960"/>
                  </a:cubicBezTo>
                  <a:cubicBezTo>
                    <a:pt x="97836" y="110927"/>
                    <a:pt x="106302" y="-25069"/>
                    <a:pt x="105244" y="40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3" name="フリーフォーム 1442">
              <a:extLst>
                <a:ext uri="{FF2B5EF4-FFF2-40B4-BE49-F238E27FC236}">
                  <a16:creationId xmlns:a16="http://schemas.microsoft.com/office/drawing/2014/main" id="{08303166-0F0C-5575-9767-A787B1A629CD}"/>
                </a:ext>
              </a:extLst>
            </p:cNvPr>
            <p:cNvSpPr/>
            <p:nvPr/>
          </p:nvSpPr>
          <p:spPr>
            <a:xfrm>
              <a:off x="2818271" y="3749048"/>
              <a:ext cx="529473" cy="662437"/>
            </a:xfrm>
            <a:custGeom>
              <a:avLst/>
              <a:gdLst>
                <a:gd name="connsiteX0" fmla="*/ 7479 w 529473"/>
                <a:gd name="connsiteY0" fmla="*/ 35552 h 662437"/>
                <a:gd name="connsiteX1" fmla="*/ 496429 w 529473"/>
                <a:gd name="connsiteY1" fmla="*/ 203827 h 662437"/>
                <a:gd name="connsiteX2" fmla="*/ 474204 w 529473"/>
                <a:gd name="connsiteY2" fmla="*/ 289552 h 662437"/>
                <a:gd name="connsiteX3" fmla="*/ 385304 w 529473"/>
                <a:gd name="connsiteY3" fmla="*/ 394327 h 662437"/>
                <a:gd name="connsiteX4" fmla="*/ 271004 w 529473"/>
                <a:gd name="connsiteY4" fmla="*/ 661027 h 662437"/>
                <a:gd name="connsiteX5" fmla="*/ 344029 w 529473"/>
                <a:gd name="connsiteY5" fmla="*/ 486402 h 662437"/>
                <a:gd name="connsiteX6" fmla="*/ 420229 w 529473"/>
                <a:gd name="connsiteY6" fmla="*/ 200652 h 662437"/>
                <a:gd name="connsiteX7" fmla="*/ 394829 w 529473"/>
                <a:gd name="connsiteY7" fmla="*/ 419727 h 662437"/>
                <a:gd name="connsiteX8" fmla="*/ 515479 w 529473"/>
                <a:gd name="connsiteY8" fmla="*/ 197477 h 662437"/>
                <a:gd name="connsiteX9" fmla="*/ 464679 w 529473"/>
                <a:gd name="connsiteY9" fmla="*/ 197477 h 662437"/>
                <a:gd name="connsiteX10" fmla="*/ 207504 w 529473"/>
                <a:gd name="connsiteY10" fmla="*/ 627 h 662437"/>
                <a:gd name="connsiteX11" fmla="*/ 340854 w 529473"/>
                <a:gd name="connsiteY11" fmla="*/ 133977 h 662437"/>
                <a:gd name="connsiteX12" fmla="*/ 210679 w 529473"/>
                <a:gd name="connsiteY12" fmla="*/ 105402 h 662437"/>
                <a:gd name="connsiteX13" fmla="*/ 7479 w 529473"/>
                <a:gd name="connsiteY13" fmla="*/ 35552 h 66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9473" h="662437">
                  <a:moveTo>
                    <a:pt x="7479" y="35552"/>
                  </a:moveTo>
                  <a:cubicBezTo>
                    <a:pt x="55104" y="51956"/>
                    <a:pt x="418641" y="161494"/>
                    <a:pt x="496429" y="203827"/>
                  </a:cubicBezTo>
                  <a:cubicBezTo>
                    <a:pt x="574217" y="246160"/>
                    <a:pt x="492725" y="257802"/>
                    <a:pt x="474204" y="289552"/>
                  </a:cubicBezTo>
                  <a:cubicBezTo>
                    <a:pt x="455683" y="321302"/>
                    <a:pt x="419171" y="332415"/>
                    <a:pt x="385304" y="394327"/>
                  </a:cubicBezTo>
                  <a:cubicBezTo>
                    <a:pt x="351437" y="456239"/>
                    <a:pt x="277883" y="645681"/>
                    <a:pt x="271004" y="661027"/>
                  </a:cubicBezTo>
                  <a:cubicBezTo>
                    <a:pt x="264125" y="676373"/>
                    <a:pt x="319158" y="563131"/>
                    <a:pt x="344029" y="486402"/>
                  </a:cubicBezTo>
                  <a:cubicBezTo>
                    <a:pt x="368900" y="409673"/>
                    <a:pt x="411762" y="211764"/>
                    <a:pt x="420229" y="200652"/>
                  </a:cubicBezTo>
                  <a:cubicBezTo>
                    <a:pt x="428696" y="189540"/>
                    <a:pt x="378954" y="420256"/>
                    <a:pt x="394829" y="419727"/>
                  </a:cubicBezTo>
                  <a:cubicBezTo>
                    <a:pt x="410704" y="419198"/>
                    <a:pt x="503837" y="234519"/>
                    <a:pt x="515479" y="197477"/>
                  </a:cubicBezTo>
                  <a:cubicBezTo>
                    <a:pt x="527121" y="160435"/>
                    <a:pt x="516008" y="230285"/>
                    <a:pt x="464679" y="197477"/>
                  </a:cubicBezTo>
                  <a:cubicBezTo>
                    <a:pt x="413350" y="164669"/>
                    <a:pt x="228142" y="11210"/>
                    <a:pt x="207504" y="627"/>
                  </a:cubicBezTo>
                  <a:cubicBezTo>
                    <a:pt x="186867" y="-9956"/>
                    <a:pt x="340325" y="116515"/>
                    <a:pt x="340854" y="133977"/>
                  </a:cubicBezTo>
                  <a:cubicBezTo>
                    <a:pt x="341383" y="151439"/>
                    <a:pt x="268358" y="120748"/>
                    <a:pt x="210679" y="105402"/>
                  </a:cubicBezTo>
                  <a:cubicBezTo>
                    <a:pt x="153000" y="90056"/>
                    <a:pt x="-40146" y="19148"/>
                    <a:pt x="7479" y="355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4" name="フリーフォーム 1443">
              <a:extLst>
                <a:ext uri="{FF2B5EF4-FFF2-40B4-BE49-F238E27FC236}">
                  <a16:creationId xmlns:a16="http://schemas.microsoft.com/office/drawing/2014/main" id="{470BB44E-0EF0-9D73-D15B-0046E168E090}"/>
                </a:ext>
              </a:extLst>
            </p:cNvPr>
            <p:cNvSpPr/>
            <p:nvPr/>
          </p:nvSpPr>
          <p:spPr>
            <a:xfrm>
              <a:off x="2534412" y="3888995"/>
              <a:ext cx="255559" cy="327341"/>
            </a:xfrm>
            <a:custGeom>
              <a:avLst/>
              <a:gdLst>
                <a:gd name="connsiteX0" fmla="*/ 205613 w 255559"/>
                <a:gd name="connsiteY0" fmla="*/ 6730 h 327341"/>
                <a:gd name="connsiteX1" fmla="*/ 5588 w 255559"/>
                <a:gd name="connsiteY1" fmla="*/ 317880 h 327341"/>
                <a:gd name="connsiteX2" fmla="*/ 69088 w 255559"/>
                <a:gd name="connsiteY2" fmla="*/ 241680 h 327341"/>
                <a:gd name="connsiteX3" fmla="*/ 211963 w 255559"/>
                <a:gd name="connsiteY3" fmla="*/ 187705 h 327341"/>
                <a:gd name="connsiteX4" fmla="*/ 250063 w 255559"/>
                <a:gd name="connsiteY4" fmla="*/ 187705 h 327341"/>
                <a:gd name="connsiteX5" fmla="*/ 110363 w 255559"/>
                <a:gd name="connsiteY5" fmla="*/ 200405 h 327341"/>
                <a:gd name="connsiteX6" fmla="*/ 237363 w 255559"/>
                <a:gd name="connsiteY6" fmla="*/ 124205 h 327341"/>
                <a:gd name="connsiteX7" fmla="*/ 129413 w 255559"/>
                <a:gd name="connsiteY7" fmla="*/ 187705 h 327341"/>
                <a:gd name="connsiteX8" fmla="*/ 154813 w 255559"/>
                <a:gd name="connsiteY8" fmla="*/ 108330 h 327341"/>
                <a:gd name="connsiteX9" fmla="*/ 205613 w 255559"/>
                <a:gd name="connsiteY9" fmla="*/ 6730 h 327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5559" h="327341">
                  <a:moveTo>
                    <a:pt x="205613" y="6730"/>
                  </a:moveTo>
                  <a:cubicBezTo>
                    <a:pt x="180742" y="41655"/>
                    <a:pt x="28342" y="278722"/>
                    <a:pt x="5588" y="317880"/>
                  </a:cubicBezTo>
                  <a:cubicBezTo>
                    <a:pt x="-17166" y="357038"/>
                    <a:pt x="34692" y="263376"/>
                    <a:pt x="69088" y="241680"/>
                  </a:cubicBezTo>
                  <a:cubicBezTo>
                    <a:pt x="103484" y="219984"/>
                    <a:pt x="181800" y="196701"/>
                    <a:pt x="211963" y="187705"/>
                  </a:cubicBezTo>
                  <a:cubicBezTo>
                    <a:pt x="242126" y="178709"/>
                    <a:pt x="266996" y="185588"/>
                    <a:pt x="250063" y="187705"/>
                  </a:cubicBezTo>
                  <a:cubicBezTo>
                    <a:pt x="233130" y="189822"/>
                    <a:pt x="112480" y="210988"/>
                    <a:pt x="110363" y="200405"/>
                  </a:cubicBezTo>
                  <a:cubicBezTo>
                    <a:pt x="108246" y="189822"/>
                    <a:pt x="234188" y="126322"/>
                    <a:pt x="237363" y="124205"/>
                  </a:cubicBezTo>
                  <a:cubicBezTo>
                    <a:pt x="240538" y="122088"/>
                    <a:pt x="143171" y="190351"/>
                    <a:pt x="129413" y="187705"/>
                  </a:cubicBezTo>
                  <a:cubicBezTo>
                    <a:pt x="115655" y="185059"/>
                    <a:pt x="143171" y="133730"/>
                    <a:pt x="154813" y="108330"/>
                  </a:cubicBezTo>
                  <a:cubicBezTo>
                    <a:pt x="166455" y="82930"/>
                    <a:pt x="230484" y="-28195"/>
                    <a:pt x="205613" y="67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5" name="フリーフォーム 1444">
              <a:extLst>
                <a:ext uri="{FF2B5EF4-FFF2-40B4-BE49-F238E27FC236}">
                  <a16:creationId xmlns:a16="http://schemas.microsoft.com/office/drawing/2014/main" id="{1986C731-8B08-D313-6F18-57E0389E45C1}"/>
                </a:ext>
              </a:extLst>
            </p:cNvPr>
            <p:cNvSpPr/>
            <p:nvPr/>
          </p:nvSpPr>
          <p:spPr>
            <a:xfrm>
              <a:off x="2799620" y="3730541"/>
              <a:ext cx="259564" cy="679757"/>
            </a:xfrm>
            <a:custGeom>
              <a:avLst/>
              <a:gdLst>
                <a:gd name="connsiteX0" fmla="*/ 137255 w 259564"/>
                <a:gd name="connsiteY0" fmla="*/ 44534 h 679757"/>
                <a:gd name="connsiteX1" fmla="*/ 19780 w 259564"/>
                <a:gd name="connsiteY1" fmla="*/ 50884 h 679757"/>
                <a:gd name="connsiteX2" fmla="*/ 7080 w 259564"/>
                <a:gd name="connsiteY2" fmla="*/ 149309 h 679757"/>
                <a:gd name="connsiteX3" fmla="*/ 86455 w 259564"/>
                <a:gd name="connsiteY3" fmla="*/ 263609 h 679757"/>
                <a:gd name="connsiteX4" fmla="*/ 51530 w 259564"/>
                <a:gd name="connsiteY4" fmla="*/ 235034 h 679757"/>
                <a:gd name="connsiteX5" fmla="*/ 169005 w 259564"/>
                <a:gd name="connsiteY5" fmla="*/ 406484 h 679757"/>
                <a:gd name="connsiteX6" fmla="*/ 219805 w 259564"/>
                <a:gd name="connsiteY6" fmla="*/ 530309 h 679757"/>
                <a:gd name="connsiteX7" fmla="*/ 254730 w 259564"/>
                <a:gd name="connsiteY7" fmla="*/ 679534 h 679757"/>
                <a:gd name="connsiteX8" fmla="*/ 235680 w 259564"/>
                <a:gd name="connsiteY8" fmla="*/ 495384 h 679757"/>
                <a:gd name="connsiteX9" fmla="*/ 42005 w 259564"/>
                <a:gd name="connsiteY9" fmla="*/ 273134 h 679757"/>
                <a:gd name="connsiteX10" fmla="*/ 99155 w 259564"/>
                <a:gd name="connsiteY10" fmla="*/ 304884 h 679757"/>
                <a:gd name="connsiteX11" fmla="*/ 10255 w 259564"/>
                <a:gd name="connsiteY11" fmla="*/ 155659 h 679757"/>
                <a:gd name="connsiteX12" fmla="*/ 42005 w 259564"/>
                <a:gd name="connsiteY12" fmla="*/ 104859 h 679757"/>
                <a:gd name="connsiteX13" fmla="*/ 730 w 259564"/>
                <a:gd name="connsiteY13" fmla="*/ 104859 h 679757"/>
                <a:gd name="connsiteX14" fmla="*/ 16605 w 259564"/>
                <a:gd name="connsiteY14" fmla="*/ 50884 h 679757"/>
                <a:gd name="connsiteX15" fmla="*/ 29305 w 259564"/>
                <a:gd name="connsiteY15" fmla="*/ 84 h 679757"/>
                <a:gd name="connsiteX16" fmla="*/ 137255 w 259564"/>
                <a:gd name="connsiteY16" fmla="*/ 44534 h 679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9564" h="679757">
                  <a:moveTo>
                    <a:pt x="137255" y="44534"/>
                  </a:moveTo>
                  <a:cubicBezTo>
                    <a:pt x="135668" y="53001"/>
                    <a:pt x="41476" y="33422"/>
                    <a:pt x="19780" y="50884"/>
                  </a:cubicBezTo>
                  <a:cubicBezTo>
                    <a:pt x="-1916" y="68346"/>
                    <a:pt x="-4033" y="113855"/>
                    <a:pt x="7080" y="149309"/>
                  </a:cubicBezTo>
                  <a:cubicBezTo>
                    <a:pt x="18192" y="184763"/>
                    <a:pt x="79047" y="249322"/>
                    <a:pt x="86455" y="263609"/>
                  </a:cubicBezTo>
                  <a:cubicBezTo>
                    <a:pt x="93863" y="277896"/>
                    <a:pt x="37772" y="211222"/>
                    <a:pt x="51530" y="235034"/>
                  </a:cubicBezTo>
                  <a:cubicBezTo>
                    <a:pt x="65288" y="258846"/>
                    <a:pt x="140959" y="357272"/>
                    <a:pt x="169005" y="406484"/>
                  </a:cubicBezTo>
                  <a:cubicBezTo>
                    <a:pt x="197051" y="455696"/>
                    <a:pt x="205518" y="484801"/>
                    <a:pt x="219805" y="530309"/>
                  </a:cubicBezTo>
                  <a:cubicBezTo>
                    <a:pt x="234093" y="575817"/>
                    <a:pt x="252084" y="685355"/>
                    <a:pt x="254730" y="679534"/>
                  </a:cubicBezTo>
                  <a:cubicBezTo>
                    <a:pt x="257376" y="673713"/>
                    <a:pt x="271134" y="563117"/>
                    <a:pt x="235680" y="495384"/>
                  </a:cubicBezTo>
                  <a:cubicBezTo>
                    <a:pt x="200226" y="427651"/>
                    <a:pt x="64759" y="304884"/>
                    <a:pt x="42005" y="273134"/>
                  </a:cubicBezTo>
                  <a:cubicBezTo>
                    <a:pt x="19251" y="241384"/>
                    <a:pt x="104447" y="324463"/>
                    <a:pt x="99155" y="304884"/>
                  </a:cubicBezTo>
                  <a:cubicBezTo>
                    <a:pt x="93863" y="285305"/>
                    <a:pt x="19780" y="188997"/>
                    <a:pt x="10255" y="155659"/>
                  </a:cubicBezTo>
                  <a:cubicBezTo>
                    <a:pt x="730" y="122322"/>
                    <a:pt x="43592" y="113326"/>
                    <a:pt x="42005" y="104859"/>
                  </a:cubicBezTo>
                  <a:cubicBezTo>
                    <a:pt x="40418" y="96392"/>
                    <a:pt x="4963" y="113855"/>
                    <a:pt x="730" y="104859"/>
                  </a:cubicBezTo>
                  <a:cubicBezTo>
                    <a:pt x="-3503" y="95863"/>
                    <a:pt x="11842" y="68347"/>
                    <a:pt x="16605" y="50884"/>
                  </a:cubicBezTo>
                  <a:cubicBezTo>
                    <a:pt x="21368" y="33421"/>
                    <a:pt x="15017" y="2201"/>
                    <a:pt x="29305" y="84"/>
                  </a:cubicBezTo>
                  <a:cubicBezTo>
                    <a:pt x="43592" y="-2033"/>
                    <a:pt x="138842" y="36067"/>
                    <a:pt x="137255" y="445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6" name="フリーフォーム 1445">
              <a:extLst>
                <a:ext uri="{FF2B5EF4-FFF2-40B4-BE49-F238E27FC236}">
                  <a16:creationId xmlns:a16="http://schemas.microsoft.com/office/drawing/2014/main" id="{F39018BE-3E5A-C63A-BA8C-DE0165939324}"/>
                </a:ext>
              </a:extLst>
            </p:cNvPr>
            <p:cNvSpPr/>
            <p:nvPr/>
          </p:nvSpPr>
          <p:spPr>
            <a:xfrm>
              <a:off x="2184092" y="3908323"/>
              <a:ext cx="463859" cy="368450"/>
            </a:xfrm>
            <a:custGeom>
              <a:avLst/>
              <a:gdLst>
                <a:gd name="connsiteX0" fmla="*/ 463858 w 463859"/>
                <a:gd name="connsiteY0" fmla="*/ 102 h 368450"/>
                <a:gd name="connsiteX1" fmla="*/ 286058 w 463859"/>
                <a:gd name="connsiteY1" fmla="*/ 336652 h 368450"/>
                <a:gd name="connsiteX2" fmla="*/ 187633 w 463859"/>
                <a:gd name="connsiteY2" fmla="*/ 343002 h 368450"/>
                <a:gd name="connsiteX3" fmla="*/ 308 w 463859"/>
                <a:gd name="connsiteY3" fmla="*/ 368402 h 368450"/>
                <a:gd name="connsiteX4" fmla="*/ 235258 w 463859"/>
                <a:gd name="connsiteY4" fmla="*/ 349352 h 368450"/>
                <a:gd name="connsiteX5" fmla="*/ 260658 w 463859"/>
                <a:gd name="connsiteY5" fmla="*/ 346177 h 368450"/>
                <a:gd name="connsiteX6" fmla="*/ 324158 w 463859"/>
                <a:gd name="connsiteY6" fmla="*/ 111227 h 368450"/>
                <a:gd name="connsiteX7" fmla="*/ 289233 w 463859"/>
                <a:gd name="connsiteY7" fmla="*/ 298552 h 368450"/>
                <a:gd name="connsiteX8" fmla="*/ 463858 w 463859"/>
                <a:gd name="connsiteY8" fmla="*/ 102 h 368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3859" h="368450">
                  <a:moveTo>
                    <a:pt x="463858" y="102"/>
                  </a:moveTo>
                  <a:cubicBezTo>
                    <a:pt x="463329" y="6452"/>
                    <a:pt x="332095" y="279502"/>
                    <a:pt x="286058" y="336652"/>
                  </a:cubicBezTo>
                  <a:cubicBezTo>
                    <a:pt x="240021" y="393802"/>
                    <a:pt x="235258" y="337710"/>
                    <a:pt x="187633" y="343002"/>
                  </a:cubicBezTo>
                  <a:cubicBezTo>
                    <a:pt x="140008" y="348294"/>
                    <a:pt x="-7629" y="367344"/>
                    <a:pt x="308" y="368402"/>
                  </a:cubicBezTo>
                  <a:cubicBezTo>
                    <a:pt x="8245" y="369460"/>
                    <a:pt x="191866" y="353056"/>
                    <a:pt x="235258" y="349352"/>
                  </a:cubicBezTo>
                  <a:cubicBezTo>
                    <a:pt x="278650" y="345648"/>
                    <a:pt x="245841" y="385864"/>
                    <a:pt x="260658" y="346177"/>
                  </a:cubicBezTo>
                  <a:cubicBezTo>
                    <a:pt x="275475" y="306490"/>
                    <a:pt x="319395" y="119165"/>
                    <a:pt x="324158" y="111227"/>
                  </a:cubicBezTo>
                  <a:cubicBezTo>
                    <a:pt x="328920" y="103290"/>
                    <a:pt x="265421" y="313369"/>
                    <a:pt x="289233" y="298552"/>
                  </a:cubicBezTo>
                  <a:cubicBezTo>
                    <a:pt x="313045" y="283735"/>
                    <a:pt x="464387" y="-6248"/>
                    <a:pt x="463858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7" name="フリーフォーム 1446">
              <a:extLst>
                <a:ext uri="{FF2B5EF4-FFF2-40B4-BE49-F238E27FC236}">
                  <a16:creationId xmlns:a16="http://schemas.microsoft.com/office/drawing/2014/main" id="{308B61D1-F40F-2F03-E356-2589367DAC4B}"/>
                </a:ext>
              </a:extLst>
            </p:cNvPr>
            <p:cNvSpPr/>
            <p:nvPr/>
          </p:nvSpPr>
          <p:spPr>
            <a:xfrm>
              <a:off x="2729907" y="3769864"/>
              <a:ext cx="292552" cy="636455"/>
            </a:xfrm>
            <a:custGeom>
              <a:avLst/>
              <a:gdLst>
                <a:gd name="connsiteX0" fmla="*/ 70443 w 292552"/>
                <a:gd name="connsiteY0" fmla="*/ 2036 h 636455"/>
                <a:gd name="connsiteX1" fmla="*/ 3768 w 292552"/>
                <a:gd name="connsiteY1" fmla="*/ 329061 h 636455"/>
                <a:gd name="connsiteX2" fmla="*/ 29168 w 292552"/>
                <a:gd name="connsiteY2" fmla="*/ 290961 h 636455"/>
                <a:gd name="connsiteX3" fmla="*/ 200618 w 292552"/>
                <a:gd name="connsiteY3" fmla="*/ 405261 h 636455"/>
                <a:gd name="connsiteX4" fmla="*/ 146643 w 292552"/>
                <a:gd name="connsiteY4" fmla="*/ 363986 h 636455"/>
                <a:gd name="connsiteX5" fmla="*/ 89493 w 292552"/>
                <a:gd name="connsiteY5" fmla="*/ 357636 h 636455"/>
                <a:gd name="connsiteX6" fmla="*/ 86318 w 292552"/>
                <a:gd name="connsiteY6" fmla="*/ 411611 h 636455"/>
                <a:gd name="connsiteX7" fmla="*/ 279993 w 292552"/>
                <a:gd name="connsiteY7" fmla="*/ 624336 h 636455"/>
                <a:gd name="connsiteX8" fmla="*/ 267293 w 292552"/>
                <a:gd name="connsiteY8" fmla="*/ 586236 h 636455"/>
                <a:gd name="connsiteX9" fmla="*/ 216493 w 292552"/>
                <a:gd name="connsiteY9" fmla="*/ 386211 h 636455"/>
                <a:gd name="connsiteX10" fmla="*/ 260943 w 292552"/>
                <a:gd name="connsiteY10" fmla="*/ 595761 h 636455"/>
                <a:gd name="connsiteX11" fmla="*/ 111718 w 292552"/>
                <a:gd name="connsiteY11" fmla="*/ 437011 h 636455"/>
                <a:gd name="connsiteX12" fmla="*/ 70443 w 292552"/>
                <a:gd name="connsiteY12" fmla="*/ 316361 h 636455"/>
                <a:gd name="connsiteX13" fmla="*/ 29168 w 292552"/>
                <a:gd name="connsiteY13" fmla="*/ 90936 h 636455"/>
                <a:gd name="connsiteX14" fmla="*/ 54568 w 292552"/>
                <a:gd name="connsiteY14" fmla="*/ 262386 h 636455"/>
                <a:gd name="connsiteX15" fmla="*/ 29168 w 292552"/>
                <a:gd name="connsiteY15" fmla="*/ 192536 h 636455"/>
                <a:gd name="connsiteX16" fmla="*/ 70443 w 292552"/>
                <a:gd name="connsiteY16" fmla="*/ 2036 h 63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2552" h="636455">
                  <a:moveTo>
                    <a:pt x="70443" y="2036"/>
                  </a:moveTo>
                  <a:cubicBezTo>
                    <a:pt x="66210" y="24790"/>
                    <a:pt x="10647" y="280907"/>
                    <a:pt x="3768" y="329061"/>
                  </a:cubicBezTo>
                  <a:cubicBezTo>
                    <a:pt x="-3111" y="377215"/>
                    <a:pt x="-3640" y="278261"/>
                    <a:pt x="29168" y="290961"/>
                  </a:cubicBezTo>
                  <a:cubicBezTo>
                    <a:pt x="61976" y="303661"/>
                    <a:pt x="181039" y="393090"/>
                    <a:pt x="200618" y="405261"/>
                  </a:cubicBezTo>
                  <a:cubicBezTo>
                    <a:pt x="220197" y="417432"/>
                    <a:pt x="165164" y="371923"/>
                    <a:pt x="146643" y="363986"/>
                  </a:cubicBezTo>
                  <a:cubicBezTo>
                    <a:pt x="128122" y="356049"/>
                    <a:pt x="99547" y="349699"/>
                    <a:pt x="89493" y="357636"/>
                  </a:cubicBezTo>
                  <a:cubicBezTo>
                    <a:pt x="79439" y="365573"/>
                    <a:pt x="54568" y="367161"/>
                    <a:pt x="86318" y="411611"/>
                  </a:cubicBezTo>
                  <a:cubicBezTo>
                    <a:pt x="118068" y="456061"/>
                    <a:pt x="249831" y="595232"/>
                    <a:pt x="279993" y="624336"/>
                  </a:cubicBezTo>
                  <a:cubicBezTo>
                    <a:pt x="310155" y="653440"/>
                    <a:pt x="277876" y="625924"/>
                    <a:pt x="267293" y="586236"/>
                  </a:cubicBezTo>
                  <a:cubicBezTo>
                    <a:pt x="256710" y="546549"/>
                    <a:pt x="217551" y="384623"/>
                    <a:pt x="216493" y="386211"/>
                  </a:cubicBezTo>
                  <a:cubicBezTo>
                    <a:pt x="215435" y="387799"/>
                    <a:pt x="278405" y="587294"/>
                    <a:pt x="260943" y="595761"/>
                  </a:cubicBezTo>
                  <a:cubicBezTo>
                    <a:pt x="243481" y="604228"/>
                    <a:pt x="143468" y="483578"/>
                    <a:pt x="111718" y="437011"/>
                  </a:cubicBezTo>
                  <a:cubicBezTo>
                    <a:pt x="79968" y="390444"/>
                    <a:pt x="84201" y="374040"/>
                    <a:pt x="70443" y="316361"/>
                  </a:cubicBezTo>
                  <a:cubicBezTo>
                    <a:pt x="56685" y="258682"/>
                    <a:pt x="31814" y="99932"/>
                    <a:pt x="29168" y="90936"/>
                  </a:cubicBezTo>
                  <a:cubicBezTo>
                    <a:pt x="26522" y="81940"/>
                    <a:pt x="54568" y="245453"/>
                    <a:pt x="54568" y="262386"/>
                  </a:cubicBezTo>
                  <a:cubicBezTo>
                    <a:pt x="54568" y="279319"/>
                    <a:pt x="27051" y="231165"/>
                    <a:pt x="29168" y="192536"/>
                  </a:cubicBezTo>
                  <a:cubicBezTo>
                    <a:pt x="31285" y="153907"/>
                    <a:pt x="74676" y="-20718"/>
                    <a:pt x="70443" y="20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8" name="フリーフォーム 1447">
              <a:extLst>
                <a:ext uri="{FF2B5EF4-FFF2-40B4-BE49-F238E27FC236}">
                  <a16:creationId xmlns:a16="http://schemas.microsoft.com/office/drawing/2014/main" id="{76F4A8D4-F5EF-CC81-DD09-FE82504105FD}"/>
                </a:ext>
              </a:extLst>
            </p:cNvPr>
            <p:cNvSpPr/>
            <p:nvPr/>
          </p:nvSpPr>
          <p:spPr>
            <a:xfrm>
              <a:off x="2895557" y="3841731"/>
              <a:ext cx="330391" cy="550348"/>
            </a:xfrm>
            <a:custGeom>
              <a:avLst/>
              <a:gdLst>
                <a:gd name="connsiteX0" fmla="*/ 43 w 330391"/>
                <a:gd name="connsiteY0" fmla="*/ 19 h 550348"/>
                <a:gd name="connsiteX1" fmla="*/ 215943 w 330391"/>
                <a:gd name="connsiteY1" fmla="*/ 130194 h 550348"/>
                <a:gd name="connsiteX2" fmla="*/ 181018 w 330391"/>
                <a:gd name="connsiteY2" fmla="*/ 152419 h 550348"/>
                <a:gd name="connsiteX3" fmla="*/ 241343 w 330391"/>
                <a:gd name="connsiteY3" fmla="*/ 130194 h 550348"/>
                <a:gd name="connsiteX4" fmla="*/ 231818 w 330391"/>
                <a:gd name="connsiteY4" fmla="*/ 177819 h 550348"/>
                <a:gd name="connsiteX5" fmla="*/ 330243 w 330391"/>
                <a:gd name="connsiteY5" fmla="*/ 174644 h 550348"/>
                <a:gd name="connsiteX6" fmla="*/ 206418 w 330391"/>
                <a:gd name="connsiteY6" fmla="*/ 219094 h 550348"/>
                <a:gd name="connsiteX7" fmla="*/ 181018 w 330391"/>
                <a:gd name="connsiteY7" fmla="*/ 282594 h 550348"/>
                <a:gd name="connsiteX8" fmla="*/ 146093 w 330391"/>
                <a:gd name="connsiteY8" fmla="*/ 546119 h 550348"/>
                <a:gd name="connsiteX9" fmla="*/ 174668 w 330391"/>
                <a:gd name="connsiteY9" fmla="*/ 428644 h 550348"/>
                <a:gd name="connsiteX10" fmla="*/ 314368 w 330391"/>
                <a:gd name="connsiteY10" fmla="*/ 212744 h 550348"/>
                <a:gd name="connsiteX11" fmla="*/ 139743 w 330391"/>
                <a:gd name="connsiteY11" fmla="*/ 434994 h 550348"/>
                <a:gd name="connsiteX12" fmla="*/ 203243 w 330391"/>
                <a:gd name="connsiteY12" fmla="*/ 273069 h 550348"/>
                <a:gd name="connsiteX13" fmla="*/ 282618 w 330391"/>
                <a:gd name="connsiteY13" fmla="*/ 82569 h 550348"/>
                <a:gd name="connsiteX14" fmla="*/ 190543 w 330391"/>
                <a:gd name="connsiteY14" fmla="*/ 161944 h 550348"/>
                <a:gd name="connsiteX15" fmla="*/ 196893 w 330391"/>
                <a:gd name="connsiteY15" fmla="*/ 120669 h 550348"/>
                <a:gd name="connsiteX16" fmla="*/ 43 w 330391"/>
                <a:gd name="connsiteY16" fmla="*/ 19 h 550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0391" h="550348">
                  <a:moveTo>
                    <a:pt x="43" y="19"/>
                  </a:moveTo>
                  <a:cubicBezTo>
                    <a:pt x="3218" y="1606"/>
                    <a:pt x="185780" y="104794"/>
                    <a:pt x="215943" y="130194"/>
                  </a:cubicBezTo>
                  <a:cubicBezTo>
                    <a:pt x="246106" y="155594"/>
                    <a:pt x="176785" y="152419"/>
                    <a:pt x="181018" y="152419"/>
                  </a:cubicBezTo>
                  <a:cubicBezTo>
                    <a:pt x="185251" y="152419"/>
                    <a:pt x="232876" y="125961"/>
                    <a:pt x="241343" y="130194"/>
                  </a:cubicBezTo>
                  <a:cubicBezTo>
                    <a:pt x="249810" y="134427"/>
                    <a:pt x="217001" y="170411"/>
                    <a:pt x="231818" y="177819"/>
                  </a:cubicBezTo>
                  <a:cubicBezTo>
                    <a:pt x="246635" y="185227"/>
                    <a:pt x="334476" y="167765"/>
                    <a:pt x="330243" y="174644"/>
                  </a:cubicBezTo>
                  <a:cubicBezTo>
                    <a:pt x="326010" y="181523"/>
                    <a:pt x="231289" y="201102"/>
                    <a:pt x="206418" y="219094"/>
                  </a:cubicBezTo>
                  <a:cubicBezTo>
                    <a:pt x="181547" y="237086"/>
                    <a:pt x="191072" y="228090"/>
                    <a:pt x="181018" y="282594"/>
                  </a:cubicBezTo>
                  <a:cubicBezTo>
                    <a:pt x="170964" y="337098"/>
                    <a:pt x="147151" y="521777"/>
                    <a:pt x="146093" y="546119"/>
                  </a:cubicBezTo>
                  <a:cubicBezTo>
                    <a:pt x="145035" y="570461"/>
                    <a:pt x="146622" y="484206"/>
                    <a:pt x="174668" y="428644"/>
                  </a:cubicBezTo>
                  <a:cubicBezTo>
                    <a:pt x="202714" y="373082"/>
                    <a:pt x="320189" y="211686"/>
                    <a:pt x="314368" y="212744"/>
                  </a:cubicBezTo>
                  <a:cubicBezTo>
                    <a:pt x="308547" y="213802"/>
                    <a:pt x="158264" y="424940"/>
                    <a:pt x="139743" y="434994"/>
                  </a:cubicBezTo>
                  <a:cubicBezTo>
                    <a:pt x="121222" y="445048"/>
                    <a:pt x="179431" y="331806"/>
                    <a:pt x="203243" y="273069"/>
                  </a:cubicBezTo>
                  <a:cubicBezTo>
                    <a:pt x="227055" y="214332"/>
                    <a:pt x="284735" y="101090"/>
                    <a:pt x="282618" y="82569"/>
                  </a:cubicBezTo>
                  <a:cubicBezTo>
                    <a:pt x="280501" y="64048"/>
                    <a:pt x="204831" y="155594"/>
                    <a:pt x="190543" y="161944"/>
                  </a:cubicBezTo>
                  <a:cubicBezTo>
                    <a:pt x="176255" y="168294"/>
                    <a:pt x="223351" y="145540"/>
                    <a:pt x="196893" y="120669"/>
                  </a:cubicBezTo>
                  <a:cubicBezTo>
                    <a:pt x="170435" y="95798"/>
                    <a:pt x="-3132" y="-1568"/>
                    <a:pt x="43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49" name="フリーフォーム 1448">
              <a:extLst>
                <a:ext uri="{FF2B5EF4-FFF2-40B4-BE49-F238E27FC236}">
                  <a16:creationId xmlns:a16="http://schemas.microsoft.com/office/drawing/2014/main" id="{A05B9389-CD5D-5D0E-84C1-3BF2BC58E209}"/>
                </a:ext>
              </a:extLst>
            </p:cNvPr>
            <p:cNvSpPr/>
            <p:nvPr/>
          </p:nvSpPr>
          <p:spPr>
            <a:xfrm>
              <a:off x="1636897" y="4123919"/>
              <a:ext cx="973710" cy="314997"/>
            </a:xfrm>
            <a:custGeom>
              <a:avLst/>
              <a:gdLst>
                <a:gd name="connsiteX0" fmla="*/ 1403 w 973710"/>
                <a:gd name="connsiteY0" fmla="*/ 248056 h 314997"/>
                <a:gd name="connsiteX1" fmla="*/ 836428 w 973710"/>
                <a:gd name="connsiteY1" fmla="*/ 171856 h 314997"/>
                <a:gd name="connsiteX2" fmla="*/ 826903 w 973710"/>
                <a:gd name="connsiteY2" fmla="*/ 178206 h 314997"/>
                <a:gd name="connsiteX3" fmla="*/ 972953 w 973710"/>
                <a:gd name="connsiteY3" fmla="*/ 406 h 314997"/>
                <a:gd name="connsiteX4" fmla="*/ 880878 w 973710"/>
                <a:gd name="connsiteY4" fmla="*/ 130581 h 314997"/>
                <a:gd name="connsiteX5" fmla="*/ 807853 w 973710"/>
                <a:gd name="connsiteY5" fmla="*/ 165506 h 314997"/>
                <a:gd name="connsiteX6" fmla="*/ 449078 w 973710"/>
                <a:gd name="connsiteY6" fmla="*/ 314731 h 314997"/>
                <a:gd name="connsiteX7" fmla="*/ 633228 w 973710"/>
                <a:gd name="connsiteY7" fmla="*/ 203606 h 314997"/>
                <a:gd name="connsiteX8" fmla="*/ 1403 w 973710"/>
                <a:gd name="connsiteY8" fmla="*/ 248056 h 314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3710" h="314997">
                  <a:moveTo>
                    <a:pt x="1403" y="248056"/>
                  </a:moveTo>
                  <a:cubicBezTo>
                    <a:pt x="35270" y="242764"/>
                    <a:pt x="836428" y="171856"/>
                    <a:pt x="836428" y="171856"/>
                  </a:cubicBezTo>
                  <a:cubicBezTo>
                    <a:pt x="974011" y="160214"/>
                    <a:pt x="804149" y="206781"/>
                    <a:pt x="826903" y="178206"/>
                  </a:cubicBezTo>
                  <a:cubicBezTo>
                    <a:pt x="849657" y="149631"/>
                    <a:pt x="963957" y="8343"/>
                    <a:pt x="972953" y="406"/>
                  </a:cubicBezTo>
                  <a:cubicBezTo>
                    <a:pt x="981949" y="-7532"/>
                    <a:pt x="908395" y="103064"/>
                    <a:pt x="880878" y="130581"/>
                  </a:cubicBezTo>
                  <a:cubicBezTo>
                    <a:pt x="853361" y="158098"/>
                    <a:pt x="879820" y="134814"/>
                    <a:pt x="807853" y="165506"/>
                  </a:cubicBezTo>
                  <a:cubicBezTo>
                    <a:pt x="735886" y="196198"/>
                    <a:pt x="478182" y="308381"/>
                    <a:pt x="449078" y="314731"/>
                  </a:cubicBezTo>
                  <a:cubicBezTo>
                    <a:pt x="419974" y="321081"/>
                    <a:pt x="709428" y="212073"/>
                    <a:pt x="633228" y="203606"/>
                  </a:cubicBezTo>
                  <a:cubicBezTo>
                    <a:pt x="557028" y="195139"/>
                    <a:pt x="-32464" y="253348"/>
                    <a:pt x="1403" y="2480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0" name="フリーフォーム 1449">
              <a:extLst>
                <a:ext uri="{FF2B5EF4-FFF2-40B4-BE49-F238E27FC236}">
                  <a16:creationId xmlns:a16="http://schemas.microsoft.com/office/drawing/2014/main" id="{CC9D817B-2625-6127-2300-57AEA9053D03}"/>
                </a:ext>
              </a:extLst>
            </p:cNvPr>
            <p:cNvSpPr/>
            <p:nvPr/>
          </p:nvSpPr>
          <p:spPr>
            <a:xfrm>
              <a:off x="1556468" y="4309503"/>
              <a:ext cx="650239" cy="899101"/>
            </a:xfrm>
            <a:custGeom>
              <a:avLst/>
              <a:gdLst>
                <a:gd name="connsiteX0" fmla="*/ 170732 w 650239"/>
                <a:gd name="connsiteY0" fmla="*/ 2147 h 899101"/>
                <a:gd name="connsiteX1" fmla="*/ 8807 w 650239"/>
                <a:gd name="connsiteY1" fmla="*/ 186297 h 899101"/>
                <a:gd name="connsiteX2" fmla="*/ 27857 w 650239"/>
                <a:gd name="connsiteY2" fmla="*/ 189472 h 899101"/>
                <a:gd name="connsiteX3" fmla="*/ 81832 w 650239"/>
                <a:gd name="connsiteY3" fmla="*/ 691122 h 899101"/>
                <a:gd name="connsiteX4" fmla="*/ 94532 w 650239"/>
                <a:gd name="connsiteY4" fmla="*/ 878447 h 899101"/>
                <a:gd name="connsiteX5" fmla="*/ 24682 w 650239"/>
                <a:gd name="connsiteY5" fmla="*/ 237097 h 899101"/>
                <a:gd name="connsiteX6" fmla="*/ 31032 w 650239"/>
                <a:gd name="connsiteY6" fmla="*/ 281547 h 899101"/>
                <a:gd name="connsiteX7" fmla="*/ 81832 w 650239"/>
                <a:gd name="connsiteY7" fmla="*/ 129147 h 899101"/>
                <a:gd name="connsiteX8" fmla="*/ 138982 w 650239"/>
                <a:gd name="connsiteY8" fmla="*/ 100572 h 899101"/>
                <a:gd name="connsiteX9" fmla="*/ 650157 w 650239"/>
                <a:gd name="connsiteY9" fmla="*/ 52947 h 899101"/>
                <a:gd name="connsiteX10" fmla="*/ 97707 w 650239"/>
                <a:gd name="connsiteY10" fmla="*/ 71997 h 899101"/>
                <a:gd name="connsiteX11" fmla="*/ 519982 w 650239"/>
                <a:gd name="connsiteY11" fmla="*/ 46597 h 899101"/>
                <a:gd name="connsiteX12" fmla="*/ 72307 w 650239"/>
                <a:gd name="connsiteY12" fmla="*/ 81522 h 899101"/>
                <a:gd name="connsiteX13" fmla="*/ 170732 w 650239"/>
                <a:gd name="connsiteY13" fmla="*/ 2147 h 89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0239" h="899101">
                  <a:moveTo>
                    <a:pt x="170732" y="2147"/>
                  </a:moveTo>
                  <a:cubicBezTo>
                    <a:pt x="160149" y="19610"/>
                    <a:pt x="32619" y="155076"/>
                    <a:pt x="8807" y="186297"/>
                  </a:cubicBezTo>
                  <a:cubicBezTo>
                    <a:pt x="-15005" y="217518"/>
                    <a:pt x="15686" y="105335"/>
                    <a:pt x="27857" y="189472"/>
                  </a:cubicBezTo>
                  <a:cubicBezTo>
                    <a:pt x="40028" y="273610"/>
                    <a:pt x="70720" y="576293"/>
                    <a:pt x="81832" y="691122"/>
                  </a:cubicBezTo>
                  <a:cubicBezTo>
                    <a:pt x="92944" y="805951"/>
                    <a:pt x="104057" y="954118"/>
                    <a:pt x="94532" y="878447"/>
                  </a:cubicBezTo>
                  <a:cubicBezTo>
                    <a:pt x="85007" y="802776"/>
                    <a:pt x="35265" y="336580"/>
                    <a:pt x="24682" y="237097"/>
                  </a:cubicBezTo>
                  <a:cubicBezTo>
                    <a:pt x="14099" y="137614"/>
                    <a:pt x="21507" y="299539"/>
                    <a:pt x="31032" y="281547"/>
                  </a:cubicBezTo>
                  <a:cubicBezTo>
                    <a:pt x="40557" y="263555"/>
                    <a:pt x="63840" y="159309"/>
                    <a:pt x="81832" y="129147"/>
                  </a:cubicBezTo>
                  <a:cubicBezTo>
                    <a:pt x="99824" y="98985"/>
                    <a:pt x="44261" y="113272"/>
                    <a:pt x="138982" y="100572"/>
                  </a:cubicBezTo>
                  <a:cubicBezTo>
                    <a:pt x="233703" y="87872"/>
                    <a:pt x="657036" y="57709"/>
                    <a:pt x="650157" y="52947"/>
                  </a:cubicBezTo>
                  <a:cubicBezTo>
                    <a:pt x="643278" y="48185"/>
                    <a:pt x="119403" y="73055"/>
                    <a:pt x="97707" y="71997"/>
                  </a:cubicBezTo>
                  <a:cubicBezTo>
                    <a:pt x="76011" y="70939"/>
                    <a:pt x="524215" y="45010"/>
                    <a:pt x="519982" y="46597"/>
                  </a:cubicBezTo>
                  <a:cubicBezTo>
                    <a:pt x="515749" y="48184"/>
                    <a:pt x="133161" y="83639"/>
                    <a:pt x="72307" y="81522"/>
                  </a:cubicBezTo>
                  <a:cubicBezTo>
                    <a:pt x="11453" y="79405"/>
                    <a:pt x="181315" y="-15316"/>
                    <a:pt x="170732" y="21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1" name="フリーフォーム 1450">
              <a:extLst>
                <a:ext uri="{FF2B5EF4-FFF2-40B4-BE49-F238E27FC236}">
                  <a16:creationId xmlns:a16="http://schemas.microsoft.com/office/drawing/2014/main" id="{3BE0FF21-4F6F-8140-E10B-B5EA164B0A04}"/>
                </a:ext>
              </a:extLst>
            </p:cNvPr>
            <p:cNvSpPr/>
            <p:nvPr/>
          </p:nvSpPr>
          <p:spPr>
            <a:xfrm>
              <a:off x="1708013" y="4073158"/>
              <a:ext cx="1187322" cy="384542"/>
            </a:xfrm>
            <a:custGeom>
              <a:avLst/>
              <a:gdLst>
                <a:gd name="connsiteX0" fmla="*/ 3312 w 1187322"/>
                <a:gd name="connsiteY0" fmla="*/ 333742 h 384542"/>
                <a:gd name="connsiteX1" fmla="*/ 657362 w 1187322"/>
                <a:gd name="connsiteY1" fmla="*/ 375017 h 384542"/>
                <a:gd name="connsiteX2" fmla="*/ 565287 w 1187322"/>
                <a:gd name="connsiteY2" fmla="*/ 384542 h 384542"/>
                <a:gd name="connsiteX3" fmla="*/ 895487 w 1187322"/>
                <a:gd name="connsiteY3" fmla="*/ 349617 h 384542"/>
                <a:gd name="connsiteX4" fmla="*/ 1174887 w 1187322"/>
                <a:gd name="connsiteY4" fmla="*/ 340092 h 384542"/>
                <a:gd name="connsiteX5" fmla="*/ 1108212 w 1187322"/>
                <a:gd name="connsiteY5" fmla="*/ 346442 h 384542"/>
                <a:gd name="connsiteX6" fmla="*/ 838337 w 1187322"/>
                <a:gd name="connsiteY6" fmla="*/ 260717 h 384542"/>
                <a:gd name="connsiteX7" fmla="*/ 889137 w 1187322"/>
                <a:gd name="connsiteY7" fmla="*/ 263892 h 384542"/>
                <a:gd name="connsiteX8" fmla="*/ 898662 w 1187322"/>
                <a:gd name="connsiteY8" fmla="*/ 194042 h 384542"/>
                <a:gd name="connsiteX9" fmla="*/ 1019312 w 1187322"/>
                <a:gd name="connsiteY9" fmla="*/ 367 h 384542"/>
                <a:gd name="connsiteX10" fmla="*/ 854212 w 1187322"/>
                <a:gd name="connsiteY10" fmla="*/ 248017 h 384542"/>
                <a:gd name="connsiteX11" fmla="*/ 993912 w 1187322"/>
                <a:gd name="connsiteY11" fmla="*/ 336917 h 384542"/>
                <a:gd name="connsiteX12" fmla="*/ 752612 w 1187322"/>
                <a:gd name="connsiteY12" fmla="*/ 251192 h 384542"/>
                <a:gd name="connsiteX13" fmla="*/ 828812 w 1187322"/>
                <a:gd name="connsiteY13" fmla="*/ 270242 h 384542"/>
                <a:gd name="connsiteX14" fmla="*/ 628787 w 1187322"/>
                <a:gd name="connsiteY14" fmla="*/ 355967 h 384542"/>
                <a:gd name="connsiteX15" fmla="*/ 803412 w 1187322"/>
                <a:gd name="connsiteY15" fmla="*/ 286117 h 384542"/>
                <a:gd name="connsiteX16" fmla="*/ 752612 w 1187322"/>
                <a:gd name="connsiteY16" fmla="*/ 349617 h 384542"/>
                <a:gd name="connsiteX17" fmla="*/ 571637 w 1187322"/>
                <a:gd name="connsiteY17" fmla="*/ 330567 h 384542"/>
                <a:gd name="connsiteX18" fmla="*/ 787537 w 1187322"/>
                <a:gd name="connsiteY18" fmla="*/ 248017 h 384542"/>
                <a:gd name="connsiteX19" fmla="*/ 463687 w 1187322"/>
                <a:gd name="connsiteY19" fmla="*/ 321042 h 384542"/>
                <a:gd name="connsiteX20" fmla="*/ 317637 w 1187322"/>
                <a:gd name="connsiteY20" fmla="*/ 321042 h 384542"/>
                <a:gd name="connsiteX21" fmla="*/ 400187 w 1187322"/>
                <a:gd name="connsiteY21" fmla="*/ 340092 h 384542"/>
                <a:gd name="connsiteX22" fmla="*/ 3312 w 1187322"/>
                <a:gd name="connsiteY22" fmla="*/ 333742 h 38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87322" h="384542">
                  <a:moveTo>
                    <a:pt x="3312" y="333742"/>
                  </a:moveTo>
                  <a:cubicBezTo>
                    <a:pt x="46175" y="339563"/>
                    <a:pt x="563700" y="366550"/>
                    <a:pt x="657362" y="375017"/>
                  </a:cubicBezTo>
                  <a:cubicBezTo>
                    <a:pt x="751024" y="383484"/>
                    <a:pt x="565287" y="384542"/>
                    <a:pt x="565287" y="384542"/>
                  </a:cubicBezTo>
                  <a:cubicBezTo>
                    <a:pt x="604975" y="380309"/>
                    <a:pt x="793887" y="357025"/>
                    <a:pt x="895487" y="349617"/>
                  </a:cubicBezTo>
                  <a:cubicBezTo>
                    <a:pt x="997087" y="342209"/>
                    <a:pt x="1139433" y="340621"/>
                    <a:pt x="1174887" y="340092"/>
                  </a:cubicBezTo>
                  <a:cubicBezTo>
                    <a:pt x="1210341" y="339563"/>
                    <a:pt x="1164304" y="359671"/>
                    <a:pt x="1108212" y="346442"/>
                  </a:cubicBezTo>
                  <a:cubicBezTo>
                    <a:pt x="1052120" y="333213"/>
                    <a:pt x="874849" y="274475"/>
                    <a:pt x="838337" y="260717"/>
                  </a:cubicBezTo>
                  <a:cubicBezTo>
                    <a:pt x="801825" y="246959"/>
                    <a:pt x="879083" y="275004"/>
                    <a:pt x="889137" y="263892"/>
                  </a:cubicBezTo>
                  <a:cubicBezTo>
                    <a:pt x="899191" y="252780"/>
                    <a:pt x="876966" y="237963"/>
                    <a:pt x="898662" y="194042"/>
                  </a:cubicBezTo>
                  <a:cubicBezTo>
                    <a:pt x="920358" y="150121"/>
                    <a:pt x="1026720" y="-8629"/>
                    <a:pt x="1019312" y="367"/>
                  </a:cubicBezTo>
                  <a:cubicBezTo>
                    <a:pt x="1011904" y="9363"/>
                    <a:pt x="858445" y="191925"/>
                    <a:pt x="854212" y="248017"/>
                  </a:cubicBezTo>
                  <a:cubicBezTo>
                    <a:pt x="849979" y="304109"/>
                    <a:pt x="1010845" y="336388"/>
                    <a:pt x="993912" y="336917"/>
                  </a:cubicBezTo>
                  <a:cubicBezTo>
                    <a:pt x="976979" y="337446"/>
                    <a:pt x="780129" y="262304"/>
                    <a:pt x="752612" y="251192"/>
                  </a:cubicBezTo>
                  <a:cubicBezTo>
                    <a:pt x="725095" y="240080"/>
                    <a:pt x="849449" y="252780"/>
                    <a:pt x="828812" y="270242"/>
                  </a:cubicBezTo>
                  <a:cubicBezTo>
                    <a:pt x="808175" y="287704"/>
                    <a:pt x="633020" y="353321"/>
                    <a:pt x="628787" y="355967"/>
                  </a:cubicBezTo>
                  <a:cubicBezTo>
                    <a:pt x="624554" y="358613"/>
                    <a:pt x="782775" y="287175"/>
                    <a:pt x="803412" y="286117"/>
                  </a:cubicBezTo>
                  <a:cubicBezTo>
                    <a:pt x="824049" y="285059"/>
                    <a:pt x="791241" y="342209"/>
                    <a:pt x="752612" y="349617"/>
                  </a:cubicBezTo>
                  <a:cubicBezTo>
                    <a:pt x="713983" y="357025"/>
                    <a:pt x="565816" y="347500"/>
                    <a:pt x="571637" y="330567"/>
                  </a:cubicBezTo>
                  <a:cubicBezTo>
                    <a:pt x="577458" y="313634"/>
                    <a:pt x="805529" y="249604"/>
                    <a:pt x="787537" y="248017"/>
                  </a:cubicBezTo>
                  <a:cubicBezTo>
                    <a:pt x="769545" y="246429"/>
                    <a:pt x="542004" y="308871"/>
                    <a:pt x="463687" y="321042"/>
                  </a:cubicBezTo>
                  <a:cubicBezTo>
                    <a:pt x="385370" y="333213"/>
                    <a:pt x="328220" y="317867"/>
                    <a:pt x="317637" y="321042"/>
                  </a:cubicBezTo>
                  <a:cubicBezTo>
                    <a:pt x="307054" y="324217"/>
                    <a:pt x="453633" y="336388"/>
                    <a:pt x="400187" y="340092"/>
                  </a:cubicBezTo>
                  <a:cubicBezTo>
                    <a:pt x="346741" y="343796"/>
                    <a:pt x="-39551" y="327921"/>
                    <a:pt x="3312" y="3337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2" name="フリーフォーム 1451">
              <a:extLst>
                <a:ext uri="{FF2B5EF4-FFF2-40B4-BE49-F238E27FC236}">
                  <a16:creationId xmlns:a16="http://schemas.microsoft.com/office/drawing/2014/main" id="{13BAE1D1-99F9-92C3-CF87-ECB5F2615F00}"/>
                </a:ext>
              </a:extLst>
            </p:cNvPr>
            <p:cNvSpPr/>
            <p:nvPr/>
          </p:nvSpPr>
          <p:spPr>
            <a:xfrm>
              <a:off x="1598967" y="4393853"/>
              <a:ext cx="1068146" cy="131220"/>
            </a:xfrm>
            <a:custGeom>
              <a:avLst/>
              <a:gdLst>
                <a:gd name="connsiteX0" fmla="*/ 4408 w 1068146"/>
                <a:gd name="connsiteY0" fmla="*/ 347 h 131220"/>
                <a:gd name="connsiteX1" fmla="*/ 499708 w 1068146"/>
                <a:gd name="connsiteY1" fmla="*/ 127347 h 131220"/>
                <a:gd name="connsiteX2" fmla="*/ 67908 w 1068146"/>
                <a:gd name="connsiteY2" fmla="*/ 98772 h 131220"/>
                <a:gd name="connsiteX3" fmla="*/ 1068033 w 1068146"/>
                <a:gd name="connsiteY3" fmla="*/ 101947 h 131220"/>
                <a:gd name="connsiteX4" fmla="*/ 134583 w 1068146"/>
                <a:gd name="connsiteY4" fmla="*/ 89247 h 131220"/>
                <a:gd name="connsiteX5" fmla="*/ 248883 w 1068146"/>
                <a:gd name="connsiteY5" fmla="*/ 89247 h 131220"/>
                <a:gd name="connsiteX6" fmla="*/ 4408 w 1068146"/>
                <a:gd name="connsiteY6" fmla="*/ 347 h 13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8146" h="131220">
                  <a:moveTo>
                    <a:pt x="4408" y="347"/>
                  </a:moveTo>
                  <a:cubicBezTo>
                    <a:pt x="46212" y="6697"/>
                    <a:pt x="489125" y="110943"/>
                    <a:pt x="499708" y="127347"/>
                  </a:cubicBezTo>
                  <a:cubicBezTo>
                    <a:pt x="510291" y="143751"/>
                    <a:pt x="-26813" y="103005"/>
                    <a:pt x="67908" y="98772"/>
                  </a:cubicBezTo>
                  <a:cubicBezTo>
                    <a:pt x="162629" y="94539"/>
                    <a:pt x="1056921" y="103534"/>
                    <a:pt x="1068033" y="101947"/>
                  </a:cubicBezTo>
                  <a:cubicBezTo>
                    <a:pt x="1079145" y="100360"/>
                    <a:pt x="271108" y="91364"/>
                    <a:pt x="134583" y="89247"/>
                  </a:cubicBezTo>
                  <a:cubicBezTo>
                    <a:pt x="-1942" y="87130"/>
                    <a:pt x="266346" y="101947"/>
                    <a:pt x="248883" y="89247"/>
                  </a:cubicBezTo>
                  <a:cubicBezTo>
                    <a:pt x="231421" y="76547"/>
                    <a:pt x="-37396" y="-6003"/>
                    <a:pt x="4408" y="3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3" name="フリーフォーム 1452">
              <a:extLst>
                <a:ext uri="{FF2B5EF4-FFF2-40B4-BE49-F238E27FC236}">
                  <a16:creationId xmlns:a16="http://schemas.microsoft.com/office/drawing/2014/main" id="{C9C57889-7489-A49B-D91D-D54E93E49E11}"/>
                </a:ext>
              </a:extLst>
            </p:cNvPr>
            <p:cNvSpPr/>
            <p:nvPr/>
          </p:nvSpPr>
          <p:spPr>
            <a:xfrm>
              <a:off x="1826788" y="4463917"/>
              <a:ext cx="713619" cy="420606"/>
            </a:xfrm>
            <a:custGeom>
              <a:avLst/>
              <a:gdLst>
                <a:gd name="connsiteX0" fmla="*/ 713212 w 713619"/>
                <a:gd name="connsiteY0" fmla="*/ 133 h 420606"/>
                <a:gd name="connsiteX1" fmla="*/ 157587 w 713619"/>
                <a:gd name="connsiteY1" fmla="*/ 158883 h 420606"/>
                <a:gd name="connsiteX2" fmla="*/ 192512 w 713619"/>
                <a:gd name="connsiteY2" fmla="*/ 162058 h 420606"/>
                <a:gd name="connsiteX3" fmla="*/ 5187 w 713619"/>
                <a:gd name="connsiteY3" fmla="*/ 416058 h 420606"/>
                <a:gd name="connsiteX4" fmla="*/ 78212 w 713619"/>
                <a:gd name="connsiteY4" fmla="*/ 311283 h 420606"/>
                <a:gd name="connsiteX5" fmla="*/ 344912 w 713619"/>
                <a:gd name="connsiteY5" fmla="*/ 136658 h 420606"/>
                <a:gd name="connsiteX6" fmla="*/ 186162 w 713619"/>
                <a:gd name="connsiteY6" fmla="*/ 200158 h 420606"/>
                <a:gd name="connsiteX7" fmla="*/ 360787 w 713619"/>
                <a:gd name="connsiteY7" fmla="*/ 63633 h 420606"/>
                <a:gd name="connsiteX8" fmla="*/ 249662 w 713619"/>
                <a:gd name="connsiteY8" fmla="*/ 130308 h 420606"/>
                <a:gd name="connsiteX9" fmla="*/ 713212 w 713619"/>
                <a:gd name="connsiteY9" fmla="*/ 133 h 42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619" h="420606">
                  <a:moveTo>
                    <a:pt x="713212" y="133"/>
                  </a:moveTo>
                  <a:cubicBezTo>
                    <a:pt x="697866" y="4896"/>
                    <a:pt x="244370" y="131896"/>
                    <a:pt x="157587" y="158883"/>
                  </a:cubicBezTo>
                  <a:cubicBezTo>
                    <a:pt x="70804" y="185870"/>
                    <a:pt x="217912" y="119196"/>
                    <a:pt x="192512" y="162058"/>
                  </a:cubicBezTo>
                  <a:cubicBezTo>
                    <a:pt x="167112" y="204920"/>
                    <a:pt x="24237" y="391187"/>
                    <a:pt x="5187" y="416058"/>
                  </a:cubicBezTo>
                  <a:cubicBezTo>
                    <a:pt x="-13863" y="440929"/>
                    <a:pt x="21591" y="357850"/>
                    <a:pt x="78212" y="311283"/>
                  </a:cubicBezTo>
                  <a:cubicBezTo>
                    <a:pt x="134833" y="264716"/>
                    <a:pt x="326920" y="155179"/>
                    <a:pt x="344912" y="136658"/>
                  </a:cubicBezTo>
                  <a:cubicBezTo>
                    <a:pt x="362904" y="118137"/>
                    <a:pt x="183516" y="212329"/>
                    <a:pt x="186162" y="200158"/>
                  </a:cubicBezTo>
                  <a:cubicBezTo>
                    <a:pt x="188808" y="187987"/>
                    <a:pt x="350204" y="75275"/>
                    <a:pt x="360787" y="63633"/>
                  </a:cubicBezTo>
                  <a:cubicBezTo>
                    <a:pt x="371370" y="51991"/>
                    <a:pt x="193570" y="140891"/>
                    <a:pt x="249662" y="130308"/>
                  </a:cubicBezTo>
                  <a:cubicBezTo>
                    <a:pt x="305754" y="119725"/>
                    <a:pt x="728558" y="-4630"/>
                    <a:pt x="713212" y="1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4" name="フリーフォーム 1453">
              <a:extLst>
                <a:ext uri="{FF2B5EF4-FFF2-40B4-BE49-F238E27FC236}">
                  <a16:creationId xmlns:a16="http://schemas.microsoft.com/office/drawing/2014/main" id="{A95DF180-98D4-66A0-56DB-76DA2B230F76}"/>
                </a:ext>
              </a:extLst>
            </p:cNvPr>
            <p:cNvSpPr/>
            <p:nvPr/>
          </p:nvSpPr>
          <p:spPr>
            <a:xfrm>
              <a:off x="7157817" y="4417143"/>
              <a:ext cx="359592" cy="491904"/>
            </a:xfrm>
            <a:custGeom>
              <a:avLst/>
              <a:gdLst>
                <a:gd name="connsiteX0" fmla="*/ 112933 w 359592"/>
                <a:gd name="connsiteY0" fmla="*/ 2457 h 491904"/>
                <a:gd name="connsiteX1" fmla="*/ 351058 w 359592"/>
                <a:gd name="connsiteY1" fmla="*/ 196132 h 491904"/>
                <a:gd name="connsiteX2" fmla="*/ 293908 w 359592"/>
                <a:gd name="connsiteY2" fmla="*/ 212007 h 491904"/>
                <a:gd name="connsiteX3" fmla="*/ 170083 w 359592"/>
                <a:gd name="connsiteY3" fmla="*/ 329482 h 491904"/>
                <a:gd name="connsiteX4" fmla="*/ 182783 w 359592"/>
                <a:gd name="connsiteY4" fmla="*/ 316782 h 491904"/>
                <a:gd name="connsiteX5" fmla="*/ 1808 w 359592"/>
                <a:gd name="connsiteY5" fmla="*/ 491407 h 491904"/>
                <a:gd name="connsiteX6" fmla="*/ 103408 w 359592"/>
                <a:gd name="connsiteY6" fmla="*/ 364407 h 491904"/>
                <a:gd name="connsiteX7" fmla="*/ 319308 w 359592"/>
                <a:gd name="connsiteY7" fmla="*/ 215182 h 491904"/>
                <a:gd name="connsiteX8" fmla="*/ 309783 w 359592"/>
                <a:gd name="connsiteY8" fmla="*/ 167557 h 491904"/>
                <a:gd name="connsiteX9" fmla="*/ 205008 w 359592"/>
                <a:gd name="connsiteY9" fmla="*/ 91357 h 491904"/>
                <a:gd name="connsiteX10" fmla="*/ 112933 w 359592"/>
                <a:gd name="connsiteY10" fmla="*/ 2457 h 491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9592" h="491904">
                  <a:moveTo>
                    <a:pt x="112933" y="2457"/>
                  </a:moveTo>
                  <a:cubicBezTo>
                    <a:pt x="137275" y="19920"/>
                    <a:pt x="320896" y="161207"/>
                    <a:pt x="351058" y="196132"/>
                  </a:cubicBezTo>
                  <a:cubicBezTo>
                    <a:pt x="381221" y="231057"/>
                    <a:pt x="324070" y="189782"/>
                    <a:pt x="293908" y="212007"/>
                  </a:cubicBezTo>
                  <a:cubicBezTo>
                    <a:pt x="263746" y="234232"/>
                    <a:pt x="170083" y="329482"/>
                    <a:pt x="170083" y="329482"/>
                  </a:cubicBezTo>
                  <a:cubicBezTo>
                    <a:pt x="151562" y="346945"/>
                    <a:pt x="182783" y="316782"/>
                    <a:pt x="182783" y="316782"/>
                  </a:cubicBezTo>
                  <a:cubicBezTo>
                    <a:pt x="154737" y="343769"/>
                    <a:pt x="15037" y="483470"/>
                    <a:pt x="1808" y="491407"/>
                  </a:cubicBezTo>
                  <a:cubicBezTo>
                    <a:pt x="-11421" y="499344"/>
                    <a:pt x="50491" y="410445"/>
                    <a:pt x="103408" y="364407"/>
                  </a:cubicBezTo>
                  <a:cubicBezTo>
                    <a:pt x="156325" y="318370"/>
                    <a:pt x="284912" y="247990"/>
                    <a:pt x="319308" y="215182"/>
                  </a:cubicBezTo>
                  <a:cubicBezTo>
                    <a:pt x="353704" y="182374"/>
                    <a:pt x="328833" y="188194"/>
                    <a:pt x="309783" y="167557"/>
                  </a:cubicBezTo>
                  <a:cubicBezTo>
                    <a:pt x="290733" y="146920"/>
                    <a:pt x="239933" y="117286"/>
                    <a:pt x="205008" y="91357"/>
                  </a:cubicBezTo>
                  <a:cubicBezTo>
                    <a:pt x="170083" y="65428"/>
                    <a:pt x="88591" y="-15006"/>
                    <a:pt x="112933" y="24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5" name="フリーフォーム 1454">
              <a:extLst>
                <a:ext uri="{FF2B5EF4-FFF2-40B4-BE49-F238E27FC236}">
                  <a16:creationId xmlns:a16="http://schemas.microsoft.com/office/drawing/2014/main" id="{34F24064-AACD-642C-F6B8-CBC4932B3B16}"/>
                </a:ext>
              </a:extLst>
            </p:cNvPr>
            <p:cNvSpPr/>
            <p:nvPr/>
          </p:nvSpPr>
          <p:spPr>
            <a:xfrm>
              <a:off x="6936854" y="4505350"/>
              <a:ext cx="486730" cy="432564"/>
            </a:xfrm>
            <a:custGeom>
              <a:avLst/>
              <a:gdLst>
                <a:gd name="connsiteX0" fmla="*/ 429146 w 486730"/>
                <a:gd name="connsiteY0" fmla="*/ 3150 h 432564"/>
                <a:gd name="connsiteX1" fmla="*/ 19571 w 486730"/>
                <a:gd name="connsiteY1" fmla="*/ 415900 h 432564"/>
                <a:gd name="connsiteX2" fmla="*/ 95771 w 486730"/>
                <a:gd name="connsiteY2" fmla="*/ 330175 h 432564"/>
                <a:gd name="connsiteX3" fmla="*/ 362471 w 486730"/>
                <a:gd name="connsiteY3" fmla="*/ 130150 h 432564"/>
                <a:gd name="connsiteX4" fmla="*/ 175146 w 486730"/>
                <a:gd name="connsiteY4" fmla="*/ 336525 h 432564"/>
                <a:gd name="connsiteX5" fmla="*/ 486296 w 486730"/>
                <a:gd name="connsiteY5" fmla="*/ 92050 h 432564"/>
                <a:gd name="connsiteX6" fmla="*/ 244996 w 486730"/>
                <a:gd name="connsiteY6" fmla="*/ 317475 h 432564"/>
                <a:gd name="connsiteX7" fmla="*/ 324371 w 486730"/>
                <a:gd name="connsiteY7" fmla="*/ 133325 h 432564"/>
                <a:gd name="connsiteX8" fmla="*/ 260871 w 486730"/>
                <a:gd name="connsiteY8" fmla="*/ 219050 h 432564"/>
                <a:gd name="connsiteX9" fmla="*/ 429146 w 486730"/>
                <a:gd name="connsiteY9" fmla="*/ 3150 h 432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730" h="432564">
                  <a:moveTo>
                    <a:pt x="429146" y="3150"/>
                  </a:moveTo>
                  <a:cubicBezTo>
                    <a:pt x="388929" y="35958"/>
                    <a:pt x="75133" y="361396"/>
                    <a:pt x="19571" y="415900"/>
                  </a:cubicBezTo>
                  <a:cubicBezTo>
                    <a:pt x="-35991" y="470404"/>
                    <a:pt x="38621" y="377800"/>
                    <a:pt x="95771" y="330175"/>
                  </a:cubicBezTo>
                  <a:cubicBezTo>
                    <a:pt x="152921" y="282550"/>
                    <a:pt x="349242" y="129092"/>
                    <a:pt x="362471" y="130150"/>
                  </a:cubicBezTo>
                  <a:cubicBezTo>
                    <a:pt x="375700" y="131208"/>
                    <a:pt x="154509" y="342875"/>
                    <a:pt x="175146" y="336525"/>
                  </a:cubicBezTo>
                  <a:cubicBezTo>
                    <a:pt x="195783" y="330175"/>
                    <a:pt x="474654" y="95225"/>
                    <a:pt x="486296" y="92050"/>
                  </a:cubicBezTo>
                  <a:cubicBezTo>
                    <a:pt x="497938" y="88875"/>
                    <a:pt x="271983" y="310596"/>
                    <a:pt x="244996" y="317475"/>
                  </a:cubicBezTo>
                  <a:cubicBezTo>
                    <a:pt x="218009" y="324354"/>
                    <a:pt x="321725" y="149729"/>
                    <a:pt x="324371" y="133325"/>
                  </a:cubicBezTo>
                  <a:cubicBezTo>
                    <a:pt x="327017" y="116921"/>
                    <a:pt x="242879" y="233867"/>
                    <a:pt x="260871" y="219050"/>
                  </a:cubicBezTo>
                  <a:cubicBezTo>
                    <a:pt x="278863" y="204233"/>
                    <a:pt x="469363" y="-29658"/>
                    <a:pt x="429146" y="31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7" name="フリーフォーム 1456">
              <a:extLst>
                <a:ext uri="{FF2B5EF4-FFF2-40B4-BE49-F238E27FC236}">
                  <a16:creationId xmlns:a16="http://schemas.microsoft.com/office/drawing/2014/main" id="{5905DA58-5A75-B0C0-2BF4-037BEB042CD9}"/>
                </a:ext>
              </a:extLst>
            </p:cNvPr>
            <p:cNvSpPr/>
            <p:nvPr/>
          </p:nvSpPr>
          <p:spPr>
            <a:xfrm>
              <a:off x="7375460" y="4616251"/>
              <a:ext cx="47690" cy="60524"/>
            </a:xfrm>
            <a:custGeom>
              <a:avLst/>
              <a:gdLst>
                <a:gd name="connsiteX0" fmla="*/ 47690 w 47690"/>
                <a:gd name="connsiteY0" fmla="*/ 60524 h 60524"/>
                <a:gd name="connsiteX1" fmla="*/ 65 w 47690"/>
                <a:gd name="connsiteY1" fmla="*/ 199 h 60524"/>
                <a:gd name="connsiteX2" fmla="*/ 47690 w 47690"/>
                <a:gd name="connsiteY2" fmla="*/ 60524 h 6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90" h="60524">
                  <a:moveTo>
                    <a:pt x="47690" y="60524"/>
                  </a:moveTo>
                  <a:cubicBezTo>
                    <a:pt x="47690" y="60524"/>
                    <a:pt x="2182" y="4432"/>
                    <a:pt x="65" y="199"/>
                  </a:cubicBezTo>
                  <a:cubicBezTo>
                    <a:pt x="-2052" y="-4034"/>
                    <a:pt x="47690" y="60524"/>
                    <a:pt x="47690" y="605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8" name="フリーフォーム 1457">
              <a:extLst>
                <a:ext uri="{FF2B5EF4-FFF2-40B4-BE49-F238E27FC236}">
                  <a16:creationId xmlns:a16="http://schemas.microsoft.com/office/drawing/2014/main" id="{FBBB321C-863D-FD93-E7E5-0715067F4F5A}"/>
                </a:ext>
              </a:extLst>
            </p:cNvPr>
            <p:cNvSpPr/>
            <p:nvPr/>
          </p:nvSpPr>
          <p:spPr>
            <a:xfrm>
              <a:off x="7171929" y="4603767"/>
              <a:ext cx="267323" cy="326438"/>
            </a:xfrm>
            <a:custGeom>
              <a:avLst/>
              <a:gdLst>
                <a:gd name="connsiteX0" fmla="*/ 260746 w 267323"/>
                <a:gd name="connsiteY0" fmla="*/ 9508 h 326438"/>
                <a:gd name="connsiteX1" fmla="*/ 13096 w 267323"/>
                <a:gd name="connsiteY1" fmla="*/ 311133 h 326438"/>
                <a:gd name="connsiteX2" fmla="*/ 32146 w 267323"/>
                <a:gd name="connsiteY2" fmla="*/ 276208 h 326438"/>
                <a:gd name="connsiteX3" fmla="*/ 13096 w 267323"/>
                <a:gd name="connsiteY3" fmla="*/ 225408 h 326438"/>
                <a:gd name="connsiteX4" fmla="*/ 44846 w 267323"/>
                <a:gd name="connsiteY4" fmla="*/ 238108 h 326438"/>
                <a:gd name="connsiteX5" fmla="*/ 51196 w 267323"/>
                <a:gd name="connsiteY5" fmla="*/ 155558 h 326438"/>
                <a:gd name="connsiteX6" fmla="*/ 95646 w 267323"/>
                <a:gd name="connsiteY6" fmla="*/ 190483 h 326438"/>
                <a:gd name="connsiteX7" fmla="*/ 121046 w 267323"/>
                <a:gd name="connsiteY7" fmla="*/ 165083 h 326438"/>
                <a:gd name="connsiteX8" fmla="*/ 127396 w 267323"/>
                <a:gd name="connsiteY8" fmla="*/ 50783 h 326438"/>
                <a:gd name="connsiteX9" fmla="*/ 162321 w 267323"/>
                <a:gd name="connsiteY9" fmla="*/ 111108 h 326438"/>
                <a:gd name="connsiteX10" fmla="*/ 194071 w 267323"/>
                <a:gd name="connsiteY10" fmla="*/ 76183 h 326438"/>
                <a:gd name="connsiteX11" fmla="*/ 260746 w 267323"/>
                <a:gd name="connsiteY11" fmla="*/ 9508 h 32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7323" h="326438">
                  <a:moveTo>
                    <a:pt x="260746" y="9508"/>
                  </a:moveTo>
                  <a:cubicBezTo>
                    <a:pt x="230584" y="48666"/>
                    <a:pt x="51196" y="266683"/>
                    <a:pt x="13096" y="311133"/>
                  </a:cubicBezTo>
                  <a:cubicBezTo>
                    <a:pt x="-25004" y="355583"/>
                    <a:pt x="32146" y="290495"/>
                    <a:pt x="32146" y="276208"/>
                  </a:cubicBezTo>
                  <a:cubicBezTo>
                    <a:pt x="32146" y="261921"/>
                    <a:pt x="10979" y="231758"/>
                    <a:pt x="13096" y="225408"/>
                  </a:cubicBezTo>
                  <a:cubicBezTo>
                    <a:pt x="15213" y="219058"/>
                    <a:pt x="38496" y="249750"/>
                    <a:pt x="44846" y="238108"/>
                  </a:cubicBezTo>
                  <a:cubicBezTo>
                    <a:pt x="51196" y="226466"/>
                    <a:pt x="42729" y="163496"/>
                    <a:pt x="51196" y="155558"/>
                  </a:cubicBezTo>
                  <a:cubicBezTo>
                    <a:pt x="59663" y="147621"/>
                    <a:pt x="84004" y="188896"/>
                    <a:pt x="95646" y="190483"/>
                  </a:cubicBezTo>
                  <a:cubicBezTo>
                    <a:pt x="107288" y="192070"/>
                    <a:pt x="115754" y="188366"/>
                    <a:pt x="121046" y="165083"/>
                  </a:cubicBezTo>
                  <a:cubicBezTo>
                    <a:pt x="126338" y="141800"/>
                    <a:pt x="120517" y="59779"/>
                    <a:pt x="127396" y="50783"/>
                  </a:cubicBezTo>
                  <a:cubicBezTo>
                    <a:pt x="134275" y="41787"/>
                    <a:pt x="151208" y="106875"/>
                    <a:pt x="162321" y="111108"/>
                  </a:cubicBezTo>
                  <a:cubicBezTo>
                    <a:pt x="173433" y="115341"/>
                    <a:pt x="179784" y="88354"/>
                    <a:pt x="194071" y="76183"/>
                  </a:cubicBezTo>
                  <a:cubicBezTo>
                    <a:pt x="208358" y="64012"/>
                    <a:pt x="290908" y="-29650"/>
                    <a:pt x="260746" y="95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9" name="フリーフォーム 1458">
              <a:extLst>
                <a:ext uri="{FF2B5EF4-FFF2-40B4-BE49-F238E27FC236}">
                  <a16:creationId xmlns:a16="http://schemas.microsoft.com/office/drawing/2014/main" id="{41CC8289-AB7D-5F8E-1F9B-D10E3DC15115}"/>
                </a:ext>
              </a:extLst>
            </p:cNvPr>
            <p:cNvSpPr/>
            <p:nvPr/>
          </p:nvSpPr>
          <p:spPr>
            <a:xfrm>
              <a:off x="6842636" y="3941648"/>
              <a:ext cx="470333" cy="777640"/>
            </a:xfrm>
            <a:custGeom>
              <a:avLst/>
              <a:gdLst>
                <a:gd name="connsiteX0" fmla="*/ 180464 w 470333"/>
                <a:gd name="connsiteY0" fmla="*/ 341427 h 777640"/>
                <a:gd name="connsiteX1" fmla="*/ 459864 w 470333"/>
                <a:gd name="connsiteY1" fmla="*/ 84252 h 777640"/>
                <a:gd name="connsiteX2" fmla="*/ 396364 w 470333"/>
                <a:gd name="connsiteY2" fmla="*/ 166802 h 777640"/>
                <a:gd name="connsiteX3" fmla="*/ 256664 w 470333"/>
                <a:gd name="connsiteY3" fmla="*/ 328727 h 777640"/>
                <a:gd name="connsiteX4" fmla="*/ 2664 w 470333"/>
                <a:gd name="connsiteY4" fmla="*/ 773227 h 777640"/>
                <a:gd name="connsiteX5" fmla="*/ 431289 w 470333"/>
                <a:gd name="connsiteY5" fmla="*/ 27102 h 777640"/>
                <a:gd name="connsiteX6" fmla="*/ 351914 w 470333"/>
                <a:gd name="connsiteY6" fmla="*/ 179502 h 777640"/>
                <a:gd name="connsiteX7" fmla="*/ 180464 w 470333"/>
                <a:gd name="connsiteY7" fmla="*/ 341427 h 77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0333" h="777640">
                  <a:moveTo>
                    <a:pt x="180464" y="341427"/>
                  </a:moveTo>
                  <a:cubicBezTo>
                    <a:pt x="198456" y="325552"/>
                    <a:pt x="423881" y="113356"/>
                    <a:pt x="459864" y="84252"/>
                  </a:cubicBezTo>
                  <a:cubicBezTo>
                    <a:pt x="495847" y="55148"/>
                    <a:pt x="430231" y="126056"/>
                    <a:pt x="396364" y="166802"/>
                  </a:cubicBezTo>
                  <a:cubicBezTo>
                    <a:pt x="362497" y="207548"/>
                    <a:pt x="322281" y="227656"/>
                    <a:pt x="256664" y="328727"/>
                  </a:cubicBezTo>
                  <a:cubicBezTo>
                    <a:pt x="191047" y="429798"/>
                    <a:pt x="-26440" y="823498"/>
                    <a:pt x="2664" y="773227"/>
                  </a:cubicBezTo>
                  <a:cubicBezTo>
                    <a:pt x="31768" y="722956"/>
                    <a:pt x="373081" y="126056"/>
                    <a:pt x="431289" y="27102"/>
                  </a:cubicBezTo>
                  <a:cubicBezTo>
                    <a:pt x="489497" y="-71852"/>
                    <a:pt x="387897" y="128173"/>
                    <a:pt x="351914" y="179502"/>
                  </a:cubicBezTo>
                  <a:cubicBezTo>
                    <a:pt x="315931" y="230831"/>
                    <a:pt x="162472" y="357302"/>
                    <a:pt x="180464" y="3414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0" name="フリーフォーム 1459">
              <a:extLst>
                <a:ext uri="{FF2B5EF4-FFF2-40B4-BE49-F238E27FC236}">
                  <a16:creationId xmlns:a16="http://schemas.microsoft.com/office/drawing/2014/main" id="{DD34B124-2261-CC6A-8A34-BD476365F337}"/>
                </a:ext>
              </a:extLst>
            </p:cNvPr>
            <p:cNvSpPr/>
            <p:nvPr/>
          </p:nvSpPr>
          <p:spPr>
            <a:xfrm>
              <a:off x="7397480" y="3479653"/>
              <a:ext cx="89214" cy="267037"/>
            </a:xfrm>
            <a:custGeom>
              <a:avLst/>
              <a:gdLst>
                <a:gd name="connsiteX0" fmla="*/ 38370 w 89214"/>
                <a:gd name="connsiteY0" fmla="*/ 147 h 267037"/>
                <a:gd name="connsiteX1" fmla="*/ 82820 w 89214"/>
                <a:gd name="connsiteY1" fmla="*/ 130322 h 267037"/>
                <a:gd name="connsiteX2" fmla="*/ 270 w 89214"/>
                <a:gd name="connsiteY2" fmla="*/ 266847 h 267037"/>
                <a:gd name="connsiteX3" fmla="*/ 57420 w 89214"/>
                <a:gd name="connsiteY3" fmla="*/ 158897 h 267037"/>
                <a:gd name="connsiteX4" fmla="*/ 89170 w 89214"/>
                <a:gd name="connsiteY4" fmla="*/ 104922 h 267037"/>
                <a:gd name="connsiteX5" fmla="*/ 38370 w 89214"/>
                <a:gd name="connsiteY5" fmla="*/ 147 h 26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214" h="267037">
                  <a:moveTo>
                    <a:pt x="38370" y="147"/>
                  </a:moveTo>
                  <a:cubicBezTo>
                    <a:pt x="37312" y="4380"/>
                    <a:pt x="89170" y="85872"/>
                    <a:pt x="82820" y="130322"/>
                  </a:cubicBezTo>
                  <a:cubicBezTo>
                    <a:pt x="76470" y="174772"/>
                    <a:pt x="4503" y="262085"/>
                    <a:pt x="270" y="266847"/>
                  </a:cubicBezTo>
                  <a:cubicBezTo>
                    <a:pt x="-3963" y="271609"/>
                    <a:pt x="42603" y="185885"/>
                    <a:pt x="57420" y="158897"/>
                  </a:cubicBezTo>
                  <a:cubicBezTo>
                    <a:pt x="72237" y="131909"/>
                    <a:pt x="90228" y="126089"/>
                    <a:pt x="89170" y="104922"/>
                  </a:cubicBezTo>
                  <a:cubicBezTo>
                    <a:pt x="88112" y="83755"/>
                    <a:pt x="39428" y="-4086"/>
                    <a:pt x="38370" y="1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1" name="フリーフォーム 1460">
              <a:extLst>
                <a:ext uri="{FF2B5EF4-FFF2-40B4-BE49-F238E27FC236}">
                  <a16:creationId xmlns:a16="http://schemas.microsoft.com/office/drawing/2014/main" id="{025242E2-FF96-2A9A-3052-7E2590DF3621}"/>
                </a:ext>
              </a:extLst>
            </p:cNvPr>
            <p:cNvSpPr/>
            <p:nvPr/>
          </p:nvSpPr>
          <p:spPr>
            <a:xfrm>
              <a:off x="6881963" y="3446196"/>
              <a:ext cx="1086680" cy="1313302"/>
            </a:xfrm>
            <a:custGeom>
              <a:avLst/>
              <a:gdLst>
                <a:gd name="connsiteX0" fmla="*/ 661837 w 1086680"/>
                <a:gd name="connsiteY0" fmla="*/ 27254 h 1313302"/>
                <a:gd name="connsiteX1" fmla="*/ 712637 w 1086680"/>
                <a:gd name="connsiteY1" fmla="*/ 59004 h 1313302"/>
                <a:gd name="connsiteX2" fmla="*/ 976162 w 1086680"/>
                <a:gd name="connsiteY2" fmla="*/ 373329 h 1313302"/>
                <a:gd name="connsiteX3" fmla="*/ 899962 w 1086680"/>
                <a:gd name="connsiteY3" fmla="*/ 389204 h 1313302"/>
                <a:gd name="connsiteX4" fmla="*/ 503087 w 1086680"/>
                <a:gd name="connsiteY4" fmla="*/ 563829 h 1313302"/>
                <a:gd name="connsiteX5" fmla="*/ 766612 w 1086680"/>
                <a:gd name="connsiteY5" fmla="*/ 459054 h 1313302"/>
                <a:gd name="connsiteX6" fmla="*/ 706287 w 1086680"/>
                <a:gd name="connsiteY6" fmla="*/ 487629 h 1313302"/>
                <a:gd name="connsiteX7" fmla="*/ 709462 w 1086680"/>
                <a:gd name="connsiteY7" fmla="*/ 554304 h 1313302"/>
                <a:gd name="connsiteX8" fmla="*/ 607862 w 1086680"/>
                <a:gd name="connsiteY8" fmla="*/ 719404 h 1313302"/>
                <a:gd name="connsiteX9" fmla="*/ 1437 w 1086680"/>
                <a:gd name="connsiteY9" fmla="*/ 1313129 h 1313302"/>
                <a:gd name="connsiteX10" fmla="*/ 801537 w 1086680"/>
                <a:gd name="connsiteY10" fmla="*/ 655904 h 1313302"/>
                <a:gd name="connsiteX11" fmla="*/ 1084112 w 1086680"/>
                <a:gd name="connsiteY11" fmla="*/ 509854 h 1313302"/>
                <a:gd name="connsiteX12" fmla="*/ 668187 w 1086680"/>
                <a:gd name="connsiteY12" fmla="*/ 760679 h 1313302"/>
                <a:gd name="connsiteX13" fmla="*/ 804712 w 1086680"/>
                <a:gd name="connsiteY13" fmla="*/ 646379 h 1313302"/>
                <a:gd name="connsiteX14" fmla="*/ 849162 w 1086680"/>
                <a:gd name="connsiteY14" fmla="*/ 519379 h 1313302"/>
                <a:gd name="connsiteX15" fmla="*/ 899962 w 1086680"/>
                <a:gd name="connsiteY15" fmla="*/ 446354 h 1313302"/>
                <a:gd name="connsiteX16" fmla="*/ 792012 w 1086680"/>
                <a:gd name="connsiteY16" fmla="*/ 671779 h 1313302"/>
                <a:gd name="connsiteX17" fmla="*/ 614212 w 1086680"/>
                <a:gd name="connsiteY17" fmla="*/ 709879 h 1313302"/>
                <a:gd name="connsiteX18" fmla="*/ 677712 w 1086680"/>
                <a:gd name="connsiteY18" fmla="*/ 487629 h 1313302"/>
                <a:gd name="connsiteX19" fmla="*/ 1039662 w 1086680"/>
                <a:gd name="connsiteY19" fmla="*/ 376504 h 1313302"/>
                <a:gd name="connsiteX20" fmla="*/ 1058712 w 1086680"/>
                <a:gd name="connsiteY20" fmla="*/ 376504 h 1313302"/>
                <a:gd name="connsiteX21" fmla="*/ 969812 w 1086680"/>
                <a:gd name="connsiteY21" fmla="*/ 360629 h 1313302"/>
                <a:gd name="connsiteX22" fmla="*/ 661837 w 1086680"/>
                <a:gd name="connsiteY22" fmla="*/ 27254 h 131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086680" h="1313302">
                  <a:moveTo>
                    <a:pt x="661837" y="27254"/>
                  </a:moveTo>
                  <a:cubicBezTo>
                    <a:pt x="618974" y="-23017"/>
                    <a:pt x="660250" y="1325"/>
                    <a:pt x="712637" y="59004"/>
                  </a:cubicBezTo>
                  <a:cubicBezTo>
                    <a:pt x="765024" y="116683"/>
                    <a:pt x="944941" y="318296"/>
                    <a:pt x="976162" y="373329"/>
                  </a:cubicBezTo>
                  <a:cubicBezTo>
                    <a:pt x="1007383" y="428362"/>
                    <a:pt x="978808" y="357454"/>
                    <a:pt x="899962" y="389204"/>
                  </a:cubicBezTo>
                  <a:cubicBezTo>
                    <a:pt x="821116" y="420954"/>
                    <a:pt x="525312" y="552187"/>
                    <a:pt x="503087" y="563829"/>
                  </a:cubicBezTo>
                  <a:cubicBezTo>
                    <a:pt x="480862" y="575471"/>
                    <a:pt x="732745" y="471754"/>
                    <a:pt x="766612" y="459054"/>
                  </a:cubicBezTo>
                  <a:cubicBezTo>
                    <a:pt x="800479" y="446354"/>
                    <a:pt x="715812" y="471754"/>
                    <a:pt x="706287" y="487629"/>
                  </a:cubicBezTo>
                  <a:cubicBezTo>
                    <a:pt x="696762" y="503504"/>
                    <a:pt x="725866" y="515675"/>
                    <a:pt x="709462" y="554304"/>
                  </a:cubicBezTo>
                  <a:cubicBezTo>
                    <a:pt x="693058" y="592933"/>
                    <a:pt x="725866" y="592933"/>
                    <a:pt x="607862" y="719404"/>
                  </a:cubicBezTo>
                  <a:cubicBezTo>
                    <a:pt x="489858" y="845875"/>
                    <a:pt x="-30842" y="1323712"/>
                    <a:pt x="1437" y="1313129"/>
                  </a:cubicBezTo>
                  <a:cubicBezTo>
                    <a:pt x="33716" y="1302546"/>
                    <a:pt x="621091" y="789783"/>
                    <a:pt x="801537" y="655904"/>
                  </a:cubicBezTo>
                  <a:cubicBezTo>
                    <a:pt x="981983" y="522025"/>
                    <a:pt x="1106337" y="492392"/>
                    <a:pt x="1084112" y="509854"/>
                  </a:cubicBezTo>
                  <a:cubicBezTo>
                    <a:pt x="1061887" y="527316"/>
                    <a:pt x="714754" y="737925"/>
                    <a:pt x="668187" y="760679"/>
                  </a:cubicBezTo>
                  <a:cubicBezTo>
                    <a:pt x="621620" y="783433"/>
                    <a:pt x="774550" y="686596"/>
                    <a:pt x="804712" y="646379"/>
                  </a:cubicBezTo>
                  <a:cubicBezTo>
                    <a:pt x="834874" y="606162"/>
                    <a:pt x="833287" y="552716"/>
                    <a:pt x="849162" y="519379"/>
                  </a:cubicBezTo>
                  <a:cubicBezTo>
                    <a:pt x="865037" y="486042"/>
                    <a:pt x="909487" y="420954"/>
                    <a:pt x="899962" y="446354"/>
                  </a:cubicBezTo>
                  <a:cubicBezTo>
                    <a:pt x="890437" y="471754"/>
                    <a:pt x="839637" y="627858"/>
                    <a:pt x="792012" y="671779"/>
                  </a:cubicBezTo>
                  <a:cubicBezTo>
                    <a:pt x="744387" y="715700"/>
                    <a:pt x="633262" y="740571"/>
                    <a:pt x="614212" y="709879"/>
                  </a:cubicBezTo>
                  <a:cubicBezTo>
                    <a:pt x="595162" y="679187"/>
                    <a:pt x="606804" y="543191"/>
                    <a:pt x="677712" y="487629"/>
                  </a:cubicBezTo>
                  <a:cubicBezTo>
                    <a:pt x="748620" y="432067"/>
                    <a:pt x="976162" y="395025"/>
                    <a:pt x="1039662" y="376504"/>
                  </a:cubicBezTo>
                  <a:cubicBezTo>
                    <a:pt x="1103162" y="357983"/>
                    <a:pt x="1070354" y="379150"/>
                    <a:pt x="1058712" y="376504"/>
                  </a:cubicBezTo>
                  <a:cubicBezTo>
                    <a:pt x="1047070" y="373858"/>
                    <a:pt x="1035958" y="425717"/>
                    <a:pt x="969812" y="360629"/>
                  </a:cubicBezTo>
                  <a:cubicBezTo>
                    <a:pt x="903666" y="295542"/>
                    <a:pt x="704700" y="77525"/>
                    <a:pt x="661837" y="272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2" name="フリーフォーム 1461">
              <a:extLst>
                <a:ext uri="{FF2B5EF4-FFF2-40B4-BE49-F238E27FC236}">
                  <a16:creationId xmlns:a16="http://schemas.microsoft.com/office/drawing/2014/main" id="{1E3B5400-EDBE-38E1-8DCA-C65768AD71C9}"/>
                </a:ext>
              </a:extLst>
            </p:cNvPr>
            <p:cNvSpPr/>
            <p:nvPr/>
          </p:nvSpPr>
          <p:spPr>
            <a:xfrm>
              <a:off x="7300479" y="4103335"/>
              <a:ext cx="995564" cy="210284"/>
            </a:xfrm>
            <a:custGeom>
              <a:avLst/>
              <a:gdLst>
                <a:gd name="connsiteX0" fmla="*/ 5196 w 995564"/>
                <a:gd name="connsiteY0" fmla="*/ 208315 h 210284"/>
                <a:gd name="connsiteX1" fmla="*/ 957696 w 995564"/>
                <a:gd name="connsiteY1" fmla="*/ 5115 h 210284"/>
                <a:gd name="connsiteX2" fmla="*/ 764021 w 995564"/>
                <a:gd name="connsiteY2" fmla="*/ 71790 h 210284"/>
                <a:gd name="connsiteX3" fmla="*/ 373496 w 995564"/>
                <a:gd name="connsiteY3" fmla="*/ 189265 h 210284"/>
                <a:gd name="connsiteX4" fmla="*/ 567171 w 995564"/>
                <a:gd name="connsiteY4" fmla="*/ 113065 h 210284"/>
                <a:gd name="connsiteX5" fmla="*/ 5196 w 995564"/>
                <a:gd name="connsiteY5" fmla="*/ 208315 h 210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5564" h="210284">
                  <a:moveTo>
                    <a:pt x="5196" y="208315"/>
                  </a:moveTo>
                  <a:cubicBezTo>
                    <a:pt x="70283" y="190323"/>
                    <a:pt x="831225" y="27869"/>
                    <a:pt x="957696" y="5115"/>
                  </a:cubicBezTo>
                  <a:cubicBezTo>
                    <a:pt x="1084167" y="-17639"/>
                    <a:pt x="861388" y="41098"/>
                    <a:pt x="764021" y="71790"/>
                  </a:cubicBezTo>
                  <a:cubicBezTo>
                    <a:pt x="666654" y="102482"/>
                    <a:pt x="406304" y="182386"/>
                    <a:pt x="373496" y="189265"/>
                  </a:cubicBezTo>
                  <a:cubicBezTo>
                    <a:pt x="340688" y="196144"/>
                    <a:pt x="627496" y="110948"/>
                    <a:pt x="567171" y="113065"/>
                  </a:cubicBezTo>
                  <a:cubicBezTo>
                    <a:pt x="506846" y="115182"/>
                    <a:pt x="-59891" y="226307"/>
                    <a:pt x="5196" y="2083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3" name="フリーフォーム 1462">
              <a:extLst>
                <a:ext uri="{FF2B5EF4-FFF2-40B4-BE49-F238E27FC236}">
                  <a16:creationId xmlns:a16="http://schemas.microsoft.com/office/drawing/2014/main" id="{E17574C1-FB37-B914-58B0-30D3C2F4084C}"/>
                </a:ext>
              </a:extLst>
            </p:cNvPr>
            <p:cNvSpPr/>
            <p:nvPr/>
          </p:nvSpPr>
          <p:spPr>
            <a:xfrm>
              <a:off x="6855223" y="3507615"/>
              <a:ext cx="708286" cy="1218320"/>
            </a:xfrm>
            <a:custGeom>
              <a:avLst/>
              <a:gdLst>
                <a:gd name="connsiteX0" fmla="*/ 663177 w 708286"/>
                <a:gd name="connsiteY0" fmla="*/ 3935 h 1218320"/>
                <a:gd name="connsiteX1" fmla="*/ 317102 w 708286"/>
                <a:gd name="connsiteY1" fmla="*/ 756410 h 1218320"/>
                <a:gd name="connsiteX2" fmla="*/ 304402 w 708286"/>
                <a:gd name="connsiteY2" fmla="*/ 756410 h 1218320"/>
                <a:gd name="connsiteX3" fmla="*/ 15477 w 708286"/>
                <a:gd name="connsiteY3" fmla="*/ 1197735 h 1218320"/>
                <a:gd name="connsiteX4" fmla="*/ 72627 w 708286"/>
                <a:gd name="connsiteY4" fmla="*/ 1118360 h 1218320"/>
                <a:gd name="connsiteX5" fmla="*/ 355202 w 708286"/>
                <a:gd name="connsiteY5" fmla="*/ 877060 h 1218320"/>
                <a:gd name="connsiteX6" fmla="*/ 209152 w 708286"/>
                <a:gd name="connsiteY6" fmla="*/ 988185 h 1218320"/>
                <a:gd name="connsiteX7" fmla="*/ 310752 w 708286"/>
                <a:gd name="connsiteY7" fmla="*/ 775460 h 1218320"/>
                <a:gd name="connsiteX8" fmla="*/ 225027 w 708286"/>
                <a:gd name="connsiteY8" fmla="*/ 902460 h 1218320"/>
                <a:gd name="connsiteX9" fmla="*/ 339327 w 708286"/>
                <a:gd name="connsiteY9" fmla="*/ 689735 h 1218320"/>
                <a:gd name="connsiteX10" fmla="*/ 707627 w 708286"/>
                <a:gd name="connsiteY10" fmla="*/ 267460 h 1218320"/>
                <a:gd name="connsiteX11" fmla="*/ 431402 w 708286"/>
                <a:gd name="connsiteY11" fmla="*/ 578610 h 1218320"/>
                <a:gd name="connsiteX12" fmla="*/ 501252 w 708286"/>
                <a:gd name="connsiteY12" fmla="*/ 426210 h 1218320"/>
                <a:gd name="connsiteX13" fmla="*/ 650477 w 708286"/>
                <a:gd name="connsiteY13" fmla="*/ 261110 h 1218320"/>
                <a:gd name="connsiteX14" fmla="*/ 688577 w 708286"/>
                <a:gd name="connsiteY14" fmla="*/ 181735 h 1218320"/>
                <a:gd name="connsiteX15" fmla="*/ 475852 w 708286"/>
                <a:gd name="connsiteY15" fmla="*/ 448435 h 1218320"/>
                <a:gd name="connsiteX16" fmla="*/ 663177 w 708286"/>
                <a:gd name="connsiteY16" fmla="*/ 3935 h 1218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286" h="1218320">
                  <a:moveTo>
                    <a:pt x="663177" y="3935"/>
                  </a:moveTo>
                  <a:cubicBezTo>
                    <a:pt x="636719" y="55264"/>
                    <a:pt x="376898" y="630998"/>
                    <a:pt x="317102" y="756410"/>
                  </a:cubicBezTo>
                  <a:cubicBezTo>
                    <a:pt x="257306" y="881822"/>
                    <a:pt x="354673" y="682856"/>
                    <a:pt x="304402" y="756410"/>
                  </a:cubicBezTo>
                  <a:cubicBezTo>
                    <a:pt x="254131" y="829964"/>
                    <a:pt x="54106" y="1137410"/>
                    <a:pt x="15477" y="1197735"/>
                  </a:cubicBezTo>
                  <a:cubicBezTo>
                    <a:pt x="-23152" y="1258060"/>
                    <a:pt x="16006" y="1171806"/>
                    <a:pt x="72627" y="1118360"/>
                  </a:cubicBezTo>
                  <a:cubicBezTo>
                    <a:pt x="129248" y="1064914"/>
                    <a:pt x="332448" y="898756"/>
                    <a:pt x="355202" y="877060"/>
                  </a:cubicBezTo>
                  <a:cubicBezTo>
                    <a:pt x="377956" y="855364"/>
                    <a:pt x="216560" y="1005118"/>
                    <a:pt x="209152" y="988185"/>
                  </a:cubicBezTo>
                  <a:cubicBezTo>
                    <a:pt x="201744" y="971252"/>
                    <a:pt x="308106" y="789747"/>
                    <a:pt x="310752" y="775460"/>
                  </a:cubicBezTo>
                  <a:cubicBezTo>
                    <a:pt x="313398" y="761173"/>
                    <a:pt x="220264" y="916748"/>
                    <a:pt x="225027" y="902460"/>
                  </a:cubicBezTo>
                  <a:cubicBezTo>
                    <a:pt x="229790" y="888172"/>
                    <a:pt x="258894" y="795568"/>
                    <a:pt x="339327" y="689735"/>
                  </a:cubicBezTo>
                  <a:cubicBezTo>
                    <a:pt x="419760" y="583902"/>
                    <a:pt x="692281" y="285981"/>
                    <a:pt x="707627" y="267460"/>
                  </a:cubicBezTo>
                  <a:cubicBezTo>
                    <a:pt x="722973" y="248939"/>
                    <a:pt x="465798" y="552152"/>
                    <a:pt x="431402" y="578610"/>
                  </a:cubicBezTo>
                  <a:cubicBezTo>
                    <a:pt x="397006" y="605068"/>
                    <a:pt x="464739" y="479127"/>
                    <a:pt x="501252" y="426210"/>
                  </a:cubicBezTo>
                  <a:cubicBezTo>
                    <a:pt x="537764" y="373293"/>
                    <a:pt x="619256" y="301856"/>
                    <a:pt x="650477" y="261110"/>
                  </a:cubicBezTo>
                  <a:cubicBezTo>
                    <a:pt x="681698" y="220364"/>
                    <a:pt x="717681" y="150514"/>
                    <a:pt x="688577" y="181735"/>
                  </a:cubicBezTo>
                  <a:cubicBezTo>
                    <a:pt x="659473" y="212956"/>
                    <a:pt x="480085" y="477010"/>
                    <a:pt x="475852" y="448435"/>
                  </a:cubicBezTo>
                  <a:cubicBezTo>
                    <a:pt x="471619" y="419860"/>
                    <a:pt x="689635" y="-47394"/>
                    <a:pt x="663177" y="39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4" name="フリーフォーム 1463">
              <a:extLst>
                <a:ext uri="{FF2B5EF4-FFF2-40B4-BE49-F238E27FC236}">
                  <a16:creationId xmlns:a16="http://schemas.microsoft.com/office/drawing/2014/main" id="{57D6C2AE-6B10-AB43-7F88-270204EE5C1A}"/>
                </a:ext>
              </a:extLst>
            </p:cNvPr>
            <p:cNvSpPr/>
            <p:nvPr/>
          </p:nvSpPr>
          <p:spPr>
            <a:xfrm>
              <a:off x="7415074" y="4169765"/>
              <a:ext cx="851292" cy="440488"/>
            </a:xfrm>
            <a:custGeom>
              <a:avLst/>
              <a:gdLst>
                <a:gd name="connsiteX0" fmla="*/ 1726 w 851292"/>
                <a:gd name="connsiteY0" fmla="*/ 214910 h 440488"/>
                <a:gd name="connsiteX1" fmla="*/ 246201 w 851292"/>
                <a:gd name="connsiteY1" fmla="*/ 122835 h 440488"/>
                <a:gd name="connsiteX2" fmla="*/ 824051 w 851292"/>
                <a:gd name="connsiteY2" fmla="*/ 21235 h 440488"/>
                <a:gd name="connsiteX3" fmla="*/ 735151 w 851292"/>
                <a:gd name="connsiteY3" fmla="*/ 40285 h 440488"/>
                <a:gd name="connsiteX4" fmla="*/ 538301 w 851292"/>
                <a:gd name="connsiteY4" fmla="*/ 256185 h 440488"/>
                <a:gd name="connsiteX5" fmla="*/ 716101 w 851292"/>
                <a:gd name="connsiteY5" fmla="*/ 30760 h 440488"/>
                <a:gd name="connsiteX6" fmla="*/ 649426 w 851292"/>
                <a:gd name="connsiteY6" fmla="*/ 46635 h 440488"/>
                <a:gd name="connsiteX7" fmla="*/ 389076 w 851292"/>
                <a:gd name="connsiteY7" fmla="*/ 440335 h 440488"/>
                <a:gd name="connsiteX8" fmla="*/ 598626 w 851292"/>
                <a:gd name="connsiteY8" fmla="*/ 94260 h 440488"/>
                <a:gd name="connsiteX9" fmla="*/ 354151 w 851292"/>
                <a:gd name="connsiteY9" fmla="*/ 129185 h 440488"/>
                <a:gd name="connsiteX10" fmla="*/ 1726 w 851292"/>
                <a:gd name="connsiteY10" fmla="*/ 214910 h 44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1292" h="440488">
                  <a:moveTo>
                    <a:pt x="1726" y="214910"/>
                  </a:moveTo>
                  <a:cubicBezTo>
                    <a:pt x="-16265" y="213852"/>
                    <a:pt x="109147" y="155114"/>
                    <a:pt x="246201" y="122835"/>
                  </a:cubicBezTo>
                  <a:cubicBezTo>
                    <a:pt x="383255" y="90556"/>
                    <a:pt x="742559" y="34993"/>
                    <a:pt x="824051" y="21235"/>
                  </a:cubicBezTo>
                  <a:cubicBezTo>
                    <a:pt x="905543" y="7477"/>
                    <a:pt x="782776" y="1127"/>
                    <a:pt x="735151" y="40285"/>
                  </a:cubicBezTo>
                  <a:cubicBezTo>
                    <a:pt x="687526" y="79443"/>
                    <a:pt x="541476" y="257772"/>
                    <a:pt x="538301" y="256185"/>
                  </a:cubicBezTo>
                  <a:cubicBezTo>
                    <a:pt x="535126" y="254598"/>
                    <a:pt x="697580" y="65685"/>
                    <a:pt x="716101" y="30760"/>
                  </a:cubicBezTo>
                  <a:cubicBezTo>
                    <a:pt x="734622" y="-4165"/>
                    <a:pt x="703930" y="-21628"/>
                    <a:pt x="649426" y="46635"/>
                  </a:cubicBezTo>
                  <a:cubicBezTo>
                    <a:pt x="594922" y="114897"/>
                    <a:pt x="397543" y="432398"/>
                    <a:pt x="389076" y="440335"/>
                  </a:cubicBezTo>
                  <a:cubicBezTo>
                    <a:pt x="380609" y="448273"/>
                    <a:pt x="604447" y="146118"/>
                    <a:pt x="598626" y="94260"/>
                  </a:cubicBezTo>
                  <a:cubicBezTo>
                    <a:pt x="592805" y="42402"/>
                    <a:pt x="457868" y="107489"/>
                    <a:pt x="354151" y="129185"/>
                  </a:cubicBezTo>
                  <a:cubicBezTo>
                    <a:pt x="250434" y="150881"/>
                    <a:pt x="19717" y="215968"/>
                    <a:pt x="1726" y="2149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フリーフォーム 1">
              <a:extLst>
                <a:ext uri="{FF2B5EF4-FFF2-40B4-BE49-F238E27FC236}">
                  <a16:creationId xmlns:a16="http://schemas.microsoft.com/office/drawing/2014/main" id="{475E07E3-B81F-F407-40A5-8876E89DE549}"/>
                </a:ext>
              </a:extLst>
            </p:cNvPr>
            <p:cNvSpPr/>
            <p:nvPr/>
          </p:nvSpPr>
          <p:spPr>
            <a:xfrm>
              <a:off x="7545827" y="3347716"/>
              <a:ext cx="320468" cy="312069"/>
            </a:xfrm>
            <a:custGeom>
              <a:avLst/>
              <a:gdLst>
                <a:gd name="connsiteX0" fmla="*/ 1148 w 320468"/>
                <a:gd name="connsiteY0" fmla="*/ 1909 h 312069"/>
                <a:gd name="connsiteX1" fmla="*/ 312298 w 320468"/>
                <a:gd name="connsiteY1" fmla="*/ 306709 h 312069"/>
                <a:gd name="connsiteX2" fmla="*/ 210698 w 320468"/>
                <a:gd name="connsiteY2" fmla="*/ 182884 h 312069"/>
                <a:gd name="connsiteX3" fmla="*/ 1148 w 320468"/>
                <a:gd name="connsiteY3" fmla="*/ 1909 h 31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468" h="312069">
                  <a:moveTo>
                    <a:pt x="1148" y="1909"/>
                  </a:moveTo>
                  <a:cubicBezTo>
                    <a:pt x="18081" y="22547"/>
                    <a:pt x="277373" y="276547"/>
                    <a:pt x="312298" y="306709"/>
                  </a:cubicBezTo>
                  <a:cubicBezTo>
                    <a:pt x="347223" y="336872"/>
                    <a:pt x="262027" y="232096"/>
                    <a:pt x="210698" y="182884"/>
                  </a:cubicBezTo>
                  <a:cubicBezTo>
                    <a:pt x="159369" y="133672"/>
                    <a:pt x="-15785" y="-18729"/>
                    <a:pt x="1148" y="19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フリーフォーム 2">
              <a:extLst>
                <a:ext uri="{FF2B5EF4-FFF2-40B4-BE49-F238E27FC236}">
                  <a16:creationId xmlns:a16="http://schemas.microsoft.com/office/drawing/2014/main" id="{ACB0CAAD-3D0E-0592-9F54-9C5BD04A415B}"/>
                </a:ext>
              </a:extLst>
            </p:cNvPr>
            <p:cNvSpPr/>
            <p:nvPr/>
          </p:nvSpPr>
          <p:spPr>
            <a:xfrm>
              <a:off x="7746440" y="3638094"/>
              <a:ext cx="868466" cy="359638"/>
            </a:xfrm>
            <a:custGeom>
              <a:avLst/>
              <a:gdLst>
                <a:gd name="connsiteX0" fmla="*/ 560 w 868466"/>
                <a:gd name="connsiteY0" fmla="*/ 456 h 359638"/>
                <a:gd name="connsiteX1" fmla="*/ 476810 w 868466"/>
                <a:gd name="connsiteY1" fmla="*/ 149681 h 359638"/>
                <a:gd name="connsiteX2" fmla="*/ 867335 w 868466"/>
                <a:gd name="connsiteY2" fmla="*/ 359231 h 359638"/>
                <a:gd name="connsiteX3" fmla="*/ 575235 w 868466"/>
                <a:gd name="connsiteY3" fmla="*/ 197306 h 359638"/>
                <a:gd name="connsiteX4" fmla="*/ 560 w 868466"/>
                <a:gd name="connsiteY4" fmla="*/ 456 h 35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8466" h="359638">
                  <a:moveTo>
                    <a:pt x="560" y="456"/>
                  </a:moveTo>
                  <a:cubicBezTo>
                    <a:pt x="-15844" y="-7482"/>
                    <a:pt x="332348" y="89885"/>
                    <a:pt x="476810" y="149681"/>
                  </a:cubicBezTo>
                  <a:cubicBezTo>
                    <a:pt x="621272" y="209477"/>
                    <a:pt x="850931" y="351294"/>
                    <a:pt x="867335" y="359231"/>
                  </a:cubicBezTo>
                  <a:cubicBezTo>
                    <a:pt x="883739" y="367169"/>
                    <a:pt x="718639" y="257102"/>
                    <a:pt x="575235" y="197306"/>
                  </a:cubicBezTo>
                  <a:cubicBezTo>
                    <a:pt x="431831" y="137510"/>
                    <a:pt x="16964" y="8394"/>
                    <a:pt x="560" y="4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フリーフォーム 3">
              <a:extLst>
                <a:ext uri="{FF2B5EF4-FFF2-40B4-BE49-F238E27FC236}">
                  <a16:creationId xmlns:a16="http://schemas.microsoft.com/office/drawing/2014/main" id="{032ABD74-F3CD-A653-01F1-92CCBCBD2F14}"/>
                </a:ext>
              </a:extLst>
            </p:cNvPr>
            <p:cNvSpPr/>
            <p:nvPr/>
          </p:nvSpPr>
          <p:spPr>
            <a:xfrm>
              <a:off x="7725110" y="3537385"/>
              <a:ext cx="860680" cy="386717"/>
            </a:xfrm>
            <a:custGeom>
              <a:avLst/>
              <a:gdLst>
                <a:gd name="connsiteX0" fmla="*/ 18715 w 860680"/>
                <a:gd name="connsiteY0" fmla="*/ 85290 h 386717"/>
                <a:gd name="connsiteX1" fmla="*/ 148890 w 860680"/>
                <a:gd name="connsiteY1" fmla="*/ 129740 h 386717"/>
                <a:gd name="connsiteX2" fmla="*/ 145715 w 860680"/>
                <a:gd name="connsiteY2" fmla="*/ 82115 h 386717"/>
                <a:gd name="connsiteX3" fmla="*/ 447340 w 860680"/>
                <a:gd name="connsiteY3" fmla="*/ 212290 h 386717"/>
                <a:gd name="connsiteX4" fmla="*/ 806115 w 860680"/>
                <a:gd name="connsiteY4" fmla="*/ 358340 h 386717"/>
                <a:gd name="connsiteX5" fmla="*/ 841040 w 860680"/>
                <a:gd name="connsiteY5" fmla="*/ 383740 h 386717"/>
                <a:gd name="connsiteX6" fmla="*/ 625140 w 860680"/>
                <a:gd name="connsiteY6" fmla="*/ 317065 h 386717"/>
                <a:gd name="connsiteX7" fmla="*/ 9190 w 860680"/>
                <a:gd name="connsiteY7" fmla="*/ 5915 h 386717"/>
                <a:gd name="connsiteX8" fmla="*/ 250490 w 860680"/>
                <a:gd name="connsiteY8" fmla="*/ 113865 h 386717"/>
                <a:gd name="connsiteX9" fmla="*/ 180640 w 860680"/>
                <a:gd name="connsiteY9" fmla="*/ 126565 h 386717"/>
                <a:gd name="connsiteX10" fmla="*/ 18715 w 860680"/>
                <a:gd name="connsiteY10" fmla="*/ 85290 h 38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0680" h="386717">
                  <a:moveTo>
                    <a:pt x="18715" y="85290"/>
                  </a:moveTo>
                  <a:cubicBezTo>
                    <a:pt x="13423" y="85819"/>
                    <a:pt x="127723" y="130269"/>
                    <a:pt x="148890" y="129740"/>
                  </a:cubicBezTo>
                  <a:cubicBezTo>
                    <a:pt x="170057" y="129211"/>
                    <a:pt x="95973" y="68357"/>
                    <a:pt x="145715" y="82115"/>
                  </a:cubicBezTo>
                  <a:cubicBezTo>
                    <a:pt x="195457" y="95873"/>
                    <a:pt x="337273" y="166253"/>
                    <a:pt x="447340" y="212290"/>
                  </a:cubicBezTo>
                  <a:cubicBezTo>
                    <a:pt x="557407" y="258327"/>
                    <a:pt x="740498" y="329765"/>
                    <a:pt x="806115" y="358340"/>
                  </a:cubicBezTo>
                  <a:cubicBezTo>
                    <a:pt x="871732" y="386915"/>
                    <a:pt x="871202" y="390619"/>
                    <a:pt x="841040" y="383740"/>
                  </a:cubicBezTo>
                  <a:cubicBezTo>
                    <a:pt x="810878" y="376861"/>
                    <a:pt x="763782" y="380036"/>
                    <a:pt x="625140" y="317065"/>
                  </a:cubicBezTo>
                  <a:cubicBezTo>
                    <a:pt x="486498" y="254094"/>
                    <a:pt x="71632" y="39782"/>
                    <a:pt x="9190" y="5915"/>
                  </a:cubicBezTo>
                  <a:cubicBezTo>
                    <a:pt x="-53252" y="-27952"/>
                    <a:pt x="221915" y="93757"/>
                    <a:pt x="250490" y="113865"/>
                  </a:cubicBezTo>
                  <a:cubicBezTo>
                    <a:pt x="279065" y="133973"/>
                    <a:pt x="220857" y="128682"/>
                    <a:pt x="180640" y="126565"/>
                  </a:cubicBezTo>
                  <a:cubicBezTo>
                    <a:pt x="140423" y="124448"/>
                    <a:pt x="24007" y="84761"/>
                    <a:pt x="18715" y="852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12BEE123-2CF8-2AED-CC87-A6B03E1D0B9A}"/>
                </a:ext>
              </a:extLst>
            </p:cNvPr>
            <p:cNvSpPr/>
            <p:nvPr/>
          </p:nvSpPr>
          <p:spPr>
            <a:xfrm>
              <a:off x="8247779" y="3772294"/>
              <a:ext cx="350121" cy="349267"/>
            </a:xfrm>
            <a:custGeom>
              <a:avLst/>
              <a:gdLst>
                <a:gd name="connsiteX0" fmla="*/ 172321 w 350121"/>
                <a:gd name="connsiteY0" fmla="*/ 2781 h 349267"/>
                <a:gd name="connsiteX1" fmla="*/ 305671 w 350121"/>
                <a:gd name="connsiteY1" fmla="*/ 256781 h 349267"/>
                <a:gd name="connsiteX2" fmla="*/ 188196 w 350121"/>
                <a:gd name="connsiteY2" fmla="*/ 298056 h 349267"/>
                <a:gd name="connsiteX3" fmla="*/ 235821 w 350121"/>
                <a:gd name="connsiteY3" fmla="*/ 288531 h 349267"/>
                <a:gd name="connsiteX4" fmla="*/ 871 w 350121"/>
                <a:gd name="connsiteY4" fmla="*/ 348856 h 349267"/>
                <a:gd name="connsiteX5" fmla="*/ 334246 w 350121"/>
                <a:gd name="connsiteY5" fmla="*/ 253606 h 349267"/>
                <a:gd name="connsiteX6" fmla="*/ 296146 w 350121"/>
                <a:gd name="connsiteY6" fmla="*/ 247256 h 349267"/>
                <a:gd name="connsiteX7" fmla="*/ 350121 w 350121"/>
                <a:gd name="connsiteY7" fmla="*/ 63106 h 349267"/>
                <a:gd name="connsiteX8" fmla="*/ 296146 w 350121"/>
                <a:gd name="connsiteY8" fmla="*/ 174231 h 349267"/>
                <a:gd name="connsiteX9" fmla="*/ 254871 w 350121"/>
                <a:gd name="connsiteY9" fmla="*/ 123431 h 349267"/>
                <a:gd name="connsiteX10" fmla="*/ 172321 w 350121"/>
                <a:gd name="connsiteY10" fmla="*/ 2781 h 34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121" h="349267">
                  <a:moveTo>
                    <a:pt x="172321" y="2781"/>
                  </a:moveTo>
                  <a:cubicBezTo>
                    <a:pt x="180788" y="25006"/>
                    <a:pt x="303025" y="207569"/>
                    <a:pt x="305671" y="256781"/>
                  </a:cubicBezTo>
                  <a:cubicBezTo>
                    <a:pt x="308317" y="305994"/>
                    <a:pt x="199838" y="292764"/>
                    <a:pt x="188196" y="298056"/>
                  </a:cubicBezTo>
                  <a:cubicBezTo>
                    <a:pt x="176554" y="303348"/>
                    <a:pt x="267042" y="280064"/>
                    <a:pt x="235821" y="288531"/>
                  </a:cubicBezTo>
                  <a:cubicBezTo>
                    <a:pt x="204600" y="296998"/>
                    <a:pt x="-15533" y="354677"/>
                    <a:pt x="871" y="348856"/>
                  </a:cubicBezTo>
                  <a:cubicBezTo>
                    <a:pt x="17275" y="343035"/>
                    <a:pt x="285034" y="270539"/>
                    <a:pt x="334246" y="253606"/>
                  </a:cubicBezTo>
                  <a:cubicBezTo>
                    <a:pt x="383458" y="236673"/>
                    <a:pt x="293500" y="279006"/>
                    <a:pt x="296146" y="247256"/>
                  </a:cubicBezTo>
                  <a:cubicBezTo>
                    <a:pt x="298792" y="215506"/>
                    <a:pt x="350121" y="75277"/>
                    <a:pt x="350121" y="63106"/>
                  </a:cubicBezTo>
                  <a:cubicBezTo>
                    <a:pt x="350121" y="50935"/>
                    <a:pt x="312021" y="164177"/>
                    <a:pt x="296146" y="174231"/>
                  </a:cubicBezTo>
                  <a:cubicBezTo>
                    <a:pt x="280271" y="184285"/>
                    <a:pt x="270746" y="148831"/>
                    <a:pt x="254871" y="123431"/>
                  </a:cubicBezTo>
                  <a:cubicBezTo>
                    <a:pt x="238996" y="98031"/>
                    <a:pt x="163854" y="-19444"/>
                    <a:pt x="172321" y="27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30505E74-9016-96E3-13EA-93107C9746C3}"/>
                </a:ext>
              </a:extLst>
            </p:cNvPr>
            <p:cNvSpPr/>
            <p:nvPr/>
          </p:nvSpPr>
          <p:spPr>
            <a:xfrm>
              <a:off x="7902574" y="3689350"/>
              <a:ext cx="358385" cy="225491"/>
            </a:xfrm>
            <a:custGeom>
              <a:avLst/>
              <a:gdLst>
                <a:gd name="connsiteX0" fmla="*/ 1 w 358385"/>
                <a:gd name="connsiteY0" fmla="*/ 0 h 225491"/>
                <a:gd name="connsiteX1" fmla="*/ 158751 w 358385"/>
                <a:gd name="connsiteY1" fmla="*/ 73025 h 225491"/>
                <a:gd name="connsiteX2" fmla="*/ 133351 w 358385"/>
                <a:gd name="connsiteY2" fmla="*/ 114300 h 225491"/>
                <a:gd name="connsiteX3" fmla="*/ 349251 w 358385"/>
                <a:gd name="connsiteY3" fmla="*/ 123825 h 225491"/>
                <a:gd name="connsiteX4" fmla="*/ 320676 w 358385"/>
                <a:gd name="connsiteY4" fmla="*/ 225425 h 225491"/>
                <a:gd name="connsiteX5" fmla="*/ 342901 w 358385"/>
                <a:gd name="connsiteY5" fmla="*/ 139700 h 225491"/>
                <a:gd name="connsiteX6" fmla="*/ 165101 w 358385"/>
                <a:gd name="connsiteY6" fmla="*/ 155575 h 225491"/>
                <a:gd name="connsiteX7" fmla="*/ 155576 w 358385"/>
                <a:gd name="connsiteY7" fmla="*/ 98425 h 225491"/>
                <a:gd name="connsiteX8" fmla="*/ 155576 w 358385"/>
                <a:gd name="connsiteY8" fmla="*/ 73025 h 225491"/>
                <a:gd name="connsiteX9" fmla="*/ 1 w 358385"/>
                <a:gd name="connsiteY9" fmla="*/ 0 h 22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8385" h="225491">
                  <a:moveTo>
                    <a:pt x="1" y="0"/>
                  </a:moveTo>
                  <a:cubicBezTo>
                    <a:pt x="530" y="0"/>
                    <a:pt x="136526" y="53975"/>
                    <a:pt x="158751" y="73025"/>
                  </a:cubicBezTo>
                  <a:cubicBezTo>
                    <a:pt x="180976" y="92075"/>
                    <a:pt x="101601" y="105833"/>
                    <a:pt x="133351" y="114300"/>
                  </a:cubicBezTo>
                  <a:cubicBezTo>
                    <a:pt x="165101" y="122767"/>
                    <a:pt x="318030" y="105304"/>
                    <a:pt x="349251" y="123825"/>
                  </a:cubicBezTo>
                  <a:cubicBezTo>
                    <a:pt x="380472" y="142346"/>
                    <a:pt x="321734" y="222779"/>
                    <a:pt x="320676" y="225425"/>
                  </a:cubicBezTo>
                  <a:cubicBezTo>
                    <a:pt x="319618" y="228071"/>
                    <a:pt x="368830" y="151342"/>
                    <a:pt x="342901" y="139700"/>
                  </a:cubicBezTo>
                  <a:cubicBezTo>
                    <a:pt x="316972" y="128058"/>
                    <a:pt x="196322" y="162454"/>
                    <a:pt x="165101" y="155575"/>
                  </a:cubicBezTo>
                  <a:cubicBezTo>
                    <a:pt x="133880" y="148696"/>
                    <a:pt x="157163" y="112183"/>
                    <a:pt x="155576" y="98425"/>
                  </a:cubicBezTo>
                  <a:cubicBezTo>
                    <a:pt x="153989" y="84667"/>
                    <a:pt x="180447" y="86254"/>
                    <a:pt x="155576" y="73025"/>
                  </a:cubicBezTo>
                  <a:cubicBezTo>
                    <a:pt x="130705" y="59796"/>
                    <a:pt x="-528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3AF659CC-D0C0-A54C-4F51-02BB86209B3D}"/>
                </a:ext>
              </a:extLst>
            </p:cNvPr>
            <p:cNvSpPr/>
            <p:nvPr/>
          </p:nvSpPr>
          <p:spPr>
            <a:xfrm>
              <a:off x="8042256" y="3819002"/>
              <a:ext cx="428743" cy="237473"/>
            </a:xfrm>
            <a:custGeom>
              <a:avLst/>
              <a:gdLst>
                <a:gd name="connsiteX0" fmla="*/ 6369 w 428743"/>
                <a:gd name="connsiteY0" fmla="*/ 3698 h 237473"/>
                <a:gd name="connsiteX1" fmla="*/ 346094 w 428743"/>
                <a:gd name="connsiteY1" fmla="*/ 213248 h 237473"/>
                <a:gd name="connsiteX2" fmla="*/ 374669 w 428743"/>
                <a:gd name="connsiteY2" fmla="*/ 219598 h 237473"/>
                <a:gd name="connsiteX3" fmla="*/ 428644 w 428743"/>
                <a:gd name="connsiteY3" fmla="*/ 92598 h 237473"/>
                <a:gd name="connsiteX4" fmla="*/ 387369 w 428743"/>
                <a:gd name="connsiteY4" fmla="*/ 140223 h 237473"/>
                <a:gd name="connsiteX5" fmla="*/ 361969 w 428743"/>
                <a:gd name="connsiteY5" fmla="*/ 197373 h 237473"/>
                <a:gd name="connsiteX6" fmla="*/ 371494 w 428743"/>
                <a:gd name="connsiteY6" fmla="*/ 95773 h 237473"/>
                <a:gd name="connsiteX7" fmla="*/ 304819 w 428743"/>
                <a:gd name="connsiteY7" fmla="*/ 187848 h 237473"/>
                <a:gd name="connsiteX8" fmla="*/ 327044 w 428743"/>
                <a:gd name="connsiteY8" fmla="*/ 57673 h 237473"/>
                <a:gd name="connsiteX9" fmla="*/ 190519 w 428743"/>
                <a:gd name="connsiteY9" fmla="*/ 143398 h 237473"/>
                <a:gd name="connsiteX10" fmla="*/ 238144 w 428743"/>
                <a:gd name="connsiteY10" fmla="*/ 48148 h 237473"/>
                <a:gd name="connsiteX11" fmla="*/ 190519 w 428743"/>
                <a:gd name="connsiteY11" fmla="*/ 70373 h 237473"/>
                <a:gd name="connsiteX12" fmla="*/ 184169 w 428743"/>
                <a:gd name="connsiteY12" fmla="*/ 60848 h 237473"/>
                <a:gd name="connsiteX13" fmla="*/ 127019 w 428743"/>
                <a:gd name="connsiteY13" fmla="*/ 76723 h 237473"/>
                <a:gd name="connsiteX14" fmla="*/ 6369 w 428743"/>
                <a:gd name="connsiteY14" fmla="*/ 3698 h 237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8743" h="237473">
                  <a:moveTo>
                    <a:pt x="6369" y="3698"/>
                  </a:moveTo>
                  <a:lnTo>
                    <a:pt x="346094" y="213248"/>
                  </a:lnTo>
                  <a:cubicBezTo>
                    <a:pt x="407477" y="249231"/>
                    <a:pt x="360911" y="239706"/>
                    <a:pt x="374669" y="219598"/>
                  </a:cubicBezTo>
                  <a:cubicBezTo>
                    <a:pt x="388427" y="199490"/>
                    <a:pt x="426527" y="105827"/>
                    <a:pt x="428644" y="92598"/>
                  </a:cubicBezTo>
                  <a:cubicBezTo>
                    <a:pt x="430761" y="79369"/>
                    <a:pt x="398481" y="122761"/>
                    <a:pt x="387369" y="140223"/>
                  </a:cubicBezTo>
                  <a:cubicBezTo>
                    <a:pt x="376257" y="157685"/>
                    <a:pt x="364615" y="204781"/>
                    <a:pt x="361969" y="197373"/>
                  </a:cubicBezTo>
                  <a:cubicBezTo>
                    <a:pt x="359323" y="189965"/>
                    <a:pt x="381019" y="97361"/>
                    <a:pt x="371494" y="95773"/>
                  </a:cubicBezTo>
                  <a:cubicBezTo>
                    <a:pt x="361969" y="94186"/>
                    <a:pt x="312227" y="194198"/>
                    <a:pt x="304819" y="187848"/>
                  </a:cubicBezTo>
                  <a:cubicBezTo>
                    <a:pt x="297411" y="181498"/>
                    <a:pt x="346094" y="65081"/>
                    <a:pt x="327044" y="57673"/>
                  </a:cubicBezTo>
                  <a:cubicBezTo>
                    <a:pt x="307994" y="50265"/>
                    <a:pt x="205336" y="144985"/>
                    <a:pt x="190519" y="143398"/>
                  </a:cubicBezTo>
                  <a:cubicBezTo>
                    <a:pt x="175702" y="141811"/>
                    <a:pt x="238144" y="60319"/>
                    <a:pt x="238144" y="48148"/>
                  </a:cubicBezTo>
                  <a:cubicBezTo>
                    <a:pt x="238144" y="35977"/>
                    <a:pt x="199515" y="68256"/>
                    <a:pt x="190519" y="70373"/>
                  </a:cubicBezTo>
                  <a:cubicBezTo>
                    <a:pt x="181523" y="72490"/>
                    <a:pt x="194752" y="59790"/>
                    <a:pt x="184169" y="60848"/>
                  </a:cubicBezTo>
                  <a:cubicBezTo>
                    <a:pt x="173586" y="61906"/>
                    <a:pt x="152948" y="83073"/>
                    <a:pt x="127019" y="76723"/>
                  </a:cubicBezTo>
                  <a:cubicBezTo>
                    <a:pt x="101090" y="70373"/>
                    <a:pt x="-30143" y="-19056"/>
                    <a:pt x="6369" y="36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46" name="フリーフォーム 1345">
              <a:extLst>
                <a:ext uri="{FF2B5EF4-FFF2-40B4-BE49-F238E27FC236}">
                  <a16:creationId xmlns:a16="http://schemas.microsoft.com/office/drawing/2014/main" id="{342AB308-6BFE-B1C7-4FF7-0407CEBCEB78}"/>
                </a:ext>
              </a:extLst>
            </p:cNvPr>
            <p:cNvSpPr/>
            <p:nvPr/>
          </p:nvSpPr>
          <p:spPr>
            <a:xfrm>
              <a:off x="8416909" y="3746482"/>
              <a:ext cx="171644" cy="586683"/>
            </a:xfrm>
            <a:custGeom>
              <a:avLst/>
              <a:gdLst>
                <a:gd name="connsiteX0" fmla="*/ 16 w 171644"/>
                <a:gd name="connsiteY0" fmla="*/ 18 h 586683"/>
                <a:gd name="connsiteX1" fmla="*/ 136541 w 171644"/>
                <a:gd name="connsiteY1" fmla="*/ 434993 h 586683"/>
                <a:gd name="connsiteX2" fmla="*/ 130191 w 171644"/>
                <a:gd name="connsiteY2" fmla="*/ 584218 h 586683"/>
                <a:gd name="connsiteX3" fmla="*/ 139716 w 171644"/>
                <a:gd name="connsiteY3" fmla="*/ 520718 h 586683"/>
                <a:gd name="connsiteX4" fmla="*/ 171466 w 171644"/>
                <a:gd name="connsiteY4" fmla="*/ 425468 h 586683"/>
                <a:gd name="connsiteX5" fmla="*/ 123841 w 171644"/>
                <a:gd name="connsiteY5" fmla="*/ 133368 h 586683"/>
                <a:gd name="connsiteX6" fmla="*/ 146066 w 171644"/>
                <a:gd name="connsiteY6" fmla="*/ 415943 h 586683"/>
                <a:gd name="connsiteX7" fmla="*/ 16 w 171644"/>
                <a:gd name="connsiteY7" fmla="*/ 18 h 58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644" h="586683">
                  <a:moveTo>
                    <a:pt x="16" y="18"/>
                  </a:moveTo>
                  <a:cubicBezTo>
                    <a:pt x="-1571" y="3193"/>
                    <a:pt x="114845" y="337626"/>
                    <a:pt x="136541" y="434993"/>
                  </a:cubicBezTo>
                  <a:cubicBezTo>
                    <a:pt x="158237" y="532360"/>
                    <a:pt x="129662" y="569931"/>
                    <a:pt x="130191" y="584218"/>
                  </a:cubicBezTo>
                  <a:cubicBezTo>
                    <a:pt x="130720" y="598506"/>
                    <a:pt x="132837" y="547176"/>
                    <a:pt x="139716" y="520718"/>
                  </a:cubicBezTo>
                  <a:cubicBezTo>
                    <a:pt x="146595" y="494260"/>
                    <a:pt x="174112" y="490026"/>
                    <a:pt x="171466" y="425468"/>
                  </a:cubicBezTo>
                  <a:cubicBezTo>
                    <a:pt x="168820" y="360910"/>
                    <a:pt x="128074" y="134955"/>
                    <a:pt x="123841" y="133368"/>
                  </a:cubicBezTo>
                  <a:cubicBezTo>
                    <a:pt x="119608" y="131781"/>
                    <a:pt x="165645" y="436580"/>
                    <a:pt x="146066" y="415943"/>
                  </a:cubicBezTo>
                  <a:cubicBezTo>
                    <a:pt x="126487" y="395306"/>
                    <a:pt x="1603" y="-3157"/>
                    <a:pt x="16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72" name="フリーフォーム 1371">
              <a:extLst>
                <a:ext uri="{FF2B5EF4-FFF2-40B4-BE49-F238E27FC236}">
                  <a16:creationId xmlns:a16="http://schemas.microsoft.com/office/drawing/2014/main" id="{1A000F3A-D031-0D55-B981-25F990242C1A}"/>
                </a:ext>
              </a:extLst>
            </p:cNvPr>
            <p:cNvSpPr/>
            <p:nvPr/>
          </p:nvSpPr>
          <p:spPr>
            <a:xfrm>
              <a:off x="8365654" y="3885946"/>
              <a:ext cx="258687" cy="610595"/>
            </a:xfrm>
            <a:custGeom>
              <a:avLst/>
              <a:gdLst>
                <a:gd name="connsiteX0" fmla="*/ 222721 w 258687"/>
                <a:gd name="connsiteY0" fmla="*/ 254 h 610595"/>
                <a:gd name="connsiteX1" fmla="*/ 3646 w 258687"/>
                <a:gd name="connsiteY1" fmla="*/ 235204 h 610595"/>
                <a:gd name="connsiteX2" fmla="*/ 92546 w 258687"/>
                <a:gd name="connsiteY2" fmla="*/ 193929 h 610595"/>
                <a:gd name="connsiteX3" fmla="*/ 181446 w 258687"/>
                <a:gd name="connsiteY3" fmla="*/ 279654 h 610595"/>
                <a:gd name="connsiteX4" fmla="*/ 257646 w 258687"/>
                <a:gd name="connsiteY4" fmla="*/ 609854 h 610595"/>
                <a:gd name="connsiteX5" fmla="*/ 124296 w 258687"/>
                <a:gd name="connsiteY5" fmla="*/ 178054 h 610595"/>
                <a:gd name="connsiteX6" fmla="*/ 159221 w 258687"/>
                <a:gd name="connsiteY6" fmla="*/ 124079 h 610595"/>
                <a:gd name="connsiteX7" fmla="*/ 76671 w 258687"/>
                <a:gd name="connsiteY7" fmla="*/ 187579 h 610595"/>
                <a:gd name="connsiteX8" fmla="*/ 222721 w 258687"/>
                <a:gd name="connsiteY8" fmla="*/ 254 h 610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8687" h="610595">
                  <a:moveTo>
                    <a:pt x="222721" y="254"/>
                  </a:moveTo>
                  <a:cubicBezTo>
                    <a:pt x="210550" y="8191"/>
                    <a:pt x="25342" y="202925"/>
                    <a:pt x="3646" y="235204"/>
                  </a:cubicBezTo>
                  <a:cubicBezTo>
                    <a:pt x="-18050" y="267483"/>
                    <a:pt x="62913" y="186521"/>
                    <a:pt x="92546" y="193929"/>
                  </a:cubicBezTo>
                  <a:cubicBezTo>
                    <a:pt x="122179" y="201337"/>
                    <a:pt x="153929" y="210333"/>
                    <a:pt x="181446" y="279654"/>
                  </a:cubicBezTo>
                  <a:cubicBezTo>
                    <a:pt x="208963" y="348975"/>
                    <a:pt x="267171" y="626787"/>
                    <a:pt x="257646" y="609854"/>
                  </a:cubicBezTo>
                  <a:cubicBezTo>
                    <a:pt x="248121" y="592921"/>
                    <a:pt x="140700" y="259016"/>
                    <a:pt x="124296" y="178054"/>
                  </a:cubicBezTo>
                  <a:cubicBezTo>
                    <a:pt x="107892" y="97092"/>
                    <a:pt x="167159" y="122491"/>
                    <a:pt x="159221" y="124079"/>
                  </a:cubicBezTo>
                  <a:cubicBezTo>
                    <a:pt x="151283" y="125667"/>
                    <a:pt x="66617" y="202925"/>
                    <a:pt x="76671" y="187579"/>
                  </a:cubicBezTo>
                  <a:cubicBezTo>
                    <a:pt x="86725" y="172233"/>
                    <a:pt x="234892" y="-7683"/>
                    <a:pt x="222721" y="2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7" name="フリーフォーム 1396">
              <a:extLst>
                <a:ext uri="{FF2B5EF4-FFF2-40B4-BE49-F238E27FC236}">
                  <a16:creationId xmlns:a16="http://schemas.microsoft.com/office/drawing/2014/main" id="{57A11DF6-B8F0-369B-8FD5-2A7BE86649F2}"/>
                </a:ext>
              </a:extLst>
            </p:cNvPr>
            <p:cNvSpPr/>
            <p:nvPr/>
          </p:nvSpPr>
          <p:spPr>
            <a:xfrm>
              <a:off x="8302308" y="4056922"/>
              <a:ext cx="231260" cy="270631"/>
            </a:xfrm>
            <a:custGeom>
              <a:avLst/>
              <a:gdLst>
                <a:gd name="connsiteX0" fmla="*/ 317 w 231260"/>
                <a:gd name="connsiteY0" fmla="*/ 102328 h 270631"/>
                <a:gd name="connsiteX1" fmla="*/ 140017 w 231260"/>
                <a:gd name="connsiteY1" fmla="*/ 105503 h 270631"/>
                <a:gd name="connsiteX2" fmla="*/ 136842 w 231260"/>
                <a:gd name="connsiteY2" fmla="*/ 3903 h 270631"/>
                <a:gd name="connsiteX3" fmla="*/ 228917 w 231260"/>
                <a:gd name="connsiteY3" fmla="*/ 261078 h 270631"/>
                <a:gd name="connsiteX4" fmla="*/ 200342 w 231260"/>
                <a:gd name="connsiteY4" fmla="*/ 210278 h 270631"/>
                <a:gd name="connsiteX5" fmla="*/ 162242 w 231260"/>
                <a:gd name="connsiteY5" fmla="*/ 159478 h 270631"/>
                <a:gd name="connsiteX6" fmla="*/ 140017 w 231260"/>
                <a:gd name="connsiteY6" fmla="*/ 153128 h 270631"/>
                <a:gd name="connsiteX7" fmla="*/ 184467 w 231260"/>
                <a:gd name="connsiteY7" fmla="*/ 134078 h 270631"/>
                <a:gd name="connsiteX8" fmla="*/ 317 w 231260"/>
                <a:gd name="connsiteY8" fmla="*/ 102328 h 27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260" h="270631">
                  <a:moveTo>
                    <a:pt x="317" y="102328"/>
                  </a:moveTo>
                  <a:cubicBezTo>
                    <a:pt x="-7091" y="97565"/>
                    <a:pt x="117263" y="121907"/>
                    <a:pt x="140017" y="105503"/>
                  </a:cubicBezTo>
                  <a:cubicBezTo>
                    <a:pt x="162771" y="89099"/>
                    <a:pt x="122025" y="-22026"/>
                    <a:pt x="136842" y="3903"/>
                  </a:cubicBezTo>
                  <a:cubicBezTo>
                    <a:pt x="151659" y="29832"/>
                    <a:pt x="218334" y="226682"/>
                    <a:pt x="228917" y="261078"/>
                  </a:cubicBezTo>
                  <a:cubicBezTo>
                    <a:pt x="239500" y="295474"/>
                    <a:pt x="211454" y="227211"/>
                    <a:pt x="200342" y="210278"/>
                  </a:cubicBezTo>
                  <a:cubicBezTo>
                    <a:pt x="189230" y="193345"/>
                    <a:pt x="172296" y="169003"/>
                    <a:pt x="162242" y="159478"/>
                  </a:cubicBezTo>
                  <a:cubicBezTo>
                    <a:pt x="152188" y="149953"/>
                    <a:pt x="136313" y="157361"/>
                    <a:pt x="140017" y="153128"/>
                  </a:cubicBezTo>
                  <a:cubicBezTo>
                    <a:pt x="143721" y="148895"/>
                    <a:pt x="212513" y="141486"/>
                    <a:pt x="184467" y="134078"/>
                  </a:cubicBezTo>
                  <a:cubicBezTo>
                    <a:pt x="156421" y="126670"/>
                    <a:pt x="7725" y="107091"/>
                    <a:pt x="317" y="1023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56" name="フリーフォーム 1455">
              <a:extLst>
                <a:ext uri="{FF2B5EF4-FFF2-40B4-BE49-F238E27FC236}">
                  <a16:creationId xmlns:a16="http://schemas.microsoft.com/office/drawing/2014/main" id="{A937C557-34E4-8841-C178-AED2E8571D02}"/>
                </a:ext>
              </a:extLst>
            </p:cNvPr>
            <p:cNvSpPr/>
            <p:nvPr/>
          </p:nvSpPr>
          <p:spPr>
            <a:xfrm>
              <a:off x="8255949" y="4225316"/>
              <a:ext cx="367969" cy="236392"/>
            </a:xfrm>
            <a:custGeom>
              <a:avLst/>
              <a:gdLst>
                <a:gd name="connsiteX0" fmla="*/ 2226 w 367969"/>
                <a:gd name="connsiteY0" fmla="*/ 609 h 236392"/>
                <a:gd name="connsiteX1" fmla="*/ 227651 w 367969"/>
                <a:gd name="connsiteY1" fmla="*/ 76809 h 236392"/>
                <a:gd name="connsiteX2" fmla="*/ 300676 w 367969"/>
                <a:gd name="connsiteY2" fmla="*/ 159359 h 236392"/>
                <a:gd name="connsiteX3" fmla="*/ 275276 w 367969"/>
                <a:gd name="connsiteY3" fmla="*/ 235559 h 236392"/>
                <a:gd name="connsiteX4" fmla="*/ 367351 w 367969"/>
                <a:gd name="connsiteY4" fmla="*/ 108559 h 236392"/>
                <a:gd name="connsiteX5" fmla="*/ 310201 w 367969"/>
                <a:gd name="connsiteY5" fmla="*/ 165709 h 236392"/>
                <a:gd name="connsiteX6" fmla="*/ 208601 w 367969"/>
                <a:gd name="connsiteY6" fmla="*/ 60934 h 236392"/>
                <a:gd name="connsiteX7" fmla="*/ 119701 w 367969"/>
                <a:gd name="connsiteY7" fmla="*/ 41884 h 236392"/>
                <a:gd name="connsiteX8" fmla="*/ 2226 w 367969"/>
                <a:gd name="connsiteY8" fmla="*/ 609 h 23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969" h="236392">
                  <a:moveTo>
                    <a:pt x="2226" y="609"/>
                  </a:moveTo>
                  <a:cubicBezTo>
                    <a:pt x="20218" y="6430"/>
                    <a:pt x="177909" y="50351"/>
                    <a:pt x="227651" y="76809"/>
                  </a:cubicBezTo>
                  <a:cubicBezTo>
                    <a:pt x="277393" y="103267"/>
                    <a:pt x="292738" y="132901"/>
                    <a:pt x="300676" y="159359"/>
                  </a:cubicBezTo>
                  <a:cubicBezTo>
                    <a:pt x="308614" y="185817"/>
                    <a:pt x="264164" y="244026"/>
                    <a:pt x="275276" y="235559"/>
                  </a:cubicBezTo>
                  <a:cubicBezTo>
                    <a:pt x="286388" y="227092"/>
                    <a:pt x="361530" y="120201"/>
                    <a:pt x="367351" y="108559"/>
                  </a:cubicBezTo>
                  <a:cubicBezTo>
                    <a:pt x="373172" y="96917"/>
                    <a:pt x="336659" y="173647"/>
                    <a:pt x="310201" y="165709"/>
                  </a:cubicBezTo>
                  <a:cubicBezTo>
                    <a:pt x="283743" y="157771"/>
                    <a:pt x="240351" y="81571"/>
                    <a:pt x="208601" y="60934"/>
                  </a:cubicBezTo>
                  <a:cubicBezTo>
                    <a:pt x="176851" y="40297"/>
                    <a:pt x="159389" y="51409"/>
                    <a:pt x="119701" y="41884"/>
                  </a:cubicBezTo>
                  <a:cubicBezTo>
                    <a:pt x="80014" y="32359"/>
                    <a:pt x="-15766" y="-5212"/>
                    <a:pt x="2226" y="6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5" name="フリーフォーム 1464">
              <a:extLst>
                <a:ext uri="{FF2B5EF4-FFF2-40B4-BE49-F238E27FC236}">
                  <a16:creationId xmlns:a16="http://schemas.microsoft.com/office/drawing/2014/main" id="{41933C94-D4D5-016D-CADF-3A6C0EBCD723}"/>
                </a:ext>
              </a:extLst>
            </p:cNvPr>
            <p:cNvSpPr/>
            <p:nvPr/>
          </p:nvSpPr>
          <p:spPr>
            <a:xfrm>
              <a:off x="8279230" y="4256462"/>
              <a:ext cx="349967" cy="426053"/>
            </a:xfrm>
            <a:custGeom>
              <a:avLst/>
              <a:gdLst>
                <a:gd name="connsiteX0" fmla="*/ 1170 w 349967"/>
                <a:gd name="connsiteY0" fmla="*/ 1213 h 426053"/>
                <a:gd name="connsiteX1" fmla="*/ 220245 w 349967"/>
                <a:gd name="connsiteY1" fmla="*/ 112338 h 426053"/>
                <a:gd name="connsiteX2" fmla="*/ 340895 w 349967"/>
                <a:gd name="connsiteY2" fmla="*/ 413963 h 426053"/>
                <a:gd name="connsiteX3" fmla="*/ 331370 w 349967"/>
                <a:gd name="connsiteY3" fmla="*/ 350463 h 426053"/>
                <a:gd name="connsiteX4" fmla="*/ 251995 w 349967"/>
                <a:gd name="connsiteY4" fmla="*/ 201238 h 426053"/>
                <a:gd name="connsiteX5" fmla="*/ 144045 w 349967"/>
                <a:gd name="connsiteY5" fmla="*/ 144088 h 426053"/>
                <a:gd name="connsiteX6" fmla="*/ 258345 w 349967"/>
                <a:gd name="connsiteY6" fmla="*/ 163138 h 426053"/>
                <a:gd name="connsiteX7" fmla="*/ 204370 w 349967"/>
                <a:gd name="connsiteY7" fmla="*/ 137738 h 426053"/>
                <a:gd name="connsiteX8" fmla="*/ 137695 w 349967"/>
                <a:gd name="connsiteY8" fmla="*/ 4388 h 426053"/>
                <a:gd name="connsiteX9" fmla="*/ 178970 w 349967"/>
                <a:gd name="connsiteY9" fmla="*/ 105988 h 426053"/>
                <a:gd name="connsiteX10" fmla="*/ 134520 w 349967"/>
                <a:gd name="connsiteY10" fmla="*/ 55188 h 426053"/>
                <a:gd name="connsiteX11" fmla="*/ 1170 w 349967"/>
                <a:gd name="connsiteY11" fmla="*/ 1213 h 426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967" h="426053">
                  <a:moveTo>
                    <a:pt x="1170" y="1213"/>
                  </a:moveTo>
                  <a:cubicBezTo>
                    <a:pt x="15457" y="10738"/>
                    <a:pt x="163624" y="43546"/>
                    <a:pt x="220245" y="112338"/>
                  </a:cubicBezTo>
                  <a:cubicBezTo>
                    <a:pt x="276866" y="181130"/>
                    <a:pt x="322374" y="374276"/>
                    <a:pt x="340895" y="413963"/>
                  </a:cubicBezTo>
                  <a:cubicBezTo>
                    <a:pt x="359416" y="453650"/>
                    <a:pt x="346187" y="385917"/>
                    <a:pt x="331370" y="350463"/>
                  </a:cubicBezTo>
                  <a:cubicBezTo>
                    <a:pt x="316553" y="315009"/>
                    <a:pt x="283216" y="235634"/>
                    <a:pt x="251995" y="201238"/>
                  </a:cubicBezTo>
                  <a:cubicBezTo>
                    <a:pt x="220774" y="166842"/>
                    <a:pt x="142987" y="150438"/>
                    <a:pt x="144045" y="144088"/>
                  </a:cubicBezTo>
                  <a:cubicBezTo>
                    <a:pt x="145103" y="137738"/>
                    <a:pt x="248291" y="164196"/>
                    <a:pt x="258345" y="163138"/>
                  </a:cubicBezTo>
                  <a:cubicBezTo>
                    <a:pt x="268399" y="162080"/>
                    <a:pt x="224478" y="164196"/>
                    <a:pt x="204370" y="137738"/>
                  </a:cubicBezTo>
                  <a:cubicBezTo>
                    <a:pt x="184262" y="111280"/>
                    <a:pt x="141928" y="9680"/>
                    <a:pt x="137695" y="4388"/>
                  </a:cubicBezTo>
                  <a:cubicBezTo>
                    <a:pt x="133462" y="-904"/>
                    <a:pt x="179499" y="97521"/>
                    <a:pt x="178970" y="105988"/>
                  </a:cubicBezTo>
                  <a:cubicBezTo>
                    <a:pt x="178441" y="114455"/>
                    <a:pt x="161508" y="69476"/>
                    <a:pt x="134520" y="55188"/>
                  </a:cubicBezTo>
                  <a:cubicBezTo>
                    <a:pt x="107533" y="40901"/>
                    <a:pt x="-13117" y="-8312"/>
                    <a:pt x="1170" y="12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6" name="フリーフォーム 1465">
              <a:extLst>
                <a:ext uri="{FF2B5EF4-FFF2-40B4-BE49-F238E27FC236}">
                  <a16:creationId xmlns:a16="http://schemas.microsoft.com/office/drawing/2014/main" id="{F43E8EF6-AF20-7E2A-B70D-33DF1E06D296}"/>
                </a:ext>
              </a:extLst>
            </p:cNvPr>
            <p:cNvSpPr/>
            <p:nvPr/>
          </p:nvSpPr>
          <p:spPr>
            <a:xfrm>
              <a:off x="8210251" y="4295567"/>
              <a:ext cx="277621" cy="42213"/>
            </a:xfrm>
            <a:custGeom>
              <a:avLst/>
              <a:gdLst>
                <a:gd name="connsiteX0" fmla="*/ 299 w 277621"/>
                <a:gd name="connsiteY0" fmla="*/ 208 h 42213"/>
                <a:gd name="connsiteX1" fmla="*/ 263824 w 277621"/>
                <a:gd name="connsiteY1" fmla="*/ 41483 h 42213"/>
                <a:gd name="connsiteX2" fmla="*/ 213024 w 277621"/>
                <a:gd name="connsiteY2" fmla="*/ 25608 h 42213"/>
                <a:gd name="connsiteX3" fmla="*/ 299 w 277621"/>
                <a:gd name="connsiteY3" fmla="*/ 208 h 4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621" h="42213">
                  <a:moveTo>
                    <a:pt x="299" y="208"/>
                  </a:moveTo>
                  <a:cubicBezTo>
                    <a:pt x="8766" y="2854"/>
                    <a:pt x="228370" y="37250"/>
                    <a:pt x="263824" y="41483"/>
                  </a:cubicBezTo>
                  <a:cubicBezTo>
                    <a:pt x="299278" y="45716"/>
                    <a:pt x="260649" y="30370"/>
                    <a:pt x="213024" y="25608"/>
                  </a:cubicBezTo>
                  <a:cubicBezTo>
                    <a:pt x="165399" y="20846"/>
                    <a:pt x="-8168" y="-2438"/>
                    <a:pt x="299" y="2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7" name="フリーフォーム 1466">
              <a:extLst>
                <a:ext uri="{FF2B5EF4-FFF2-40B4-BE49-F238E27FC236}">
                  <a16:creationId xmlns:a16="http://schemas.microsoft.com/office/drawing/2014/main" id="{C6D1DB03-D82F-80AF-2867-A518C5B92678}"/>
                </a:ext>
              </a:extLst>
            </p:cNvPr>
            <p:cNvSpPr/>
            <p:nvPr/>
          </p:nvSpPr>
          <p:spPr>
            <a:xfrm>
              <a:off x="7410450" y="4265025"/>
              <a:ext cx="520829" cy="211832"/>
            </a:xfrm>
            <a:custGeom>
              <a:avLst/>
              <a:gdLst>
                <a:gd name="connsiteX0" fmla="*/ 0 w 520829"/>
                <a:gd name="connsiteY0" fmla="*/ 199025 h 211832"/>
                <a:gd name="connsiteX1" fmla="*/ 454025 w 520829"/>
                <a:gd name="connsiteY1" fmla="*/ 14875 h 211832"/>
                <a:gd name="connsiteX2" fmla="*/ 444500 w 520829"/>
                <a:gd name="connsiteY2" fmla="*/ 43450 h 211832"/>
                <a:gd name="connsiteX3" fmla="*/ 517525 w 520829"/>
                <a:gd name="connsiteY3" fmla="*/ 33925 h 211832"/>
                <a:gd name="connsiteX4" fmla="*/ 368300 w 520829"/>
                <a:gd name="connsiteY4" fmla="*/ 211725 h 211832"/>
                <a:gd name="connsiteX5" fmla="*/ 520700 w 520829"/>
                <a:gd name="connsiteY5" fmla="*/ 5350 h 211832"/>
                <a:gd name="connsiteX6" fmla="*/ 396875 w 520829"/>
                <a:gd name="connsiteY6" fmla="*/ 56150 h 211832"/>
                <a:gd name="connsiteX7" fmla="*/ 0 w 520829"/>
                <a:gd name="connsiteY7" fmla="*/ 199025 h 21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0829" h="211832">
                  <a:moveTo>
                    <a:pt x="0" y="199025"/>
                  </a:moveTo>
                  <a:cubicBezTo>
                    <a:pt x="189971" y="119914"/>
                    <a:pt x="379942" y="40804"/>
                    <a:pt x="454025" y="14875"/>
                  </a:cubicBezTo>
                  <a:cubicBezTo>
                    <a:pt x="528108" y="-11054"/>
                    <a:pt x="433917" y="40275"/>
                    <a:pt x="444500" y="43450"/>
                  </a:cubicBezTo>
                  <a:cubicBezTo>
                    <a:pt x="455083" y="46625"/>
                    <a:pt x="530225" y="5879"/>
                    <a:pt x="517525" y="33925"/>
                  </a:cubicBezTo>
                  <a:cubicBezTo>
                    <a:pt x="504825" y="61971"/>
                    <a:pt x="367771" y="216488"/>
                    <a:pt x="368300" y="211725"/>
                  </a:cubicBezTo>
                  <a:cubicBezTo>
                    <a:pt x="368829" y="206963"/>
                    <a:pt x="515938" y="31279"/>
                    <a:pt x="520700" y="5350"/>
                  </a:cubicBezTo>
                  <a:cubicBezTo>
                    <a:pt x="525462" y="-20579"/>
                    <a:pt x="396875" y="56150"/>
                    <a:pt x="396875" y="56150"/>
                  </a:cubicBezTo>
                  <a:lnTo>
                    <a:pt x="0" y="19902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8" name="フリーフォーム 1467">
              <a:extLst>
                <a:ext uri="{FF2B5EF4-FFF2-40B4-BE49-F238E27FC236}">
                  <a16:creationId xmlns:a16="http://schemas.microsoft.com/office/drawing/2014/main" id="{071593C4-3C9F-4BCA-705E-D09EA9BF080B}"/>
                </a:ext>
              </a:extLst>
            </p:cNvPr>
            <p:cNvSpPr/>
            <p:nvPr/>
          </p:nvSpPr>
          <p:spPr>
            <a:xfrm>
              <a:off x="7873892" y="4178005"/>
              <a:ext cx="375046" cy="606954"/>
            </a:xfrm>
            <a:custGeom>
              <a:avLst/>
              <a:gdLst>
                <a:gd name="connsiteX0" fmla="*/ 108 w 375046"/>
                <a:gd name="connsiteY0" fmla="*/ 606720 h 606954"/>
                <a:gd name="connsiteX1" fmla="*/ 196958 w 375046"/>
                <a:gd name="connsiteY1" fmla="*/ 181270 h 606954"/>
                <a:gd name="connsiteX2" fmla="*/ 63608 w 375046"/>
                <a:gd name="connsiteY2" fmla="*/ 311445 h 606954"/>
                <a:gd name="connsiteX3" fmla="*/ 374758 w 375046"/>
                <a:gd name="connsiteY3" fmla="*/ 295 h 606954"/>
                <a:gd name="connsiteX4" fmla="*/ 120758 w 375046"/>
                <a:gd name="connsiteY4" fmla="*/ 254295 h 606954"/>
                <a:gd name="connsiteX5" fmla="*/ 168383 w 375046"/>
                <a:gd name="connsiteY5" fmla="*/ 241595 h 606954"/>
                <a:gd name="connsiteX6" fmla="*/ 108 w 375046"/>
                <a:gd name="connsiteY6" fmla="*/ 606720 h 60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5046" h="606954">
                  <a:moveTo>
                    <a:pt x="108" y="606720"/>
                  </a:moveTo>
                  <a:cubicBezTo>
                    <a:pt x="4871" y="596666"/>
                    <a:pt x="186375" y="230482"/>
                    <a:pt x="196958" y="181270"/>
                  </a:cubicBezTo>
                  <a:cubicBezTo>
                    <a:pt x="207541" y="132058"/>
                    <a:pt x="33975" y="341607"/>
                    <a:pt x="63608" y="311445"/>
                  </a:cubicBezTo>
                  <a:cubicBezTo>
                    <a:pt x="93241" y="281282"/>
                    <a:pt x="374758" y="295"/>
                    <a:pt x="374758" y="295"/>
                  </a:cubicBezTo>
                  <a:cubicBezTo>
                    <a:pt x="384283" y="-9230"/>
                    <a:pt x="155154" y="214078"/>
                    <a:pt x="120758" y="254295"/>
                  </a:cubicBezTo>
                  <a:cubicBezTo>
                    <a:pt x="86362" y="294512"/>
                    <a:pt x="187962" y="182328"/>
                    <a:pt x="168383" y="241595"/>
                  </a:cubicBezTo>
                  <a:cubicBezTo>
                    <a:pt x="148804" y="300862"/>
                    <a:pt x="-4655" y="616774"/>
                    <a:pt x="108" y="6067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69" name="フリーフォーム 1468">
              <a:extLst>
                <a:ext uri="{FF2B5EF4-FFF2-40B4-BE49-F238E27FC236}">
                  <a16:creationId xmlns:a16="http://schemas.microsoft.com/office/drawing/2014/main" id="{EDC631DD-3B2B-D008-9CE1-0EC956E8973E}"/>
                </a:ext>
              </a:extLst>
            </p:cNvPr>
            <p:cNvSpPr/>
            <p:nvPr/>
          </p:nvSpPr>
          <p:spPr>
            <a:xfrm>
              <a:off x="7920206" y="3859969"/>
              <a:ext cx="392315" cy="682019"/>
            </a:xfrm>
            <a:custGeom>
              <a:avLst/>
              <a:gdLst>
                <a:gd name="connsiteX0" fmla="*/ 4594 w 392315"/>
                <a:gd name="connsiteY0" fmla="*/ 4006 h 682019"/>
                <a:gd name="connsiteX1" fmla="*/ 318919 w 392315"/>
                <a:gd name="connsiteY1" fmla="*/ 219906 h 682019"/>
                <a:gd name="connsiteX2" fmla="*/ 287169 w 392315"/>
                <a:gd name="connsiteY2" fmla="*/ 296106 h 682019"/>
                <a:gd name="connsiteX3" fmla="*/ 328444 w 392315"/>
                <a:gd name="connsiteY3" fmla="*/ 419931 h 682019"/>
                <a:gd name="connsiteX4" fmla="*/ 309394 w 392315"/>
                <a:gd name="connsiteY4" fmla="*/ 388181 h 682019"/>
                <a:gd name="connsiteX5" fmla="*/ 357019 w 392315"/>
                <a:gd name="connsiteY5" fmla="*/ 537406 h 682019"/>
                <a:gd name="connsiteX6" fmla="*/ 391944 w 392315"/>
                <a:gd name="connsiteY6" fmla="*/ 680281 h 682019"/>
                <a:gd name="connsiteX7" fmla="*/ 334794 w 392315"/>
                <a:gd name="connsiteY7" fmla="*/ 435806 h 682019"/>
                <a:gd name="connsiteX8" fmla="*/ 299869 w 392315"/>
                <a:gd name="connsiteY8" fmla="*/ 308806 h 682019"/>
                <a:gd name="connsiteX9" fmla="*/ 341144 w 392315"/>
                <a:gd name="connsiteY9" fmla="*/ 229431 h 682019"/>
                <a:gd name="connsiteX10" fmla="*/ 293519 w 392315"/>
                <a:gd name="connsiteY10" fmla="*/ 169106 h 682019"/>
                <a:gd name="connsiteX11" fmla="*/ 141119 w 392315"/>
                <a:gd name="connsiteY11" fmla="*/ 86556 h 682019"/>
                <a:gd name="connsiteX12" fmla="*/ 4594 w 392315"/>
                <a:gd name="connsiteY12" fmla="*/ 4006 h 6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92315" h="682019">
                  <a:moveTo>
                    <a:pt x="4594" y="4006"/>
                  </a:moveTo>
                  <a:cubicBezTo>
                    <a:pt x="34227" y="26231"/>
                    <a:pt x="271823" y="171223"/>
                    <a:pt x="318919" y="219906"/>
                  </a:cubicBezTo>
                  <a:cubicBezTo>
                    <a:pt x="366015" y="268589"/>
                    <a:pt x="285582" y="262769"/>
                    <a:pt x="287169" y="296106"/>
                  </a:cubicBezTo>
                  <a:cubicBezTo>
                    <a:pt x="288756" y="329443"/>
                    <a:pt x="324740" y="404585"/>
                    <a:pt x="328444" y="419931"/>
                  </a:cubicBezTo>
                  <a:cubicBezTo>
                    <a:pt x="332148" y="435277"/>
                    <a:pt x="304632" y="368602"/>
                    <a:pt x="309394" y="388181"/>
                  </a:cubicBezTo>
                  <a:cubicBezTo>
                    <a:pt x="314156" y="407760"/>
                    <a:pt x="343261" y="488723"/>
                    <a:pt x="357019" y="537406"/>
                  </a:cubicBezTo>
                  <a:cubicBezTo>
                    <a:pt x="370777" y="586089"/>
                    <a:pt x="395648" y="697214"/>
                    <a:pt x="391944" y="680281"/>
                  </a:cubicBezTo>
                  <a:cubicBezTo>
                    <a:pt x="388240" y="663348"/>
                    <a:pt x="350140" y="497718"/>
                    <a:pt x="334794" y="435806"/>
                  </a:cubicBezTo>
                  <a:cubicBezTo>
                    <a:pt x="319448" y="373894"/>
                    <a:pt x="298811" y="343202"/>
                    <a:pt x="299869" y="308806"/>
                  </a:cubicBezTo>
                  <a:cubicBezTo>
                    <a:pt x="300927" y="274410"/>
                    <a:pt x="342202" y="252714"/>
                    <a:pt x="341144" y="229431"/>
                  </a:cubicBezTo>
                  <a:cubicBezTo>
                    <a:pt x="340086" y="206148"/>
                    <a:pt x="326856" y="192918"/>
                    <a:pt x="293519" y="169106"/>
                  </a:cubicBezTo>
                  <a:cubicBezTo>
                    <a:pt x="260182" y="145294"/>
                    <a:pt x="185569" y="115131"/>
                    <a:pt x="141119" y="86556"/>
                  </a:cubicBezTo>
                  <a:cubicBezTo>
                    <a:pt x="96669" y="57981"/>
                    <a:pt x="-25039" y="-18219"/>
                    <a:pt x="4594" y="40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0" name="フリーフォーム 1469">
              <a:extLst>
                <a:ext uri="{FF2B5EF4-FFF2-40B4-BE49-F238E27FC236}">
                  <a16:creationId xmlns:a16="http://schemas.microsoft.com/office/drawing/2014/main" id="{A4898044-387F-5DA9-A984-A9D8D4909DE9}"/>
                </a:ext>
              </a:extLst>
            </p:cNvPr>
            <p:cNvSpPr/>
            <p:nvPr/>
          </p:nvSpPr>
          <p:spPr>
            <a:xfrm>
              <a:off x="4975087" y="4200473"/>
              <a:ext cx="266964" cy="259637"/>
            </a:xfrm>
            <a:custGeom>
              <a:avLst/>
              <a:gdLst>
                <a:gd name="connsiteX0" fmla="*/ 138 w 266964"/>
                <a:gd name="connsiteY0" fmla="*/ 52 h 259637"/>
                <a:gd name="connsiteX1" fmla="*/ 127138 w 266964"/>
                <a:gd name="connsiteY1" fmla="*/ 177852 h 259637"/>
                <a:gd name="connsiteX2" fmla="*/ 181113 w 266964"/>
                <a:gd name="connsiteY2" fmla="*/ 257227 h 259637"/>
                <a:gd name="connsiteX3" fmla="*/ 181113 w 266964"/>
                <a:gd name="connsiteY3" fmla="*/ 238177 h 259637"/>
                <a:gd name="connsiteX4" fmla="*/ 266838 w 266964"/>
                <a:gd name="connsiteY4" fmla="*/ 228652 h 259637"/>
                <a:gd name="connsiteX5" fmla="*/ 200163 w 266964"/>
                <a:gd name="connsiteY5" fmla="*/ 241352 h 259637"/>
                <a:gd name="connsiteX6" fmla="*/ 193813 w 266964"/>
                <a:gd name="connsiteY6" fmla="*/ 250877 h 259637"/>
                <a:gd name="connsiteX7" fmla="*/ 133488 w 266964"/>
                <a:gd name="connsiteY7" fmla="*/ 196902 h 259637"/>
                <a:gd name="connsiteX8" fmla="*/ 92213 w 266964"/>
                <a:gd name="connsiteY8" fmla="*/ 139752 h 259637"/>
                <a:gd name="connsiteX9" fmla="*/ 101738 w 266964"/>
                <a:gd name="connsiteY9" fmla="*/ 158802 h 259637"/>
                <a:gd name="connsiteX10" fmla="*/ 138 w 266964"/>
                <a:gd name="connsiteY10" fmla="*/ 52 h 259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964" h="259637">
                  <a:moveTo>
                    <a:pt x="138" y="52"/>
                  </a:moveTo>
                  <a:cubicBezTo>
                    <a:pt x="4371" y="3227"/>
                    <a:pt x="96976" y="134990"/>
                    <a:pt x="127138" y="177852"/>
                  </a:cubicBezTo>
                  <a:cubicBezTo>
                    <a:pt x="157300" y="220714"/>
                    <a:pt x="181113" y="257227"/>
                    <a:pt x="181113" y="257227"/>
                  </a:cubicBezTo>
                  <a:cubicBezTo>
                    <a:pt x="190109" y="267281"/>
                    <a:pt x="166825" y="242940"/>
                    <a:pt x="181113" y="238177"/>
                  </a:cubicBezTo>
                  <a:cubicBezTo>
                    <a:pt x="195401" y="233414"/>
                    <a:pt x="263663" y="228123"/>
                    <a:pt x="266838" y="228652"/>
                  </a:cubicBezTo>
                  <a:cubicBezTo>
                    <a:pt x="270013" y="229181"/>
                    <a:pt x="212334" y="237648"/>
                    <a:pt x="200163" y="241352"/>
                  </a:cubicBezTo>
                  <a:cubicBezTo>
                    <a:pt x="187992" y="245056"/>
                    <a:pt x="204926" y="258285"/>
                    <a:pt x="193813" y="250877"/>
                  </a:cubicBezTo>
                  <a:cubicBezTo>
                    <a:pt x="182701" y="243469"/>
                    <a:pt x="150421" y="215423"/>
                    <a:pt x="133488" y="196902"/>
                  </a:cubicBezTo>
                  <a:cubicBezTo>
                    <a:pt x="116555" y="178381"/>
                    <a:pt x="92213" y="139752"/>
                    <a:pt x="92213" y="139752"/>
                  </a:cubicBezTo>
                  <a:cubicBezTo>
                    <a:pt x="86921" y="133402"/>
                    <a:pt x="113380" y="179969"/>
                    <a:pt x="101738" y="158802"/>
                  </a:cubicBezTo>
                  <a:cubicBezTo>
                    <a:pt x="90096" y="137635"/>
                    <a:pt x="-4095" y="-3123"/>
                    <a:pt x="138" y="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1" name="フリーフォーム 1470">
              <a:extLst>
                <a:ext uri="{FF2B5EF4-FFF2-40B4-BE49-F238E27FC236}">
                  <a16:creationId xmlns:a16="http://schemas.microsoft.com/office/drawing/2014/main" id="{B50FA2CB-635E-957C-C1F4-03386901C24A}"/>
                </a:ext>
              </a:extLst>
            </p:cNvPr>
            <p:cNvSpPr/>
            <p:nvPr/>
          </p:nvSpPr>
          <p:spPr>
            <a:xfrm>
              <a:off x="5717460" y="4098922"/>
              <a:ext cx="543646" cy="266740"/>
            </a:xfrm>
            <a:custGeom>
              <a:avLst/>
              <a:gdLst>
                <a:gd name="connsiteX0" fmla="*/ 715 w 543646"/>
                <a:gd name="connsiteY0" fmla="*/ 3 h 266740"/>
                <a:gd name="connsiteX1" fmla="*/ 292815 w 543646"/>
                <a:gd name="connsiteY1" fmla="*/ 95253 h 266740"/>
                <a:gd name="connsiteX2" fmla="*/ 229315 w 543646"/>
                <a:gd name="connsiteY2" fmla="*/ 76203 h 266740"/>
                <a:gd name="connsiteX3" fmla="*/ 543640 w 543646"/>
                <a:gd name="connsiteY3" fmla="*/ 266703 h 266740"/>
                <a:gd name="connsiteX4" fmla="*/ 219790 w 543646"/>
                <a:gd name="connsiteY4" fmla="*/ 92078 h 266740"/>
                <a:gd name="connsiteX5" fmla="*/ 715 w 543646"/>
                <a:gd name="connsiteY5" fmla="*/ 3 h 266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3646" h="266740">
                  <a:moveTo>
                    <a:pt x="715" y="3"/>
                  </a:moveTo>
                  <a:cubicBezTo>
                    <a:pt x="12886" y="532"/>
                    <a:pt x="254715" y="82553"/>
                    <a:pt x="292815" y="95253"/>
                  </a:cubicBezTo>
                  <a:cubicBezTo>
                    <a:pt x="330915" y="107953"/>
                    <a:pt x="187511" y="47628"/>
                    <a:pt x="229315" y="76203"/>
                  </a:cubicBezTo>
                  <a:cubicBezTo>
                    <a:pt x="271119" y="104778"/>
                    <a:pt x="545228" y="264057"/>
                    <a:pt x="543640" y="266703"/>
                  </a:cubicBezTo>
                  <a:cubicBezTo>
                    <a:pt x="542053" y="269349"/>
                    <a:pt x="304986" y="132295"/>
                    <a:pt x="219790" y="92078"/>
                  </a:cubicBezTo>
                  <a:cubicBezTo>
                    <a:pt x="134594" y="51861"/>
                    <a:pt x="-11456" y="-526"/>
                    <a:pt x="715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6" name="フリーフォーム 1025">
              <a:extLst>
                <a:ext uri="{FF2B5EF4-FFF2-40B4-BE49-F238E27FC236}">
                  <a16:creationId xmlns:a16="http://schemas.microsoft.com/office/drawing/2014/main" id="{DF5257EA-63E1-63AA-AC55-E4C2976D256D}"/>
                </a:ext>
              </a:extLst>
            </p:cNvPr>
            <p:cNvSpPr/>
            <p:nvPr/>
          </p:nvSpPr>
          <p:spPr>
            <a:xfrm>
              <a:off x="5469324" y="4115197"/>
              <a:ext cx="326900" cy="139978"/>
            </a:xfrm>
            <a:custGeom>
              <a:avLst/>
              <a:gdLst>
                <a:gd name="connsiteX0" fmla="*/ 318701 w 326900"/>
                <a:gd name="connsiteY0" fmla="*/ 2778 h 139978"/>
                <a:gd name="connsiteX1" fmla="*/ 1201 w 326900"/>
                <a:gd name="connsiteY1" fmla="*/ 139303 h 139978"/>
                <a:gd name="connsiteX2" fmla="*/ 213926 w 326900"/>
                <a:gd name="connsiteY2" fmla="*/ 53578 h 139978"/>
                <a:gd name="connsiteX3" fmla="*/ 318701 w 326900"/>
                <a:gd name="connsiteY3" fmla="*/ 2778 h 13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900" h="139978">
                  <a:moveTo>
                    <a:pt x="318701" y="2778"/>
                  </a:moveTo>
                  <a:cubicBezTo>
                    <a:pt x="283247" y="17066"/>
                    <a:pt x="18663" y="130836"/>
                    <a:pt x="1201" y="139303"/>
                  </a:cubicBezTo>
                  <a:cubicBezTo>
                    <a:pt x="-16261" y="147770"/>
                    <a:pt x="161538" y="74216"/>
                    <a:pt x="213926" y="53578"/>
                  </a:cubicBezTo>
                  <a:cubicBezTo>
                    <a:pt x="266313" y="32941"/>
                    <a:pt x="354155" y="-11510"/>
                    <a:pt x="318701" y="27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E2E37B5C-4F9A-B3E1-9D71-F66B986250A9}"/>
                </a:ext>
              </a:extLst>
            </p:cNvPr>
            <p:cNvSpPr/>
            <p:nvPr/>
          </p:nvSpPr>
          <p:spPr>
            <a:xfrm>
              <a:off x="5440305" y="4117530"/>
              <a:ext cx="303783" cy="154512"/>
            </a:xfrm>
            <a:custGeom>
              <a:avLst/>
              <a:gdLst>
                <a:gd name="connsiteX0" fmla="*/ 303270 w 303783"/>
                <a:gd name="connsiteY0" fmla="*/ 445 h 154512"/>
                <a:gd name="connsiteX1" fmla="*/ 4820 w 303783"/>
                <a:gd name="connsiteY1" fmla="*/ 152845 h 154512"/>
                <a:gd name="connsiteX2" fmla="*/ 115945 w 303783"/>
                <a:gd name="connsiteY2" fmla="*/ 82995 h 154512"/>
                <a:gd name="connsiteX3" fmla="*/ 77845 w 303783"/>
                <a:gd name="connsiteY3" fmla="*/ 105220 h 154512"/>
                <a:gd name="connsiteX4" fmla="*/ 303270 w 303783"/>
                <a:gd name="connsiteY4" fmla="*/ 445 h 154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783" h="154512">
                  <a:moveTo>
                    <a:pt x="303270" y="445"/>
                  </a:moveTo>
                  <a:cubicBezTo>
                    <a:pt x="291099" y="8382"/>
                    <a:pt x="36041" y="139087"/>
                    <a:pt x="4820" y="152845"/>
                  </a:cubicBezTo>
                  <a:cubicBezTo>
                    <a:pt x="-26401" y="166603"/>
                    <a:pt x="103774" y="90932"/>
                    <a:pt x="115945" y="82995"/>
                  </a:cubicBezTo>
                  <a:cubicBezTo>
                    <a:pt x="128116" y="75058"/>
                    <a:pt x="48212" y="117391"/>
                    <a:pt x="77845" y="105220"/>
                  </a:cubicBezTo>
                  <a:cubicBezTo>
                    <a:pt x="107478" y="93049"/>
                    <a:pt x="315441" y="-7492"/>
                    <a:pt x="303270" y="4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5A5AE457-360C-1876-E6C3-BFF9F0C30C7B}"/>
                </a:ext>
              </a:extLst>
            </p:cNvPr>
            <p:cNvSpPr/>
            <p:nvPr/>
          </p:nvSpPr>
          <p:spPr>
            <a:xfrm>
              <a:off x="5240601" y="4221037"/>
              <a:ext cx="316317" cy="265910"/>
            </a:xfrm>
            <a:custGeom>
              <a:avLst/>
              <a:gdLst>
                <a:gd name="connsiteX0" fmla="*/ 309299 w 316317"/>
                <a:gd name="connsiteY0" fmla="*/ 8063 h 265910"/>
                <a:gd name="connsiteX1" fmla="*/ 1324 w 316317"/>
                <a:gd name="connsiteY1" fmla="*/ 265238 h 265910"/>
                <a:gd name="connsiteX2" fmla="*/ 201349 w 316317"/>
                <a:gd name="connsiteY2" fmla="*/ 81088 h 265910"/>
                <a:gd name="connsiteX3" fmla="*/ 309299 w 316317"/>
                <a:gd name="connsiteY3" fmla="*/ 8063 h 26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317" h="265910">
                  <a:moveTo>
                    <a:pt x="309299" y="8063"/>
                  </a:moveTo>
                  <a:cubicBezTo>
                    <a:pt x="275962" y="38755"/>
                    <a:pt x="19316" y="253067"/>
                    <a:pt x="1324" y="265238"/>
                  </a:cubicBezTo>
                  <a:cubicBezTo>
                    <a:pt x="-16668" y="277409"/>
                    <a:pt x="153724" y="120775"/>
                    <a:pt x="201349" y="81088"/>
                  </a:cubicBezTo>
                  <a:cubicBezTo>
                    <a:pt x="248974" y="41401"/>
                    <a:pt x="342636" y="-22629"/>
                    <a:pt x="309299" y="80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3E0C0D51-8B55-8F2E-D8B6-8DCAA7E0B1D9}"/>
                </a:ext>
              </a:extLst>
            </p:cNvPr>
            <p:cNvSpPr/>
            <p:nvPr/>
          </p:nvSpPr>
          <p:spPr>
            <a:xfrm>
              <a:off x="5230523" y="4229982"/>
              <a:ext cx="243639" cy="243270"/>
            </a:xfrm>
            <a:custGeom>
              <a:avLst/>
              <a:gdLst>
                <a:gd name="connsiteX0" fmla="*/ 240002 w 243639"/>
                <a:gd name="connsiteY0" fmla="*/ 2293 h 243270"/>
                <a:gd name="connsiteX1" fmla="*/ 1877 w 243639"/>
                <a:gd name="connsiteY1" fmla="*/ 240418 h 243270"/>
                <a:gd name="connsiteX2" fmla="*/ 135227 w 243639"/>
                <a:gd name="connsiteY2" fmla="*/ 126118 h 243270"/>
                <a:gd name="connsiteX3" fmla="*/ 240002 w 243639"/>
                <a:gd name="connsiteY3" fmla="*/ 2293 h 24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639" h="243270">
                  <a:moveTo>
                    <a:pt x="240002" y="2293"/>
                  </a:moveTo>
                  <a:cubicBezTo>
                    <a:pt x="217777" y="21343"/>
                    <a:pt x="19339" y="219781"/>
                    <a:pt x="1877" y="240418"/>
                  </a:cubicBezTo>
                  <a:cubicBezTo>
                    <a:pt x="-15585" y="261055"/>
                    <a:pt x="93423" y="164218"/>
                    <a:pt x="135227" y="126118"/>
                  </a:cubicBezTo>
                  <a:cubicBezTo>
                    <a:pt x="177031" y="88018"/>
                    <a:pt x="262227" y="-16757"/>
                    <a:pt x="240002" y="22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9B0FC6F6-0EC7-8204-FCA8-3FE5B10EDA03}"/>
                </a:ext>
              </a:extLst>
            </p:cNvPr>
            <p:cNvSpPr/>
            <p:nvPr/>
          </p:nvSpPr>
          <p:spPr>
            <a:xfrm>
              <a:off x="5097805" y="4405290"/>
              <a:ext cx="188632" cy="519700"/>
            </a:xfrm>
            <a:custGeom>
              <a:avLst/>
              <a:gdLst>
                <a:gd name="connsiteX0" fmla="*/ 185395 w 188632"/>
                <a:gd name="connsiteY0" fmla="*/ 7960 h 519700"/>
                <a:gd name="connsiteX1" fmla="*/ 1245 w 188632"/>
                <a:gd name="connsiteY1" fmla="*/ 515960 h 519700"/>
                <a:gd name="connsiteX2" fmla="*/ 109195 w 188632"/>
                <a:gd name="connsiteY2" fmla="*/ 227035 h 519700"/>
                <a:gd name="connsiteX3" fmla="*/ 185395 w 188632"/>
                <a:gd name="connsiteY3" fmla="*/ 7960 h 51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632" h="519700">
                  <a:moveTo>
                    <a:pt x="185395" y="7960"/>
                  </a:moveTo>
                  <a:cubicBezTo>
                    <a:pt x="167403" y="56114"/>
                    <a:pt x="13945" y="479448"/>
                    <a:pt x="1245" y="515960"/>
                  </a:cubicBezTo>
                  <a:cubicBezTo>
                    <a:pt x="-11455" y="552473"/>
                    <a:pt x="76387" y="311702"/>
                    <a:pt x="109195" y="227035"/>
                  </a:cubicBezTo>
                  <a:cubicBezTo>
                    <a:pt x="142003" y="142368"/>
                    <a:pt x="203387" y="-40194"/>
                    <a:pt x="185395" y="79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6" name="フリーフォーム 1215">
              <a:extLst>
                <a:ext uri="{FF2B5EF4-FFF2-40B4-BE49-F238E27FC236}">
                  <a16:creationId xmlns:a16="http://schemas.microsoft.com/office/drawing/2014/main" id="{0BAA8425-D586-7E57-B587-E5CC6A148D88}"/>
                </a:ext>
              </a:extLst>
            </p:cNvPr>
            <p:cNvSpPr/>
            <p:nvPr/>
          </p:nvSpPr>
          <p:spPr>
            <a:xfrm>
              <a:off x="5089310" y="4419588"/>
              <a:ext cx="184365" cy="517783"/>
            </a:xfrm>
            <a:custGeom>
              <a:avLst/>
              <a:gdLst>
                <a:gd name="connsiteX0" fmla="*/ 184365 w 184365"/>
                <a:gd name="connsiteY0" fmla="*/ 12 h 517783"/>
                <a:gd name="connsiteX1" fmla="*/ 54190 w 184365"/>
                <a:gd name="connsiteY1" fmla="*/ 317512 h 517783"/>
                <a:gd name="connsiteX2" fmla="*/ 66890 w 184365"/>
                <a:gd name="connsiteY2" fmla="*/ 288937 h 517783"/>
                <a:gd name="connsiteX3" fmla="*/ 6565 w 184365"/>
                <a:gd name="connsiteY3" fmla="*/ 492137 h 517783"/>
                <a:gd name="connsiteX4" fmla="*/ 3390 w 184365"/>
                <a:gd name="connsiteY4" fmla="*/ 381012 h 517783"/>
                <a:gd name="connsiteX5" fmla="*/ 22440 w 184365"/>
                <a:gd name="connsiteY5" fmla="*/ 517537 h 517783"/>
                <a:gd name="connsiteX6" fmla="*/ 25615 w 184365"/>
                <a:gd name="connsiteY6" fmla="*/ 412762 h 517783"/>
                <a:gd name="connsiteX7" fmla="*/ 41490 w 184365"/>
                <a:gd name="connsiteY7" fmla="*/ 346087 h 517783"/>
                <a:gd name="connsiteX8" fmla="*/ 54190 w 184365"/>
                <a:gd name="connsiteY8" fmla="*/ 330212 h 517783"/>
                <a:gd name="connsiteX9" fmla="*/ 184365 w 184365"/>
                <a:gd name="connsiteY9" fmla="*/ 12 h 517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365" h="517783">
                  <a:moveTo>
                    <a:pt x="184365" y="12"/>
                  </a:moveTo>
                  <a:cubicBezTo>
                    <a:pt x="184365" y="-2105"/>
                    <a:pt x="73769" y="269358"/>
                    <a:pt x="54190" y="317512"/>
                  </a:cubicBezTo>
                  <a:cubicBezTo>
                    <a:pt x="34611" y="365666"/>
                    <a:pt x="74827" y="259833"/>
                    <a:pt x="66890" y="288937"/>
                  </a:cubicBezTo>
                  <a:cubicBezTo>
                    <a:pt x="58953" y="318041"/>
                    <a:pt x="17148" y="476791"/>
                    <a:pt x="6565" y="492137"/>
                  </a:cubicBezTo>
                  <a:cubicBezTo>
                    <a:pt x="-4018" y="507483"/>
                    <a:pt x="744" y="376779"/>
                    <a:pt x="3390" y="381012"/>
                  </a:cubicBezTo>
                  <a:cubicBezTo>
                    <a:pt x="6036" y="385245"/>
                    <a:pt x="18736" y="512245"/>
                    <a:pt x="22440" y="517537"/>
                  </a:cubicBezTo>
                  <a:cubicBezTo>
                    <a:pt x="26144" y="522829"/>
                    <a:pt x="22440" y="441337"/>
                    <a:pt x="25615" y="412762"/>
                  </a:cubicBezTo>
                  <a:cubicBezTo>
                    <a:pt x="28790" y="384187"/>
                    <a:pt x="36728" y="359845"/>
                    <a:pt x="41490" y="346087"/>
                  </a:cubicBezTo>
                  <a:cubicBezTo>
                    <a:pt x="46252" y="332329"/>
                    <a:pt x="34082" y="381012"/>
                    <a:pt x="54190" y="330212"/>
                  </a:cubicBezTo>
                  <a:cubicBezTo>
                    <a:pt x="74298" y="279412"/>
                    <a:pt x="184365" y="2129"/>
                    <a:pt x="184365" y="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04" name="フリーフォーム 1303">
              <a:extLst>
                <a:ext uri="{FF2B5EF4-FFF2-40B4-BE49-F238E27FC236}">
                  <a16:creationId xmlns:a16="http://schemas.microsoft.com/office/drawing/2014/main" id="{10C94A98-886E-59E3-C8EC-637B2E13BBA5}"/>
                </a:ext>
              </a:extLst>
            </p:cNvPr>
            <p:cNvSpPr/>
            <p:nvPr/>
          </p:nvSpPr>
          <p:spPr>
            <a:xfrm>
              <a:off x="7251486" y="2327115"/>
              <a:ext cx="76460" cy="664063"/>
            </a:xfrm>
            <a:custGeom>
              <a:avLst/>
              <a:gdLst>
                <a:gd name="connsiteX0" fmla="*/ 54189 w 76460"/>
                <a:gd name="connsiteY0" fmla="*/ 160 h 664063"/>
                <a:gd name="connsiteX1" fmla="*/ 19264 w 76460"/>
                <a:gd name="connsiteY1" fmla="*/ 511335 h 664063"/>
                <a:gd name="connsiteX2" fmla="*/ 25614 w 76460"/>
                <a:gd name="connsiteY2" fmla="*/ 482760 h 664063"/>
                <a:gd name="connsiteX3" fmla="*/ 66889 w 76460"/>
                <a:gd name="connsiteY3" fmla="*/ 387510 h 664063"/>
                <a:gd name="connsiteX4" fmla="*/ 12914 w 76460"/>
                <a:gd name="connsiteY4" fmla="*/ 511335 h 664063"/>
                <a:gd name="connsiteX5" fmla="*/ 214 w 76460"/>
                <a:gd name="connsiteY5" fmla="*/ 514510 h 664063"/>
                <a:gd name="connsiteX6" fmla="*/ 19264 w 76460"/>
                <a:gd name="connsiteY6" fmla="*/ 660560 h 664063"/>
                <a:gd name="connsiteX7" fmla="*/ 19264 w 76460"/>
                <a:gd name="connsiteY7" fmla="*/ 609760 h 664063"/>
                <a:gd name="connsiteX8" fmla="*/ 28789 w 76460"/>
                <a:gd name="connsiteY8" fmla="*/ 511335 h 664063"/>
                <a:gd name="connsiteX9" fmla="*/ 76414 w 76460"/>
                <a:gd name="connsiteY9" fmla="*/ 295435 h 664063"/>
                <a:gd name="connsiteX10" fmla="*/ 19264 w 76460"/>
                <a:gd name="connsiteY10" fmla="*/ 454185 h 664063"/>
                <a:gd name="connsiteX11" fmla="*/ 54189 w 76460"/>
                <a:gd name="connsiteY11" fmla="*/ 160 h 664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460" h="664063">
                  <a:moveTo>
                    <a:pt x="54189" y="160"/>
                  </a:moveTo>
                  <a:cubicBezTo>
                    <a:pt x="54189" y="9685"/>
                    <a:pt x="19264" y="511335"/>
                    <a:pt x="19264" y="511335"/>
                  </a:cubicBezTo>
                  <a:cubicBezTo>
                    <a:pt x="14502" y="591768"/>
                    <a:pt x="17676" y="503398"/>
                    <a:pt x="25614" y="482760"/>
                  </a:cubicBezTo>
                  <a:cubicBezTo>
                    <a:pt x="33551" y="462123"/>
                    <a:pt x="69006" y="382748"/>
                    <a:pt x="66889" y="387510"/>
                  </a:cubicBezTo>
                  <a:cubicBezTo>
                    <a:pt x="64772" y="392272"/>
                    <a:pt x="24026" y="490168"/>
                    <a:pt x="12914" y="511335"/>
                  </a:cubicBezTo>
                  <a:cubicBezTo>
                    <a:pt x="1801" y="532502"/>
                    <a:pt x="-844" y="489639"/>
                    <a:pt x="214" y="514510"/>
                  </a:cubicBezTo>
                  <a:cubicBezTo>
                    <a:pt x="1272" y="539381"/>
                    <a:pt x="16089" y="644685"/>
                    <a:pt x="19264" y="660560"/>
                  </a:cubicBezTo>
                  <a:cubicBezTo>
                    <a:pt x="22439" y="676435"/>
                    <a:pt x="17676" y="634631"/>
                    <a:pt x="19264" y="609760"/>
                  </a:cubicBezTo>
                  <a:cubicBezTo>
                    <a:pt x="20851" y="584889"/>
                    <a:pt x="19264" y="563722"/>
                    <a:pt x="28789" y="511335"/>
                  </a:cubicBezTo>
                  <a:cubicBezTo>
                    <a:pt x="38314" y="458948"/>
                    <a:pt x="78002" y="304960"/>
                    <a:pt x="76414" y="295435"/>
                  </a:cubicBezTo>
                  <a:cubicBezTo>
                    <a:pt x="74827" y="285910"/>
                    <a:pt x="22439" y="499164"/>
                    <a:pt x="19264" y="454185"/>
                  </a:cubicBezTo>
                  <a:cubicBezTo>
                    <a:pt x="16089" y="409206"/>
                    <a:pt x="54189" y="-9365"/>
                    <a:pt x="54189" y="1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2" name="フリーフォーム 1471">
              <a:extLst>
                <a:ext uri="{FF2B5EF4-FFF2-40B4-BE49-F238E27FC236}">
                  <a16:creationId xmlns:a16="http://schemas.microsoft.com/office/drawing/2014/main" id="{D9D338A4-22CD-7AFF-42C6-A585357A545F}"/>
                </a:ext>
              </a:extLst>
            </p:cNvPr>
            <p:cNvSpPr/>
            <p:nvPr/>
          </p:nvSpPr>
          <p:spPr>
            <a:xfrm>
              <a:off x="6797775" y="1050271"/>
              <a:ext cx="921581" cy="392884"/>
            </a:xfrm>
            <a:custGeom>
              <a:avLst/>
              <a:gdLst>
                <a:gd name="connsiteX0" fmla="*/ 22125 w 921581"/>
                <a:gd name="connsiteY0" fmla="*/ 378479 h 392884"/>
                <a:gd name="connsiteX1" fmla="*/ 603150 w 921581"/>
                <a:gd name="connsiteY1" fmla="*/ 10179 h 392884"/>
                <a:gd name="connsiteX2" fmla="*/ 472975 w 921581"/>
                <a:gd name="connsiteY2" fmla="*/ 105429 h 392884"/>
                <a:gd name="connsiteX3" fmla="*/ 669825 w 921581"/>
                <a:gd name="connsiteY3" fmla="*/ 130829 h 392884"/>
                <a:gd name="connsiteX4" fmla="*/ 599975 w 921581"/>
                <a:gd name="connsiteY4" fmla="*/ 134004 h 392884"/>
                <a:gd name="connsiteX5" fmla="*/ 498375 w 921581"/>
                <a:gd name="connsiteY5" fmla="*/ 162579 h 392884"/>
                <a:gd name="connsiteX6" fmla="*/ 920650 w 921581"/>
                <a:gd name="connsiteY6" fmla="*/ 143529 h 392884"/>
                <a:gd name="connsiteX7" fmla="*/ 606325 w 921581"/>
                <a:gd name="connsiteY7" fmla="*/ 162579 h 392884"/>
                <a:gd name="connsiteX8" fmla="*/ 412650 w 921581"/>
                <a:gd name="connsiteY8" fmla="*/ 159404 h 392884"/>
                <a:gd name="connsiteX9" fmla="*/ 114200 w 921581"/>
                <a:gd name="connsiteY9" fmla="*/ 187979 h 392884"/>
                <a:gd name="connsiteX10" fmla="*/ 311050 w 921581"/>
                <a:gd name="connsiteY10" fmla="*/ 181629 h 392884"/>
                <a:gd name="connsiteX11" fmla="*/ 184050 w 921581"/>
                <a:gd name="connsiteY11" fmla="*/ 245129 h 392884"/>
                <a:gd name="connsiteX12" fmla="*/ 126900 w 921581"/>
                <a:gd name="connsiteY12" fmla="*/ 311804 h 392884"/>
                <a:gd name="connsiteX13" fmla="*/ 22125 w 921581"/>
                <a:gd name="connsiteY13" fmla="*/ 378479 h 392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1581" h="392884">
                  <a:moveTo>
                    <a:pt x="22125" y="378479"/>
                  </a:moveTo>
                  <a:lnTo>
                    <a:pt x="603150" y="10179"/>
                  </a:lnTo>
                  <a:cubicBezTo>
                    <a:pt x="678292" y="-35329"/>
                    <a:pt x="461863" y="85321"/>
                    <a:pt x="472975" y="105429"/>
                  </a:cubicBezTo>
                  <a:cubicBezTo>
                    <a:pt x="484087" y="125537"/>
                    <a:pt x="648658" y="126067"/>
                    <a:pt x="669825" y="130829"/>
                  </a:cubicBezTo>
                  <a:cubicBezTo>
                    <a:pt x="690992" y="135591"/>
                    <a:pt x="628550" y="128712"/>
                    <a:pt x="599975" y="134004"/>
                  </a:cubicBezTo>
                  <a:cubicBezTo>
                    <a:pt x="571400" y="139296"/>
                    <a:pt x="444929" y="160992"/>
                    <a:pt x="498375" y="162579"/>
                  </a:cubicBezTo>
                  <a:cubicBezTo>
                    <a:pt x="551821" y="164166"/>
                    <a:pt x="902658" y="143529"/>
                    <a:pt x="920650" y="143529"/>
                  </a:cubicBezTo>
                  <a:cubicBezTo>
                    <a:pt x="938642" y="143529"/>
                    <a:pt x="690992" y="159933"/>
                    <a:pt x="606325" y="162579"/>
                  </a:cubicBezTo>
                  <a:cubicBezTo>
                    <a:pt x="521658" y="165225"/>
                    <a:pt x="494671" y="155171"/>
                    <a:pt x="412650" y="159404"/>
                  </a:cubicBezTo>
                  <a:cubicBezTo>
                    <a:pt x="330629" y="163637"/>
                    <a:pt x="131133" y="184275"/>
                    <a:pt x="114200" y="187979"/>
                  </a:cubicBezTo>
                  <a:cubicBezTo>
                    <a:pt x="97267" y="191683"/>
                    <a:pt x="299408" y="172104"/>
                    <a:pt x="311050" y="181629"/>
                  </a:cubicBezTo>
                  <a:cubicBezTo>
                    <a:pt x="322692" y="191154"/>
                    <a:pt x="214742" y="223433"/>
                    <a:pt x="184050" y="245129"/>
                  </a:cubicBezTo>
                  <a:cubicBezTo>
                    <a:pt x="153358" y="266825"/>
                    <a:pt x="153358" y="290637"/>
                    <a:pt x="126900" y="311804"/>
                  </a:cubicBezTo>
                  <a:cubicBezTo>
                    <a:pt x="100442" y="332971"/>
                    <a:pt x="-57250" y="428750"/>
                    <a:pt x="22125" y="3784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3" name="フリーフォーム 1472">
              <a:extLst>
                <a:ext uri="{FF2B5EF4-FFF2-40B4-BE49-F238E27FC236}">
                  <a16:creationId xmlns:a16="http://schemas.microsoft.com/office/drawing/2014/main" id="{CE0CE34B-CA8D-0177-C8EB-4E247AEAF55E}"/>
                </a:ext>
              </a:extLst>
            </p:cNvPr>
            <p:cNvSpPr/>
            <p:nvPr/>
          </p:nvSpPr>
          <p:spPr>
            <a:xfrm>
              <a:off x="6637490" y="631376"/>
              <a:ext cx="582820" cy="664584"/>
            </a:xfrm>
            <a:custGeom>
              <a:avLst/>
              <a:gdLst>
                <a:gd name="connsiteX0" fmla="*/ 582460 w 582820"/>
                <a:gd name="connsiteY0" fmla="*/ 449 h 664584"/>
                <a:gd name="connsiteX1" fmla="*/ 90335 w 582820"/>
                <a:gd name="connsiteY1" fmla="*/ 225874 h 664584"/>
                <a:gd name="connsiteX2" fmla="*/ 134785 w 582820"/>
                <a:gd name="connsiteY2" fmla="*/ 209999 h 664584"/>
                <a:gd name="connsiteX3" fmla="*/ 7785 w 582820"/>
                <a:gd name="connsiteY3" fmla="*/ 371924 h 664584"/>
                <a:gd name="connsiteX4" fmla="*/ 17310 w 582820"/>
                <a:gd name="connsiteY4" fmla="*/ 387799 h 664584"/>
                <a:gd name="connsiteX5" fmla="*/ 45885 w 582820"/>
                <a:gd name="connsiteY5" fmla="*/ 664024 h 664584"/>
                <a:gd name="connsiteX6" fmla="*/ 23660 w 582820"/>
                <a:gd name="connsiteY6" fmla="*/ 457649 h 664584"/>
                <a:gd name="connsiteX7" fmla="*/ 23660 w 582820"/>
                <a:gd name="connsiteY7" fmla="*/ 394149 h 664584"/>
                <a:gd name="connsiteX8" fmla="*/ 128435 w 582820"/>
                <a:gd name="connsiteY8" fmla="*/ 209999 h 664584"/>
                <a:gd name="connsiteX9" fmla="*/ 277660 w 582820"/>
                <a:gd name="connsiteY9" fmla="*/ 70299 h 664584"/>
                <a:gd name="connsiteX10" fmla="*/ 141135 w 582820"/>
                <a:gd name="connsiteY10" fmla="*/ 178249 h 664584"/>
                <a:gd name="connsiteX11" fmla="*/ 318935 w 582820"/>
                <a:gd name="connsiteY11" fmla="*/ 95699 h 664584"/>
                <a:gd name="connsiteX12" fmla="*/ 172885 w 582820"/>
                <a:gd name="connsiteY12" fmla="*/ 165549 h 664584"/>
                <a:gd name="connsiteX13" fmla="*/ 582460 w 582820"/>
                <a:gd name="connsiteY13" fmla="*/ 449 h 66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82820" h="664584">
                  <a:moveTo>
                    <a:pt x="582460" y="449"/>
                  </a:moveTo>
                  <a:cubicBezTo>
                    <a:pt x="568702" y="10503"/>
                    <a:pt x="164947" y="190949"/>
                    <a:pt x="90335" y="225874"/>
                  </a:cubicBezTo>
                  <a:cubicBezTo>
                    <a:pt x="15723" y="260799"/>
                    <a:pt x="148543" y="185657"/>
                    <a:pt x="134785" y="209999"/>
                  </a:cubicBezTo>
                  <a:cubicBezTo>
                    <a:pt x="121027" y="234341"/>
                    <a:pt x="27364" y="342291"/>
                    <a:pt x="7785" y="371924"/>
                  </a:cubicBezTo>
                  <a:cubicBezTo>
                    <a:pt x="-11794" y="401557"/>
                    <a:pt x="10960" y="339116"/>
                    <a:pt x="17310" y="387799"/>
                  </a:cubicBezTo>
                  <a:cubicBezTo>
                    <a:pt x="23660" y="436482"/>
                    <a:pt x="44827" y="652382"/>
                    <a:pt x="45885" y="664024"/>
                  </a:cubicBezTo>
                  <a:cubicBezTo>
                    <a:pt x="46943" y="675666"/>
                    <a:pt x="27364" y="502628"/>
                    <a:pt x="23660" y="457649"/>
                  </a:cubicBezTo>
                  <a:cubicBezTo>
                    <a:pt x="19956" y="412670"/>
                    <a:pt x="6197" y="435424"/>
                    <a:pt x="23660" y="394149"/>
                  </a:cubicBezTo>
                  <a:cubicBezTo>
                    <a:pt x="41122" y="352874"/>
                    <a:pt x="86102" y="263974"/>
                    <a:pt x="128435" y="209999"/>
                  </a:cubicBezTo>
                  <a:cubicBezTo>
                    <a:pt x="170768" y="156024"/>
                    <a:pt x="275543" y="75591"/>
                    <a:pt x="277660" y="70299"/>
                  </a:cubicBezTo>
                  <a:cubicBezTo>
                    <a:pt x="279777" y="65007"/>
                    <a:pt x="134256" y="174016"/>
                    <a:pt x="141135" y="178249"/>
                  </a:cubicBezTo>
                  <a:cubicBezTo>
                    <a:pt x="148014" y="182482"/>
                    <a:pt x="313643" y="97816"/>
                    <a:pt x="318935" y="95699"/>
                  </a:cubicBezTo>
                  <a:cubicBezTo>
                    <a:pt x="324227" y="93582"/>
                    <a:pt x="133727" y="178778"/>
                    <a:pt x="172885" y="165549"/>
                  </a:cubicBezTo>
                  <a:cubicBezTo>
                    <a:pt x="212043" y="152320"/>
                    <a:pt x="596218" y="-9605"/>
                    <a:pt x="582460" y="4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4" name="フリーフォーム 1473">
              <a:extLst>
                <a:ext uri="{FF2B5EF4-FFF2-40B4-BE49-F238E27FC236}">
                  <a16:creationId xmlns:a16="http://schemas.microsoft.com/office/drawing/2014/main" id="{7D11DB83-DBF2-9051-9784-C12A610859D8}"/>
                </a:ext>
              </a:extLst>
            </p:cNvPr>
            <p:cNvSpPr/>
            <p:nvPr/>
          </p:nvSpPr>
          <p:spPr>
            <a:xfrm>
              <a:off x="6131878" y="764595"/>
              <a:ext cx="313182" cy="269076"/>
            </a:xfrm>
            <a:custGeom>
              <a:avLst/>
              <a:gdLst>
                <a:gd name="connsiteX0" fmla="*/ 310197 w 313182"/>
                <a:gd name="connsiteY0" fmla="*/ 580 h 269076"/>
                <a:gd name="connsiteX1" fmla="*/ 5397 w 313182"/>
                <a:gd name="connsiteY1" fmla="*/ 140280 h 269076"/>
                <a:gd name="connsiteX2" fmla="*/ 119697 w 313182"/>
                <a:gd name="connsiteY2" fmla="*/ 92655 h 269076"/>
                <a:gd name="connsiteX3" fmla="*/ 176847 w 313182"/>
                <a:gd name="connsiteY3" fmla="*/ 99005 h 269076"/>
                <a:gd name="connsiteX4" fmla="*/ 278447 w 313182"/>
                <a:gd name="connsiteY4" fmla="*/ 267280 h 269076"/>
                <a:gd name="connsiteX5" fmla="*/ 218122 w 313182"/>
                <a:gd name="connsiteY5" fmla="*/ 181555 h 269076"/>
                <a:gd name="connsiteX6" fmla="*/ 192722 w 313182"/>
                <a:gd name="connsiteY6" fmla="*/ 83130 h 269076"/>
                <a:gd name="connsiteX7" fmla="*/ 164147 w 313182"/>
                <a:gd name="connsiteY7" fmla="*/ 89480 h 269076"/>
                <a:gd name="connsiteX8" fmla="*/ 310197 w 313182"/>
                <a:gd name="connsiteY8" fmla="*/ 580 h 26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3182" h="269076">
                  <a:moveTo>
                    <a:pt x="310197" y="580"/>
                  </a:moveTo>
                  <a:cubicBezTo>
                    <a:pt x="283739" y="9047"/>
                    <a:pt x="37147" y="124934"/>
                    <a:pt x="5397" y="140280"/>
                  </a:cubicBezTo>
                  <a:cubicBezTo>
                    <a:pt x="-26353" y="155626"/>
                    <a:pt x="91122" y="99534"/>
                    <a:pt x="119697" y="92655"/>
                  </a:cubicBezTo>
                  <a:cubicBezTo>
                    <a:pt x="148272" y="85776"/>
                    <a:pt x="150389" y="69901"/>
                    <a:pt x="176847" y="99005"/>
                  </a:cubicBezTo>
                  <a:cubicBezTo>
                    <a:pt x="203305" y="128109"/>
                    <a:pt x="271568" y="253522"/>
                    <a:pt x="278447" y="267280"/>
                  </a:cubicBezTo>
                  <a:cubicBezTo>
                    <a:pt x="285326" y="281038"/>
                    <a:pt x="232409" y="212247"/>
                    <a:pt x="218122" y="181555"/>
                  </a:cubicBezTo>
                  <a:cubicBezTo>
                    <a:pt x="203835" y="150863"/>
                    <a:pt x="201718" y="98476"/>
                    <a:pt x="192722" y="83130"/>
                  </a:cubicBezTo>
                  <a:cubicBezTo>
                    <a:pt x="183726" y="67784"/>
                    <a:pt x="149330" y="100063"/>
                    <a:pt x="164147" y="89480"/>
                  </a:cubicBezTo>
                  <a:cubicBezTo>
                    <a:pt x="178964" y="78897"/>
                    <a:pt x="336655" y="-7887"/>
                    <a:pt x="310197" y="5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5" name="フリーフォーム 1474">
              <a:extLst>
                <a:ext uri="{FF2B5EF4-FFF2-40B4-BE49-F238E27FC236}">
                  <a16:creationId xmlns:a16="http://schemas.microsoft.com/office/drawing/2014/main" id="{B11CD726-D6AA-8B0B-2532-CD6A89A2B67C}"/>
                </a:ext>
              </a:extLst>
            </p:cNvPr>
            <p:cNvSpPr/>
            <p:nvPr/>
          </p:nvSpPr>
          <p:spPr>
            <a:xfrm>
              <a:off x="6024464" y="1701244"/>
              <a:ext cx="36643" cy="180039"/>
            </a:xfrm>
            <a:custGeom>
              <a:avLst/>
              <a:gdLst>
                <a:gd name="connsiteX0" fmla="*/ 36611 w 36643"/>
                <a:gd name="connsiteY0" fmla="*/ 556 h 180039"/>
                <a:gd name="connsiteX1" fmla="*/ 1686 w 36643"/>
                <a:gd name="connsiteY1" fmla="*/ 175181 h 180039"/>
                <a:gd name="connsiteX2" fmla="*/ 8036 w 36643"/>
                <a:gd name="connsiteY2" fmla="*/ 121206 h 180039"/>
                <a:gd name="connsiteX3" fmla="*/ 36611 w 36643"/>
                <a:gd name="connsiteY3" fmla="*/ 556 h 180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43" h="180039">
                  <a:moveTo>
                    <a:pt x="36611" y="556"/>
                  </a:moveTo>
                  <a:cubicBezTo>
                    <a:pt x="35553" y="9552"/>
                    <a:pt x="6448" y="155073"/>
                    <a:pt x="1686" y="175181"/>
                  </a:cubicBezTo>
                  <a:cubicBezTo>
                    <a:pt x="-3076" y="195289"/>
                    <a:pt x="3274" y="148193"/>
                    <a:pt x="8036" y="121206"/>
                  </a:cubicBezTo>
                  <a:cubicBezTo>
                    <a:pt x="12798" y="94219"/>
                    <a:pt x="37669" y="-8440"/>
                    <a:pt x="36611" y="5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6" name="フリーフォーム 1475">
              <a:extLst>
                <a:ext uri="{FF2B5EF4-FFF2-40B4-BE49-F238E27FC236}">
                  <a16:creationId xmlns:a16="http://schemas.microsoft.com/office/drawing/2014/main" id="{837EB063-29C2-40C3-C4CF-00B29E604645}"/>
                </a:ext>
              </a:extLst>
            </p:cNvPr>
            <p:cNvSpPr/>
            <p:nvPr/>
          </p:nvSpPr>
          <p:spPr>
            <a:xfrm>
              <a:off x="5791194" y="2076430"/>
              <a:ext cx="104807" cy="311248"/>
            </a:xfrm>
            <a:custGeom>
              <a:avLst/>
              <a:gdLst>
                <a:gd name="connsiteX0" fmla="*/ 104781 w 104807"/>
                <a:gd name="connsiteY0" fmla="*/ 20 h 311248"/>
                <a:gd name="connsiteX1" fmla="*/ 19056 w 104807"/>
                <a:gd name="connsiteY1" fmla="*/ 212745 h 311248"/>
                <a:gd name="connsiteX2" fmla="*/ 3181 w 104807"/>
                <a:gd name="connsiteY2" fmla="*/ 311170 h 311248"/>
                <a:gd name="connsiteX3" fmla="*/ 9531 w 104807"/>
                <a:gd name="connsiteY3" fmla="*/ 225445 h 311248"/>
                <a:gd name="connsiteX4" fmla="*/ 104781 w 104807"/>
                <a:gd name="connsiteY4" fmla="*/ 20 h 311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807" h="311248">
                  <a:moveTo>
                    <a:pt x="104781" y="20"/>
                  </a:moveTo>
                  <a:cubicBezTo>
                    <a:pt x="106369" y="-2097"/>
                    <a:pt x="35989" y="160887"/>
                    <a:pt x="19056" y="212745"/>
                  </a:cubicBezTo>
                  <a:cubicBezTo>
                    <a:pt x="2123" y="264603"/>
                    <a:pt x="4769" y="309053"/>
                    <a:pt x="3181" y="311170"/>
                  </a:cubicBezTo>
                  <a:cubicBezTo>
                    <a:pt x="1593" y="313287"/>
                    <a:pt x="-5815" y="272012"/>
                    <a:pt x="9531" y="225445"/>
                  </a:cubicBezTo>
                  <a:cubicBezTo>
                    <a:pt x="24877" y="178878"/>
                    <a:pt x="103193" y="2137"/>
                    <a:pt x="104781" y="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7" name="フリーフォーム 1476">
              <a:extLst>
                <a:ext uri="{FF2B5EF4-FFF2-40B4-BE49-F238E27FC236}">
                  <a16:creationId xmlns:a16="http://schemas.microsoft.com/office/drawing/2014/main" id="{DB9BE6F7-A39A-7271-B680-67F5AA320229}"/>
                </a:ext>
              </a:extLst>
            </p:cNvPr>
            <p:cNvSpPr/>
            <p:nvPr/>
          </p:nvSpPr>
          <p:spPr>
            <a:xfrm>
              <a:off x="5741690" y="2602821"/>
              <a:ext cx="24122" cy="513568"/>
            </a:xfrm>
            <a:custGeom>
              <a:avLst/>
              <a:gdLst>
                <a:gd name="connsiteX0" fmla="*/ 5060 w 24122"/>
                <a:gd name="connsiteY0" fmla="*/ 13379 h 513568"/>
                <a:gd name="connsiteX1" fmla="*/ 24110 w 24122"/>
                <a:gd name="connsiteY1" fmla="*/ 511854 h 513568"/>
                <a:gd name="connsiteX2" fmla="*/ 1885 w 24122"/>
                <a:gd name="connsiteY2" fmla="*/ 172129 h 513568"/>
                <a:gd name="connsiteX3" fmla="*/ 5060 w 24122"/>
                <a:gd name="connsiteY3" fmla="*/ 13379 h 513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122" h="513568">
                  <a:moveTo>
                    <a:pt x="5060" y="13379"/>
                  </a:moveTo>
                  <a:cubicBezTo>
                    <a:pt x="8764" y="70000"/>
                    <a:pt x="24639" y="485396"/>
                    <a:pt x="24110" y="511854"/>
                  </a:cubicBezTo>
                  <a:cubicBezTo>
                    <a:pt x="23581" y="538312"/>
                    <a:pt x="6118" y="250975"/>
                    <a:pt x="1885" y="172129"/>
                  </a:cubicBezTo>
                  <a:cubicBezTo>
                    <a:pt x="-2348" y="93283"/>
                    <a:pt x="1356" y="-43242"/>
                    <a:pt x="5060" y="133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8" name="フリーフォーム 1477">
              <a:extLst>
                <a:ext uri="{FF2B5EF4-FFF2-40B4-BE49-F238E27FC236}">
                  <a16:creationId xmlns:a16="http://schemas.microsoft.com/office/drawing/2014/main" id="{14CF9A66-5E93-9D14-538A-D1102925CE94}"/>
                </a:ext>
              </a:extLst>
            </p:cNvPr>
            <p:cNvSpPr/>
            <p:nvPr/>
          </p:nvSpPr>
          <p:spPr>
            <a:xfrm>
              <a:off x="6828841" y="2026814"/>
              <a:ext cx="173280" cy="46523"/>
            </a:xfrm>
            <a:custGeom>
              <a:avLst/>
              <a:gdLst>
                <a:gd name="connsiteX0" fmla="*/ 584 w 173280"/>
                <a:gd name="connsiteY0" fmla="*/ 46461 h 46523"/>
                <a:gd name="connsiteX1" fmla="*/ 168859 w 173280"/>
                <a:gd name="connsiteY1" fmla="*/ 2011 h 46523"/>
                <a:gd name="connsiteX2" fmla="*/ 114884 w 173280"/>
                <a:gd name="connsiteY2" fmla="*/ 11536 h 46523"/>
                <a:gd name="connsiteX3" fmla="*/ 584 w 173280"/>
                <a:gd name="connsiteY3" fmla="*/ 46461 h 4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280" h="46523">
                  <a:moveTo>
                    <a:pt x="584" y="46461"/>
                  </a:moveTo>
                  <a:cubicBezTo>
                    <a:pt x="9580" y="44874"/>
                    <a:pt x="149809" y="7832"/>
                    <a:pt x="168859" y="2011"/>
                  </a:cubicBezTo>
                  <a:cubicBezTo>
                    <a:pt x="187909" y="-3810"/>
                    <a:pt x="140813" y="4128"/>
                    <a:pt x="114884" y="11536"/>
                  </a:cubicBezTo>
                  <a:cubicBezTo>
                    <a:pt x="88955" y="18944"/>
                    <a:pt x="-8412" y="48048"/>
                    <a:pt x="584" y="464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79" name="フリーフォーム 1478">
              <a:extLst>
                <a:ext uri="{FF2B5EF4-FFF2-40B4-BE49-F238E27FC236}">
                  <a16:creationId xmlns:a16="http://schemas.microsoft.com/office/drawing/2014/main" id="{3D460A28-E4DD-362B-C027-83A01B71233F}"/>
                </a:ext>
              </a:extLst>
            </p:cNvPr>
            <p:cNvSpPr/>
            <p:nvPr/>
          </p:nvSpPr>
          <p:spPr>
            <a:xfrm>
              <a:off x="7058021" y="2092267"/>
              <a:ext cx="74425" cy="156067"/>
            </a:xfrm>
            <a:custGeom>
              <a:avLst/>
              <a:gdLst>
                <a:gd name="connsiteX0" fmla="*/ 4 w 74425"/>
                <a:gd name="connsiteY0" fmla="*/ 58 h 156067"/>
                <a:gd name="connsiteX1" fmla="*/ 60329 w 74425"/>
                <a:gd name="connsiteY1" fmla="*/ 152458 h 156067"/>
                <a:gd name="connsiteX2" fmla="*/ 60329 w 74425"/>
                <a:gd name="connsiteY2" fmla="*/ 111183 h 156067"/>
                <a:gd name="connsiteX3" fmla="*/ 73029 w 74425"/>
                <a:gd name="connsiteY3" fmla="*/ 146108 h 156067"/>
                <a:gd name="connsiteX4" fmla="*/ 73029 w 74425"/>
                <a:gd name="connsiteY4" fmla="*/ 79433 h 156067"/>
                <a:gd name="connsiteX5" fmla="*/ 63504 w 74425"/>
                <a:gd name="connsiteY5" fmla="*/ 133408 h 156067"/>
                <a:gd name="connsiteX6" fmla="*/ 4 w 74425"/>
                <a:gd name="connsiteY6" fmla="*/ 58 h 15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25" h="156067">
                  <a:moveTo>
                    <a:pt x="4" y="58"/>
                  </a:moveTo>
                  <a:cubicBezTo>
                    <a:pt x="-525" y="3233"/>
                    <a:pt x="50275" y="133937"/>
                    <a:pt x="60329" y="152458"/>
                  </a:cubicBezTo>
                  <a:cubicBezTo>
                    <a:pt x="70383" y="170979"/>
                    <a:pt x="58212" y="112241"/>
                    <a:pt x="60329" y="111183"/>
                  </a:cubicBezTo>
                  <a:cubicBezTo>
                    <a:pt x="62446" y="110125"/>
                    <a:pt x="70912" y="151400"/>
                    <a:pt x="73029" y="146108"/>
                  </a:cubicBezTo>
                  <a:cubicBezTo>
                    <a:pt x="75146" y="140816"/>
                    <a:pt x="74617" y="81550"/>
                    <a:pt x="73029" y="79433"/>
                  </a:cubicBezTo>
                  <a:cubicBezTo>
                    <a:pt x="71441" y="77316"/>
                    <a:pt x="74087" y="142933"/>
                    <a:pt x="63504" y="133408"/>
                  </a:cubicBezTo>
                  <a:cubicBezTo>
                    <a:pt x="52921" y="123883"/>
                    <a:pt x="533" y="-3117"/>
                    <a:pt x="4" y="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0" name="フリーフォーム 1479">
              <a:extLst>
                <a:ext uri="{FF2B5EF4-FFF2-40B4-BE49-F238E27FC236}">
                  <a16:creationId xmlns:a16="http://schemas.microsoft.com/office/drawing/2014/main" id="{4D65FE0B-96E7-4EC2-9E9C-E57FD5619566}"/>
                </a:ext>
              </a:extLst>
            </p:cNvPr>
            <p:cNvSpPr/>
            <p:nvPr/>
          </p:nvSpPr>
          <p:spPr>
            <a:xfrm>
              <a:off x="6835775" y="1527175"/>
              <a:ext cx="19151" cy="196901"/>
            </a:xfrm>
            <a:custGeom>
              <a:avLst/>
              <a:gdLst>
                <a:gd name="connsiteX0" fmla="*/ 3175 w 19151"/>
                <a:gd name="connsiteY0" fmla="*/ 0 h 196901"/>
                <a:gd name="connsiteX1" fmla="*/ 19050 w 19151"/>
                <a:gd name="connsiteY1" fmla="*/ 174625 h 196901"/>
                <a:gd name="connsiteX2" fmla="*/ 0 w 19151"/>
                <a:gd name="connsiteY2" fmla="*/ 193675 h 196901"/>
                <a:gd name="connsiteX3" fmla="*/ 19050 w 19151"/>
                <a:gd name="connsiteY3" fmla="*/ 174625 h 196901"/>
                <a:gd name="connsiteX4" fmla="*/ 3175 w 19151"/>
                <a:gd name="connsiteY4" fmla="*/ 0 h 19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1" h="196901">
                  <a:moveTo>
                    <a:pt x="3175" y="0"/>
                  </a:moveTo>
                  <a:lnTo>
                    <a:pt x="19050" y="174625"/>
                  </a:lnTo>
                  <a:cubicBezTo>
                    <a:pt x="18521" y="206904"/>
                    <a:pt x="0" y="193675"/>
                    <a:pt x="0" y="193675"/>
                  </a:cubicBezTo>
                  <a:cubicBezTo>
                    <a:pt x="0" y="193675"/>
                    <a:pt x="17463" y="208492"/>
                    <a:pt x="19050" y="174625"/>
                  </a:cubicBezTo>
                  <a:cubicBezTo>
                    <a:pt x="20637" y="140758"/>
                    <a:pt x="3175" y="0"/>
                    <a:pt x="317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1" name="フリーフォーム 1480">
              <a:extLst>
                <a:ext uri="{FF2B5EF4-FFF2-40B4-BE49-F238E27FC236}">
                  <a16:creationId xmlns:a16="http://schemas.microsoft.com/office/drawing/2014/main" id="{E2D54918-D7E4-C0B0-DB2F-7E8A9E7B31EB}"/>
                </a:ext>
              </a:extLst>
            </p:cNvPr>
            <p:cNvSpPr/>
            <p:nvPr/>
          </p:nvSpPr>
          <p:spPr>
            <a:xfrm>
              <a:off x="6094762" y="2248162"/>
              <a:ext cx="274311" cy="235809"/>
            </a:xfrm>
            <a:custGeom>
              <a:avLst/>
              <a:gdLst>
                <a:gd name="connsiteX0" fmla="*/ 1238 w 274311"/>
                <a:gd name="connsiteY0" fmla="*/ 234688 h 235809"/>
                <a:gd name="connsiteX1" fmla="*/ 271113 w 274311"/>
                <a:gd name="connsiteY1" fmla="*/ 2913 h 235809"/>
                <a:gd name="connsiteX2" fmla="*/ 156813 w 274311"/>
                <a:gd name="connsiteY2" fmla="*/ 98163 h 235809"/>
                <a:gd name="connsiteX3" fmla="*/ 169513 w 274311"/>
                <a:gd name="connsiteY3" fmla="*/ 91813 h 235809"/>
                <a:gd name="connsiteX4" fmla="*/ 1238 w 274311"/>
                <a:gd name="connsiteY4" fmla="*/ 234688 h 235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311" h="235809">
                  <a:moveTo>
                    <a:pt x="1238" y="234688"/>
                  </a:moveTo>
                  <a:cubicBezTo>
                    <a:pt x="18171" y="219871"/>
                    <a:pt x="245184" y="25667"/>
                    <a:pt x="271113" y="2913"/>
                  </a:cubicBezTo>
                  <a:cubicBezTo>
                    <a:pt x="297042" y="-19841"/>
                    <a:pt x="156813" y="98163"/>
                    <a:pt x="156813" y="98163"/>
                  </a:cubicBezTo>
                  <a:cubicBezTo>
                    <a:pt x="139880" y="112980"/>
                    <a:pt x="192796" y="70646"/>
                    <a:pt x="169513" y="91813"/>
                  </a:cubicBezTo>
                  <a:cubicBezTo>
                    <a:pt x="146230" y="112980"/>
                    <a:pt x="-15695" y="249505"/>
                    <a:pt x="1238" y="2346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2" name="フリーフォーム 1481">
              <a:extLst>
                <a:ext uri="{FF2B5EF4-FFF2-40B4-BE49-F238E27FC236}">
                  <a16:creationId xmlns:a16="http://schemas.microsoft.com/office/drawing/2014/main" id="{6B1C0F8F-A922-76BB-1D64-842E97F1BCD6}"/>
                </a:ext>
              </a:extLst>
            </p:cNvPr>
            <p:cNvSpPr/>
            <p:nvPr/>
          </p:nvSpPr>
          <p:spPr>
            <a:xfrm>
              <a:off x="5905119" y="2673052"/>
              <a:ext cx="83023" cy="154658"/>
            </a:xfrm>
            <a:custGeom>
              <a:avLst/>
              <a:gdLst>
                <a:gd name="connsiteX0" fmla="*/ 82931 w 83023"/>
                <a:gd name="connsiteY0" fmla="*/ 298 h 154658"/>
                <a:gd name="connsiteX1" fmla="*/ 3556 w 83023"/>
                <a:gd name="connsiteY1" fmla="*/ 149523 h 154658"/>
                <a:gd name="connsiteX2" fmla="*/ 19431 w 83023"/>
                <a:gd name="connsiteY2" fmla="*/ 111423 h 154658"/>
                <a:gd name="connsiteX3" fmla="*/ 82931 w 83023"/>
                <a:gd name="connsiteY3" fmla="*/ 298 h 154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23" h="154658">
                  <a:moveTo>
                    <a:pt x="82931" y="298"/>
                  </a:moveTo>
                  <a:cubicBezTo>
                    <a:pt x="80285" y="6648"/>
                    <a:pt x="14139" y="131002"/>
                    <a:pt x="3556" y="149523"/>
                  </a:cubicBezTo>
                  <a:cubicBezTo>
                    <a:pt x="-7027" y="168044"/>
                    <a:pt x="8319" y="132060"/>
                    <a:pt x="19431" y="111423"/>
                  </a:cubicBezTo>
                  <a:cubicBezTo>
                    <a:pt x="30543" y="90786"/>
                    <a:pt x="85577" y="-6052"/>
                    <a:pt x="82931" y="2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3" name="フリーフォーム 1482">
              <a:extLst>
                <a:ext uri="{FF2B5EF4-FFF2-40B4-BE49-F238E27FC236}">
                  <a16:creationId xmlns:a16="http://schemas.microsoft.com/office/drawing/2014/main" id="{847FAE22-F4A2-3D57-78BB-D781B6819A5B}"/>
                </a:ext>
              </a:extLst>
            </p:cNvPr>
            <p:cNvSpPr/>
            <p:nvPr/>
          </p:nvSpPr>
          <p:spPr>
            <a:xfrm>
              <a:off x="5800656" y="2758648"/>
              <a:ext cx="92171" cy="365572"/>
            </a:xfrm>
            <a:custGeom>
              <a:avLst/>
              <a:gdLst>
                <a:gd name="connsiteX0" fmla="*/ 92144 w 92171"/>
                <a:gd name="connsiteY0" fmla="*/ 427 h 365572"/>
                <a:gd name="connsiteX1" fmla="*/ 54044 w 92171"/>
                <a:gd name="connsiteY1" fmla="*/ 159177 h 365572"/>
                <a:gd name="connsiteX2" fmla="*/ 54044 w 92171"/>
                <a:gd name="connsiteY2" fmla="*/ 241727 h 365572"/>
                <a:gd name="connsiteX3" fmla="*/ 69 w 92171"/>
                <a:gd name="connsiteY3" fmla="*/ 365552 h 365572"/>
                <a:gd name="connsiteX4" fmla="*/ 66744 w 92171"/>
                <a:gd name="connsiteY4" fmla="*/ 232202 h 365572"/>
                <a:gd name="connsiteX5" fmla="*/ 54044 w 92171"/>
                <a:gd name="connsiteY5" fmla="*/ 117902 h 365572"/>
                <a:gd name="connsiteX6" fmla="*/ 69919 w 92171"/>
                <a:gd name="connsiteY6" fmla="*/ 206802 h 365572"/>
                <a:gd name="connsiteX7" fmla="*/ 60394 w 92171"/>
                <a:gd name="connsiteY7" fmla="*/ 114727 h 365572"/>
                <a:gd name="connsiteX8" fmla="*/ 92144 w 92171"/>
                <a:gd name="connsiteY8" fmla="*/ 427 h 365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171" h="365572">
                  <a:moveTo>
                    <a:pt x="92144" y="427"/>
                  </a:moveTo>
                  <a:cubicBezTo>
                    <a:pt x="91086" y="7835"/>
                    <a:pt x="60394" y="118960"/>
                    <a:pt x="54044" y="159177"/>
                  </a:cubicBezTo>
                  <a:cubicBezTo>
                    <a:pt x="47694" y="199394"/>
                    <a:pt x="63040" y="207331"/>
                    <a:pt x="54044" y="241727"/>
                  </a:cubicBezTo>
                  <a:cubicBezTo>
                    <a:pt x="45048" y="276123"/>
                    <a:pt x="-2048" y="367140"/>
                    <a:pt x="69" y="365552"/>
                  </a:cubicBezTo>
                  <a:cubicBezTo>
                    <a:pt x="2186" y="363964"/>
                    <a:pt x="57748" y="273477"/>
                    <a:pt x="66744" y="232202"/>
                  </a:cubicBezTo>
                  <a:cubicBezTo>
                    <a:pt x="75740" y="190927"/>
                    <a:pt x="53515" y="122135"/>
                    <a:pt x="54044" y="117902"/>
                  </a:cubicBezTo>
                  <a:cubicBezTo>
                    <a:pt x="54573" y="113669"/>
                    <a:pt x="68861" y="207331"/>
                    <a:pt x="69919" y="206802"/>
                  </a:cubicBezTo>
                  <a:cubicBezTo>
                    <a:pt x="70977" y="206273"/>
                    <a:pt x="57748" y="145419"/>
                    <a:pt x="60394" y="114727"/>
                  </a:cubicBezTo>
                  <a:cubicBezTo>
                    <a:pt x="63040" y="84035"/>
                    <a:pt x="93202" y="-6981"/>
                    <a:pt x="92144" y="4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フリーフォーム 1483">
              <a:extLst>
                <a:ext uri="{FF2B5EF4-FFF2-40B4-BE49-F238E27FC236}">
                  <a16:creationId xmlns:a16="http://schemas.microsoft.com/office/drawing/2014/main" id="{7B1AA7BB-3DED-F77B-1651-1CB0198E0AEA}"/>
                </a:ext>
              </a:extLst>
            </p:cNvPr>
            <p:cNvSpPr/>
            <p:nvPr/>
          </p:nvSpPr>
          <p:spPr>
            <a:xfrm>
              <a:off x="6384913" y="1717478"/>
              <a:ext cx="23539" cy="232174"/>
            </a:xfrm>
            <a:custGeom>
              <a:avLst/>
              <a:gdLst>
                <a:gd name="connsiteX0" fmla="*/ 12 w 23539"/>
                <a:gd name="connsiteY0" fmla="*/ 197 h 232174"/>
                <a:gd name="connsiteX1" fmla="*/ 19062 w 23539"/>
                <a:gd name="connsiteY1" fmla="*/ 181172 h 232174"/>
                <a:gd name="connsiteX2" fmla="*/ 19062 w 23539"/>
                <a:gd name="connsiteY2" fmla="*/ 231972 h 232174"/>
                <a:gd name="connsiteX3" fmla="*/ 22237 w 23539"/>
                <a:gd name="connsiteY3" fmla="*/ 168472 h 232174"/>
                <a:gd name="connsiteX4" fmla="*/ 22237 w 23539"/>
                <a:gd name="connsiteY4" fmla="*/ 146247 h 232174"/>
                <a:gd name="connsiteX5" fmla="*/ 12 w 23539"/>
                <a:gd name="connsiteY5" fmla="*/ 197 h 23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39" h="232174">
                  <a:moveTo>
                    <a:pt x="12" y="197"/>
                  </a:moveTo>
                  <a:cubicBezTo>
                    <a:pt x="-517" y="6018"/>
                    <a:pt x="15887" y="142543"/>
                    <a:pt x="19062" y="181172"/>
                  </a:cubicBezTo>
                  <a:cubicBezTo>
                    <a:pt x="22237" y="219801"/>
                    <a:pt x="18533" y="234089"/>
                    <a:pt x="19062" y="231972"/>
                  </a:cubicBezTo>
                  <a:cubicBezTo>
                    <a:pt x="19591" y="229855"/>
                    <a:pt x="21708" y="182760"/>
                    <a:pt x="22237" y="168472"/>
                  </a:cubicBezTo>
                  <a:cubicBezTo>
                    <a:pt x="22766" y="154185"/>
                    <a:pt x="24883" y="173764"/>
                    <a:pt x="22237" y="146247"/>
                  </a:cubicBezTo>
                  <a:cubicBezTo>
                    <a:pt x="19591" y="118730"/>
                    <a:pt x="541" y="-5624"/>
                    <a:pt x="12" y="1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5" name="フリーフォーム 1484">
              <a:extLst>
                <a:ext uri="{FF2B5EF4-FFF2-40B4-BE49-F238E27FC236}">
                  <a16:creationId xmlns:a16="http://schemas.microsoft.com/office/drawing/2014/main" id="{5EF7CABD-C140-650A-BA4C-AF8088D5613A}"/>
                </a:ext>
              </a:extLst>
            </p:cNvPr>
            <p:cNvSpPr/>
            <p:nvPr/>
          </p:nvSpPr>
          <p:spPr>
            <a:xfrm>
              <a:off x="5854061" y="3628643"/>
              <a:ext cx="70520" cy="223519"/>
            </a:xfrm>
            <a:custGeom>
              <a:avLst/>
              <a:gdLst>
                <a:gd name="connsiteX0" fmla="*/ 639 w 70520"/>
                <a:gd name="connsiteY0" fmla="*/ 70232 h 223519"/>
                <a:gd name="connsiteX1" fmla="*/ 22864 w 70520"/>
                <a:gd name="connsiteY1" fmla="*/ 124207 h 223519"/>
                <a:gd name="connsiteX2" fmla="*/ 22864 w 70520"/>
                <a:gd name="connsiteY2" fmla="*/ 222632 h 223519"/>
                <a:gd name="connsiteX3" fmla="*/ 35564 w 70520"/>
                <a:gd name="connsiteY3" fmla="*/ 171832 h 223519"/>
                <a:gd name="connsiteX4" fmla="*/ 57789 w 70520"/>
                <a:gd name="connsiteY4" fmla="*/ 155957 h 223519"/>
                <a:gd name="connsiteX5" fmla="*/ 70489 w 70520"/>
                <a:gd name="connsiteY5" fmla="*/ 194057 h 223519"/>
                <a:gd name="connsiteX6" fmla="*/ 60964 w 70520"/>
                <a:gd name="connsiteY6" fmla="*/ 127382 h 223519"/>
                <a:gd name="connsiteX7" fmla="*/ 48264 w 70520"/>
                <a:gd name="connsiteY7" fmla="*/ 382 h 223519"/>
                <a:gd name="connsiteX8" fmla="*/ 51439 w 70520"/>
                <a:gd name="connsiteY8" fmla="*/ 171832 h 223519"/>
                <a:gd name="connsiteX9" fmla="*/ 639 w 70520"/>
                <a:gd name="connsiteY9" fmla="*/ 70232 h 223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0520" h="223519">
                  <a:moveTo>
                    <a:pt x="639" y="70232"/>
                  </a:moveTo>
                  <a:cubicBezTo>
                    <a:pt x="-4124" y="62294"/>
                    <a:pt x="19160" y="98807"/>
                    <a:pt x="22864" y="124207"/>
                  </a:cubicBezTo>
                  <a:cubicBezTo>
                    <a:pt x="26568" y="149607"/>
                    <a:pt x="20747" y="214695"/>
                    <a:pt x="22864" y="222632"/>
                  </a:cubicBezTo>
                  <a:cubicBezTo>
                    <a:pt x="24981" y="230569"/>
                    <a:pt x="29743" y="182944"/>
                    <a:pt x="35564" y="171832"/>
                  </a:cubicBezTo>
                  <a:cubicBezTo>
                    <a:pt x="41385" y="160720"/>
                    <a:pt x="51968" y="152253"/>
                    <a:pt x="57789" y="155957"/>
                  </a:cubicBezTo>
                  <a:cubicBezTo>
                    <a:pt x="63610" y="159661"/>
                    <a:pt x="69960" y="198820"/>
                    <a:pt x="70489" y="194057"/>
                  </a:cubicBezTo>
                  <a:cubicBezTo>
                    <a:pt x="71018" y="189295"/>
                    <a:pt x="64668" y="159661"/>
                    <a:pt x="60964" y="127382"/>
                  </a:cubicBezTo>
                  <a:cubicBezTo>
                    <a:pt x="57260" y="95103"/>
                    <a:pt x="49851" y="-7026"/>
                    <a:pt x="48264" y="382"/>
                  </a:cubicBezTo>
                  <a:cubicBezTo>
                    <a:pt x="46677" y="7790"/>
                    <a:pt x="55143" y="156486"/>
                    <a:pt x="51439" y="171832"/>
                  </a:cubicBezTo>
                  <a:cubicBezTo>
                    <a:pt x="47735" y="187178"/>
                    <a:pt x="5402" y="78170"/>
                    <a:pt x="639" y="702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6" name="フリーフォーム 1485">
              <a:extLst>
                <a:ext uri="{FF2B5EF4-FFF2-40B4-BE49-F238E27FC236}">
                  <a16:creationId xmlns:a16="http://schemas.microsoft.com/office/drawing/2014/main" id="{766E9682-E06E-25C2-8F77-D1C0D88D9C1A}"/>
                </a:ext>
              </a:extLst>
            </p:cNvPr>
            <p:cNvSpPr/>
            <p:nvPr/>
          </p:nvSpPr>
          <p:spPr>
            <a:xfrm>
              <a:off x="6223814" y="4135100"/>
              <a:ext cx="218340" cy="202862"/>
            </a:xfrm>
            <a:custGeom>
              <a:avLst/>
              <a:gdLst>
                <a:gd name="connsiteX0" fmla="*/ 192861 w 218340"/>
                <a:gd name="connsiteY0" fmla="*/ 1925 h 202862"/>
                <a:gd name="connsiteX1" fmla="*/ 5536 w 218340"/>
                <a:gd name="connsiteY1" fmla="*/ 198775 h 202862"/>
                <a:gd name="connsiteX2" fmla="*/ 56336 w 218340"/>
                <a:gd name="connsiteY2" fmla="*/ 132100 h 202862"/>
                <a:gd name="connsiteX3" fmla="*/ 126186 w 218340"/>
                <a:gd name="connsiteY3" fmla="*/ 94000 h 202862"/>
                <a:gd name="connsiteX4" fmla="*/ 161111 w 218340"/>
                <a:gd name="connsiteY4" fmla="*/ 163850 h 202862"/>
                <a:gd name="connsiteX5" fmla="*/ 148411 w 218340"/>
                <a:gd name="connsiteY5" fmla="*/ 135275 h 202862"/>
                <a:gd name="connsiteX6" fmla="*/ 218261 w 218340"/>
                <a:gd name="connsiteY6" fmla="*/ 65425 h 202862"/>
                <a:gd name="connsiteX7" fmla="*/ 161111 w 218340"/>
                <a:gd name="connsiteY7" fmla="*/ 100350 h 202862"/>
                <a:gd name="connsiteX8" fmla="*/ 107136 w 218340"/>
                <a:gd name="connsiteY8" fmla="*/ 97175 h 202862"/>
                <a:gd name="connsiteX9" fmla="*/ 192861 w 218340"/>
                <a:gd name="connsiteY9" fmla="*/ 1925 h 2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8340" h="202862">
                  <a:moveTo>
                    <a:pt x="192861" y="1925"/>
                  </a:moveTo>
                  <a:cubicBezTo>
                    <a:pt x="175928" y="18858"/>
                    <a:pt x="28290" y="177079"/>
                    <a:pt x="5536" y="198775"/>
                  </a:cubicBezTo>
                  <a:cubicBezTo>
                    <a:pt x="-17218" y="220471"/>
                    <a:pt x="36228" y="149562"/>
                    <a:pt x="56336" y="132100"/>
                  </a:cubicBezTo>
                  <a:cubicBezTo>
                    <a:pt x="76444" y="114638"/>
                    <a:pt x="108724" y="88708"/>
                    <a:pt x="126186" y="94000"/>
                  </a:cubicBezTo>
                  <a:cubicBezTo>
                    <a:pt x="143648" y="99292"/>
                    <a:pt x="157407" y="156971"/>
                    <a:pt x="161111" y="163850"/>
                  </a:cubicBezTo>
                  <a:cubicBezTo>
                    <a:pt x="164815" y="170729"/>
                    <a:pt x="138886" y="151679"/>
                    <a:pt x="148411" y="135275"/>
                  </a:cubicBezTo>
                  <a:cubicBezTo>
                    <a:pt x="157936" y="118871"/>
                    <a:pt x="216144" y="71246"/>
                    <a:pt x="218261" y="65425"/>
                  </a:cubicBezTo>
                  <a:cubicBezTo>
                    <a:pt x="220378" y="59604"/>
                    <a:pt x="179632" y="95058"/>
                    <a:pt x="161111" y="100350"/>
                  </a:cubicBezTo>
                  <a:cubicBezTo>
                    <a:pt x="142590" y="105642"/>
                    <a:pt x="106078" y="109346"/>
                    <a:pt x="107136" y="97175"/>
                  </a:cubicBezTo>
                  <a:cubicBezTo>
                    <a:pt x="108194" y="85004"/>
                    <a:pt x="209794" y="-15008"/>
                    <a:pt x="192861" y="19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7" name="フリーフォーム 1486">
              <a:extLst>
                <a:ext uri="{FF2B5EF4-FFF2-40B4-BE49-F238E27FC236}">
                  <a16:creationId xmlns:a16="http://schemas.microsoft.com/office/drawing/2014/main" id="{148ED6B8-36FF-45DF-E701-9D650FEA7334}"/>
                </a:ext>
              </a:extLst>
            </p:cNvPr>
            <p:cNvSpPr/>
            <p:nvPr/>
          </p:nvSpPr>
          <p:spPr>
            <a:xfrm>
              <a:off x="5904009" y="4342529"/>
              <a:ext cx="313552" cy="126404"/>
            </a:xfrm>
            <a:custGeom>
              <a:avLst/>
              <a:gdLst>
                <a:gd name="connsiteX0" fmla="*/ 312641 w 313552"/>
                <a:gd name="connsiteY0" fmla="*/ 871 h 126404"/>
                <a:gd name="connsiteX1" fmla="*/ 11016 w 313552"/>
                <a:gd name="connsiteY1" fmla="*/ 115171 h 126404"/>
                <a:gd name="connsiteX2" fmla="*/ 61816 w 313552"/>
                <a:gd name="connsiteY2" fmla="*/ 99296 h 126404"/>
                <a:gd name="connsiteX3" fmla="*/ 23716 w 313552"/>
                <a:gd name="connsiteY3" fmla="*/ 124696 h 126404"/>
                <a:gd name="connsiteX4" fmla="*/ 141191 w 313552"/>
                <a:gd name="connsiteY4" fmla="*/ 42146 h 126404"/>
                <a:gd name="connsiteX5" fmla="*/ 106266 w 313552"/>
                <a:gd name="connsiteY5" fmla="*/ 61196 h 126404"/>
                <a:gd name="connsiteX6" fmla="*/ 312641 w 313552"/>
                <a:gd name="connsiteY6" fmla="*/ 871 h 12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552" h="126404">
                  <a:moveTo>
                    <a:pt x="312641" y="871"/>
                  </a:moveTo>
                  <a:cubicBezTo>
                    <a:pt x="296766" y="9867"/>
                    <a:pt x="52820" y="98767"/>
                    <a:pt x="11016" y="115171"/>
                  </a:cubicBezTo>
                  <a:cubicBezTo>
                    <a:pt x="-30788" y="131575"/>
                    <a:pt x="59699" y="97708"/>
                    <a:pt x="61816" y="99296"/>
                  </a:cubicBezTo>
                  <a:cubicBezTo>
                    <a:pt x="63933" y="100884"/>
                    <a:pt x="10487" y="134221"/>
                    <a:pt x="23716" y="124696"/>
                  </a:cubicBezTo>
                  <a:cubicBezTo>
                    <a:pt x="36945" y="115171"/>
                    <a:pt x="127433" y="52729"/>
                    <a:pt x="141191" y="42146"/>
                  </a:cubicBezTo>
                  <a:cubicBezTo>
                    <a:pt x="154949" y="31563"/>
                    <a:pt x="80337" y="67017"/>
                    <a:pt x="106266" y="61196"/>
                  </a:cubicBezTo>
                  <a:cubicBezTo>
                    <a:pt x="132195" y="55375"/>
                    <a:pt x="328516" y="-8125"/>
                    <a:pt x="312641" y="8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8" name="フリーフォーム 1487">
              <a:extLst>
                <a:ext uri="{FF2B5EF4-FFF2-40B4-BE49-F238E27FC236}">
                  <a16:creationId xmlns:a16="http://schemas.microsoft.com/office/drawing/2014/main" id="{5193395C-53F5-FD94-37DF-3C0D92F9ED73}"/>
                </a:ext>
              </a:extLst>
            </p:cNvPr>
            <p:cNvSpPr/>
            <p:nvPr/>
          </p:nvSpPr>
          <p:spPr>
            <a:xfrm>
              <a:off x="5635625" y="4464050"/>
              <a:ext cx="307975" cy="282575"/>
            </a:xfrm>
            <a:custGeom>
              <a:avLst/>
              <a:gdLst>
                <a:gd name="connsiteX0" fmla="*/ 307975 w 307975"/>
                <a:gd name="connsiteY0" fmla="*/ 0 h 282575"/>
                <a:gd name="connsiteX1" fmla="*/ 34925 w 307975"/>
                <a:gd name="connsiteY1" fmla="*/ 212725 h 282575"/>
                <a:gd name="connsiteX2" fmla="*/ 79375 w 307975"/>
                <a:gd name="connsiteY2" fmla="*/ 200025 h 282575"/>
                <a:gd name="connsiteX3" fmla="*/ 0 w 307975"/>
                <a:gd name="connsiteY3" fmla="*/ 282575 h 282575"/>
                <a:gd name="connsiteX4" fmla="*/ 307975 w 307975"/>
                <a:gd name="connsiteY4" fmla="*/ 0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975" h="282575">
                  <a:moveTo>
                    <a:pt x="307975" y="0"/>
                  </a:moveTo>
                  <a:cubicBezTo>
                    <a:pt x="190500" y="89694"/>
                    <a:pt x="73025" y="179388"/>
                    <a:pt x="34925" y="212725"/>
                  </a:cubicBezTo>
                  <a:cubicBezTo>
                    <a:pt x="-3175" y="246062"/>
                    <a:pt x="85196" y="188383"/>
                    <a:pt x="79375" y="200025"/>
                  </a:cubicBezTo>
                  <a:cubicBezTo>
                    <a:pt x="73554" y="211667"/>
                    <a:pt x="0" y="282575"/>
                    <a:pt x="0" y="282575"/>
                  </a:cubicBezTo>
                  <a:lnTo>
                    <a:pt x="30797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9" name="フリーフォーム 1488">
              <a:extLst>
                <a:ext uri="{FF2B5EF4-FFF2-40B4-BE49-F238E27FC236}">
                  <a16:creationId xmlns:a16="http://schemas.microsoft.com/office/drawing/2014/main" id="{49539996-A7EB-93F6-0370-18B9D4EF032B}"/>
                </a:ext>
              </a:extLst>
            </p:cNvPr>
            <p:cNvSpPr/>
            <p:nvPr/>
          </p:nvSpPr>
          <p:spPr>
            <a:xfrm>
              <a:off x="5425629" y="4666842"/>
              <a:ext cx="270460" cy="546167"/>
            </a:xfrm>
            <a:custGeom>
              <a:avLst/>
              <a:gdLst>
                <a:gd name="connsiteX0" fmla="*/ 267146 w 270460"/>
                <a:gd name="connsiteY0" fmla="*/ 3583 h 546167"/>
                <a:gd name="connsiteX1" fmla="*/ 70296 w 270460"/>
                <a:gd name="connsiteY1" fmla="*/ 289333 h 546167"/>
                <a:gd name="connsiteX2" fmla="*/ 82996 w 270460"/>
                <a:gd name="connsiteY2" fmla="*/ 276633 h 546167"/>
                <a:gd name="connsiteX3" fmla="*/ 19496 w 270460"/>
                <a:gd name="connsiteY3" fmla="*/ 438558 h 546167"/>
                <a:gd name="connsiteX4" fmla="*/ 3621 w 270460"/>
                <a:gd name="connsiteY4" fmla="*/ 540158 h 546167"/>
                <a:gd name="connsiteX5" fmla="*/ 79821 w 270460"/>
                <a:gd name="connsiteY5" fmla="*/ 260758 h 546167"/>
                <a:gd name="connsiteX6" fmla="*/ 57596 w 270460"/>
                <a:gd name="connsiteY6" fmla="*/ 292508 h 546167"/>
                <a:gd name="connsiteX7" fmla="*/ 213171 w 270460"/>
                <a:gd name="connsiteY7" fmla="*/ 86133 h 546167"/>
                <a:gd name="connsiteX8" fmla="*/ 194121 w 270460"/>
                <a:gd name="connsiteY8" fmla="*/ 124233 h 546167"/>
                <a:gd name="connsiteX9" fmla="*/ 267146 w 270460"/>
                <a:gd name="connsiteY9" fmla="*/ 3583 h 54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460" h="546167">
                  <a:moveTo>
                    <a:pt x="267146" y="3583"/>
                  </a:moveTo>
                  <a:cubicBezTo>
                    <a:pt x="246509" y="31100"/>
                    <a:pt x="70296" y="289333"/>
                    <a:pt x="70296" y="289333"/>
                  </a:cubicBezTo>
                  <a:cubicBezTo>
                    <a:pt x="39604" y="334841"/>
                    <a:pt x="91463" y="251762"/>
                    <a:pt x="82996" y="276633"/>
                  </a:cubicBezTo>
                  <a:cubicBezTo>
                    <a:pt x="74529" y="301504"/>
                    <a:pt x="32725" y="394637"/>
                    <a:pt x="19496" y="438558"/>
                  </a:cubicBezTo>
                  <a:cubicBezTo>
                    <a:pt x="6267" y="482479"/>
                    <a:pt x="-6433" y="569791"/>
                    <a:pt x="3621" y="540158"/>
                  </a:cubicBezTo>
                  <a:cubicBezTo>
                    <a:pt x="13675" y="510525"/>
                    <a:pt x="70825" y="302033"/>
                    <a:pt x="79821" y="260758"/>
                  </a:cubicBezTo>
                  <a:cubicBezTo>
                    <a:pt x="88817" y="219483"/>
                    <a:pt x="35371" y="321612"/>
                    <a:pt x="57596" y="292508"/>
                  </a:cubicBezTo>
                  <a:cubicBezTo>
                    <a:pt x="79821" y="263404"/>
                    <a:pt x="190417" y="114179"/>
                    <a:pt x="213171" y="86133"/>
                  </a:cubicBezTo>
                  <a:cubicBezTo>
                    <a:pt x="235925" y="58087"/>
                    <a:pt x="182479" y="132700"/>
                    <a:pt x="194121" y="124233"/>
                  </a:cubicBezTo>
                  <a:cubicBezTo>
                    <a:pt x="205763" y="115766"/>
                    <a:pt x="287783" y="-23934"/>
                    <a:pt x="267146" y="35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0" name="フリーフォーム 1489">
              <a:extLst>
                <a:ext uri="{FF2B5EF4-FFF2-40B4-BE49-F238E27FC236}">
                  <a16:creationId xmlns:a16="http://schemas.microsoft.com/office/drawing/2014/main" id="{F5370106-A884-E64C-B711-B9D18299FC43}"/>
                </a:ext>
              </a:extLst>
            </p:cNvPr>
            <p:cNvSpPr/>
            <p:nvPr/>
          </p:nvSpPr>
          <p:spPr>
            <a:xfrm>
              <a:off x="7008101" y="4526170"/>
              <a:ext cx="279178" cy="260071"/>
            </a:xfrm>
            <a:custGeom>
              <a:avLst/>
              <a:gdLst>
                <a:gd name="connsiteX0" fmla="*/ 275349 w 279178"/>
                <a:gd name="connsiteY0" fmla="*/ 4555 h 260071"/>
                <a:gd name="connsiteX1" fmla="*/ 2299 w 279178"/>
                <a:gd name="connsiteY1" fmla="*/ 258555 h 260071"/>
                <a:gd name="connsiteX2" fmla="*/ 151524 w 279178"/>
                <a:gd name="connsiteY2" fmla="*/ 106155 h 260071"/>
                <a:gd name="connsiteX3" fmla="*/ 275349 w 279178"/>
                <a:gd name="connsiteY3" fmla="*/ 4555 h 26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178" h="260071">
                  <a:moveTo>
                    <a:pt x="275349" y="4555"/>
                  </a:moveTo>
                  <a:cubicBezTo>
                    <a:pt x="250478" y="29955"/>
                    <a:pt x="22936" y="241622"/>
                    <a:pt x="2299" y="258555"/>
                  </a:cubicBezTo>
                  <a:cubicBezTo>
                    <a:pt x="-18339" y="275488"/>
                    <a:pt x="105487" y="145842"/>
                    <a:pt x="151524" y="106155"/>
                  </a:cubicBezTo>
                  <a:cubicBezTo>
                    <a:pt x="197561" y="66468"/>
                    <a:pt x="300220" y="-20845"/>
                    <a:pt x="275349" y="45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1" name="フリーフォーム 1490">
              <a:extLst>
                <a:ext uri="{FF2B5EF4-FFF2-40B4-BE49-F238E27FC236}">
                  <a16:creationId xmlns:a16="http://schemas.microsoft.com/office/drawing/2014/main" id="{22EA1C48-5D0E-D529-83C0-DD0C8EEFD32C}"/>
                </a:ext>
              </a:extLst>
            </p:cNvPr>
            <p:cNvSpPr/>
            <p:nvPr/>
          </p:nvSpPr>
          <p:spPr>
            <a:xfrm>
              <a:off x="7337069" y="4644284"/>
              <a:ext cx="179635" cy="201147"/>
            </a:xfrm>
            <a:custGeom>
              <a:avLst/>
              <a:gdLst>
                <a:gd name="connsiteX0" fmla="*/ 178156 w 179635"/>
                <a:gd name="connsiteY0" fmla="*/ 741 h 201147"/>
                <a:gd name="connsiteX1" fmla="*/ 3531 w 179635"/>
                <a:gd name="connsiteY1" fmla="*/ 143616 h 201147"/>
                <a:gd name="connsiteX2" fmla="*/ 67031 w 179635"/>
                <a:gd name="connsiteY2" fmla="*/ 102341 h 201147"/>
                <a:gd name="connsiteX3" fmla="*/ 140056 w 179635"/>
                <a:gd name="connsiteY3" fmla="*/ 57891 h 201147"/>
                <a:gd name="connsiteX4" fmla="*/ 111481 w 179635"/>
                <a:gd name="connsiteY4" fmla="*/ 108691 h 201147"/>
                <a:gd name="connsiteX5" fmla="*/ 54331 w 179635"/>
                <a:gd name="connsiteY5" fmla="*/ 200766 h 201147"/>
                <a:gd name="connsiteX6" fmla="*/ 133706 w 179635"/>
                <a:gd name="connsiteY6" fmla="*/ 70591 h 201147"/>
                <a:gd name="connsiteX7" fmla="*/ 89256 w 179635"/>
                <a:gd name="connsiteY7" fmla="*/ 86466 h 201147"/>
                <a:gd name="connsiteX8" fmla="*/ 178156 w 179635"/>
                <a:gd name="connsiteY8" fmla="*/ 741 h 201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635" h="201147">
                  <a:moveTo>
                    <a:pt x="178156" y="741"/>
                  </a:moveTo>
                  <a:cubicBezTo>
                    <a:pt x="163869" y="10266"/>
                    <a:pt x="22052" y="126683"/>
                    <a:pt x="3531" y="143616"/>
                  </a:cubicBezTo>
                  <a:cubicBezTo>
                    <a:pt x="-14990" y="160549"/>
                    <a:pt x="44277" y="116629"/>
                    <a:pt x="67031" y="102341"/>
                  </a:cubicBezTo>
                  <a:cubicBezTo>
                    <a:pt x="89785" y="88054"/>
                    <a:pt x="132648" y="56833"/>
                    <a:pt x="140056" y="57891"/>
                  </a:cubicBezTo>
                  <a:cubicBezTo>
                    <a:pt x="147464" y="58949"/>
                    <a:pt x="125768" y="84879"/>
                    <a:pt x="111481" y="108691"/>
                  </a:cubicBezTo>
                  <a:cubicBezTo>
                    <a:pt x="97194" y="132503"/>
                    <a:pt x="50627" y="207116"/>
                    <a:pt x="54331" y="200766"/>
                  </a:cubicBezTo>
                  <a:cubicBezTo>
                    <a:pt x="58035" y="194416"/>
                    <a:pt x="127885" y="89641"/>
                    <a:pt x="133706" y="70591"/>
                  </a:cubicBezTo>
                  <a:cubicBezTo>
                    <a:pt x="139527" y="51541"/>
                    <a:pt x="79731" y="96520"/>
                    <a:pt x="89256" y="86466"/>
                  </a:cubicBezTo>
                  <a:cubicBezTo>
                    <a:pt x="98781" y="76412"/>
                    <a:pt x="192443" y="-8784"/>
                    <a:pt x="178156" y="7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2" name="フリーフォーム 1491">
              <a:extLst>
                <a:ext uri="{FF2B5EF4-FFF2-40B4-BE49-F238E27FC236}">
                  <a16:creationId xmlns:a16="http://schemas.microsoft.com/office/drawing/2014/main" id="{5DF92828-78A0-E07A-123D-4A68DB442DED}"/>
                </a:ext>
              </a:extLst>
            </p:cNvPr>
            <p:cNvSpPr/>
            <p:nvPr/>
          </p:nvSpPr>
          <p:spPr>
            <a:xfrm>
              <a:off x="7585053" y="4900893"/>
              <a:ext cx="236517" cy="151354"/>
            </a:xfrm>
            <a:custGeom>
              <a:avLst/>
              <a:gdLst>
                <a:gd name="connsiteX0" fmla="*/ 234972 w 236517"/>
                <a:gd name="connsiteY0" fmla="*/ 1307 h 151354"/>
                <a:gd name="connsiteX1" fmla="*/ 22247 w 236517"/>
                <a:gd name="connsiteY1" fmla="*/ 150532 h 151354"/>
                <a:gd name="connsiteX2" fmla="*/ 146072 w 236517"/>
                <a:gd name="connsiteY2" fmla="*/ 61632 h 151354"/>
                <a:gd name="connsiteX3" fmla="*/ 123847 w 236517"/>
                <a:gd name="connsiteY3" fmla="*/ 67982 h 151354"/>
                <a:gd name="connsiteX4" fmla="*/ 22 w 236517"/>
                <a:gd name="connsiteY4" fmla="*/ 141007 h 151354"/>
                <a:gd name="connsiteX5" fmla="*/ 114322 w 236517"/>
                <a:gd name="connsiteY5" fmla="*/ 80682 h 151354"/>
                <a:gd name="connsiteX6" fmla="*/ 234972 w 236517"/>
                <a:gd name="connsiteY6" fmla="*/ 1307 h 15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6517" h="151354">
                  <a:moveTo>
                    <a:pt x="234972" y="1307"/>
                  </a:moveTo>
                  <a:cubicBezTo>
                    <a:pt x="219626" y="12949"/>
                    <a:pt x="37064" y="140478"/>
                    <a:pt x="22247" y="150532"/>
                  </a:cubicBezTo>
                  <a:cubicBezTo>
                    <a:pt x="7430" y="160586"/>
                    <a:pt x="129139" y="75390"/>
                    <a:pt x="146072" y="61632"/>
                  </a:cubicBezTo>
                  <a:cubicBezTo>
                    <a:pt x="163005" y="47874"/>
                    <a:pt x="148189" y="54753"/>
                    <a:pt x="123847" y="67982"/>
                  </a:cubicBezTo>
                  <a:cubicBezTo>
                    <a:pt x="99505" y="81211"/>
                    <a:pt x="1610" y="138890"/>
                    <a:pt x="22" y="141007"/>
                  </a:cubicBezTo>
                  <a:cubicBezTo>
                    <a:pt x="-1566" y="143124"/>
                    <a:pt x="81514" y="102378"/>
                    <a:pt x="114322" y="80682"/>
                  </a:cubicBezTo>
                  <a:cubicBezTo>
                    <a:pt x="147130" y="58986"/>
                    <a:pt x="250318" y="-10335"/>
                    <a:pt x="234972" y="13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3" name="フリーフォーム 1492">
              <a:extLst>
                <a:ext uri="{FF2B5EF4-FFF2-40B4-BE49-F238E27FC236}">
                  <a16:creationId xmlns:a16="http://schemas.microsoft.com/office/drawing/2014/main" id="{1B2E50A2-A618-9779-4475-FA00B76A0395}"/>
                </a:ext>
              </a:extLst>
            </p:cNvPr>
            <p:cNvSpPr/>
            <p:nvPr/>
          </p:nvSpPr>
          <p:spPr>
            <a:xfrm>
              <a:off x="7540570" y="4768838"/>
              <a:ext cx="48422" cy="133407"/>
            </a:xfrm>
            <a:custGeom>
              <a:avLst/>
              <a:gdLst>
                <a:gd name="connsiteX0" fmla="*/ 55 w 48422"/>
                <a:gd name="connsiteY0" fmla="*/ 12 h 133407"/>
                <a:gd name="connsiteX1" fmla="*/ 38155 w 48422"/>
                <a:gd name="connsiteY1" fmla="*/ 88912 h 133407"/>
                <a:gd name="connsiteX2" fmla="*/ 41330 w 48422"/>
                <a:gd name="connsiteY2" fmla="*/ 133362 h 133407"/>
                <a:gd name="connsiteX3" fmla="*/ 47680 w 48422"/>
                <a:gd name="connsiteY3" fmla="*/ 95262 h 133407"/>
                <a:gd name="connsiteX4" fmla="*/ 55 w 48422"/>
                <a:gd name="connsiteY4" fmla="*/ 12 h 133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422" h="133407">
                  <a:moveTo>
                    <a:pt x="55" y="12"/>
                  </a:moveTo>
                  <a:cubicBezTo>
                    <a:pt x="-1533" y="-1046"/>
                    <a:pt x="31276" y="66687"/>
                    <a:pt x="38155" y="88912"/>
                  </a:cubicBezTo>
                  <a:cubicBezTo>
                    <a:pt x="45034" y="111137"/>
                    <a:pt x="39742" y="132304"/>
                    <a:pt x="41330" y="133362"/>
                  </a:cubicBezTo>
                  <a:cubicBezTo>
                    <a:pt x="42918" y="134420"/>
                    <a:pt x="50855" y="116958"/>
                    <a:pt x="47680" y="95262"/>
                  </a:cubicBezTo>
                  <a:cubicBezTo>
                    <a:pt x="44505" y="73566"/>
                    <a:pt x="1643" y="1070"/>
                    <a:pt x="55" y="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4" name="フリーフォーム 1493">
              <a:extLst>
                <a:ext uri="{FF2B5EF4-FFF2-40B4-BE49-F238E27FC236}">
                  <a16:creationId xmlns:a16="http://schemas.microsoft.com/office/drawing/2014/main" id="{648F69A7-FC93-5317-8826-D16FA3CD794A}"/>
                </a:ext>
              </a:extLst>
            </p:cNvPr>
            <p:cNvSpPr/>
            <p:nvPr/>
          </p:nvSpPr>
          <p:spPr>
            <a:xfrm>
              <a:off x="7437019" y="4781550"/>
              <a:ext cx="138563" cy="119242"/>
            </a:xfrm>
            <a:custGeom>
              <a:avLst/>
              <a:gdLst>
                <a:gd name="connsiteX0" fmla="*/ 138531 w 138563"/>
                <a:gd name="connsiteY0" fmla="*/ 0 h 119242"/>
                <a:gd name="connsiteX1" fmla="*/ 11531 w 138563"/>
                <a:gd name="connsiteY1" fmla="*/ 12700 h 119242"/>
                <a:gd name="connsiteX2" fmla="*/ 5181 w 138563"/>
                <a:gd name="connsiteY2" fmla="*/ 44450 h 119242"/>
                <a:gd name="connsiteX3" fmla="*/ 5181 w 138563"/>
                <a:gd name="connsiteY3" fmla="*/ 117475 h 119242"/>
                <a:gd name="connsiteX4" fmla="*/ 5181 w 138563"/>
                <a:gd name="connsiteY4" fmla="*/ 92075 h 119242"/>
                <a:gd name="connsiteX5" fmla="*/ 14706 w 138563"/>
                <a:gd name="connsiteY5" fmla="*/ 41275 h 119242"/>
                <a:gd name="connsiteX6" fmla="*/ 52806 w 138563"/>
                <a:gd name="connsiteY6" fmla="*/ 15875 h 119242"/>
                <a:gd name="connsiteX7" fmla="*/ 24231 w 138563"/>
                <a:gd name="connsiteY7" fmla="*/ 12700 h 119242"/>
                <a:gd name="connsiteX8" fmla="*/ 138531 w 138563"/>
                <a:gd name="connsiteY8" fmla="*/ 0 h 1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563" h="119242">
                  <a:moveTo>
                    <a:pt x="138531" y="0"/>
                  </a:moveTo>
                  <a:cubicBezTo>
                    <a:pt x="136414" y="0"/>
                    <a:pt x="33756" y="5292"/>
                    <a:pt x="11531" y="12700"/>
                  </a:cubicBezTo>
                  <a:cubicBezTo>
                    <a:pt x="-10694" y="20108"/>
                    <a:pt x="6239" y="26988"/>
                    <a:pt x="5181" y="44450"/>
                  </a:cubicBezTo>
                  <a:cubicBezTo>
                    <a:pt x="4123" y="61912"/>
                    <a:pt x="5181" y="117475"/>
                    <a:pt x="5181" y="117475"/>
                  </a:cubicBezTo>
                  <a:cubicBezTo>
                    <a:pt x="5181" y="125412"/>
                    <a:pt x="3594" y="104775"/>
                    <a:pt x="5181" y="92075"/>
                  </a:cubicBezTo>
                  <a:cubicBezTo>
                    <a:pt x="6768" y="79375"/>
                    <a:pt x="6769" y="53975"/>
                    <a:pt x="14706" y="41275"/>
                  </a:cubicBezTo>
                  <a:cubicBezTo>
                    <a:pt x="22643" y="28575"/>
                    <a:pt x="51219" y="20637"/>
                    <a:pt x="52806" y="15875"/>
                  </a:cubicBezTo>
                  <a:cubicBezTo>
                    <a:pt x="54393" y="11113"/>
                    <a:pt x="10473" y="13758"/>
                    <a:pt x="24231" y="12700"/>
                  </a:cubicBezTo>
                  <a:cubicBezTo>
                    <a:pt x="37989" y="11642"/>
                    <a:pt x="140648" y="0"/>
                    <a:pt x="138531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5" name="フリーフォーム 1494">
              <a:extLst>
                <a:ext uri="{FF2B5EF4-FFF2-40B4-BE49-F238E27FC236}">
                  <a16:creationId xmlns:a16="http://schemas.microsoft.com/office/drawing/2014/main" id="{411D6610-3BC3-AA02-877F-5BDC0F08FA6C}"/>
                </a:ext>
              </a:extLst>
            </p:cNvPr>
            <p:cNvSpPr/>
            <p:nvPr/>
          </p:nvSpPr>
          <p:spPr>
            <a:xfrm>
              <a:off x="7489812" y="4759322"/>
              <a:ext cx="81699" cy="162515"/>
            </a:xfrm>
            <a:custGeom>
              <a:avLst/>
              <a:gdLst>
                <a:gd name="connsiteX0" fmla="*/ 13 w 81699"/>
                <a:gd name="connsiteY0" fmla="*/ 3 h 162515"/>
                <a:gd name="connsiteX1" fmla="*/ 69863 w 81699"/>
                <a:gd name="connsiteY1" fmla="*/ 82553 h 162515"/>
                <a:gd name="connsiteX2" fmla="*/ 66688 w 81699"/>
                <a:gd name="connsiteY2" fmla="*/ 133353 h 162515"/>
                <a:gd name="connsiteX3" fmla="*/ 53988 w 81699"/>
                <a:gd name="connsiteY3" fmla="*/ 161928 h 162515"/>
                <a:gd name="connsiteX4" fmla="*/ 79388 w 81699"/>
                <a:gd name="connsiteY4" fmla="*/ 107953 h 162515"/>
                <a:gd name="connsiteX5" fmla="*/ 76213 w 81699"/>
                <a:gd name="connsiteY5" fmla="*/ 85728 h 162515"/>
                <a:gd name="connsiteX6" fmla="*/ 13 w 81699"/>
                <a:gd name="connsiteY6" fmla="*/ 3 h 16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99" h="162515">
                  <a:moveTo>
                    <a:pt x="13" y="3"/>
                  </a:moveTo>
                  <a:cubicBezTo>
                    <a:pt x="-1045" y="-526"/>
                    <a:pt x="58751" y="60328"/>
                    <a:pt x="69863" y="82553"/>
                  </a:cubicBezTo>
                  <a:cubicBezTo>
                    <a:pt x="80975" y="104778"/>
                    <a:pt x="69334" y="120124"/>
                    <a:pt x="66688" y="133353"/>
                  </a:cubicBezTo>
                  <a:cubicBezTo>
                    <a:pt x="64042" y="146582"/>
                    <a:pt x="51871" y="166161"/>
                    <a:pt x="53988" y="161928"/>
                  </a:cubicBezTo>
                  <a:cubicBezTo>
                    <a:pt x="56105" y="157695"/>
                    <a:pt x="75684" y="120653"/>
                    <a:pt x="79388" y="107953"/>
                  </a:cubicBezTo>
                  <a:cubicBezTo>
                    <a:pt x="83092" y="95253"/>
                    <a:pt x="82563" y="99486"/>
                    <a:pt x="76213" y="85728"/>
                  </a:cubicBezTo>
                  <a:cubicBezTo>
                    <a:pt x="69863" y="71970"/>
                    <a:pt x="1071" y="532"/>
                    <a:pt x="13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6" name="フリーフォーム 1495">
              <a:extLst>
                <a:ext uri="{FF2B5EF4-FFF2-40B4-BE49-F238E27FC236}">
                  <a16:creationId xmlns:a16="http://schemas.microsoft.com/office/drawing/2014/main" id="{CE2F5AC1-85F4-6DD1-B75B-8B8A399C6810}"/>
                </a:ext>
              </a:extLst>
            </p:cNvPr>
            <p:cNvSpPr/>
            <p:nvPr/>
          </p:nvSpPr>
          <p:spPr>
            <a:xfrm>
              <a:off x="7456038" y="4794250"/>
              <a:ext cx="78298" cy="48893"/>
            </a:xfrm>
            <a:custGeom>
              <a:avLst/>
              <a:gdLst>
                <a:gd name="connsiteX0" fmla="*/ 78237 w 78298"/>
                <a:gd name="connsiteY0" fmla="*/ 0 h 48893"/>
                <a:gd name="connsiteX1" fmla="*/ 14737 w 78298"/>
                <a:gd name="connsiteY1" fmla="*/ 44450 h 48893"/>
                <a:gd name="connsiteX2" fmla="*/ 2037 w 78298"/>
                <a:gd name="connsiteY2" fmla="*/ 44450 h 48893"/>
                <a:gd name="connsiteX3" fmla="*/ 78237 w 78298"/>
                <a:gd name="connsiteY3" fmla="*/ 0 h 48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8" h="48893">
                  <a:moveTo>
                    <a:pt x="78237" y="0"/>
                  </a:moveTo>
                  <a:cubicBezTo>
                    <a:pt x="80354" y="0"/>
                    <a:pt x="27437" y="37042"/>
                    <a:pt x="14737" y="44450"/>
                  </a:cubicBezTo>
                  <a:cubicBezTo>
                    <a:pt x="2037" y="51858"/>
                    <a:pt x="-3255" y="48683"/>
                    <a:pt x="2037" y="44450"/>
                  </a:cubicBezTo>
                  <a:cubicBezTo>
                    <a:pt x="7329" y="40217"/>
                    <a:pt x="76120" y="0"/>
                    <a:pt x="7823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7" name="フリーフォーム 1496">
              <a:extLst>
                <a:ext uri="{FF2B5EF4-FFF2-40B4-BE49-F238E27FC236}">
                  <a16:creationId xmlns:a16="http://schemas.microsoft.com/office/drawing/2014/main" id="{C45D19AC-E986-34F8-D402-587D01007045}"/>
                </a:ext>
              </a:extLst>
            </p:cNvPr>
            <p:cNvSpPr/>
            <p:nvPr/>
          </p:nvSpPr>
          <p:spPr>
            <a:xfrm>
              <a:off x="7438984" y="4832348"/>
              <a:ext cx="129596" cy="95271"/>
            </a:xfrm>
            <a:custGeom>
              <a:avLst/>
              <a:gdLst>
                <a:gd name="connsiteX0" fmla="*/ 41 w 129596"/>
                <a:gd name="connsiteY0" fmla="*/ 2 h 95271"/>
                <a:gd name="connsiteX1" fmla="*/ 38141 w 129596"/>
                <a:gd name="connsiteY1" fmla="*/ 82552 h 95271"/>
                <a:gd name="connsiteX2" fmla="*/ 15916 w 129596"/>
                <a:gd name="connsiteY2" fmla="*/ 79377 h 95271"/>
                <a:gd name="connsiteX3" fmla="*/ 127041 w 129596"/>
                <a:gd name="connsiteY3" fmla="*/ 95252 h 95271"/>
                <a:gd name="connsiteX4" fmla="*/ 88941 w 129596"/>
                <a:gd name="connsiteY4" fmla="*/ 82552 h 95271"/>
                <a:gd name="connsiteX5" fmla="*/ 31791 w 129596"/>
                <a:gd name="connsiteY5" fmla="*/ 79377 h 95271"/>
                <a:gd name="connsiteX6" fmla="*/ 41 w 129596"/>
                <a:gd name="connsiteY6" fmla="*/ 2 h 95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9596" h="95271">
                  <a:moveTo>
                    <a:pt x="41" y="2"/>
                  </a:moveTo>
                  <a:cubicBezTo>
                    <a:pt x="1099" y="531"/>
                    <a:pt x="35495" y="69323"/>
                    <a:pt x="38141" y="82552"/>
                  </a:cubicBezTo>
                  <a:cubicBezTo>
                    <a:pt x="40787" y="95781"/>
                    <a:pt x="15916" y="79377"/>
                    <a:pt x="15916" y="79377"/>
                  </a:cubicBezTo>
                  <a:cubicBezTo>
                    <a:pt x="30733" y="81494"/>
                    <a:pt x="114870" y="94723"/>
                    <a:pt x="127041" y="95252"/>
                  </a:cubicBezTo>
                  <a:cubicBezTo>
                    <a:pt x="139212" y="95781"/>
                    <a:pt x="104816" y="85198"/>
                    <a:pt x="88941" y="82552"/>
                  </a:cubicBezTo>
                  <a:cubicBezTo>
                    <a:pt x="73066" y="79906"/>
                    <a:pt x="45020" y="88373"/>
                    <a:pt x="31791" y="79377"/>
                  </a:cubicBezTo>
                  <a:cubicBezTo>
                    <a:pt x="18562" y="70381"/>
                    <a:pt x="-1017" y="-527"/>
                    <a:pt x="41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8" name="フリーフォーム 1497">
              <a:extLst>
                <a:ext uri="{FF2B5EF4-FFF2-40B4-BE49-F238E27FC236}">
                  <a16:creationId xmlns:a16="http://schemas.microsoft.com/office/drawing/2014/main" id="{E099307D-5E5B-57E6-4312-783D2CF23768}"/>
                </a:ext>
              </a:extLst>
            </p:cNvPr>
            <p:cNvSpPr/>
            <p:nvPr/>
          </p:nvSpPr>
          <p:spPr>
            <a:xfrm>
              <a:off x="7190133" y="4489811"/>
              <a:ext cx="263608" cy="248169"/>
            </a:xfrm>
            <a:custGeom>
              <a:avLst/>
              <a:gdLst>
                <a:gd name="connsiteX0" fmla="*/ 258417 w 263608"/>
                <a:gd name="connsiteY0" fmla="*/ 5989 h 248169"/>
                <a:gd name="connsiteX1" fmla="*/ 1242 w 263608"/>
                <a:gd name="connsiteY1" fmla="*/ 247289 h 248169"/>
                <a:gd name="connsiteX2" fmla="*/ 163167 w 263608"/>
                <a:gd name="connsiteY2" fmla="*/ 85364 h 248169"/>
                <a:gd name="connsiteX3" fmla="*/ 258417 w 263608"/>
                <a:gd name="connsiteY3" fmla="*/ 5989 h 24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608" h="248169">
                  <a:moveTo>
                    <a:pt x="258417" y="5989"/>
                  </a:moveTo>
                  <a:cubicBezTo>
                    <a:pt x="231430" y="32976"/>
                    <a:pt x="17117" y="234060"/>
                    <a:pt x="1242" y="247289"/>
                  </a:cubicBezTo>
                  <a:cubicBezTo>
                    <a:pt x="-14633" y="260518"/>
                    <a:pt x="126125" y="120818"/>
                    <a:pt x="163167" y="85364"/>
                  </a:cubicBezTo>
                  <a:cubicBezTo>
                    <a:pt x="200209" y="49910"/>
                    <a:pt x="285404" y="-20998"/>
                    <a:pt x="258417" y="59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99" name="フリーフォーム 1498">
              <a:extLst>
                <a:ext uri="{FF2B5EF4-FFF2-40B4-BE49-F238E27FC236}">
                  <a16:creationId xmlns:a16="http://schemas.microsoft.com/office/drawing/2014/main" id="{B08C9D7B-0216-E820-B9C4-85935CAA3795}"/>
                </a:ext>
              </a:extLst>
            </p:cNvPr>
            <p:cNvSpPr/>
            <p:nvPr/>
          </p:nvSpPr>
          <p:spPr>
            <a:xfrm>
              <a:off x="7537351" y="4692550"/>
              <a:ext cx="229213" cy="340330"/>
            </a:xfrm>
            <a:custGeom>
              <a:avLst/>
              <a:gdLst>
                <a:gd name="connsiteX0" fmla="*/ 99 w 229213"/>
                <a:gd name="connsiteY0" fmla="*/ 100 h 340330"/>
                <a:gd name="connsiteX1" fmla="*/ 114399 w 229213"/>
                <a:gd name="connsiteY1" fmla="*/ 127100 h 340330"/>
                <a:gd name="connsiteX2" fmla="*/ 101699 w 229213"/>
                <a:gd name="connsiteY2" fmla="*/ 187425 h 340330"/>
                <a:gd name="connsiteX3" fmla="*/ 136624 w 229213"/>
                <a:gd name="connsiteY3" fmla="*/ 174725 h 340330"/>
                <a:gd name="connsiteX4" fmla="*/ 28674 w 229213"/>
                <a:gd name="connsiteY4" fmla="*/ 333475 h 340330"/>
                <a:gd name="connsiteX5" fmla="*/ 54074 w 229213"/>
                <a:gd name="connsiteY5" fmla="*/ 298550 h 340330"/>
                <a:gd name="connsiteX6" fmla="*/ 228699 w 229213"/>
                <a:gd name="connsiteY6" fmla="*/ 181075 h 340330"/>
                <a:gd name="connsiteX7" fmla="*/ 108049 w 229213"/>
                <a:gd name="connsiteY7" fmla="*/ 254100 h 340330"/>
                <a:gd name="connsiteX8" fmla="*/ 120749 w 229213"/>
                <a:gd name="connsiteY8" fmla="*/ 193775 h 340330"/>
                <a:gd name="connsiteX9" fmla="*/ 162024 w 229213"/>
                <a:gd name="connsiteY9" fmla="*/ 133450 h 340330"/>
                <a:gd name="connsiteX10" fmla="*/ 136624 w 229213"/>
                <a:gd name="connsiteY10" fmla="*/ 149325 h 340330"/>
                <a:gd name="connsiteX11" fmla="*/ 99 w 229213"/>
                <a:gd name="connsiteY11" fmla="*/ 100 h 34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213" h="340330">
                  <a:moveTo>
                    <a:pt x="99" y="100"/>
                  </a:moveTo>
                  <a:cubicBezTo>
                    <a:pt x="-3605" y="-3604"/>
                    <a:pt x="97466" y="95879"/>
                    <a:pt x="114399" y="127100"/>
                  </a:cubicBezTo>
                  <a:cubicBezTo>
                    <a:pt x="131332" y="158321"/>
                    <a:pt x="97995" y="179488"/>
                    <a:pt x="101699" y="187425"/>
                  </a:cubicBezTo>
                  <a:cubicBezTo>
                    <a:pt x="105403" y="195362"/>
                    <a:pt x="148795" y="150383"/>
                    <a:pt x="136624" y="174725"/>
                  </a:cubicBezTo>
                  <a:cubicBezTo>
                    <a:pt x="124453" y="199067"/>
                    <a:pt x="42432" y="312837"/>
                    <a:pt x="28674" y="333475"/>
                  </a:cubicBezTo>
                  <a:cubicBezTo>
                    <a:pt x="14916" y="354113"/>
                    <a:pt x="20737" y="323950"/>
                    <a:pt x="54074" y="298550"/>
                  </a:cubicBezTo>
                  <a:cubicBezTo>
                    <a:pt x="87411" y="273150"/>
                    <a:pt x="219703" y="188483"/>
                    <a:pt x="228699" y="181075"/>
                  </a:cubicBezTo>
                  <a:cubicBezTo>
                    <a:pt x="237695" y="173667"/>
                    <a:pt x="126041" y="251983"/>
                    <a:pt x="108049" y="254100"/>
                  </a:cubicBezTo>
                  <a:cubicBezTo>
                    <a:pt x="90057" y="256217"/>
                    <a:pt x="111753" y="213883"/>
                    <a:pt x="120749" y="193775"/>
                  </a:cubicBezTo>
                  <a:cubicBezTo>
                    <a:pt x="129745" y="173667"/>
                    <a:pt x="159378" y="140858"/>
                    <a:pt x="162024" y="133450"/>
                  </a:cubicBezTo>
                  <a:cubicBezTo>
                    <a:pt x="164670" y="126042"/>
                    <a:pt x="156732" y="169962"/>
                    <a:pt x="136624" y="149325"/>
                  </a:cubicBezTo>
                  <a:cubicBezTo>
                    <a:pt x="116516" y="128688"/>
                    <a:pt x="3803" y="3804"/>
                    <a:pt x="99" y="1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0" name="フリーフォーム 1499">
              <a:extLst>
                <a:ext uri="{FF2B5EF4-FFF2-40B4-BE49-F238E27FC236}">
                  <a16:creationId xmlns:a16="http://schemas.microsoft.com/office/drawing/2014/main" id="{72399071-8296-0B05-D689-458F35083BEF}"/>
                </a:ext>
              </a:extLst>
            </p:cNvPr>
            <p:cNvSpPr/>
            <p:nvPr/>
          </p:nvSpPr>
          <p:spPr>
            <a:xfrm>
              <a:off x="7445215" y="4810104"/>
              <a:ext cx="72172" cy="111862"/>
            </a:xfrm>
            <a:custGeom>
              <a:avLst/>
              <a:gdLst>
                <a:gd name="connsiteX0" fmla="*/ 160 w 72172"/>
                <a:gd name="connsiteY0" fmla="*/ 21 h 111862"/>
                <a:gd name="connsiteX1" fmla="*/ 70010 w 72172"/>
                <a:gd name="connsiteY1" fmla="*/ 104796 h 111862"/>
                <a:gd name="connsiteX2" fmla="*/ 50960 w 72172"/>
                <a:gd name="connsiteY2" fmla="*/ 95271 h 111862"/>
                <a:gd name="connsiteX3" fmla="*/ 160 w 72172"/>
                <a:gd name="connsiteY3" fmla="*/ 21 h 111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72" h="111862">
                  <a:moveTo>
                    <a:pt x="160" y="21"/>
                  </a:moveTo>
                  <a:cubicBezTo>
                    <a:pt x="3335" y="1608"/>
                    <a:pt x="70010" y="104796"/>
                    <a:pt x="70010" y="104796"/>
                  </a:cubicBezTo>
                  <a:cubicBezTo>
                    <a:pt x="78477" y="120671"/>
                    <a:pt x="59956" y="106383"/>
                    <a:pt x="50960" y="95271"/>
                  </a:cubicBezTo>
                  <a:cubicBezTo>
                    <a:pt x="41964" y="84159"/>
                    <a:pt x="-3015" y="-1566"/>
                    <a:pt x="160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1" name="フリーフォーム 1500">
              <a:extLst>
                <a:ext uri="{FF2B5EF4-FFF2-40B4-BE49-F238E27FC236}">
                  <a16:creationId xmlns:a16="http://schemas.microsoft.com/office/drawing/2014/main" id="{62BB9563-52BE-035E-2B2A-B149B5031F61}"/>
                </a:ext>
              </a:extLst>
            </p:cNvPr>
            <p:cNvSpPr/>
            <p:nvPr/>
          </p:nvSpPr>
          <p:spPr>
            <a:xfrm>
              <a:off x="3697586" y="4748854"/>
              <a:ext cx="39463" cy="417726"/>
            </a:xfrm>
            <a:custGeom>
              <a:avLst/>
              <a:gdLst>
                <a:gd name="connsiteX0" fmla="*/ 39389 w 39463"/>
                <a:gd name="connsiteY0" fmla="*/ 946 h 417726"/>
                <a:gd name="connsiteX1" fmla="*/ 10814 w 39463"/>
                <a:gd name="connsiteY1" fmla="*/ 166046 h 417726"/>
                <a:gd name="connsiteX2" fmla="*/ 4464 w 39463"/>
                <a:gd name="connsiteY2" fmla="*/ 416871 h 417726"/>
                <a:gd name="connsiteX3" fmla="*/ 1289 w 39463"/>
                <a:gd name="connsiteY3" fmla="*/ 239071 h 417726"/>
                <a:gd name="connsiteX4" fmla="*/ 39389 w 39463"/>
                <a:gd name="connsiteY4" fmla="*/ 946 h 41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63" h="417726">
                  <a:moveTo>
                    <a:pt x="39389" y="946"/>
                  </a:moveTo>
                  <a:cubicBezTo>
                    <a:pt x="40976" y="-11225"/>
                    <a:pt x="16635" y="96725"/>
                    <a:pt x="10814" y="166046"/>
                  </a:cubicBezTo>
                  <a:cubicBezTo>
                    <a:pt x="4993" y="235367"/>
                    <a:pt x="6051" y="404700"/>
                    <a:pt x="4464" y="416871"/>
                  </a:cubicBezTo>
                  <a:cubicBezTo>
                    <a:pt x="2877" y="429042"/>
                    <a:pt x="-2415" y="308392"/>
                    <a:pt x="1289" y="239071"/>
                  </a:cubicBezTo>
                  <a:cubicBezTo>
                    <a:pt x="4993" y="169750"/>
                    <a:pt x="37802" y="13117"/>
                    <a:pt x="39389" y="9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2" name="フリーフォーム 1501">
              <a:extLst>
                <a:ext uri="{FF2B5EF4-FFF2-40B4-BE49-F238E27FC236}">
                  <a16:creationId xmlns:a16="http://schemas.microsoft.com/office/drawing/2014/main" id="{488580C0-DA73-754F-AA85-E7627A731E47}"/>
                </a:ext>
              </a:extLst>
            </p:cNvPr>
            <p:cNvSpPr/>
            <p:nvPr/>
          </p:nvSpPr>
          <p:spPr>
            <a:xfrm>
              <a:off x="3863906" y="4994273"/>
              <a:ext cx="154942" cy="238130"/>
            </a:xfrm>
            <a:custGeom>
              <a:avLst/>
              <a:gdLst>
                <a:gd name="connsiteX0" fmla="*/ 142944 w 154942"/>
                <a:gd name="connsiteY0" fmla="*/ 2 h 238130"/>
                <a:gd name="connsiteX1" fmla="*/ 127069 w 154942"/>
                <a:gd name="connsiteY1" fmla="*/ 142877 h 238130"/>
                <a:gd name="connsiteX2" fmla="*/ 69 w 154942"/>
                <a:gd name="connsiteY2" fmla="*/ 238127 h 238130"/>
                <a:gd name="connsiteX3" fmla="*/ 146119 w 154942"/>
                <a:gd name="connsiteY3" fmla="*/ 146052 h 238130"/>
                <a:gd name="connsiteX4" fmla="*/ 142944 w 154942"/>
                <a:gd name="connsiteY4" fmla="*/ 2 h 238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42" h="238130">
                  <a:moveTo>
                    <a:pt x="142944" y="2"/>
                  </a:moveTo>
                  <a:cubicBezTo>
                    <a:pt x="139769" y="-527"/>
                    <a:pt x="150882" y="103190"/>
                    <a:pt x="127069" y="142877"/>
                  </a:cubicBezTo>
                  <a:cubicBezTo>
                    <a:pt x="103256" y="182565"/>
                    <a:pt x="-3106" y="237598"/>
                    <a:pt x="69" y="238127"/>
                  </a:cubicBezTo>
                  <a:cubicBezTo>
                    <a:pt x="3244" y="238656"/>
                    <a:pt x="126011" y="182035"/>
                    <a:pt x="146119" y="146052"/>
                  </a:cubicBezTo>
                  <a:cubicBezTo>
                    <a:pt x="166227" y="110069"/>
                    <a:pt x="146119" y="531"/>
                    <a:pt x="142944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3" name="フリーフォーム 1502">
              <a:extLst>
                <a:ext uri="{FF2B5EF4-FFF2-40B4-BE49-F238E27FC236}">
                  <a16:creationId xmlns:a16="http://schemas.microsoft.com/office/drawing/2014/main" id="{0834790E-6D1D-B53B-7114-3EB51053BD82}"/>
                </a:ext>
              </a:extLst>
            </p:cNvPr>
            <p:cNvSpPr/>
            <p:nvPr/>
          </p:nvSpPr>
          <p:spPr>
            <a:xfrm>
              <a:off x="3664751" y="5145331"/>
              <a:ext cx="330850" cy="156515"/>
            </a:xfrm>
            <a:custGeom>
              <a:avLst/>
              <a:gdLst>
                <a:gd name="connsiteX0" fmla="*/ 2374 w 330850"/>
                <a:gd name="connsiteY0" fmla="*/ 1344 h 156515"/>
                <a:gd name="connsiteX1" fmla="*/ 313524 w 330850"/>
                <a:gd name="connsiteY1" fmla="*/ 150569 h 156515"/>
                <a:gd name="connsiteX2" fmla="*/ 278599 w 330850"/>
                <a:gd name="connsiteY2" fmla="*/ 125169 h 156515"/>
                <a:gd name="connsiteX3" fmla="*/ 173824 w 330850"/>
                <a:gd name="connsiteY3" fmla="*/ 109294 h 156515"/>
                <a:gd name="connsiteX4" fmla="*/ 186524 w 330850"/>
                <a:gd name="connsiteY4" fmla="*/ 102944 h 156515"/>
                <a:gd name="connsiteX5" fmla="*/ 170649 w 330850"/>
                <a:gd name="connsiteY5" fmla="*/ 77544 h 156515"/>
                <a:gd name="connsiteX6" fmla="*/ 2374 w 330850"/>
                <a:gd name="connsiteY6" fmla="*/ 1344 h 15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850" h="156515">
                  <a:moveTo>
                    <a:pt x="2374" y="1344"/>
                  </a:moveTo>
                  <a:cubicBezTo>
                    <a:pt x="26187" y="13515"/>
                    <a:pt x="267487" y="129932"/>
                    <a:pt x="313524" y="150569"/>
                  </a:cubicBezTo>
                  <a:cubicBezTo>
                    <a:pt x="359562" y="171207"/>
                    <a:pt x="301882" y="132048"/>
                    <a:pt x="278599" y="125169"/>
                  </a:cubicBezTo>
                  <a:cubicBezTo>
                    <a:pt x="255316" y="118290"/>
                    <a:pt x="173824" y="109294"/>
                    <a:pt x="173824" y="109294"/>
                  </a:cubicBezTo>
                  <a:cubicBezTo>
                    <a:pt x="158478" y="105590"/>
                    <a:pt x="187053" y="108236"/>
                    <a:pt x="186524" y="102944"/>
                  </a:cubicBezTo>
                  <a:cubicBezTo>
                    <a:pt x="185995" y="97652"/>
                    <a:pt x="200282" y="91832"/>
                    <a:pt x="170649" y="77544"/>
                  </a:cubicBezTo>
                  <a:cubicBezTo>
                    <a:pt x="141016" y="63256"/>
                    <a:pt x="-21439" y="-10827"/>
                    <a:pt x="2374" y="13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4" name="フリーフォーム 1503">
              <a:extLst>
                <a:ext uri="{FF2B5EF4-FFF2-40B4-BE49-F238E27FC236}">
                  <a16:creationId xmlns:a16="http://schemas.microsoft.com/office/drawing/2014/main" id="{E428A017-9117-4AA2-5E66-C84B9E8BD09A}"/>
                </a:ext>
              </a:extLst>
            </p:cNvPr>
            <p:cNvSpPr/>
            <p:nvPr/>
          </p:nvSpPr>
          <p:spPr>
            <a:xfrm>
              <a:off x="4076657" y="4730861"/>
              <a:ext cx="172508" cy="386477"/>
            </a:xfrm>
            <a:custGeom>
              <a:avLst/>
              <a:gdLst>
                <a:gd name="connsiteX0" fmla="*/ 171493 w 172508"/>
                <a:gd name="connsiteY0" fmla="*/ 3064 h 386477"/>
                <a:gd name="connsiteX1" fmla="*/ 3218 w 172508"/>
                <a:gd name="connsiteY1" fmla="*/ 380889 h 386477"/>
                <a:gd name="connsiteX2" fmla="*/ 69893 w 172508"/>
                <a:gd name="connsiteY2" fmla="*/ 212614 h 386477"/>
                <a:gd name="connsiteX3" fmla="*/ 171493 w 172508"/>
                <a:gd name="connsiteY3" fmla="*/ 3064 h 386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508" h="386477">
                  <a:moveTo>
                    <a:pt x="171493" y="3064"/>
                  </a:moveTo>
                  <a:cubicBezTo>
                    <a:pt x="160380" y="31110"/>
                    <a:pt x="20151" y="345964"/>
                    <a:pt x="3218" y="380889"/>
                  </a:cubicBezTo>
                  <a:cubicBezTo>
                    <a:pt x="-13715" y="415814"/>
                    <a:pt x="40260" y="278231"/>
                    <a:pt x="69893" y="212614"/>
                  </a:cubicBezTo>
                  <a:cubicBezTo>
                    <a:pt x="99526" y="146997"/>
                    <a:pt x="182606" y="-24982"/>
                    <a:pt x="171493" y="30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5" name="フリーフォーム 1504">
              <a:extLst>
                <a:ext uri="{FF2B5EF4-FFF2-40B4-BE49-F238E27FC236}">
                  <a16:creationId xmlns:a16="http://schemas.microsoft.com/office/drawing/2014/main" id="{4680FADC-FA55-6C3C-F11A-FF7E0147E562}"/>
                </a:ext>
              </a:extLst>
            </p:cNvPr>
            <p:cNvSpPr/>
            <p:nvPr/>
          </p:nvSpPr>
          <p:spPr>
            <a:xfrm>
              <a:off x="4597400" y="4330623"/>
              <a:ext cx="76682" cy="263705"/>
            </a:xfrm>
            <a:custGeom>
              <a:avLst/>
              <a:gdLst>
                <a:gd name="connsiteX0" fmla="*/ 73025 w 76682"/>
                <a:gd name="connsiteY0" fmla="*/ 77 h 263705"/>
                <a:gd name="connsiteX1" fmla="*/ 69850 w 76682"/>
                <a:gd name="connsiteY1" fmla="*/ 136602 h 263705"/>
                <a:gd name="connsiteX2" fmla="*/ 0 w 76682"/>
                <a:gd name="connsiteY2" fmla="*/ 263602 h 263705"/>
                <a:gd name="connsiteX3" fmla="*/ 69850 w 76682"/>
                <a:gd name="connsiteY3" fmla="*/ 155652 h 263705"/>
                <a:gd name="connsiteX4" fmla="*/ 73025 w 76682"/>
                <a:gd name="connsiteY4" fmla="*/ 77 h 263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2" h="263705">
                  <a:moveTo>
                    <a:pt x="73025" y="77"/>
                  </a:moveTo>
                  <a:cubicBezTo>
                    <a:pt x="73025" y="-3098"/>
                    <a:pt x="82021" y="92681"/>
                    <a:pt x="69850" y="136602"/>
                  </a:cubicBezTo>
                  <a:cubicBezTo>
                    <a:pt x="57679" y="180523"/>
                    <a:pt x="0" y="260427"/>
                    <a:pt x="0" y="263602"/>
                  </a:cubicBezTo>
                  <a:cubicBezTo>
                    <a:pt x="0" y="266777"/>
                    <a:pt x="56621" y="196398"/>
                    <a:pt x="69850" y="155652"/>
                  </a:cubicBezTo>
                  <a:cubicBezTo>
                    <a:pt x="83079" y="114906"/>
                    <a:pt x="73025" y="3252"/>
                    <a:pt x="73025" y="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6" name="フリーフォーム 1505">
              <a:extLst>
                <a:ext uri="{FF2B5EF4-FFF2-40B4-BE49-F238E27FC236}">
                  <a16:creationId xmlns:a16="http://schemas.microsoft.com/office/drawing/2014/main" id="{5717826C-429A-E929-545A-BC449A582BC4}"/>
                </a:ext>
              </a:extLst>
            </p:cNvPr>
            <p:cNvSpPr/>
            <p:nvPr/>
          </p:nvSpPr>
          <p:spPr>
            <a:xfrm>
              <a:off x="4358940" y="4324348"/>
              <a:ext cx="72558" cy="162322"/>
            </a:xfrm>
            <a:custGeom>
              <a:avLst/>
              <a:gdLst>
                <a:gd name="connsiteX0" fmla="*/ 57485 w 72558"/>
                <a:gd name="connsiteY0" fmla="*/ 2 h 162322"/>
                <a:gd name="connsiteX1" fmla="*/ 70185 w 72558"/>
                <a:gd name="connsiteY1" fmla="*/ 111127 h 162322"/>
                <a:gd name="connsiteX2" fmla="*/ 335 w 72558"/>
                <a:gd name="connsiteY2" fmla="*/ 161927 h 162322"/>
                <a:gd name="connsiteX3" fmla="*/ 44785 w 72558"/>
                <a:gd name="connsiteY3" fmla="*/ 133352 h 162322"/>
                <a:gd name="connsiteX4" fmla="*/ 70185 w 72558"/>
                <a:gd name="connsiteY4" fmla="*/ 107952 h 162322"/>
                <a:gd name="connsiteX5" fmla="*/ 57485 w 72558"/>
                <a:gd name="connsiteY5" fmla="*/ 2 h 16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2558" h="162322">
                  <a:moveTo>
                    <a:pt x="57485" y="2"/>
                  </a:moveTo>
                  <a:cubicBezTo>
                    <a:pt x="57485" y="531"/>
                    <a:pt x="79710" y="84140"/>
                    <a:pt x="70185" y="111127"/>
                  </a:cubicBezTo>
                  <a:cubicBezTo>
                    <a:pt x="60660" y="138114"/>
                    <a:pt x="4568" y="158223"/>
                    <a:pt x="335" y="161927"/>
                  </a:cubicBezTo>
                  <a:cubicBezTo>
                    <a:pt x="-3898" y="165631"/>
                    <a:pt x="33143" y="142348"/>
                    <a:pt x="44785" y="133352"/>
                  </a:cubicBezTo>
                  <a:cubicBezTo>
                    <a:pt x="56427" y="124356"/>
                    <a:pt x="66481" y="128060"/>
                    <a:pt x="70185" y="107952"/>
                  </a:cubicBezTo>
                  <a:cubicBezTo>
                    <a:pt x="73889" y="87844"/>
                    <a:pt x="57485" y="-527"/>
                    <a:pt x="57485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7" name="フリーフォーム 1506">
              <a:extLst>
                <a:ext uri="{FF2B5EF4-FFF2-40B4-BE49-F238E27FC236}">
                  <a16:creationId xmlns:a16="http://schemas.microsoft.com/office/drawing/2014/main" id="{4ED9BE71-A885-15CB-BF7F-32416B3053F5}"/>
                </a:ext>
              </a:extLst>
            </p:cNvPr>
            <p:cNvSpPr/>
            <p:nvPr/>
          </p:nvSpPr>
          <p:spPr>
            <a:xfrm>
              <a:off x="4453430" y="4317547"/>
              <a:ext cx="128346" cy="206895"/>
            </a:xfrm>
            <a:custGeom>
              <a:avLst/>
              <a:gdLst>
                <a:gd name="connsiteX0" fmla="*/ 128095 w 128346"/>
                <a:gd name="connsiteY0" fmla="*/ 453 h 206895"/>
                <a:gd name="connsiteX1" fmla="*/ 4270 w 128346"/>
                <a:gd name="connsiteY1" fmla="*/ 200478 h 206895"/>
                <a:gd name="connsiteX2" fmla="*/ 36020 w 128346"/>
                <a:gd name="connsiteY2" fmla="*/ 146503 h 206895"/>
                <a:gd name="connsiteX3" fmla="*/ 128095 w 128346"/>
                <a:gd name="connsiteY3" fmla="*/ 453 h 206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46" h="206895">
                  <a:moveTo>
                    <a:pt x="128095" y="453"/>
                  </a:moveTo>
                  <a:cubicBezTo>
                    <a:pt x="122803" y="9449"/>
                    <a:pt x="19616" y="176136"/>
                    <a:pt x="4270" y="200478"/>
                  </a:cubicBezTo>
                  <a:cubicBezTo>
                    <a:pt x="-11076" y="224820"/>
                    <a:pt x="18557" y="174020"/>
                    <a:pt x="36020" y="146503"/>
                  </a:cubicBezTo>
                  <a:cubicBezTo>
                    <a:pt x="53482" y="118986"/>
                    <a:pt x="133387" y="-8543"/>
                    <a:pt x="128095" y="4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8" name="フリーフォーム 1507">
              <a:extLst>
                <a:ext uri="{FF2B5EF4-FFF2-40B4-BE49-F238E27FC236}">
                  <a16:creationId xmlns:a16="http://schemas.microsoft.com/office/drawing/2014/main" id="{170ECA5F-BE04-70CD-6FEE-767ECC35FABC}"/>
                </a:ext>
              </a:extLst>
            </p:cNvPr>
            <p:cNvSpPr/>
            <p:nvPr/>
          </p:nvSpPr>
          <p:spPr>
            <a:xfrm>
              <a:off x="4530638" y="4616393"/>
              <a:ext cx="28662" cy="200212"/>
            </a:xfrm>
            <a:custGeom>
              <a:avLst/>
              <a:gdLst>
                <a:gd name="connsiteX0" fmla="*/ 28662 w 28662"/>
                <a:gd name="connsiteY0" fmla="*/ 57 h 200212"/>
                <a:gd name="connsiteX1" fmla="*/ 87 w 28662"/>
                <a:gd name="connsiteY1" fmla="*/ 120707 h 200212"/>
                <a:gd name="connsiteX2" fmla="*/ 19137 w 28662"/>
                <a:gd name="connsiteY2" fmla="*/ 200082 h 200212"/>
                <a:gd name="connsiteX3" fmla="*/ 87 w 28662"/>
                <a:gd name="connsiteY3" fmla="*/ 136582 h 200212"/>
                <a:gd name="connsiteX4" fmla="*/ 28662 w 28662"/>
                <a:gd name="connsiteY4" fmla="*/ 57 h 20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62" h="200212">
                  <a:moveTo>
                    <a:pt x="28662" y="57"/>
                  </a:moveTo>
                  <a:cubicBezTo>
                    <a:pt x="28662" y="-2589"/>
                    <a:pt x="1674" y="87370"/>
                    <a:pt x="87" y="120707"/>
                  </a:cubicBezTo>
                  <a:cubicBezTo>
                    <a:pt x="-1500" y="154044"/>
                    <a:pt x="19137" y="197436"/>
                    <a:pt x="19137" y="200082"/>
                  </a:cubicBezTo>
                  <a:cubicBezTo>
                    <a:pt x="19137" y="202728"/>
                    <a:pt x="87" y="164628"/>
                    <a:pt x="87" y="136582"/>
                  </a:cubicBezTo>
                  <a:cubicBezTo>
                    <a:pt x="87" y="108536"/>
                    <a:pt x="28662" y="2703"/>
                    <a:pt x="28662" y="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9" name="フリーフォーム 1508">
              <a:extLst>
                <a:ext uri="{FF2B5EF4-FFF2-40B4-BE49-F238E27FC236}">
                  <a16:creationId xmlns:a16="http://schemas.microsoft.com/office/drawing/2014/main" id="{32FA1C6B-DC68-E651-45A9-2A3435EEE639}"/>
                </a:ext>
              </a:extLst>
            </p:cNvPr>
            <p:cNvSpPr/>
            <p:nvPr/>
          </p:nvSpPr>
          <p:spPr>
            <a:xfrm>
              <a:off x="4422737" y="4774404"/>
              <a:ext cx="64685" cy="284135"/>
            </a:xfrm>
            <a:custGeom>
              <a:avLst/>
              <a:gdLst>
                <a:gd name="connsiteX0" fmla="*/ 38 w 64685"/>
                <a:gd name="connsiteY0" fmla="*/ 796 h 284135"/>
                <a:gd name="connsiteX1" fmla="*/ 63538 w 64685"/>
                <a:gd name="connsiteY1" fmla="*/ 169071 h 284135"/>
                <a:gd name="connsiteX2" fmla="*/ 31788 w 64685"/>
                <a:gd name="connsiteY2" fmla="*/ 283371 h 284135"/>
                <a:gd name="connsiteX3" fmla="*/ 63538 w 64685"/>
                <a:gd name="connsiteY3" fmla="*/ 213521 h 284135"/>
                <a:gd name="connsiteX4" fmla="*/ 54013 w 64685"/>
                <a:gd name="connsiteY4" fmla="*/ 108746 h 284135"/>
                <a:gd name="connsiteX5" fmla="*/ 38 w 64685"/>
                <a:gd name="connsiteY5" fmla="*/ 796 h 284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85" h="284135">
                  <a:moveTo>
                    <a:pt x="38" y="796"/>
                  </a:moveTo>
                  <a:cubicBezTo>
                    <a:pt x="1625" y="10850"/>
                    <a:pt x="58246" y="121975"/>
                    <a:pt x="63538" y="169071"/>
                  </a:cubicBezTo>
                  <a:cubicBezTo>
                    <a:pt x="68830" y="216167"/>
                    <a:pt x="31788" y="275963"/>
                    <a:pt x="31788" y="283371"/>
                  </a:cubicBezTo>
                  <a:cubicBezTo>
                    <a:pt x="31788" y="290779"/>
                    <a:pt x="59834" y="242625"/>
                    <a:pt x="63538" y="213521"/>
                  </a:cubicBezTo>
                  <a:cubicBezTo>
                    <a:pt x="67242" y="184417"/>
                    <a:pt x="61421" y="138908"/>
                    <a:pt x="54013" y="108746"/>
                  </a:cubicBezTo>
                  <a:cubicBezTo>
                    <a:pt x="46605" y="78584"/>
                    <a:pt x="-1549" y="-9258"/>
                    <a:pt x="38" y="7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0" name="フリーフォーム 1509">
              <a:extLst>
                <a:ext uri="{FF2B5EF4-FFF2-40B4-BE49-F238E27FC236}">
                  <a16:creationId xmlns:a16="http://schemas.microsoft.com/office/drawing/2014/main" id="{5057C99F-8326-BF13-611C-1070A1A54122}"/>
                </a:ext>
              </a:extLst>
            </p:cNvPr>
            <p:cNvSpPr/>
            <p:nvPr/>
          </p:nvSpPr>
          <p:spPr>
            <a:xfrm>
              <a:off x="4654518" y="4917981"/>
              <a:ext cx="135299" cy="113327"/>
            </a:xfrm>
            <a:custGeom>
              <a:avLst/>
              <a:gdLst>
                <a:gd name="connsiteX0" fmla="*/ 32 w 135299"/>
                <a:gd name="connsiteY0" fmla="*/ 94 h 113327"/>
                <a:gd name="connsiteX1" fmla="*/ 127032 w 135299"/>
                <a:gd name="connsiteY1" fmla="*/ 108044 h 113327"/>
                <a:gd name="connsiteX2" fmla="*/ 114332 w 135299"/>
                <a:gd name="connsiteY2" fmla="*/ 88994 h 113327"/>
                <a:gd name="connsiteX3" fmla="*/ 32 w 135299"/>
                <a:gd name="connsiteY3" fmla="*/ 94 h 11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299" h="113327">
                  <a:moveTo>
                    <a:pt x="32" y="94"/>
                  </a:moveTo>
                  <a:cubicBezTo>
                    <a:pt x="2149" y="3269"/>
                    <a:pt x="127032" y="108044"/>
                    <a:pt x="127032" y="108044"/>
                  </a:cubicBezTo>
                  <a:cubicBezTo>
                    <a:pt x="146082" y="122861"/>
                    <a:pt x="128090" y="103282"/>
                    <a:pt x="114332" y="88994"/>
                  </a:cubicBezTo>
                  <a:cubicBezTo>
                    <a:pt x="100574" y="74706"/>
                    <a:pt x="-2085" y="-3081"/>
                    <a:pt x="32" y="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1" name="フリーフォーム 1510">
              <a:extLst>
                <a:ext uri="{FF2B5EF4-FFF2-40B4-BE49-F238E27FC236}">
                  <a16:creationId xmlns:a16="http://schemas.microsoft.com/office/drawing/2014/main" id="{564ADDE3-FD83-CC4A-2730-8A9C0192B80F}"/>
                </a:ext>
              </a:extLst>
            </p:cNvPr>
            <p:cNvSpPr/>
            <p:nvPr/>
          </p:nvSpPr>
          <p:spPr>
            <a:xfrm>
              <a:off x="3838453" y="4543341"/>
              <a:ext cx="149354" cy="460880"/>
            </a:xfrm>
            <a:custGeom>
              <a:avLst/>
              <a:gdLst>
                <a:gd name="connsiteX0" fmla="*/ 149347 w 149354"/>
                <a:gd name="connsiteY0" fmla="*/ 84 h 460880"/>
                <a:gd name="connsiteX1" fmla="*/ 15997 w 149354"/>
                <a:gd name="connsiteY1" fmla="*/ 317584 h 460880"/>
                <a:gd name="connsiteX2" fmla="*/ 9647 w 149354"/>
                <a:gd name="connsiteY2" fmla="*/ 460459 h 460880"/>
                <a:gd name="connsiteX3" fmla="*/ 9647 w 149354"/>
                <a:gd name="connsiteY3" fmla="*/ 349334 h 460880"/>
                <a:gd name="connsiteX4" fmla="*/ 149347 w 149354"/>
                <a:gd name="connsiteY4" fmla="*/ 84 h 460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54" h="460880">
                  <a:moveTo>
                    <a:pt x="149347" y="84"/>
                  </a:moveTo>
                  <a:cubicBezTo>
                    <a:pt x="150405" y="-5207"/>
                    <a:pt x="39280" y="240855"/>
                    <a:pt x="15997" y="317584"/>
                  </a:cubicBezTo>
                  <a:cubicBezTo>
                    <a:pt x="-7286" y="394313"/>
                    <a:pt x="10705" y="455168"/>
                    <a:pt x="9647" y="460459"/>
                  </a:cubicBezTo>
                  <a:cubicBezTo>
                    <a:pt x="8589" y="465750"/>
                    <a:pt x="-11520" y="420771"/>
                    <a:pt x="9647" y="349334"/>
                  </a:cubicBezTo>
                  <a:cubicBezTo>
                    <a:pt x="30814" y="277897"/>
                    <a:pt x="148289" y="5375"/>
                    <a:pt x="149347" y="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2" name="フリーフォーム 1511">
              <a:extLst>
                <a:ext uri="{FF2B5EF4-FFF2-40B4-BE49-F238E27FC236}">
                  <a16:creationId xmlns:a16="http://schemas.microsoft.com/office/drawing/2014/main" id="{77128548-9814-AFA0-3F4C-56E706DD8D70}"/>
                </a:ext>
              </a:extLst>
            </p:cNvPr>
            <p:cNvSpPr/>
            <p:nvPr/>
          </p:nvSpPr>
          <p:spPr>
            <a:xfrm>
              <a:off x="4800247" y="4770005"/>
              <a:ext cx="25763" cy="169920"/>
            </a:xfrm>
            <a:custGeom>
              <a:avLst/>
              <a:gdLst>
                <a:gd name="connsiteX0" fmla="*/ 25753 w 25763"/>
                <a:gd name="connsiteY0" fmla="*/ 2020 h 169920"/>
                <a:gd name="connsiteX1" fmla="*/ 3528 w 25763"/>
                <a:gd name="connsiteY1" fmla="*/ 59170 h 169920"/>
                <a:gd name="connsiteX2" fmla="*/ 3528 w 25763"/>
                <a:gd name="connsiteY2" fmla="*/ 167120 h 169920"/>
                <a:gd name="connsiteX3" fmla="*/ 353 w 25763"/>
                <a:gd name="connsiteY3" fmla="*/ 129020 h 169920"/>
                <a:gd name="connsiteX4" fmla="*/ 25753 w 25763"/>
                <a:gd name="connsiteY4" fmla="*/ 2020 h 16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63" h="169920">
                  <a:moveTo>
                    <a:pt x="25753" y="2020"/>
                  </a:moveTo>
                  <a:cubicBezTo>
                    <a:pt x="26282" y="-9622"/>
                    <a:pt x="7232" y="31653"/>
                    <a:pt x="3528" y="59170"/>
                  </a:cubicBezTo>
                  <a:cubicBezTo>
                    <a:pt x="-176" y="86687"/>
                    <a:pt x="4057" y="155478"/>
                    <a:pt x="3528" y="167120"/>
                  </a:cubicBezTo>
                  <a:cubicBezTo>
                    <a:pt x="2999" y="178762"/>
                    <a:pt x="-1234" y="151774"/>
                    <a:pt x="353" y="129020"/>
                  </a:cubicBezTo>
                  <a:cubicBezTo>
                    <a:pt x="1940" y="106266"/>
                    <a:pt x="25224" y="13662"/>
                    <a:pt x="25753" y="20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3" name="フリーフォーム 1512">
              <a:extLst>
                <a:ext uri="{FF2B5EF4-FFF2-40B4-BE49-F238E27FC236}">
                  <a16:creationId xmlns:a16="http://schemas.microsoft.com/office/drawing/2014/main" id="{70481066-1B60-4227-93F4-42D89B1714E6}"/>
                </a:ext>
              </a:extLst>
            </p:cNvPr>
            <p:cNvSpPr/>
            <p:nvPr/>
          </p:nvSpPr>
          <p:spPr>
            <a:xfrm>
              <a:off x="4594222" y="4930739"/>
              <a:ext cx="70330" cy="177962"/>
            </a:xfrm>
            <a:custGeom>
              <a:avLst/>
              <a:gdLst>
                <a:gd name="connsiteX0" fmla="*/ 3 w 70330"/>
                <a:gd name="connsiteY0" fmla="*/ 36 h 177962"/>
                <a:gd name="connsiteX1" fmla="*/ 66678 w 70330"/>
                <a:gd name="connsiteY1" fmla="*/ 117511 h 177962"/>
                <a:gd name="connsiteX2" fmla="*/ 53978 w 70330"/>
                <a:gd name="connsiteY2" fmla="*/ 177836 h 177962"/>
                <a:gd name="connsiteX3" fmla="*/ 69853 w 70330"/>
                <a:gd name="connsiteY3" fmla="*/ 130211 h 177962"/>
                <a:gd name="connsiteX4" fmla="*/ 3 w 70330"/>
                <a:gd name="connsiteY4" fmla="*/ 36 h 177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30" h="177962">
                  <a:moveTo>
                    <a:pt x="3" y="36"/>
                  </a:moveTo>
                  <a:cubicBezTo>
                    <a:pt x="-526" y="-2081"/>
                    <a:pt x="57682" y="87878"/>
                    <a:pt x="66678" y="117511"/>
                  </a:cubicBezTo>
                  <a:cubicBezTo>
                    <a:pt x="75674" y="147144"/>
                    <a:pt x="53449" y="175719"/>
                    <a:pt x="53978" y="177836"/>
                  </a:cubicBezTo>
                  <a:cubicBezTo>
                    <a:pt x="54507" y="179953"/>
                    <a:pt x="73557" y="155082"/>
                    <a:pt x="69853" y="130211"/>
                  </a:cubicBezTo>
                  <a:cubicBezTo>
                    <a:pt x="66149" y="105340"/>
                    <a:pt x="532" y="2153"/>
                    <a:pt x="3" y="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4" name="フリーフォーム 1513">
              <a:extLst>
                <a:ext uri="{FF2B5EF4-FFF2-40B4-BE49-F238E27FC236}">
                  <a16:creationId xmlns:a16="http://schemas.microsoft.com/office/drawing/2014/main" id="{80EDAC09-21FF-5288-CD43-802769110D02}"/>
                </a:ext>
              </a:extLst>
            </p:cNvPr>
            <p:cNvSpPr/>
            <p:nvPr/>
          </p:nvSpPr>
          <p:spPr>
            <a:xfrm>
              <a:off x="4387068" y="4949719"/>
              <a:ext cx="152404" cy="216202"/>
            </a:xfrm>
            <a:custGeom>
              <a:avLst/>
              <a:gdLst>
                <a:gd name="connsiteX0" fmla="*/ 54757 w 152404"/>
                <a:gd name="connsiteY0" fmla="*/ 106 h 216202"/>
                <a:gd name="connsiteX1" fmla="*/ 89682 w 152404"/>
                <a:gd name="connsiteY1" fmla="*/ 101706 h 216202"/>
                <a:gd name="connsiteX2" fmla="*/ 782 w 152404"/>
                <a:gd name="connsiteY2" fmla="*/ 216006 h 216202"/>
                <a:gd name="connsiteX3" fmla="*/ 150007 w 152404"/>
                <a:gd name="connsiteY3" fmla="*/ 73131 h 216202"/>
                <a:gd name="connsiteX4" fmla="*/ 92857 w 152404"/>
                <a:gd name="connsiteY4" fmla="*/ 117581 h 216202"/>
                <a:gd name="connsiteX5" fmla="*/ 92857 w 152404"/>
                <a:gd name="connsiteY5" fmla="*/ 82656 h 216202"/>
                <a:gd name="connsiteX6" fmla="*/ 54757 w 152404"/>
                <a:gd name="connsiteY6" fmla="*/ 106 h 216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2404" h="216202">
                  <a:moveTo>
                    <a:pt x="54757" y="106"/>
                  </a:moveTo>
                  <a:cubicBezTo>
                    <a:pt x="54228" y="3281"/>
                    <a:pt x="98678" y="65723"/>
                    <a:pt x="89682" y="101706"/>
                  </a:cubicBezTo>
                  <a:cubicBezTo>
                    <a:pt x="80686" y="137689"/>
                    <a:pt x="-9272" y="220769"/>
                    <a:pt x="782" y="216006"/>
                  </a:cubicBezTo>
                  <a:cubicBezTo>
                    <a:pt x="10836" y="211244"/>
                    <a:pt x="134661" y="89535"/>
                    <a:pt x="150007" y="73131"/>
                  </a:cubicBezTo>
                  <a:cubicBezTo>
                    <a:pt x="165353" y="56727"/>
                    <a:pt x="102382" y="115994"/>
                    <a:pt x="92857" y="117581"/>
                  </a:cubicBezTo>
                  <a:cubicBezTo>
                    <a:pt x="83332" y="119169"/>
                    <a:pt x="97090" y="99589"/>
                    <a:pt x="92857" y="82656"/>
                  </a:cubicBezTo>
                  <a:cubicBezTo>
                    <a:pt x="88624" y="65723"/>
                    <a:pt x="55286" y="-3069"/>
                    <a:pt x="54757" y="1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5" name="フリーフォーム 1514">
              <a:extLst>
                <a:ext uri="{FF2B5EF4-FFF2-40B4-BE49-F238E27FC236}">
                  <a16:creationId xmlns:a16="http://schemas.microsoft.com/office/drawing/2014/main" id="{5F24F1EC-4A36-7080-F35F-19B9250D6179}"/>
                </a:ext>
              </a:extLst>
            </p:cNvPr>
            <p:cNvSpPr/>
            <p:nvPr/>
          </p:nvSpPr>
          <p:spPr>
            <a:xfrm>
              <a:off x="5054387" y="4755813"/>
              <a:ext cx="242695" cy="390989"/>
            </a:xfrm>
            <a:custGeom>
              <a:avLst/>
              <a:gdLst>
                <a:gd name="connsiteX0" fmla="*/ 22438 w 242695"/>
                <a:gd name="connsiteY0" fmla="*/ 337 h 390989"/>
                <a:gd name="connsiteX1" fmla="*/ 28788 w 242695"/>
                <a:gd name="connsiteY1" fmla="*/ 228937 h 390989"/>
                <a:gd name="connsiteX2" fmla="*/ 51013 w 242695"/>
                <a:gd name="connsiteY2" fmla="*/ 178137 h 390989"/>
                <a:gd name="connsiteX3" fmla="*/ 101813 w 242695"/>
                <a:gd name="connsiteY3" fmla="*/ 241637 h 390989"/>
                <a:gd name="connsiteX4" fmla="*/ 203413 w 242695"/>
                <a:gd name="connsiteY4" fmla="*/ 286087 h 390989"/>
                <a:gd name="connsiteX5" fmla="*/ 193888 w 242695"/>
                <a:gd name="connsiteY5" fmla="*/ 263862 h 390989"/>
                <a:gd name="connsiteX6" fmla="*/ 241513 w 242695"/>
                <a:gd name="connsiteY6" fmla="*/ 330537 h 390989"/>
                <a:gd name="connsiteX7" fmla="*/ 225638 w 242695"/>
                <a:gd name="connsiteY7" fmla="*/ 286087 h 390989"/>
                <a:gd name="connsiteX8" fmla="*/ 197063 w 242695"/>
                <a:gd name="connsiteY8" fmla="*/ 298787 h 390989"/>
                <a:gd name="connsiteX9" fmla="*/ 152613 w 242695"/>
                <a:gd name="connsiteY9" fmla="*/ 390862 h 390989"/>
                <a:gd name="connsiteX10" fmla="*/ 184363 w 242695"/>
                <a:gd name="connsiteY10" fmla="*/ 276562 h 390989"/>
                <a:gd name="connsiteX11" fmla="*/ 98638 w 242695"/>
                <a:gd name="connsiteY11" fmla="*/ 371812 h 390989"/>
                <a:gd name="connsiteX12" fmla="*/ 114513 w 242695"/>
                <a:gd name="connsiteY12" fmla="*/ 336887 h 390989"/>
                <a:gd name="connsiteX13" fmla="*/ 108163 w 242695"/>
                <a:gd name="connsiteY13" fmla="*/ 244812 h 390989"/>
                <a:gd name="connsiteX14" fmla="*/ 120863 w 242695"/>
                <a:gd name="connsiteY14" fmla="*/ 352762 h 390989"/>
                <a:gd name="connsiteX15" fmla="*/ 114513 w 242695"/>
                <a:gd name="connsiteY15" fmla="*/ 305137 h 390989"/>
                <a:gd name="connsiteX16" fmla="*/ 213 w 242695"/>
                <a:gd name="connsiteY16" fmla="*/ 238462 h 390989"/>
                <a:gd name="connsiteX17" fmla="*/ 85938 w 242695"/>
                <a:gd name="connsiteY17" fmla="*/ 276562 h 390989"/>
                <a:gd name="connsiteX18" fmla="*/ 85938 w 242695"/>
                <a:gd name="connsiteY18" fmla="*/ 219412 h 390989"/>
                <a:gd name="connsiteX19" fmla="*/ 51013 w 242695"/>
                <a:gd name="connsiteY19" fmla="*/ 178137 h 390989"/>
                <a:gd name="connsiteX20" fmla="*/ 22438 w 242695"/>
                <a:gd name="connsiteY20" fmla="*/ 337 h 39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2695" h="390989">
                  <a:moveTo>
                    <a:pt x="22438" y="337"/>
                  </a:moveTo>
                  <a:cubicBezTo>
                    <a:pt x="18734" y="8804"/>
                    <a:pt x="24026" y="199304"/>
                    <a:pt x="28788" y="228937"/>
                  </a:cubicBezTo>
                  <a:cubicBezTo>
                    <a:pt x="33550" y="258570"/>
                    <a:pt x="38842" y="176020"/>
                    <a:pt x="51013" y="178137"/>
                  </a:cubicBezTo>
                  <a:cubicBezTo>
                    <a:pt x="63184" y="180254"/>
                    <a:pt x="76413" y="223645"/>
                    <a:pt x="101813" y="241637"/>
                  </a:cubicBezTo>
                  <a:cubicBezTo>
                    <a:pt x="127213" y="259629"/>
                    <a:pt x="188067" y="282383"/>
                    <a:pt x="203413" y="286087"/>
                  </a:cubicBezTo>
                  <a:cubicBezTo>
                    <a:pt x="218759" y="289791"/>
                    <a:pt x="187538" y="256454"/>
                    <a:pt x="193888" y="263862"/>
                  </a:cubicBezTo>
                  <a:cubicBezTo>
                    <a:pt x="200238" y="271270"/>
                    <a:pt x="236221" y="326833"/>
                    <a:pt x="241513" y="330537"/>
                  </a:cubicBezTo>
                  <a:cubicBezTo>
                    <a:pt x="246805" y="334241"/>
                    <a:pt x="233046" y="291379"/>
                    <a:pt x="225638" y="286087"/>
                  </a:cubicBezTo>
                  <a:cubicBezTo>
                    <a:pt x="218230" y="280795"/>
                    <a:pt x="209234" y="281325"/>
                    <a:pt x="197063" y="298787"/>
                  </a:cubicBezTo>
                  <a:cubicBezTo>
                    <a:pt x="184892" y="316249"/>
                    <a:pt x="154730" y="394566"/>
                    <a:pt x="152613" y="390862"/>
                  </a:cubicBezTo>
                  <a:cubicBezTo>
                    <a:pt x="150496" y="387158"/>
                    <a:pt x="193359" y="279737"/>
                    <a:pt x="184363" y="276562"/>
                  </a:cubicBezTo>
                  <a:cubicBezTo>
                    <a:pt x="175367" y="273387"/>
                    <a:pt x="110280" y="361758"/>
                    <a:pt x="98638" y="371812"/>
                  </a:cubicBezTo>
                  <a:cubicBezTo>
                    <a:pt x="86996" y="381866"/>
                    <a:pt x="112926" y="358054"/>
                    <a:pt x="114513" y="336887"/>
                  </a:cubicBezTo>
                  <a:cubicBezTo>
                    <a:pt x="116100" y="315720"/>
                    <a:pt x="107105" y="242166"/>
                    <a:pt x="108163" y="244812"/>
                  </a:cubicBezTo>
                  <a:cubicBezTo>
                    <a:pt x="109221" y="247458"/>
                    <a:pt x="119805" y="342708"/>
                    <a:pt x="120863" y="352762"/>
                  </a:cubicBezTo>
                  <a:cubicBezTo>
                    <a:pt x="121921" y="362816"/>
                    <a:pt x="134621" y="324187"/>
                    <a:pt x="114513" y="305137"/>
                  </a:cubicBezTo>
                  <a:cubicBezTo>
                    <a:pt x="94405" y="286087"/>
                    <a:pt x="4975" y="243224"/>
                    <a:pt x="213" y="238462"/>
                  </a:cubicBezTo>
                  <a:cubicBezTo>
                    <a:pt x="-4549" y="233700"/>
                    <a:pt x="71651" y="279737"/>
                    <a:pt x="85938" y="276562"/>
                  </a:cubicBezTo>
                  <a:cubicBezTo>
                    <a:pt x="100225" y="273387"/>
                    <a:pt x="91759" y="235816"/>
                    <a:pt x="85938" y="219412"/>
                  </a:cubicBezTo>
                  <a:cubicBezTo>
                    <a:pt x="80117" y="203008"/>
                    <a:pt x="58421" y="210945"/>
                    <a:pt x="51013" y="178137"/>
                  </a:cubicBezTo>
                  <a:cubicBezTo>
                    <a:pt x="43605" y="145329"/>
                    <a:pt x="26142" y="-8130"/>
                    <a:pt x="22438" y="3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6" name="フリーフォーム 1515">
              <a:extLst>
                <a:ext uri="{FF2B5EF4-FFF2-40B4-BE49-F238E27FC236}">
                  <a16:creationId xmlns:a16="http://schemas.microsoft.com/office/drawing/2014/main" id="{DFA0779C-AAD3-5192-CFDA-1254C79204B1}"/>
                </a:ext>
              </a:extLst>
            </p:cNvPr>
            <p:cNvSpPr/>
            <p:nvPr/>
          </p:nvSpPr>
          <p:spPr>
            <a:xfrm>
              <a:off x="5794345" y="4175077"/>
              <a:ext cx="331805" cy="153157"/>
            </a:xfrm>
            <a:custGeom>
              <a:avLst/>
              <a:gdLst>
                <a:gd name="connsiteX0" fmla="*/ 30 w 331805"/>
                <a:gd name="connsiteY0" fmla="*/ 48 h 153157"/>
                <a:gd name="connsiteX1" fmla="*/ 304830 w 331805"/>
                <a:gd name="connsiteY1" fmla="*/ 142923 h 153157"/>
                <a:gd name="connsiteX2" fmla="*/ 285780 w 331805"/>
                <a:gd name="connsiteY2" fmla="*/ 127048 h 153157"/>
                <a:gd name="connsiteX3" fmla="*/ 30 w 331805"/>
                <a:gd name="connsiteY3" fmla="*/ 48 h 15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1805" h="153157">
                  <a:moveTo>
                    <a:pt x="30" y="48"/>
                  </a:moveTo>
                  <a:cubicBezTo>
                    <a:pt x="3205" y="2694"/>
                    <a:pt x="304830" y="142923"/>
                    <a:pt x="304830" y="142923"/>
                  </a:cubicBezTo>
                  <a:cubicBezTo>
                    <a:pt x="352455" y="164090"/>
                    <a:pt x="331288" y="149273"/>
                    <a:pt x="285780" y="127048"/>
                  </a:cubicBezTo>
                  <a:cubicBezTo>
                    <a:pt x="240272" y="104823"/>
                    <a:pt x="-3145" y="-2598"/>
                    <a:pt x="30" y="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7" name="フリーフォーム 1516">
              <a:extLst>
                <a:ext uri="{FF2B5EF4-FFF2-40B4-BE49-F238E27FC236}">
                  <a16:creationId xmlns:a16="http://schemas.microsoft.com/office/drawing/2014/main" id="{0AEB4187-4F08-4BAF-7075-BB9C9AE6F461}"/>
                </a:ext>
              </a:extLst>
            </p:cNvPr>
            <p:cNvSpPr/>
            <p:nvPr/>
          </p:nvSpPr>
          <p:spPr>
            <a:xfrm>
              <a:off x="5463755" y="4153194"/>
              <a:ext cx="461436" cy="168587"/>
            </a:xfrm>
            <a:custGeom>
              <a:avLst/>
              <a:gdLst>
                <a:gd name="connsiteX0" fmla="*/ 420 w 461436"/>
                <a:gd name="connsiteY0" fmla="*/ 104481 h 168587"/>
                <a:gd name="connsiteX1" fmla="*/ 330620 w 461436"/>
                <a:gd name="connsiteY1" fmla="*/ 2881 h 168587"/>
                <a:gd name="connsiteX2" fmla="*/ 295695 w 461436"/>
                <a:gd name="connsiteY2" fmla="*/ 31456 h 168587"/>
                <a:gd name="connsiteX3" fmla="*/ 238545 w 461436"/>
                <a:gd name="connsiteY3" fmla="*/ 69556 h 168587"/>
                <a:gd name="connsiteX4" fmla="*/ 248070 w 461436"/>
                <a:gd name="connsiteY4" fmla="*/ 60031 h 168587"/>
                <a:gd name="connsiteX5" fmla="*/ 460795 w 461436"/>
                <a:gd name="connsiteY5" fmla="*/ 167981 h 168587"/>
                <a:gd name="connsiteX6" fmla="*/ 311570 w 461436"/>
                <a:gd name="connsiteY6" fmla="*/ 101306 h 168587"/>
                <a:gd name="connsiteX7" fmla="*/ 241720 w 461436"/>
                <a:gd name="connsiteY7" fmla="*/ 47331 h 168587"/>
                <a:gd name="connsiteX8" fmla="*/ 260770 w 461436"/>
                <a:gd name="connsiteY8" fmla="*/ 25106 h 168587"/>
                <a:gd name="connsiteX9" fmla="*/ 420 w 461436"/>
                <a:gd name="connsiteY9" fmla="*/ 104481 h 16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436" h="168587">
                  <a:moveTo>
                    <a:pt x="420" y="104481"/>
                  </a:moveTo>
                  <a:cubicBezTo>
                    <a:pt x="12062" y="100777"/>
                    <a:pt x="281408" y="15052"/>
                    <a:pt x="330620" y="2881"/>
                  </a:cubicBezTo>
                  <a:cubicBezTo>
                    <a:pt x="379833" y="-9290"/>
                    <a:pt x="311041" y="20344"/>
                    <a:pt x="295695" y="31456"/>
                  </a:cubicBezTo>
                  <a:cubicBezTo>
                    <a:pt x="280349" y="42568"/>
                    <a:pt x="238545" y="69556"/>
                    <a:pt x="238545" y="69556"/>
                  </a:cubicBezTo>
                  <a:cubicBezTo>
                    <a:pt x="230608" y="74318"/>
                    <a:pt x="211028" y="43627"/>
                    <a:pt x="248070" y="60031"/>
                  </a:cubicBezTo>
                  <a:cubicBezTo>
                    <a:pt x="285112" y="76435"/>
                    <a:pt x="450212" y="161102"/>
                    <a:pt x="460795" y="167981"/>
                  </a:cubicBezTo>
                  <a:cubicBezTo>
                    <a:pt x="471378" y="174860"/>
                    <a:pt x="348083" y="121414"/>
                    <a:pt x="311570" y="101306"/>
                  </a:cubicBezTo>
                  <a:cubicBezTo>
                    <a:pt x="275057" y="81198"/>
                    <a:pt x="250187" y="60031"/>
                    <a:pt x="241720" y="47331"/>
                  </a:cubicBezTo>
                  <a:cubicBezTo>
                    <a:pt x="233253" y="34631"/>
                    <a:pt x="299399" y="17168"/>
                    <a:pt x="260770" y="25106"/>
                  </a:cubicBezTo>
                  <a:cubicBezTo>
                    <a:pt x="222141" y="33043"/>
                    <a:pt x="-11222" y="108185"/>
                    <a:pt x="420" y="1044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8" name="フリーフォーム 1517">
              <a:extLst>
                <a:ext uri="{FF2B5EF4-FFF2-40B4-BE49-F238E27FC236}">
                  <a16:creationId xmlns:a16="http://schemas.microsoft.com/office/drawing/2014/main" id="{403187F6-4BFF-861E-346B-D44F5F98CB58}"/>
                </a:ext>
              </a:extLst>
            </p:cNvPr>
            <p:cNvSpPr/>
            <p:nvPr/>
          </p:nvSpPr>
          <p:spPr>
            <a:xfrm>
              <a:off x="5514898" y="4205472"/>
              <a:ext cx="186025" cy="42739"/>
            </a:xfrm>
            <a:custGeom>
              <a:avLst/>
              <a:gdLst>
                <a:gd name="connsiteX0" fmla="*/ 77 w 186025"/>
                <a:gd name="connsiteY0" fmla="*/ 42678 h 42739"/>
                <a:gd name="connsiteX1" fmla="*/ 174702 w 186025"/>
                <a:gd name="connsiteY1" fmla="*/ 1403 h 42739"/>
                <a:gd name="connsiteX2" fmla="*/ 152477 w 186025"/>
                <a:gd name="connsiteY2" fmla="*/ 10928 h 42739"/>
                <a:gd name="connsiteX3" fmla="*/ 77 w 186025"/>
                <a:gd name="connsiteY3" fmla="*/ 42678 h 4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025" h="42739">
                  <a:moveTo>
                    <a:pt x="77" y="42678"/>
                  </a:moveTo>
                  <a:cubicBezTo>
                    <a:pt x="3781" y="41091"/>
                    <a:pt x="149302" y="6695"/>
                    <a:pt x="174702" y="1403"/>
                  </a:cubicBezTo>
                  <a:cubicBezTo>
                    <a:pt x="200102" y="-3889"/>
                    <a:pt x="178406" y="7224"/>
                    <a:pt x="152477" y="10928"/>
                  </a:cubicBezTo>
                  <a:cubicBezTo>
                    <a:pt x="126548" y="14632"/>
                    <a:pt x="-3627" y="44265"/>
                    <a:pt x="77" y="426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19" name="フリーフォーム 1518">
              <a:extLst>
                <a:ext uri="{FF2B5EF4-FFF2-40B4-BE49-F238E27FC236}">
                  <a16:creationId xmlns:a16="http://schemas.microsoft.com/office/drawing/2014/main" id="{BF3D0320-DF2E-34DE-F89D-D30A595B9533}"/>
                </a:ext>
              </a:extLst>
            </p:cNvPr>
            <p:cNvSpPr/>
            <p:nvPr/>
          </p:nvSpPr>
          <p:spPr>
            <a:xfrm>
              <a:off x="5344540" y="4302055"/>
              <a:ext cx="272052" cy="593388"/>
            </a:xfrm>
            <a:custGeom>
              <a:avLst/>
              <a:gdLst>
                <a:gd name="connsiteX0" fmla="*/ 272035 w 272052"/>
                <a:gd name="connsiteY0" fmla="*/ 70 h 593388"/>
                <a:gd name="connsiteX1" fmla="*/ 37085 w 272052"/>
                <a:gd name="connsiteY1" fmla="*/ 235020 h 593388"/>
                <a:gd name="connsiteX2" fmla="*/ 5335 w 272052"/>
                <a:gd name="connsiteY2" fmla="*/ 565220 h 593388"/>
                <a:gd name="connsiteX3" fmla="*/ 2160 w 272052"/>
                <a:gd name="connsiteY3" fmla="*/ 533470 h 593388"/>
                <a:gd name="connsiteX4" fmla="*/ 27560 w 272052"/>
                <a:gd name="connsiteY4" fmla="*/ 193745 h 593388"/>
                <a:gd name="connsiteX5" fmla="*/ 30735 w 272052"/>
                <a:gd name="connsiteY5" fmla="*/ 288995 h 593388"/>
                <a:gd name="connsiteX6" fmla="*/ 43435 w 272052"/>
                <a:gd name="connsiteY6" fmla="*/ 530295 h 593388"/>
                <a:gd name="connsiteX7" fmla="*/ 21210 w 272052"/>
                <a:gd name="connsiteY7" fmla="*/ 225495 h 593388"/>
                <a:gd name="connsiteX8" fmla="*/ 72010 w 272052"/>
                <a:gd name="connsiteY8" fmla="*/ 177870 h 593388"/>
                <a:gd name="connsiteX9" fmla="*/ 49785 w 272052"/>
                <a:gd name="connsiteY9" fmla="*/ 209620 h 593388"/>
                <a:gd name="connsiteX10" fmla="*/ 272035 w 272052"/>
                <a:gd name="connsiteY10" fmla="*/ 70 h 593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2052" h="593388">
                  <a:moveTo>
                    <a:pt x="272035" y="70"/>
                  </a:moveTo>
                  <a:cubicBezTo>
                    <a:pt x="269918" y="4303"/>
                    <a:pt x="81535" y="140828"/>
                    <a:pt x="37085" y="235020"/>
                  </a:cubicBezTo>
                  <a:cubicBezTo>
                    <a:pt x="-7365" y="329212"/>
                    <a:pt x="11156" y="515478"/>
                    <a:pt x="5335" y="565220"/>
                  </a:cubicBezTo>
                  <a:cubicBezTo>
                    <a:pt x="-486" y="614962"/>
                    <a:pt x="-1544" y="595382"/>
                    <a:pt x="2160" y="533470"/>
                  </a:cubicBezTo>
                  <a:cubicBezTo>
                    <a:pt x="5864" y="471558"/>
                    <a:pt x="22798" y="234491"/>
                    <a:pt x="27560" y="193745"/>
                  </a:cubicBezTo>
                  <a:cubicBezTo>
                    <a:pt x="32322" y="152999"/>
                    <a:pt x="28089" y="232903"/>
                    <a:pt x="30735" y="288995"/>
                  </a:cubicBezTo>
                  <a:cubicBezTo>
                    <a:pt x="33381" y="345087"/>
                    <a:pt x="45022" y="540878"/>
                    <a:pt x="43435" y="530295"/>
                  </a:cubicBezTo>
                  <a:cubicBezTo>
                    <a:pt x="41847" y="519712"/>
                    <a:pt x="16447" y="284233"/>
                    <a:pt x="21210" y="225495"/>
                  </a:cubicBezTo>
                  <a:cubicBezTo>
                    <a:pt x="25972" y="166758"/>
                    <a:pt x="67248" y="180516"/>
                    <a:pt x="72010" y="177870"/>
                  </a:cubicBezTo>
                  <a:cubicBezTo>
                    <a:pt x="76772" y="175224"/>
                    <a:pt x="20152" y="236078"/>
                    <a:pt x="49785" y="209620"/>
                  </a:cubicBezTo>
                  <a:cubicBezTo>
                    <a:pt x="79418" y="183162"/>
                    <a:pt x="274152" y="-4163"/>
                    <a:pt x="272035" y="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0" name="フリーフォーム 1519">
              <a:extLst>
                <a:ext uri="{FF2B5EF4-FFF2-40B4-BE49-F238E27FC236}">
                  <a16:creationId xmlns:a16="http://schemas.microsoft.com/office/drawing/2014/main" id="{9C2D9C97-BC09-E64E-0536-36526E531FA7}"/>
                </a:ext>
              </a:extLst>
            </p:cNvPr>
            <p:cNvSpPr/>
            <p:nvPr/>
          </p:nvSpPr>
          <p:spPr>
            <a:xfrm>
              <a:off x="5518150" y="4257263"/>
              <a:ext cx="237210" cy="28998"/>
            </a:xfrm>
            <a:custGeom>
              <a:avLst/>
              <a:gdLst>
                <a:gd name="connsiteX0" fmla="*/ 0 w 237210"/>
                <a:gd name="connsiteY0" fmla="*/ 16287 h 28998"/>
                <a:gd name="connsiteX1" fmla="*/ 228600 w 237210"/>
                <a:gd name="connsiteY1" fmla="*/ 412 h 28998"/>
                <a:gd name="connsiteX2" fmla="*/ 180975 w 237210"/>
                <a:gd name="connsiteY2" fmla="*/ 6762 h 28998"/>
                <a:gd name="connsiteX3" fmla="*/ 104775 w 237210"/>
                <a:gd name="connsiteY3" fmla="*/ 28987 h 28998"/>
                <a:gd name="connsiteX4" fmla="*/ 130175 w 237210"/>
                <a:gd name="connsiteY4" fmla="*/ 9937 h 28998"/>
                <a:gd name="connsiteX5" fmla="*/ 0 w 237210"/>
                <a:gd name="connsiteY5" fmla="*/ 16287 h 2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7210" h="28998">
                  <a:moveTo>
                    <a:pt x="0" y="16287"/>
                  </a:moveTo>
                  <a:cubicBezTo>
                    <a:pt x="16404" y="14700"/>
                    <a:pt x="198438" y="1999"/>
                    <a:pt x="228600" y="412"/>
                  </a:cubicBezTo>
                  <a:cubicBezTo>
                    <a:pt x="258762" y="-1175"/>
                    <a:pt x="201612" y="2000"/>
                    <a:pt x="180975" y="6762"/>
                  </a:cubicBezTo>
                  <a:cubicBezTo>
                    <a:pt x="160338" y="11524"/>
                    <a:pt x="113242" y="28458"/>
                    <a:pt x="104775" y="28987"/>
                  </a:cubicBezTo>
                  <a:cubicBezTo>
                    <a:pt x="96308" y="29516"/>
                    <a:pt x="150283" y="10995"/>
                    <a:pt x="130175" y="9937"/>
                  </a:cubicBezTo>
                  <a:lnTo>
                    <a:pt x="0" y="1628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1" name="フリーフォーム 1520">
              <a:extLst>
                <a:ext uri="{FF2B5EF4-FFF2-40B4-BE49-F238E27FC236}">
                  <a16:creationId xmlns:a16="http://schemas.microsoft.com/office/drawing/2014/main" id="{ABBF9BCB-6604-2D67-8D1A-DD69A832676B}"/>
                </a:ext>
              </a:extLst>
            </p:cNvPr>
            <p:cNvSpPr/>
            <p:nvPr/>
          </p:nvSpPr>
          <p:spPr>
            <a:xfrm>
              <a:off x="5278626" y="4355541"/>
              <a:ext cx="189107" cy="234042"/>
            </a:xfrm>
            <a:custGeom>
              <a:avLst/>
              <a:gdLst>
                <a:gd name="connsiteX0" fmla="*/ 188724 w 189107"/>
                <a:gd name="connsiteY0" fmla="*/ 559 h 234042"/>
                <a:gd name="connsiteX1" fmla="*/ 7749 w 189107"/>
                <a:gd name="connsiteY1" fmla="*/ 133909 h 234042"/>
                <a:gd name="connsiteX2" fmla="*/ 33149 w 189107"/>
                <a:gd name="connsiteY2" fmla="*/ 121209 h 234042"/>
                <a:gd name="connsiteX3" fmla="*/ 33149 w 189107"/>
                <a:gd name="connsiteY3" fmla="*/ 194234 h 234042"/>
                <a:gd name="connsiteX4" fmla="*/ 33149 w 189107"/>
                <a:gd name="connsiteY4" fmla="*/ 232334 h 234042"/>
                <a:gd name="connsiteX5" fmla="*/ 45849 w 189107"/>
                <a:gd name="connsiteY5" fmla="*/ 140259 h 234042"/>
                <a:gd name="connsiteX6" fmla="*/ 36324 w 189107"/>
                <a:gd name="connsiteY6" fmla="*/ 118034 h 234042"/>
                <a:gd name="connsiteX7" fmla="*/ 29974 w 189107"/>
                <a:gd name="connsiteY7" fmla="*/ 118034 h 234042"/>
                <a:gd name="connsiteX8" fmla="*/ 147449 w 189107"/>
                <a:gd name="connsiteY8" fmla="*/ 29134 h 234042"/>
                <a:gd name="connsiteX9" fmla="*/ 58549 w 189107"/>
                <a:gd name="connsiteY9" fmla="*/ 83109 h 234042"/>
                <a:gd name="connsiteX10" fmla="*/ 188724 w 189107"/>
                <a:gd name="connsiteY10" fmla="*/ 559 h 234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107" h="234042">
                  <a:moveTo>
                    <a:pt x="188724" y="559"/>
                  </a:moveTo>
                  <a:cubicBezTo>
                    <a:pt x="180257" y="9026"/>
                    <a:pt x="33678" y="113801"/>
                    <a:pt x="7749" y="133909"/>
                  </a:cubicBezTo>
                  <a:cubicBezTo>
                    <a:pt x="-18180" y="154017"/>
                    <a:pt x="28916" y="111155"/>
                    <a:pt x="33149" y="121209"/>
                  </a:cubicBezTo>
                  <a:cubicBezTo>
                    <a:pt x="37382" y="131263"/>
                    <a:pt x="33149" y="194234"/>
                    <a:pt x="33149" y="194234"/>
                  </a:cubicBezTo>
                  <a:cubicBezTo>
                    <a:pt x="33149" y="212755"/>
                    <a:pt x="31032" y="241330"/>
                    <a:pt x="33149" y="232334"/>
                  </a:cubicBezTo>
                  <a:cubicBezTo>
                    <a:pt x="35266" y="223338"/>
                    <a:pt x="45320" y="159309"/>
                    <a:pt x="45849" y="140259"/>
                  </a:cubicBezTo>
                  <a:cubicBezTo>
                    <a:pt x="46378" y="121209"/>
                    <a:pt x="36324" y="118034"/>
                    <a:pt x="36324" y="118034"/>
                  </a:cubicBezTo>
                  <a:cubicBezTo>
                    <a:pt x="33678" y="114330"/>
                    <a:pt x="11453" y="132851"/>
                    <a:pt x="29974" y="118034"/>
                  </a:cubicBezTo>
                  <a:cubicBezTo>
                    <a:pt x="48495" y="103217"/>
                    <a:pt x="142687" y="34955"/>
                    <a:pt x="147449" y="29134"/>
                  </a:cubicBezTo>
                  <a:cubicBezTo>
                    <a:pt x="152211" y="23313"/>
                    <a:pt x="54316" y="83638"/>
                    <a:pt x="58549" y="83109"/>
                  </a:cubicBezTo>
                  <a:cubicBezTo>
                    <a:pt x="62782" y="82580"/>
                    <a:pt x="197191" y="-7908"/>
                    <a:pt x="188724" y="5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2" name="フリーフォーム 1521">
              <a:extLst>
                <a:ext uri="{FF2B5EF4-FFF2-40B4-BE49-F238E27FC236}">
                  <a16:creationId xmlns:a16="http://schemas.microsoft.com/office/drawing/2014/main" id="{E49E0D42-8404-17FF-CFCF-E84E51637B00}"/>
                </a:ext>
              </a:extLst>
            </p:cNvPr>
            <p:cNvSpPr/>
            <p:nvPr/>
          </p:nvSpPr>
          <p:spPr>
            <a:xfrm>
              <a:off x="5302103" y="4505372"/>
              <a:ext cx="26165" cy="500591"/>
            </a:xfrm>
            <a:custGeom>
              <a:avLst/>
              <a:gdLst>
                <a:gd name="connsiteX0" fmla="*/ 25547 w 26165"/>
                <a:gd name="connsiteY0" fmla="*/ 3128 h 500591"/>
                <a:gd name="connsiteX1" fmla="*/ 147 w 26165"/>
                <a:gd name="connsiteY1" fmla="*/ 492078 h 500591"/>
                <a:gd name="connsiteX2" fmla="*/ 16022 w 26165"/>
                <a:gd name="connsiteY2" fmla="*/ 292053 h 500591"/>
                <a:gd name="connsiteX3" fmla="*/ 25547 w 26165"/>
                <a:gd name="connsiteY3" fmla="*/ 3128 h 500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65" h="500591">
                  <a:moveTo>
                    <a:pt x="25547" y="3128"/>
                  </a:moveTo>
                  <a:cubicBezTo>
                    <a:pt x="22901" y="36466"/>
                    <a:pt x="1734" y="443924"/>
                    <a:pt x="147" y="492078"/>
                  </a:cubicBezTo>
                  <a:cubicBezTo>
                    <a:pt x="-1440" y="540232"/>
                    <a:pt x="10201" y="371957"/>
                    <a:pt x="16022" y="292053"/>
                  </a:cubicBezTo>
                  <a:cubicBezTo>
                    <a:pt x="21843" y="212149"/>
                    <a:pt x="28193" y="-30210"/>
                    <a:pt x="25547" y="31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3" name="フリーフォーム 1522">
              <a:extLst>
                <a:ext uri="{FF2B5EF4-FFF2-40B4-BE49-F238E27FC236}">
                  <a16:creationId xmlns:a16="http://schemas.microsoft.com/office/drawing/2014/main" id="{CA92E5DF-56FE-108E-D66A-DE403C9E18F4}"/>
                </a:ext>
              </a:extLst>
            </p:cNvPr>
            <p:cNvSpPr/>
            <p:nvPr/>
          </p:nvSpPr>
          <p:spPr>
            <a:xfrm>
              <a:off x="5744579" y="4304647"/>
              <a:ext cx="269554" cy="182340"/>
            </a:xfrm>
            <a:custGeom>
              <a:avLst/>
              <a:gdLst>
                <a:gd name="connsiteX0" fmla="*/ 268871 w 269554"/>
                <a:gd name="connsiteY0" fmla="*/ 653 h 182340"/>
                <a:gd name="connsiteX1" fmla="*/ 11696 w 269554"/>
                <a:gd name="connsiteY1" fmla="*/ 175278 h 182340"/>
                <a:gd name="connsiteX2" fmla="*/ 52971 w 269554"/>
                <a:gd name="connsiteY2" fmla="*/ 149878 h 182340"/>
                <a:gd name="connsiteX3" fmla="*/ 135521 w 269554"/>
                <a:gd name="connsiteY3" fmla="*/ 165753 h 182340"/>
                <a:gd name="connsiteX4" fmla="*/ 65671 w 269554"/>
                <a:gd name="connsiteY4" fmla="*/ 140353 h 182340"/>
                <a:gd name="connsiteX5" fmla="*/ 113296 w 269554"/>
                <a:gd name="connsiteY5" fmla="*/ 95903 h 182340"/>
                <a:gd name="connsiteX6" fmla="*/ 87896 w 269554"/>
                <a:gd name="connsiteY6" fmla="*/ 114953 h 182340"/>
                <a:gd name="connsiteX7" fmla="*/ 268871 w 269554"/>
                <a:gd name="connsiteY7" fmla="*/ 653 h 182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554" h="182340">
                  <a:moveTo>
                    <a:pt x="268871" y="653"/>
                  </a:moveTo>
                  <a:cubicBezTo>
                    <a:pt x="256171" y="10707"/>
                    <a:pt x="47679" y="150407"/>
                    <a:pt x="11696" y="175278"/>
                  </a:cubicBezTo>
                  <a:cubicBezTo>
                    <a:pt x="-24287" y="200149"/>
                    <a:pt x="32334" y="151465"/>
                    <a:pt x="52971" y="149878"/>
                  </a:cubicBezTo>
                  <a:cubicBezTo>
                    <a:pt x="73608" y="148291"/>
                    <a:pt x="133404" y="167341"/>
                    <a:pt x="135521" y="165753"/>
                  </a:cubicBezTo>
                  <a:cubicBezTo>
                    <a:pt x="137638" y="164165"/>
                    <a:pt x="69375" y="151995"/>
                    <a:pt x="65671" y="140353"/>
                  </a:cubicBezTo>
                  <a:cubicBezTo>
                    <a:pt x="61967" y="128711"/>
                    <a:pt x="109592" y="100136"/>
                    <a:pt x="113296" y="95903"/>
                  </a:cubicBezTo>
                  <a:cubicBezTo>
                    <a:pt x="117000" y="91670"/>
                    <a:pt x="62496" y="130299"/>
                    <a:pt x="87896" y="114953"/>
                  </a:cubicBezTo>
                  <a:cubicBezTo>
                    <a:pt x="113296" y="99607"/>
                    <a:pt x="281571" y="-9401"/>
                    <a:pt x="268871" y="6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4" name="フリーフォーム 1523">
              <a:extLst>
                <a:ext uri="{FF2B5EF4-FFF2-40B4-BE49-F238E27FC236}">
                  <a16:creationId xmlns:a16="http://schemas.microsoft.com/office/drawing/2014/main" id="{DF50CDEE-5F62-6B89-E1B7-D70C85F433DC}"/>
                </a:ext>
              </a:extLst>
            </p:cNvPr>
            <p:cNvSpPr/>
            <p:nvPr/>
          </p:nvSpPr>
          <p:spPr>
            <a:xfrm>
              <a:off x="5338291" y="4672490"/>
              <a:ext cx="208986" cy="477666"/>
            </a:xfrm>
            <a:custGeom>
              <a:avLst/>
              <a:gdLst>
                <a:gd name="connsiteX0" fmla="*/ 208434 w 208986"/>
                <a:gd name="connsiteY0" fmla="*/ 1110 h 477666"/>
                <a:gd name="connsiteX1" fmla="*/ 5234 w 208986"/>
                <a:gd name="connsiteY1" fmla="*/ 277335 h 477666"/>
                <a:gd name="connsiteX2" fmla="*/ 59209 w 208986"/>
                <a:gd name="connsiteY2" fmla="*/ 213835 h 477666"/>
                <a:gd name="connsiteX3" fmla="*/ 49684 w 208986"/>
                <a:gd name="connsiteY3" fmla="*/ 477360 h 477666"/>
                <a:gd name="connsiteX4" fmla="*/ 71909 w 208986"/>
                <a:gd name="connsiteY4" fmla="*/ 153510 h 477666"/>
                <a:gd name="connsiteX5" fmla="*/ 65559 w 208986"/>
                <a:gd name="connsiteY5" fmla="*/ 178910 h 477666"/>
                <a:gd name="connsiteX6" fmla="*/ 208434 w 208986"/>
                <a:gd name="connsiteY6" fmla="*/ 1110 h 47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986" h="477666">
                  <a:moveTo>
                    <a:pt x="208434" y="1110"/>
                  </a:moveTo>
                  <a:cubicBezTo>
                    <a:pt x="198380" y="17514"/>
                    <a:pt x="30105" y="241881"/>
                    <a:pt x="5234" y="277335"/>
                  </a:cubicBezTo>
                  <a:cubicBezTo>
                    <a:pt x="-19637" y="312789"/>
                    <a:pt x="51801" y="180498"/>
                    <a:pt x="59209" y="213835"/>
                  </a:cubicBezTo>
                  <a:cubicBezTo>
                    <a:pt x="66617" y="247172"/>
                    <a:pt x="47567" y="487414"/>
                    <a:pt x="49684" y="477360"/>
                  </a:cubicBezTo>
                  <a:cubicBezTo>
                    <a:pt x="51801" y="467306"/>
                    <a:pt x="69263" y="203252"/>
                    <a:pt x="71909" y="153510"/>
                  </a:cubicBezTo>
                  <a:cubicBezTo>
                    <a:pt x="74555" y="103768"/>
                    <a:pt x="42805" y="202722"/>
                    <a:pt x="65559" y="178910"/>
                  </a:cubicBezTo>
                  <a:cubicBezTo>
                    <a:pt x="88313" y="155098"/>
                    <a:pt x="218488" y="-15294"/>
                    <a:pt x="208434" y="11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5" name="フリーフォーム 1524">
              <a:extLst>
                <a:ext uri="{FF2B5EF4-FFF2-40B4-BE49-F238E27FC236}">
                  <a16:creationId xmlns:a16="http://schemas.microsoft.com/office/drawing/2014/main" id="{F7E0FB52-2974-40F4-A1B2-57E4D61C3E7E}"/>
                </a:ext>
              </a:extLst>
            </p:cNvPr>
            <p:cNvSpPr/>
            <p:nvPr/>
          </p:nvSpPr>
          <p:spPr>
            <a:xfrm>
              <a:off x="5260725" y="4435405"/>
              <a:ext cx="54830" cy="527884"/>
            </a:xfrm>
            <a:custGeom>
              <a:avLst/>
              <a:gdLst>
                <a:gd name="connsiteX0" fmla="*/ 54225 w 54830"/>
                <a:gd name="connsiteY0" fmla="*/ 70 h 527884"/>
                <a:gd name="connsiteX1" fmla="*/ 41525 w 54830"/>
                <a:gd name="connsiteY1" fmla="*/ 212795 h 527884"/>
                <a:gd name="connsiteX2" fmla="*/ 19300 w 54830"/>
                <a:gd name="connsiteY2" fmla="*/ 168345 h 527884"/>
                <a:gd name="connsiteX3" fmla="*/ 35175 w 54830"/>
                <a:gd name="connsiteY3" fmla="*/ 365195 h 527884"/>
                <a:gd name="connsiteX4" fmla="*/ 35175 w 54830"/>
                <a:gd name="connsiteY4" fmla="*/ 323920 h 527884"/>
                <a:gd name="connsiteX5" fmla="*/ 250 w 54830"/>
                <a:gd name="connsiteY5" fmla="*/ 527120 h 527884"/>
                <a:gd name="connsiteX6" fmla="*/ 22475 w 54830"/>
                <a:gd name="connsiteY6" fmla="*/ 238195 h 527884"/>
                <a:gd name="connsiteX7" fmla="*/ 54225 w 54830"/>
                <a:gd name="connsiteY7" fmla="*/ 70 h 52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830" h="527884">
                  <a:moveTo>
                    <a:pt x="54225" y="70"/>
                  </a:moveTo>
                  <a:cubicBezTo>
                    <a:pt x="57400" y="-4163"/>
                    <a:pt x="47346" y="184749"/>
                    <a:pt x="41525" y="212795"/>
                  </a:cubicBezTo>
                  <a:cubicBezTo>
                    <a:pt x="35704" y="240841"/>
                    <a:pt x="20358" y="142945"/>
                    <a:pt x="19300" y="168345"/>
                  </a:cubicBezTo>
                  <a:cubicBezTo>
                    <a:pt x="18242" y="193745"/>
                    <a:pt x="32529" y="339266"/>
                    <a:pt x="35175" y="365195"/>
                  </a:cubicBezTo>
                  <a:cubicBezTo>
                    <a:pt x="37821" y="391124"/>
                    <a:pt x="40996" y="296932"/>
                    <a:pt x="35175" y="323920"/>
                  </a:cubicBezTo>
                  <a:cubicBezTo>
                    <a:pt x="29354" y="350908"/>
                    <a:pt x="2367" y="541408"/>
                    <a:pt x="250" y="527120"/>
                  </a:cubicBezTo>
                  <a:cubicBezTo>
                    <a:pt x="-1867" y="512833"/>
                    <a:pt x="9775" y="326037"/>
                    <a:pt x="22475" y="238195"/>
                  </a:cubicBezTo>
                  <a:cubicBezTo>
                    <a:pt x="35175" y="150353"/>
                    <a:pt x="51050" y="4303"/>
                    <a:pt x="54225" y="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6" name="フリーフォーム 1525">
              <a:extLst>
                <a:ext uri="{FF2B5EF4-FFF2-40B4-BE49-F238E27FC236}">
                  <a16:creationId xmlns:a16="http://schemas.microsoft.com/office/drawing/2014/main" id="{55F36A4B-5543-F091-B6DB-3C6E31E9FF59}"/>
                </a:ext>
              </a:extLst>
            </p:cNvPr>
            <p:cNvSpPr/>
            <p:nvPr/>
          </p:nvSpPr>
          <p:spPr>
            <a:xfrm>
              <a:off x="5218705" y="4595493"/>
              <a:ext cx="16889" cy="393963"/>
            </a:xfrm>
            <a:custGeom>
              <a:avLst/>
              <a:gdLst>
                <a:gd name="connsiteX0" fmla="*/ 16870 w 16889"/>
                <a:gd name="connsiteY0" fmla="*/ 1907 h 393963"/>
                <a:gd name="connsiteX1" fmla="*/ 4170 w 16889"/>
                <a:gd name="connsiteY1" fmla="*/ 386082 h 393963"/>
                <a:gd name="connsiteX2" fmla="*/ 995 w 16889"/>
                <a:gd name="connsiteY2" fmla="*/ 243207 h 393963"/>
                <a:gd name="connsiteX3" fmla="*/ 16870 w 16889"/>
                <a:gd name="connsiteY3" fmla="*/ 1907 h 39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89" h="393963">
                  <a:moveTo>
                    <a:pt x="16870" y="1907"/>
                  </a:moveTo>
                  <a:cubicBezTo>
                    <a:pt x="17399" y="25719"/>
                    <a:pt x="6816" y="345865"/>
                    <a:pt x="4170" y="386082"/>
                  </a:cubicBezTo>
                  <a:cubicBezTo>
                    <a:pt x="1524" y="426299"/>
                    <a:pt x="-1651" y="302474"/>
                    <a:pt x="995" y="243207"/>
                  </a:cubicBezTo>
                  <a:cubicBezTo>
                    <a:pt x="3641" y="183940"/>
                    <a:pt x="16341" y="-21905"/>
                    <a:pt x="16870" y="19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8" name="フリーフォーム 1527">
              <a:extLst>
                <a:ext uri="{FF2B5EF4-FFF2-40B4-BE49-F238E27FC236}">
                  <a16:creationId xmlns:a16="http://schemas.microsoft.com/office/drawing/2014/main" id="{358B6E31-6E8E-F74B-4C4A-946E4AC9DB66}"/>
                </a:ext>
              </a:extLst>
            </p:cNvPr>
            <p:cNvSpPr/>
            <p:nvPr/>
          </p:nvSpPr>
          <p:spPr>
            <a:xfrm>
              <a:off x="6009596" y="4339439"/>
              <a:ext cx="479171" cy="137523"/>
            </a:xfrm>
            <a:custGeom>
              <a:avLst/>
              <a:gdLst>
                <a:gd name="connsiteX0" fmla="*/ 679 w 479171"/>
                <a:gd name="connsiteY0" fmla="*/ 61111 h 137523"/>
                <a:gd name="connsiteX1" fmla="*/ 311829 w 479171"/>
                <a:gd name="connsiteY1" fmla="*/ 48411 h 137523"/>
                <a:gd name="connsiteX2" fmla="*/ 241979 w 479171"/>
                <a:gd name="connsiteY2" fmla="*/ 48411 h 137523"/>
                <a:gd name="connsiteX3" fmla="*/ 359454 w 479171"/>
                <a:gd name="connsiteY3" fmla="*/ 70636 h 137523"/>
                <a:gd name="connsiteX4" fmla="*/ 432479 w 479171"/>
                <a:gd name="connsiteY4" fmla="*/ 96036 h 137523"/>
                <a:gd name="connsiteX5" fmla="*/ 476929 w 479171"/>
                <a:gd name="connsiteY5" fmla="*/ 137311 h 137523"/>
                <a:gd name="connsiteX6" fmla="*/ 362629 w 479171"/>
                <a:gd name="connsiteY6" fmla="*/ 76986 h 137523"/>
                <a:gd name="connsiteX7" fmla="*/ 191179 w 479171"/>
                <a:gd name="connsiteY7" fmla="*/ 786 h 137523"/>
                <a:gd name="connsiteX8" fmla="*/ 226104 w 479171"/>
                <a:gd name="connsiteY8" fmla="*/ 38886 h 137523"/>
                <a:gd name="connsiteX9" fmla="*/ 679 w 479171"/>
                <a:gd name="connsiteY9" fmla="*/ 61111 h 13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9171" h="137523">
                  <a:moveTo>
                    <a:pt x="679" y="61111"/>
                  </a:moveTo>
                  <a:cubicBezTo>
                    <a:pt x="14966" y="62698"/>
                    <a:pt x="271612" y="50528"/>
                    <a:pt x="311829" y="48411"/>
                  </a:cubicBezTo>
                  <a:cubicBezTo>
                    <a:pt x="352046" y="46294"/>
                    <a:pt x="234042" y="44707"/>
                    <a:pt x="241979" y="48411"/>
                  </a:cubicBezTo>
                  <a:cubicBezTo>
                    <a:pt x="249916" y="52115"/>
                    <a:pt x="327704" y="62699"/>
                    <a:pt x="359454" y="70636"/>
                  </a:cubicBezTo>
                  <a:cubicBezTo>
                    <a:pt x="391204" y="78573"/>
                    <a:pt x="412900" y="84924"/>
                    <a:pt x="432479" y="96036"/>
                  </a:cubicBezTo>
                  <a:cubicBezTo>
                    <a:pt x="452058" y="107148"/>
                    <a:pt x="488571" y="140486"/>
                    <a:pt x="476929" y="137311"/>
                  </a:cubicBezTo>
                  <a:cubicBezTo>
                    <a:pt x="465287" y="134136"/>
                    <a:pt x="410254" y="99740"/>
                    <a:pt x="362629" y="76986"/>
                  </a:cubicBezTo>
                  <a:cubicBezTo>
                    <a:pt x="315004" y="54232"/>
                    <a:pt x="213933" y="7136"/>
                    <a:pt x="191179" y="786"/>
                  </a:cubicBezTo>
                  <a:cubicBezTo>
                    <a:pt x="168425" y="-5564"/>
                    <a:pt x="250446" y="28303"/>
                    <a:pt x="226104" y="38886"/>
                  </a:cubicBezTo>
                  <a:cubicBezTo>
                    <a:pt x="201762" y="49469"/>
                    <a:pt x="-13608" y="59524"/>
                    <a:pt x="679" y="611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9" name="フリーフォーム 1528">
              <a:extLst>
                <a:ext uri="{FF2B5EF4-FFF2-40B4-BE49-F238E27FC236}">
                  <a16:creationId xmlns:a16="http://schemas.microsoft.com/office/drawing/2014/main" id="{3495D8B0-4F24-663D-5ADC-B4F0288787E7}"/>
                </a:ext>
              </a:extLst>
            </p:cNvPr>
            <p:cNvSpPr/>
            <p:nvPr/>
          </p:nvSpPr>
          <p:spPr>
            <a:xfrm>
              <a:off x="6487460" y="4494226"/>
              <a:ext cx="282413" cy="230692"/>
            </a:xfrm>
            <a:custGeom>
              <a:avLst/>
              <a:gdLst>
                <a:gd name="connsiteX0" fmla="*/ 2240 w 282413"/>
                <a:gd name="connsiteY0" fmla="*/ 1574 h 230692"/>
                <a:gd name="connsiteX1" fmla="*/ 278465 w 282413"/>
                <a:gd name="connsiteY1" fmla="*/ 226999 h 230692"/>
                <a:gd name="connsiteX2" fmla="*/ 154640 w 282413"/>
                <a:gd name="connsiteY2" fmla="*/ 131749 h 230692"/>
                <a:gd name="connsiteX3" fmla="*/ 2240 w 282413"/>
                <a:gd name="connsiteY3" fmla="*/ 1574 h 23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413" h="230692">
                  <a:moveTo>
                    <a:pt x="2240" y="1574"/>
                  </a:moveTo>
                  <a:cubicBezTo>
                    <a:pt x="22878" y="17449"/>
                    <a:pt x="253065" y="205303"/>
                    <a:pt x="278465" y="226999"/>
                  </a:cubicBezTo>
                  <a:cubicBezTo>
                    <a:pt x="303865" y="248695"/>
                    <a:pt x="200148" y="169320"/>
                    <a:pt x="154640" y="131749"/>
                  </a:cubicBezTo>
                  <a:cubicBezTo>
                    <a:pt x="109132" y="94178"/>
                    <a:pt x="-18398" y="-14301"/>
                    <a:pt x="2240" y="15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0" name="フリーフォーム 1529">
              <a:extLst>
                <a:ext uri="{FF2B5EF4-FFF2-40B4-BE49-F238E27FC236}">
                  <a16:creationId xmlns:a16="http://schemas.microsoft.com/office/drawing/2014/main" id="{A155C3F3-B927-3CBC-6400-81EFD58263C4}"/>
                </a:ext>
              </a:extLst>
            </p:cNvPr>
            <p:cNvSpPr/>
            <p:nvPr/>
          </p:nvSpPr>
          <p:spPr>
            <a:xfrm>
              <a:off x="6343629" y="4437746"/>
              <a:ext cx="667168" cy="812720"/>
            </a:xfrm>
            <a:custGeom>
              <a:avLst/>
              <a:gdLst>
                <a:gd name="connsiteX0" fmla="*/ 21 w 667168"/>
                <a:gd name="connsiteY0" fmla="*/ 39004 h 812720"/>
                <a:gd name="connsiteX1" fmla="*/ 177821 w 667168"/>
                <a:gd name="connsiteY1" fmla="*/ 51704 h 812720"/>
                <a:gd name="connsiteX2" fmla="*/ 377846 w 667168"/>
                <a:gd name="connsiteY2" fmla="*/ 213629 h 812720"/>
                <a:gd name="connsiteX3" fmla="*/ 381021 w 667168"/>
                <a:gd name="connsiteY3" fmla="*/ 226329 h 812720"/>
                <a:gd name="connsiteX4" fmla="*/ 501671 w 667168"/>
                <a:gd name="connsiteY4" fmla="*/ 312054 h 812720"/>
                <a:gd name="connsiteX5" fmla="*/ 568346 w 667168"/>
                <a:gd name="connsiteY5" fmla="*/ 346979 h 812720"/>
                <a:gd name="connsiteX6" fmla="*/ 596921 w 667168"/>
                <a:gd name="connsiteY6" fmla="*/ 502554 h 812720"/>
                <a:gd name="connsiteX7" fmla="*/ 606446 w 667168"/>
                <a:gd name="connsiteY7" fmla="*/ 420004 h 812720"/>
                <a:gd name="connsiteX8" fmla="*/ 660421 w 667168"/>
                <a:gd name="connsiteY8" fmla="*/ 797829 h 812720"/>
                <a:gd name="connsiteX9" fmla="*/ 660421 w 667168"/>
                <a:gd name="connsiteY9" fmla="*/ 696229 h 812720"/>
                <a:gd name="connsiteX10" fmla="*/ 606446 w 667168"/>
                <a:gd name="connsiteY10" fmla="*/ 321579 h 812720"/>
                <a:gd name="connsiteX11" fmla="*/ 606446 w 667168"/>
                <a:gd name="connsiteY11" fmla="*/ 496204 h 812720"/>
                <a:gd name="connsiteX12" fmla="*/ 552471 w 667168"/>
                <a:gd name="connsiteY12" fmla="*/ 331104 h 812720"/>
                <a:gd name="connsiteX13" fmla="*/ 454046 w 667168"/>
                <a:gd name="connsiteY13" fmla="*/ 258079 h 812720"/>
                <a:gd name="connsiteX14" fmla="*/ 276246 w 667168"/>
                <a:gd name="connsiteY14" fmla="*/ 143779 h 812720"/>
                <a:gd name="connsiteX15" fmla="*/ 307996 w 667168"/>
                <a:gd name="connsiteY15" fmla="*/ 137429 h 812720"/>
                <a:gd name="connsiteX16" fmla="*/ 88921 w 667168"/>
                <a:gd name="connsiteY16" fmla="*/ 4079 h 812720"/>
                <a:gd name="connsiteX17" fmla="*/ 165121 w 667168"/>
                <a:gd name="connsiteY17" fmla="*/ 35829 h 812720"/>
                <a:gd name="connsiteX18" fmla="*/ 21 w 667168"/>
                <a:gd name="connsiteY18" fmla="*/ 39004 h 81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67168" h="812720">
                  <a:moveTo>
                    <a:pt x="21" y="39004"/>
                  </a:moveTo>
                  <a:cubicBezTo>
                    <a:pt x="2138" y="41650"/>
                    <a:pt x="114850" y="22600"/>
                    <a:pt x="177821" y="51704"/>
                  </a:cubicBezTo>
                  <a:cubicBezTo>
                    <a:pt x="240792" y="80808"/>
                    <a:pt x="377846" y="213629"/>
                    <a:pt x="377846" y="213629"/>
                  </a:cubicBezTo>
                  <a:cubicBezTo>
                    <a:pt x="411713" y="242733"/>
                    <a:pt x="360384" y="209925"/>
                    <a:pt x="381021" y="226329"/>
                  </a:cubicBezTo>
                  <a:cubicBezTo>
                    <a:pt x="401658" y="242733"/>
                    <a:pt x="470450" y="291946"/>
                    <a:pt x="501671" y="312054"/>
                  </a:cubicBezTo>
                  <a:cubicBezTo>
                    <a:pt x="532892" y="332162"/>
                    <a:pt x="552471" y="315229"/>
                    <a:pt x="568346" y="346979"/>
                  </a:cubicBezTo>
                  <a:cubicBezTo>
                    <a:pt x="584221" y="378729"/>
                    <a:pt x="590571" y="490383"/>
                    <a:pt x="596921" y="502554"/>
                  </a:cubicBezTo>
                  <a:cubicBezTo>
                    <a:pt x="603271" y="514725"/>
                    <a:pt x="595863" y="370792"/>
                    <a:pt x="606446" y="420004"/>
                  </a:cubicBezTo>
                  <a:cubicBezTo>
                    <a:pt x="617029" y="469216"/>
                    <a:pt x="651425" y="751792"/>
                    <a:pt x="660421" y="797829"/>
                  </a:cubicBezTo>
                  <a:cubicBezTo>
                    <a:pt x="669417" y="843866"/>
                    <a:pt x="669417" y="775604"/>
                    <a:pt x="660421" y="696229"/>
                  </a:cubicBezTo>
                  <a:cubicBezTo>
                    <a:pt x="651425" y="616854"/>
                    <a:pt x="615442" y="354916"/>
                    <a:pt x="606446" y="321579"/>
                  </a:cubicBezTo>
                  <a:cubicBezTo>
                    <a:pt x="597450" y="288242"/>
                    <a:pt x="615442" y="494617"/>
                    <a:pt x="606446" y="496204"/>
                  </a:cubicBezTo>
                  <a:cubicBezTo>
                    <a:pt x="597450" y="497791"/>
                    <a:pt x="577871" y="370792"/>
                    <a:pt x="552471" y="331104"/>
                  </a:cubicBezTo>
                  <a:cubicBezTo>
                    <a:pt x="527071" y="291417"/>
                    <a:pt x="500083" y="289300"/>
                    <a:pt x="454046" y="258079"/>
                  </a:cubicBezTo>
                  <a:cubicBezTo>
                    <a:pt x="408009" y="226858"/>
                    <a:pt x="300588" y="163887"/>
                    <a:pt x="276246" y="143779"/>
                  </a:cubicBezTo>
                  <a:cubicBezTo>
                    <a:pt x="251904" y="123671"/>
                    <a:pt x="339217" y="160712"/>
                    <a:pt x="307996" y="137429"/>
                  </a:cubicBezTo>
                  <a:cubicBezTo>
                    <a:pt x="276775" y="114146"/>
                    <a:pt x="112734" y="21012"/>
                    <a:pt x="88921" y="4079"/>
                  </a:cubicBezTo>
                  <a:cubicBezTo>
                    <a:pt x="65109" y="-12854"/>
                    <a:pt x="175704" y="27892"/>
                    <a:pt x="165121" y="35829"/>
                  </a:cubicBezTo>
                  <a:cubicBezTo>
                    <a:pt x="154538" y="43766"/>
                    <a:pt x="-2096" y="36358"/>
                    <a:pt x="21" y="390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1" name="フリーフォーム 1530">
              <a:extLst>
                <a:ext uri="{FF2B5EF4-FFF2-40B4-BE49-F238E27FC236}">
                  <a16:creationId xmlns:a16="http://schemas.microsoft.com/office/drawing/2014/main" id="{9D9A36D9-EDDA-40C2-AC1E-D07282B5625D}"/>
                </a:ext>
              </a:extLst>
            </p:cNvPr>
            <p:cNvSpPr/>
            <p:nvPr/>
          </p:nvSpPr>
          <p:spPr>
            <a:xfrm>
              <a:off x="6945899" y="4868398"/>
              <a:ext cx="975331" cy="439896"/>
            </a:xfrm>
            <a:custGeom>
              <a:avLst/>
              <a:gdLst>
                <a:gd name="connsiteX0" fmla="*/ 1001 w 975331"/>
                <a:gd name="connsiteY0" fmla="*/ 43327 h 439896"/>
                <a:gd name="connsiteX1" fmla="*/ 277226 w 975331"/>
                <a:gd name="connsiteY1" fmla="*/ 11577 h 439896"/>
                <a:gd name="connsiteX2" fmla="*/ 229601 w 975331"/>
                <a:gd name="connsiteY2" fmla="*/ 33802 h 439896"/>
                <a:gd name="connsiteX3" fmla="*/ 467726 w 975331"/>
                <a:gd name="connsiteY3" fmla="*/ 103652 h 439896"/>
                <a:gd name="connsiteX4" fmla="*/ 448676 w 975331"/>
                <a:gd name="connsiteY4" fmla="*/ 94127 h 439896"/>
                <a:gd name="connsiteX5" fmla="*/ 709026 w 975331"/>
                <a:gd name="connsiteY5" fmla="*/ 237002 h 439896"/>
                <a:gd name="connsiteX6" fmla="*/ 677276 w 975331"/>
                <a:gd name="connsiteY6" fmla="*/ 217952 h 439896"/>
                <a:gd name="connsiteX7" fmla="*/ 963026 w 975331"/>
                <a:gd name="connsiteY7" fmla="*/ 433852 h 439896"/>
                <a:gd name="connsiteX8" fmla="*/ 905876 w 975331"/>
                <a:gd name="connsiteY8" fmla="*/ 373527 h 439896"/>
                <a:gd name="connsiteX9" fmla="*/ 747126 w 975331"/>
                <a:gd name="connsiteY9" fmla="*/ 303677 h 439896"/>
                <a:gd name="connsiteX10" fmla="*/ 578851 w 975331"/>
                <a:gd name="connsiteY10" fmla="*/ 357652 h 439896"/>
                <a:gd name="connsiteX11" fmla="*/ 636001 w 975331"/>
                <a:gd name="connsiteY11" fmla="*/ 332252 h 439896"/>
                <a:gd name="connsiteX12" fmla="*/ 718551 w 975331"/>
                <a:gd name="connsiteY12" fmla="*/ 329077 h 439896"/>
                <a:gd name="connsiteX13" fmla="*/ 639176 w 975331"/>
                <a:gd name="connsiteY13" fmla="*/ 360827 h 439896"/>
                <a:gd name="connsiteX14" fmla="*/ 712201 w 975331"/>
                <a:gd name="connsiteY14" fmla="*/ 300502 h 439896"/>
                <a:gd name="connsiteX15" fmla="*/ 677276 w 975331"/>
                <a:gd name="connsiteY15" fmla="*/ 268752 h 439896"/>
                <a:gd name="connsiteX16" fmla="*/ 528051 w 975331"/>
                <a:gd name="connsiteY16" fmla="*/ 173502 h 439896"/>
                <a:gd name="connsiteX17" fmla="*/ 724901 w 975331"/>
                <a:gd name="connsiteY17" fmla="*/ 290977 h 439896"/>
                <a:gd name="connsiteX18" fmla="*/ 651876 w 975331"/>
                <a:gd name="connsiteY18" fmla="*/ 224302 h 439896"/>
                <a:gd name="connsiteX19" fmla="*/ 416926 w 975331"/>
                <a:gd name="connsiteY19" fmla="*/ 113177 h 439896"/>
                <a:gd name="connsiteX20" fmla="*/ 521701 w 975331"/>
                <a:gd name="connsiteY20" fmla="*/ 163977 h 439896"/>
                <a:gd name="connsiteX21" fmla="*/ 426451 w 975331"/>
                <a:gd name="connsiteY21" fmla="*/ 97302 h 439896"/>
                <a:gd name="connsiteX22" fmla="*/ 274051 w 975331"/>
                <a:gd name="connsiteY22" fmla="*/ 78252 h 439896"/>
                <a:gd name="connsiteX23" fmla="*/ 283576 w 975331"/>
                <a:gd name="connsiteY23" fmla="*/ 68727 h 439896"/>
                <a:gd name="connsiteX24" fmla="*/ 143876 w 975331"/>
                <a:gd name="connsiteY24" fmla="*/ 5227 h 439896"/>
                <a:gd name="connsiteX25" fmla="*/ 181976 w 975331"/>
                <a:gd name="connsiteY25" fmla="*/ 8402 h 439896"/>
                <a:gd name="connsiteX26" fmla="*/ 1001 w 975331"/>
                <a:gd name="connsiteY26" fmla="*/ 43327 h 439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75331" h="439896">
                  <a:moveTo>
                    <a:pt x="1001" y="43327"/>
                  </a:moveTo>
                  <a:cubicBezTo>
                    <a:pt x="16876" y="43856"/>
                    <a:pt x="239126" y="13165"/>
                    <a:pt x="277226" y="11577"/>
                  </a:cubicBezTo>
                  <a:cubicBezTo>
                    <a:pt x="315326" y="9989"/>
                    <a:pt x="197851" y="18456"/>
                    <a:pt x="229601" y="33802"/>
                  </a:cubicBezTo>
                  <a:cubicBezTo>
                    <a:pt x="261351" y="49148"/>
                    <a:pt x="431214" y="93598"/>
                    <a:pt x="467726" y="103652"/>
                  </a:cubicBezTo>
                  <a:cubicBezTo>
                    <a:pt x="504238" y="113706"/>
                    <a:pt x="448676" y="94127"/>
                    <a:pt x="448676" y="94127"/>
                  </a:cubicBezTo>
                  <a:lnTo>
                    <a:pt x="709026" y="237002"/>
                  </a:lnTo>
                  <a:cubicBezTo>
                    <a:pt x="747126" y="257639"/>
                    <a:pt x="634943" y="185144"/>
                    <a:pt x="677276" y="217952"/>
                  </a:cubicBezTo>
                  <a:cubicBezTo>
                    <a:pt x="719609" y="250760"/>
                    <a:pt x="924926" y="407923"/>
                    <a:pt x="963026" y="433852"/>
                  </a:cubicBezTo>
                  <a:cubicBezTo>
                    <a:pt x="1001126" y="459781"/>
                    <a:pt x="941859" y="395223"/>
                    <a:pt x="905876" y="373527"/>
                  </a:cubicBezTo>
                  <a:cubicBezTo>
                    <a:pt x="869893" y="351831"/>
                    <a:pt x="801630" y="306323"/>
                    <a:pt x="747126" y="303677"/>
                  </a:cubicBezTo>
                  <a:cubicBezTo>
                    <a:pt x="692622" y="301031"/>
                    <a:pt x="597372" y="352889"/>
                    <a:pt x="578851" y="357652"/>
                  </a:cubicBezTo>
                  <a:cubicBezTo>
                    <a:pt x="560330" y="362415"/>
                    <a:pt x="612718" y="337015"/>
                    <a:pt x="636001" y="332252"/>
                  </a:cubicBezTo>
                  <a:cubicBezTo>
                    <a:pt x="659284" y="327490"/>
                    <a:pt x="718022" y="324315"/>
                    <a:pt x="718551" y="329077"/>
                  </a:cubicBezTo>
                  <a:cubicBezTo>
                    <a:pt x="719080" y="333840"/>
                    <a:pt x="640234" y="365589"/>
                    <a:pt x="639176" y="360827"/>
                  </a:cubicBezTo>
                  <a:cubicBezTo>
                    <a:pt x="638118" y="356065"/>
                    <a:pt x="705851" y="315848"/>
                    <a:pt x="712201" y="300502"/>
                  </a:cubicBezTo>
                  <a:cubicBezTo>
                    <a:pt x="718551" y="285156"/>
                    <a:pt x="707968" y="289919"/>
                    <a:pt x="677276" y="268752"/>
                  </a:cubicBezTo>
                  <a:cubicBezTo>
                    <a:pt x="646584" y="247585"/>
                    <a:pt x="520114" y="169798"/>
                    <a:pt x="528051" y="173502"/>
                  </a:cubicBezTo>
                  <a:cubicBezTo>
                    <a:pt x="535988" y="177206"/>
                    <a:pt x="704263" y="282510"/>
                    <a:pt x="724901" y="290977"/>
                  </a:cubicBezTo>
                  <a:cubicBezTo>
                    <a:pt x="745539" y="299444"/>
                    <a:pt x="703205" y="253935"/>
                    <a:pt x="651876" y="224302"/>
                  </a:cubicBezTo>
                  <a:cubicBezTo>
                    <a:pt x="600547" y="194669"/>
                    <a:pt x="438622" y="123231"/>
                    <a:pt x="416926" y="113177"/>
                  </a:cubicBezTo>
                  <a:cubicBezTo>
                    <a:pt x="395230" y="103123"/>
                    <a:pt x="520114" y="166623"/>
                    <a:pt x="521701" y="163977"/>
                  </a:cubicBezTo>
                  <a:cubicBezTo>
                    <a:pt x="523289" y="161331"/>
                    <a:pt x="467726" y="111590"/>
                    <a:pt x="426451" y="97302"/>
                  </a:cubicBezTo>
                  <a:cubicBezTo>
                    <a:pt x="385176" y="83015"/>
                    <a:pt x="274051" y="78252"/>
                    <a:pt x="274051" y="78252"/>
                  </a:cubicBezTo>
                  <a:cubicBezTo>
                    <a:pt x="250239" y="73490"/>
                    <a:pt x="305272" y="80898"/>
                    <a:pt x="283576" y="68727"/>
                  </a:cubicBezTo>
                  <a:cubicBezTo>
                    <a:pt x="261880" y="56556"/>
                    <a:pt x="160809" y="15281"/>
                    <a:pt x="143876" y="5227"/>
                  </a:cubicBezTo>
                  <a:cubicBezTo>
                    <a:pt x="126943" y="-4827"/>
                    <a:pt x="201026" y="1523"/>
                    <a:pt x="181976" y="8402"/>
                  </a:cubicBezTo>
                  <a:cubicBezTo>
                    <a:pt x="162926" y="15281"/>
                    <a:pt x="-14874" y="42798"/>
                    <a:pt x="1001" y="433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2" name="フリーフォーム 1531">
              <a:extLst>
                <a:ext uri="{FF2B5EF4-FFF2-40B4-BE49-F238E27FC236}">
                  <a16:creationId xmlns:a16="http://schemas.microsoft.com/office/drawing/2014/main" id="{6D5EC563-3662-D06D-DF54-241B982959A3}"/>
                </a:ext>
              </a:extLst>
            </p:cNvPr>
            <p:cNvSpPr/>
            <p:nvPr/>
          </p:nvSpPr>
          <p:spPr>
            <a:xfrm>
              <a:off x="6915021" y="4870372"/>
              <a:ext cx="263731" cy="438250"/>
            </a:xfrm>
            <a:custGeom>
              <a:avLst/>
              <a:gdLst>
                <a:gd name="connsiteX0" fmla="*/ 76329 w 263731"/>
                <a:gd name="connsiteY0" fmla="*/ 78 h 438250"/>
                <a:gd name="connsiteX1" fmla="*/ 174754 w 263731"/>
                <a:gd name="connsiteY1" fmla="*/ 85803 h 438250"/>
                <a:gd name="connsiteX2" fmla="*/ 155704 w 263731"/>
                <a:gd name="connsiteY2" fmla="*/ 168353 h 438250"/>
                <a:gd name="connsiteX3" fmla="*/ 181104 w 263731"/>
                <a:gd name="connsiteY3" fmla="*/ 241378 h 438250"/>
                <a:gd name="connsiteX4" fmla="*/ 177929 w 263731"/>
                <a:gd name="connsiteY4" fmla="*/ 349328 h 438250"/>
                <a:gd name="connsiteX5" fmla="*/ 200154 w 263731"/>
                <a:gd name="connsiteY5" fmla="*/ 225503 h 438250"/>
                <a:gd name="connsiteX6" fmla="*/ 219204 w 263731"/>
                <a:gd name="connsiteY6" fmla="*/ 327103 h 438250"/>
                <a:gd name="connsiteX7" fmla="*/ 193804 w 263731"/>
                <a:gd name="connsiteY7" fmla="*/ 396953 h 438250"/>
                <a:gd name="connsiteX8" fmla="*/ 28704 w 263731"/>
                <a:gd name="connsiteY8" fmla="*/ 342978 h 438250"/>
                <a:gd name="connsiteX9" fmla="*/ 129 w 263731"/>
                <a:gd name="connsiteY9" fmla="*/ 336628 h 438250"/>
                <a:gd name="connsiteX10" fmla="*/ 257304 w 263731"/>
                <a:gd name="connsiteY10" fmla="*/ 412828 h 438250"/>
                <a:gd name="connsiteX11" fmla="*/ 165229 w 263731"/>
                <a:gd name="connsiteY11" fmla="*/ 438228 h 438250"/>
                <a:gd name="connsiteX12" fmla="*/ 263654 w 263731"/>
                <a:gd name="connsiteY12" fmla="*/ 409653 h 438250"/>
                <a:gd name="connsiteX13" fmla="*/ 181104 w 263731"/>
                <a:gd name="connsiteY13" fmla="*/ 406478 h 438250"/>
                <a:gd name="connsiteX14" fmla="*/ 149354 w 263731"/>
                <a:gd name="connsiteY14" fmla="*/ 320753 h 438250"/>
                <a:gd name="connsiteX15" fmla="*/ 108079 w 263731"/>
                <a:gd name="connsiteY15" fmla="*/ 219153 h 438250"/>
                <a:gd name="connsiteX16" fmla="*/ 158879 w 263731"/>
                <a:gd name="connsiteY16" fmla="*/ 390603 h 438250"/>
                <a:gd name="connsiteX17" fmla="*/ 184279 w 263731"/>
                <a:gd name="connsiteY17" fmla="*/ 250903 h 438250"/>
                <a:gd name="connsiteX18" fmla="*/ 127129 w 263731"/>
                <a:gd name="connsiteY18" fmla="*/ 174703 h 438250"/>
                <a:gd name="connsiteX19" fmla="*/ 136654 w 263731"/>
                <a:gd name="connsiteY19" fmla="*/ 168353 h 438250"/>
                <a:gd name="connsiteX20" fmla="*/ 212854 w 263731"/>
                <a:gd name="connsiteY20" fmla="*/ 73103 h 438250"/>
                <a:gd name="connsiteX21" fmla="*/ 174754 w 263731"/>
                <a:gd name="connsiteY21" fmla="*/ 69928 h 438250"/>
                <a:gd name="connsiteX22" fmla="*/ 76329 w 263731"/>
                <a:gd name="connsiteY22" fmla="*/ 78 h 4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63731" h="438250">
                  <a:moveTo>
                    <a:pt x="76329" y="78"/>
                  </a:moveTo>
                  <a:cubicBezTo>
                    <a:pt x="76329" y="2724"/>
                    <a:pt x="161525" y="57757"/>
                    <a:pt x="174754" y="85803"/>
                  </a:cubicBezTo>
                  <a:cubicBezTo>
                    <a:pt x="187983" y="113849"/>
                    <a:pt x="154646" y="142424"/>
                    <a:pt x="155704" y="168353"/>
                  </a:cubicBezTo>
                  <a:cubicBezTo>
                    <a:pt x="156762" y="194282"/>
                    <a:pt x="177400" y="211216"/>
                    <a:pt x="181104" y="241378"/>
                  </a:cubicBezTo>
                  <a:cubicBezTo>
                    <a:pt x="184808" y="271541"/>
                    <a:pt x="174754" y="351974"/>
                    <a:pt x="177929" y="349328"/>
                  </a:cubicBezTo>
                  <a:cubicBezTo>
                    <a:pt x="181104" y="346682"/>
                    <a:pt x="193275" y="229207"/>
                    <a:pt x="200154" y="225503"/>
                  </a:cubicBezTo>
                  <a:cubicBezTo>
                    <a:pt x="207033" y="221799"/>
                    <a:pt x="220262" y="298528"/>
                    <a:pt x="219204" y="327103"/>
                  </a:cubicBezTo>
                  <a:cubicBezTo>
                    <a:pt x="218146" y="355678"/>
                    <a:pt x="225554" y="394307"/>
                    <a:pt x="193804" y="396953"/>
                  </a:cubicBezTo>
                  <a:cubicBezTo>
                    <a:pt x="162054" y="399599"/>
                    <a:pt x="60983" y="353032"/>
                    <a:pt x="28704" y="342978"/>
                  </a:cubicBezTo>
                  <a:cubicBezTo>
                    <a:pt x="-3575" y="332924"/>
                    <a:pt x="129" y="336628"/>
                    <a:pt x="129" y="336628"/>
                  </a:cubicBezTo>
                  <a:cubicBezTo>
                    <a:pt x="38229" y="348270"/>
                    <a:pt x="229787" y="395895"/>
                    <a:pt x="257304" y="412828"/>
                  </a:cubicBezTo>
                  <a:cubicBezTo>
                    <a:pt x="284821" y="429761"/>
                    <a:pt x="164171" y="438757"/>
                    <a:pt x="165229" y="438228"/>
                  </a:cubicBezTo>
                  <a:cubicBezTo>
                    <a:pt x="166287" y="437699"/>
                    <a:pt x="261008" y="414945"/>
                    <a:pt x="263654" y="409653"/>
                  </a:cubicBezTo>
                  <a:cubicBezTo>
                    <a:pt x="266300" y="404361"/>
                    <a:pt x="200154" y="421295"/>
                    <a:pt x="181104" y="406478"/>
                  </a:cubicBezTo>
                  <a:cubicBezTo>
                    <a:pt x="162054" y="391661"/>
                    <a:pt x="161525" y="351974"/>
                    <a:pt x="149354" y="320753"/>
                  </a:cubicBezTo>
                  <a:cubicBezTo>
                    <a:pt x="137183" y="289532"/>
                    <a:pt x="106492" y="207511"/>
                    <a:pt x="108079" y="219153"/>
                  </a:cubicBezTo>
                  <a:cubicBezTo>
                    <a:pt x="109666" y="230795"/>
                    <a:pt x="146179" y="385311"/>
                    <a:pt x="158879" y="390603"/>
                  </a:cubicBezTo>
                  <a:cubicBezTo>
                    <a:pt x="171579" y="395895"/>
                    <a:pt x="189571" y="286886"/>
                    <a:pt x="184279" y="250903"/>
                  </a:cubicBezTo>
                  <a:cubicBezTo>
                    <a:pt x="178987" y="214920"/>
                    <a:pt x="127129" y="174703"/>
                    <a:pt x="127129" y="174703"/>
                  </a:cubicBezTo>
                  <a:cubicBezTo>
                    <a:pt x="119192" y="160945"/>
                    <a:pt x="122367" y="185286"/>
                    <a:pt x="136654" y="168353"/>
                  </a:cubicBezTo>
                  <a:cubicBezTo>
                    <a:pt x="150941" y="151420"/>
                    <a:pt x="206504" y="89507"/>
                    <a:pt x="212854" y="73103"/>
                  </a:cubicBezTo>
                  <a:cubicBezTo>
                    <a:pt x="219204" y="56699"/>
                    <a:pt x="192746" y="77336"/>
                    <a:pt x="174754" y="69928"/>
                  </a:cubicBezTo>
                  <a:cubicBezTo>
                    <a:pt x="156762" y="62520"/>
                    <a:pt x="76329" y="-2568"/>
                    <a:pt x="76329" y="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3" name="フリーフォーム 1532">
              <a:extLst>
                <a:ext uri="{FF2B5EF4-FFF2-40B4-BE49-F238E27FC236}">
                  <a16:creationId xmlns:a16="http://schemas.microsoft.com/office/drawing/2014/main" id="{9BBC8EBD-A017-E085-2FB2-C97C52E0D46E}"/>
                </a:ext>
              </a:extLst>
            </p:cNvPr>
            <p:cNvSpPr/>
            <p:nvPr/>
          </p:nvSpPr>
          <p:spPr>
            <a:xfrm>
              <a:off x="8283406" y="4317688"/>
              <a:ext cx="204767" cy="327821"/>
            </a:xfrm>
            <a:custGeom>
              <a:avLst/>
              <a:gdLst>
                <a:gd name="connsiteX0" fmla="*/ 169 w 204767"/>
                <a:gd name="connsiteY0" fmla="*/ 6662 h 327821"/>
                <a:gd name="connsiteX1" fmla="*/ 197019 w 204767"/>
                <a:gd name="connsiteY1" fmla="*/ 95562 h 327821"/>
                <a:gd name="connsiteX2" fmla="*/ 168444 w 204767"/>
                <a:gd name="connsiteY2" fmla="*/ 60637 h 327821"/>
                <a:gd name="connsiteX3" fmla="*/ 200194 w 204767"/>
                <a:gd name="connsiteY3" fmla="*/ 162237 h 327821"/>
                <a:gd name="connsiteX4" fmla="*/ 174794 w 204767"/>
                <a:gd name="connsiteY4" fmla="*/ 273362 h 327821"/>
                <a:gd name="connsiteX5" fmla="*/ 177969 w 204767"/>
                <a:gd name="connsiteY5" fmla="*/ 327337 h 327821"/>
                <a:gd name="connsiteX6" fmla="*/ 168444 w 204767"/>
                <a:gd name="connsiteY6" fmla="*/ 244787 h 327821"/>
                <a:gd name="connsiteX7" fmla="*/ 165269 w 204767"/>
                <a:gd name="connsiteY7" fmla="*/ 66987 h 327821"/>
                <a:gd name="connsiteX8" fmla="*/ 139869 w 204767"/>
                <a:gd name="connsiteY8" fmla="*/ 312 h 327821"/>
                <a:gd name="connsiteX9" fmla="*/ 162094 w 204767"/>
                <a:gd name="connsiteY9" fmla="*/ 89212 h 327821"/>
                <a:gd name="connsiteX10" fmla="*/ 169 w 204767"/>
                <a:gd name="connsiteY10" fmla="*/ 6662 h 327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4767" h="327821">
                  <a:moveTo>
                    <a:pt x="169" y="6662"/>
                  </a:moveTo>
                  <a:cubicBezTo>
                    <a:pt x="5990" y="7720"/>
                    <a:pt x="168973" y="86566"/>
                    <a:pt x="197019" y="95562"/>
                  </a:cubicBezTo>
                  <a:cubicBezTo>
                    <a:pt x="225065" y="104558"/>
                    <a:pt x="167915" y="49525"/>
                    <a:pt x="168444" y="60637"/>
                  </a:cubicBezTo>
                  <a:cubicBezTo>
                    <a:pt x="168973" y="71749"/>
                    <a:pt x="199136" y="126783"/>
                    <a:pt x="200194" y="162237"/>
                  </a:cubicBezTo>
                  <a:cubicBezTo>
                    <a:pt x="201252" y="197691"/>
                    <a:pt x="178498" y="245845"/>
                    <a:pt x="174794" y="273362"/>
                  </a:cubicBezTo>
                  <a:cubicBezTo>
                    <a:pt x="171090" y="300879"/>
                    <a:pt x="179027" y="332099"/>
                    <a:pt x="177969" y="327337"/>
                  </a:cubicBezTo>
                  <a:cubicBezTo>
                    <a:pt x="176911" y="322575"/>
                    <a:pt x="170561" y="288179"/>
                    <a:pt x="168444" y="244787"/>
                  </a:cubicBezTo>
                  <a:cubicBezTo>
                    <a:pt x="166327" y="201395"/>
                    <a:pt x="170031" y="107733"/>
                    <a:pt x="165269" y="66987"/>
                  </a:cubicBezTo>
                  <a:cubicBezTo>
                    <a:pt x="160507" y="26241"/>
                    <a:pt x="140398" y="-3392"/>
                    <a:pt x="139869" y="312"/>
                  </a:cubicBezTo>
                  <a:cubicBezTo>
                    <a:pt x="139340" y="4016"/>
                    <a:pt x="184319" y="87625"/>
                    <a:pt x="162094" y="89212"/>
                  </a:cubicBezTo>
                  <a:cubicBezTo>
                    <a:pt x="139869" y="90799"/>
                    <a:pt x="-5652" y="5604"/>
                    <a:pt x="169" y="66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4" name="フリーフォーム 1533">
              <a:extLst>
                <a:ext uri="{FF2B5EF4-FFF2-40B4-BE49-F238E27FC236}">
                  <a16:creationId xmlns:a16="http://schemas.microsoft.com/office/drawing/2014/main" id="{D0AC078A-406D-EAA4-78B1-1FC14E040CB0}"/>
                </a:ext>
              </a:extLst>
            </p:cNvPr>
            <p:cNvSpPr/>
            <p:nvPr/>
          </p:nvSpPr>
          <p:spPr>
            <a:xfrm>
              <a:off x="8502382" y="4328109"/>
              <a:ext cx="352486" cy="861036"/>
            </a:xfrm>
            <a:custGeom>
              <a:avLst/>
              <a:gdLst>
                <a:gd name="connsiteX0" fmla="*/ 3443 w 352486"/>
                <a:gd name="connsiteY0" fmla="*/ 5766 h 861036"/>
                <a:gd name="connsiteX1" fmla="*/ 200293 w 352486"/>
                <a:gd name="connsiteY1" fmla="*/ 478841 h 861036"/>
                <a:gd name="connsiteX2" fmla="*/ 193943 w 352486"/>
                <a:gd name="connsiteY2" fmla="*/ 459791 h 861036"/>
                <a:gd name="connsiteX3" fmla="*/ 244743 w 352486"/>
                <a:gd name="connsiteY3" fmla="*/ 580441 h 861036"/>
                <a:gd name="connsiteX4" fmla="*/ 346343 w 352486"/>
                <a:gd name="connsiteY4" fmla="*/ 847141 h 861036"/>
                <a:gd name="connsiteX5" fmla="*/ 324118 w 352486"/>
                <a:gd name="connsiteY5" fmla="*/ 799516 h 861036"/>
                <a:gd name="connsiteX6" fmla="*/ 184418 w 352486"/>
                <a:gd name="connsiteY6" fmla="*/ 596316 h 861036"/>
                <a:gd name="connsiteX7" fmla="*/ 286018 w 352486"/>
                <a:gd name="connsiteY7" fmla="*/ 716966 h 861036"/>
                <a:gd name="connsiteX8" fmla="*/ 216168 w 352486"/>
                <a:gd name="connsiteY8" fmla="*/ 520116 h 861036"/>
                <a:gd name="connsiteX9" fmla="*/ 98693 w 352486"/>
                <a:gd name="connsiteY9" fmla="*/ 351841 h 861036"/>
                <a:gd name="connsiteX10" fmla="*/ 133618 w 352486"/>
                <a:gd name="connsiteY10" fmla="*/ 374066 h 861036"/>
                <a:gd name="connsiteX11" fmla="*/ 79643 w 352486"/>
                <a:gd name="connsiteY11" fmla="*/ 224841 h 861036"/>
                <a:gd name="connsiteX12" fmla="*/ 3443 w 352486"/>
                <a:gd name="connsiteY12" fmla="*/ 5766 h 861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2486" h="861036">
                  <a:moveTo>
                    <a:pt x="3443" y="5766"/>
                  </a:moveTo>
                  <a:cubicBezTo>
                    <a:pt x="23551" y="48099"/>
                    <a:pt x="168543" y="403170"/>
                    <a:pt x="200293" y="478841"/>
                  </a:cubicBezTo>
                  <a:cubicBezTo>
                    <a:pt x="232043" y="554512"/>
                    <a:pt x="186535" y="442858"/>
                    <a:pt x="193943" y="459791"/>
                  </a:cubicBezTo>
                  <a:cubicBezTo>
                    <a:pt x="201351" y="476724"/>
                    <a:pt x="219343" y="515883"/>
                    <a:pt x="244743" y="580441"/>
                  </a:cubicBezTo>
                  <a:cubicBezTo>
                    <a:pt x="270143" y="644999"/>
                    <a:pt x="333114" y="810629"/>
                    <a:pt x="346343" y="847141"/>
                  </a:cubicBezTo>
                  <a:cubicBezTo>
                    <a:pt x="359572" y="883654"/>
                    <a:pt x="351106" y="841320"/>
                    <a:pt x="324118" y="799516"/>
                  </a:cubicBezTo>
                  <a:cubicBezTo>
                    <a:pt x="297131" y="757712"/>
                    <a:pt x="190768" y="610074"/>
                    <a:pt x="184418" y="596316"/>
                  </a:cubicBezTo>
                  <a:cubicBezTo>
                    <a:pt x="178068" y="582558"/>
                    <a:pt x="280726" y="729666"/>
                    <a:pt x="286018" y="716966"/>
                  </a:cubicBezTo>
                  <a:cubicBezTo>
                    <a:pt x="291310" y="704266"/>
                    <a:pt x="247389" y="580970"/>
                    <a:pt x="216168" y="520116"/>
                  </a:cubicBezTo>
                  <a:cubicBezTo>
                    <a:pt x="184947" y="459262"/>
                    <a:pt x="112451" y="376183"/>
                    <a:pt x="98693" y="351841"/>
                  </a:cubicBezTo>
                  <a:cubicBezTo>
                    <a:pt x="84935" y="327499"/>
                    <a:pt x="136793" y="395233"/>
                    <a:pt x="133618" y="374066"/>
                  </a:cubicBezTo>
                  <a:cubicBezTo>
                    <a:pt x="130443" y="352899"/>
                    <a:pt x="102397" y="283579"/>
                    <a:pt x="79643" y="224841"/>
                  </a:cubicBezTo>
                  <a:cubicBezTo>
                    <a:pt x="56889" y="166103"/>
                    <a:pt x="-16665" y="-36567"/>
                    <a:pt x="3443" y="57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5" name="フリーフォーム 1534">
              <a:extLst>
                <a:ext uri="{FF2B5EF4-FFF2-40B4-BE49-F238E27FC236}">
                  <a16:creationId xmlns:a16="http://schemas.microsoft.com/office/drawing/2014/main" id="{45F7179B-821E-3FAD-C85C-B3BE4CBB5D5C}"/>
                </a:ext>
              </a:extLst>
            </p:cNvPr>
            <p:cNvSpPr/>
            <p:nvPr/>
          </p:nvSpPr>
          <p:spPr>
            <a:xfrm>
              <a:off x="8264182" y="4374902"/>
              <a:ext cx="176297" cy="356224"/>
            </a:xfrm>
            <a:custGeom>
              <a:avLst/>
              <a:gdLst>
                <a:gd name="connsiteX0" fmla="*/ 63843 w 176297"/>
                <a:gd name="connsiteY0" fmla="*/ 248 h 356224"/>
                <a:gd name="connsiteX1" fmla="*/ 171793 w 176297"/>
                <a:gd name="connsiteY1" fmla="*/ 114548 h 356224"/>
                <a:gd name="connsiteX2" fmla="*/ 155918 w 176297"/>
                <a:gd name="connsiteY2" fmla="*/ 282823 h 356224"/>
                <a:gd name="connsiteX3" fmla="*/ 155918 w 176297"/>
                <a:gd name="connsiteY3" fmla="*/ 346323 h 356224"/>
                <a:gd name="connsiteX4" fmla="*/ 165443 w 176297"/>
                <a:gd name="connsiteY4" fmla="*/ 146298 h 356224"/>
                <a:gd name="connsiteX5" fmla="*/ 136868 w 176297"/>
                <a:gd name="connsiteY5" fmla="*/ 133598 h 356224"/>
                <a:gd name="connsiteX6" fmla="*/ 95593 w 176297"/>
                <a:gd name="connsiteY6" fmla="*/ 225673 h 356224"/>
                <a:gd name="connsiteX7" fmla="*/ 32093 w 176297"/>
                <a:gd name="connsiteY7" fmla="*/ 355848 h 356224"/>
                <a:gd name="connsiteX8" fmla="*/ 98768 w 176297"/>
                <a:gd name="connsiteY8" fmla="*/ 263773 h 356224"/>
                <a:gd name="connsiteX9" fmla="*/ 73368 w 176297"/>
                <a:gd name="connsiteY9" fmla="*/ 219323 h 356224"/>
                <a:gd name="connsiteX10" fmla="*/ 28918 w 176297"/>
                <a:gd name="connsiteY10" fmla="*/ 266948 h 356224"/>
                <a:gd name="connsiteX11" fmla="*/ 343 w 176297"/>
                <a:gd name="connsiteY11" fmla="*/ 352673 h 356224"/>
                <a:gd name="connsiteX12" fmla="*/ 47968 w 176297"/>
                <a:gd name="connsiteY12" fmla="*/ 212973 h 356224"/>
                <a:gd name="connsiteX13" fmla="*/ 133693 w 176297"/>
                <a:gd name="connsiteY13" fmla="*/ 165348 h 356224"/>
                <a:gd name="connsiteX14" fmla="*/ 171793 w 176297"/>
                <a:gd name="connsiteY14" fmla="*/ 85973 h 356224"/>
                <a:gd name="connsiteX15" fmla="*/ 63843 w 176297"/>
                <a:gd name="connsiteY15" fmla="*/ 248 h 35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6297" h="356224">
                  <a:moveTo>
                    <a:pt x="63843" y="248"/>
                  </a:moveTo>
                  <a:cubicBezTo>
                    <a:pt x="63843" y="5010"/>
                    <a:pt x="156447" y="67452"/>
                    <a:pt x="171793" y="114548"/>
                  </a:cubicBezTo>
                  <a:cubicBezTo>
                    <a:pt x="187139" y="161644"/>
                    <a:pt x="158564" y="244194"/>
                    <a:pt x="155918" y="282823"/>
                  </a:cubicBezTo>
                  <a:cubicBezTo>
                    <a:pt x="153272" y="321452"/>
                    <a:pt x="154331" y="369077"/>
                    <a:pt x="155918" y="346323"/>
                  </a:cubicBezTo>
                  <a:cubicBezTo>
                    <a:pt x="157505" y="323569"/>
                    <a:pt x="168618" y="181752"/>
                    <a:pt x="165443" y="146298"/>
                  </a:cubicBezTo>
                  <a:cubicBezTo>
                    <a:pt x="162268" y="110844"/>
                    <a:pt x="148510" y="120369"/>
                    <a:pt x="136868" y="133598"/>
                  </a:cubicBezTo>
                  <a:cubicBezTo>
                    <a:pt x="125226" y="146827"/>
                    <a:pt x="113055" y="188631"/>
                    <a:pt x="95593" y="225673"/>
                  </a:cubicBezTo>
                  <a:cubicBezTo>
                    <a:pt x="78131" y="262715"/>
                    <a:pt x="31564" y="349498"/>
                    <a:pt x="32093" y="355848"/>
                  </a:cubicBezTo>
                  <a:cubicBezTo>
                    <a:pt x="32622" y="362198"/>
                    <a:pt x="91889" y="286527"/>
                    <a:pt x="98768" y="263773"/>
                  </a:cubicBezTo>
                  <a:cubicBezTo>
                    <a:pt x="105647" y="241019"/>
                    <a:pt x="85010" y="218794"/>
                    <a:pt x="73368" y="219323"/>
                  </a:cubicBezTo>
                  <a:cubicBezTo>
                    <a:pt x="61726" y="219852"/>
                    <a:pt x="41089" y="244723"/>
                    <a:pt x="28918" y="266948"/>
                  </a:cubicBezTo>
                  <a:cubicBezTo>
                    <a:pt x="16747" y="289173"/>
                    <a:pt x="-2832" y="361669"/>
                    <a:pt x="343" y="352673"/>
                  </a:cubicBezTo>
                  <a:cubicBezTo>
                    <a:pt x="3518" y="343677"/>
                    <a:pt x="25743" y="244194"/>
                    <a:pt x="47968" y="212973"/>
                  </a:cubicBezTo>
                  <a:cubicBezTo>
                    <a:pt x="70193" y="181752"/>
                    <a:pt x="113056" y="186515"/>
                    <a:pt x="133693" y="165348"/>
                  </a:cubicBezTo>
                  <a:cubicBezTo>
                    <a:pt x="154331" y="144181"/>
                    <a:pt x="180260" y="111373"/>
                    <a:pt x="171793" y="85973"/>
                  </a:cubicBezTo>
                  <a:cubicBezTo>
                    <a:pt x="163326" y="60573"/>
                    <a:pt x="63843" y="-4514"/>
                    <a:pt x="63843" y="2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D64E40EF-EC74-EDC0-8251-B2074767C893}"/>
                </a:ext>
              </a:extLst>
            </p:cNvPr>
            <p:cNvSpPr/>
            <p:nvPr/>
          </p:nvSpPr>
          <p:spPr>
            <a:xfrm>
              <a:off x="7775116" y="4707728"/>
              <a:ext cx="771998" cy="274217"/>
            </a:xfrm>
            <a:custGeom>
              <a:avLst/>
              <a:gdLst>
                <a:gd name="connsiteX0" fmla="*/ 459 w 771998"/>
                <a:gd name="connsiteY0" fmla="*/ 273847 h 274217"/>
                <a:gd name="connsiteX1" fmla="*/ 381459 w 771998"/>
                <a:gd name="connsiteY1" fmla="*/ 26197 h 274217"/>
                <a:gd name="connsiteX2" fmla="*/ 346534 w 771998"/>
                <a:gd name="connsiteY2" fmla="*/ 57947 h 274217"/>
                <a:gd name="connsiteX3" fmla="*/ 740234 w 771998"/>
                <a:gd name="connsiteY3" fmla="*/ 7147 h 274217"/>
                <a:gd name="connsiteX4" fmla="*/ 718009 w 771998"/>
                <a:gd name="connsiteY4" fmla="*/ 16672 h 274217"/>
                <a:gd name="connsiteX5" fmla="*/ 476709 w 771998"/>
                <a:gd name="connsiteY5" fmla="*/ 156372 h 274217"/>
                <a:gd name="connsiteX6" fmla="*/ 495759 w 771998"/>
                <a:gd name="connsiteY6" fmla="*/ 134147 h 274217"/>
                <a:gd name="connsiteX7" fmla="*/ 244934 w 771998"/>
                <a:gd name="connsiteY7" fmla="*/ 194472 h 274217"/>
                <a:gd name="connsiteX8" fmla="*/ 422734 w 771998"/>
                <a:gd name="connsiteY8" fmla="*/ 159547 h 274217"/>
                <a:gd name="connsiteX9" fmla="*/ 638634 w 771998"/>
                <a:gd name="connsiteY9" fmla="*/ 48422 h 274217"/>
                <a:gd name="connsiteX10" fmla="*/ 533859 w 771998"/>
                <a:gd name="connsiteY10" fmla="*/ 108747 h 274217"/>
                <a:gd name="connsiteX11" fmla="*/ 654509 w 771998"/>
                <a:gd name="connsiteY11" fmla="*/ 48422 h 274217"/>
                <a:gd name="connsiteX12" fmla="*/ 330659 w 771998"/>
                <a:gd name="connsiteY12" fmla="*/ 99222 h 274217"/>
                <a:gd name="connsiteX13" fmla="*/ 508459 w 771998"/>
                <a:gd name="connsiteY13" fmla="*/ 48422 h 274217"/>
                <a:gd name="connsiteX14" fmla="*/ 387809 w 771998"/>
                <a:gd name="connsiteY14" fmla="*/ 61122 h 274217"/>
                <a:gd name="connsiteX15" fmla="*/ 267159 w 771998"/>
                <a:gd name="connsiteY15" fmla="*/ 134147 h 274217"/>
                <a:gd name="connsiteX16" fmla="*/ 302084 w 771998"/>
                <a:gd name="connsiteY16" fmla="*/ 83347 h 274217"/>
                <a:gd name="connsiteX17" fmla="*/ 459 w 771998"/>
                <a:gd name="connsiteY17" fmla="*/ 273847 h 274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1998" h="274217">
                  <a:moveTo>
                    <a:pt x="459" y="273847"/>
                  </a:moveTo>
                  <a:cubicBezTo>
                    <a:pt x="13688" y="264322"/>
                    <a:pt x="323780" y="62180"/>
                    <a:pt x="381459" y="26197"/>
                  </a:cubicBezTo>
                  <a:cubicBezTo>
                    <a:pt x="439138" y="-9786"/>
                    <a:pt x="286738" y="61122"/>
                    <a:pt x="346534" y="57947"/>
                  </a:cubicBezTo>
                  <a:cubicBezTo>
                    <a:pt x="406330" y="54772"/>
                    <a:pt x="740234" y="7147"/>
                    <a:pt x="740234" y="7147"/>
                  </a:cubicBezTo>
                  <a:cubicBezTo>
                    <a:pt x="802146" y="268"/>
                    <a:pt x="761930" y="-8199"/>
                    <a:pt x="718009" y="16672"/>
                  </a:cubicBezTo>
                  <a:cubicBezTo>
                    <a:pt x="674088" y="41543"/>
                    <a:pt x="513751" y="136793"/>
                    <a:pt x="476709" y="156372"/>
                  </a:cubicBezTo>
                  <a:cubicBezTo>
                    <a:pt x="439667" y="175951"/>
                    <a:pt x="534388" y="127797"/>
                    <a:pt x="495759" y="134147"/>
                  </a:cubicBezTo>
                  <a:cubicBezTo>
                    <a:pt x="457130" y="140497"/>
                    <a:pt x="257105" y="190239"/>
                    <a:pt x="244934" y="194472"/>
                  </a:cubicBezTo>
                  <a:cubicBezTo>
                    <a:pt x="232763" y="198705"/>
                    <a:pt x="357117" y="183889"/>
                    <a:pt x="422734" y="159547"/>
                  </a:cubicBezTo>
                  <a:cubicBezTo>
                    <a:pt x="488351" y="135205"/>
                    <a:pt x="620113" y="56889"/>
                    <a:pt x="638634" y="48422"/>
                  </a:cubicBezTo>
                  <a:cubicBezTo>
                    <a:pt x="657155" y="39955"/>
                    <a:pt x="531213" y="108747"/>
                    <a:pt x="533859" y="108747"/>
                  </a:cubicBezTo>
                  <a:cubicBezTo>
                    <a:pt x="536505" y="108747"/>
                    <a:pt x="688376" y="50009"/>
                    <a:pt x="654509" y="48422"/>
                  </a:cubicBezTo>
                  <a:cubicBezTo>
                    <a:pt x="620642" y="46835"/>
                    <a:pt x="355001" y="99222"/>
                    <a:pt x="330659" y="99222"/>
                  </a:cubicBezTo>
                  <a:cubicBezTo>
                    <a:pt x="306317" y="99222"/>
                    <a:pt x="498934" y="54772"/>
                    <a:pt x="508459" y="48422"/>
                  </a:cubicBezTo>
                  <a:cubicBezTo>
                    <a:pt x="517984" y="42072"/>
                    <a:pt x="428026" y="46835"/>
                    <a:pt x="387809" y="61122"/>
                  </a:cubicBezTo>
                  <a:cubicBezTo>
                    <a:pt x="347592" y="75409"/>
                    <a:pt x="281446" y="130443"/>
                    <a:pt x="267159" y="134147"/>
                  </a:cubicBezTo>
                  <a:cubicBezTo>
                    <a:pt x="252872" y="137851"/>
                    <a:pt x="340713" y="60593"/>
                    <a:pt x="302084" y="83347"/>
                  </a:cubicBezTo>
                  <a:cubicBezTo>
                    <a:pt x="263455" y="106101"/>
                    <a:pt x="-12770" y="283372"/>
                    <a:pt x="459" y="2738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6" name="フリーフォーム 1535">
              <a:extLst>
                <a:ext uri="{FF2B5EF4-FFF2-40B4-BE49-F238E27FC236}">
                  <a16:creationId xmlns:a16="http://schemas.microsoft.com/office/drawing/2014/main" id="{C72F158E-BF39-B97D-84F9-C3C274B98AC0}"/>
                </a:ext>
              </a:extLst>
            </p:cNvPr>
            <p:cNvSpPr/>
            <p:nvPr/>
          </p:nvSpPr>
          <p:spPr>
            <a:xfrm>
              <a:off x="8397873" y="4349727"/>
              <a:ext cx="173447" cy="344828"/>
            </a:xfrm>
            <a:custGeom>
              <a:avLst/>
              <a:gdLst>
                <a:gd name="connsiteX0" fmla="*/ 2 w 173447"/>
                <a:gd name="connsiteY0" fmla="*/ 23 h 344828"/>
                <a:gd name="connsiteX1" fmla="*/ 120652 w 173447"/>
                <a:gd name="connsiteY1" fmla="*/ 193698 h 344828"/>
                <a:gd name="connsiteX2" fmla="*/ 171452 w 173447"/>
                <a:gd name="connsiteY2" fmla="*/ 339748 h 344828"/>
                <a:gd name="connsiteX3" fmla="*/ 158752 w 173447"/>
                <a:gd name="connsiteY3" fmla="*/ 301648 h 344828"/>
                <a:gd name="connsiteX4" fmla="*/ 117477 w 173447"/>
                <a:gd name="connsiteY4" fmla="*/ 206398 h 344828"/>
                <a:gd name="connsiteX5" fmla="*/ 2 w 173447"/>
                <a:gd name="connsiteY5" fmla="*/ 23 h 34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447" h="344828">
                  <a:moveTo>
                    <a:pt x="2" y="23"/>
                  </a:moveTo>
                  <a:cubicBezTo>
                    <a:pt x="531" y="-2094"/>
                    <a:pt x="92077" y="137077"/>
                    <a:pt x="120652" y="193698"/>
                  </a:cubicBezTo>
                  <a:cubicBezTo>
                    <a:pt x="149227" y="250319"/>
                    <a:pt x="165102" y="321756"/>
                    <a:pt x="171452" y="339748"/>
                  </a:cubicBezTo>
                  <a:cubicBezTo>
                    <a:pt x="177802" y="357740"/>
                    <a:pt x="167748" y="323873"/>
                    <a:pt x="158752" y="301648"/>
                  </a:cubicBezTo>
                  <a:cubicBezTo>
                    <a:pt x="149756" y="279423"/>
                    <a:pt x="141289" y="254552"/>
                    <a:pt x="117477" y="206398"/>
                  </a:cubicBezTo>
                  <a:cubicBezTo>
                    <a:pt x="93665" y="158244"/>
                    <a:pt x="-527" y="2140"/>
                    <a:pt x="2" y="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7" name="フリーフォーム 1536">
              <a:extLst>
                <a:ext uri="{FF2B5EF4-FFF2-40B4-BE49-F238E27FC236}">
                  <a16:creationId xmlns:a16="http://schemas.microsoft.com/office/drawing/2014/main" id="{D3DC5C6A-F81F-E258-81BE-CA4713AC41EE}"/>
                </a:ext>
              </a:extLst>
            </p:cNvPr>
            <p:cNvSpPr/>
            <p:nvPr/>
          </p:nvSpPr>
          <p:spPr>
            <a:xfrm>
              <a:off x="8547532" y="4698983"/>
              <a:ext cx="66290" cy="321340"/>
            </a:xfrm>
            <a:custGeom>
              <a:avLst/>
              <a:gdLst>
                <a:gd name="connsiteX0" fmla="*/ 56718 w 66290"/>
                <a:gd name="connsiteY0" fmla="*/ 17 h 321340"/>
                <a:gd name="connsiteX1" fmla="*/ 63068 w 66290"/>
                <a:gd name="connsiteY1" fmla="*/ 161942 h 321340"/>
                <a:gd name="connsiteX2" fmla="*/ 21793 w 66290"/>
                <a:gd name="connsiteY2" fmla="*/ 288942 h 321340"/>
                <a:gd name="connsiteX3" fmla="*/ 21793 w 66290"/>
                <a:gd name="connsiteY3" fmla="*/ 311167 h 321340"/>
                <a:gd name="connsiteX4" fmla="*/ 66243 w 66290"/>
                <a:gd name="connsiteY4" fmla="*/ 149242 h 321340"/>
                <a:gd name="connsiteX5" fmla="*/ 12268 w 66290"/>
                <a:gd name="connsiteY5" fmla="*/ 241317 h 321340"/>
                <a:gd name="connsiteX6" fmla="*/ 2743 w 66290"/>
                <a:gd name="connsiteY6" fmla="*/ 295292 h 321340"/>
                <a:gd name="connsiteX7" fmla="*/ 50368 w 66290"/>
                <a:gd name="connsiteY7" fmla="*/ 152417 h 321340"/>
                <a:gd name="connsiteX8" fmla="*/ 56718 w 66290"/>
                <a:gd name="connsiteY8" fmla="*/ 17 h 32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290" h="321340">
                  <a:moveTo>
                    <a:pt x="56718" y="17"/>
                  </a:moveTo>
                  <a:cubicBezTo>
                    <a:pt x="58835" y="1605"/>
                    <a:pt x="68889" y="113788"/>
                    <a:pt x="63068" y="161942"/>
                  </a:cubicBezTo>
                  <a:cubicBezTo>
                    <a:pt x="57247" y="210096"/>
                    <a:pt x="28672" y="264071"/>
                    <a:pt x="21793" y="288942"/>
                  </a:cubicBezTo>
                  <a:cubicBezTo>
                    <a:pt x="14914" y="313813"/>
                    <a:pt x="14385" y="334450"/>
                    <a:pt x="21793" y="311167"/>
                  </a:cubicBezTo>
                  <a:cubicBezTo>
                    <a:pt x="29201" y="287884"/>
                    <a:pt x="67830" y="160884"/>
                    <a:pt x="66243" y="149242"/>
                  </a:cubicBezTo>
                  <a:cubicBezTo>
                    <a:pt x="64656" y="137600"/>
                    <a:pt x="22851" y="216975"/>
                    <a:pt x="12268" y="241317"/>
                  </a:cubicBezTo>
                  <a:cubicBezTo>
                    <a:pt x="1685" y="265659"/>
                    <a:pt x="-3607" y="310109"/>
                    <a:pt x="2743" y="295292"/>
                  </a:cubicBezTo>
                  <a:cubicBezTo>
                    <a:pt x="9093" y="280475"/>
                    <a:pt x="41372" y="197396"/>
                    <a:pt x="50368" y="152417"/>
                  </a:cubicBezTo>
                  <a:cubicBezTo>
                    <a:pt x="59364" y="107438"/>
                    <a:pt x="54601" y="-1571"/>
                    <a:pt x="56718" y="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8" name="フリーフォーム 1537">
              <a:extLst>
                <a:ext uri="{FF2B5EF4-FFF2-40B4-BE49-F238E27FC236}">
                  <a16:creationId xmlns:a16="http://schemas.microsoft.com/office/drawing/2014/main" id="{BCF702F7-0D05-6773-56BB-CC2055D20609}"/>
                </a:ext>
              </a:extLst>
            </p:cNvPr>
            <p:cNvSpPr/>
            <p:nvPr/>
          </p:nvSpPr>
          <p:spPr>
            <a:xfrm>
              <a:off x="8528044" y="4718037"/>
              <a:ext cx="174652" cy="340722"/>
            </a:xfrm>
            <a:custGeom>
              <a:avLst/>
              <a:gdLst>
                <a:gd name="connsiteX0" fmla="*/ 6 w 174652"/>
                <a:gd name="connsiteY0" fmla="*/ 13 h 340722"/>
                <a:gd name="connsiteX1" fmla="*/ 146056 w 174652"/>
                <a:gd name="connsiteY1" fmla="*/ 82563 h 340722"/>
                <a:gd name="connsiteX2" fmla="*/ 136531 w 174652"/>
                <a:gd name="connsiteY2" fmla="*/ 212738 h 340722"/>
                <a:gd name="connsiteX3" fmla="*/ 149231 w 174652"/>
                <a:gd name="connsiteY3" fmla="*/ 180988 h 340722"/>
                <a:gd name="connsiteX4" fmla="*/ 146056 w 174652"/>
                <a:gd name="connsiteY4" fmla="*/ 339738 h 340722"/>
                <a:gd name="connsiteX5" fmla="*/ 152406 w 174652"/>
                <a:gd name="connsiteY5" fmla="*/ 241313 h 340722"/>
                <a:gd name="connsiteX6" fmla="*/ 174631 w 174652"/>
                <a:gd name="connsiteY6" fmla="*/ 104788 h 340722"/>
                <a:gd name="connsiteX7" fmla="*/ 152406 w 174652"/>
                <a:gd name="connsiteY7" fmla="*/ 76213 h 340722"/>
                <a:gd name="connsiteX8" fmla="*/ 6 w 174652"/>
                <a:gd name="connsiteY8" fmla="*/ 13 h 340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652" h="340722">
                  <a:moveTo>
                    <a:pt x="6" y="13"/>
                  </a:moveTo>
                  <a:cubicBezTo>
                    <a:pt x="-1052" y="1071"/>
                    <a:pt x="123302" y="47109"/>
                    <a:pt x="146056" y="82563"/>
                  </a:cubicBezTo>
                  <a:cubicBezTo>
                    <a:pt x="168810" y="118017"/>
                    <a:pt x="136002" y="196334"/>
                    <a:pt x="136531" y="212738"/>
                  </a:cubicBezTo>
                  <a:cubicBezTo>
                    <a:pt x="137060" y="229142"/>
                    <a:pt x="147644" y="159821"/>
                    <a:pt x="149231" y="180988"/>
                  </a:cubicBezTo>
                  <a:cubicBezTo>
                    <a:pt x="150818" y="202155"/>
                    <a:pt x="145527" y="329684"/>
                    <a:pt x="146056" y="339738"/>
                  </a:cubicBezTo>
                  <a:cubicBezTo>
                    <a:pt x="146585" y="349792"/>
                    <a:pt x="147644" y="280471"/>
                    <a:pt x="152406" y="241313"/>
                  </a:cubicBezTo>
                  <a:cubicBezTo>
                    <a:pt x="157169" y="202155"/>
                    <a:pt x="174631" y="132305"/>
                    <a:pt x="174631" y="104788"/>
                  </a:cubicBezTo>
                  <a:cubicBezTo>
                    <a:pt x="174631" y="77271"/>
                    <a:pt x="176218" y="91559"/>
                    <a:pt x="152406" y="76213"/>
                  </a:cubicBezTo>
                  <a:cubicBezTo>
                    <a:pt x="128594" y="60867"/>
                    <a:pt x="1064" y="-1045"/>
                    <a:pt x="6" y="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39" name="フリーフォーム 1538">
              <a:extLst>
                <a:ext uri="{FF2B5EF4-FFF2-40B4-BE49-F238E27FC236}">
                  <a16:creationId xmlns:a16="http://schemas.microsoft.com/office/drawing/2014/main" id="{3DCF7E32-E231-E39B-36A7-335549702E2E}"/>
                </a:ext>
              </a:extLst>
            </p:cNvPr>
            <p:cNvSpPr/>
            <p:nvPr/>
          </p:nvSpPr>
          <p:spPr>
            <a:xfrm>
              <a:off x="8550213" y="4784721"/>
              <a:ext cx="133433" cy="246689"/>
            </a:xfrm>
            <a:custGeom>
              <a:avLst/>
              <a:gdLst>
                <a:gd name="connsiteX0" fmla="*/ 62 w 133433"/>
                <a:gd name="connsiteY0" fmla="*/ 4 h 246689"/>
                <a:gd name="connsiteX1" fmla="*/ 98487 w 133433"/>
                <a:gd name="connsiteY1" fmla="*/ 60329 h 246689"/>
                <a:gd name="connsiteX2" fmla="*/ 114362 w 133433"/>
                <a:gd name="connsiteY2" fmla="*/ 111129 h 246689"/>
                <a:gd name="connsiteX3" fmla="*/ 69912 w 133433"/>
                <a:gd name="connsiteY3" fmla="*/ 98429 h 246689"/>
                <a:gd name="connsiteX4" fmla="*/ 57212 w 133433"/>
                <a:gd name="connsiteY4" fmla="*/ 111129 h 246689"/>
                <a:gd name="connsiteX5" fmla="*/ 114362 w 133433"/>
                <a:gd name="connsiteY5" fmla="*/ 180979 h 246689"/>
                <a:gd name="connsiteX6" fmla="*/ 111187 w 133433"/>
                <a:gd name="connsiteY6" fmla="*/ 244479 h 246689"/>
                <a:gd name="connsiteX7" fmla="*/ 76262 w 133433"/>
                <a:gd name="connsiteY7" fmla="*/ 228604 h 246689"/>
                <a:gd name="connsiteX8" fmla="*/ 22287 w 133433"/>
                <a:gd name="connsiteY8" fmla="*/ 193679 h 246689"/>
                <a:gd name="connsiteX9" fmla="*/ 88962 w 133433"/>
                <a:gd name="connsiteY9" fmla="*/ 219079 h 246689"/>
                <a:gd name="connsiteX10" fmla="*/ 117537 w 133433"/>
                <a:gd name="connsiteY10" fmla="*/ 196854 h 246689"/>
                <a:gd name="connsiteX11" fmla="*/ 34987 w 133433"/>
                <a:gd name="connsiteY11" fmla="*/ 149229 h 246689"/>
                <a:gd name="connsiteX12" fmla="*/ 133412 w 133433"/>
                <a:gd name="connsiteY12" fmla="*/ 171454 h 246689"/>
                <a:gd name="connsiteX13" fmla="*/ 44512 w 133433"/>
                <a:gd name="connsiteY13" fmla="*/ 85729 h 246689"/>
                <a:gd name="connsiteX14" fmla="*/ 111187 w 133433"/>
                <a:gd name="connsiteY14" fmla="*/ 88904 h 246689"/>
                <a:gd name="connsiteX15" fmla="*/ 114362 w 133433"/>
                <a:gd name="connsiteY15" fmla="*/ 63504 h 246689"/>
                <a:gd name="connsiteX16" fmla="*/ 62 w 133433"/>
                <a:gd name="connsiteY16" fmla="*/ 4 h 24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3433" h="246689">
                  <a:moveTo>
                    <a:pt x="62" y="4"/>
                  </a:moveTo>
                  <a:cubicBezTo>
                    <a:pt x="-2584" y="-525"/>
                    <a:pt x="79437" y="41808"/>
                    <a:pt x="98487" y="60329"/>
                  </a:cubicBezTo>
                  <a:cubicBezTo>
                    <a:pt x="117537" y="78850"/>
                    <a:pt x="119124" y="104779"/>
                    <a:pt x="114362" y="111129"/>
                  </a:cubicBezTo>
                  <a:cubicBezTo>
                    <a:pt x="109600" y="117479"/>
                    <a:pt x="69912" y="98429"/>
                    <a:pt x="69912" y="98429"/>
                  </a:cubicBezTo>
                  <a:cubicBezTo>
                    <a:pt x="60387" y="98429"/>
                    <a:pt x="49804" y="97371"/>
                    <a:pt x="57212" y="111129"/>
                  </a:cubicBezTo>
                  <a:cubicBezTo>
                    <a:pt x="64620" y="124887"/>
                    <a:pt x="105366" y="158754"/>
                    <a:pt x="114362" y="180979"/>
                  </a:cubicBezTo>
                  <a:cubicBezTo>
                    <a:pt x="123358" y="203204"/>
                    <a:pt x="117537" y="236542"/>
                    <a:pt x="111187" y="244479"/>
                  </a:cubicBezTo>
                  <a:cubicBezTo>
                    <a:pt x="104837" y="252416"/>
                    <a:pt x="91079" y="237071"/>
                    <a:pt x="76262" y="228604"/>
                  </a:cubicBezTo>
                  <a:cubicBezTo>
                    <a:pt x="61445" y="220137"/>
                    <a:pt x="20170" y="195267"/>
                    <a:pt x="22287" y="193679"/>
                  </a:cubicBezTo>
                  <a:cubicBezTo>
                    <a:pt x="24404" y="192091"/>
                    <a:pt x="73087" y="218550"/>
                    <a:pt x="88962" y="219079"/>
                  </a:cubicBezTo>
                  <a:cubicBezTo>
                    <a:pt x="104837" y="219608"/>
                    <a:pt x="126533" y="208496"/>
                    <a:pt x="117537" y="196854"/>
                  </a:cubicBezTo>
                  <a:cubicBezTo>
                    <a:pt x="108541" y="185212"/>
                    <a:pt x="32341" y="153462"/>
                    <a:pt x="34987" y="149229"/>
                  </a:cubicBezTo>
                  <a:cubicBezTo>
                    <a:pt x="37633" y="144996"/>
                    <a:pt x="131825" y="182037"/>
                    <a:pt x="133412" y="171454"/>
                  </a:cubicBezTo>
                  <a:cubicBezTo>
                    <a:pt x="135000" y="160871"/>
                    <a:pt x="48216" y="99487"/>
                    <a:pt x="44512" y="85729"/>
                  </a:cubicBezTo>
                  <a:cubicBezTo>
                    <a:pt x="40808" y="71971"/>
                    <a:pt x="99545" y="92608"/>
                    <a:pt x="111187" y="88904"/>
                  </a:cubicBezTo>
                  <a:cubicBezTo>
                    <a:pt x="122829" y="85200"/>
                    <a:pt x="129179" y="74087"/>
                    <a:pt x="114362" y="63504"/>
                  </a:cubicBezTo>
                  <a:cubicBezTo>
                    <a:pt x="99545" y="52921"/>
                    <a:pt x="2708" y="533"/>
                    <a:pt x="62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0" name="フリーフォーム 1539">
              <a:extLst>
                <a:ext uri="{FF2B5EF4-FFF2-40B4-BE49-F238E27FC236}">
                  <a16:creationId xmlns:a16="http://schemas.microsoft.com/office/drawing/2014/main" id="{BE038DF1-5050-2EDD-88E9-0E884C4E6546}"/>
                </a:ext>
              </a:extLst>
            </p:cNvPr>
            <p:cNvSpPr/>
            <p:nvPr/>
          </p:nvSpPr>
          <p:spPr>
            <a:xfrm>
              <a:off x="8460076" y="4739800"/>
              <a:ext cx="115599" cy="288121"/>
            </a:xfrm>
            <a:custGeom>
              <a:avLst/>
              <a:gdLst>
                <a:gd name="connsiteX0" fmla="*/ 115599 w 115599"/>
                <a:gd name="connsiteY0" fmla="*/ 475 h 288121"/>
                <a:gd name="connsiteX1" fmla="*/ 71149 w 115599"/>
                <a:gd name="connsiteY1" fmla="*/ 260825 h 288121"/>
                <a:gd name="connsiteX2" fmla="*/ 64799 w 115599"/>
                <a:gd name="connsiteY2" fmla="*/ 137000 h 288121"/>
                <a:gd name="connsiteX3" fmla="*/ 7649 w 115599"/>
                <a:gd name="connsiteY3" fmla="*/ 225900 h 288121"/>
                <a:gd name="connsiteX4" fmla="*/ 20349 w 115599"/>
                <a:gd name="connsiteY4" fmla="*/ 95725 h 288121"/>
                <a:gd name="connsiteX5" fmla="*/ 1299 w 115599"/>
                <a:gd name="connsiteY5" fmla="*/ 286225 h 288121"/>
                <a:gd name="connsiteX6" fmla="*/ 7649 w 115599"/>
                <a:gd name="connsiteY6" fmla="*/ 190975 h 288121"/>
                <a:gd name="connsiteX7" fmla="*/ 55274 w 115599"/>
                <a:gd name="connsiteY7" fmla="*/ 149700 h 288121"/>
                <a:gd name="connsiteX8" fmla="*/ 71149 w 115599"/>
                <a:gd name="connsiteY8" fmla="*/ 194150 h 288121"/>
                <a:gd name="connsiteX9" fmla="*/ 115599 w 115599"/>
                <a:gd name="connsiteY9" fmla="*/ 475 h 28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599" h="288121">
                  <a:moveTo>
                    <a:pt x="115599" y="475"/>
                  </a:moveTo>
                  <a:cubicBezTo>
                    <a:pt x="115599" y="11587"/>
                    <a:pt x="79616" y="238071"/>
                    <a:pt x="71149" y="260825"/>
                  </a:cubicBezTo>
                  <a:cubicBezTo>
                    <a:pt x="62682" y="283579"/>
                    <a:pt x="75382" y="142821"/>
                    <a:pt x="64799" y="137000"/>
                  </a:cubicBezTo>
                  <a:cubicBezTo>
                    <a:pt x="54216" y="131179"/>
                    <a:pt x="15057" y="232779"/>
                    <a:pt x="7649" y="225900"/>
                  </a:cubicBezTo>
                  <a:cubicBezTo>
                    <a:pt x="241" y="219021"/>
                    <a:pt x="21407" y="85671"/>
                    <a:pt x="20349" y="95725"/>
                  </a:cubicBezTo>
                  <a:cubicBezTo>
                    <a:pt x="19291" y="105779"/>
                    <a:pt x="3416" y="270350"/>
                    <a:pt x="1299" y="286225"/>
                  </a:cubicBezTo>
                  <a:cubicBezTo>
                    <a:pt x="-818" y="302100"/>
                    <a:pt x="-1347" y="213729"/>
                    <a:pt x="7649" y="190975"/>
                  </a:cubicBezTo>
                  <a:cubicBezTo>
                    <a:pt x="16645" y="168221"/>
                    <a:pt x="44691" y="149171"/>
                    <a:pt x="55274" y="149700"/>
                  </a:cubicBezTo>
                  <a:cubicBezTo>
                    <a:pt x="65857" y="150229"/>
                    <a:pt x="62153" y="211613"/>
                    <a:pt x="71149" y="194150"/>
                  </a:cubicBezTo>
                  <a:cubicBezTo>
                    <a:pt x="80145" y="176688"/>
                    <a:pt x="115599" y="-10637"/>
                    <a:pt x="115599" y="4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1" name="フリーフォーム 1540">
              <a:extLst>
                <a:ext uri="{FF2B5EF4-FFF2-40B4-BE49-F238E27FC236}">
                  <a16:creationId xmlns:a16="http://schemas.microsoft.com/office/drawing/2014/main" id="{84E73EA8-B8CB-F46B-2E38-D7280A967101}"/>
                </a:ext>
              </a:extLst>
            </p:cNvPr>
            <p:cNvSpPr/>
            <p:nvPr/>
          </p:nvSpPr>
          <p:spPr>
            <a:xfrm>
              <a:off x="7875304" y="4772327"/>
              <a:ext cx="629583" cy="248428"/>
            </a:xfrm>
            <a:custGeom>
              <a:avLst/>
              <a:gdLst>
                <a:gd name="connsiteX0" fmla="*/ 1871 w 629583"/>
                <a:gd name="connsiteY0" fmla="*/ 155273 h 248428"/>
                <a:gd name="connsiteX1" fmla="*/ 246346 w 629583"/>
                <a:gd name="connsiteY1" fmla="*/ 234648 h 248428"/>
                <a:gd name="connsiteX2" fmla="*/ 179671 w 629583"/>
                <a:gd name="connsiteY2" fmla="*/ 225123 h 248428"/>
                <a:gd name="connsiteX3" fmla="*/ 611471 w 629583"/>
                <a:gd name="connsiteY3" fmla="*/ 9223 h 248428"/>
                <a:gd name="connsiteX4" fmla="*/ 544796 w 629583"/>
                <a:gd name="connsiteY4" fmla="*/ 44148 h 248428"/>
                <a:gd name="connsiteX5" fmla="*/ 509871 w 629583"/>
                <a:gd name="connsiteY5" fmla="*/ 85423 h 248428"/>
                <a:gd name="connsiteX6" fmla="*/ 522571 w 629583"/>
                <a:gd name="connsiteY6" fmla="*/ 202898 h 248428"/>
                <a:gd name="connsiteX7" fmla="*/ 503521 w 629583"/>
                <a:gd name="connsiteY7" fmla="*/ 98123 h 248428"/>
                <a:gd name="connsiteX8" fmla="*/ 265396 w 629583"/>
                <a:gd name="connsiteY8" fmla="*/ 167973 h 248428"/>
                <a:gd name="connsiteX9" fmla="*/ 201896 w 629583"/>
                <a:gd name="connsiteY9" fmla="*/ 202898 h 248428"/>
                <a:gd name="connsiteX10" fmla="*/ 122521 w 629583"/>
                <a:gd name="connsiteY10" fmla="*/ 190198 h 248428"/>
                <a:gd name="connsiteX11" fmla="*/ 132046 w 629583"/>
                <a:gd name="connsiteY11" fmla="*/ 202898 h 248428"/>
                <a:gd name="connsiteX12" fmla="*/ 1871 w 629583"/>
                <a:gd name="connsiteY12" fmla="*/ 155273 h 248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9583" h="248428">
                  <a:moveTo>
                    <a:pt x="1871" y="155273"/>
                  </a:moveTo>
                  <a:cubicBezTo>
                    <a:pt x="20921" y="160565"/>
                    <a:pt x="216713" y="223006"/>
                    <a:pt x="246346" y="234648"/>
                  </a:cubicBezTo>
                  <a:cubicBezTo>
                    <a:pt x="275979" y="246290"/>
                    <a:pt x="118817" y="262694"/>
                    <a:pt x="179671" y="225123"/>
                  </a:cubicBezTo>
                  <a:cubicBezTo>
                    <a:pt x="240525" y="187552"/>
                    <a:pt x="550617" y="39386"/>
                    <a:pt x="611471" y="9223"/>
                  </a:cubicBezTo>
                  <a:cubicBezTo>
                    <a:pt x="672325" y="-20940"/>
                    <a:pt x="561729" y="31448"/>
                    <a:pt x="544796" y="44148"/>
                  </a:cubicBezTo>
                  <a:cubicBezTo>
                    <a:pt x="527863" y="56848"/>
                    <a:pt x="513575" y="58965"/>
                    <a:pt x="509871" y="85423"/>
                  </a:cubicBezTo>
                  <a:cubicBezTo>
                    <a:pt x="506167" y="111881"/>
                    <a:pt x="523629" y="200781"/>
                    <a:pt x="522571" y="202898"/>
                  </a:cubicBezTo>
                  <a:cubicBezTo>
                    <a:pt x="521513" y="205015"/>
                    <a:pt x="546384" y="103944"/>
                    <a:pt x="503521" y="98123"/>
                  </a:cubicBezTo>
                  <a:cubicBezTo>
                    <a:pt x="460659" y="92302"/>
                    <a:pt x="315667" y="150511"/>
                    <a:pt x="265396" y="167973"/>
                  </a:cubicBezTo>
                  <a:cubicBezTo>
                    <a:pt x="215125" y="185435"/>
                    <a:pt x="225709" y="199194"/>
                    <a:pt x="201896" y="202898"/>
                  </a:cubicBezTo>
                  <a:cubicBezTo>
                    <a:pt x="178084" y="206602"/>
                    <a:pt x="134163" y="190198"/>
                    <a:pt x="122521" y="190198"/>
                  </a:cubicBezTo>
                  <a:cubicBezTo>
                    <a:pt x="110879" y="190198"/>
                    <a:pt x="148979" y="206073"/>
                    <a:pt x="132046" y="202898"/>
                  </a:cubicBezTo>
                  <a:cubicBezTo>
                    <a:pt x="115113" y="199723"/>
                    <a:pt x="-17179" y="149981"/>
                    <a:pt x="1871" y="1552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2" name="フリーフォーム 1541">
              <a:extLst>
                <a:ext uri="{FF2B5EF4-FFF2-40B4-BE49-F238E27FC236}">
                  <a16:creationId xmlns:a16="http://schemas.microsoft.com/office/drawing/2014/main" id="{074ECB06-FC01-5C13-E46A-9A397B1A7A72}"/>
                </a:ext>
              </a:extLst>
            </p:cNvPr>
            <p:cNvSpPr/>
            <p:nvPr/>
          </p:nvSpPr>
          <p:spPr>
            <a:xfrm>
              <a:off x="7152918" y="2541237"/>
              <a:ext cx="36984" cy="408613"/>
            </a:xfrm>
            <a:custGeom>
              <a:avLst/>
              <a:gdLst>
                <a:gd name="connsiteX0" fmla="*/ 35282 w 36984"/>
                <a:gd name="connsiteY0" fmla="*/ 1938 h 408613"/>
                <a:gd name="connsiteX1" fmla="*/ 32107 w 36984"/>
                <a:gd name="connsiteY1" fmla="*/ 205138 h 408613"/>
                <a:gd name="connsiteX2" fmla="*/ 357 w 36984"/>
                <a:gd name="connsiteY2" fmla="*/ 401988 h 408613"/>
                <a:gd name="connsiteX3" fmla="*/ 16232 w 36984"/>
                <a:gd name="connsiteY3" fmla="*/ 332138 h 408613"/>
                <a:gd name="connsiteX4" fmla="*/ 35282 w 36984"/>
                <a:gd name="connsiteY4" fmla="*/ 1938 h 40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84" h="408613">
                  <a:moveTo>
                    <a:pt x="35282" y="1938"/>
                  </a:moveTo>
                  <a:cubicBezTo>
                    <a:pt x="37928" y="-19229"/>
                    <a:pt x="37928" y="138463"/>
                    <a:pt x="32107" y="205138"/>
                  </a:cubicBezTo>
                  <a:cubicBezTo>
                    <a:pt x="26286" y="271813"/>
                    <a:pt x="3003" y="380821"/>
                    <a:pt x="357" y="401988"/>
                  </a:cubicBezTo>
                  <a:cubicBezTo>
                    <a:pt x="-2289" y="423155"/>
                    <a:pt x="10411" y="391934"/>
                    <a:pt x="16232" y="332138"/>
                  </a:cubicBezTo>
                  <a:cubicBezTo>
                    <a:pt x="22053" y="272342"/>
                    <a:pt x="32636" y="23105"/>
                    <a:pt x="35282" y="19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3" name="フリーフォーム 1542">
              <a:extLst>
                <a:ext uri="{FF2B5EF4-FFF2-40B4-BE49-F238E27FC236}">
                  <a16:creationId xmlns:a16="http://schemas.microsoft.com/office/drawing/2014/main" id="{BAFC6DB1-B400-71A9-F2DF-9B0EDAC9B756}"/>
                </a:ext>
              </a:extLst>
            </p:cNvPr>
            <p:cNvSpPr/>
            <p:nvPr/>
          </p:nvSpPr>
          <p:spPr>
            <a:xfrm>
              <a:off x="6169005" y="1673209"/>
              <a:ext cx="57758" cy="154390"/>
            </a:xfrm>
            <a:custGeom>
              <a:avLst/>
              <a:gdLst>
                <a:gd name="connsiteX0" fmla="*/ 20 w 57758"/>
                <a:gd name="connsiteY0" fmla="*/ 16 h 154390"/>
                <a:gd name="connsiteX1" fmla="*/ 53995 w 57758"/>
                <a:gd name="connsiteY1" fmla="*/ 142891 h 154390"/>
                <a:gd name="connsiteX2" fmla="*/ 47645 w 57758"/>
                <a:gd name="connsiteY2" fmla="*/ 133366 h 154390"/>
                <a:gd name="connsiteX3" fmla="*/ 20 w 57758"/>
                <a:gd name="connsiteY3" fmla="*/ 16 h 154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758" h="154390">
                  <a:moveTo>
                    <a:pt x="20" y="16"/>
                  </a:moveTo>
                  <a:cubicBezTo>
                    <a:pt x="1078" y="1604"/>
                    <a:pt x="53995" y="142891"/>
                    <a:pt x="53995" y="142891"/>
                  </a:cubicBezTo>
                  <a:cubicBezTo>
                    <a:pt x="61933" y="165116"/>
                    <a:pt x="56112" y="151358"/>
                    <a:pt x="47645" y="133366"/>
                  </a:cubicBezTo>
                  <a:cubicBezTo>
                    <a:pt x="39178" y="115374"/>
                    <a:pt x="-1038" y="-1572"/>
                    <a:pt x="20" y="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4" name="フリーフォーム 1543">
              <a:extLst>
                <a:ext uri="{FF2B5EF4-FFF2-40B4-BE49-F238E27FC236}">
                  <a16:creationId xmlns:a16="http://schemas.microsoft.com/office/drawing/2014/main" id="{87AC2D01-C7B7-294B-42E9-8B4991CF58DE}"/>
                </a:ext>
              </a:extLst>
            </p:cNvPr>
            <p:cNvSpPr/>
            <p:nvPr/>
          </p:nvSpPr>
          <p:spPr>
            <a:xfrm>
              <a:off x="6892919" y="1558916"/>
              <a:ext cx="38572" cy="136672"/>
            </a:xfrm>
            <a:custGeom>
              <a:avLst/>
              <a:gdLst>
                <a:gd name="connsiteX0" fmla="*/ 6 w 38572"/>
                <a:gd name="connsiteY0" fmla="*/ 9 h 136672"/>
                <a:gd name="connsiteX1" fmla="*/ 38106 w 38572"/>
                <a:gd name="connsiteY1" fmla="*/ 107959 h 136672"/>
                <a:gd name="connsiteX2" fmla="*/ 22231 w 38572"/>
                <a:gd name="connsiteY2" fmla="*/ 136534 h 136672"/>
                <a:gd name="connsiteX3" fmla="*/ 34931 w 38572"/>
                <a:gd name="connsiteY3" fmla="*/ 114309 h 136672"/>
                <a:gd name="connsiteX4" fmla="*/ 6 w 38572"/>
                <a:gd name="connsiteY4" fmla="*/ 9 h 13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72" h="136672">
                  <a:moveTo>
                    <a:pt x="6" y="9"/>
                  </a:moveTo>
                  <a:cubicBezTo>
                    <a:pt x="535" y="-1049"/>
                    <a:pt x="34402" y="85205"/>
                    <a:pt x="38106" y="107959"/>
                  </a:cubicBezTo>
                  <a:cubicBezTo>
                    <a:pt x="41810" y="130713"/>
                    <a:pt x="22231" y="136534"/>
                    <a:pt x="22231" y="136534"/>
                  </a:cubicBezTo>
                  <a:cubicBezTo>
                    <a:pt x="21702" y="137592"/>
                    <a:pt x="37048" y="132830"/>
                    <a:pt x="34931" y="114309"/>
                  </a:cubicBezTo>
                  <a:cubicBezTo>
                    <a:pt x="32814" y="95788"/>
                    <a:pt x="-523" y="1067"/>
                    <a:pt x="6" y="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5" name="フリーフォーム 1544">
              <a:extLst>
                <a:ext uri="{FF2B5EF4-FFF2-40B4-BE49-F238E27FC236}">
                  <a16:creationId xmlns:a16="http://schemas.microsoft.com/office/drawing/2014/main" id="{DF23F2B8-CCBD-4BB1-663D-ECB052E7F522}"/>
                </a:ext>
              </a:extLst>
            </p:cNvPr>
            <p:cNvSpPr/>
            <p:nvPr/>
          </p:nvSpPr>
          <p:spPr>
            <a:xfrm>
              <a:off x="6692891" y="2539501"/>
              <a:ext cx="267282" cy="19638"/>
            </a:xfrm>
            <a:custGeom>
              <a:avLst/>
              <a:gdLst>
                <a:gd name="connsiteX0" fmla="*/ 9 w 267282"/>
                <a:gd name="connsiteY0" fmla="*/ 499 h 19638"/>
                <a:gd name="connsiteX1" fmla="*/ 127009 w 267282"/>
                <a:gd name="connsiteY1" fmla="*/ 16374 h 19638"/>
                <a:gd name="connsiteX2" fmla="*/ 263534 w 267282"/>
                <a:gd name="connsiteY2" fmla="*/ 499 h 19638"/>
                <a:gd name="connsiteX3" fmla="*/ 231784 w 267282"/>
                <a:gd name="connsiteY3" fmla="*/ 3674 h 19638"/>
                <a:gd name="connsiteX4" fmla="*/ 120659 w 267282"/>
                <a:gd name="connsiteY4" fmla="*/ 19549 h 19638"/>
                <a:gd name="connsiteX5" fmla="*/ 9 w 267282"/>
                <a:gd name="connsiteY5" fmla="*/ 499 h 19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7282" h="19638">
                  <a:moveTo>
                    <a:pt x="9" y="499"/>
                  </a:moveTo>
                  <a:cubicBezTo>
                    <a:pt x="1067" y="-30"/>
                    <a:pt x="83088" y="16374"/>
                    <a:pt x="127009" y="16374"/>
                  </a:cubicBezTo>
                  <a:cubicBezTo>
                    <a:pt x="170930" y="16374"/>
                    <a:pt x="246072" y="2616"/>
                    <a:pt x="263534" y="499"/>
                  </a:cubicBezTo>
                  <a:cubicBezTo>
                    <a:pt x="280996" y="-1618"/>
                    <a:pt x="231784" y="3674"/>
                    <a:pt x="231784" y="3674"/>
                  </a:cubicBezTo>
                  <a:cubicBezTo>
                    <a:pt x="207972" y="6849"/>
                    <a:pt x="153996" y="17962"/>
                    <a:pt x="120659" y="19549"/>
                  </a:cubicBezTo>
                  <a:cubicBezTo>
                    <a:pt x="87322" y="21136"/>
                    <a:pt x="-1049" y="1028"/>
                    <a:pt x="9" y="4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6" name="フリーフォーム 1545">
              <a:extLst>
                <a:ext uri="{FF2B5EF4-FFF2-40B4-BE49-F238E27FC236}">
                  <a16:creationId xmlns:a16="http://schemas.microsoft.com/office/drawing/2014/main" id="{DF98911D-77CA-01FA-7DE0-518F723CD36B}"/>
                </a:ext>
              </a:extLst>
            </p:cNvPr>
            <p:cNvSpPr/>
            <p:nvPr/>
          </p:nvSpPr>
          <p:spPr>
            <a:xfrm>
              <a:off x="8734424" y="5054368"/>
              <a:ext cx="184285" cy="563174"/>
            </a:xfrm>
            <a:custGeom>
              <a:avLst/>
              <a:gdLst>
                <a:gd name="connsiteX0" fmla="*/ 1 w 184285"/>
                <a:gd name="connsiteY0" fmla="*/ 232 h 563174"/>
                <a:gd name="connsiteX1" fmla="*/ 133351 w 184285"/>
                <a:gd name="connsiteY1" fmla="*/ 130407 h 563174"/>
                <a:gd name="connsiteX2" fmla="*/ 171451 w 184285"/>
                <a:gd name="connsiteY2" fmla="*/ 295507 h 563174"/>
                <a:gd name="connsiteX3" fmla="*/ 184151 w 184285"/>
                <a:gd name="connsiteY3" fmla="*/ 222482 h 563174"/>
                <a:gd name="connsiteX4" fmla="*/ 165101 w 184285"/>
                <a:gd name="connsiteY4" fmla="*/ 562207 h 563174"/>
                <a:gd name="connsiteX5" fmla="*/ 168276 w 184285"/>
                <a:gd name="connsiteY5" fmla="*/ 98657 h 563174"/>
                <a:gd name="connsiteX6" fmla="*/ 152401 w 184285"/>
                <a:gd name="connsiteY6" fmla="*/ 197082 h 563174"/>
                <a:gd name="connsiteX7" fmla="*/ 136526 w 184285"/>
                <a:gd name="connsiteY7" fmla="*/ 162157 h 563174"/>
                <a:gd name="connsiteX8" fmla="*/ 1 w 184285"/>
                <a:gd name="connsiteY8" fmla="*/ 232 h 56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285" h="563174">
                  <a:moveTo>
                    <a:pt x="1" y="232"/>
                  </a:moveTo>
                  <a:cubicBezTo>
                    <a:pt x="-528" y="-5060"/>
                    <a:pt x="104776" y="81195"/>
                    <a:pt x="133351" y="130407"/>
                  </a:cubicBezTo>
                  <a:cubicBezTo>
                    <a:pt x="161926" y="179620"/>
                    <a:pt x="162984" y="280161"/>
                    <a:pt x="171451" y="295507"/>
                  </a:cubicBezTo>
                  <a:cubicBezTo>
                    <a:pt x="179918" y="310853"/>
                    <a:pt x="185209" y="178032"/>
                    <a:pt x="184151" y="222482"/>
                  </a:cubicBezTo>
                  <a:cubicBezTo>
                    <a:pt x="183093" y="266932"/>
                    <a:pt x="167747" y="582844"/>
                    <a:pt x="165101" y="562207"/>
                  </a:cubicBezTo>
                  <a:cubicBezTo>
                    <a:pt x="162455" y="541570"/>
                    <a:pt x="170393" y="159511"/>
                    <a:pt x="168276" y="98657"/>
                  </a:cubicBezTo>
                  <a:cubicBezTo>
                    <a:pt x="166159" y="37803"/>
                    <a:pt x="157693" y="186499"/>
                    <a:pt x="152401" y="197082"/>
                  </a:cubicBezTo>
                  <a:cubicBezTo>
                    <a:pt x="147109" y="207665"/>
                    <a:pt x="163513" y="188086"/>
                    <a:pt x="136526" y="162157"/>
                  </a:cubicBezTo>
                  <a:cubicBezTo>
                    <a:pt x="109539" y="136228"/>
                    <a:pt x="530" y="5524"/>
                    <a:pt x="1" y="2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7" name="フリーフォーム 1546">
              <a:extLst>
                <a:ext uri="{FF2B5EF4-FFF2-40B4-BE49-F238E27FC236}">
                  <a16:creationId xmlns:a16="http://schemas.microsoft.com/office/drawing/2014/main" id="{6118583A-067A-62A2-EDE2-94C8F11341CA}"/>
                </a:ext>
              </a:extLst>
            </p:cNvPr>
            <p:cNvSpPr/>
            <p:nvPr/>
          </p:nvSpPr>
          <p:spPr>
            <a:xfrm>
              <a:off x="7705725" y="4990757"/>
              <a:ext cx="1219573" cy="308760"/>
            </a:xfrm>
            <a:custGeom>
              <a:avLst/>
              <a:gdLst>
                <a:gd name="connsiteX0" fmla="*/ 0 w 1219573"/>
                <a:gd name="connsiteY0" fmla="*/ 16218 h 308760"/>
                <a:gd name="connsiteX1" fmla="*/ 803275 w 1219573"/>
                <a:gd name="connsiteY1" fmla="*/ 13043 h 308760"/>
                <a:gd name="connsiteX2" fmla="*/ 577850 w 1219573"/>
                <a:gd name="connsiteY2" fmla="*/ 3518 h 308760"/>
                <a:gd name="connsiteX3" fmla="*/ 749300 w 1219573"/>
                <a:gd name="connsiteY3" fmla="*/ 6693 h 308760"/>
                <a:gd name="connsiteX4" fmla="*/ 958850 w 1219573"/>
                <a:gd name="connsiteY4" fmla="*/ 76543 h 308760"/>
                <a:gd name="connsiteX5" fmla="*/ 936625 w 1219573"/>
                <a:gd name="connsiteY5" fmla="*/ 63843 h 308760"/>
                <a:gd name="connsiteX6" fmla="*/ 1089025 w 1219573"/>
                <a:gd name="connsiteY6" fmla="*/ 216243 h 308760"/>
                <a:gd name="connsiteX7" fmla="*/ 1069975 w 1219573"/>
                <a:gd name="connsiteY7" fmla="*/ 165443 h 308760"/>
                <a:gd name="connsiteX8" fmla="*/ 1219200 w 1219573"/>
                <a:gd name="connsiteY8" fmla="*/ 308318 h 308760"/>
                <a:gd name="connsiteX9" fmla="*/ 1108075 w 1219573"/>
                <a:gd name="connsiteY9" fmla="*/ 206718 h 308760"/>
                <a:gd name="connsiteX10" fmla="*/ 971550 w 1219573"/>
                <a:gd name="connsiteY10" fmla="*/ 108293 h 308760"/>
                <a:gd name="connsiteX11" fmla="*/ 758825 w 1219573"/>
                <a:gd name="connsiteY11" fmla="*/ 73368 h 308760"/>
                <a:gd name="connsiteX12" fmla="*/ 593725 w 1219573"/>
                <a:gd name="connsiteY12" fmla="*/ 60668 h 308760"/>
                <a:gd name="connsiteX13" fmla="*/ 904875 w 1219573"/>
                <a:gd name="connsiteY13" fmla="*/ 67018 h 308760"/>
                <a:gd name="connsiteX14" fmla="*/ 825500 w 1219573"/>
                <a:gd name="connsiteY14" fmla="*/ 41618 h 308760"/>
                <a:gd name="connsiteX15" fmla="*/ 600075 w 1219573"/>
                <a:gd name="connsiteY15" fmla="*/ 32093 h 308760"/>
                <a:gd name="connsiteX16" fmla="*/ 120650 w 1219573"/>
                <a:gd name="connsiteY16" fmla="*/ 51143 h 308760"/>
                <a:gd name="connsiteX17" fmla="*/ 688975 w 1219573"/>
                <a:gd name="connsiteY17" fmla="*/ 22568 h 308760"/>
                <a:gd name="connsiteX18" fmla="*/ 568325 w 1219573"/>
                <a:gd name="connsiteY18" fmla="*/ 13043 h 308760"/>
                <a:gd name="connsiteX19" fmla="*/ 0 w 1219573"/>
                <a:gd name="connsiteY19" fmla="*/ 16218 h 30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573" h="308760">
                  <a:moveTo>
                    <a:pt x="0" y="16218"/>
                  </a:moveTo>
                  <a:lnTo>
                    <a:pt x="803275" y="13043"/>
                  </a:lnTo>
                  <a:cubicBezTo>
                    <a:pt x="899583" y="10926"/>
                    <a:pt x="586846" y="4576"/>
                    <a:pt x="577850" y="3518"/>
                  </a:cubicBezTo>
                  <a:cubicBezTo>
                    <a:pt x="568854" y="2460"/>
                    <a:pt x="685800" y="-5478"/>
                    <a:pt x="749300" y="6693"/>
                  </a:cubicBezTo>
                  <a:cubicBezTo>
                    <a:pt x="812800" y="18864"/>
                    <a:pt x="927629" y="67018"/>
                    <a:pt x="958850" y="76543"/>
                  </a:cubicBezTo>
                  <a:cubicBezTo>
                    <a:pt x="990071" y="86068"/>
                    <a:pt x="914929" y="40560"/>
                    <a:pt x="936625" y="63843"/>
                  </a:cubicBezTo>
                  <a:cubicBezTo>
                    <a:pt x="958321" y="87126"/>
                    <a:pt x="1066800" y="199310"/>
                    <a:pt x="1089025" y="216243"/>
                  </a:cubicBezTo>
                  <a:cubicBezTo>
                    <a:pt x="1111250" y="233176"/>
                    <a:pt x="1048279" y="150097"/>
                    <a:pt x="1069975" y="165443"/>
                  </a:cubicBezTo>
                  <a:cubicBezTo>
                    <a:pt x="1091671" y="180789"/>
                    <a:pt x="1212850" y="301439"/>
                    <a:pt x="1219200" y="308318"/>
                  </a:cubicBezTo>
                  <a:cubicBezTo>
                    <a:pt x="1225550" y="315197"/>
                    <a:pt x="1149350" y="240055"/>
                    <a:pt x="1108075" y="206718"/>
                  </a:cubicBezTo>
                  <a:cubicBezTo>
                    <a:pt x="1066800" y="173381"/>
                    <a:pt x="1029758" y="130518"/>
                    <a:pt x="971550" y="108293"/>
                  </a:cubicBezTo>
                  <a:cubicBezTo>
                    <a:pt x="913342" y="86068"/>
                    <a:pt x="821796" y="81305"/>
                    <a:pt x="758825" y="73368"/>
                  </a:cubicBezTo>
                  <a:cubicBezTo>
                    <a:pt x="695854" y="65431"/>
                    <a:pt x="569383" y="61726"/>
                    <a:pt x="593725" y="60668"/>
                  </a:cubicBezTo>
                  <a:cubicBezTo>
                    <a:pt x="618067" y="59610"/>
                    <a:pt x="866246" y="70193"/>
                    <a:pt x="904875" y="67018"/>
                  </a:cubicBezTo>
                  <a:cubicBezTo>
                    <a:pt x="943504" y="63843"/>
                    <a:pt x="876300" y="47439"/>
                    <a:pt x="825500" y="41618"/>
                  </a:cubicBezTo>
                  <a:cubicBezTo>
                    <a:pt x="774700" y="35797"/>
                    <a:pt x="717550" y="30506"/>
                    <a:pt x="600075" y="32093"/>
                  </a:cubicBezTo>
                  <a:cubicBezTo>
                    <a:pt x="482600" y="33681"/>
                    <a:pt x="105833" y="52730"/>
                    <a:pt x="120650" y="51143"/>
                  </a:cubicBezTo>
                  <a:cubicBezTo>
                    <a:pt x="135467" y="49556"/>
                    <a:pt x="614363" y="28918"/>
                    <a:pt x="688975" y="22568"/>
                  </a:cubicBezTo>
                  <a:cubicBezTo>
                    <a:pt x="763587" y="16218"/>
                    <a:pt x="682096" y="14630"/>
                    <a:pt x="568325" y="13043"/>
                  </a:cubicBezTo>
                  <a:lnTo>
                    <a:pt x="0" y="1621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8" name="フリーフォーム 1547">
              <a:extLst>
                <a:ext uri="{FF2B5EF4-FFF2-40B4-BE49-F238E27FC236}">
                  <a16:creationId xmlns:a16="http://schemas.microsoft.com/office/drawing/2014/main" id="{CCCB5B0A-7036-C5AA-FE4E-36A2F30F4540}"/>
                </a:ext>
              </a:extLst>
            </p:cNvPr>
            <p:cNvSpPr/>
            <p:nvPr/>
          </p:nvSpPr>
          <p:spPr>
            <a:xfrm>
              <a:off x="7637463" y="4951305"/>
              <a:ext cx="668339" cy="145057"/>
            </a:xfrm>
            <a:custGeom>
              <a:avLst/>
              <a:gdLst>
                <a:gd name="connsiteX0" fmla="*/ 1587 w 668339"/>
                <a:gd name="connsiteY0" fmla="*/ 144570 h 145057"/>
                <a:gd name="connsiteX1" fmla="*/ 173037 w 668339"/>
                <a:gd name="connsiteY1" fmla="*/ 1695 h 145057"/>
                <a:gd name="connsiteX2" fmla="*/ 103187 w 668339"/>
                <a:gd name="connsiteY2" fmla="*/ 65195 h 145057"/>
                <a:gd name="connsiteX3" fmla="*/ 201612 w 668339"/>
                <a:gd name="connsiteY3" fmla="*/ 52495 h 145057"/>
                <a:gd name="connsiteX4" fmla="*/ 668337 w 668339"/>
                <a:gd name="connsiteY4" fmla="*/ 36620 h 145057"/>
                <a:gd name="connsiteX5" fmla="*/ 207962 w 668339"/>
                <a:gd name="connsiteY5" fmla="*/ 49320 h 145057"/>
                <a:gd name="connsiteX6" fmla="*/ 46037 w 668339"/>
                <a:gd name="connsiteY6" fmla="*/ 58845 h 145057"/>
                <a:gd name="connsiteX7" fmla="*/ 84137 w 668339"/>
                <a:gd name="connsiteY7" fmla="*/ 49320 h 145057"/>
                <a:gd name="connsiteX8" fmla="*/ 1587 w 668339"/>
                <a:gd name="connsiteY8" fmla="*/ 144570 h 14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8339" h="145057">
                  <a:moveTo>
                    <a:pt x="1587" y="144570"/>
                  </a:moveTo>
                  <a:cubicBezTo>
                    <a:pt x="16404" y="136632"/>
                    <a:pt x="156104" y="14924"/>
                    <a:pt x="173037" y="1695"/>
                  </a:cubicBezTo>
                  <a:cubicBezTo>
                    <a:pt x="189970" y="-11534"/>
                    <a:pt x="98424" y="56728"/>
                    <a:pt x="103187" y="65195"/>
                  </a:cubicBezTo>
                  <a:cubicBezTo>
                    <a:pt x="107950" y="73662"/>
                    <a:pt x="107420" y="57257"/>
                    <a:pt x="201612" y="52495"/>
                  </a:cubicBezTo>
                  <a:cubicBezTo>
                    <a:pt x="295804" y="47733"/>
                    <a:pt x="667279" y="37149"/>
                    <a:pt x="668337" y="36620"/>
                  </a:cubicBezTo>
                  <a:cubicBezTo>
                    <a:pt x="669395" y="36091"/>
                    <a:pt x="311678" y="45616"/>
                    <a:pt x="207962" y="49320"/>
                  </a:cubicBezTo>
                  <a:cubicBezTo>
                    <a:pt x="104246" y="53024"/>
                    <a:pt x="66674" y="58845"/>
                    <a:pt x="46037" y="58845"/>
                  </a:cubicBezTo>
                  <a:cubicBezTo>
                    <a:pt x="25400" y="58845"/>
                    <a:pt x="87841" y="37678"/>
                    <a:pt x="84137" y="49320"/>
                  </a:cubicBezTo>
                  <a:cubicBezTo>
                    <a:pt x="80433" y="60962"/>
                    <a:pt x="-13230" y="152508"/>
                    <a:pt x="1587" y="1445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49" name="フリーフォーム 1548">
              <a:extLst>
                <a:ext uri="{FF2B5EF4-FFF2-40B4-BE49-F238E27FC236}">
                  <a16:creationId xmlns:a16="http://schemas.microsoft.com/office/drawing/2014/main" id="{35449DC2-342A-46BC-7BCC-B69CCDFD2855}"/>
                </a:ext>
              </a:extLst>
            </p:cNvPr>
            <p:cNvSpPr/>
            <p:nvPr/>
          </p:nvSpPr>
          <p:spPr>
            <a:xfrm>
              <a:off x="8784343" y="5552972"/>
              <a:ext cx="175918" cy="724331"/>
            </a:xfrm>
            <a:custGeom>
              <a:avLst/>
              <a:gdLst>
                <a:gd name="connsiteX0" fmla="*/ 115182 w 175918"/>
                <a:gd name="connsiteY0" fmla="*/ 103 h 724331"/>
                <a:gd name="connsiteX1" fmla="*/ 127882 w 175918"/>
                <a:gd name="connsiteY1" fmla="*/ 254103 h 724331"/>
                <a:gd name="connsiteX2" fmla="*/ 131057 w 175918"/>
                <a:gd name="connsiteY2" fmla="*/ 222353 h 724331"/>
                <a:gd name="connsiteX3" fmla="*/ 54857 w 175918"/>
                <a:gd name="connsiteY3" fmla="*/ 460478 h 724331"/>
                <a:gd name="connsiteX4" fmla="*/ 54857 w 175918"/>
                <a:gd name="connsiteY4" fmla="*/ 473178 h 724331"/>
                <a:gd name="connsiteX5" fmla="*/ 882 w 175918"/>
                <a:gd name="connsiteY5" fmla="*/ 717653 h 724331"/>
                <a:gd name="connsiteX6" fmla="*/ 19932 w 175918"/>
                <a:gd name="connsiteY6" fmla="*/ 660503 h 724331"/>
                <a:gd name="connsiteX7" fmla="*/ 175507 w 175918"/>
                <a:gd name="connsiteY7" fmla="*/ 190603 h 724331"/>
                <a:gd name="connsiteX8" fmla="*/ 67557 w 175918"/>
                <a:gd name="connsiteY8" fmla="*/ 492228 h 724331"/>
                <a:gd name="connsiteX9" fmla="*/ 137407 w 175918"/>
                <a:gd name="connsiteY9" fmla="*/ 254103 h 724331"/>
                <a:gd name="connsiteX10" fmla="*/ 118357 w 175918"/>
                <a:gd name="connsiteY10" fmla="*/ 292203 h 724331"/>
                <a:gd name="connsiteX11" fmla="*/ 140582 w 175918"/>
                <a:gd name="connsiteY11" fmla="*/ 206478 h 724331"/>
                <a:gd name="connsiteX12" fmla="*/ 131057 w 175918"/>
                <a:gd name="connsiteY12" fmla="*/ 222353 h 724331"/>
                <a:gd name="connsiteX13" fmla="*/ 115182 w 175918"/>
                <a:gd name="connsiteY13" fmla="*/ 103 h 72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918" h="724331">
                  <a:moveTo>
                    <a:pt x="115182" y="103"/>
                  </a:moveTo>
                  <a:cubicBezTo>
                    <a:pt x="114653" y="5395"/>
                    <a:pt x="125236" y="217061"/>
                    <a:pt x="127882" y="254103"/>
                  </a:cubicBezTo>
                  <a:cubicBezTo>
                    <a:pt x="130528" y="291145"/>
                    <a:pt x="143228" y="187957"/>
                    <a:pt x="131057" y="222353"/>
                  </a:cubicBezTo>
                  <a:cubicBezTo>
                    <a:pt x="118886" y="256749"/>
                    <a:pt x="54857" y="460478"/>
                    <a:pt x="54857" y="460478"/>
                  </a:cubicBezTo>
                  <a:cubicBezTo>
                    <a:pt x="42157" y="502282"/>
                    <a:pt x="63853" y="430316"/>
                    <a:pt x="54857" y="473178"/>
                  </a:cubicBezTo>
                  <a:cubicBezTo>
                    <a:pt x="45861" y="516041"/>
                    <a:pt x="6703" y="686432"/>
                    <a:pt x="882" y="717653"/>
                  </a:cubicBezTo>
                  <a:cubicBezTo>
                    <a:pt x="-4939" y="748874"/>
                    <a:pt x="19932" y="660503"/>
                    <a:pt x="19932" y="660503"/>
                  </a:cubicBezTo>
                  <a:cubicBezTo>
                    <a:pt x="49036" y="572661"/>
                    <a:pt x="167570" y="218649"/>
                    <a:pt x="175507" y="190603"/>
                  </a:cubicBezTo>
                  <a:cubicBezTo>
                    <a:pt x="183445" y="162557"/>
                    <a:pt x="73907" y="481645"/>
                    <a:pt x="67557" y="492228"/>
                  </a:cubicBezTo>
                  <a:cubicBezTo>
                    <a:pt x="61207" y="502811"/>
                    <a:pt x="128940" y="287440"/>
                    <a:pt x="137407" y="254103"/>
                  </a:cubicBezTo>
                  <a:cubicBezTo>
                    <a:pt x="145874" y="220766"/>
                    <a:pt x="117828" y="300141"/>
                    <a:pt x="118357" y="292203"/>
                  </a:cubicBezTo>
                  <a:cubicBezTo>
                    <a:pt x="118886" y="284266"/>
                    <a:pt x="140582" y="206478"/>
                    <a:pt x="140582" y="206478"/>
                  </a:cubicBezTo>
                  <a:cubicBezTo>
                    <a:pt x="142699" y="194836"/>
                    <a:pt x="133703" y="250399"/>
                    <a:pt x="131057" y="222353"/>
                  </a:cubicBezTo>
                  <a:cubicBezTo>
                    <a:pt x="128411" y="194307"/>
                    <a:pt x="115711" y="-5189"/>
                    <a:pt x="115182" y="1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0" name="フリーフォーム 1549">
              <a:extLst>
                <a:ext uri="{FF2B5EF4-FFF2-40B4-BE49-F238E27FC236}">
                  <a16:creationId xmlns:a16="http://schemas.microsoft.com/office/drawing/2014/main" id="{354A3908-BFD0-FE05-1E21-4289C0F6C16E}"/>
                </a:ext>
              </a:extLst>
            </p:cNvPr>
            <p:cNvSpPr/>
            <p:nvPr/>
          </p:nvSpPr>
          <p:spPr>
            <a:xfrm>
              <a:off x="7683500" y="5132169"/>
              <a:ext cx="1000432" cy="416222"/>
            </a:xfrm>
            <a:custGeom>
              <a:avLst/>
              <a:gdLst>
                <a:gd name="connsiteX0" fmla="*/ 0 w 1000432"/>
                <a:gd name="connsiteY0" fmla="*/ 14506 h 416222"/>
                <a:gd name="connsiteX1" fmla="*/ 495300 w 1000432"/>
                <a:gd name="connsiteY1" fmla="*/ 4981 h 416222"/>
                <a:gd name="connsiteX2" fmla="*/ 434975 w 1000432"/>
                <a:gd name="connsiteY2" fmla="*/ 14506 h 416222"/>
                <a:gd name="connsiteX3" fmla="*/ 558800 w 1000432"/>
                <a:gd name="connsiteY3" fmla="*/ 109756 h 416222"/>
                <a:gd name="connsiteX4" fmla="*/ 933450 w 1000432"/>
                <a:gd name="connsiteY4" fmla="*/ 347881 h 416222"/>
                <a:gd name="connsiteX5" fmla="*/ 920750 w 1000432"/>
                <a:gd name="connsiteY5" fmla="*/ 335181 h 416222"/>
                <a:gd name="connsiteX6" fmla="*/ 981075 w 1000432"/>
                <a:gd name="connsiteY6" fmla="*/ 408206 h 416222"/>
                <a:gd name="connsiteX7" fmla="*/ 533400 w 1000432"/>
                <a:gd name="connsiteY7" fmla="*/ 116106 h 416222"/>
                <a:gd name="connsiteX8" fmla="*/ 819150 w 1000432"/>
                <a:gd name="connsiteY8" fmla="*/ 278031 h 416222"/>
                <a:gd name="connsiteX9" fmla="*/ 412750 w 1000432"/>
                <a:gd name="connsiteY9" fmla="*/ 8156 h 416222"/>
                <a:gd name="connsiteX10" fmla="*/ 346075 w 1000432"/>
                <a:gd name="connsiteY10" fmla="*/ 65306 h 416222"/>
                <a:gd name="connsiteX11" fmla="*/ 374650 w 1000432"/>
                <a:gd name="connsiteY11" fmla="*/ 14506 h 416222"/>
                <a:gd name="connsiteX12" fmla="*/ 307975 w 1000432"/>
                <a:gd name="connsiteY12" fmla="*/ 20856 h 416222"/>
                <a:gd name="connsiteX13" fmla="*/ 0 w 1000432"/>
                <a:gd name="connsiteY13" fmla="*/ 14506 h 41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0432" h="416222">
                  <a:moveTo>
                    <a:pt x="0" y="14506"/>
                  </a:moveTo>
                  <a:cubicBezTo>
                    <a:pt x="31221" y="11860"/>
                    <a:pt x="422804" y="4981"/>
                    <a:pt x="495300" y="4981"/>
                  </a:cubicBezTo>
                  <a:cubicBezTo>
                    <a:pt x="567796" y="4981"/>
                    <a:pt x="424392" y="-2957"/>
                    <a:pt x="434975" y="14506"/>
                  </a:cubicBezTo>
                  <a:cubicBezTo>
                    <a:pt x="445558" y="31969"/>
                    <a:pt x="475721" y="54194"/>
                    <a:pt x="558800" y="109756"/>
                  </a:cubicBezTo>
                  <a:cubicBezTo>
                    <a:pt x="641879" y="165318"/>
                    <a:pt x="933450" y="347881"/>
                    <a:pt x="933450" y="347881"/>
                  </a:cubicBezTo>
                  <a:cubicBezTo>
                    <a:pt x="993775" y="385452"/>
                    <a:pt x="912813" y="325127"/>
                    <a:pt x="920750" y="335181"/>
                  </a:cubicBezTo>
                  <a:cubicBezTo>
                    <a:pt x="928687" y="345235"/>
                    <a:pt x="1045633" y="444718"/>
                    <a:pt x="981075" y="408206"/>
                  </a:cubicBezTo>
                  <a:cubicBezTo>
                    <a:pt x="916517" y="371694"/>
                    <a:pt x="560387" y="137802"/>
                    <a:pt x="533400" y="116106"/>
                  </a:cubicBezTo>
                  <a:cubicBezTo>
                    <a:pt x="506413" y="94410"/>
                    <a:pt x="839258" y="296023"/>
                    <a:pt x="819150" y="278031"/>
                  </a:cubicBezTo>
                  <a:cubicBezTo>
                    <a:pt x="799042" y="260039"/>
                    <a:pt x="491596" y="43610"/>
                    <a:pt x="412750" y="8156"/>
                  </a:cubicBezTo>
                  <a:cubicBezTo>
                    <a:pt x="333904" y="-27298"/>
                    <a:pt x="352425" y="64248"/>
                    <a:pt x="346075" y="65306"/>
                  </a:cubicBezTo>
                  <a:cubicBezTo>
                    <a:pt x="339725" y="66364"/>
                    <a:pt x="381000" y="21914"/>
                    <a:pt x="374650" y="14506"/>
                  </a:cubicBezTo>
                  <a:cubicBezTo>
                    <a:pt x="368300" y="7098"/>
                    <a:pt x="364067" y="19798"/>
                    <a:pt x="307975" y="20856"/>
                  </a:cubicBezTo>
                  <a:lnTo>
                    <a:pt x="0" y="1450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1" name="フリーフォーム 1550">
              <a:extLst>
                <a:ext uri="{FF2B5EF4-FFF2-40B4-BE49-F238E27FC236}">
                  <a16:creationId xmlns:a16="http://schemas.microsoft.com/office/drawing/2014/main" id="{5B834230-F950-7F2E-16D1-75F1B93DC60D}"/>
                </a:ext>
              </a:extLst>
            </p:cNvPr>
            <p:cNvSpPr/>
            <p:nvPr/>
          </p:nvSpPr>
          <p:spPr>
            <a:xfrm>
              <a:off x="8273581" y="5131893"/>
              <a:ext cx="460847" cy="91439"/>
            </a:xfrm>
            <a:custGeom>
              <a:avLst/>
              <a:gdLst>
                <a:gd name="connsiteX0" fmla="*/ 469 w 460847"/>
                <a:gd name="connsiteY0" fmla="*/ 56057 h 91439"/>
                <a:gd name="connsiteX1" fmla="*/ 175094 w 460847"/>
                <a:gd name="connsiteY1" fmla="*/ 2082 h 91439"/>
                <a:gd name="connsiteX2" fmla="*/ 124294 w 460847"/>
                <a:gd name="connsiteY2" fmla="*/ 17957 h 91439"/>
                <a:gd name="connsiteX3" fmla="*/ 190969 w 460847"/>
                <a:gd name="connsiteY3" fmla="*/ 81457 h 91439"/>
                <a:gd name="connsiteX4" fmla="*/ 244944 w 460847"/>
                <a:gd name="connsiteY4" fmla="*/ 87807 h 91439"/>
                <a:gd name="connsiteX5" fmla="*/ 178269 w 460847"/>
                <a:gd name="connsiteY5" fmla="*/ 46532 h 91439"/>
                <a:gd name="connsiteX6" fmla="*/ 460844 w 460847"/>
                <a:gd name="connsiteY6" fmla="*/ 27482 h 91439"/>
                <a:gd name="connsiteX7" fmla="*/ 171919 w 460847"/>
                <a:gd name="connsiteY7" fmla="*/ 52882 h 91439"/>
                <a:gd name="connsiteX8" fmla="*/ 124294 w 460847"/>
                <a:gd name="connsiteY8" fmla="*/ 11607 h 91439"/>
                <a:gd name="connsiteX9" fmla="*/ 469 w 460847"/>
                <a:gd name="connsiteY9" fmla="*/ 56057 h 91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0847" h="91439">
                  <a:moveTo>
                    <a:pt x="469" y="56057"/>
                  </a:moveTo>
                  <a:cubicBezTo>
                    <a:pt x="8936" y="54470"/>
                    <a:pt x="175094" y="2082"/>
                    <a:pt x="175094" y="2082"/>
                  </a:cubicBezTo>
                  <a:cubicBezTo>
                    <a:pt x="195731" y="-4268"/>
                    <a:pt x="121648" y="4728"/>
                    <a:pt x="124294" y="17957"/>
                  </a:cubicBezTo>
                  <a:cubicBezTo>
                    <a:pt x="126940" y="31186"/>
                    <a:pt x="170861" y="69815"/>
                    <a:pt x="190969" y="81457"/>
                  </a:cubicBezTo>
                  <a:cubicBezTo>
                    <a:pt x="211077" y="93099"/>
                    <a:pt x="247061" y="93628"/>
                    <a:pt x="244944" y="87807"/>
                  </a:cubicBezTo>
                  <a:cubicBezTo>
                    <a:pt x="242827" y="81986"/>
                    <a:pt x="142286" y="56586"/>
                    <a:pt x="178269" y="46532"/>
                  </a:cubicBezTo>
                  <a:cubicBezTo>
                    <a:pt x="214252" y="36478"/>
                    <a:pt x="461902" y="26424"/>
                    <a:pt x="460844" y="27482"/>
                  </a:cubicBezTo>
                  <a:cubicBezTo>
                    <a:pt x="459786" y="28540"/>
                    <a:pt x="228011" y="55528"/>
                    <a:pt x="171919" y="52882"/>
                  </a:cubicBezTo>
                  <a:cubicBezTo>
                    <a:pt x="115827" y="50236"/>
                    <a:pt x="148107" y="9490"/>
                    <a:pt x="124294" y="11607"/>
                  </a:cubicBezTo>
                  <a:cubicBezTo>
                    <a:pt x="100481" y="13724"/>
                    <a:pt x="-7998" y="57644"/>
                    <a:pt x="469" y="560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2" name="フリーフォーム 1551">
              <a:extLst>
                <a:ext uri="{FF2B5EF4-FFF2-40B4-BE49-F238E27FC236}">
                  <a16:creationId xmlns:a16="http://schemas.microsoft.com/office/drawing/2014/main" id="{AD8EAD76-4291-0DFC-F99F-790C45BB7BB5}"/>
                </a:ext>
              </a:extLst>
            </p:cNvPr>
            <p:cNvSpPr/>
            <p:nvPr/>
          </p:nvSpPr>
          <p:spPr>
            <a:xfrm>
              <a:off x="8578833" y="5191110"/>
              <a:ext cx="318916" cy="539781"/>
            </a:xfrm>
            <a:custGeom>
              <a:avLst/>
              <a:gdLst>
                <a:gd name="connsiteX0" fmla="*/ 174642 w 318916"/>
                <a:gd name="connsiteY0" fmla="*/ 28590 h 539781"/>
                <a:gd name="connsiteX1" fmla="*/ 311167 w 318916"/>
                <a:gd name="connsiteY1" fmla="*/ 517540 h 539781"/>
                <a:gd name="connsiteX2" fmla="*/ 292117 w 318916"/>
                <a:gd name="connsiteY2" fmla="*/ 438165 h 539781"/>
                <a:gd name="connsiteX3" fmla="*/ 209567 w 318916"/>
                <a:gd name="connsiteY3" fmla="*/ 273065 h 539781"/>
                <a:gd name="connsiteX4" fmla="*/ 158767 w 318916"/>
                <a:gd name="connsiteY4" fmla="*/ 117490 h 539781"/>
                <a:gd name="connsiteX5" fmla="*/ 142892 w 318916"/>
                <a:gd name="connsiteY5" fmla="*/ 79390 h 539781"/>
                <a:gd name="connsiteX6" fmla="*/ 17 w 318916"/>
                <a:gd name="connsiteY6" fmla="*/ 15 h 539781"/>
                <a:gd name="connsiteX7" fmla="*/ 133367 w 318916"/>
                <a:gd name="connsiteY7" fmla="*/ 73040 h 539781"/>
                <a:gd name="connsiteX8" fmla="*/ 171467 w 318916"/>
                <a:gd name="connsiteY8" fmla="*/ 123840 h 539781"/>
                <a:gd name="connsiteX9" fmla="*/ 193692 w 318916"/>
                <a:gd name="connsiteY9" fmla="*/ 263540 h 539781"/>
                <a:gd name="connsiteX10" fmla="*/ 200042 w 318916"/>
                <a:gd name="connsiteY10" fmla="*/ 241315 h 539781"/>
                <a:gd name="connsiteX11" fmla="*/ 244492 w 318916"/>
                <a:gd name="connsiteY11" fmla="*/ 295290 h 539781"/>
                <a:gd name="connsiteX12" fmla="*/ 244492 w 318916"/>
                <a:gd name="connsiteY12" fmla="*/ 330215 h 539781"/>
                <a:gd name="connsiteX13" fmla="*/ 225442 w 318916"/>
                <a:gd name="connsiteY13" fmla="*/ 155590 h 539781"/>
                <a:gd name="connsiteX14" fmla="*/ 219092 w 318916"/>
                <a:gd name="connsiteY14" fmla="*/ 174640 h 539781"/>
                <a:gd name="connsiteX15" fmla="*/ 174642 w 318916"/>
                <a:gd name="connsiteY15" fmla="*/ 28590 h 539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8916" h="539781">
                  <a:moveTo>
                    <a:pt x="174642" y="28590"/>
                  </a:moveTo>
                  <a:cubicBezTo>
                    <a:pt x="189988" y="85740"/>
                    <a:pt x="291588" y="449278"/>
                    <a:pt x="311167" y="517540"/>
                  </a:cubicBezTo>
                  <a:cubicBezTo>
                    <a:pt x="330746" y="585802"/>
                    <a:pt x="309050" y="478911"/>
                    <a:pt x="292117" y="438165"/>
                  </a:cubicBezTo>
                  <a:cubicBezTo>
                    <a:pt x="275184" y="397419"/>
                    <a:pt x="231792" y="326511"/>
                    <a:pt x="209567" y="273065"/>
                  </a:cubicBezTo>
                  <a:cubicBezTo>
                    <a:pt x="187342" y="219619"/>
                    <a:pt x="169879" y="149769"/>
                    <a:pt x="158767" y="117490"/>
                  </a:cubicBezTo>
                  <a:cubicBezTo>
                    <a:pt x="147654" y="85211"/>
                    <a:pt x="169350" y="98969"/>
                    <a:pt x="142892" y="79390"/>
                  </a:cubicBezTo>
                  <a:cubicBezTo>
                    <a:pt x="116434" y="59811"/>
                    <a:pt x="1605" y="1073"/>
                    <a:pt x="17" y="15"/>
                  </a:cubicBezTo>
                  <a:cubicBezTo>
                    <a:pt x="-1571" y="-1043"/>
                    <a:pt x="104792" y="52403"/>
                    <a:pt x="133367" y="73040"/>
                  </a:cubicBezTo>
                  <a:cubicBezTo>
                    <a:pt x="161942" y="93677"/>
                    <a:pt x="161413" y="92090"/>
                    <a:pt x="171467" y="123840"/>
                  </a:cubicBezTo>
                  <a:cubicBezTo>
                    <a:pt x="181521" y="155590"/>
                    <a:pt x="188930" y="243961"/>
                    <a:pt x="193692" y="263540"/>
                  </a:cubicBezTo>
                  <a:cubicBezTo>
                    <a:pt x="198454" y="283119"/>
                    <a:pt x="191575" y="236023"/>
                    <a:pt x="200042" y="241315"/>
                  </a:cubicBezTo>
                  <a:cubicBezTo>
                    <a:pt x="208509" y="246607"/>
                    <a:pt x="237084" y="280473"/>
                    <a:pt x="244492" y="295290"/>
                  </a:cubicBezTo>
                  <a:cubicBezTo>
                    <a:pt x="251900" y="310107"/>
                    <a:pt x="247667" y="353498"/>
                    <a:pt x="244492" y="330215"/>
                  </a:cubicBezTo>
                  <a:cubicBezTo>
                    <a:pt x="241317" y="306932"/>
                    <a:pt x="225442" y="155590"/>
                    <a:pt x="225442" y="155590"/>
                  </a:cubicBezTo>
                  <a:cubicBezTo>
                    <a:pt x="221209" y="129661"/>
                    <a:pt x="230205" y="193161"/>
                    <a:pt x="219092" y="174640"/>
                  </a:cubicBezTo>
                  <a:cubicBezTo>
                    <a:pt x="207980" y="156119"/>
                    <a:pt x="159296" y="-28560"/>
                    <a:pt x="174642" y="285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3" name="フリーフォーム 1552">
              <a:extLst>
                <a:ext uri="{FF2B5EF4-FFF2-40B4-BE49-F238E27FC236}">
                  <a16:creationId xmlns:a16="http://schemas.microsoft.com/office/drawing/2014/main" id="{E86F769B-9B76-7B63-D789-3F7DEF62B466}"/>
                </a:ext>
              </a:extLst>
            </p:cNvPr>
            <p:cNvSpPr/>
            <p:nvPr/>
          </p:nvSpPr>
          <p:spPr>
            <a:xfrm>
              <a:off x="7719607" y="5056592"/>
              <a:ext cx="983243" cy="76124"/>
            </a:xfrm>
            <a:custGeom>
              <a:avLst/>
              <a:gdLst>
                <a:gd name="connsiteX0" fmla="*/ 1993 w 983243"/>
                <a:gd name="connsiteY0" fmla="*/ 29758 h 76124"/>
                <a:gd name="connsiteX1" fmla="*/ 408393 w 983243"/>
                <a:gd name="connsiteY1" fmla="*/ 4358 h 76124"/>
                <a:gd name="connsiteX2" fmla="*/ 767168 w 983243"/>
                <a:gd name="connsiteY2" fmla="*/ 1183 h 76124"/>
                <a:gd name="connsiteX3" fmla="*/ 617943 w 983243"/>
                <a:gd name="connsiteY3" fmla="*/ 17058 h 76124"/>
                <a:gd name="connsiteX4" fmla="*/ 687793 w 983243"/>
                <a:gd name="connsiteY4" fmla="*/ 55158 h 76124"/>
                <a:gd name="connsiteX5" fmla="*/ 983068 w 983243"/>
                <a:gd name="connsiteY5" fmla="*/ 67858 h 76124"/>
                <a:gd name="connsiteX6" fmla="*/ 729068 w 983243"/>
                <a:gd name="connsiteY6" fmla="*/ 74208 h 76124"/>
                <a:gd name="connsiteX7" fmla="*/ 602068 w 983243"/>
                <a:gd name="connsiteY7" fmla="*/ 32933 h 76124"/>
                <a:gd name="connsiteX8" fmla="*/ 586193 w 983243"/>
                <a:gd name="connsiteY8" fmla="*/ 13883 h 76124"/>
                <a:gd name="connsiteX9" fmla="*/ 1993 w 983243"/>
                <a:gd name="connsiteY9" fmla="*/ 29758 h 7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3243" h="76124">
                  <a:moveTo>
                    <a:pt x="1993" y="29758"/>
                  </a:moveTo>
                  <a:cubicBezTo>
                    <a:pt x="-27640" y="28171"/>
                    <a:pt x="280864" y="9120"/>
                    <a:pt x="408393" y="4358"/>
                  </a:cubicBezTo>
                  <a:cubicBezTo>
                    <a:pt x="535922" y="-404"/>
                    <a:pt x="732243" y="-934"/>
                    <a:pt x="767168" y="1183"/>
                  </a:cubicBezTo>
                  <a:cubicBezTo>
                    <a:pt x="802093" y="3300"/>
                    <a:pt x="631172" y="8062"/>
                    <a:pt x="617943" y="17058"/>
                  </a:cubicBezTo>
                  <a:cubicBezTo>
                    <a:pt x="604714" y="26054"/>
                    <a:pt x="626939" y="46691"/>
                    <a:pt x="687793" y="55158"/>
                  </a:cubicBezTo>
                  <a:cubicBezTo>
                    <a:pt x="748647" y="63625"/>
                    <a:pt x="976189" y="64683"/>
                    <a:pt x="983068" y="67858"/>
                  </a:cubicBezTo>
                  <a:cubicBezTo>
                    <a:pt x="989947" y="71033"/>
                    <a:pt x="792568" y="80029"/>
                    <a:pt x="729068" y="74208"/>
                  </a:cubicBezTo>
                  <a:cubicBezTo>
                    <a:pt x="665568" y="68387"/>
                    <a:pt x="625880" y="42987"/>
                    <a:pt x="602068" y="32933"/>
                  </a:cubicBezTo>
                  <a:cubicBezTo>
                    <a:pt x="578256" y="22879"/>
                    <a:pt x="681443" y="13883"/>
                    <a:pt x="586193" y="13883"/>
                  </a:cubicBezTo>
                  <a:cubicBezTo>
                    <a:pt x="490943" y="13883"/>
                    <a:pt x="31626" y="31345"/>
                    <a:pt x="1993" y="297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4" name="フリーフォーム 1553">
              <a:extLst>
                <a:ext uri="{FF2B5EF4-FFF2-40B4-BE49-F238E27FC236}">
                  <a16:creationId xmlns:a16="http://schemas.microsoft.com/office/drawing/2014/main" id="{C9DDF1EA-571F-BDEB-924B-9F32CD16DE1A}"/>
                </a:ext>
              </a:extLst>
            </p:cNvPr>
            <p:cNvSpPr/>
            <p:nvPr/>
          </p:nvSpPr>
          <p:spPr>
            <a:xfrm>
              <a:off x="8397845" y="5168885"/>
              <a:ext cx="273654" cy="190624"/>
            </a:xfrm>
            <a:custGeom>
              <a:avLst/>
              <a:gdLst>
                <a:gd name="connsiteX0" fmla="*/ 30 w 273654"/>
                <a:gd name="connsiteY0" fmla="*/ 41290 h 190624"/>
                <a:gd name="connsiteX1" fmla="*/ 66705 w 273654"/>
                <a:gd name="connsiteY1" fmla="*/ 98440 h 190624"/>
                <a:gd name="connsiteX2" fmla="*/ 44480 w 273654"/>
                <a:gd name="connsiteY2" fmla="*/ 165115 h 190624"/>
                <a:gd name="connsiteX3" fmla="*/ 95280 w 273654"/>
                <a:gd name="connsiteY3" fmla="*/ 149240 h 190624"/>
                <a:gd name="connsiteX4" fmla="*/ 266730 w 273654"/>
                <a:gd name="connsiteY4" fmla="*/ 66690 h 190624"/>
                <a:gd name="connsiteX5" fmla="*/ 234980 w 273654"/>
                <a:gd name="connsiteY5" fmla="*/ 82565 h 190624"/>
                <a:gd name="connsiteX6" fmla="*/ 187355 w 273654"/>
                <a:gd name="connsiteY6" fmla="*/ 190515 h 190624"/>
                <a:gd name="connsiteX7" fmla="*/ 238155 w 273654"/>
                <a:gd name="connsiteY7" fmla="*/ 60340 h 190624"/>
                <a:gd name="connsiteX8" fmla="*/ 79405 w 273654"/>
                <a:gd name="connsiteY8" fmla="*/ 130190 h 190624"/>
                <a:gd name="connsiteX9" fmla="*/ 219105 w 273654"/>
                <a:gd name="connsiteY9" fmla="*/ 15 h 190624"/>
                <a:gd name="connsiteX10" fmla="*/ 76230 w 273654"/>
                <a:gd name="connsiteY10" fmla="*/ 139715 h 190624"/>
                <a:gd name="connsiteX11" fmla="*/ 76230 w 273654"/>
                <a:gd name="connsiteY11" fmla="*/ 95265 h 190624"/>
                <a:gd name="connsiteX12" fmla="*/ 30 w 273654"/>
                <a:gd name="connsiteY12" fmla="*/ 41290 h 190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654" h="190624">
                  <a:moveTo>
                    <a:pt x="30" y="41290"/>
                  </a:moveTo>
                  <a:cubicBezTo>
                    <a:pt x="-1557" y="41819"/>
                    <a:pt x="59297" y="77803"/>
                    <a:pt x="66705" y="98440"/>
                  </a:cubicBezTo>
                  <a:cubicBezTo>
                    <a:pt x="74113" y="119077"/>
                    <a:pt x="39717" y="156648"/>
                    <a:pt x="44480" y="165115"/>
                  </a:cubicBezTo>
                  <a:cubicBezTo>
                    <a:pt x="49243" y="173582"/>
                    <a:pt x="58238" y="165644"/>
                    <a:pt x="95280" y="149240"/>
                  </a:cubicBezTo>
                  <a:cubicBezTo>
                    <a:pt x="132322" y="132836"/>
                    <a:pt x="243447" y="77802"/>
                    <a:pt x="266730" y="66690"/>
                  </a:cubicBezTo>
                  <a:cubicBezTo>
                    <a:pt x="290013" y="55578"/>
                    <a:pt x="248209" y="61927"/>
                    <a:pt x="234980" y="82565"/>
                  </a:cubicBezTo>
                  <a:cubicBezTo>
                    <a:pt x="221751" y="103203"/>
                    <a:pt x="186826" y="194219"/>
                    <a:pt x="187355" y="190515"/>
                  </a:cubicBezTo>
                  <a:cubicBezTo>
                    <a:pt x="187884" y="186811"/>
                    <a:pt x="256147" y="70394"/>
                    <a:pt x="238155" y="60340"/>
                  </a:cubicBezTo>
                  <a:cubicBezTo>
                    <a:pt x="220163" y="50286"/>
                    <a:pt x="82580" y="140244"/>
                    <a:pt x="79405" y="130190"/>
                  </a:cubicBezTo>
                  <a:cubicBezTo>
                    <a:pt x="76230" y="120136"/>
                    <a:pt x="219634" y="-1572"/>
                    <a:pt x="219105" y="15"/>
                  </a:cubicBezTo>
                  <a:cubicBezTo>
                    <a:pt x="218576" y="1602"/>
                    <a:pt x="100043" y="123840"/>
                    <a:pt x="76230" y="139715"/>
                  </a:cubicBezTo>
                  <a:cubicBezTo>
                    <a:pt x="52418" y="155590"/>
                    <a:pt x="87342" y="107965"/>
                    <a:pt x="76230" y="95265"/>
                  </a:cubicBezTo>
                  <a:cubicBezTo>
                    <a:pt x="65118" y="82565"/>
                    <a:pt x="1617" y="40761"/>
                    <a:pt x="30" y="412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5" name="フリーフォーム 1554">
              <a:extLst>
                <a:ext uri="{FF2B5EF4-FFF2-40B4-BE49-F238E27FC236}">
                  <a16:creationId xmlns:a16="http://schemas.microsoft.com/office/drawing/2014/main" id="{95FA9A98-DF89-6D12-1EB0-A50BB2434A90}"/>
                </a:ext>
              </a:extLst>
            </p:cNvPr>
            <p:cNvSpPr/>
            <p:nvPr/>
          </p:nvSpPr>
          <p:spPr>
            <a:xfrm>
              <a:off x="8293644" y="6216631"/>
              <a:ext cx="526238" cy="379274"/>
            </a:xfrm>
            <a:custGeom>
              <a:avLst/>
              <a:gdLst>
                <a:gd name="connsiteX0" fmla="*/ 2631 w 526238"/>
                <a:gd name="connsiteY0" fmla="*/ 377844 h 379274"/>
                <a:gd name="connsiteX1" fmla="*/ 504281 w 526238"/>
                <a:gd name="connsiteY1" fmla="*/ 15894 h 379274"/>
                <a:gd name="connsiteX2" fmla="*/ 415381 w 526238"/>
                <a:gd name="connsiteY2" fmla="*/ 76219 h 379274"/>
                <a:gd name="connsiteX3" fmla="*/ 221706 w 526238"/>
                <a:gd name="connsiteY3" fmla="*/ 184169 h 379274"/>
                <a:gd name="connsiteX4" fmla="*/ 304256 w 526238"/>
                <a:gd name="connsiteY4" fmla="*/ 142894 h 379274"/>
                <a:gd name="connsiteX5" fmla="*/ 2631 w 526238"/>
                <a:gd name="connsiteY5" fmla="*/ 377844 h 379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238" h="379274">
                  <a:moveTo>
                    <a:pt x="2631" y="377844"/>
                  </a:moveTo>
                  <a:cubicBezTo>
                    <a:pt x="35968" y="356677"/>
                    <a:pt x="435489" y="66165"/>
                    <a:pt x="504281" y="15894"/>
                  </a:cubicBezTo>
                  <a:cubicBezTo>
                    <a:pt x="573073" y="-34377"/>
                    <a:pt x="462477" y="48173"/>
                    <a:pt x="415381" y="76219"/>
                  </a:cubicBezTo>
                  <a:cubicBezTo>
                    <a:pt x="368285" y="104265"/>
                    <a:pt x="240227" y="173056"/>
                    <a:pt x="221706" y="184169"/>
                  </a:cubicBezTo>
                  <a:cubicBezTo>
                    <a:pt x="203185" y="195281"/>
                    <a:pt x="345531" y="106911"/>
                    <a:pt x="304256" y="142894"/>
                  </a:cubicBezTo>
                  <a:cubicBezTo>
                    <a:pt x="262981" y="178877"/>
                    <a:pt x="-30706" y="399011"/>
                    <a:pt x="2631" y="3778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6" name="フリーフォーム 1555">
              <a:extLst>
                <a:ext uri="{FF2B5EF4-FFF2-40B4-BE49-F238E27FC236}">
                  <a16:creationId xmlns:a16="http://schemas.microsoft.com/office/drawing/2014/main" id="{7D8AF387-AC06-E224-D071-941133BBFC34}"/>
                </a:ext>
              </a:extLst>
            </p:cNvPr>
            <p:cNvSpPr/>
            <p:nvPr/>
          </p:nvSpPr>
          <p:spPr>
            <a:xfrm>
              <a:off x="6472562" y="4024247"/>
              <a:ext cx="364380" cy="430843"/>
            </a:xfrm>
            <a:custGeom>
              <a:avLst/>
              <a:gdLst>
                <a:gd name="connsiteX0" fmla="*/ 363213 w 364380"/>
                <a:gd name="connsiteY0" fmla="*/ 1653 h 430843"/>
                <a:gd name="connsiteX1" fmla="*/ 1263 w 364380"/>
                <a:gd name="connsiteY1" fmla="*/ 430278 h 430843"/>
                <a:gd name="connsiteX2" fmla="*/ 239388 w 364380"/>
                <a:gd name="connsiteY2" fmla="*/ 96903 h 430843"/>
                <a:gd name="connsiteX3" fmla="*/ 121913 w 364380"/>
                <a:gd name="connsiteY3" fmla="*/ 274703 h 430843"/>
                <a:gd name="connsiteX4" fmla="*/ 363213 w 364380"/>
                <a:gd name="connsiteY4" fmla="*/ 1653 h 430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380" h="430843">
                  <a:moveTo>
                    <a:pt x="363213" y="1653"/>
                  </a:moveTo>
                  <a:cubicBezTo>
                    <a:pt x="343105" y="27582"/>
                    <a:pt x="21900" y="414403"/>
                    <a:pt x="1263" y="430278"/>
                  </a:cubicBezTo>
                  <a:cubicBezTo>
                    <a:pt x="-19375" y="446153"/>
                    <a:pt x="219280" y="122832"/>
                    <a:pt x="239388" y="96903"/>
                  </a:cubicBezTo>
                  <a:cubicBezTo>
                    <a:pt x="259496" y="70974"/>
                    <a:pt x="106567" y="286345"/>
                    <a:pt x="121913" y="274703"/>
                  </a:cubicBezTo>
                  <a:cubicBezTo>
                    <a:pt x="137259" y="263061"/>
                    <a:pt x="383321" y="-24276"/>
                    <a:pt x="363213" y="16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7" name="フリーフォーム 1556">
              <a:extLst>
                <a:ext uri="{FF2B5EF4-FFF2-40B4-BE49-F238E27FC236}">
                  <a16:creationId xmlns:a16="http://schemas.microsoft.com/office/drawing/2014/main" id="{74DBB48B-0B76-7DBC-BFBC-B657996D1574}"/>
                </a:ext>
              </a:extLst>
            </p:cNvPr>
            <p:cNvSpPr/>
            <p:nvPr/>
          </p:nvSpPr>
          <p:spPr>
            <a:xfrm>
              <a:off x="6311900" y="4062810"/>
              <a:ext cx="484153" cy="312437"/>
            </a:xfrm>
            <a:custGeom>
              <a:avLst/>
              <a:gdLst>
                <a:gd name="connsiteX0" fmla="*/ 0 w 484153"/>
                <a:gd name="connsiteY0" fmla="*/ 312340 h 312437"/>
                <a:gd name="connsiteX1" fmla="*/ 222250 w 484153"/>
                <a:gd name="connsiteY1" fmla="*/ 172640 h 312437"/>
                <a:gd name="connsiteX2" fmla="*/ 212725 w 484153"/>
                <a:gd name="connsiteY2" fmla="*/ 191690 h 312437"/>
                <a:gd name="connsiteX3" fmla="*/ 482600 w 484153"/>
                <a:gd name="connsiteY3" fmla="*/ 1190 h 312437"/>
                <a:gd name="connsiteX4" fmla="*/ 330200 w 484153"/>
                <a:gd name="connsiteY4" fmla="*/ 105965 h 312437"/>
                <a:gd name="connsiteX5" fmla="*/ 184150 w 484153"/>
                <a:gd name="connsiteY5" fmla="*/ 207565 h 312437"/>
                <a:gd name="connsiteX6" fmla="*/ 222250 w 484153"/>
                <a:gd name="connsiteY6" fmla="*/ 194865 h 312437"/>
                <a:gd name="connsiteX7" fmla="*/ 0 w 484153"/>
                <a:gd name="connsiteY7" fmla="*/ 312340 h 31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4153" h="312437">
                  <a:moveTo>
                    <a:pt x="0" y="312340"/>
                  </a:moveTo>
                  <a:cubicBezTo>
                    <a:pt x="0" y="308636"/>
                    <a:pt x="186796" y="192748"/>
                    <a:pt x="222250" y="172640"/>
                  </a:cubicBezTo>
                  <a:cubicBezTo>
                    <a:pt x="257704" y="152532"/>
                    <a:pt x="169333" y="220265"/>
                    <a:pt x="212725" y="191690"/>
                  </a:cubicBezTo>
                  <a:cubicBezTo>
                    <a:pt x="256117" y="163115"/>
                    <a:pt x="463021" y="15477"/>
                    <a:pt x="482600" y="1190"/>
                  </a:cubicBezTo>
                  <a:cubicBezTo>
                    <a:pt x="502179" y="-13097"/>
                    <a:pt x="330200" y="105965"/>
                    <a:pt x="330200" y="105965"/>
                  </a:cubicBezTo>
                  <a:cubicBezTo>
                    <a:pt x="280458" y="140361"/>
                    <a:pt x="202142" y="192748"/>
                    <a:pt x="184150" y="207565"/>
                  </a:cubicBezTo>
                  <a:cubicBezTo>
                    <a:pt x="166158" y="222382"/>
                    <a:pt x="248179" y="176873"/>
                    <a:pt x="222250" y="194865"/>
                  </a:cubicBezTo>
                  <a:cubicBezTo>
                    <a:pt x="196321" y="212857"/>
                    <a:pt x="0" y="316044"/>
                    <a:pt x="0" y="3123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8" name="フリーフォーム 1557">
              <a:extLst>
                <a:ext uri="{FF2B5EF4-FFF2-40B4-BE49-F238E27FC236}">
                  <a16:creationId xmlns:a16="http://schemas.microsoft.com/office/drawing/2014/main" id="{8D5414B6-C654-5BB9-7E76-EC16C5DDA331}"/>
                </a:ext>
              </a:extLst>
            </p:cNvPr>
            <p:cNvSpPr/>
            <p:nvPr/>
          </p:nvSpPr>
          <p:spPr>
            <a:xfrm>
              <a:off x="6421794" y="4063069"/>
              <a:ext cx="355216" cy="291072"/>
            </a:xfrm>
            <a:custGeom>
              <a:avLst/>
              <a:gdLst>
                <a:gd name="connsiteX0" fmla="*/ 353656 w 355216"/>
                <a:gd name="connsiteY0" fmla="*/ 931 h 291072"/>
                <a:gd name="connsiteX1" fmla="*/ 7581 w 355216"/>
                <a:gd name="connsiteY1" fmla="*/ 283506 h 291072"/>
                <a:gd name="connsiteX2" fmla="*/ 131406 w 355216"/>
                <a:gd name="connsiteY2" fmla="*/ 194606 h 291072"/>
                <a:gd name="connsiteX3" fmla="*/ 353656 w 355216"/>
                <a:gd name="connsiteY3" fmla="*/ 931 h 29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5216" h="291072">
                  <a:moveTo>
                    <a:pt x="353656" y="931"/>
                  </a:moveTo>
                  <a:cubicBezTo>
                    <a:pt x="333019" y="15748"/>
                    <a:pt x="44623" y="251227"/>
                    <a:pt x="7581" y="283506"/>
                  </a:cubicBezTo>
                  <a:cubicBezTo>
                    <a:pt x="-29461" y="315785"/>
                    <a:pt x="78489" y="236939"/>
                    <a:pt x="131406" y="194606"/>
                  </a:cubicBezTo>
                  <a:cubicBezTo>
                    <a:pt x="184323" y="152273"/>
                    <a:pt x="374293" y="-13886"/>
                    <a:pt x="353656" y="9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59" name="フリーフォーム 1558">
              <a:extLst>
                <a:ext uri="{FF2B5EF4-FFF2-40B4-BE49-F238E27FC236}">
                  <a16:creationId xmlns:a16="http://schemas.microsoft.com/office/drawing/2014/main" id="{1314E7F7-9452-1F12-1DF0-4028E9F0D6D8}"/>
                </a:ext>
              </a:extLst>
            </p:cNvPr>
            <p:cNvSpPr/>
            <p:nvPr/>
          </p:nvSpPr>
          <p:spPr>
            <a:xfrm>
              <a:off x="6541898" y="3871821"/>
              <a:ext cx="495253" cy="598751"/>
            </a:xfrm>
            <a:custGeom>
              <a:avLst/>
              <a:gdLst>
                <a:gd name="connsiteX0" fmla="*/ 493902 w 495253"/>
                <a:gd name="connsiteY0" fmla="*/ 1679 h 598751"/>
                <a:gd name="connsiteX1" fmla="*/ 87502 w 495253"/>
                <a:gd name="connsiteY1" fmla="*/ 471579 h 598751"/>
                <a:gd name="connsiteX2" fmla="*/ 125602 w 495253"/>
                <a:gd name="connsiteY2" fmla="*/ 430304 h 598751"/>
                <a:gd name="connsiteX3" fmla="*/ 11302 w 495253"/>
                <a:gd name="connsiteY3" fmla="*/ 592229 h 598751"/>
                <a:gd name="connsiteX4" fmla="*/ 27177 w 495253"/>
                <a:gd name="connsiteY4" fmla="*/ 560479 h 598751"/>
                <a:gd name="connsiteX5" fmla="*/ 214502 w 495253"/>
                <a:gd name="connsiteY5" fmla="*/ 500154 h 598751"/>
                <a:gd name="connsiteX6" fmla="*/ 90677 w 495253"/>
                <a:gd name="connsiteY6" fmla="*/ 528729 h 598751"/>
                <a:gd name="connsiteX7" fmla="*/ 106552 w 495253"/>
                <a:gd name="connsiteY7" fmla="*/ 477929 h 598751"/>
                <a:gd name="connsiteX8" fmla="*/ 252602 w 495253"/>
                <a:gd name="connsiteY8" fmla="*/ 306479 h 598751"/>
                <a:gd name="connsiteX9" fmla="*/ 189102 w 495253"/>
                <a:gd name="connsiteY9" fmla="*/ 360454 h 598751"/>
                <a:gd name="connsiteX10" fmla="*/ 252602 w 495253"/>
                <a:gd name="connsiteY10" fmla="*/ 284254 h 598751"/>
                <a:gd name="connsiteX11" fmla="*/ 220852 w 495253"/>
                <a:gd name="connsiteY11" fmla="*/ 312829 h 598751"/>
                <a:gd name="connsiteX12" fmla="*/ 493902 w 495253"/>
                <a:gd name="connsiteY12" fmla="*/ 1679 h 598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5253" h="598751">
                  <a:moveTo>
                    <a:pt x="493902" y="1679"/>
                  </a:moveTo>
                  <a:cubicBezTo>
                    <a:pt x="471677" y="28137"/>
                    <a:pt x="148885" y="400142"/>
                    <a:pt x="87502" y="471579"/>
                  </a:cubicBezTo>
                  <a:cubicBezTo>
                    <a:pt x="26119" y="543017"/>
                    <a:pt x="138302" y="410196"/>
                    <a:pt x="125602" y="430304"/>
                  </a:cubicBezTo>
                  <a:cubicBezTo>
                    <a:pt x="112902" y="450412"/>
                    <a:pt x="27706" y="570533"/>
                    <a:pt x="11302" y="592229"/>
                  </a:cubicBezTo>
                  <a:cubicBezTo>
                    <a:pt x="-5102" y="613925"/>
                    <a:pt x="-6690" y="575825"/>
                    <a:pt x="27177" y="560479"/>
                  </a:cubicBezTo>
                  <a:cubicBezTo>
                    <a:pt x="61044" y="545133"/>
                    <a:pt x="203919" y="505446"/>
                    <a:pt x="214502" y="500154"/>
                  </a:cubicBezTo>
                  <a:cubicBezTo>
                    <a:pt x="225085" y="494862"/>
                    <a:pt x="108669" y="532433"/>
                    <a:pt x="90677" y="528729"/>
                  </a:cubicBezTo>
                  <a:cubicBezTo>
                    <a:pt x="72685" y="525025"/>
                    <a:pt x="79565" y="514971"/>
                    <a:pt x="106552" y="477929"/>
                  </a:cubicBezTo>
                  <a:cubicBezTo>
                    <a:pt x="133539" y="440887"/>
                    <a:pt x="238844" y="326058"/>
                    <a:pt x="252602" y="306479"/>
                  </a:cubicBezTo>
                  <a:cubicBezTo>
                    <a:pt x="266360" y="286900"/>
                    <a:pt x="189102" y="364158"/>
                    <a:pt x="189102" y="360454"/>
                  </a:cubicBezTo>
                  <a:cubicBezTo>
                    <a:pt x="189102" y="356750"/>
                    <a:pt x="247310" y="292191"/>
                    <a:pt x="252602" y="284254"/>
                  </a:cubicBezTo>
                  <a:cubicBezTo>
                    <a:pt x="257894" y="276317"/>
                    <a:pt x="184339" y="356221"/>
                    <a:pt x="220852" y="312829"/>
                  </a:cubicBezTo>
                  <a:cubicBezTo>
                    <a:pt x="257365" y="269437"/>
                    <a:pt x="516127" y="-24779"/>
                    <a:pt x="493902" y="16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0" name="フリーフォーム 1559">
              <a:extLst>
                <a:ext uri="{FF2B5EF4-FFF2-40B4-BE49-F238E27FC236}">
                  <a16:creationId xmlns:a16="http://schemas.microsoft.com/office/drawing/2014/main" id="{124CDAC4-85C9-45AF-7474-ECBCFD37434E}"/>
                </a:ext>
              </a:extLst>
            </p:cNvPr>
            <p:cNvSpPr/>
            <p:nvPr/>
          </p:nvSpPr>
          <p:spPr>
            <a:xfrm>
              <a:off x="7261215" y="3428944"/>
              <a:ext cx="23183" cy="183268"/>
            </a:xfrm>
            <a:custGeom>
              <a:avLst/>
              <a:gdLst>
                <a:gd name="connsiteX0" fmla="*/ 10 w 23183"/>
                <a:gd name="connsiteY0" fmla="*/ 56 h 183268"/>
                <a:gd name="connsiteX1" fmla="*/ 19060 w 23183"/>
                <a:gd name="connsiteY1" fmla="*/ 171506 h 183268"/>
                <a:gd name="connsiteX2" fmla="*/ 22235 w 23183"/>
                <a:gd name="connsiteY2" fmla="*/ 152456 h 183268"/>
                <a:gd name="connsiteX3" fmla="*/ 10 w 23183"/>
                <a:gd name="connsiteY3" fmla="*/ 56 h 18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83" h="183268">
                  <a:moveTo>
                    <a:pt x="10" y="56"/>
                  </a:moveTo>
                  <a:cubicBezTo>
                    <a:pt x="-519" y="3231"/>
                    <a:pt x="19060" y="171506"/>
                    <a:pt x="19060" y="171506"/>
                  </a:cubicBezTo>
                  <a:cubicBezTo>
                    <a:pt x="22764" y="196906"/>
                    <a:pt x="24352" y="176798"/>
                    <a:pt x="22235" y="152456"/>
                  </a:cubicBezTo>
                  <a:cubicBezTo>
                    <a:pt x="20118" y="128114"/>
                    <a:pt x="539" y="-3119"/>
                    <a:pt x="10" y="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1" name="フリーフォーム 1560">
              <a:extLst>
                <a:ext uri="{FF2B5EF4-FFF2-40B4-BE49-F238E27FC236}">
                  <a16:creationId xmlns:a16="http://schemas.microsoft.com/office/drawing/2014/main" id="{0CF2AA76-436B-A03B-E569-E1633E4C3451}"/>
                </a:ext>
              </a:extLst>
            </p:cNvPr>
            <p:cNvSpPr/>
            <p:nvPr/>
          </p:nvSpPr>
          <p:spPr>
            <a:xfrm>
              <a:off x="6634452" y="4450697"/>
              <a:ext cx="264134" cy="216685"/>
            </a:xfrm>
            <a:custGeom>
              <a:avLst/>
              <a:gdLst>
                <a:gd name="connsiteX0" fmla="*/ 1298 w 264134"/>
                <a:gd name="connsiteY0" fmla="*/ 60978 h 216685"/>
                <a:gd name="connsiteX1" fmla="*/ 255298 w 264134"/>
                <a:gd name="connsiteY1" fmla="*/ 26053 h 216685"/>
                <a:gd name="connsiteX2" fmla="*/ 210848 w 264134"/>
                <a:gd name="connsiteY2" fmla="*/ 35578 h 216685"/>
                <a:gd name="connsiteX3" fmla="*/ 258473 w 264134"/>
                <a:gd name="connsiteY3" fmla="*/ 114953 h 216685"/>
                <a:gd name="connsiteX4" fmla="*/ 229898 w 264134"/>
                <a:gd name="connsiteY4" fmla="*/ 70503 h 216685"/>
                <a:gd name="connsiteX5" fmla="*/ 144173 w 264134"/>
                <a:gd name="connsiteY5" fmla="*/ 35578 h 216685"/>
                <a:gd name="connsiteX6" fmla="*/ 134648 w 264134"/>
                <a:gd name="connsiteY6" fmla="*/ 10178 h 216685"/>
                <a:gd name="connsiteX7" fmla="*/ 207673 w 264134"/>
                <a:gd name="connsiteY7" fmla="*/ 216553 h 216685"/>
                <a:gd name="connsiteX8" fmla="*/ 156873 w 264134"/>
                <a:gd name="connsiteY8" fmla="*/ 41928 h 216685"/>
                <a:gd name="connsiteX9" fmla="*/ 1298 w 264134"/>
                <a:gd name="connsiteY9" fmla="*/ 60978 h 21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134" h="216685">
                  <a:moveTo>
                    <a:pt x="1298" y="60978"/>
                  </a:moveTo>
                  <a:cubicBezTo>
                    <a:pt x="17702" y="58332"/>
                    <a:pt x="220373" y="30286"/>
                    <a:pt x="255298" y="26053"/>
                  </a:cubicBezTo>
                  <a:cubicBezTo>
                    <a:pt x="290223" y="21820"/>
                    <a:pt x="210319" y="20761"/>
                    <a:pt x="210848" y="35578"/>
                  </a:cubicBezTo>
                  <a:cubicBezTo>
                    <a:pt x="211377" y="50395"/>
                    <a:pt x="255298" y="109132"/>
                    <a:pt x="258473" y="114953"/>
                  </a:cubicBezTo>
                  <a:cubicBezTo>
                    <a:pt x="261648" y="120774"/>
                    <a:pt x="248948" y="83732"/>
                    <a:pt x="229898" y="70503"/>
                  </a:cubicBezTo>
                  <a:cubicBezTo>
                    <a:pt x="210848" y="57274"/>
                    <a:pt x="160048" y="45632"/>
                    <a:pt x="144173" y="35578"/>
                  </a:cubicBezTo>
                  <a:cubicBezTo>
                    <a:pt x="128298" y="25524"/>
                    <a:pt x="124065" y="-19985"/>
                    <a:pt x="134648" y="10178"/>
                  </a:cubicBezTo>
                  <a:cubicBezTo>
                    <a:pt x="145231" y="40340"/>
                    <a:pt x="203969" y="211261"/>
                    <a:pt x="207673" y="216553"/>
                  </a:cubicBezTo>
                  <a:cubicBezTo>
                    <a:pt x="211377" y="221845"/>
                    <a:pt x="184919" y="67328"/>
                    <a:pt x="156873" y="41928"/>
                  </a:cubicBezTo>
                  <a:cubicBezTo>
                    <a:pt x="128827" y="16528"/>
                    <a:pt x="-15106" y="63624"/>
                    <a:pt x="1298" y="609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2" name="フリーフォーム 1561">
              <a:extLst>
                <a:ext uri="{FF2B5EF4-FFF2-40B4-BE49-F238E27FC236}">
                  <a16:creationId xmlns:a16="http://schemas.microsoft.com/office/drawing/2014/main" id="{F2067328-5320-0264-9501-D312DCF8C39C}"/>
                </a:ext>
              </a:extLst>
            </p:cNvPr>
            <p:cNvSpPr/>
            <p:nvPr/>
          </p:nvSpPr>
          <p:spPr>
            <a:xfrm>
              <a:off x="5727700" y="3723689"/>
              <a:ext cx="146584" cy="416587"/>
            </a:xfrm>
            <a:custGeom>
              <a:avLst/>
              <a:gdLst>
                <a:gd name="connsiteX0" fmla="*/ 60325 w 146584"/>
                <a:gd name="connsiteY0" fmla="*/ 586 h 416587"/>
                <a:gd name="connsiteX1" fmla="*/ 95250 w 146584"/>
                <a:gd name="connsiteY1" fmla="*/ 191086 h 416587"/>
                <a:gd name="connsiteX2" fmla="*/ 66675 w 146584"/>
                <a:gd name="connsiteY2" fmla="*/ 137111 h 416587"/>
                <a:gd name="connsiteX3" fmla="*/ 63500 w 146584"/>
                <a:gd name="connsiteY3" fmla="*/ 191086 h 416587"/>
                <a:gd name="connsiteX4" fmla="*/ 85725 w 146584"/>
                <a:gd name="connsiteY4" fmla="*/ 251411 h 416587"/>
                <a:gd name="connsiteX5" fmla="*/ 123825 w 146584"/>
                <a:gd name="connsiteY5" fmla="*/ 416511 h 416587"/>
                <a:gd name="connsiteX6" fmla="*/ 63500 w 146584"/>
                <a:gd name="connsiteY6" fmla="*/ 229186 h 416587"/>
                <a:gd name="connsiteX7" fmla="*/ 60325 w 146584"/>
                <a:gd name="connsiteY7" fmla="*/ 146636 h 416587"/>
                <a:gd name="connsiteX8" fmla="*/ 0 w 146584"/>
                <a:gd name="connsiteY8" fmla="*/ 143461 h 416587"/>
                <a:gd name="connsiteX9" fmla="*/ 60325 w 146584"/>
                <a:gd name="connsiteY9" fmla="*/ 140286 h 416587"/>
                <a:gd name="connsiteX10" fmla="*/ 146050 w 146584"/>
                <a:gd name="connsiteY10" fmla="*/ 146636 h 416587"/>
                <a:gd name="connsiteX11" fmla="*/ 95250 w 146584"/>
                <a:gd name="connsiteY11" fmla="*/ 130761 h 416587"/>
                <a:gd name="connsiteX12" fmla="*/ 60325 w 146584"/>
                <a:gd name="connsiteY12" fmla="*/ 586 h 41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6584" h="416587">
                  <a:moveTo>
                    <a:pt x="60325" y="586"/>
                  </a:moveTo>
                  <a:cubicBezTo>
                    <a:pt x="60325" y="10640"/>
                    <a:pt x="94192" y="168332"/>
                    <a:pt x="95250" y="191086"/>
                  </a:cubicBezTo>
                  <a:cubicBezTo>
                    <a:pt x="96308" y="213840"/>
                    <a:pt x="71967" y="137111"/>
                    <a:pt x="66675" y="137111"/>
                  </a:cubicBezTo>
                  <a:cubicBezTo>
                    <a:pt x="61383" y="137111"/>
                    <a:pt x="60325" y="172036"/>
                    <a:pt x="63500" y="191086"/>
                  </a:cubicBezTo>
                  <a:cubicBezTo>
                    <a:pt x="66675" y="210136"/>
                    <a:pt x="75671" y="213840"/>
                    <a:pt x="85725" y="251411"/>
                  </a:cubicBezTo>
                  <a:cubicBezTo>
                    <a:pt x="95779" y="288982"/>
                    <a:pt x="127529" y="420215"/>
                    <a:pt x="123825" y="416511"/>
                  </a:cubicBezTo>
                  <a:cubicBezTo>
                    <a:pt x="120121" y="412807"/>
                    <a:pt x="74083" y="274165"/>
                    <a:pt x="63500" y="229186"/>
                  </a:cubicBezTo>
                  <a:cubicBezTo>
                    <a:pt x="52917" y="184207"/>
                    <a:pt x="70908" y="160924"/>
                    <a:pt x="60325" y="146636"/>
                  </a:cubicBezTo>
                  <a:cubicBezTo>
                    <a:pt x="49742" y="132349"/>
                    <a:pt x="0" y="144519"/>
                    <a:pt x="0" y="143461"/>
                  </a:cubicBezTo>
                  <a:cubicBezTo>
                    <a:pt x="0" y="142403"/>
                    <a:pt x="35983" y="139757"/>
                    <a:pt x="60325" y="140286"/>
                  </a:cubicBezTo>
                  <a:cubicBezTo>
                    <a:pt x="84667" y="140815"/>
                    <a:pt x="140229" y="148224"/>
                    <a:pt x="146050" y="146636"/>
                  </a:cubicBezTo>
                  <a:cubicBezTo>
                    <a:pt x="151871" y="145049"/>
                    <a:pt x="108479" y="148753"/>
                    <a:pt x="95250" y="130761"/>
                  </a:cubicBezTo>
                  <a:cubicBezTo>
                    <a:pt x="82021" y="112769"/>
                    <a:pt x="60325" y="-9468"/>
                    <a:pt x="60325" y="5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3" name="フリーフォーム 1562">
              <a:extLst>
                <a:ext uri="{FF2B5EF4-FFF2-40B4-BE49-F238E27FC236}">
                  <a16:creationId xmlns:a16="http://schemas.microsoft.com/office/drawing/2014/main" id="{F9FB0AB4-C408-B688-DC00-B827FE6CCEC0}"/>
                </a:ext>
              </a:extLst>
            </p:cNvPr>
            <p:cNvSpPr/>
            <p:nvPr/>
          </p:nvSpPr>
          <p:spPr>
            <a:xfrm>
              <a:off x="5775103" y="3721017"/>
              <a:ext cx="6631" cy="232244"/>
            </a:xfrm>
            <a:custGeom>
              <a:avLst/>
              <a:gdLst>
                <a:gd name="connsiteX0" fmla="*/ 6572 w 6631"/>
                <a:gd name="connsiteY0" fmla="*/ 83 h 232244"/>
                <a:gd name="connsiteX1" fmla="*/ 3397 w 6631"/>
                <a:gd name="connsiteY1" fmla="*/ 155658 h 232244"/>
                <a:gd name="connsiteX2" fmla="*/ 3397 w 6631"/>
                <a:gd name="connsiteY2" fmla="*/ 231858 h 232244"/>
                <a:gd name="connsiteX3" fmla="*/ 222 w 6631"/>
                <a:gd name="connsiteY3" fmla="*/ 177883 h 232244"/>
                <a:gd name="connsiteX4" fmla="*/ 6572 w 6631"/>
                <a:gd name="connsiteY4" fmla="*/ 83 h 232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31" h="232244">
                  <a:moveTo>
                    <a:pt x="6572" y="83"/>
                  </a:moveTo>
                  <a:cubicBezTo>
                    <a:pt x="7101" y="-3621"/>
                    <a:pt x="3926" y="117029"/>
                    <a:pt x="3397" y="155658"/>
                  </a:cubicBezTo>
                  <a:cubicBezTo>
                    <a:pt x="2868" y="194287"/>
                    <a:pt x="3926" y="228154"/>
                    <a:pt x="3397" y="231858"/>
                  </a:cubicBezTo>
                  <a:cubicBezTo>
                    <a:pt x="2868" y="235562"/>
                    <a:pt x="1809" y="212279"/>
                    <a:pt x="222" y="177883"/>
                  </a:cubicBezTo>
                  <a:cubicBezTo>
                    <a:pt x="-1366" y="143487"/>
                    <a:pt x="6043" y="3787"/>
                    <a:pt x="6572" y="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4" name="フリーフォーム 1563">
              <a:extLst>
                <a:ext uri="{FF2B5EF4-FFF2-40B4-BE49-F238E27FC236}">
                  <a16:creationId xmlns:a16="http://schemas.microsoft.com/office/drawing/2014/main" id="{D6B3E187-EB92-C721-C0F8-544111AD42AC}"/>
                </a:ext>
              </a:extLst>
            </p:cNvPr>
            <p:cNvSpPr/>
            <p:nvPr/>
          </p:nvSpPr>
          <p:spPr>
            <a:xfrm>
              <a:off x="6001483" y="4082850"/>
              <a:ext cx="373395" cy="183643"/>
            </a:xfrm>
            <a:custGeom>
              <a:avLst/>
              <a:gdLst>
                <a:gd name="connsiteX0" fmla="*/ 65942 w 373395"/>
                <a:gd name="connsiteY0" fmla="*/ 152600 h 183643"/>
                <a:gd name="connsiteX1" fmla="*/ 370742 w 373395"/>
                <a:gd name="connsiteY1" fmla="*/ 31950 h 183643"/>
                <a:gd name="connsiteX2" fmla="*/ 211992 w 373395"/>
                <a:gd name="connsiteY2" fmla="*/ 73225 h 183643"/>
                <a:gd name="connsiteX3" fmla="*/ 173892 w 373395"/>
                <a:gd name="connsiteY3" fmla="*/ 57350 h 183643"/>
                <a:gd name="connsiteX4" fmla="*/ 161192 w 373395"/>
                <a:gd name="connsiteY4" fmla="*/ 200 h 183643"/>
                <a:gd name="connsiteX5" fmla="*/ 170717 w 373395"/>
                <a:gd name="connsiteY5" fmla="*/ 79575 h 183643"/>
                <a:gd name="connsiteX6" fmla="*/ 148492 w 373395"/>
                <a:gd name="connsiteY6" fmla="*/ 108150 h 183643"/>
                <a:gd name="connsiteX7" fmla="*/ 5617 w 373395"/>
                <a:gd name="connsiteY7" fmla="*/ 181175 h 183643"/>
                <a:gd name="connsiteX8" fmla="*/ 65942 w 373395"/>
                <a:gd name="connsiteY8" fmla="*/ 152600 h 183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3395" h="183643">
                  <a:moveTo>
                    <a:pt x="65942" y="152600"/>
                  </a:moveTo>
                  <a:cubicBezTo>
                    <a:pt x="126796" y="127729"/>
                    <a:pt x="346400" y="45179"/>
                    <a:pt x="370742" y="31950"/>
                  </a:cubicBezTo>
                  <a:cubicBezTo>
                    <a:pt x="395084" y="18721"/>
                    <a:pt x="244800" y="68992"/>
                    <a:pt x="211992" y="73225"/>
                  </a:cubicBezTo>
                  <a:cubicBezTo>
                    <a:pt x="179184" y="77458"/>
                    <a:pt x="182359" y="69521"/>
                    <a:pt x="173892" y="57350"/>
                  </a:cubicBezTo>
                  <a:cubicBezTo>
                    <a:pt x="165425" y="45179"/>
                    <a:pt x="161721" y="-3504"/>
                    <a:pt x="161192" y="200"/>
                  </a:cubicBezTo>
                  <a:cubicBezTo>
                    <a:pt x="160663" y="3904"/>
                    <a:pt x="172834" y="61583"/>
                    <a:pt x="170717" y="79575"/>
                  </a:cubicBezTo>
                  <a:cubicBezTo>
                    <a:pt x="168600" y="97567"/>
                    <a:pt x="176009" y="91217"/>
                    <a:pt x="148492" y="108150"/>
                  </a:cubicBezTo>
                  <a:cubicBezTo>
                    <a:pt x="120975" y="125083"/>
                    <a:pt x="20963" y="173238"/>
                    <a:pt x="5617" y="181175"/>
                  </a:cubicBezTo>
                  <a:cubicBezTo>
                    <a:pt x="-9729" y="189112"/>
                    <a:pt x="5088" y="177471"/>
                    <a:pt x="65942" y="1526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5" name="フリーフォーム 1564">
              <a:extLst>
                <a:ext uri="{FF2B5EF4-FFF2-40B4-BE49-F238E27FC236}">
                  <a16:creationId xmlns:a16="http://schemas.microsoft.com/office/drawing/2014/main" id="{9157A4EA-8998-3FBC-6055-CC865E4A6E8B}"/>
                </a:ext>
              </a:extLst>
            </p:cNvPr>
            <p:cNvSpPr/>
            <p:nvPr/>
          </p:nvSpPr>
          <p:spPr>
            <a:xfrm>
              <a:off x="7377937" y="6597370"/>
              <a:ext cx="931218" cy="537440"/>
            </a:xfrm>
            <a:custGeom>
              <a:avLst/>
              <a:gdLst>
                <a:gd name="connsiteX0" fmla="*/ 931038 w 931218"/>
                <a:gd name="connsiteY0" fmla="*/ 280 h 537440"/>
                <a:gd name="connsiteX1" fmla="*/ 569088 w 931218"/>
                <a:gd name="connsiteY1" fmla="*/ 336830 h 537440"/>
                <a:gd name="connsiteX2" fmla="*/ 489713 w 931218"/>
                <a:gd name="connsiteY2" fmla="*/ 406680 h 537440"/>
                <a:gd name="connsiteX3" fmla="*/ 527813 w 931218"/>
                <a:gd name="connsiteY3" fmla="*/ 384455 h 537440"/>
                <a:gd name="connsiteX4" fmla="*/ 229363 w 931218"/>
                <a:gd name="connsiteY4" fmla="*/ 463830 h 537440"/>
                <a:gd name="connsiteX5" fmla="*/ 229363 w 931218"/>
                <a:gd name="connsiteY5" fmla="*/ 467005 h 537440"/>
                <a:gd name="connsiteX6" fmla="*/ 763 w 931218"/>
                <a:gd name="connsiteY6" fmla="*/ 536855 h 537440"/>
                <a:gd name="connsiteX7" fmla="*/ 318263 w 931218"/>
                <a:gd name="connsiteY7" fmla="*/ 422555 h 537440"/>
                <a:gd name="connsiteX8" fmla="*/ 597663 w 931218"/>
                <a:gd name="connsiteY8" fmla="*/ 266980 h 537440"/>
                <a:gd name="connsiteX9" fmla="*/ 397638 w 931218"/>
                <a:gd name="connsiteY9" fmla="*/ 384455 h 537440"/>
                <a:gd name="connsiteX10" fmla="*/ 467488 w 931218"/>
                <a:gd name="connsiteY10" fmla="*/ 343180 h 537440"/>
                <a:gd name="connsiteX11" fmla="*/ 546863 w 931218"/>
                <a:gd name="connsiteY11" fmla="*/ 349530 h 537440"/>
                <a:gd name="connsiteX12" fmla="*/ 502413 w 931218"/>
                <a:gd name="connsiteY12" fmla="*/ 333655 h 537440"/>
                <a:gd name="connsiteX13" fmla="*/ 562738 w 931218"/>
                <a:gd name="connsiteY13" fmla="*/ 336830 h 537440"/>
                <a:gd name="connsiteX14" fmla="*/ 740538 w 931218"/>
                <a:gd name="connsiteY14" fmla="*/ 149505 h 537440"/>
                <a:gd name="connsiteX15" fmla="*/ 619888 w 931218"/>
                <a:gd name="connsiteY15" fmla="*/ 276505 h 537440"/>
                <a:gd name="connsiteX16" fmla="*/ 931038 w 931218"/>
                <a:gd name="connsiteY16" fmla="*/ 280 h 53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1218" h="537440">
                  <a:moveTo>
                    <a:pt x="931038" y="280"/>
                  </a:moveTo>
                  <a:cubicBezTo>
                    <a:pt x="922571" y="10334"/>
                    <a:pt x="642642" y="269097"/>
                    <a:pt x="569088" y="336830"/>
                  </a:cubicBezTo>
                  <a:cubicBezTo>
                    <a:pt x="495534" y="404563"/>
                    <a:pt x="496592" y="398742"/>
                    <a:pt x="489713" y="406680"/>
                  </a:cubicBezTo>
                  <a:cubicBezTo>
                    <a:pt x="482834" y="414618"/>
                    <a:pt x="571205" y="374930"/>
                    <a:pt x="527813" y="384455"/>
                  </a:cubicBezTo>
                  <a:cubicBezTo>
                    <a:pt x="484421" y="393980"/>
                    <a:pt x="279105" y="450072"/>
                    <a:pt x="229363" y="463830"/>
                  </a:cubicBezTo>
                  <a:cubicBezTo>
                    <a:pt x="179621" y="477588"/>
                    <a:pt x="267463" y="454834"/>
                    <a:pt x="229363" y="467005"/>
                  </a:cubicBezTo>
                  <a:cubicBezTo>
                    <a:pt x="191263" y="479176"/>
                    <a:pt x="-14054" y="544263"/>
                    <a:pt x="763" y="536855"/>
                  </a:cubicBezTo>
                  <a:cubicBezTo>
                    <a:pt x="15580" y="529447"/>
                    <a:pt x="218780" y="467534"/>
                    <a:pt x="318263" y="422555"/>
                  </a:cubicBezTo>
                  <a:cubicBezTo>
                    <a:pt x="417746" y="377576"/>
                    <a:pt x="584434" y="273330"/>
                    <a:pt x="597663" y="266980"/>
                  </a:cubicBezTo>
                  <a:cubicBezTo>
                    <a:pt x="610892" y="260630"/>
                    <a:pt x="397638" y="384455"/>
                    <a:pt x="397638" y="384455"/>
                  </a:cubicBezTo>
                  <a:cubicBezTo>
                    <a:pt x="375942" y="397155"/>
                    <a:pt x="442617" y="349001"/>
                    <a:pt x="467488" y="343180"/>
                  </a:cubicBezTo>
                  <a:cubicBezTo>
                    <a:pt x="492359" y="337359"/>
                    <a:pt x="541042" y="351118"/>
                    <a:pt x="546863" y="349530"/>
                  </a:cubicBezTo>
                  <a:cubicBezTo>
                    <a:pt x="552684" y="347943"/>
                    <a:pt x="499767" y="335772"/>
                    <a:pt x="502413" y="333655"/>
                  </a:cubicBezTo>
                  <a:cubicBezTo>
                    <a:pt x="505059" y="331538"/>
                    <a:pt x="523050" y="367522"/>
                    <a:pt x="562738" y="336830"/>
                  </a:cubicBezTo>
                  <a:cubicBezTo>
                    <a:pt x="602425" y="306138"/>
                    <a:pt x="740538" y="149505"/>
                    <a:pt x="740538" y="149505"/>
                  </a:cubicBezTo>
                  <a:cubicBezTo>
                    <a:pt x="750063" y="139451"/>
                    <a:pt x="592371" y="299259"/>
                    <a:pt x="619888" y="276505"/>
                  </a:cubicBezTo>
                  <a:cubicBezTo>
                    <a:pt x="647405" y="253751"/>
                    <a:pt x="939505" y="-9774"/>
                    <a:pt x="931038" y="2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6" name="フリーフォーム 1565">
              <a:extLst>
                <a:ext uri="{FF2B5EF4-FFF2-40B4-BE49-F238E27FC236}">
                  <a16:creationId xmlns:a16="http://schemas.microsoft.com/office/drawing/2014/main" id="{2A5476A4-98CA-E4D2-2104-1B4F9EC67F81}"/>
                </a:ext>
              </a:extLst>
            </p:cNvPr>
            <p:cNvSpPr/>
            <p:nvPr/>
          </p:nvSpPr>
          <p:spPr>
            <a:xfrm>
              <a:off x="6591128" y="6651625"/>
              <a:ext cx="934527" cy="447681"/>
            </a:xfrm>
            <a:custGeom>
              <a:avLst/>
              <a:gdLst>
                <a:gd name="connsiteX0" fmla="*/ 172 w 934527"/>
                <a:gd name="connsiteY0" fmla="*/ 0 h 447681"/>
                <a:gd name="connsiteX1" fmla="*/ 333547 w 934527"/>
                <a:gd name="connsiteY1" fmla="*/ 161925 h 447681"/>
                <a:gd name="connsiteX2" fmla="*/ 222422 w 934527"/>
                <a:gd name="connsiteY2" fmla="*/ 107950 h 447681"/>
                <a:gd name="connsiteX3" fmla="*/ 200197 w 934527"/>
                <a:gd name="connsiteY3" fmla="*/ 31750 h 447681"/>
                <a:gd name="connsiteX4" fmla="*/ 374822 w 934527"/>
                <a:gd name="connsiteY4" fmla="*/ 228600 h 447681"/>
                <a:gd name="connsiteX5" fmla="*/ 628822 w 934527"/>
                <a:gd name="connsiteY5" fmla="*/ 393700 h 447681"/>
                <a:gd name="connsiteX6" fmla="*/ 616122 w 934527"/>
                <a:gd name="connsiteY6" fmla="*/ 409575 h 447681"/>
                <a:gd name="connsiteX7" fmla="*/ 933622 w 934527"/>
                <a:gd name="connsiteY7" fmla="*/ 447675 h 447681"/>
                <a:gd name="connsiteX8" fmla="*/ 705022 w 934527"/>
                <a:gd name="connsiteY8" fmla="*/ 406400 h 447681"/>
                <a:gd name="connsiteX9" fmla="*/ 498647 w 934527"/>
                <a:gd name="connsiteY9" fmla="*/ 374650 h 447681"/>
                <a:gd name="connsiteX10" fmla="*/ 536747 w 934527"/>
                <a:gd name="connsiteY10" fmla="*/ 368300 h 447681"/>
                <a:gd name="connsiteX11" fmla="*/ 377997 w 934527"/>
                <a:gd name="connsiteY11" fmla="*/ 196850 h 447681"/>
                <a:gd name="connsiteX12" fmla="*/ 174797 w 934527"/>
                <a:gd name="connsiteY12" fmla="*/ 107950 h 447681"/>
                <a:gd name="connsiteX13" fmla="*/ 285922 w 934527"/>
                <a:gd name="connsiteY13" fmla="*/ 161925 h 447681"/>
                <a:gd name="connsiteX14" fmla="*/ 172 w 934527"/>
                <a:gd name="connsiteY14" fmla="*/ 0 h 44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4527" h="447681">
                  <a:moveTo>
                    <a:pt x="172" y="0"/>
                  </a:moveTo>
                  <a:cubicBezTo>
                    <a:pt x="8109" y="0"/>
                    <a:pt x="333547" y="161925"/>
                    <a:pt x="333547" y="161925"/>
                  </a:cubicBezTo>
                  <a:cubicBezTo>
                    <a:pt x="370589" y="179917"/>
                    <a:pt x="244647" y="129646"/>
                    <a:pt x="222422" y="107950"/>
                  </a:cubicBezTo>
                  <a:cubicBezTo>
                    <a:pt x="200197" y="86254"/>
                    <a:pt x="174797" y="11642"/>
                    <a:pt x="200197" y="31750"/>
                  </a:cubicBezTo>
                  <a:cubicBezTo>
                    <a:pt x="225597" y="51858"/>
                    <a:pt x="303385" y="168275"/>
                    <a:pt x="374822" y="228600"/>
                  </a:cubicBezTo>
                  <a:cubicBezTo>
                    <a:pt x="446259" y="288925"/>
                    <a:pt x="588605" y="363538"/>
                    <a:pt x="628822" y="393700"/>
                  </a:cubicBezTo>
                  <a:cubicBezTo>
                    <a:pt x="669039" y="423862"/>
                    <a:pt x="565322" y="400579"/>
                    <a:pt x="616122" y="409575"/>
                  </a:cubicBezTo>
                  <a:cubicBezTo>
                    <a:pt x="666922" y="418571"/>
                    <a:pt x="918805" y="448204"/>
                    <a:pt x="933622" y="447675"/>
                  </a:cubicBezTo>
                  <a:cubicBezTo>
                    <a:pt x="948439" y="447146"/>
                    <a:pt x="777518" y="418571"/>
                    <a:pt x="705022" y="406400"/>
                  </a:cubicBezTo>
                  <a:cubicBezTo>
                    <a:pt x="632526" y="394229"/>
                    <a:pt x="526693" y="381000"/>
                    <a:pt x="498647" y="374650"/>
                  </a:cubicBezTo>
                  <a:cubicBezTo>
                    <a:pt x="470601" y="368300"/>
                    <a:pt x="556855" y="397933"/>
                    <a:pt x="536747" y="368300"/>
                  </a:cubicBezTo>
                  <a:cubicBezTo>
                    <a:pt x="516639" y="338667"/>
                    <a:pt x="438322" y="240242"/>
                    <a:pt x="377997" y="196850"/>
                  </a:cubicBezTo>
                  <a:cubicBezTo>
                    <a:pt x="317672" y="153458"/>
                    <a:pt x="190143" y="113771"/>
                    <a:pt x="174797" y="107950"/>
                  </a:cubicBezTo>
                  <a:cubicBezTo>
                    <a:pt x="159451" y="102129"/>
                    <a:pt x="310793" y="177800"/>
                    <a:pt x="285922" y="161925"/>
                  </a:cubicBezTo>
                  <a:cubicBezTo>
                    <a:pt x="261051" y="146050"/>
                    <a:pt x="-7765" y="0"/>
                    <a:pt x="17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7" name="フリーフォーム 1566">
              <a:extLst>
                <a:ext uri="{FF2B5EF4-FFF2-40B4-BE49-F238E27FC236}">
                  <a16:creationId xmlns:a16="http://schemas.microsoft.com/office/drawing/2014/main" id="{AAB7C72F-CCA4-B121-77AF-189D6F2D2B72}"/>
                </a:ext>
              </a:extLst>
            </p:cNvPr>
            <p:cNvSpPr/>
            <p:nvPr/>
          </p:nvSpPr>
          <p:spPr>
            <a:xfrm>
              <a:off x="5459517" y="5244022"/>
              <a:ext cx="591828" cy="913174"/>
            </a:xfrm>
            <a:custGeom>
              <a:avLst/>
              <a:gdLst>
                <a:gd name="connsiteX0" fmla="*/ 4658 w 591828"/>
                <a:gd name="connsiteY0" fmla="*/ 4253 h 913174"/>
                <a:gd name="connsiteX1" fmla="*/ 331683 w 591828"/>
                <a:gd name="connsiteY1" fmla="*/ 512253 h 913174"/>
                <a:gd name="connsiteX2" fmla="*/ 579333 w 591828"/>
                <a:gd name="connsiteY2" fmla="*/ 890078 h 913174"/>
                <a:gd name="connsiteX3" fmla="*/ 522183 w 591828"/>
                <a:gd name="connsiteY3" fmla="*/ 826578 h 913174"/>
                <a:gd name="connsiteX4" fmla="*/ 239608 w 591828"/>
                <a:gd name="connsiteY4" fmla="*/ 455103 h 913174"/>
                <a:gd name="connsiteX5" fmla="*/ 442808 w 591828"/>
                <a:gd name="connsiteY5" fmla="*/ 721803 h 913174"/>
                <a:gd name="connsiteX6" fmla="*/ 318983 w 591828"/>
                <a:gd name="connsiteY6" fmla="*/ 518603 h 913174"/>
                <a:gd name="connsiteX7" fmla="*/ 96733 w 591828"/>
                <a:gd name="connsiteY7" fmla="*/ 201103 h 913174"/>
                <a:gd name="connsiteX8" fmla="*/ 134833 w 591828"/>
                <a:gd name="connsiteY8" fmla="*/ 264603 h 913174"/>
                <a:gd name="connsiteX9" fmla="*/ 4658 w 591828"/>
                <a:gd name="connsiteY9" fmla="*/ 4253 h 91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1828" h="913174">
                  <a:moveTo>
                    <a:pt x="4658" y="4253"/>
                  </a:moveTo>
                  <a:cubicBezTo>
                    <a:pt x="37466" y="45528"/>
                    <a:pt x="235904" y="364616"/>
                    <a:pt x="331683" y="512253"/>
                  </a:cubicBezTo>
                  <a:cubicBezTo>
                    <a:pt x="427462" y="659890"/>
                    <a:pt x="547583" y="837691"/>
                    <a:pt x="579333" y="890078"/>
                  </a:cubicBezTo>
                  <a:cubicBezTo>
                    <a:pt x="611083" y="942465"/>
                    <a:pt x="578804" y="899074"/>
                    <a:pt x="522183" y="826578"/>
                  </a:cubicBezTo>
                  <a:cubicBezTo>
                    <a:pt x="465562" y="754082"/>
                    <a:pt x="239608" y="455103"/>
                    <a:pt x="239608" y="455103"/>
                  </a:cubicBezTo>
                  <a:cubicBezTo>
                    <a:pt x="226379" y="437641"/>
                    <a:pt x="429579" y="711220"/>
                    <a:pt x="442808" y="721803"/>
                  </a:cubicBezTo>
                  <a:cubicBezTo>
                    <a:pt x="456037" y="732386"/>
                    <a:pt x="376662" y="605386"/>
                    <a:pt x="318983" y="518603"/>
                  </a:cubicBezTo>
                  <a:cubicBezTo>
                    <a:pt x="261304" y="431820"/>
                    <a:pt x="127425" y="243436"/>
                    <a:pt x="96733" y="201103"/>
                  </a:cubicBezTo>
                  <a:cubicBezTo>
                    <a:pt x="66041" y="158770"/>
                    <a:pt x="147004" y="294236"/>
                    <a:pt x="134833" y="264603"/>
                  </a:cubicBezTo>
                  <a:cubicBezTo>
                    <a:pt x="122662" y="234970"/>
                    <a:pt x="-28150" y="-37022"/>
                    <a:pt x="4658" y="42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8" name="フリーフォーム 1567">
              <a:extLst>
                <a:ext uri="{FF2B5EF4-FFF2-40B4-BE49-F238E27FC236}">
                  <a16:creationId xmlns:a16="http://schemas.microsoft.com/office/drawing/2014/main" id="{DA243070-3649-96C5-DC1E-2EE9F6F46DA7}"/>
                </a:ext>
              </a:extLst>
            </p:cNvPr>
            <p:cNvSpPr/>
            <p:nvPr/>
          </p:nvSpPr>
          <p:spPr>
            <a:xfrm>
              <a:off x="5936247" y="5961971"/>
              <a:ext cx="668188" cy="747643"/>
            </a:xfrm>
            <a:custGeom>
              <a:avLst/>
              <a:gdLst>
                <a:gd name="connsiteX0" fmla="*/ 10528 w 668188"/>
                <a:gd name="connsiteY0" fmla="*/ 10204 h 747643"/>
                <a:gd name="connsiteX1" fmla="*/ 521703 w 668188"/>
                <a:gd name="connsiteY1" fmla="*/ 597579 h 747643"/>
                <a:gd name="connsiteX2" fmla="*/ 524878 w 668188"/>
                <a:gd name="connsiteY2" fmla="*/ 575354 h 747643"/>
                <a:gd name="connsiteX3" fmla="*/ 667753 w 668188"/>
                <a:gd name="connsiteY3" fmla="*/ 746804 h 747643"/>
                <a:gd name="connsiteX4" fmla="*/ 572503 w 668188"/>
                <a:gd name="connsiteY4" fmla="*/ 645204 h 747643"/>
                <a:gd name="connsiteX5" fmla="*/ 67678 w 668188"/>
                <a:gd name="connsiteY5" fmla="*/ 127679 h 747643"/>
                <a:gd name="connsiteX6" fmla="*/ 166103 w 668188"/>
                <a:gd name="connsiteY6" fmla="*/ 216579 h 747643"/>
                <a:gd name="connsiteX7" fmla="*/ 10528 w 668188"/>
                <a:gd name="connsiteY7" fmla="*/ 10204 h 747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188" h="747643">
                  <a:moveTo>
                    <a:pt x="10528" y="10204"/>
                  </a:moveTo>
                  <a:cubicBezTo>
                    <a:pt x="69795" y="73704"/>
                    <a:pt x="435978" y="503387"/>
                    <a:pt x="521703" y="597579"/>
                  </a:cubicBezTo>
                  <a:cubicBezTo>
                    <a:pt x="607428" y="691771"/>
                    <a:pt x="500536" y="550483"/>
                    <a:pt x="524878" y="575354"/>
                  </a:cubicBezTo>
                  <a:cubicBezTo>
                    <a:pt x="549220" y="600225"/>
                    <a:pt x="659816" y="735162"/>
                    <a:pt x="667753" y="746804"/>
                  </a:cubicBezTo>
                  <a:cubicBezTo>
                    <a:pt x="675691" y="758446"/>
                    <a:pt x="572503" y="645204"/>
                    <a:pt x="572503" y="645204"/>
                  </a:cubicBezTo>
                  <a:lnTo>
                    <a:pt x="67678" y="127679"/>
                  </a:lnTo>
                  <a:cubicBezTo>
                    <a:pt x="-55" y="56242"/>
                    <a:pt x="170865" y="233512"/>
                    <a:pt x="166103" y="216579"/>
                  </a:cubicBezTo>
                  <a:cubicBezTo>
                    <a:pt x="161341" y="199646"/>
                    <a:pt x="-48739" y="-53296"/>
                    <a:pt x="10528" y="102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69" name="フリーフォーム 1568">
              <a:extLst>
                <a:ext uri="{FF2B5EF4-FFF2-40B4-BE49-F238E27FC236}">
                  <a16:creationId xmlns:a16="http://schemas.microsoft.com/office/drawing/2014/main" id="{A9D82F5C-6603-D05C-6775-7FFCEBD03C28}"/>
                </a:ext>
              </a:extLst>
            </p:cNvPr>
            <p:cNvSpPr/>
            <p:nvPr/>
          </p:nvSpPr>
          <p:spPr>
            <a:xfrm>
              <a:off x="6108282" y="6276328"/>
              <a:ext cx="467387" cy="405450"/>
            </a:xfrm>
            <a:custGeom>
              <a:avLst/>
              <a:gdLst>
                <a:gd name="connsiteX0" fmla="*/ 3593 w 467387"/>
                <a:gd name="connsiteY0" fmla="*/ 3822 h 405450"/>
                <a:gd name="connsiteX1" fmla="*/ 460793 w 467387"/>
                <a:gd name="connsiteY1" fmla="*/ 400697 h 405450"/>
                <a:gd name="connsiteX2" fmla="*/ 257593 w 467387"/>
                <a:gd name="connsiteY2" fmla="*/ 210197 h 405450"/>
                <a:gd name="connsiteX3" fmla="*/ 3593 w 467387"/>
                <a:gd name="connsiteY3" fmla="*/ 3822 h 40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387" h="405450">
                  <a:moveTo>
                    <a:pt x="3593" y="3822"/>
                  </a:moveTo>
                  <a:cubicBezTo>
                    <a:pt x="37460" y="35572"/>
                    <a:pt x="418460" y="366301"/>
                    <a:pt x="460793" y="400697"/>
                  </a:cubicBezTo>
                  <a:cubicBezTo>
                    <a:pt x="503126" y="435093"/>
                    <a:pt x="330618" y="273697"/>
                    <a:pt x="257593" y="210197"/>
                  </a:cubicBezTo>
                  <a:cubicBezTo>
                    <a:pt x="184568" y="146697"/>
                    <a:pt x="-30274" y="-27928"/>
                    <a:pt x="3593" y="38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0" name="フリーフォーム 1569">
              <a:extLst>
                <a:ext uri="{FF2B5EF4-FFF2-40B4-BE49-F238E27FC236}">
                  <a16:creationId xmlns:a16="http://schemas.microsoft.com/office/drawing/2014/main" id="{C5C91AFD-04F6-3D16-3F38-A692E335E551}"/>
                </a:ext>
              </a:extLst>
            </p:cNvPr>
            <p:cNvSpPr/>
            <p:nvPr/>
          </p:nvSpPr>
          <p:spPr>
            <a:xfrm>
              <a:off x="7747000" y="5172431"/>
              <a:ext cx="264162" cy="142541"/>
            </a:xfrm>
            <a:custGeom>
              <a:avLst/>
              <a:gdLst>
                <a:gd name="connsiteX0" fmla="*/ 0 w 264162"/>
                <a:gd name="connsiteY0" fmla="*/ 18694 h 142541"/>
                <a:gd name="connsiteX1" fmla="*/ 203200 w 264162"/>
                <a:gd name="connsiteY1" fmla="*/ 9169 h 142541"/>
                <a:gd name="connsiteX2" fmla="*/ 225425 w 264162"/>
                <a:gd name="connsiteY2" fmla="*/ 40919 h 142541"/>
                <a:gd name="connsiteX3" fmla="*/ 152400 w 264162"/>
                <a:gd name="connsiteY3" fmla="*/ 142519 h 142541"/>
                <a:gd name="connsiteX4" fmla="*/ 263525 w 264162"/>
                <a:gd name="connsiteY4" fmla="*/ 50444 h 142541"/>
                <a:gd name="connsiteX5" fmla="*/ 200025 w 264162"/>
                <a:gd name="connsiteY5" fmla="*/ 72669 h 142541"/>
                <a:gd name="connsiteX6" fmla="*/ 247650 w 264162"/>
                <a:gd name="connsiteY6" fmla="*/ 5994 h 142541"/>
                <a:gd name="connsiteX7" fmla="*/ 212725 w 264162"/>
                <a:gd name="connsiteY7" fmla="*/ 2819 h 142541"/>
                <a:gd name="connsiteX8" fmla="*/ 238125 w 264162"/>
                <a:gd name="connsiteY8" fmla="*/ 2819 h 142541"/>
                <a:gd name="connsiteX9" fmla="*/ 0 w 264162"/>
                <a:gd name="connsiteY9" fmla="*/ 18694 h 14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4162" h="142541">
                  <a:moveTo>
                    <a:pt x="0" y="18694"/>
                  </a:moveTo>
                  <a:cubicBezTo>
                    <a:pt x="82814" y="12079"/>
                    <a:pt x="165629" y="5465"/>
                    <a:pt x="203200" y="9169"/>
                  </a:cubicBezTo>
                  <a:cubicBezTo>
                    <a:pt x="240771" y="12873"/>
                    <a:pt x="233892" y="18694"/>
                    <a:pt x="225425" y="40919"/>
                  </a:cubicBezTo>
                  <a:cubicBezTo>
                    <a:pt x="216958" y="63144"/>
                    <a:pt x="146050" y="140932"/>
                    <a:pt x="152400" y="142519"/>
                  </a:cubicBezTo>
                  <a:cubicBezTo>
                    <a:pt x="158750" y="144107"/>
                    <a:pt x="255588" y="62086"/>
                    <a:pt x="263525" y="50444"/>
                  </a:cubicBezTo>
                  <a:cubicBezTo>
                    <a:pt x="271463" y="38802"/>
                    <a:pt x="202671" y="80077"/>
                    <a:pt x="200025" y="72669"/>
                  </a:cubicBezTo>
                  <a:cubicBezTo>
                    <a:pt x="197379" y="65261"/>
                    <a:pt x="245533" y="17636"/>
                    <a:pt x="247650" y="5994"/>
                  </a:cubicBezTo>
                  <a:cubicBezTo>
                    <a:pt x="249767" y="-5648"/>
                    <a:pt x="214312" y="3348"/>
                    <a:pt x="212725" y="2819"/>
                  </a:cubicBezTo>
                  <a:cubicBezTo>
                    <a:pt x="211138" y="2290"/>
                    <a:pt x="238125" y="2819"/>
                    <a:pt x="238125" y="2819"/>
                  </a:cubicBezTo>
                  <a:lnTo>
                    <a:pt x="0" y="1869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1" name="フリーフォーム 1570">
              <a:extLst>
                <a:ext uri="{FF2B5EF4-FFF2-40B4-BE49-F238E27FC236}">
                  <a16:creationId xmlns:a16="http://schemas.microsoft.com/office/drawing/2014/main" id="{7B67BDC6-7406-94FC-CC8B-7249B711C7B4}"/>
                </a:ext>
              </a:extLst>
            </p:cNvPr>
            <p:cNvSpPr/>
            <p:nvPr/>
          </p:nvSpPr>
          <p:spPr>
            <a:xfrm>
              <a:off x="8070619" y="5185410"/>
              <a:ext cx="602674" cy="415575"/>
            </a:xfrm>
            <a:custGeom>
              <a:avLst/>
              <a:gdLst>
                <a:gd name="connsiteX0" fmla="*/ 9756 w 602674"/>
                <a:gd name="connsiteY0" fmla="*/ 5715 h 415575"/>
                <a:gd name="connsiteX1" fmla="*/ 559031 w 602674"/>
                <a:gd name="connsiteY1" fmla="*/ 386715 h 415575"/>
                <a:gd name="connsiteX2" fmla="*/ 530456 w 602674"/>
                <a:gd name="connsiteY2" fmla="*/ 364490 h 415575"/>
                <a:gd name="connsiteX3" fmla="*/ 228831 w 602674"/>
                <a:gd name="connsiteY3" fmla="*/ 170815 h 415575"/>
                <a:gd name="connsiteX4" fmla="*/ 9756 w 602674"/>
                <a:gd name="connsiteY4" fmla="*/ 5715 h 41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674" h="415575">
                  <a:moveTo>
                    <a:pt x="9756" y="5715"/>
                  </a:moveTo>
                  <a:cubicBezTo>
                    <a:pt x="64789" y="41698"/>
                    <a:pt x="559031" y="386715"/>
                    <a:pt x="559031" y="386715"/>
                  </a:cubicBezTo>
                  <a:cubicBezTo>
                    <a:pt x="645814" y="446511"/>
                    <a:pt x="585489" y="400473"/>
                    <a:pt x="530456" y="364490"/>
                  </a:cubicBezTo>
                  <a:cubicBezTo>
                    <a:pt x="475423" y="328507"/>
                    <a:pt x="310852" y="228494"/>
                    <a:pt x="228831" y="170815"/>
                  </a:cubicBezTo>
                  <a:cubicBezTo>
                    <a:pt x="146810" y="113136"/>
                    <a:pt x="-45277" y="-30268"/>
                    <a:pt x="9756" y="57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2" name="フリーフォーム 1571">
              <a:extLst>
                <a:ext uri="{FF2B5EF4-FFF2-40B4-BE49-F238E27FC236}">
                  <a16:creationId xmlns:a16="http://schemas.microsoft.com/office/drawing/2014/main" id="{A54CA6C1-8578-64C0-BFDE-48FB85EFC4F4}"/>
                </a:ext>
              </a:extLst>
            </p:cNvPr>
            <p:cNvSpPr/>
            <p:nvPr/>
          </p:nvSpPr>
          <p:spPr>
            <a:xfrm>
              <a:off x="8084197" y="5217876"/>
              <a:ext cx="644014" cy="637309"/>
            </a:xfrm>
            <a:custGeom>
              <a:avLst/>
              <a:gdLst>
                <a:gd name="connsiteX0" fmla="*/ 2528 w 644014"/>
                <a:gd name="connsiteY0" fmla="*/ 1824 h 637309"/>
                <a:gd name="connsiteX1" fmla="*/ 383528 w 644014"/>
                <a:gd name="connsiteY1" fmla="*/ 322499 h 637309"/>
                <a:gd name="connsiteX2" fmla="*/ 545453 w 644014"/>
                <a:gd name="connsiteY2" fmla="*/ 547924 h 637309"/>
                <a:gd name="connsiteX3" fmla="*/ 520053 w 644014"/>
                <a:gd name="connsiteY3" fmla="*/ 519349 h 637309"/>
                <a:gd name="connsiteX4" fmla="*/ 643878 w 644014"/>
                <a:gd name="connsiteY4" fmla="*/ 636824 h 637309"/>
                <a:gd name="connsiteX5" fmla="*/ 539103 w 644014"/>
                <a:gd name="connsiteY5" fmla="*/ 551099 h 637309"/>
                <a:gd name="connsiteX6" fmla="*/ 313678 w 644014"/>
                <a:gd name="connsiteY6" fmla="*/ 322499 h 637309"/>
                <a:gd name="connsiteX7" fmla="*/ 494653 w 644014"/>
                <a:gd name="connsiteY7" fmla="*/ 528874 h 637309"/>
                <a:gd name="connsiteX8" fmla="*/ 434328 w 644014"/>
                <a:gd name="connsiteY8" fmla="*/ 414574 h 637309"/>
                <a:gd name="connsiteX9" fmla="*/ 345428 w 644014"/>
                <a:gd name="connsiteY9" fmla="*/ 316149 h 637309"/>
                <a:gd name="connsiteX10" fmla="*/ 262878 w 644014"/>
                <a:gd name="connsiteY10" fmla="*/ 252649 h 637309"/>
                <a:gd name="connsiteX11" fmla="*/ 240653 w 644014"/>
                <a:gd name="connsiteY11" fmla="*/ 312974 h 637309"/>
                <a:gd name="connsiteX12" fmla="*/ 247003 w 644014"/>
                <a:gd name="connsiteY12" fmla="*/ 233599 h 637309"/>
                <a:gd name="connsiteX13" fmla="*/ 218428 w 644014"/>
                <a:gd name="connsiteY13" fmla="*/ 192324 h 637309"/>
                <a:gd name="connsiteX14" fmla="*/ 2528 w 644014"/>
                <a:gd name="connsiteY14" fmla="*/ 1824 h 637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014" h="637309">
                  <a:moveTo>
                    <a:pt x="2528" y="1824"/>
                  </a:moveTo>
                  <a:cubicBezTo>
                    <a:pt x="30045" y="23520"/>
                    <a:pt x="293041" y="231482"/>
                    <a:pt x="383528" y="322499"/>
                  </a:cubicBezTo>
                  <a:cubicBezTo>
                    <a:pt x="474015" y="413516"/>
                    <a:pt x="522699" y="515116"/>
                    <a:pt x="545453" y="547924"/>
                  </a:cubicBezTo>
                  <a:cubicBezTo>
                    <a:pt x="568207" y="580732"/>
                    <a:pt x="503649" y="504532"/>
                    <a:pt x="520053" y="519349"/>
                  </a:cubicBezTo>
                  <a:cubicBezTo>
                    <a:pt x="536457" y="534166"/>
                    <a:pt x="640703" y="631532"/>
                    <a:pt x="643878" y="636824"/>
                  </a:cubicBezTo>
                  <a:cubicBezTo>
                    <a:pt x="647053" y="642116"/>
                    <a:pt x="594136" y="603487"/>
                    <a:pt x="539103" y="551099"/>
                  </a:cubicBezTo>
                  <a:cubicBezTo>
                    <a:pt x="484070" y="498712"/>
                    <a:pt x="321086" y="326203"/>
                    <a:pt x="313678" y="322499"/>
                  </a:cubicBezTo>
                  <a:cubicBezTo>
                    <a:pt x="306270" y="318795"/>
                    <a:pt x="474545" y="513528"/>
                    <a:pt x="494653" y="528874"/>
                  </a:cubicBezTo>
                  <a:cubicBezTo>
                    <a:pt x="514761" y="544220"/>
                    <a:pt x="459199" y="450028"/>
                    <a:pt x="434328" y="414574"/>
                  </a:cubicBezTo>
                  <a:cubicBezTo>
                    <a:pt x="409457" y="379120"/>
                    <a:pt x="374003" y="343137"/>
                    <a:pt x="345428" y="316149"/>
                  </a:cubicBezTo>
                  <a:cubicBezTo>
                    <a:pt x="316853" y="289162"/>
                    <a:pt x="280340" y="253178"/>
                    <a:pt x="262878" y="252649"/>
                  </a:cubicBezTo>
                  <a:cubicBezTo>
                    <a:pt x="245416" y="252120"/>
                    <a:pt x="243299" y="316149"/>
                    <a:pt x="240653" y="312974"/>
                  </a:cubicBezTo>
                  <a:cubicBezTo>
                    <a:pt x="238007" y="309799"/>
                    <a:pt x="250707" y="253707"/>
                    <a:pt x="247003" y="233599"/>
                  </a:cubicBezTo>
                  <a:cubicBezTo>
                    <a:pt x="243299" y="213491"/>
                    <a:pt x="256528" y="226191"/>
                    <a:pt x="218428" y="192324"/>
                  </a:cubicBezTo>
                  <a:cubicBezTo>
                    <a:pt x="180328" y="158457"/>
                    <a:pt x="-24989" y="-19872"/>
                    <a:pt x="2528" y="18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3" name="フリーフォーム 1572">
              <a:extLst>
                <a:ext uri="{FF2B5EF4-FFF2-40B4-BE49-F238E27FC236}">
                  <a16:creationId xmlns:a16="http://schemas.microsoft.com/office/drawing/2014/main" id="{41E4E69D-83DA-4670-4131-3276B64A05B7}"/>
                </a:ext>
              </a:extLst>
            </p:cNvPr>
            <p:cNvSpPr/>
            <p:nvPr/>
          </p:nvSpPr>
          <p:spPr>
            <a:xfrm>
              <a:off x="7924278" y="5295554"/>
              <a:ext cx="419633" cy="381517"/>
            </a:xfrm>
            <a:custGeom>
              <a:avLst/>
              <a:gdLst>
                <a:gd name="connsiteX0" fmla="*/ 165622 w 419633"/>
                <a:gd name="connsiteY0" fmla="*/ 346 h 381517"/>
                <a:gd name="connsiteX1" fmla="*/ 340247 w 419633"/>
                <a:gd name="connsiteY1" fmla="*/ 143221 h 381517"/>
                <a:gd name="connsiteX2" fmla="*/ 349772 w 419633"/>
                <a:gd name="connsiteY2" fmla="*/ 251171 h 381517"/>
                <a:gd name="connsiteX3" fmla="*/ 378347 w 419633"/>
                <a:gd name="connsiteY3" fmla="*/ 321021 h 381517"/>
                <a:gd name="connsiteX4" fmla="*/ 419622 w 419633"/>
                <a:gd name="connsiteY4" fmla="*/ 381346 h 381517"/>
                <a:gd name="connsiteX5" fmla="*/ 381522 w 419633"/>
                <a:gd name="connsiteY5" fmla="*/ 301971 h 381517"/>
                <a:gd name="connsiteX6" fmla="*/ 292622 w 419633"/>
                <a:gd name="connsiteY6" fmla="*/ 301971 h 381517"/>
                <a:gd name="connsiteX7" fmla="*/ 522 w 419633"/>
                <a:gd name="connsiteY7" fmla="*/ 333721 h 381517"/>
                <a:gd name="connsiteX8" fmla="*/ 371997 w 419633"/>
                <a:gd name="connsiteY8" fmla="*/ 301971 h 381517"/>
                <a:gd name="connsiteX9" fmla="*/ 337072 w 419633"/>
                <a:gd name="connsiteY9" fmla="*/ 251171 h 381517"/>
                <a:gd name="connsiteX10" fmla="*/ 371997 w 419633"/>
                <a:gd name="connsiteY10" fmla="*/ 155921 h 381517"/>
                <a:gd name="connsiteX11" fmla="*/ 289447 w 419633"/>
                <a:gd name="connsiteY11" fmla="*/ 241646 h 381517"/>
                <a:gd name="connsiteX12" fmla="*/ 330722 w 419633"/>
                <a:gd name="connsiteY12" fmla="*/ 152746 h 381517"/>
                <a:gd name="connsiteX13" fmla="*/ 302147 w 419633"/>
                <a:gd name="connsiteY13" fmla="*/ 105121 h 381517"/>
                <a:gd name="connsiteX14" fmla="*/ 165622 w 419633"/>
                <a:gd name="connsiteY14" fmla="*/ 346 h 38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19633" h="381517">
                  <a:moveTo>
                    <a:pt x="165622" y="346"/>
                  </a:moveTo>
                  <a:cubicBezTo>
                    <a:pt x="171972" y="6696"/>
                    <a:pt x="309556" y="101417"/>
                    <a:pt x="340247" y="143221"/>
                  </a:cubicBezTo>
                  <a:cubicBezTo>
                    <a:pt x="370938" y="185025"/>
                    <a:pt x="343422" y="221538"/>
                    <a:pt x="349772" y="251171"/>
                  </a:cubicBezTo>
                  <a:cubicBezTo>
                    <a:pt x="356122" y="280804"/>
                    <a:pt x="366705" y="299325"/>
                    <a:pt x="378347" y="321021"/>
                  </a:cubicBezTo>
                  <a:cubicBezTo>
                    <a:pt x="389989" y="342717"/>
                    <a:pt x="419093" y="384521"/>
                    <a:pt x="419622" y="381346"/>
                  </a:cubicBezTo>
                  <a:cubicBezTo>
                    <a:pt x="420151" y="378171"/>
                    <a:pt x="402689" y="315200"/>
                    <a:pt x="381522" y="301971"/>
                  </a:cubicBezTo>
                  <a:cubicBezTo>
                    <a:pt x="360355" y="288742"/>
                    <a:pt x="356122" y="296679"/>
                    <a:pt x="292622" y="301971"/>
                  </a:cubicBezTo>
                  <a:cubicBezTo>
                    <a:pt x="229122" y="307263"/>
                    <a:pt x="-12707" y="333721"/>
                    <a:pt x="522" y="333721"/>
                  </a:cubicBezTo>
                  <a:cubicBezTo>
                    <a:pt x="13751" y="333721"/>
                    <a:pt x="315905" y="315729"/>
                    <a:pt x="371997" y="301971"/>
                  </a:cubicBezTo>
                  <a:cubicBezTo>
                    <a:pt x="428089" y="288213"/>
                    <a:pt x="337072" y="275513"/>
                    <a:pt x="337072" y="251171"/>
                  </a:cubicBezTo>
                  <a:cubicBezTo>
                    <a:pt x="337072" y="226829"/>
                    <a:pt x="379935" y="157509"/>
                    <a:pt x="371997" y="155921"/>
                  </a:cubicBezTo>
                  <a:cubicBezTo>
                    <a:pt x="364059" y="154333"/>
                    <a:pt x="296326" y="242175"/>
                    <a:pt x="289447" y="241646"/>
                  </a:cubicBezTo>
                  <a:cubicBezTo>
                    <a:pt x="282568" y="241117"/>
                    <a:pt x="328605" y="175500"/>
                    <a:pt x="330722" y="152746"/>
                  </a:cubicBezTo>
                  <a:cubicBezTo>
                    <a:pt x="332839" y="129992"/>
                    <a:pt x="333368" y="133696"/>
                    <a:pt x="302147" y="105121"/>
                  </a:cubicBezTo>
                  <a:cubicBezTo>
                    <a:pt x="270926" y="76546"/>
                    <a:pt x="159272" y="-6004"/>
                    <a:pt x="165622" y="3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4" name="フリーフォーム 1573">
              <a:extLst>
                <a:ext uri="{FF2B5EF4-FFF2-40B4-BE49-F238E27FC236}">
                  <a16:creationId xmlns:a16="http://schemas.microsoft.com/office/drawing/2014/main" id="{587DA7F9-DE23-D481-0E7C-AFBD8B600636}"/>
                </a:ext>
              </a:extLst>
            </p:cNvPr>
            <p:cNvSpPr/>
            <p:nvPr/>
          </p:nvSpPr>
          <p:spPr>
            <a:xfrm>
              <a:off x="8017890" y="5222839"/>
              <a:ext cx="111536" cy="351688"/>
            </a:xfrm>
            <a:custGeom>
              <a:avLst/>
              <a:gdLst>
                <a:gd name="connsiteX0" fmla="*/ 11685 w 111536"/>
                <a:gd name="connsiteY0" fmla="*/ 36 h 351688"/>
                <a:gd name="connsiteX1" fmla="*/ 49785 w 111536"/>
                <a:gd name="connsiteY1" fmla="*/ 120686 h 351688"/>
                <a:gd name="connsiteX2" fmla="*/ 27560 w 111536"/>
                <a:gd name="connsiteY2" fmla="*/ 196886 h 351688"/>
                <a:gd name="connsiteX3" fmla="*/ 2160 w 111536"/>
                <a:gd name="connsiteY3" fmla="*/ 349286 h 351688"/>
                <a:gd name="connsiteX4" fmla="*/ 5335 w 111536"/>
                <a:gd name="connsiteY4" fmla="*/ 282611 h 351688"/>
                <a:gd name="connsiteX5" fmla="*/ 37085 w 111536"/>
                <a:gd name="connsiteY5" fmla="*/ 181011 h 351688"/>
                <a:gd name="connsiteX6" fmla="*/ 110110 w 111536"/>
                <a:gd name="connsiteY6" fmla="*/ 336586 h 351688"/>
                <a:gd name="connsiteX7" fmla="*/ 84710 w 111536"/>
                <a:gd name="connsiteY7" fmla="*/ 247686 h 351688"/>
                <a:gd name="connsiteX8" fmla="*/ 75185 w 111536"/>
                <a:gd name="connsiteY8" fmla="*/ 101636 h 351688"/>
                <a:gd name="connsiteX9" fmla="*/ 75185 w 111536"/>
                <a:gd name="connsiteY9" fmla="*/ 193711 h 351688"/>
                <a:gd name="connsiteX10" fmla="*/ 49785 w 111536"/>
                <a:gd name="connsiteY10" fmla="*/ 133386 h 351688"/>
                <a:gd name="connsiteX11" fmla="*/ 11685 w 111536"/>
                <a:gd name="connsiteY11" fmla="*/ 36 h 351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536" h="351688">
                  <a:moveTo>
                    <a:pt x="11685" y="36"/>
                  </a:moveTo>
                  <a:cubicBezTo>
                    <a:pt x="11685" y="-2081"/>
                    <a:pt x="47139" y="87878"/>
                    <a:pt x="49785" y="120686"/>
                  </a:cubicBezTo>
                  <a:cubicBezTo>
                    <a:pt x="52431" y="153494"/>
                    <a:pt x="35497" y="158786"/>
                    <a:pt x="27560" y="196886"/>
                  </a:cubicBezTo>
                  <a:cubicBezTo>
                    <a:pt x="19623" y="234986"/>
                    <a:pt x="5864" y="334999"/>
                    <a:pt x="2160" y="349286"/>
                  </a:cubicBezTo>
                  <a:cubicBezTo>
                    <a:pt x="-1544" y="363573"/>
                    <a:pt x="-486" y="310657"/>
                    <a:pt x="5335" y="282611"/>
                  </a:cubicBezTo>
                  <a:cubicBezTo>
                    <a:pt x="11156" y="254565"/>
                    <a:pt x="19623" y="172015"/>
                    <a:pt x="37085" y="181011"/>
                  </a:cubicBezTo>
                  <a:cubicBezTo>
                    <a:pt x="54548" y="190007"/>
                    <a:pt x="102173" y="325474"/>
                    <a:pt x="110110" y="336586"/>
                  </a:cubicBezTo>
                  <a:cubicBezTo>
                    <a:pt x="118048" y="347699"/>
                    <a:pt x="90531" y="286844"/>
                    <a:pt x="84710" y="247686"/>
                  </a:cubicBezTo>
                  <a:cubicBezTo>
                    <a:pt x="78889" y="208528"/>
                    <a:pt x="76772" y="110632"/>
                    <a:pt x="75185" y="101636"/>
                  </a:cubicBezTo>
                  <a:cubicBezTo>
                    <a:pt x="73598" y="92640"/>
                    <a:pt x="79418" y="188419"/>
                    <a:pt x="75185" y="193711"/>
                  </a:cubicBezTo>
                  <a:cubicBezTo>
                    <a:pt x="70952" y="199003"/>
                    <a:pt x="58252" y="165136"/>
                    <a:pt x="49785" y="133386"/>
                  </a:cubicBezTo>
                  <a:cubicBezTo>
                    <a:pt x="41318" y="101636"/>
                    <a:pt x="11685" y="2153"/>
                    <a:pt x="11685" y="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5" name="フリーフォーム 1574">
              <a:extLst>
                <a:ext uri="{FF2B5EF4-FFF2-40B4-BE49-F238E27FC236}">
                  <a16:creationId xmlns:a16="http://schemas.microsoft.com/office/drawing/2014/main" id="{105C3BB0-789B-D8B7-9F50-22767BC7FA7F}"/>
                </a:ext>
              </a:extLst>
            </p:cNvPr>
            <p:cNvSpPr/>
            <p:nvPr/>
          </p:nvSpPr>
          <p:spPr>
            <a:xfrm>
              <a:off x="7283033" y="5171961"/>
              <a:ext cx="659834" cy="446073"/>
            </a:xfrm>
            <a:custGeom>
              <a:avLst/>
              <a:gdLst>
                <a:gd name="connsiteX0" fmla="*/ 260767 w 659834"/>
                <a:gd name="connsiteY0" fmla="*/ 114 h 446073"/>
                <a:gd name="connsiteX1" fmla="*/ 454442 w 659834"/>
                <a:gd name="connsiteY1" fmla="*/ 282689 h 446073"/>
                <a:gd name="connsiteX2" fmla="*/ 654467 w 659834"/>
                <a:gd name="connsiteY2" fmla="*/ 441439 h 446073"/>
                <a:gd name="connsiteX3" fmla="*/ 581442 w 659834"/>
                <a:gd name="connsiteY3" fmla="*/ 390639 h 446073"/>
                <a:gd name="connsiteX4" fmla="*/ 359192 w 659834"/>
                <a:gd name="connsiteY4" fmla="*/ 257289 h 446073"/>
                <a:gd name="connsiteX5" fmla="*/ 257592 w 659834"/>
                <a:gd name="connsiteY5" fmla="*/ 292214 h 446073"/>
                <a:gd name="connsiteX6" fmla="*/ 267117 w 659834"/>
                <a:gd name="connsiteY6" fmla="*/ 273164 h 446073"/>
                <a:gd name="connsiteX7" fmla="*/ 417 w 659834"/>
                <a:gd name="connsiteY7" fmla="*/ 269989 h 446073"/>
                <a:gd name="connsiteX8" fmla="*/ 336967 w 659834"/>
                <a:gd name="connsiteY8" fmla="*/ 269989 h 446073"/>
                <a:gd name="connsiteX9" fmla="*/ 292517 w 659834"/>
                <a:gd name="connsiteY9" fmla="*/ 146164 h 446073"/>
                <a:gd name="connsiteX10" fmla="*/ 352842 w 659834"/>
                <a:gd name="connsiteY10" fmla="*/ 225539 h 446073"/>
                <a:gd name="connsiteX11" fmla="*/ 397292 w 659834"/>
                <a:gd name="connsiteY11" fmla="*/ 247764 h 446073"/>
                <a:gd name="connsiteX12" fmla="*/ 260767 w 659834"/>
                <a:gd name="connsiteY12" fmla="*/ 114 h 44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9834" h="446073">
                  <a:moveTo>
                    <a:pt x="260767" y="114"/>
                  </a:moveTo>
                  <a:cubicBezTo>
                    <a:pt x="270292" y="5935"/>
                    <a:pt x="388825" y="209135"/>
                    <a:pt x="454442" y="282689"/>
                  </a:cubicBezTo>
                  <a:cubicBezTo>
                    <a:pt x="520059" y="356243"/>
                    <a:pt x="633300" y="423447"/>
                    <a:pt x="654467" y="441439"/>
                  </a:cubicBezTo>
                  <a:cubicBezTo>
                    <a:pt x="675634" y="459431"/>
                    <a:pt x="630654" y="421331"/>
                    <a:pt x="581442" y="390639"/>
                  </a:cubicBezTo>
                  <a:cubicBezTo>
                    <a:pt x="532230" y="359947"/>
                    <a:pt x="413167" y="273693"/>
                    <a:pt x="359192" y="257289"/>
                  </a:cubicBezTo>
                  <a:cubicBezTo>
                    <a:pt x="305217" y="240885"/>
                    <a:pt x="257592" y="292214"/>
                    <a:pt x="257592" y="292214"/>
                  </a:cubicBezTo>
                  <a:cubicBezTo>
                    <a:pt x="242246" y="294860"/>
                    <a:pt x="309980" y="276868"/>
                    <a:pt x="267117" y="273164"/>
                  </a:cubicBezTo>
                  <a:cubicBezTo>
                    <a:pt x="224254" y="269460"/>
                    <a:pt x="-11225" y="270518"/>
                    <a:pt x="417" y="269989"/>
                  </a:cubicBezTo>
                  <a:cubicBezTo>
                    <a:pt x="12059" y="269460"/>
                    <a:pt x="288284" y="290627"/>
                    <a:pt x="336967" y="269989"/>
                  </a:cubicBezTo>
                  <a:cubicBezTo>
                    <a:pt x="385650" y="249352"/>
                    <a:pt x="289871" y="153572"/>
                    <a:pt x="292517" y="146164"/>
                  </a:cubicBezTo>
                  <a:cubicBezTo>
                    <a:pt x="295163" y="138756"/>
                    <a:pt x="335380" y="208606"/>
                    <a:pt x="352842" y="225539"/>
                  </a:cubicBezTo>
                  <a:cubicBezTo>
                    <a:pt x="370304" y="242472"/>
                    <a:pt x="413696" y="283747"/>
                    <a:pt x="397292" y="247764"/>
                  </a:cubicBezTo>
                  <a:cubicBezTo>
                    <a:pt x="380888" y="211781"/>
                    <a:pt x="251242" y="-5707"/>
                    <a:pt x="260767" y="1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6" name="フリーフォーム 1575">
              <a:extLst>
                <a:ext uri="{FF2B5EF4-FFF2-40B4-BE49-F238E27FC236}">
                  <a16:creationId xmlns:a16="http://schemas.microsoft.com/office/drawing/2014/main" id="{9AE05EE3-EDB9-3224-DEA9-234B3C9CD9E7}"/>
                </a:ext>
              </a:extLst>
            </p:cNvPr>
            <p:cNvSpPr/>
            <p:nvPr/>
          </p:nvSpPr>
          <p:spPr>
            <a:xfrm>
              <a:off x="8675084" y="5539008"/>
              <a:ext cx="244207" cy="606593"/>
            </a:xfrm>
            <a:custGeom>
              <a:avLst/>
              <a:gdLst>
                <a:gd name="connsiteX0" fmla="*/ 56166 w 244207"/>
                <a:gd name="connsiteY0" fmla="*/ 1367 h 606593"/>
                <a:gd name="connsiteX1" fmla="*/ 167291 w 244207"/>
                <a:gd name="connsiteY1" fmla="*/ 166467 h 606593"/>
                <a:gd name="connsiteX2" fmla="*/ 167291 w 244207"/>
                <a:gd name="connsiteY2" fmla="*/ 217267 h 606593"/>
                <a:gd name="connsiteX3" fmla="*/ 8541 w 244207"/>
                <a:gd name="connsiteY3" fmla="*/ 407767 h 606593"/>
                <a:gd name="connsiteX4" fmla="*/ 24416 w 244207"/>
                <a:gd name="connsiteY4" fmla="*/ 404592 h 606593"/>
                <a:gd name="connsiteX5" fmla="*/ 49816 w 244207"/>
                <a:gd name="connsiteY5" fmla="*/ 499842 h 606593"/>
                <a:gd name="connsiteX6" fmla="*/ 49816 w 244207"/>
                <a:gd name="connsiteY6" fmla="*/ 598267 h 606593"/>
                <a:gd name="connsiteX7" fmla="*/ 49816 w 244207"/>
                <a:gd name="connsiteY7" fmla="*/ 493492 h 606593"/>
                <a:gd name="connsiteX8" fmla="*/ 103791 w 244207"/>
                <a:gd name="connsiteY8" fmla="*/ 537942 h 606593"/>
                <a:gd name="connsiteX9" fmla="*/ 151416 w 244207"/>
                <a:gd name="connsiteY9" fmla="*/ 604617 h 606593"/>
                <a:gd name="connsiteX10" fmla="*/ 72041 w 244207"/>
                <a:gd name="connsiteY10" fmla="*/ 455392 h 606593"/>
                <a:gd name="connsiteX11" fmla="*/ 103791 w 244207"/>
                <a:gd name="connsiteY11" fmla="*/ 442692 h 606593"/>
                <a:gd name="connsiteX12" fmla="*/ 205391 w 244207"/>
                <a:gd name="connsiteY12" fmla="*/ 503017 h 606593"/>
                <a:gd name="connsiteX13" fmla="*/ 91091 w 244207"/>
                <a:gd name="connsiteY13" fmla="*/ 458567 h 606593"/>
                <a:gd name="connsiteX14" fmla="*/ 186341 w 244207"/>
                <a:gd name="connsiteY14" fmla="*/ 299817 h 606593"/>
                <a:gd name="connsiteX15" fmla="*/ 97441 w 244207"/>
                <a:gd name="connsiteY15" fmla="*/ 410942 h 606593"/>
                <a:gd name="connsiteX16" fmla="*/ 75216 w 244207"/>
                <a:gd name="connsiteY16" fmla="*/ 350617 h 606593"/>
                <a:gd name="connsiteX17" fmla="*/ 240316 w 244207"/>
                <a:gd name="connsiteY17" fmla="*/ 182342 h 606593"/>
                <a:gd name="connsiteX18" fmla="*/ 192691 w 244207"/>
                <a:gd name="connsiteY18" fmla="*/ 188692 h 606593"/>
                <a:gd name="connsiteX19" fmla="*/ 199041 w 244207"/>
                <a:gd name="connsiteY19" fmla="*/ 93442 h 606593"/>
                <a:gd name="connsiteX20" fmla="*/ 214916 w 244207"/>
                <a:gd name="connsiteY20" fmla="*/ 33117 h 606593"/>
                <a:gd name="connsiteX21" fmla="*/ 145066 w 244207"/>
                <a:gd name="connsiteY21" fmla="*/ 141067 h 606593"/>
                <a:gd name="connsiteX22" fmla="*/ 141891 w 244207"/>
                <a:gd name="connsiteY22" fmla="*/ 90267 h 606593"/>
                <a:gd name="connsiteX23" fmla="*/ 56166 w 244207"/>
                <a:gd name="connsiteY23" fmla="*/ 1367 h 60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44207" h="606593">
                  <a:moveTo>
                    <a:pt x="56166" y="1367"/>
                  </a:moveTo>
                  <a:cubicBezTo>
                    <a:pt x="60399" y="14067"/>
                    <a:pt x="148770" y="130484"/>
                    <a:pt x="167291" y="166467"/>
                  </a:cubicBezTo>
                  <a:cubicBezTo>
                    <a:pt x="185812" y="202450"/>
                    <a:pt x="193749" y="177050"/>
                    <a:pt x="167291" y="217267"/>
                  </a:cubicBezTo>
                  <a:cubicBezTo>
                    <a:pt x="140833" y="257484"/>
                    <a:pt x="8541" y="407767"/>
                    <a:pt x="8541" y="407767"/>
                  </a:cubicBezTo>
                  <a:cubicBezTo>
                    <a:pt x="-15271" y="438988"/>
                    <a:pt x="17537" y="389246"/>
                    <a:pt x="24416" y="404592"/>
                  </a:cubicBezTo>
                  <a:cubicBezTo>
                    <a:pt x="31295" y="419938"/>
                    <a:pt x="45583" y="467563"/>
                    <a:pt x="49816" y="499842"/>
                  </a:cubicBezTo>
                  <a:cubicBezTo>
                    <a:pt x="54049" y="532121"/>
                    <a:pt x="49816" y="598267"/>
                    <a:pt x="49816" y="598267"/>
                  </a:cubicBezTo>
                  <a:cubicBezTo>
                    <a:pt x="49816" y="597209"/>
                    <a:pt x="40820" y="503546"/>
                    <a:pt x="49816" y="493492"/>
                  </a:cubicBezTo>
                  <a:cubicBezTo>
                    <a:pt x="58812" y="483438"/>
                    <a:pt x="86858" y="519421"/>
                    <a:pt x="103791" y="537942"/>
                  </a:cubicBezTo>
                  <a:cubicBezTo>
                    <a:pt x="120724" y="556463"/>
                    <a:pt x="156708" y="618375"/>
                    <a:pt x="151416" y="604617"/>
                  </a:cubicBezTo>
                  <a:cubicBezTo>
                    <a:pt x="146124" y="590859"/>
                    <a:pt x="79978" y="482379"/>
                    <a:pt x="72041" y="455392"/>
                  </a:cubicBezTo>
                  <a:cubicBezTo>
                    <a:pt x="64104" y="428405"/>
                    <a:pt x="81566" y="434755"/>
                    <a:pt x="103791" y="442692"/>
                  </a:cubicBezTo>
                  <a:cubicBezTo>
                    <a:pt x="126016" y="450630"/>
                    <a:pt x="207508" y="500371"/>
                    <a:pt x="205391" y="503017"/>
                  </a:cubicBezTo>
                  <a:cubicBezTo>
                    <a:pt x="203274" y="505663"/>
                    <a:pt x="94266" y="492434"/>
                    <a:pt x="91091" y="458567"/>
                  </a:cubicBezTo>
                  <a:cubicBezTo>
                    <a:pt x="87916" y="424700"/>
                    <a:pt x="185283" y="307754"/>
                    <a:pt x="186341" y="299817"/>
                  </a:cubicBezTo>
                  <a:cubicBezTo>
                    <a:pt x="187399" y="291880"/>
                    <a:pt x="115962" y="402475"/>
                    <a:pt x="97441" y="410942"/>
                  </a:cubicBezTo>
                  <a:cubicBezTo>
                    <a:pt x="78920" y="419409"/>
                    <a:pt x="51404" y="388717"/>
                    <a:pt x="75216" y="350617"/>
                  </a:cubicBezTo>
                  <a:cubicBezTo>
                    <a:pt x="99028" y="312517"/>
                    <a:pt x="220737" y="209329"/>
                    <a:pt x="240316" y="182342"/>
                  </a:cubicBezTo>
                  <a:cubicBezTo>
                    <a:pt x="259895" y="155355"/>
                    <a:pt x="199570" y="203509"/>
                    <a:pt x="192691" y="188692"/>
                  </a:cubicBezTo>
                  <a:cubicBezTo>
                    <a:pt x="185812" y="173875"/>
                    <a:pt x="195337" y="119371"/>
                    <a:pt x="199041" y="93442"/>
                  </a:cubicBezTo>
                  <a:cubicBezTo>
                    <a:pt x="202745" y="67513"/>
                    <a:pt x="223912" y="25180"/>
                    <a:pt x="214916" y="33117"/>
                  </a:cubicBezTo>
                  <a:cubicBezTo>
                    <a:pt x="205920" y="41055"/>
                    <a:pt x="157237" y="131542"/>
                    <a:pt x="145066" y="141067"/>
                  </a:cubicBezTo>
                  <a:cubicBezTo>
                    <a:pt x="132895" y="150592"/>
                    <a:pt x="154591" y="112492"/>
                    <a:pt x="141891" y="90267"/>
                  </a:cubicBezTo>
                  <a:cubicBezTo>
                    <a:pt x="129191" y="68042"/>
                    <a:pt x="51933" y="-11333"/>
                    <a:pt x="56166" y="13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7" name="フリーフォーム 1576">
              <a:extLst>
                <a:ext uri="{FF2B5EF4-FFF2-40B4-BE49-F238E27FC236}">
                  <a16:creationId xmlns:a16="http://schemas.microsoft.com/office/drawing/2014/main" id="{E35BA470-A5B1-8201-1259-4522F2A1B1D0}"/>
                </a:ext>
              </a:extLst>
            </p:cNvPr>
            <p:cNvSpPr/>
            <p:nvPr/>
          </p:nvSpPr>
          <p:spPr>
            <a:xfrm>
              <a:off x="8620125" y="5432392"/>
              <a:ext cx="188231" cy="419628"/>
            </a:xfrm>
            <a:custGeom>
              <a:avLst/>
              <a:gdLst>
                <a:gd name="connsiteX0" fmla="*/ 0 w 188231"/>
                <a:gd name="connsiteY0" fmla="*/ 33 h 419628"/>
                <a:gd name="connsiteX1" fmla="*/ 133350 w 188231"/>
                <a:gd name="connsiteY1" fmla="*/ 260383 h 419628"/>
                <a:gd name="connsiteX2" fmla="*/ 133350 w 188231"/>
                <a:gd name="connsiteY2" fmla="*/ 225458 h 419628"/>
                <a:gd name="connsiteX3" fmla="*/ 187325 w 188231"/>
                <a:gd name="connsiteY3" fmla="*/ 419133 h 419628"/>
                <a:gd name="connsiteX4" fmla="*/ 161925 w 188231"/>
                <a:gd name="connsiteY4" fmla="*/ 282608 h 419628"/>
                <a:gd name="connsiteX5" fmla="*/ 95250 w 188231"/>
                <a:gd name="connsiteY5" fmla="*/ 327058 h 419628"/>
                <a:gd name="connsiteX6" fmla="*/ 133350 w 188231"/>
                <a:gd name="connsiteY6" fmla="*/ 279433 h 419628"/>
                <a:gd name="connsiteX7" fmla="*/ 0 w 188231"/>
                <a:gd name="connsiteY7" fmla="*/ 33 h 41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231" h="419628">
                  <a:moveTo>
                    <a:pt x="0" y="33"/>
                  </a:moveTo>
                  <a:cubicBezTo>
                    <a:pt x="0" y="-3142"/>
                    <a:pt x="111125" y="222812"/>
                    <a:pt x="133350" y="260383"/>
                  </a:cubicBezTo>
                  <a:cubicBezTo>
                    <a:pt x="155575" y="297954"/>
                    <a:pt x="124354" y="199000"/>
                    <a:pt x="133350" y="225458"/>
                  </a:cubicBezTo>
                  <a:cubicBezTo>
                    <a:pt x="142346" y="251916"/>
                    <a:pt x="182562" y="409608"/>
                    <a:pt x="187325" y="419133"/>
                  </a:cubicBezTo>
                  <a:cubicBezTo>
                    <a:pt x="192088" y="428658"/>
                    <a:pt x="177271" y="297954"/>
                    <a:pt x="161925" y="282608"/>
                  </a:cubicBezTo>
                  <a:cubicBezTo>
                    <a:pt x="146579" y="267262"/>
                    <a:pt x="100013" y="327587"/>
                    <a:pt x="95250" y="327058"/>
                  </a:cubicBezTo>
                  <a:cubicBezTo>
                    <a:pt x="90488" y="326529"/>
                    <a:pt x="144462" y="333408"/>
                    <a:pt x="133350" y="279433"/>
                  </a:cubicBezTo>
                  <a:cubicBezTo>
                    <a:pt x="122238" y="225458"/>
                    <a:pt x="0" y="3208"/>
                    <a:pt x="0" y="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8" name="フリーフォーム 1577">
              <a:extLst>
                <a:ext uri="{FF2B5EF4-FFF2-40B4-BE49-F238E27FC236}">
                  <a16:creationId xmlns:a16="http://schemas.microsoft.com/office/drawing/2014/main" id="{181D2C12-BE2E-A13F-FFA9-E6D922694D80}"/>
                </a:ext>
              </a:extLst>
            </p:cNvPr>
            <p:cNvSpPr/>
            <p:nvPr/>
          </p:nvSpPr>
          <p:spPr>
            <a:xfrm>
              <a:off x="8213217" y="5946401"/>
              <a:ext cx="496716" cy="530741"/>
            </a:xfrm>
            <a:custGeom>
              <a:avLst/>
              <a:gdLst>
                <a:gd name="connsiteX0" fmla="*/ 495808 w 496716"/>
                <a:gd name="connsiteY0" fmla="*/ 374 h 530741"/>
                <a:gd name="connsiteX1" fmla="*/ 298958 w 496716"/>
                <a:gd name="connsiteY1" fmla="*/ 127374 h 530741"/>
                <a:gd name="connsiteX2" fmla="*/ 508 w 496716"/>
                <a:gd name="connsiteY2" fmla="*/ 200399 h 530741"/>
                <a:gd name="connsiteX3" fmla="*/ 375158 w 496716"/>
                <a:gd name="connsiteY3" fmla="*/ 105149 h 530741"/>
                <a:gd name="connsiteX4" fmla="*/ 387858 w 496716"/>
                <a:gd name="connsiteY4" fmla="*/ 127374 h 530741"/>
                <a:gd name="connsiteX5" fmla="*/ 340233 w 496716"/>
                <a:gd name="connsiteY5" fmla="*/ 213099 h 530741"/>
                <a:gd name="connsiteX6" fmla="*/ 206883 w 496716"/>
                <a:gd name="connsiteY6" fmla="*/ 498849 h 530741"/>
                <a:gd name="connsiteX7" fmla="*/ 397383 w 496716"/>
                <a:gd name="connsiteY7" fmla="*/ 121024 h 530741"/>
                <a:gd name="connsiteX8" fmla="*/ 413258 w 496716"/>
                <a:gd name="connsiteY8" fmla="*/ 143249 h 530741"/>
                <a:gd name="connsiteX9" fmla="*/ 213233 w 496716"/>
                <a:gd name="connsiteY9" fmla="*/ 530599 h 530741"/>
                <a:gd name="connsiteX10" fmla="*/ 441833 w 496716"/>
                <a:gd name="connsiteY10" fmla="*/ 95624 h 530741"/>
                <a:gd name="connsiteX11" fmla="*/ 394208 w 496716"/>
                <a:gd name="connsiteY11" fmla="*/ 89274 h 530741"/>
                <a:gd name="connsiteX12" fmla="*/ 10033 w 496716"/>
                <a:gd name="connsiteY12" fmla="*/ 140074 h 530741"/>
                <a:gd name="connsiteX13" fmla="*/ 356108 w 496716"/>
                <a:gd name="connsiteY13" fmla="*/ 89274 h 530741"/>
                <a:gd name="connsiteX14" fmla="*/ 495808 w 496716"/>
                <a:gd name="connsiteY14" fmla="*/ 374 h 530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96716" h="530741">
                  <a:moveTo>
                    <a:pt x="495808" y="374"/>
                  </a:moveTo>
                  <a:cubicBezTo>
                    <a:pt x="486283" y="6724"/>
                    <a:pt x="381508" y="94037"/>
                    <a:pt x="298958" y="127374"/>
                  </a:cubicBezTo>
                  <a:cubicBezTo>
                    <a:pt x="216408" y="160711"/>
                    <a:pt x="-12192" y="204103"/>
                    <a:pt x="508" y="200399"/>
                  </a:cubicBezTo>
                  <a:cubicBezTo>
                    <a:pt x="13208" y="196695"/>
                    <a:pt x="375158" y="105149"/>
                    <a:pt x="375158" y="105149"/>
                  </a:cubicBezTo>
                  <a:cubicBezTo>
                    <a:pt x="439716" y="92978"/>
                    <a:pt x="393679" y="109382"/>
                    <a:pt x="387858" y="127374"/>
                  </a:cubicBezTo>
                  <a:cubicBezTo>
                    <a:pt x="382037" y="145366"/>
                    <a:pt x="370395" y="151187"/>
                    <a:pt x="340233" y="213099"/>
                  </a:cubicBezTo>
                  <a:cubicBezTo>
                    <a:pt x="310071" y="275011"/>
                    <a:pt x="197358" y="514195"/>
                    <a:pt x="206883" y="498849"/>
                  </a:cubicBezTo>
                  <a:cubicBezTo>
                    <a:pt x="216408" y="483503"/>
                    <a:pt x="397383" y="121024"/>
                    <a:pt x="397383" y="121024"/>
                  </a:cubicBezTo>
                  <a:cubicBezTo>
                    <a:pt x="431779" y="61757"/>
                    <a:pt x="443950" y="74986"/>
                    <a:pt x="413258" y="143249"/>
                  </a:cubicBezTo>
                  <a:cubicBezTo>
                    <a:pt x="382566" y="211512"/>
                    <a:pt x="208470" y="538537"/>
                    <a:pt x="213233" y="530599"/>
                  </a:cubicBezTo>
                  <a:cubicBezTo>
                    <a:pt x="217995" y="522662"/>
                    <a:pt x="411670" y="169178"/>
                    <a:pt x="441833" y="95624"/>
                  </a:cubicBezTo>
                  <a:cubicBezTo>
                    <a:pt x="471995" y="22070"/>
                    <a:pt x="466175" y="81866"/>
                    <a:pt x="394208" y="89274"/>
                  </a:cubicBezTo>
                  <a:cubicBezTo>
                    <a:pt x="322241" y="96682"/>
                    <a:pt x="16383" y="140074"/>
                    <a:pt x="10033" y="140074"/>
                  </a:cubicBezTo>
                  <a:cubicBezTo>
                    <a:pt x="3683" y="140074"/>
                    <a:pt x="273558" y="108324"/>
                    <a:pt x="356108" y="89274"/>
                  </a:cubicBezTo>
                  <a:cubicBezTo>
                    <a:pt x="438658" y="70224"/>
                    <a:pt x="505333" y="-5976"/>
                    <a:pt x="495808" y="3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9" name="フリーフォーム 1578">
              <a:extLst>
                <a:ext uri="{FF2B5EF4-FFF2-40B4-BE49-F238E27FC236}">
                  <a16:creationId xmlns:a16="http://schemas.microsoft.com/office/drawing/2014/main" id="{1B911138-B1EC-8CD3-B738-789C3ACD2B7B}"/>
                </a:ext>
              </a:extLst>
            </p:cNvPr>
            <p:cNvSpPr/>
            <p:nvPr/>
          </p:nvSpPr>
          <p:spPr>
            <a:xfrm>
              <a:off x="8153085" y="6093423"/>
              <a:ext cx="625796" cy="415701"/>
            </a:xfrm>
            <a:custGeom>
              <a:avLst/>
              <a:gdLst>
                <a:gd name="connsiteX0" fmla="*/ 387665 w 625796"/>
                <a:gd name="connsiteY0" fmla="*/ 2577 h 415701"/>
                <a:gd name="connsiteX1" fmla="*/ 19365 w 625796"/>
                <a:gd name="connsiteY1" fmla="*/ 396277 h 415701"/>
                <a:gd name="connsiteX2" fmla="*/ 73340 w 625796"/>
                <a:gd name="connsiteY2" fmla="*/ 339127 h 415701"/>
                <a:gd name="connsiteX3" fmla="*/ 260665 w 625796"/>
                <a:gd name="connsiteY3" fmla="*/ 196252 h 415701"/>
                <a:gd name="connsiteX4" fmla="*/ 625790 w 625796"/>
                <a:gd name="connsiteY4" fmla="*/ 50202 h 415701"/>
                <a:gd name="connsiteX5" fmla="*/ 251140 w 625796"/>
                <a:gd name="connsiteY5" fmla="*/ 186727 h 415701"/>
                <a:gd name="connsiteX6" fmla="*/ 276540 w 625796"/>
                <a:gd name="connsiteY6" fmla="*/ 161327 h 415701"/>
                <a:gd name="connsiteX7" fmla="*/ 190815 w 625796"/>
                <a:gd name="connsiteY7" fmla="*/ 221652 h 415701"/>
                <a:gd name="connsiteX8" fmla="*/ 387665 w 625796"/>
                <a:gd name="connsiteY8" fmla="*/ 2577 h 415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5796" h="415701">
                  <a:moveTo>
                    <a:pt x="387665" y="2577"/>
                  </a:moveTo>
                  <a:cubicBezTo>
                    <a:pt x="359090" y="31681"/>
                    <a:pt x="71752" y="340185"/>
                    <a:pt x="19365" y="396277"/>
                  </a:cubicBezTo>
                  <a:cubicBezTo>
                    <a:pt x="-33023" y="452369"/>
                    <a:pt x="33123" y="372464"/>
                    <a:pt x="73340" y="339127"/>
                  </a:cubicBezTo>
                  <a:cubicBezTo>
                    <a:pt x="113557" y="305790"/>
                    <a:pt x="168590" y="244406"/>
                    <a:pt x="260665" y="196252"/>
                  </a:cubicBezTo>
                  <a:cubicBezTo>
                    <a:pt x="352740" y="148098"/>
                    <a:pt x="627377" y="51789"/>
                    <a:pt x="625790" y="50202"/>
                  </a:cubicBezTo>
                  <a:cubicBezTo>
                    <a:pt x="624203" y="48615"/>
                    <a:pt x="309348" y="168206"/>
                    <a:pt x="251140" y="186727"/>
                  </a:cubicBezTo>
                  <a:cubicBezTo>
                    <a:pt x="192932" y="205248"/>
                    <a:pt x="286594" y="155506"/>
                    <a:pt x="276540" y="161327"/>
                  </a:cubicBezTo>
                  <a:cubicBezTo>
                    <a:pt x="266486" y="167148"/>
                    <a:pt x="178115" y="243348"/>
                    <a:pt x="190815" y="221652"/>
                  </a:cubicBezTo>
                  <a:cubicBezTo>
                    <a:pt x="203515" y="199956"/>
                    <a:pt x="416240" y="-26527"/>
                    <a:pt x="387665" y="25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0" name="フリーフォーム 1579">
              <a:extLst>
                <a:ext uri="{FF2B5EF4-FFF2-40B4-BE49-F238E27FC236}">
                  <a16:creationId xmlns:a16="http://schemas.microsoft.com/office/drawing/2014/main" id="{80ABF4C7-F491-CDD5-E557-AFA253E2C756}"/>
                </a:ext>
              </a:extLst>
            </p:cNvPr>
            <p:cNvSpPr/>
            <p:nvPr/>
          </p:nvSpPr>
          <p:spPr>
            <a:xfrm>
              <a:off x="7775054" y="6200775"/>
              <a:ext cx="1000646" cy="597153"/>
            </a:xfrm>
            <a:custGeom>
              <a:avLst/>
              <a:gdLst>
                <a:gd name="connsiteX0" fmla="*/ 1000646 w 1000646"/>
                <a:gd name="connsiteY0" fmla="*/ 0 h 597153"/>
                <a:gd name="connsiteX1" fmla="*/ 654571 w 1000646"/>
                <a:gd name="connsiteY1" fmla="*/ 133350 h 597153"/>
                <a:gd name="connsiteX2" fmla="*/ 454546 w 1000646"/>
                <a:gd name="connsiteY2" fmla="*/ 317500 h 597153"/>
                <a:gd name="connsiteX3" fmla="*/ 489471 w 1000646"/>
                <a:gd name="connsiteY3" fmla="*/ 298450 h 597153"/>
                <a:gd name="connsiteX4" fmla="*/ 178321 w 1000646"/>
                <a:gd name="connsiteY4" fmla="*/ 460375 h 597153"/>
                <a:gd name="connsiteX5" fmla="*/ 6871 w 1000646"/>
                <a:gd name="connsiteY5" fmla="*/ 571500 h 597153"/>
                <a:gd name="connsiteX6" fmla="*/ 406921 w 1000646"/>
                <a:gd name="connsiteY6" fmla="*/ 339725 h 597153"/>
                <a:gd name="connsiteX7" fmla="*/ 603771 w 1000646"/>
                <a:gd name="connsiteY7" fmla="*/ 279400 h 597153"/>
                <a:gd name="connsiteX8" fmla="*/ 530746 w 1000646"/>
                <a:gd name="connsiteY8" fmla="*/ 346075 h 597153"/>
                <a:gd name="connsiteX9" fmla="*/ 95771 w 1000646"/>
                <a:gd name="connsiteY9" fmla="*/ 596900 h 597153"/>
                <a:gd name="connsiteX10" fmla="*/ 629171 w 1000646"/>
                <a:gd name="connsiteY10" fmla="*/ 295275 h 597153"/>
                <a:gd name="connsiteX11" fmla="*/ 514871 w 1000646"/>
                <a:gd name="connsiteY11" fmla="*/ 292100 h 597153"/>
                <a:gd name="connsiteX12" fmla="*/ 489471 w 1000646"/>
                <a:gd name="connsiteY12" fmla="*/ 288925 h 597153"/>
                <a:gd name="connsiteX13" fmla="*/ 559321 w 1000646"/>
                <a:gd name="connsiteY13" fmla="*/ 196850 h 597153"/>
                <a:gd name="connsiteX14" fmla="*/ 495821 w 1000646"/>
                <a:gd name="connsiteY14" fmla="*/ 193675 h 597153"/>
                <a:gd name="connsiteX15" fmla="*/ 610121 w 1000646"/>
                <a:gd name="connsiteY15" fmla="*/ 161925 h 597153"/>
                <a:gd name="connsiteX16" fmla="*/ 635521 w 1000646"/>
                <a:gd name="connsiteY16" fmla="*/ 114300 h 597153"/>
                <a:gd name="connsiteX17" fmla="*/ 819671 w 1000646"/>
                <a:gd name="connsiteY17" fmla="*/ 73025 h 597153"/>
                <a:gd name="connsiteX18" fmla="*/ 1000646 w 1000646"/>
                <a:gd name="connsiteY18" fmla="*/ 0 h 59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0646" h="597153">
                  <a:moveTo>
                    <a:pt x="1000646" y="0"/>
                  </a:moveTo>
                  <a:cubicBezTo>
                    <a:pt x="873117" y="40216"/>
                    <a:pt x="745588" y="80433"/>
                    <a:pt x="654571" y="133350"/>
                  </a:cubicBezTo>
                  <a:cubicBezTo>
                    <a:pt x="563554" y="186267"/>
                    <a:pt x="482063" y="289983"/>
                    <a:pt x="454546" y="317500"/>
                  </a:cubicBezTo>
                  <a:cubicBezTo>
                    <a:pt x="427029" y="345017"/>
                    <a:pt x="489471" y="298450"/>
                    <a:pt x="489471" y="298450"/>
                  </a:cubicBezTo>
                  <a:cubicBezTo>
                    <a:pt x="443433" y="322263"/>
                    <a:pt x="258754" y="414867"/>
                    <a:pt x="178321" y="460375"/>
                  </a:cubicBezTo>
                  <a:cubicBezTo>
                    <a:pt x="97888" y="505883"/>
                    <a:pt x="-31229" y="591608"/>
                    <a:pt x="6871" y="571500"/>
                  </a:cubicBezTo>
                  <a:cubicBezTo>
                    <a:pt x="44971" y="551392"/>
                    <a:pt x="307438" y="388408"/>
                    <a:pt x="406921" y="339725"/>
                  </a:cubicBezTo>
                  <a:cubicBezTo>
                    <a:pt x="506404" y="291042"/>
                    <a:pt x="583134" y="278342"/>
                    <a:pt x="603771" y="279400"/>
                  </a:cubicBezTo>
                  <a:cubicBezTo>
                    <a:pt x="624408" y="280458"/>
                    <a:pt x="615413" y="293158"/>
                    <a:pt x="530746" y="346075"/>
                  </a:cubicBezTo>
                  <a:cubicBezTo>
                    <a:pt x="446079" y="398992"/>
                    <a:pt x="79367" y="605367"/>
                    <a:pt x="95771" y="596900"/>
                  </a:cubicBezTo>
                  <a:cubicBezTo>
                    <a:pt x="112175" y="588433"/>
                    <a:pt x="559321" y="346075"/>
                    <a:pt x="629171" y="295275"/>
                  </a:cubicBezTo>
                  <a:cubicBezTo>
                    <a:pt x="699021" y="244475"/>
                    <a:pt x="538154" y="293158"/>
                    <a:pt x="514871" y="292100"/>
                  </a:cubicBezTo>
                  <a:cubicBezTo>
                    <a:pt x="491588" y="291042"/>
                    <a:pt x="482063" y="304800"/>
                    <a:pt x="489471" y="288925"/>
                  </a:cubicBezTo>
                  <a:cubicBezTo>
                    <a:pt x="496879" y="273050"/>
                    <a:pt x="558263" y="212725"/>
                    <a:pt x="559321" y="196850"/>
                  </a:cubicBezTo>
                  <a:cubicBezTo>
                    <a:pt x="560379" y="180975"/>
                    <a:pt x="487354" y="199496"/>
                    <a:pt x="495821" y="193675"/>
                  </a:cubicBezTo>
                  <a:cubicBezTo>
                    <a:pt x="504288" y="187854"/>
                    <a:pt x="586838" y="175154"/>
                    <a:pt x="610121" y="161925"/>
                  </a:cubicBezTo>
                  <a:cubicBezTo>
                    <a:pt x="633404" y="148696"/>
                    <a:pt x="600596" y="129117"/>
                    <a:pt x="635521" y="114300"/>
                  </a:cubicBezTo>
                  <a:cubicBezTo>
                    <a:pt x="670446" y="99483"/>
                    <a:pt x="819671" y="73025"/>
                    <a:pt x="819671" y="73025"/>
                  </a:cubicBezTo>
                  <a:lnTo>
                    <a:pt x="100064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1" name="フリーフォーム 1580">
              <a:extLst>
                <a:ext uri="{FF2B5EF4-FFF2-40B4-BE49-F238E27FC236}">
                  <a16:creationId xmlns:a16="http://schemas.microsoft.com/office/drawing/2014/main" id="{47C2EEAA-3D1D-E1C4-7799-05AEE3ABAB43}"/>
                </a:ext>
              </a:extLst>
            </p:cNvPr>
            <p:cNvSpPr/>
            <p:nvPr/>
          </p:nvSpPr>
          <p:spPr>
            <a:xfrm>
              <a:off x="7818344" y="5822818"/>
              <a:ext cx="814124" cy="219668"/>
            </a:xfrm>
            <a:custGeom>
              <a:avLst/>
              <a:gdLst>
                <a:gd name="connsiteX0" fmla="*/ 1681 w 814124"/>
                <a:gd name="connsiteY0" fmla="*/ 132 h 219668"/>
                <a:gd name="connsiteX1" fmla="*/ 649381 w 814124"/>
                <a:gd name="connsiteY1" fmla="*/ 139832 h 219668"/>
                <a:gd name="connsiteX2" fmla="*/ 503331 w 814124"/>
                <a:gd name="connsiteY2" fmla="*/ 133482 h 219668"/>
                <a:gd name="connsiteX3" fmla="*/ 808131 w 814124"/>
                <a:gd name="connsiteY3" fmla="*/ 174757 h 219668"/>
                <a:gd name="connsiteX4" fmla="*/ 693831 w 814124"/>
                <a:gd name="connsiteY4" fmla="*/ 158882 h 219668"/>
                <a:gd name="connsiteX5" fmla="*/ 547781 w 814124"/>
                <a:gd name="connsiteY5" fmla="*/ 158882 h 219668"/>
                <a:gd name="connsiteX6" fmla="*/ 665256 w 814124"/>
                <a:gd name="connsiteY6" fmla="*/ 219207 h 219668"/>
                <a:gd name="connsiteX7" fmla="*/ 563656 w 814124"/>
                <a:gd name="connsiteY7" fmla="*/ 184282 h 219668"/>
                <a:gd name="connsiteX8" fmla="*/ 312831 w 814124"/>
                <a:gd name="connsiteY8" fmla="*/ 139832 h 219668"/>
                <a:gd name="connsiteX9" fmla="*/ 592231 w 814124"/>
                <a:gd name="connsiteY9" fmla="*/ 181107 h 219668"/>
                <a:gd name="connsiteX10" fmla="*/ 516031 w 814124"/>
                <a:gd name="connsiteY10" fmla="*/ 136657 h 219668"/>
                <a:gd name="connsiteX11" fmla="*/ 385856 w 814124"/>
                <a:gd name="connsiteY11" fmla="*/ 123957 h 219668"/>
                <a:gd name="connsiteX12" fmla="*/ 458881 w 814124"/>
                <a:gd name="connsiteY12" fmla="*/ 114432 h 219668"/>
                <a:gd name="connsiteX13" fmla="*/ 1681 w 814124"/>
                <a:gd name="connsiteY13" fmla="*/ 132 h 21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14124" h="219668">
                  <a:moveTo>
                    <a:pt x="1681" y="132"/>
                  </a:moveTo>
                  <a:cubicBezTo>
                    <a:pt x="33431" y="4365"/>
                    <a:pt x="565773" y="117607"/>
                    <a:pt x="649381" y="139832"/>
                  </a:cubicBezTo>
                  <a:cubicBezTo>
                    <a:pt x="732989" y="162057"/>
                    <a:pt x="476873" y="127661"/>
                    <a:pt x="503331" y="133482"/>
                  </a:cubicBezTo>
                  <a:cubicBezTo>
                    <a:pt x="529789" y="139303"/>
                    <a:pt x="808131" y="174757"/>
                    <a:pt x="808131" y="174757"/>
                  </a:cubicBezTo>
                  <a:cubicBezTo>
                    <a:pt x="839881" y="178990"/>
                    <a:pt x="737223" y="161528"/>
                    <a:pt x="693831" y="158882"/>
                  </a:cubicBezTo>
                  <a:cubicBezTo>
                    <a:pt x="650439" y="156236"/>
                    <a:pt x="552544" y="148828"/>
                    <a:pt x="547781" y="158882"/>
                  </a:cubicBezTo>
                  <a:cubicBezTo>
                    <a:pt x="543019" y="168936"/>
                    <a:pt x="662610" y="214974"/>
                    <a:pt x="665256" y="219207"/>
                  </a:cubicBezTo>
                  <a:cubicBezTo>
                    <a:pt x="667902" y="223440"/>
                    <a:pt x="622393" y="197511"/>
                    <a:pt x="563656" y="184282"/>
                  </a:cubicBezTo>
                  <a:cubicBezTo>
                    <a:pt x="504919" y="171053"/>
                    <a:pt x="308069" y="140361"/>
                    <a:pt x="312831" y="139832"/>
                  </a:cubicBezTo>
                  <a:cubicBezTo>
                    <a:pt x="317594" y="139303"/>
                    <a:pt x="558364" y="181636"/>
                    <a:pt x="592231" y="181107"/>
                  </a:cubicBezTo>
                  <a:cubicBezTo>
                    <a:pt x="626098" y="180578"/>
                    <a:pt x="550427" y="146182"/>
                    <a:pt x="516031" y="136657"/>
                  </a:cubicBezTo>
                  <a:cubicBezTo>
                    <a:pt x="481635" y="127132"/>
                    <a:pt x="395381" y="127661"/>
                    <a:pt x="385856" y="123957"/>
                  </a:cubicBezTo>
                  <a:cubicBezTo>
                    <a:pt x="376331" y="120253"/>
                    <a:pt x="520264" y="134540"/>
                    <a:pt x="458881" y="114432"/>
                  </a:cubicBezTo>
                  <a:cubicBezTo>
                    <a:pt x="397498" y="94324"/>
                    <a:pt x="-30069" y="-4101"/>
                    <a:pt x="1681" y="1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2" name="フリーフォーム 1581">
              <a:extLst>
                <a:ext uri="{FF2B5EF4-FFF2-40B4-BE49-F238E27FC236}">
                  <a16:creationId xmlns:a16="http://schemas.microsoft.com/office/drawing/2014/main" id="{359A0FB8-3174-58AC-ABE7-CE9A4E607E8D}"/>
                </a:ext>
              </a:extLst>
            </p:cNvPr>
            <p:cNvSpPr/>
            <p:nvPr/>
          </p:nvSpPr>
          <p:spPr>
            <a:xfrm>
              <a:off x="7528100" y="5701240"/>
              <a:ext cx="972842" cy="351681"/>
            </a:xfrm>
            <a:custGeom>
              <a:avLst/>
              <a:gdLst>
                <a:gd name="connsiteX0" fmla="*/ 3000 w 972842"/>
                <a:gd name="connsiteY0" fmla="*/ 1060 h 351681"/>
                <a:gd name="connsiteX1" fmla="*/ 269700 w 972842"/>
                <a:gd name="connsiteY1" fmla="*/ 156635 h 351681"/>
                <a:gd name="connsiteX2" fmla="*/ 276050 w 972842"/>
                <a:gd name="connsiteY2" fmla="*/ 153460 h 351681"/>
                <a:gd name="connsiteX3" fmla="*/ 450675 w 972842"/>
                <a:gd name="connsiteY3" fmla="*/ 223310 h 351681"/>
                <a:gd name="connsiteX4" fmla="*/ 695150 w 972842"/>
                <a:gd name="connsiteY4" fmla="*/ 337610 h 351681"/>
                <a:gd name="connsiteX5" fmla="*/ 676100 w 972842"/>
                <a:gd name="connsiteY5" fmla="*/ 343960 h 351681"/>
                <a:gd name="connsiteX6" fmla="*/ 968200 w 972842"/>
                <a:gd name="connsiteY6" fmla="*/ 350310 h 351681"/>
                <a:gd name="connsiteX7" fmla="*/ 847550 w 972842"/>
                <a:gd name="connsiteY7" fmla="*/ 315385 h 351681"/>
                <a:gd name="connsiteX8" fmla="*/ 739600 w 972842"/>
                <a:gd name="connsiteY8" fmla="*/ 286810 h 351681"/>
                <a:gd name="connsiteX9" fmla="*/ 882475 w 972842"/>
                <a:gd name="connsiteY9" fmla="*/ 347135 h 351681"/>
                <a:gd name="connsiteX10" fmla="*/ 653875 w 972842"/>
                <a:gd name="connsiteY10" fmla="*/ 309035 h 351681"/>
                <a:gd name="connsiteX11" fmla="*/ 352250 w 972842"/>
                <a:gd name="connsiteY11" fmla="*/ 245535 h 351681"/>
                <a:gd name="connsiteX12" fmla="*/ 469725 w 972842"/>
                <a:gd name="connsiteY12" fmla="*/ 245535 h 351681"/>
                <a:gd name="connsiteX13" fmla="*/ 3000 w 972842"/>
                <a:gd name="connsiteY13" fmla="*/ 1060 h 351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72842" h="351681">
                  <a:moveTo>
                    <a:pt x="3000" y="1060"/>
                  </a:moveTo>
                  <a:cubicBezTo>
                    <a:pt x="-30338" y="-13757"/>
                    <a:pt x="224192" y="131235"/>
                    <a:pt x="269700" y="156635"/>
                  </a:cubicBezTo>
                  <a:cubicBezTo>
                    <a:pt x="315208" y="182035"/>
                    <a:pt x="245888" y="142348"/>
                    <a:pt x="276050" y="153460"/>
                  </a:cubicBezTo>
                  <a:cubicBezTo>
                    <a:pt x="306212" y="164572"/>
                    <a:pt x="380825" y="192618"/>
                    <a:pt x="450675" y="223310"/>
                  </a:cubicBezTo>
                  <a:cubicBezTo>
                    <a:pt x="520525" y="254002"/>
                    <a:pt x="695150" y="337610"/>
                    <a:pt x="695150" y="337610"/>
                  </a:cubicBezTo>
                  <a:cubicBezTo>
                    <a:pt x="732721" y="357718"/>
                    <a:pt x="630592" y="341843"/>
                    <a:pt x="676100" y="343960"/>
                  </a:cubicBezTo>
                  <a:cubicBezTo>
                    <a:pt x="721608" y="346077"/>
                    <a:pt x="939625" y="355072"/>
                    <a:pt x="968200" y="350310"/>
                  </a:cubicBezTo>
                  <a:cubicBezTo>
                    <a:pt x="996775" y="345548"/>
                    <a:pt x="885650" y="325968"/>
                    <a:pt x="847550" y="315385"/>
                  </a:cubicBezTo>
                  <a:cubicBezTo>
                    <a:pt x="809450" y="304802"/>
                    <a:pt x="733779" y="281518"/>
                    <a:pt x="739600" y="286810"/>
                  </a:cubicBezTo>
                  <a:cubicBezTo>
                    <a:pt x="745421" y="292102"/>
                    <a:pt x="896762" y="343431"/>
                    <a:pt x="882475" y="347135"/>
                  </a:cubicBezTo>
                  <a:cubicBezTo>
                    <a:pt x="868188" y="350839"/>
                    <a:pt x="742246" y="325968"/>
                    <a:pt x="653875" y="309035"/>
                  </a:cubicBezTo>
                  <a:cubicBezTo>
                    <a:pt x="565504" y="292102"/>
                    <a:pt x="382942" y="256118"/>
                    <a:pt x="352250" y="245535"/>
                  </a:cubicBezTo>
                  <a:cubicBezTo>
                    <a:pt x="321558" y="234952"/>
                    <a:pt x="526875" y="282577"/>
                    <a:pt x="469725" y="245535"/>
                  </a:cubicBezTo>
                  <a:cubicBezTo>
                    <a:pt x="412575" y="208493"/>
                    <a:pt x="36338" y="15877"/>
                    <a:pt x="3000" y="10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3" name="フリーフォーム 1582">
              <a:extLst>
                <a:ext uri="{FF2B5EF4-FFF2-40B4-BE49-F238E27FC236}">
                  <a16:creationId xmlns:a16="http://schemas.microsoft.com/office/drawing/2014/main" id="{1C624C59-813E-6845-9F07-D095B0BF06A6}"/>
                </a:ext>
              </a:extLst>
            </p:cNvPr>
            <p:cNvSpPr/>
            <p:nvPr/>
          </p:nvSpPr>
          <p:spPr>
            <a:xfrm>
              <a:off x="7511781" y="6524514"/>
              <a:ext cx="699346" cy="95365"/>
            </a:xfrm>
            <a:custGeom>
              <a:avLst/>
              <a:gdLst>
                <a:gd name="connsiteX0" fmla="*/ 269 w 699346"/>
                <a:gd name="connsiteY0" fmla="*/ 28686 h 95365"/>
                <a:gd name="connsiteX1" fmla="*/ 574944 w 699346"/>
                <a:gd name="connsiteY1" fmla="*/ 19161 h 95365"/>
                <a:gd name="connsiteX2" fmla="*/ 698769 w 699346"/>
                <a:gd name="connsiteY2" fmla="*/ 111 h 95365"/>
                <a:gd name="connsiteX3" fmla="*/ 552719 w 699346"/>
                <a:gd name="connsiteY3" fmla="*/ 28686 h 95365"/>
                <a:gd name="connsiteX4" fmla="*/ 393969 w 699346"/>
                <a:gd name="connsiteY4" fmla="*/ 95361 h 95365"/>
                <a:gd name="connsiteX5" fmla="*/ 498744 w 699346"/>
                <a:gd name="connsiteY5" fmla="*/ 25511 h 95365"/>
                <a:gd name="connsiteX6" fmla="*/ 269 w 699346"/>
                <a:gd name="connsiteY6" fmla="*/ 28686 h 95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9346" h="95365">
                  <a:moveTo>
                    <a:pt x="269" y="28686"/>
                  </a:moveTo>
                  <a:cubicBezTo>
                    <a:pt x="12969" y="27628"/>
                    <a:pt x="458527" y="23923"/>
                    <a:pt x="574944" y="19161"/>
                  </a:cubicBezTo>
                  <a:cubicBezTo>
                    <a:pt x="691361" y="14398"/>
                    <a:pt x="702473" y="-1476"/>
                    <a:pt x="698769" y="111"/>
                  </a:cubicBezTo>
                  <a:cubicBezTo>
                    <a:pt x="695065" y="1698"/>
                    <a:pt x="603519" y="12811"/>
                    <a:pt x="552719" y="28686"/>
                  </a:cubicBezTo>
                  <a:cubicBezTo>
                    <a:pt x="501919" y="44561"/>
                    <a:pt x="402965" y="95890"/>
                    <a:pt x="393969" y="95361"/>
                  </a:cubicBezTo>
                  <a:cubicBezTo>
                    <a:pt x="384973" y="94832"/>
                    <a:pt x="569652" y="35036"/>
                    <a:pt x="498744" y="25511"/>
                  </a:cubicBezTo>
                  <a:cubicBezTo>
                    <a:pt x="427836" y="15986"/>
                    <a:pt x="-12431" y="29744"/>
                    <a:pt x="269" y="286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4" name="フリーフォーム 1583">
              <a:extLst>
                <a:ext uri="{FF2B5EF4-FFF2-40B4-BE49-F238E27FC236}">
                  <a16:creationId xmlns:a16="http://schemas.microsoft.com/office/drawing/2014/main" id="{035B1BA9-E4E3-F8C4-9B0B-49C605CC77B9}"/>
                </a:ext>
              </a:extLst>
            </p:cNvPr>
            <p:cNvSpPr/>
            <p:nvPr/>
          </p:nvSpPr>
          <p:spPr>
            <a:xfrm>
              <a:off x="7486467" y="6638925"/>
              <a:ext cx="752658" cy="275558"/>
            </a:xfrm>
            <a:custGeom>
              <a:avLst/>
              <a:gdLst>
                <a:gd name="connsiteX0" fmla="*/ 752658 w 752658"/>
                <a:gd name="connsiteY0" fmla="*/ 0 h 275558"/>
                <a:gd name="connsiteX1" fmla="*/ 333558 w 752658"/>
                <a:gd name="connsiteY1" fmla="*/ 269875 h 275558"/>
                <a:gd name="connsiteX2" fmla="*/ 419283 w 752658"/>
                <a:gd name="connsiteY2" fmla="*/ 190500 h 275558"/>
                <a:gd name="connsiteX3" fmla="*/ 183 w 752658"/>
                <a:gd name="connsiteY3" fmla="*/ 273050 h 275558"/>
                <a:gd name="connsiteX4" fmla="*/ 368483 w 752658"/>
                <a:gd name="connsiteY4" fmla="*/ 200025 h 275558"/>
                <a:gd name="connsiteX5" fmla="*/ 543108 w 752658"/>
                <a:gd name="connsiteY5" fmla="*/ 130175 h 275558"/>
                <a:gd name="connsiteX6" fmla="*/ 479608 w 752658"/>
                <a:gd name="connsiteY6" fmla="*/ 174625 h 275558"/>
                <a:gd name="connsiteX7" fmla="*/ 752658 w 752658"/>
                <a:gd name="connsiteY7" fmla="*/ 0 h 275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2658" h="275558">
                  <a:moveTo>
                    <a:pt x="752658" y="0"/>
                  </a:moveTo>
                  <a:cubicBezTo>
                    <a:pt x="570889" y="119062"/>
                    <a:pt x="389120" y="238125"/>
                    <a:pt x="333558" y="269875"/>
                  </a:cubicBezTo>
                  <a:cubicBezTo>
                    <a:pt x="277996" y="301625"/>
                    <a:pt x="474845" y="189971"/>
                    <a:pt x="419283" y="190500"/>
                  </a:cubicBezTo>
                  <a:cubicBezTo>
                    <a:pt x="363721" y="191029"/>
                    <a:pt x="8650" y="271463"/>
                    <a:pt x="183" y="273050"/>
                  </a:cubicBezTo>
                  <a:cubicBezTo>
                    <a:pt x="-8284" y="274637"/>
                    <a:pt x="277996" y="223837"/>
                    <a:pt x="368483" y="200025"/>
                  </a:cubicBezTo>
                  <a:cubicBezTo>
                    <a:pt x="458970" y="176213"/>
                    <a:pt x="524587" y="134408"/>
                    <a:pt x="543108" y="130175"/>
                  </a:cubicBezTo>
                  <a:cubicBezTo>
                    <a:pt x="561629" y="125942"/>
                    <a:pt x="479608" y="174625"/>
                    <a:pt x="479608" y="174625"/>
                  </a:cubicBezTo>
                  <a:lnTo>
                    <a:pt x="75265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5" name="フリーフォーム 1584">
              <a:extLst>
                <a:ext uri="{FF2B5EF4-FFF2-40B4-BE49-F238E27FC236}">
                  <a16:creationId xmlns:a16="http://schemas.microsoft.com/office/drawing/2014/main" id="{F277C849-4836-952F-0E9D-8A7DFFDE73F3}"/>
                </a:ext>
              </a:extLst>
            </p:cNvPr>
            <p:cNvSpPr/>
            <p:nvPr/>
          </p:nvSpPr>
          <p:spPr>
            <a:xfrm>
              <a:off x="6985048" y="6714879"/>
              <a:ext cx="733440" cy="334208"/>
            </a:xfrm>
            <a:custGeom>
              <a:avLst/>
              <a:gdLst>
                <a:gd name="connsiteX0" fmla="*/ 12652 w 733440"/>
                <a:gd name="connsiteY0" fmla="*/ 6596 h 334208"/>
                <a:gd name="connsiteX1" fmla="*/ 101552 w 733440"/>
                <a:gd name="connsiteY1" fmla="*/ 98671 h 334208"/>
                <a:gd name="connsiteX2" fmla="*/ 422227 w 733440"/>
                <a:gd name="connsiteY2" fmla="*/ 324096 h 334208"/>
                <a:gd name="connsiteX3" fmla="*/ 361902 w 733440"/>
                <a:gd name="connsiteY3" fmla="*/ 295521 h 334208"/>
                <a:gd name="connsiteX4" fmla="*/ 466677 w 733440"/>
                <a:gd name="connsiteY4" fmla="*/ 298696 h 334208"/>
                <a:gd name="connsiteX5" fmla="*/ 733377 w 733440"/>
                <a:gd name="connsiteY5" fmla="*/ 203446 h 334208"/>
                <a:gd name="connsiteX6" fmla="*/ 441277 w 733440"/>
                <a:gd name="connsiteY6" fmla="*/ 308221 h 334208"/>
                <a:gd name="connsiteX7" fmla="*/ 263477 w 733440"/>
                <a:gd name="connsiteY7" fmla="*/ 279646 h 334208"/>
                <a:gd name="connsiteX8" fmla="*/ 282527 w 733440"/>
                <a:gd name="connsiteY8" fmla="*/ 263771 h 334208"/>
                <a:gd name="connsiteX9" fmla="*/ 165052 w 733440"/>
                <a:gd name="connsiteY9" fmla="*/ 184396 h 334208"/>
                <a:gd name="connsiteX10" fmla="*/ 339677 w 733440"/>
                <a:gd name="connsiteY10" fmla="*/ 266946 h 334208"/>
                <a:gd name="connsiteX11" fmla="*/ 12652 w 733440"/>
                <a:gd name="connsiteY11" fmla="*/ 6596 h 334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3440" h="334208">
                  <a:moveTo>
                    <a:pt x="12652" y="6596"/>
                  </a:moveTo>
                  <a:cubicBezTo>
                    <a:pt x="-27036" y="-21450"/>
                    <a:pt x="33290" y="45754"/>
                    <a:pt x="101552" y="98671"/>
                  </a:cubicBezTo>
                  <a:cubicBezTo>
                    <a:pt x="169814" y="151588"/>
                    <a:pt x="378835" y="291288"/>
                    <a:pt x="422227" y="324096"/>
                  </a:cubicBezTo>
                  <a:cubicBezTo>
                    <a:pt x="465619" y="356904"/>
                    <a:pt x="354494" y="299754"/>
                    <a:pt x="361902" y="295521"/>
                  </a:cubicBezTo>
                  <a:cubicBezTo>
                    <a:pt x="369310" y="291288"/>
                    <a:pt x="404765" y="314042"/>
                    <a:pt x="466677" y="298696"/>
                  </a:cubicBezTo>
                  <a:cubicBezTo>
                    <a:pt x="528589" y="283350"/>
                    <a:pt x="737610" y="201859"/>
                    <a:pt x="733377" y="203446"/>
                  </a:cubicBezTo>
                  <a:cubicBezTo>
                    <a:pt x="729144" y="205033"/>
                    <a:pt x="519594" y="295521"/>
                    <a:pt x="441277" y="308221"/>
                  </a:cubicBezTo>
                  <a:cubicBezTo>
                    <a:pt x="362960" y="320921"/>
                    <a:pt x="289935" y="287054"/>
                    <a:pt x="263477" y="279646"/>
                  </a:cubicBezTo>
                  <a:cubicBezTo>
                    <a:pt x="237019" y="272238"/>
                    <a:pt x="298931" y="279646"/>
                    <a:pt x="282527" y="263771"/>
                  </a:cubicBezTo>
                  <a:cubicBezTo>
                    <a:pt x="266123" y="247896"/>
                    <a:pt x="155527" y="183867"/>
                    <a:pt x="165052" y="184396"/>
                  </a:cubicBezTo>
                  <a:cubicBezTo>
                    <a:pt x="174577" y="184925"/>
                    <a:pt x="362431" y="297638"/>
                    <a:pt x="339677" y="266946"/>
                  </a:cubicBezTo>
                  <a:cubicBezTo>
                    <a:pt x="316923" y="236254"/>
                    <a:pt x="52340" y="34642"/>
                    <a:pt x="12652" y="65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6" name="フリーフォーム 1585">
              <a:extLst>
                <a:ext uri="{FF2B5EF4-FFF2-40B4-BE49-F238E27FC236}">
                  <a16:creationId xmlns:a16="http://schemas.microsoft.com/office/drawing/2014/main" id="{8199C2F6-A91F-8005-0FD7-AD429E722088}"/>
                </a:ext>
              </a:extLst>
            </p:cNvPr>
            <p:cNvSpPr/>
            <p:nvPr/>
          </p:nvSpPr>
          <p:spPr>
            <a:xfrm>
              <a:off x="5826125" y="4613275"/>
              <a:ext cx="579920" cy="376062"/>
            </a:xfrm>
            <a:custGeom>
              <a:avLst/>
              <a:gdLst>
                <a:gd name="connsiteX0" fmla="*/ 0 w 579920"/>
                <a:gd name="connsiteY0" fmla="*/ 0 h 376062"/>
                <a:gd name="connsiteX1" fmla="*/ 327025 w 579920"/>
                <a:gd name="connsiteY1" fmla="*/ 212725 h 376062"/>
                <a:gd name="connsiteX2" fmla="*/ 577850 w 579920"/>
                <a:gd name="connsiteY2" fmla="*/ 374650 h 376062"/>
                <a:gd name="connsiteX3" fmla="*/ 431800 w 579920"/>
                <a:gd name="connsiteY3" fmla="*/ 282575 h 376062"/>
                <a:gd name="connsiteX4" fmla="*/ 177800 w 579920"/>
                <a:gd name="connsiteY4" fmla="*/ 130175 h 376062"/>
                <a:gd name="connsiteX5" fmla="*/ 0 w 579920"/>
                <a:gd name="connsiteY5" fmla="*/ 0 h 37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920" h="376062">
                  <a:moveTo>
                    <a:pt x="0" y="0"/>
                  </a:moveTo>
                  <a:lnTo>
                    <a:pt x="327025" y="212725"/>
                  </a:lnTo>
                  <a:lnTo>
                    <a:pt x="577850" y="374650"/>
                  </a:lnTo>
                  <a:cubicBezTo>
                    <a:pt x="595312" y="386292"/>
                    <a:pt x="498475" y="323321"/>
                    <a:pt x="431800" y="282575"/>
                  </a:cubicBezTo>
                  <a:cubicBezTo>
                    <a:pt x="365125" y="241829"/>
                    <a:pt x="248179" y="177800"/>
                    <a:pt x="177800" y="130175"/>
                  </a:cubicBezTo>
                  <a:cubicBezTo>
                    <a:pt x="107421" y="82550"/>
                    <a:pt x="58473" y="39687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7" name="フリーフォーム 1586">
              <a:extLst>
                <a:ext uri="{FF2B5EF4-FFF2-40B4-BE49-F238E27FC236}">
                  <a16:creationId xmlns:a16="http://schemas.microsoft.com/office/drawing/2014/main" id="{52AC2BEE-0F23-C471-113B-1F245E5CB41D}"/>
                </a:ext>
              </a:extLst>
            </p:cNvPr>
            <p:cNvSpPr/>
            <p:nvPr/>
          </p:nvSpPr>
          <p:spPr>
            <a:xfrm>
              <a:off x="6316930" y="4889656"/>
              <a:ext cx="408534" cy="267332"/>
            </a:xfrm>
            <a:custGeom>
              <a:avLst/>
              <a:gdLst>
                <a:gd name="connsiteX0" fmla="*/ 4495 w 408534"/>
                <a:gd name="connsiteY0" fmla="*/ 3019 h 267332"/>
                <a:gd name="connsiteX1" fmla="*/ 258495 w 408534"/>
                <a:gd name="connsiteY1" fmla="*/ 231619 h 267332"/>
                <a:gd name="connsiteX2" fmla="*/ 309295 w 408534"/>
                <a:gd name="connsiteY2" fmla="*/ 212569 h 267332"/>
                <a:gd name="connsiteX3" fmla="*/ 382320 w 408534"/>
                <a:gd name="connsiteY3" fmla="*/ 244319 h 267332"/>
                <a:gd name="connsiteX4" fmla="*/ 398195 w 408534"/>
                <a:gd name="connsiteY4" fmla="*/ 266544 h 267332"/>
                <a:gd name="connsiteX5" fmla="*/ 233095 w 408534"/>
                <a:gd name="connsiteY5" fmla="*/ 215744 h 267332"/>
                <a:gd name="connsiteX6" fmla="*/ 344220 w 408534"/>
                <a:gd name="connsiteY6" fmla="*/ 231619 h 267332"/>
                <a:gd name="connsiteX7" fmla="*/ 255320 w 408534"/>
                <a:gd name="connsiteY7" fmla="*/ 190344 h 267332"/>
                <a:gd name="connsiteX8" fmla="*/ 77520 w 408534"/>
                <a:gd name="connsiteY8" fmla="*/ 85569 h 267332"/>
                <a:gd name="connsiteX9" fmla="*/ 93395 w 408534"/>
                <a:gd name="connsiteY9" fmla="*/ 98269 h 267332"/>
                <a:gd name="connsiteX10" fmla="*/ 4495 w 408534"/>
                <a:gd name="connsiteY10" fmla="*/ 3019 h 267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534" h="267332">
                  <a:moveTo>
                    <a:pt x="4495" y="3019"/>
                  </a:moveTo>
                  <a:cubicBezTo>
                    <a:pt x="32012" y="25244"/>
                    <a:pt x="207695" y="196694"/>
                    <a:pt x="258495" y="231619"/>
                  </a:cubicBezTo>
                  <a:cubicBezTo>
                    <a:pt x="309295" y="266544"/>
                    <a:pt x="288658" y="210452"/>
                    <a:pt x="309295" y="212569"/>
                  </a:cubicBezTo>
                  <a:cubicBezTo>
                    <a:pt x="329932" y="214686"/>
                    <a:pt x="367503" y="235323"/>
                    <a:pt x="382320" y="244319"/>
                  </a:cubicBezTo>
                  <a:cubicBezTo>
                    <a:pt x="397137" y="253315"/>
                    <a:pt x="423066" y="271306"/>
                    <a:pt x="398195" y="266544"/>
                  </a:cubicBezTo>
                  <a:cubicBezTo>
                    <a:pt x="373324" y="261782"/>
                    <a:pt x="242091" y="221565"/>
                    <a:pt x="233095" y="215744"/>
                  </a:cubicBezTo>
                  <a:cubicBezTo>
                    <a:pt x="224099" y="209923"/>
                    <a:pt x="340516" y="235852"/>
                    <a:pt x="344220" y="231619"/>
                  </a:cubicBezTo>
                  <a:cubicBezTo>
                    <a:pt x="347924" y="227386"/>
                    <a:pt x="299770" y="214686"/>
                    <a:pt x="255320" y="190344"/>
                  </a:cubicBezTo>
                  <a:cubicBezTo>
                    <a:pt x="210870" y="166002"/>
                    <a:pt x="104507" y="100915"/>
                    <a:pt x="77520" y="85569"/>
                  </a:cubicBezTo>
                  <a:cubicBezTo>
                    <a:pt x="50533" y="70223"/>
                    <a:pt x="102391" y="108323"/>
                    <a:pt x="93395" y="98269"/>
                  </a:cubicBezTo>
                  <a:cubicBezTo>
                    <a:pt x="84399" y="88215"/>
                    <a:pt x="-23022" y="-19206"/>
                    <a:pt x="4495" y="30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8" name="フリーフォーム 1587">
              <a:extLst>
                <a:ext uri="{FF2B5EF4-FFF2-40B4-BE49-F238E27FC236}">
                  <a16:creationId xmlns:a16="http://schemas.microsoft.com/office/drawing/2014/main" id="{26CDB8AB-70A0-CBD3-7FDC-9C2D5486D346}"/>
                </a:ext>
              </a:extLst>
            </p:cNvPr>
            <p:cNvSpPr/>
            <p:nvPr/>
          </p:nvSpPr>
          <p:spPr>
            <a:xfrm>
              <a:off x="6654138" y="5167421"/>
              <a:ext cx="878875" cy="414508"/>
            </a:xfrm>
            <a:custGeom>
              <a:avLst/>
              <a:gdLst>
                <a:gd name="connsiteX0" fmla="*/ 3837 w 878875"/>
                <a:gd name="connsiteY0" fmla="*/ 1479 h 414508"/>
                <a:gd name="connsiteX1" fmla="*/ 445162 w 878875"/>
                <a:gd name="connsiteY1" fmla="*/ 204679 h 414508"/>
                <a:gd name="connsiteX2" fmla="*/ 388012 w 878875"/>
                <a:gd name="connsiteY2" fmla="*/ 201504 h 414508"/>
                <a:gd name="connsiteX3" fmla="*/ 645187 w 878875"/>
                <a:gd name="connsiteY3" fmla="*/ 303104 h 414508"/>
                <a:gd name="connsiteX4" fmla="*/ 873787 w 878875"/>
                <a:gd name="connsiteY4" fmla="*/ 411054 h 414508"/>
                <a:gd name="connsiteX5" fmla="*/ 416587 w 878875"/>
                <a:gd name="connsiteY5" fmla="*/ 166579 h 414508"/>
                <a:gd name="connsiteX6" fmla="*/ 143537 w 878875"/>
                <a:gd name="connsiteY6" fmla="*/ 39579 h 414508"/>
                <a:gd name="connsiteX7" fmla="*/ 226087 w 878875"/>
                <a:gd name="connsiteY7" fmla="*/ 109429 h 414508"/>
                <a:gd name="connsiteX8" fmla="*/ 3837 w 878875"/>
                <a:gd name="connsiteY8" fmla="*/ 1479 h 414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8875" h="414508">
                  <a:moveTo>
                    <a:pt x="3837" y="1479"/>
                  </a:moveTo>
                  <a:cubicBezTo>
                    <a:pt x="40350" y="17354"/>
                    <a:pt x="381133" y="171342"/>
                    <a:pt x="445162" y="204679"/>
                  </a:cubicBezTo>
                  <a:cubicBezTo>
                    <a:pt x="509191" y="238016"/>
                    <a:pt x="354674" y="185100"/>
                    <a:pt x="388012" y="201504"/>
                  </a:cubicBezTo>
                  <a:cubicBezTo>
                    <a:pt x="421350" y="217908"/>
                    <a:pt x="564225" y="268179"/>
                    <a:pt x="645187" y="303104"/>
                  </a:cubicBezTo>
                  <a:cubicBezTo>
                    <a:pt x="726150" y="338029"/>
                    <a:pt x="911887" y="433808"/>
                    <a:pt x="873787" y="411054"/>
                  </a:cubicBezTo>
                  <a:cubicBezTo>
                    <a:pt x="835687" y="388300"/>
                    <a:pt x="538295" y="228491"/>
                    <a:pt x="416587" y="166579"/>
                  </a:cubicBezTo>
                  <a:cubicBezTo>
                    <a:pt x="294879" y="104667"/>
                    <a:pt x="175287" y="49104"/>
                    <a:pt x="143537" y="39579"/>
                  </a:cubicBezTo>
                  <a:cubicBezTo>
                    <a:pt x="111787" y="30054"/>
                    <a:pt x="249370" y="116308"/>
                    <a:pt x="226087" y="109429"/>
                  </a:cubicBezTo>
                  <a:cubicBezTo>
                    <a:pt x="202804" y="102550"/>
                    <a:pt x="-32676" y="-14396"/>
                    <a:pt x="3837" y="14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9" name="フリーフォーム 1588">
              <a:extLst>
                <a:ext uri="{FF2B5EF4-FFF2-40B4-BE49-F238E27FC236}">
                  <a16:creationId xmlns:a16="http://schemas.microsoft.com/office/drawing/2014/main" id="{74398A05-FA9C-9D6A-267B-E2FE08369987}"/>
                </a:ext>
              </a:extLst>
            </p:cNvPr>
            <p:cNvSpPr/>
            <p:nvPr/>
          </p:nvSpPr>
          <p:spPr>
            <a:xfrm>
              <a:off x="5838803" y="4399887"/>
              <a:ext cx="497281" cy="156248"/>
            </a:xfrm>
            <a:custGeom>
              <a:avLst/>
              <a:gdLst>
                <a:gd name="connsiteX0" fmla="*/ 22 w 497281"/>
                <a:gd name="connsiteY0" fmla="*/ 156238 h 156248"/>
                <a:gd name="connsiteX1" fmla="*/ 273072 w 497281"/>
                <a:gd name="connsiteY1" fmla="*/ 57813 h 156248"/>
                <a:gd name="connsiteX2" fmla="*/ 457222 w 497281"/>
                <a:gd name="connsiteY2" fmla="*/ 54638 h 156248"/>
                <a:gd name="connsiteX3" fmla="*/ 431822 w 497281"/>
                <a:gd name="connsiteY3" fmla="*/ 51463 h 156248"/>
                <a:gd name="connsiteX4" fmla="*/ 390547 w 497281"/>
                <a:gd name="connsiteY4" fmla="*/ 663 h 156248"/>
                <a:gd name="connsiteX5" fmla="*/ 441347 w 497281"/>
                <a:gd name="connsiteY5" fmla="*/ 92738 h 156248"/>
                <a:gd name="connsiteX6" fmla="*/ 492147 w 497281"/>
                <a:gd name="connsiteY6" fmla="*/ 134013 h 156248"/>
                <a:gd name="connsiteX7" fmla="*/ 307997 w 497281"/>
                <a:gd name="connsiteY7" fmla="*/ 134013 h 156248"/>
                <a:gd name="connsiteX8" fmla="*/ 466747 w 497281"/>
                <a:gd name="connsiteY8" fmla="*/ 114963 h 156248"/>
                <a:gd name="connsiteX9" fmla="*/ 387372 w 497281"/>
                <a:gd name="connsiteY9" fmla="*/ 32413 h 156248"/>
                <a:gd name="connsiteX10" fmla="*/ 177822 w 497281"/>
                <a:gd name="connsiteY10" fmla="*/ 57813 h 156248"/>
                <a:gd name="connsiteX11" fmla="*/ 257197 w 497281"/>
                <a:gd name="connsiteY11" fmla="*/ 51463 h 156248"/>
                <a:gd name="connsiteX12" fmla="*/ 22 w 497281"/>
                <a:gd name="connsiteY12" fmla="*/ 156238 h 15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281" h="156248">
                  <a:moveTo>
                    <a:pt x="22" y="156238"/>
                  </a:moveTo>
                  <a:cubicBezTo>
                    <a:pt x="2668" y="157296"/>
                    <a:pt x="196872" y="74746"/>
                    <a:pt x="273072" y="57813"/>
                  </a:cubicBezTo>
                  <a:cubicBezTo>
                    <a:pt x="349272" y="40880"/>
                    <a:pt x="430764" y="55696"/>
                    <a:pt x="457222" y="54638"/>
                  </a:cubicBezTo>
                  <a:cubicBezTo>
                    <a:pt x="483680" y="53580"/>
                    <a:pt x="442934" y="60459"/>
                    <a:pt x="431822" y="51463"/>
                  </a:cubicBezTo>
                  <a:cubicBezTo>
                    <a:pt x="420710" y="42467"/>
                    <a:pt x="388960" y="-6216"/>
                    <a:pt x="390547" y="663"/>
                  </a:cubicBezTo>
                  <a:cubicBezTo>
                    <a:pt x="392134" y="7542"/>
                    <a:pt x="424414" y="70513"/>
                    <a:pt x="441347" y="92738"/>
                  </a:cubicBezTo>
                  <a:cubicBezTo>
                    <a:pt x="458280" y="114963"/>
                    <a:pt x="514372" y="127134"/>
                    <a:pt x="492147" y="134013"/>
                  </a:cubicBezTo>
                  <a:cubicBezTo>
                    <a:pt x="469922" y="140892"/>
                    <a:pt x="312230" y="137188"/>
                    <a:pt x="307997" y="134013"/>
                  </a:cubicBezTo>
                  <a:cubicBezTo>
                    <a:pt x="303764" y="130838"/>
                    <a:pt x="453518" y="131896"/>
                    <a:pt x="466747" y="114963"/>
                  </a:cubicBezTo>
                  <a:cubicBezTo>
                    <a:pt x="479976" y="98030"/>
                    <a:pt x="435526" y="41938"/>
                    <a:pt x="387372" y="32413"/>
                  </a:cubicBezTo>
                  <a:cubicBezTo>
                    <a:pt x="339218" y="22888"/>
                    <a:pt x="199518" y="54638"/>
                    <a:pt x="177822" y="57813"/>
                  </a:cubicBezTo>
                  <a:cubicBezTo>
                    <a:pt x="156126" y="60988"/>
                    <a:pt x="283655" y="37176"/>
                    <a:pt x="257197" y="51463"/>
                  </a:cubicBezTo>
                  <a:cubicBezTo>
                    <a:pt x="230739" y="65750"/>
                    <a:pt x="-2624" y="155180"/>
                    <a:pt x="22" y="1562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0" name="フリーフォーム 1589">
              <a:extLst>
                <a:ext uri="{FF2B5EF4-FFF2-40B4-BE49-F238E27FC236}">
                  <a16:creationId xmlns:a16="http://schemas.microsoft.com/office/drawing/2014/main" id="{97CE7232-D092-1A00-4DCE-070F470C6816}"/>
                </a:ext>
              </a:extLst>
            </p:cNvPr>
            <p:cNvSpPr/>
            <p:nvPr/>
          </p:nvSpPr>
          <p:spPr>
            <a:xfrm>
              <a:off x="5749925" y="4704638"/>
              <a:ext cx="1577787" cy="954523"/>
            </a:xfrm>
            <a:custGeom>
              <a:avLst/>
              <a:gdLst>
                <a:gd name="connsiteX0" fmla="*/ 0 w 1577787"/>
                <a:gd name="connsiteY0" fmla="*/ 7062 h 954523"/>
                <a:gd name="connsiteX1" fmla="*/ 120650 w 1577787"/>
                <a:gd name="connsiteY1" fmla="*/ 64212 h 954523"/>
                <a:gd name="connsiteX2" fmla="*/ 711200 w 1577787"/>
                <a:gd name="connsiteY2" fmla="*/ 473787 h 954523"/>
                <a:gd name="connsiteX3" fmla="*/ 708025 w 1577787"/>
                <a:gd name="connsiteY3" fmla="*/ 454737 h 954523"/>
                <a:gd name="connsiteX4" fmla="*/ 1574800 w 1577787"/>
                <a:gd name="connsiteY4" fmla="*/ 953212 h 954523"/>
                <a:gd name="connsiteX5" fmla="*/ 365125 w 1577787"/>
                <a:gd name="connsiteY5" fmla="*/ 283287 h 954523"/>
                <a:gd name="connsiteX6" fmla="*/ 619125 w 1577787"/>
                <a:gd name="connsiteY6" fmla="*/ 422987 h 954523"/>
                <a:gd name="connsiteX7" fmla="*/ 428625 w 1577787"/>
                <a:gd name="connsiteY7" fmla="*/ 286462 h 954523"/>
                <a:gd name="connsiteX8" fmla="*/ 0 w 1577787"/>
                <a:gd name="connsiteY8" fmla="*/ 7062 h 95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7787" h="954523">
                  <a:moveTo>
                    <a:pt x="0" y="7062"/>
                  </a:moveTo>
                  <a:cubicBezTo>
                    <a:pt x="1058" y="-3257"/>
                    <a:pt x="2117" y="-13576"/>
                    <a:pt x="120650" y="64212"/>
                  </a:cubicBezTo>
                  <a:cubicBezTo>
                    <a:pt x="239183" y="142000"/>
                    <a:pt x="613304" y="408700"/>
                    <a:pt x="711200" y="473787"/>
                  </a:cubicBezTo>
                  <a:cubicBezTo>
                    <a:pt x="809096" y="538874"/>
                    <a:pt x="564092" y="374833"/>
                    <a:pt x="708025" y="454737"/>
                  </a:cubicBezTo>
                  <a:cubicBezTo>
                    <a:pt x="851958" y="534641"/>
                    <a:pt x="1631950" y="981787"/>
                    <a:pt x="1574800" y="953212"/>
                  </a:cubicBezTo>
                  <a:cubicBezTo>
                    <a:pt x="1517650" y="924637"/>
                    <a:pt x="365125" y="283287"/>
                    <a:pt x="365125" y="283287"/>
                  </a:cubicBezTo>
                  <a:cubicBezTo>
                    <a:pt x="205846" y="194916"/>
                    <a:pt x="608542" y="422458"/>
                    <a:pt x="619125" y="422987"/>
                  </a:cubicBezTo>
                  <a:cubicBezTo>
                    <a:pt x="629708" y="423516"/>
                    <a:pt x="428625" y="286462"/>
                    <a:pt x="428625" y="286462"/>
                  </a:cubicBezTo>
                  <a:lnTo>
                    <a:pt x="0" y="70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1" name="フリーフォーム 1590">
              <a:extLst>
                <a:ext uri="{FF2B5EF4-FFF2-40B4-BE49-F238E27FC236}">
                  <a16:creationId xmlns:a16="http://schemas.microsoft.com/office/drawing/2014/main" id="{A56583E3-B0F4-86D7-2730-D92A2806DE2D}"/>
                </a:ext>
              </a:extLst>
            </p:cNvPr>
            <p:cNvSpPr/>
            <p:nvPr/>
          </p:nvSpPr>
          <p:spPr>
            <a:xfrm>
              <a:off x="5769207" y="4676753"/>
              <a:ext cx="159372" cy="50509"/>
            </a:xfrm>
            <a:custGeom>
              <a:avLst/>
              <a:gdLst>
                <a:gd name="connsiteX0" fmla="*/ 158518 w 159372"/>
                <a:gd name="connsiteY0" fmla="*/ 22 h 50509"/>
                <a:gd name="connsiteX1" fmla="*/ 2943 w 159372"/>
                <a:gd name="connsiteY1" fmla="*/ 47647 h 50509"/>
                <a:gd name="connsiteX2" fmla="*/ 63268 w 159372"/>
                <a:gd name="connsiteY2" fmla="*/ 41297 h 50509"/>
                <a:gd name="connsiteX3" fmla="*/ 158518 w 159372"/>
                <a:gd name="connsiteY3" fmla="*/ 22 h 5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9372" h="50509">
                  <a:moveTo>
                    <a:pt x="158518" y="22"/>
                  </a:moveTo>
                  <a:cubicBezTo>
                    <a:pt x="148464" y="1080"/>
                    <a:pt x="18818" y="40768"/>
                    <a:pt x="2943" y="47647"/>
                  </a:cubicBezTo>
                  <a:cubicBezTo>
                    <a:pt x="-12932" y="54526"/>
                    <a:pt x="39456" y="47647"/>
                    <a:pt x="63268" y="41297"/>
                  </a:cubicBezTo>
                  <a:cubicBezTo>
                    <a:pt x="87080" y="34947"/>
                    <a:pt x="168572" y="-1036"/>
                    <a:pt x="158518" y="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2" name="フリーフォーム 1591">
              <a:extLst>
                <a:ext uri="{FF2B5EF4-FFF2-40B4-BE49-F238E27FC236}">
                  <a16:creationId xmlns:a16="http://schemas.microsoft.com/office/drawing/2014/main" id="{2E90EFA0-7A16-71CD-614F-6D90B1C7E5AE}"/>
                </a:ext>
              </a:extLst>
            </p:cNvPr>
            <p:cNvSpPr/>
            <p:nvPr/>
          </p:nvSpPr>
          <p:spPr>
            <a:xfrm>
              <a:off x="5870559" y="4752040"/>
              <a:ext cx="232042" cy="127998"/>
            </a:xfrm>
            <a:custGeom>
              <a:avLst/>
              <a:gdLst>
                <a:gd name="connsiteX0" fmla="*/ 16 w 232042"/>
                <a:gd name="connsiteY0" fmla="*/ 23160 h 127998"/>
                <a:gd name="connsiteX1" fmla="*/ 146066 w 232042"/>
                <a:gd name="connsiteY1" fmla="*/ 935 h 127998"/>
                <a:gd name="connsiteX2" fmla="*/ 104791 w 232042"/>
                <a:gd name="connsiteY2" fmla="*/ 61260 h 127998"/>
                <a:gd name="connsiteX3" fmla="*/ 228616 w 232042"/>
                <a:gd name="connsiteY3" fmla="*/ 54910 h 127998"/>
                <a:gd name="connsiteX4" fmla="*/ 171466 w 232042"/>
                <a:gd name="connsiteY4" fmla="*/ 127935 h 127998"/>
                <a:gd name="connsiteX5" fmla="*/ 231791 w 232042"/>
                <a:gd name="connsiteY5" fmla="*/ 67610 h 127998"/>
                <a:gd name="connsiteX6" fmla="*/ 142891 w 232042"/>
                <a:gd name="connsiteY6" fmla="*/ 61260 h 127998"/>
                <a:gd name="connsiteX7" fmla="*/ 136541 w 232042"/>
                <a:gd name="connsiteY7" fmla="*/ 4110 h 127998"/>
                <a:gd name="connsiteX8" fmla="*/ 16 w 232042"/>
                <a:gd name="connsiteY8" fmla="*/ 23160 h 12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042" h="127998">
                  <a:moveTo>
                    <a:pt x="16" y="23160"/>
                  </a:moveTo>
                  <a:cubicBezTo>
                    <a:pt x="1603" y="22631"/>
                    <a:pt x="128604" y="-5415"/>
                    <a:pt x="146066" y="935"/>
                  </a:cubicBezTo>
                  <a:cubicBezTo>
                    <a:pt x="163528" y="7285"/>
                    <a:pt x="91033" y="52264"/>
                    <a:pt x="104791" y="61260"/>
                  </a:cubicBezTo>
                  <a:cubicBezTo>
                    <a:pt x="118549" y="70256"/>
                    <a:pt x="217504" y="43798"/>
                    <a:pt x="228616" y="54910"/>
                  </a:cubicBezTo>
                  <a:cubicBezTo>
                    <a:pt x="239728" y="66022"/>
                    <a:pt x="170937" y="125818"/>
                    <a:pt x="171466" y="127935"/>
                  </a:cubicBezTo>
                  <a:cubicBezTo>
                    <a:pt x="171995" y="130052"/>
                    <a:pt x="236553" y="78722"/>
                    <a:pt x="231791" y="67610"/>
                  </a:cubicBezTo>
                  <a:cubicBezTo>
                    <a:pt x="227029" y="56498"/>
                    <a:pt x="158766" y="71843"/>
                    <a:pt x="142891" y="61260"/>
                  </a:cubicBezTo>
                  <a:cubicBezTo>
                    <a:pt x="127016" y="50677"/>
                    <a:pt x="160883" y="10460"/>
                    <a:pt x="136541" y="4110"/>
                  </a:cubicBezTo>
                  <a:cubicBezTo>
                    <a:pt x="112199" y="-2240"/>
                    <a:pt x="-1571" y="23689"/>
                    <a:pt x="16" y="231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3" name="フリーフォーム 1592">
              <a:extLst>
                <a:ext uri="{FF2B5EF4-FFF2-40B4-BE49-F238E27FC236}">
                  <a16:creationId xmlns:a16="http://schemas.microsoft.com/office/drawing/2014/main" id="{EEB86E2E-802D-81A1-CB61-A48BBC64190F}"/>
                </a:ext>
              </a:extLst>
            </p:cNvPr>
            <p:cNvSpPr/>
            <p:nvPr/>
          </p:nvSpPr>
          <p:spPr>
            <a:xfrm>
              <a:off x="6057697" y="4829622"/>
              <a:ext cx="230560" cy="161543"/>
            </a:xfrm>
            <a:custGeom>
              <a:avLst/>
              <a:gdLst>
                <a:gd name="connsiteX0" fmla="*/ 203 w 230560"/>
                <a:gd name="connsiteY0" fmla="*/ 91628 h 161543"/>
                <a:gd name="connsiteX1" fmla="*/ 162128 w 230560"/>
                <a:gd name="connsiteY1" fmla="*/ 2728 h 161543"/>
                <a:gd name="connsiteX2" fmla="*/ 120853 w 230560"/>
                <a:gd name="connsiteY2" fmla="*/ 31303 h 161543"/>
                <a:gd name="connsiteX3" fmla="*/ 98628 w 230560"/>
                <a:gd name="connsiteY3" fmla="*/ 117028 h 161543"/>
                <a:gd name="connsiteX4" fmla="*/ 212928 w 230560"/>
                <a:gd name="connsiteY4" fmla="*/ 78928 h 161543"/>
                <a:gd name="connsiteX5" fmla="*/ 168478 w 230560"/>
                <a:gd name="connsiteY5" fmla="*/ 161478 h 161543"/>
                <a:gd name="connsiteX6" fmla="*/ 228803 w 230560"/>
                <a:gd name="connsiteY6" fmla="*/ 63053 h 161543"/>
                <a:gd name="connsiteX7" fmla="*/ 85928 w 230560"/>
                <a:gd name="connsiteY7" fmla="*/ 85278 h 161543"/>
                <a:gd name="connsiteX8" fmla="*/ 127203 w 230560"/>
                <a:gd name="connsiteY8" fmla="*/ 15428 h 161543"/>
                <a:gd name="connsiteX9" fmla="*/ 203 w 230560"/>
                <a:gd name="connsiteY9" fmla="*/ 91628 h 161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560" h="161543">
                  <a:moveTo>
                    <a:pt x="203" y="91628"/>
                  </a:moveTo>
                  <a:cubicBezTo>
                    <a:pt x="6024" y="89511"/>
                    <a:pt x="142020" y="12782"/>
                    <a:pt x="162128" y="2728"/>
                  </a:cubicBezTo>
                  <a:cubicBezTo>
                    <a:pt x="182236" y="-7326"/>
                    <a:pt x="131436" y="12253"/>
                    <a:pt x="120853" y="31303"/>
                  </a:cubicBezTo>
                  <a:cubicBezTo>
                    <a:pt x="110270" y="50353"/>
                    <a:pt x="83282" y="109091"/>
                    <a:pt x="98628" y="117028"/>
                  </a:cubicBezTo>
                  <a:cubicBezTo>
                    <a:pt x="113974" y="124965"/>
                    <a:pt x="201286" y="71520"/>
                    <a:pt x="212928" y="78928"/>
                  </a:cubicBezTo>
                  <a:cubicBezTo>
                    <a:pt x="224570" y="86336"/>
                    <a:pt x="165832" y="164124"/>
                    <a:pt x="168478" y="161478"/>
                  </a:cubicBezTo>
                  <a:cubicBezTo>
                    <a:pt x="171124" y="158832"/>
                    <a:pt x="242561" y="75753"/>
                    <a:pt x="228803" y="63053"/>
                  </a:cubicBezTo>
                  <a:cubicBezTo>
                    <a:pt x="215045" y="50353"/>
                    <a:pt x="102861" y="93215"/>
                    <a:pt x="85928" y="85278"/>
                  </a:cubicBezTo>
                  <a:cubicBezTo>
                    <a:pt x="68995" y="77341"/>
                    <a:pt x="139374" y="18603"/>
                    <a:pt x="127203" y="15428"/>
                  </a:cubicBezTo>
                  <a:cubicBezTo>
                    <a:pt x="115032" y="12253"/>
                    <a:pt x="-5618" y="93745"/>
                    <a:pt x="203" y="916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4" name="フリーフォーム 1593">
              <a:extLst>
                <a:ext uri="{FF2B5EF4-FFF2-40B4-BE49-F238E27FC236}">
                  <a16:creationId xmlns:a16="http://schemas.microsoft.com/office/drawing/2014/main" id="{85C633BD-254D-3686-A28B-7E6F3DF03D1A}"/>
                </a:ext>
              </a:extLst>
            </p:cNvPr>
            <p:cNvSpPr/>
            <p:nvPr/>
          </p:nvSpPr>
          <p:spPr>
            <a:xfrm>
              <a:off x="6207091" y="4936477"/>
              <a:ext cx="253590" cy="165785"/>
            </a:xfrm>
            <a:custGeom>
              <a:avLst/>
              <a:gdLst>
                <a:gd name="connsiteX0" fmla="*/ 34 w 253590"/>
                <a:gd name="connsiteY0" fmla="*/ 102248 h 165785"/>
                <a:gd name="connsiteX1" fmla="*/ 114334 w 253590"/>
                <a:gd name="connsiteY1" fmla="*/ 648 h 165785"/>
                <a:gd name="connsiteX2" fmla="*/ 114334 w 253590"/>
                <a:gd name="connsiteY2" fmla="*/ 60973 h 165785"/>
                <a:gd name="connsiteX3" fmla="*/ 123859 w 253590"/>
                <a:gd name="connsiteY3" fmla="*/ 105423 h 165785"/>
                <a:gd name="connsiteX4" fmla="*/ 225459 w 253590"/>
                <a:gd name="connsiteY4" fmla="*/ 70498 h 165785"/>
                <a:gd name="connsiteX5" fmla="*/ 234984 w 253590"/>
                <a:gd name="connsiteY5" fmla="*/ 165748 h 165785"/>
                <a:gd name="connsiteX6" fmla="*/ 247684 w 253590"/>
                <a:gd name="connsiteY6" fmla="*/ 57798 h 165785"/>
                <a:gd name="connsiteX7" fmla="*/ 130209 w 253590"/>
                <a:gd name="connsiteY7" fmla="*/ 83198 h 165785"/>
                <a:gd name="connsiteX8" fmla="*/ 127034 w 253590"/>
                <a:gd name="connsiteY8" fmla="*/ 16523 h 165785"/>
                <a:gd name="connsiteX9" fmla="*/ 34 w 253590"/>
                <a:gd name="connsiteY9" fmla="*/ 102248 h 165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590" h="165785">
                  <a:moveTo>
                    <a:pt x="34" y="102248"/>
                  </a:moveTo>
                  <a:cubicBezTo>
                    <a:pt x="-2083" y="99602"/>
                    <a:pt x="95284" y="7527"/>
                    <a:pt x="114334" y="648"/>
                  </a:cubicBezTo>
                  <a:cubicBezTo>
                    <a:pt x="133384" y="-6231"/>
                    <a:pt x="112747" y="43511"/>
                    <a:pt x="114334" y="60973"/>
                  </a:cubicBezTo>
                  <a:cubicBezTo>
                    <a:pt x="115921" y="78435"/>
                    <a:pt x="105338" y="103836"/>
                    <a:pt x="123859" y="105423"/>
                  </a:cubicBezTo>
                  <a:cubicBezTo>
                    <a:pt x="142380" y="107010"/>
                    <a:pt x="206938" y="60444"/>
                    <a:pt x="225459" y="70498"/>
                  </a:cubicBezTo>
                  <a:cubicBezTo>
                    <a:pt x="243980" y="80552"/>
                    <a:pt x="231280" y="167865"/>
                    <a:pt x="234984" y="165748"/>
                  </a:cubicBezTo>
                  <a:cubicBezTo>
                    <a:pt x="238688" y="163631"/>
                    <a:pt x="265146" y="71556"/>
                    <a:pt x="247684" y="57798"/>
                  </a:cubicBezTo>
                  <a:cubicBezTo>
                    <a:pt x="230222" y="44040"/>
                    <a:pt x="150317" y="90077"/>
                    <a:pt x="130209" y="83198"/>
                  </a:cubicBezTo>
                  <a:cubicBezTo>
                    <a:pt x="110101" y="76319"/>
                    <a:pt x="143967" y="19169"/>
                    <a:pt x="127034" y="16523"/>
                  </a:cubicBezTo>
                  <a:cubicBezTo>
                    <a:pt x="110101" y="13877"/>
                    <a:pt x="2151" y="104894"/>
                    <a:pt x="34" y="1022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5" name="フリーフォーム 1594">
              <a:extLst>
                <a:ext uri="{FF2B5EF4-FFF2-40B4-BE49-F238E27FC236}">
                  <a16:creationId xmlns:a16="http://schemas.microsoft.com/office/drawing/2014/main" id="{8F424028-58B3-05BC-C264-736A88F2E852}"/>
                </a:ext>
              </a:extLst>
            </p:cNvPr>
            <p:cNvSpPr/>
            <p:nvPr/>
          </p:nvSpPr>
          <p:spPr>
            <a:xfrm>
              <a:off x="6320735" y="4967438"/>
              <a:ext cx="375463" cy="277886"/>
            </a:xfrm>
            <a:custGeom>
              <a:avLst/>
              <a:gdLst>
                <a:gd name="connsiteX0" fmla="*/ 690 w 375463"/>
                <a:gd name="connsiteY0" fmla="*/ 141137 h 277886"/>
                <a:gd name="connsiteX1" fmla="*/ 149915 w 375463"/>
                <a:gd name="connsiteY1" fmla="*/ 1437 h 277886"/>
                <a:gd name="connsiteX2" fmla="*/ 105465 w 375463"/>
                <a:gd name="connsiteY2" fmla="*/ 74462 h 277886"/>
                <a:gd name="connsiteX3" fmla="*/ 70540 w 375463"/>
                <a:gd name="connsiteY3" fmla="*/ 169712 h 277886"/>
                <a:gd name="connsiteX4" fmla="*/ 181665 w 375463"/>
                <a:gd name="connsiteY4" fmla="*/ 112562 h 277886"/>
                <a:gd name="connsiteX5" fmla="*/ 168965 w 375463"/>
                <a:gd name="connsiteY5" fmla="*/ 217337 h 277886"/>
                <a:gd name="connsiteX6" fmla="*/ 340415 w 375463"/>
                <a:gd name="connsiteY6" fmla="*/ 115737 h 277886"/>
                <a:gd name="connsiteX7" fmla="*/ 251515 w 375463"/>
                <a:gd name="connsiteY7" fmla="*/ 198287 h 277886"/>
                <a:gd name="connsiteX8" fmla="*/ 299140 w 375463"/>
                <a:gd name="connsiteY8" fmla="*/ 277662 h 277886"/>
                <a:gd name="connsiteX9" fmla="*/ 375340 w 375463"/>
                <a:gd name="connsiteY9" fmla="*/ 172887 h 277886"/>
                <a:gd name="connsiteX10" fmla="*/ 280090 w 375463"/>
                <a:gd name="connsiteY10" fmla="*/ 268137 h 277886"/>
                <a:gd name="connsiteX11" fmla="*/ 267390 w 375463"/>
                <a:gd name="connsiteY11" fmla="*/ 122087 h 277886"/>
                <a:gd name="connsiteX12" fmla="*/ 130865 w 375463"/>
                <a:gd name="connsiteY12" fmla="*/ 153837 h 277886"/>
                <a:gd name="connsiteX13" fmla="*/ 70540 w 375463"/>
                <a:gd name="connsiteY13" fmla="*/ 112562 h 277886"/>
                <a:gd name="connsiteX14" fmla="*/ 92765 w 375463"/>
                <a:gd name="connsiteY14" fmla="*/ 52237 h 277886"/>
                <a:gd name="connsiteX15" fmla="*/ 690 w 375463"/>
                <a:gd name="connsiteY15" fmla="*/ 141137 h 277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5463" h="277886">
                  <a:moveTo>
                    <a:pt x="690" y="141137"/>
                  </a:moveTo>
                  <a:cubicBezTo>
                    <a:pt x="10215" y="132670"/>
                    <a:pt x="132453" y="12549"/>
                    <a:pt x="149915" y="1437"/>
                  </a:cubicBezTo>
                  <a:cubicBezTo>
                    <a:pt x="167377" y="-9675"/>
                    <a:pt x="118694" y="46416"/>
                    <a:pt x="105465" y="74462"/>
                  </a:cubicBezTo>
                  <a:cubicBezTo>
                    <a:pt x="92236" y="102508"/>
                    <a:pt x="57840" y="163362"/>
                    <a:pt x="70540" y="169712"/>
                  </a:cubicBezTo>
                  <a:cubicBezTo>
                    <a:pt x="83240" y="176062"/>
                    <a:pt x="165261" y="104624"/>
                    <a:pt x="181665" y="112562"/>
                  </a:cubicBezTo>
                  <a:cubicBezTo>
                    <a:pt x="198069" y="120499"/>
                    <a:pt x="142507" y="216808"/>
                    <a:pt x="168965" y="217337"/>
                  </a:cubicBezTo>
                  <a:cubicBezTo>
                    <a:pt x="195423" y="217866"/>
                    <a:pt x="326657" y="118912"/>
                    <a:pt x="340415" y="115737"/>
                  </a:cubicBezTo>
                  <a:cubicBezTo>
                    <a:pt x="354173" y="112562"/>
                    <a:pt x="258394" y="171300"/>
                    <a:pt x="251515" y="198287"/>
                  </a:cubicBezTo>
                  <a:cubicBezTo>
                    <a:pt x="244636" y="225274"/>
                    <a:pt x="278503" y="281895"/>
                    <a:pt x="299140" y="277662"/>
                  </a:cubicBezTo>
                  <a:cubicBezTo>
                    <a:pt x="319777" y="273429"/>
                    <a:pt x="378515" y="174474"/>
                    <a:pt x="375340" y="172887"/>
                  </a:cubicBezTo>
                  <a:cubicBezTo>
                    <a:pt x="372165" y="171300"/>
                    <a:pt x="298082" y="276604"/>
                    <a:pt x="280090" y="268137"/>
                  </a:cubicBezTo>
                  <a:cubicBezTo>
                    <a:pt x="262098" y="259670"/>
                    <a:pt x="292261" y="141137"/>
                    <a:pt x="267390" y="122087"/>
                  </a:cubicBezTo>
                  <a:cubicBezTo>
                    <a:pt x="242519" y="103037"/>
                    <a:pt x="163673" y="155425"/>
                    <a:pt x="130865" y="153837"/>
                  </a:cubicBezTo>
                  <a:cubicBezTo>
                    <a:pt x="98057" y="152250"/>
                    <a:pt x="76890" y="129495"/>
                    <a:pt x="70540" y="112562"/>
                  </a:cubicBezTo>
                  <a:cubicBezTo>
                    <a:pt x="64190" y="95629"/>
                    <a:pt x="102290" y="40595"/>
                    <a:pt x="92765" y="52237"/>
                  </a:cubicBezTo>
                  <a:cubicBezTo>
                    <a:pt x="83240" y="63879"/>
                    <a:pt x="-8835" y="149604"/>
                    <a:pt x="690" y="1411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6" name="フリーフォーム 1595">
              <a:extLst>
                <a:ext uri="{FF2B5EF4-FFF2-40B4-BE49-F238E27FC236}">
                  <a16:creationId xmlns:a16="http://schemas.microsoft.com/office/drawing/2014/main" id="{157AA98A-21BB-2CD3-7FBA-7DF8881C4845}"/>
                </a:ext>
              </a:extLst>
            </p:cNvPr>
            <p:cNvSpPr/>
            <p:nvPr/>
          </p:nvSpPr>
          <p:spPr>
            <a:xfrm>
              <a:off x="6620161" y="5073486"/>
              <a:ext cx="305840" cy="274542"/>
            </a:xfrm>
            <a:custGeom>
              <a:avLst/>
              <a:gdLst>
                <a:gd name="connsiteX0" fmla="*/ 2889 w 305840"/>
                <a:gd name="connsiteY0" fmla="*/ 231939 h 274542"/>
                <a:gd name="connsiteX1" fmla="*/ 212439 w 305840"/>
                <a:gd name="connsiteY1" fmla="*/ 152564 h 274542"/>
                <a:gd name="connsiteX2" fmla="*/ 152114 w 305840"/>
                <a:gd name="connsiteY2" fmla="*/ 187489 h 274542"/>
                <a:gd name="connsiteX3" fmla="*/ 161639 w 305840"/>
                <a:gd name="connsiteY3" fmla="*/ 263689 h 274542"/>
                <a:gd name="connsiteX4" fmla="*/ 272764 w 305840"/>
                <a:gd name="connsiteY4" fmla="*/ 187489 h 274542"/>
                <a:gd name="connsiteX5" fmla="*/ 209264 w 305840"/>
                <a:gd name="connsiteY5" fmla="*/ 235114 h 274542"/>
                <a:gd name="connsiteX6" fmla="*/ 237839 w 305840"/>
                <a:gd name="connsiteY6" fmla="*/ 266864 h 274542"/>
                <a:gd name="connsiteX7" fmla="*/ 304514 w 305840"/>
                <a:gd name="connsiteY7" fmla="*/ 231939 h 274542"/>
                <a:gd name="connsiteX8" fmla="*/ 171164 w 305840"/>
                <a:gd name="connsiteY8" fmla="*/ 273214 h 274542"/>
                <a:gd name="connsiteX9" fmla="*/ 237839 w 305840"/>
                <a:gd name="connsiteY9" fmla="*/ 171614 h 274542"/>
                <a:gd name="connsiteX10" fmla="*/ 104489 w 305840"/>
                <a:gd name="connsiteY10" fmla="*/ 187489 h 274542"/>
                <a:gd name="connsiteX11" fmla="*/ 91789 w 305840"/>
                <a:gd name="connsiteY11" fmla="*/ 164 h 274542"/>
                <a:gd name="connsiteX12" fmla="*/ 88614 w 305840"/>
                <a:gd name="connsiteY12" fmla="*/ 155739 h 274542"/>
                <a:gd name="connsiteX13" fmla="*/ 2889 w 305840"/>
                <a:gd name="connsiteY13" fmla="*/ 231939 h 27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5840" h="274542">
                  <a:moveTo>
                    <a:pt x="2889" y="231939"/>
                  </a:moveTo>
                  <a:cubicBezTo>
                    <a:pt x="23526" y="231410"/>
                    <a:pt x="187568" y="159972"/>
                    <a:pt x="212439" y="152564"/>
                  </a:cubicBezTo>
                  <a:cubicBezTo>
                    <a:pt x="237310" y="145156"/>
                    <a:pt x="160581" y="168968"/>
                    <a:pt x="152114" y="187489"/>
                  </a:cubicBezTo>
                  <a:cubicBezTo>
                    <a:pt x="143647" y="206010"/>
                    <a:pt x="141531" y="263689"/>
                    <a:pt x="161639" y="263689"/>
                  </a:cubicBezTo>
                  <a:cubicBezTo>
                    <a:pt x="181747" y="263689"/>
                    <a:pt x="264827" y="192251"/>
                    <a:pt x="272764" y="187489"/>
                  </a:cubicBezTo>
                  <a:cubicBezTo>
                    <a:pt x="280702" y="182726"/>
                    <a:pt x="215085" y="221885"/>
                    <a:pt x="209264" y="235114"/>
                  </a:cubicBezTo>
                  <a:cubicBezTo>
                    <a:pt x="203443" y="248343"/>
                    <a:pt x="221964" y="267393"/>
                    <a:pt x="237839" y="266864"/>
                  </a:cubicBezTo>
                  <a:cubicBezTo>
                    <a:pt x="253714" y="266335"/>
                    <a:pt x="315626" y="230881"/>
                    <a:pt x="304514" y="231939"/>
                  </a:cubicBezTo>
                  <a:cubicBezTo>
                    <a:pt x="293402" y="232997"/>
                    <a:pt x="182276" y="283268"/>
                    <a:pt x="171164" y="273214"/>
                  </a:cubicBezTo>
                  <a:cubicBezTo>
                    <a:pt x="160052" y="263160"/>
                    <a:pt x="248952" y="185901"/>
                    <a:pt x="237839" y="171614"/>
                  </a:cubicBezTo>
                  <a:cubicBezTo>
                    <a:pt x="226727" y="157326"/>
                    <a:pt x="128831" y="216064"/>
                    <a:pt x="104489" y="187489"/>
                  </a:cubicBezTo>
                  <a:cubicBezTo>
                    <a:pt x="80147" y="158914"/>
                    <a:pt x="94435" y="5456"/>
                    <a:pt x="91789" y="164"/>
                  </a:cubicBezTo>
                  <a:cubicBezTo>
                    <a:pt x="89143" y="-5128"/>
                    <a:pt x="98668" y="118697"/>
                    <a:pt x="88614" y="155739"/>
                  </a:cubicBezTo>
                  <a:cubicBezTo>
                    <a:pt x="78560" y="192781"/>
                    <a:pt x="-17748" y="232468"/>
                    <a:pt x="2889" y="2319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7" name="フリーフォーム 1596">
              <a:extLst>
                <a:ext uri="{FF2B5EF4-FFF2-40B4-BE49-F238E27FC236}">
                  <a16:creationId xmlns:a16="http://schemas.microsoft.com/office/drawing/2014/main" id="{FAE6CBD6-819C-C346-64C7-6D549BB7E4A9}"/>
                </a:ext>
              </a:extLst>
            </p:cNvPr>
            <p:cNvSpPr/>
            <p:nvPr/>
          </p:nvSpPr>
          <p:spPr>
            <a:xfrm>
              <a:off x="7226731" y="5047581"/>
              <a:ext cx="537210" cy="437258"/>
            </a:xfrm>
            <a:custGeom>
              <a:avLst/>
              <a:gdLst>
                <a:gd name="connsiteX0" fmla="*/ 9094 w 537210"/>
                <a:gd name="connsiteY0" fmla="*/ 435644 h 437258"/>
                <a:gd name="connsiteX1" fmla="*/ 536144 w 537210"/>
                <a:gd name="connsiteY1" fmla="*/ 429294 h 437258"/>
                <a:gd name="connsiteX2" fmla="*/ 145619 w 537210"/>
                <a:gd name="connsiteY2" fmla="*/ 410244 h 437258"/>
                <a:gd name="connsiteX3" fmla="*/ 145619 w 537210"/>
                <a:gd name="connsiteY3" fmla="*/ 289594 h 437258"/>
                <a:gd name="connsiteX4" fmla="*/ 63069 w 537210"/>
                <a:gd name="connsiteY4" fmla="*/ 669 h 437258"/>
                <a:gd name="connsiteX5" fmla="*/ 129744 w 537210"/>
                <a:gd name="connsiteY5" fmla="*/ 378494 h 437258"/>
                <a:gd name="connsiteX6" fmla="*/ 142444 w 537210"/>
                <a:gd name="connsiteY6" fmla="*/ 403894 h 437258"/>
                <a:gd name="connsiteX7" fmla="*/ 199594 w 537210"/>
                <a:gd name="connsiteY7" fmla="*/ 400719 h 437258"/>
                <a:gd name="connsiteX8" fmla="*/ 9094 w 537210"/>
                <a:gd name="connsiteY8" fmla="*/ 435644 h 43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210" h="437258">
                  <a:moveTo>
                    <a:pt x="9094" y="435644"/>
                  </a:moveTo>
                  <a:cubicBezTo>
                    <a:pt x="65185" y="440406"/>
                    <a:pt x="513390" y="433527"/>
                    <a:pt x="536144" y="429294"/>
                  </a:cubicBezTo>
                  <a:cubicBezTo>
                    <a:pt x="558898" y="425061"/>
                    <a:pt x="210706" y="433527"/>
                    <a:pt x="145619" y="410244"/>
                  </a:cubicBezTo>
                  <a:cubicBezTo>
                    <a:pt x="80532" y="386961"/>
                    <a:pt x="159377" y="357856"/>
                    <a:pt x="145619" y="289594"/>
                  </a:cubicBezTo>
                  <a:cubicBezTo>
                    <a:pt x="131861" y="221332"/>
                    <a:pt x="65715" y="-14148"/>
                    <a:pt x="63069" y="669"/>
                  </a:cubicBezTo>
                  <a:cubicBezTo>
                    <a:pt x="60423" y="15486"/>
                    <a:pt x="116515" y="311290"/>
                    <a:pt x="129744" y="378494"/>
                  </a:cubicBezTo>
                  <a:cubicBezTo>
                    <a:pt x="142973" y="445698"/>
                    <a:pt x="130802" y="400190"/>
                    <a:pt x="142444" y="403894"/>
                  </a:cubicBezTo>
                  <a:cubicBezTo>
                    <a:pt x="154086" y="407598"/>
                    <a:pt x="225523" y="397544"/>
                    <a:pt x="199594" y="400719"/>
                  </a:cubicBezTo>
                  <a:cubicBezTo>
                    <a:pt x="173665" y="403894"/>
                    <a:pt x="-46997" y="430882"/>
                    <a:pt x="9094" y="4356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8" name="フリーフォーム 1597">
              <a:extLst>
                <a:ext uri="{FF2B5EF4-FFF2-40B4-BE49-F238E27FC236}">
                  <a16:creationId xmlns:a16="http://schemas.microsoft.com/office/drawing/2014/main" id="{5AECCC45-ABD5-EC59-7E2B-7A468E196AC4}"/>
                </a:ext>
              </a:extLst>
            </p:cNvPr>
            <p:cNvSpPr/>
            <p:nvPr/>
          </p:nvSpPr>
          <p:spPr>
            <a:xfrm>
              <a:off x="6805940" y="5278444"/>
              <a:ext cx="274642" cy="162009"/>
            </a:xfrm>
            <a:custGeom>
              <a:avLst/>
              <a:gdLst>
                <a:gd name="connsiteX0" fmla="*/ 1260 w 274642"/>
                <a:gd name="connsiteY0" fmla="*/ 157156 h 162009"/>
                <a:gd name="connsiteX1" fmla="*/ 255260 w 274642"/>
                <a:gd name="connsiteY1" fmla="*/ 1581 h 162009"/>
                <a:gd name="connsiteX2" fmla="*/ 175885 w 274642"/>
                <a:gd name="connsiteY2" fmla="*/ 80956 h 162009"/>
                <a:gd name="connsiteX3" fmla="*/ 160010 w 274642"/>
                <a:gd name="connsiteY3" fmla="*/ 150806 h 162009"/>
                <a:gd name="connsiteX4" fmla="*/ 233035 w 274642"/>
                <a:gd name="connsiteY4" fmla="*/ 134931 h 162009"/>
                <a:gd name="connsiteX5" fmla="*/ 252085 w 274642"/>
                <a:gd name="connsiteY5" fmla="*/ 157156 h 162009"/>
                <a:gd name="connsiteX6" fmla="*/ 271135 w 274642"/>
                <a:gd name="connsiteY6" fmla="*/ 141281 h 162009"/>
                <a:gd name="connsiteX7" fmla="*/ 175885 w 274642"/>
                <a:gd name="connsiteY7" fmla="*/ 157156 h 162009"/>
                <a:gd name="connsiteX8" fmla="*/ 156835 w 274642"/>
                <a:gd name="connsiteY8" fmla="*/ 39681 h 162009"/>
                <a:gd name="connsiteX9" fmla="*/ 1260 w 274642"/>
                <a:gd name="connsiteY9" fmla="*/ 157156 h 16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642" h="162009">
                  <a:moveTo>
                    <a:pt x="1260" y="157156"/>
                  </a:moveTo>
                  <a:cubicBezTo>
                    <a:pt x="17664" y="150806"/>
                    <a:pt x="226156" y="14281"/>
                    <a:pt x="255260" y="1581"/>
                  </a:cubicBezTo>
                  <a:cubicBezTo>
                    <a:pt x="284364" y="-11119"/>
                    <a:pt x="191760" y="56085"/>
                    <a:pt x="175885" y="80956"/>
                  </a:cubicBezTo>
                  <a:cubicBezTo>
                    <a:pt x="160010" y="105827"/>
                    <a:pt x="150485" y="141810"/>
                    <a:pt x="160010" y="150806"/>
                  </a:cubicBezTo>
                  <a:cubicBezTo>
                    <a:pt x="169535" y="159802"/>
                    <a:pt x="217689" y="133873"/>
                    <a:pt x="233035" y="134931"/>
                  </a:cubicBezTo>
                  <a:cubicBezTo>
                    <a:pt x="248381" y="135989"/>
                    <a:pt x="245735" y="156098"/>
                    <a:pt x="252085" y="157156"/>
                  </a:cubicBezTo>
                  <a:cubicBezTo>
                    <a:pt x="258435" y="158214"/>
                    <a:pt x="283835" y="141281"/>
                    <a:pt x="271135" y="141281"/>
                  </a:cubicBezTo>
                  <a:cubicBezTo>
                    <a:pt x="258435" y="141281"/>
                    <a:pt x="194935" y="174089"/>
                    <a:pt x="175885" y="157156"/>
                  </a:cubicBezTo>
                  <a:cubicBezTo>
                    <a:pt x="156835" y="140223"/>
                    <a:pt x="180118" y="42856"/>
                    <a:pt x="156835" y="39681"/>
                  </a:cubicBezTo>
                  <a:cubicBezTo>
                    <a:pt x="133552" y="36506"/>
                    <a:pt x="-15144" y="163506"/>
                    <a:pt x="1260" y="1571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9" name="フリーフォーム 1598">
              <a:extLst>
                <a:ext uri="{FF2B5EF4-FFF2-40B4-BE49-F238E27FC236}">
                  <a16:creationId xmlns:a16="http://schemas.microsoft.com/office/drawing/2014/main" id="{B7AA1C2A-48F6-E26F-ED1D-7F845B662DE0}"/>
                </a:ext>
              </a:extLst>
            </p:cNvPr>
            <p:cNvSpPr/>
            <p:nvPr/>
          </p:nvSpPr>
          <p:spPr>
            <a:xfrm>
              <a:off x="7051226" y="5370922"/>
              <a:ext cx="412969" cy="350441"/>
            </a:xfrm>
            <a:custGeom>
              <a:avLst/>
              <a:gdLst>
                <a:gd name="connsiteX0" fmla="*/ 449 w 412969"/>
                <a:gd name="connsiteY0" fmla="*/ 144053 h 350441"/>
                <a:gd name="connsiteX1" fmla="*/ 121099 w 412969"/>
                <a:gd name="connsiteY1" fmla="*/ 1178 h 350441"/>
                <a:gd name="connsiteX2" fmla="*/ 76649 w 412969"/>
                <a:gd name="connsiteY2" fmla="*/ 80553 h 350441"/>
                <a:gd name="connsiteX3" fmla="*/ 117924 w 412969"/>
                <a:gd name="connsiteY3" fmla="*/ 159928 h 350441"/>
                <a:gd name="connsiteX4" fmla="*/ 187774 w 412969"/>
                <a:gd name="connsiteY4" fmla="*/ 102778 h 350441"/>
                <a:gd name="connsiteX5" fmla="*/ 162374 w 412969"/>
                <a:gd name="connsiteY5" fmla="*/ 178978 h 350441"/>
                <a:gd name="connsiteX6" fmla="*/ 251274 w 412969"/>
                <a:gd name="connsiteY6" fmla="*/ 140878 h 350441"/>
                <a:gd name="connsiteX7" fmla="*/ 219524 w 412969"/>
                <a:gd name="connsiteY7" fmla="*/ 267878 h 350441"/>
                <a:gd name="connsiteX8" fmla="*/ 410024 w 412969"/>
                <a:gd name="connsiteY8" fmla="*/ 131353 h 350441"/>
                <a:gd name="connsiteX9" fmla="*/ 336999 w 412969"/>
                <a:gd name="connsiteY9" fmla="*/ 185328 h 350441"/>
                <a:gd name="connsiteX10" fmla="*/ 359224 w 412969"/>
                <a:gd name="connsiteY10" fmla="*/ 350428 h 350441"/>
                <a:gd name="connsiteX11" fmla="*/ 330649 w 412969"/>
                <a:gd name="connsiteY11" fmla="*/ 194853 h 350441"/>
                <a:gd name="connsiteX12" fmla="*/ 219524 w 412969"/>
                <a:gd name="connsiteY12" fmla="*/ 213903 h 350441"/>
                <a:gd name="connsiteX13" fmla="*/ 165549 w 412969"/>
                <a:gd name="connsiteY13" fmla="*/ 153578 h 350441"/>
                <a:gd name="connsiteX14" fmla="*/ 136974 w 412969"/>
                <a:gd name="connsiteY14" fmla="*/ 105953 h 350441"/>
                <a:gd name="connsiteX15" fmla="*/ 92524 w 412969"/>
                <a:gd name="connsiteY15" fmla="*/ 131353 h 350441"/>
                <a:gd name="connsiteX16" fmla="*/ 175074 w 412969"/>
                <a:gd name="connsiteY16" fmla="*/ 42453 h 350441"/>
                <a:gd name="connsiteX17" fmla="*/ 73474 w 412969"/>
                <a:gd name="connsiteY17" fmla="*/ 125003 h 350441"/>
                <a:gd name="connsiteX18" fmla="*/ 79824 w 412969"/>
                <a:gd name="connsiteY18" fmla="*/ 58328 h 350441"/>
                <a:gd name="connsiteX19" fmla="*/ 449 w 412969"/>
                <a:gd name="connsiteY19" fmla="*/ 144053 h 35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2969" h="350441">
                  <a:moveTo>
                    <a:pt x="449" y="144053"/>
                  </a:moveTo>
                  <a:cubicBezTo>
                    <a:pt x="7328" y="134528"/>
                    <a:pt x="108399" y="11761"/>
                    <a:pt x="121099" y="1178"/>
                  </a:cubicBezTo>
                  <a:cubicBezTo>
                    <a:pt x="133799" y="-9405"/>
                    <a:pt x="77178" y="54095"/>
                    <a:pt x="76649" y="80553"/>
                  </a:cubicBezTo>
                  <a:cubicBezTo>
                    <a:pt x="76120" y="107011"/>
                    <a:pt x="99403" y="156224"/>
                    <a:pt x="117924" y="159928"/>
                  </a:cubicBezTo>
                  <a:cubicBezTo>
                    <a:pt x="136445" y="163632"/>
                    <a:pt x="180366" y="99603"/>
                    <a:pt x="187774" y="102778"/>
                  </a:cubicBezTo>
                  <a:cubicBezTo>
                    <a:pt x="195182" y="105953"/>
                    <a:pt x="151791" y="172628"/>
                    <a:pt x="162374" y="178978"/>
                  </a:cubicBezTo>
                  <a:cubicBezTo>
                    <a:pt x="172957" y="185328"/>
                    <a:pt x="241749" y="126061"/>
                    <a:pt x="251274" y="140878"/>
                  </a:cubicBezTo>
                  <a:cubicBezTo>
                    <a:pt x="260799" y="155695"/>
                    <a:pt x="193066" y="269466"/>
                    <a:pt x="219524" y="267878"/>
                  </a:cubicBezTo>
                  <a:cubicBezTo>
                    <a:pt x="245982" y="266291"/>
                    <a:pt x="390445" y="145111"/>
                    <a:pt x="410024" y="131353"/>
                  </a:cubicBezTo>
                  <a:cubicBezTo>
                    <a:pt x="429603" y="117595"/>
                    <a:pt x="345466" y="148816"/>
                    <a:pt x="336999" y="185328"/>
                  </a:cubicBezTo>
                  <a:cubicBezTo>
                    <a:pt x="328532" y="221841"/>
                    <a:pt x="360282" y="348840"/>
                    <a:pt x="359224" y="350428"/>
                  </a:cubicBezTo>
                  <a:cubicBezTo>
                    <a:pt x="358166" y="352016"/>
                    <a:pt x="353932" y="217607"/>
                    <a:pt x="330649" y="194853"/>
                  </a:cubicBezTo>
                  <a:cubicBezTo>
                    <a:pt x="307366" y="172099"/>
                    <a:pt x="247041" y="220782"/>
                    <a:pt x="219524" y="213903"/>
                  </a:cubicBezTo>
                  <a:cubicBezTo>
                    <a:pt x="192007" y="207024"/>
                    <a:pt x="179307" y="171570"/>
                    <a:pt x="165549" y="153578"/>
                  </a:cubicBezTo>
                  <a:cubicBezTo>
                    <a:pt x="151791" y="135586"/>
                    <a:pt x="149145" y="109657"/>
                    <a:pt x="136974" y="105953"/>
                  </a:cubicBezTo>
                  <a:cubicBezTo>
                    <a:pt x="124803" y="102249"/>
                    <a:pt x="86174" y="141936"/>
                    <a:pt x="92524" y="131353"/>
                  </a:cubicBezTo>
                  <a:cubicBezTo>
                    <a:pt x="98874" y="120770"/>
                    <a:pt x="178249" y="43511"/>
                    <a:pt x="175074" y="42453"/>
                  </a:cubicBezTo>
                  <a:cubicBezTo>
                    <a:pt x="171899" y="41395"/>
                    <a:pt x="89349" y="122357"/>
                    <a:pt x="73474" y="125003"/>
                  </a:cubicBezTo>
                  <a:cubicBezTo>
                    <a:pt x="57599" y="127649"/>
                    <a:pt x="91995" y="54095"/>
                    <a:pt x="79824" y="58328"/>
                  </a:cubicBezTo>
                  <a:cubicBezTo>
                    <a:pt x="67653" y="62561"/>
                    <a:pt x="-6430" y="153578"/>
                    <a:pt x="449" y="1440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0" name="フリーフォーム 1599">
              <a:extLst>
                <a:ext uri="{FF2B5EF4-FFF2-40B4-BE49-F238E27FC236}">
                  <a16:creationId xmlns:a16="http://schemas.microsoft.com/office/drawing/2014/main" id="{301F60E8-671F-4E88-24E9-B8F9461FC6D1}"/>
                </a:ext>
              </a:extLst>
            </p:cNvPr>
            <p:cNvSpPr/>
            <p:nvPr/>
          </p:nvSpPr>
          <p:spPr>
            <a:xfrm>
              <a:off x="7153529" y="4938153"/>
              <a:ext cx="437158" cy="457602"/>
            </a:xfrm>
            <a:custGeom>
              <a:avLst/>
              <a:gdLst>
                <a:gd name="connsiteX0" fmla="*/ 12446 w 437158"/>
                <a:gd name="connsiteY0" fmla="*/ 5322 h 457602"/>
                <a:gd name="connsiteX1" fmla="*/ 56896 w 437158"/>
                <a:gd name="connsiteY1" fmla="*/ 30722 h 457602"/>
                <a:gd name="connsiteX2" fmla="*/ 431546 w 437158"/>
                <a:gd name="connsiteY2" fmla="*/ 221222 h 457602"/>
                <a:gd name="connsiteX3" fmla="*/ 285496 w 437158"/>
                <a:gd name="connsiteY3" fmla="*/ 240272 h 457602"/>
                <a:gd name="connsiteX4" fmla="*/ 333121 w 437158"/>
                <a:gd name="connsiteY4" fmla="*/ 259322 h 457602"/>
                <a:gd name="connsiteX5" fmla="*/ 415671 w 437158"/>
                <a:gd name="connsiteY5" fmla="*/ 392672 h 457602"/>
                <a:gd name="connsiteX6" fmla="*/ 285496 w 437158"/>
                <a:gd name="connsiteY6" fmla="*/ 452997 h 457602"/>
                <a:gd name="connsiteX7" fmla="*/ 317246 w 437158"/>
                <a:gd name="connsiteY7" fmla="*/ 446647 h 457602"/>
                <a:gd name="connsiteX8" fmla="*/ 399796 w 437158"/>
                <a:gd name="connsiteY8" fmla="*/ 392672 h 457602"/>
                <a:gd name="connsiteX9" fmla="*/ 364871 w 437158"/>
                <a:gd name="connsiteY9" fmla="*/ 287897 h 457602"/>
                <a:gd name="connsiteX10" fmla="*/ 282321 w 437158"/>
                <a:gd name="connsiteY10" fmla="*/ 218047 h 457602"/>
                <a:gd name="connsiteX11" fmla="*/ 231521 w 437158"/>
                <a:gd name="connsiteY11" fmla="*/ 186297 h 457602"/>
                <a:gd name="connsiteX12" fmla="*/ 387096 w 437158"/>
                <a:gd name="connsiteY12" fmla="*/ 284722 h 457602"/>
                <a:gd name="connsiteX13" fmla="*/ 399796 w 437158"/>
                <a:gd name="connsiteY13" fmla="*/ 233922 h 457602"/>
                <a:gd name="connsiteX14" fmla="*/ 247396 w 437158"/>
                <a:gd name="connsiteY14" fmla="*/ 52947 h 457602"/>
                <a:gd name="connsiteX15" fmla="*/ 323596 w 437158"/>
                <a:gd name="connsiteY15" fmla="*/ 154547 h 457602"/>
                <a:gd name="connsiteX16" fmla="*/ 12446 w 437158"/>
                <a:gd name="connsiteY16" fmla="*/ 5322 h 457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37158" h="457602">
                  <a:moveTo>
                    <a:pt x="12446" y="5322"/>
                  </a:moveTo>
                  <a:cubicBezTo>
                    <a:pt x="-32004" y="-15316"/>
                    <a:pt x="56896" y="30722"/>
                    <a:pt x="56896" y="30722"/>
                  </a:cubicBezTo>
                  <a:cubicBezTo>
                    <a:pt x="126746" y="66705"/>
                    <a:pt x="393446" y="186297"/>
                    <a:pt x="431546" y="221222"/>
                  </a:cubicBezTo>
                  <a:cubicBezTo>
                    <a:pt x="469646" y="256147"/>
                    <a:pt x="301900" y="233922"/>
                    <a:pt x="285496" y="240272"/>
                  </a:cubicBezTo>
                  <a:cubicBezTo>
                    <a:pt x="269092" y="246622"/>
                    <a:pt x="311425" y="233922"/>
                    <a:pt x="333121" y="259322"/>
                  </a:cubicBezTo>
                  <a:cubicBezTo>
                    <a:pt x="354817" y="284722"/>
                    <a:pt x="423608" y="360393"/>
                    <a:pt x="415671" y="392672"/>
                  </a:cubicBezTo>
                  <a:cubicBezTo>
                    <a:pt x="407734" y="424951"/>
                    <a:pt x="301900" y="444001"/>
                    <a:pt x="285496" y="452997"/>
                  </a:cubicBezTo>
                  <a:cubicBezTo>
                    <a:pt x="269092" y="461993"/>
                    <a:pt x="298196" y="456701"/>
                    <a:pt x="317246" y="446647"/>
                  </a:cubicBezTo>
                  <a:cubicBezTo>
                    <a:pt x="336296" y="436593"/>
                    <a:pt x="391858" y="419130"/>
                    <a:pt x="399796" y="392672"/>
                  </a:cubicBezTo>
                  <a:cubicBezTo>
                    <a:pt x="407734" y="366214"/>
                    <a:pt x="384450" y="317001"/>
                    <a:pt x="364871" y="287897"/>
                  </a:cubicBezTo>
                  <a:cubicBezTo>
                    <a:pt x="345292" y="258793"/>
                    <a:pt x="304546" y="234980"/>
                    <a:pt x="282321" y="218047"/>
                  </a:cubicBezTo>
                  <a:cubicBezTo>
                    <a:pt x="260096" y="201114"/>
                    <a:pt x="231521" y="186297"/>
                    <a:pt x="231521" y="186297"/>
                  </a:cubicBezTo>
                  <a:cubicBezTo>
                    <a:pt x="248983" y="197409"/>
                    <a:pt x="359050" y="276785"/>
                    <a:pt x="387096" y="284722"/>
                  </a:cubicBezTo>
                  <a:cubicBezTo>
                    <a:pt x="415142" y="292660"/>
                    <a:pt x="423079" y="272551"/>
                    <a:pt x="399796" y="233922"/>
                  </a:cubicBezTo>
                  <a:cubicBezTo>
                    <a:pt x="376513" y="195293"/>
                    <a:pt x="260096" y="66176"/>
                    <a:pt x="247396" y="52947"/>
                  </a:cubicBezTo>
                  <a:cubicBezTo>
                    <a:pt x="234696" y="39718"/>
                    <a:pt x="361696" y="158251"/>
                    <a:pt x="323596" y="154547"/>
                  </a:cubicBezTo>
                  <a:cubicBezTo>
                    <a:pt x="285496" y="150843"/>
                    <a:pt x="56896" y="25960"/>
                    <a:pt x="12446" y="53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1" name="フリーフォーム 1600">
              <a:extLst>
                <a:ext uri="{FF2B5EF4-FFF2-40B4-BE49-F238E27FC236}">
                  <a16:creationId xmlns:a16="http://schemas.microsoft.com/office/drawing/2014/main" id="{B257B239-2C16-1AF7-CAA2-7F07E8C0944E}"/>
                </a:ext>
              </a:extLst>
            </p:cNvPr>
            <p:cNvSpPr/>
            <p:nvPr/>
          </p:nvSpPr>
          <p:spPr>
            <a:xfrm>
              <a:off x="7398456" y="5519003"/>
              <a:ext cx="1303036" cy="324392"/>
            </a:xfrm>
            <a:custGeom>
              <a:avLst/>
              <a:gdLst>
                <a:gd name="connsiteX0" fmla="*/ 24694 w 1303036"/>
                <a:gd name="connsiteY0" fmla="*/ 11847 h 324392"/>
                <a:gd name="connsiteX1" fmla="*/ 94544 w 1303036"/>
                <a:gd name="connsiteY1" fmla="*/ 24547 h 324392"/>
                <a:gd name="connsiteX2" fmla="*/ 583494 w 1303036"/>
                <a:gd name="connsiteY2" fmla="*/ 180122 h 324392"/>
                <a:gd name="connsiteX3" fmla="*/ 497769 w 1303036"/>
                <a:gd name="connsiteY3" fmla="*/ 192822 h 324392"/>
                <a:gd name="connsiteX4" fmla="*/ 1272469 w 1303036"/>
                <a:gd name="connsiteY4" fmla="*/ 316647 h 324392"/>
                <a:gd name="connsiteX5" fmla="*/ 1107369 w 1303036"/>
                <a:gd name="connsiteY5" fmla="*/ 307122 h 324392"/>
                <a:gd name="connsiteX6" fmla="*/ 732719 w 1303036"/>
                <a:gd name="connsiteY6" fmla="*/ 272197 h 324392"/>
                <a:gd name="connsiteX7" fmla="*/ 999419 w 1303036"/>
                <a:gd name="connsiteY7" fmla="*/ 288072 h 324392"/>
                <a:gd name="connsiteX8" fmla="*/ 570794 w 1303036"/>
                <a:gd name="connsiteY8" fmla="*/ 161072 h 324392"/>
                <a:gd name="connsiteX9" fmla="*/ 319969 w 1303036"/>
                <a:gd name="connsiteY9" fmla="*/ 154722 h 324392"/>
                <a:gd name="connsiteX10" fmla="*/ 392994 w 1303036"/>
                <a:gd name="connsiteY10" fmla="*/ 138847 h 324392"/>
                <a:gd name="connsiteX11" fmla="*/ 24694 w 1303036"/>
                <a:gd name="connsiteY11" fmla="*/ 11847 h 32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3036" h="324392">
                  <a:moveTo>
                    <a:pt x="24694" y="11847"/>
                  </a:moveTo>
                  <a:cubicBezTo>
                    <a:pt x="-25048" y="-7203"/>
                    <a:pt x="1411" y="-3499"/>
                    <a:pt x="94544" y="24547"/>
                  </a:cubicBezTo>
                  <a:cubicBezTo>
                    <a:pt x="187677" y="52593"/>
                    <a:pt x="516290" y="152076"/>
                    <a:pt x="583494" y="180122"/>
                  </a:cubicBezTo>
                  <a:cubicBezTo>
                    <a:pt x="650698" y="208168"/>
                    <a:pt x="382940" y="170068"/>
                    <a:pt x="497769" y="192822"/>
                  </a:cubicBezTo>
                  <a:cubicBezTo>
                    <a:pt x="612598" y="215576"/>
                    <a:pt x="1170869" y="297597"/>
                    <a:pt x="1272469" y="316647"/>
                  </a:cubicBezTo>
                  <a:cubicBezTo>
                    <a:pt x="1374069" y="335697"/>
                    <a:pt x="1197327" y="314530"/>
                    <a:pt x="1107369" y="307122"/>
                  </a:cubicBezTo>
                  <a:cubicBezTo>
                    <a:pt x="1017411" y="299714"/>
                    <a:pt x="750711" y="275372"/>
                    <a:pt x="732719" y="272197"/>
                  </a:cubicBezTo>
                  <a:cubicBezTo>
                    <a:pt x="714727" y="269022"/>
                    <a:pt x="1026406" y="306593"/>
                    <a:pt x="999419" y="288072"/>
                  </a:cubicBezTo>
                  <a:cubicBezTo>
                    <a:pt x="972432" y="269551"/>
                    <a:pt x="684036" y="183297"/>
                    <a:pt x="570794" y="161072"/>
                  </a:cubicBezTo>
                  <a:cubicBezTo>
                    <a:pt x="457552" y="138847"/>
                    <a:pt x="349602" y="158426"/>
                    <a:pt x="319969" y="154722"/>
                  </a:cubicBezTo>
                  <a:cubicBezTo>
                    <a:pt x="290336" y="151018"/>
                    <a:pt x="439561" y="161601"/>
                    <a:pt x="392994" y="138847"/>
                  </a:cubicBezTo>
                  <a:cubicBezTo>
                    <a:pt x="346427" y="116093"/>
                    <a:pt x="74436" y="30897"/>
                    <a:pt x="24694" y="118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2" name="フリーフォーム 1601">
              <a:extLst>
                <a:ext uri="{FF2B5EF4-FFF2-40B4-BE49-F238E27FC236}">
                  <a16:creationId xmlns:a16="http://schemas.microsoft.com/office/drawing/2014/main" id="{D46FB033-B78B-10EA-9AA4-302BAEF8BBAE}"/>
                </a:ext>
              </a:extLst>
            </p:cNvPr>
            <p:cNvSpPr/>
            <p:nvPr/>
          </p:nvSpPr>
          <p:spPr>
            <a:xfrm>
              <a:off x="7446162" y="5524251"/>
              <a:ext cx="451592" cy="355890"/>
            </a:xfrm>
            <a:custGeom>
              <a:avLst/>
              <a:gdLst>
                <a:gd name="connsiteX0" fmla="*/ 2388 w 451592"/>
                <a:gd name="connsiteY0" fmla="*/ 149474 h 355890"/>
                <a:gd name="connsiteX1" fmla="*/ 253213 w 451592"/>
                <a:gd name="connsiteY1" fmla="*/ 98674 h 355890"/>
                <a:gd name="connsiteX2" fmla="*/ 199238 w 451592"/>
                <a:gd name="connsiteY2" fmla="*/ 124074 h 355890"/>
                <a:gd name="connsiteX3" fmla="*/ 278613 w 451592"/>
                <a:gd name="connsiteY3" fmla="*/ 149474 h 355890"/>
                <a:gd name="connsiteX4" fmla="*/ 297663 w 451592"/>
                <a:gd name="connsiteY4" fmla="*/ 212974 h 355890"/>
                <a:gd name="connsiteX5" fmla="*/ 310363 w 451592"/>
                <a:gd name="connsiteY5" fmla="*/ 130424 h 355890"/>
                <a:gd name="connsiteX6" fmla="*/ 424663 w 451592"/>
                <a:gd name="connsiteY6" fmla="*/ 355849 h 355890"/>
                <a:gd name="connsiteX7" fmla="*/ 399263 w 451592"/>
                <a:gd name="connsiteY7" fmla="*/ 149474 h 355890"/>
                <a:gd name="connsiteX8" fmla="*/ 434188 w 451592"/>
                <a:gd name="connsiteY8" fmla="*/ 187574 h 355890"/>
                <a:gd name="connsiteX9" fmla="*/ 431013 w 451592"/>
                <a:gd name="connsiteY9" fmla="*/ 317749 h 355890"/>
                <a:gd name="connsiteX10" fmla="*/ 431013 w 451592"/>
                <a:gd name="connsiteY10" fmla="*/ 158999 h 355890"/>
                <a:gd name="connsiteX11" fmla="*/ 151613 w 451592"/>
                <a:gd name="connsiteY11" fmla="*/ 120899 h 355890"/>
                <a:gd name="connsiteX12" fmla="*/ 151613 w 451592"/>
                <a:gd name="connsiteY12" fmla="*/ 249 h 355890"/>
                <a:gd name="connsiteX13" fmla="*/ 129388 w 451592"/>
                <a:gd name="connsiteY13" fmla="*/ 89149 h 355890"/>
                <a:gd name="connsiteX14" fmla="*/ 100813 w 451592"/>
                <a:gd name="connsiteY14" fmla="*/ 82799 h 355890"/>
                <a:gd name="connsiteX15" fmla="*/ 126213 w 451592"/>
                <a:gd name="connsiteY15" fmla="*/ 114549 h 355890"/>
                <a:gd name="connsiteX16" fmla="*/ 2388 w 451592"/>
                <a:gd name="connsiteY16" fmla="*/ 149474 h 35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51592" h="355890">
                  <a:moveTo>
                    <a:pt x="2388" y="149474"/>
                  </a:moveTo>
                  <a:cubicBezTo>
                    <a:pt x="23555" y="146828"/>
                    <a:pt x="220405" y="102907"/>
                    <a:pt x="253213" y="98674"/>
                  </a:cubicBezTo>
                  <a:cubicBezTo>
                    <a:pt x="286021" y="94441"/>
                    <a:pt x="195005" y="115607"/>
                    <a:pt x="199238" y="124074"/>
                  </a:cubicBezTo>
                  <a:cubicBezTo>
                    <a:pt x="203471" y="132541"/>
                    <a:pt x="262209" y="134657"/>
                    <a:pt x="278613" y="149474"/>
                  </a:cubicBezTo>
                  <a:cubicBezTo>
                    <a:pt x="295017" y="164291"/>
                    <a:pt x="292371" y="216149"/>
                    <a:pt x="297663" y="212974"/>
                  </a:cubicBezTo>
                  <a:cubicBezTo>
                    <a:pt x="302955" y="209799"/>
                    <a:pt x="289196" y="106611"/>
                    <a:pt x="310363" y="130424"/>
                  </a:cubicBezTo>
                  <a:cubicBezTo>
                    <a:pt x="331530" y="154237"/>
                    <a:pt x="409846" y="352674"/>
                    <a:pt x="424663" y="355849"/>
                  </a:cubicBezTo>
                  <a:cubicBezTo>
                    <a:pt x="439480" y="359024"/>
                    <a:pt x="397676" y="177520"/>
                    <a:pt x="399263" y="149474"/>
                  </a:cubicBezTo>
                  <a:cubicBezTo>
                    <a:pt x="400850" y="121428"/>
                    <a:pt x="428896" y="159528"/>
                    <a:pt x="434188" y="187574"/>
                  </a:cubicBezTo>
                  <a:cubicBezTo>
                    <a:pt x="439480" y="215620"/>
                    <a:pt x="431542" y="322512"/>
                    <a:pt x="431013" y="317749"/>
                  </a:cubicBezTo>
                  <a:cubicBezTo>
                    <a:pt x="430484" y="312987"/>
                    <a:pt x="477580" y="191807"/>
                    <a:pt x="431013" y="158999"/>
                  </a:cubicBezTo>
                  <a:cubicBezTo>
                    <a:pt x="384446" y="126191"/>
                    <a:pt x="198180" y="147357"/>
                    <a:pt x="151613" y="120899"/>
                  </a:cubicBezTo>
                  <a:cubicBezTo>
                    <a:pt x="105046" y="94441"/>
                    <a:pt x="155317" y="5541"/>
                    <a:pt x="151613" y="249"/>
                  </a:cubicBezTo>
                  <a:cubicBezTo>
                    <a:pt x="147909" y="-5043"/>
                    <a:pt x="137855" y="75391"/>
                    <a:pt x="129388" y="89149"/>
                  </a:cubicBezTo>
                  <a:cubicBezTo>
                    <a:pt x="120921" y="102907"/>
                    <a:pt x="101342" y="78566"/>
                    <a:pt x="100813" y="82799"/>
                  </a:cubicBezTo>
                  <a:cubicBezTo>
                    <a:pt x="100284" y="87032"/>
                    <a:pt x="145263" y="103966"/>
                    <a:pt x="126213" y="114549"/>
                  </a:cubicBezTo>
                  <a:cubicBezTo>
                    <a:pt x="107163" y="125132"/>
                    <a:pt x="-18779" y="152120"/>
                    <a:pt x="2388" y="1494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3" name="フリーフォーム 1602">
              <a:extLst>
                <a:ext uri="{FF2B5EF4-FFF2-40B4-BE49-F238E27FC236}">
                  <a16:creationId xmlns:a16="http://schemas.microsoft.com/office/drawing/2014/main" id="{5383C52F-30D6-72D9-B71C-DA8FB1A287FE}"/>
                </a:ext>
              </a:extLst>
            </p:cNvPr>
            <p:cNvSpPr/>
            <p:nvPr/>
          </p:nvSpPr>
          <p:spPr>
            <a:xfrm>
              <a:off x="7842188" y="5656827"/>
              <a:ext cx="772787" cy="347289"/>
            </a:xfrm>
            <a:custGeom>
              <a:avLst/>
              <a:gdLst>
                <a:gd name="connsiteX0" fmla="*/ 3237 w 772787"/>
                <a:gd name="connsiteY0" fmla="*/ 213748 h 347289"/>
                <a:gd name="connsiteX1" fmla="*/ 282637 w 772787"/>
                <a:gd name="connsiteY1" fmla="*/ 77223 h 347289"/>
                <a:gd name="connsiteX2" fmla="*/ 254062 w 772787"/>
                <a:gd name="connsiteY2" fmla="*/ 99448 h 347289"/>
                <a:gd name="connsiteX3" fmla="*/ 244537 w 772787"/>
                <a:gd name="connsiteY3" fmla="*/ 201048 h 347289"/>
                <a:gd name="connsiteX4" fmla="*/ 257237 w 772787"/>
                <a:gd name="connsiteY4" fmla="*/ 89923 h 347289"/>
                <a:gd name="connsiteX5" fmla="*/ 377887 w 772787"/>
                <a:gd name="connsiteY5" fmla="*/ 261373 h 347289"/>
                <a:gd name="connsiteX6" fmla="*/ 336612 w 772787"/>
                <a:gd name="connsiteY6" fmla="*/ 131198 h 347289"/>
                <a:gd name="connsiteX7" fmla="*/ 438212 w 772787"/>
                <a:gd name="connsiteY7" fmla="*/ 286773 h 347289"/>
                <a:gd name="connsiteX8" fmla="*/ 400112 w 772787"/>
                <a:gd name="connsiteY8" fmla="*/ 147073 h 347289"/>
                <a:gd name="connsiteX9" fmla="*/ 581087 w 772787"/>
                <a:gd name="connsiteY9" fmla="*/ 347098 h 347289"/>
                <a:gd name="connsiteX10" fmla="*/ 546162 w 772787"/>
                <a:gd name="connsiteY10" fmla="*/ 185173 h 347289"/>
                <a:gd name="connsiteX11" fmla="*/ 622362 w 772787"/>
                <a:gd name="connsiteY11" fmla="*/ 261373 h 347289"/>
                <a:gd name="connsiteX12" fmla="*/ 771587 w 772787"/>
                <a:gd name="connsiteY12" fmla="*/ 213748 h 347289"/>
                <a:gd name="connsiteX13" fmla="*/ 533462 w 772787"/>
                <a:gd name="connsiteY13" fmla="*/ 258198 h 347289"/>
                <a:gd name="connsiteX14" fmla="*/ 327087 w 772787"/>
                <a:gd name="connsiteY14" fmla="*/ 83573 h 347289"/>
                <a:gd name="connsiteX15" fmla="*/ 155637 w 772787"/>
                <a:gd name="connsiteY15" fmla="*/ 124848 h 347289"/>
                <a:gd name="connsiteX16" fmla="*/ 117537 w 772787"/>
                <a:gd name="connsiteY16" fmla="*/ 93098 h 347289"/>
                <a:gd name="connsiteX17" fmla="*/ 123887 w 772787"/>
                <a:gd name="connsiteY17" fmla="*/ 1023 h 347289"/>
                <a:gd name="connsiteX18" fmla="*/ 130237 w 772787"/>
                <a:gd name="connsiteY18" fmla="*/ 159773 h 347289"/>
                <a:gd name="connsiteX19" fmla="*/ 3237 w 772787"/>
                <a:gd name="connsiteY19" fmla="*/ 213748 h 347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72787" h="347289">
                  <a:moveTo>
                    <a:pt x="3237" y="213748"/>
                  </a:moveTo>
                  <a:cubicBezTo>
                    <a:pt x="28637" y="199990"/>
                    <a:pt x="240833" y="96273"/>
                    <a:pt x="282637" y="77223"/>
                  </a:cubicBezTo>
                  <a:cubicBezTo>
                    <a:pt x="324441" y="58173"/>
                    <a:pt x="260412" y="78811"/>
                    <a:pt x="254062" y="99448"/>
                  </a:cubicBezTo>
                  <a:cubicBezTo>
                    <a:pt x="247712" y="120085"/>
                    <a:pt x="244008" y="202635"/>
                    <a:pt x="244537" y="201048"/>
                  </a:cubicBezTo>
                  <a:cubicBezTo>
                    <a:pt x="245066" y="199461"/>
                    <a:pt x="235012" y="79869"/>
                    <a:pt x="257237" y="89923"/>
                  </a:cubicBezTo>
                  <a:cubicBezTo>
                    <a:pt x="279462" y="99977"/>
                    <a:pt x="364658" y="254494"/>
                    <a:pt x="377887" y="261373"/>
                  </a:cubicBezTo>
                  <a:cubicBezTo>
                    <a:pt x="391116" y="268252"/>
                    <a:pt x="326558" y="126965"/>
                    <a:pt x="336612" y="131198"/>
                  </a:cubicBezTo>
                  <a:cubicBezTo>
                    <a:pt x="346666" y="135431"/>
                    <a:pt x="427629" y="284127"/>
                    <a:pt x="438212" y="286773"/>
                  </a:cubicBezTo>
                  <a:cubicBezTo>
                    <a:pt x="448795" y="289419"/>
                    <a:pt x="376300" y="137019"/>
                    <a:pt x="400112" y="147073"/>
                  </a:cubicBezTo>
                  <a:cubicBezTo>
                    <a:pt x="423924" y="157127"/>
                    <a:pt x="556745" y="340748"/>
                    <a:pt x="581087" y="347098"/>
                  </a:cubicBezTo>
                  <a:cubicBezTo>
                    <a:pt x="605429" y="353448"/>
                    <a:pt x="539283" y="199460"/>
                    <a:pt x="546162" y="185173"/>
                  </a:cubicBezTo>
                  <a:cubicBezTo>
                    <a:pt x="553041" y="170885"/>
                    <a:pt x="584791" y="256611"/>
                    <a:pt x="622362" y="261373"/>
                  </a:cubicBezTo>
                  <a:cubicBezTo>
                    <a:pt x="659933" y="266135"/>
                    <a:pt x="786404" y="214277"/>
                    <a:pt x="771587" y="213748"/>
                  </a:cubicBezTo>
                  <a:cubicBezTo>
                    <a:pt x="756770" y="213219"/>
                    <a:pt x="607545" y="279894"/>
                    <a:pt x="533462" y="258198"/>
                  </a:cubicBezTo>
                  <a:cubicBezTo>
                    <a:pt x="459379" y="236502"/>
                    <a:pt x="390058" y="105798"/>
                    <a:pt x="327087" y="83573"/>
                  </a:cubicBezTo>
                  <a:cubicBezTo>
                    <a:pt x="264116" y="61348"/>
                    <a:pt x="190562" y="123260"/>
                    <a:pt x="155637" y="124848"/>
                  </a:cubicBezTo>
                  <a:cubicBezTo>
                    <a:pt x="120712" y="126436"/>
                    <a:pt x="122829" y="113735"/>
                    <a:pt x="117537" y="93098"/>
                  </a:cubicBezTo>
                  <a:cubicBezTo>
                    <a:pt x="112245" y="72461"/>
                    <a:pt x="121770" y="-10089"/>
                    <a:pt x="123887" y="1023"/>
                  </a:cubicBezTo>
                  <a:cubicBezTo>
                    <a:pt x="126004" y="12135"/>
                    <a:pt x="150875" y="125906"/>
                    <a:pt x="130237" y="159773"/>
                  </a:cubicBezTo>
                  <a:cubicBezTo>
                    <a:pt x="109600" y="193640"/>
                    <a:pt x="-22163" y="227506"/>
                    <a:pt x="3237" y="2137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4" name="フリーフォーム 1603">
              <a:extLst>
                <a:ext uri="{FF2B5EF4-FFF2-40B4-BE49-F238E27FC236}">
                  <a16:creationId xmlns:a16="http://schemas.microsoft.com/office/drawing/2014/main" id="{39D06410-DE18-BF1A-719E-9021A646F611}"/>
                </a:ext>
              </a:extLst>
            </p:cNvPr>
            <p:cNvSpPr/>
            <p:nvPr/>
          </p:nvSpPr>
          <p:spPr>
            <a:xfrm>
              <a:off x="5444820" y="4763251"/>
              <a:ext cx="416295" cy="611885"/>
            </a:xfrm>
            <a:custGeom>
              <a:avLst/>
              <a:gdLst>
                <a:gd name="connsiteX0" fmla="*/ 416230 w 416295"/>
                <a:gd name="connsiteY0" fmla="*/ 8774 h 611885"/>
                <a:gd name="connsiteX1" fmla="*/ 114605 w 416295"/>
                <a:gd name="connsiteY1" fmla="*/ 151649 h 611885"/>
                <a:gd name="connsiteX2" fmla="*/ 140005 w 416295"/>
                <a:gd name="connsiteY2" fmla="*/ 138949 h 611885"/>
                <a:gd name="connsiteX3" fmla="*/ 305 w 416295"/>
                <a:gd name="connsiteY3" fmla="*/ 459624 h 611885"/>
                <a:gd name="connsiteX4" fmla="*/ 101905 w 416295"/>
                <a:gd name="connsiteY4" fmla="*/ 278649 h 611885"/>
                <a:gd name="connsiteX5" fmla="*/ 79680 w 416295"/>
                <a:gd name="connsiteY5" fmla="*/ 440574 h 611885"/>
                <a:gd name="connsiteX6" fmla="*/ 82855 w 416295"/>
                <a:gd name="connsiteY6" fmla="*/ 608849 h 611885"/>
                <a:gd name="connsiteX7" fmla="*/ 114605 w 416295"/>
                <a:gd name="connsiteY7" fmla="*/ 526299 h 611885"/>
                <a:gd name="connsiteX8" fmla="*/ 235255 w 416295"/>
                <a:gd name="connsiteY8" fmla="*/ 253249 h 611885"/>
                <a:gd name="connsiteX9" fmla="*/ 387655 w 416295"/>
                <a:gd name="connsiteY9" fmla="*/ 157999 h 611885"/>
                <a:gd name="connsiteX10" fmla="*/ 168580 w 416295"/>
                <a:gd name="connsiteY10" fmla="*/ 313574 h 611885"/>
                <a:gd name="connsiteX11" fmla="*/ 209855 w 416295"/>
                <a:gd name="connsiteY11" fmla="*/ 300874 h 611885"/>
                <a:gd name="connsiteX12" fmla="*/ 133655 w 416295"/>
                <a:gd name="connsiteY12" fmla="*/ 450099 h 611885"/>
                <a:gd name="connsiteX13" fmla="*/ 140005 w 416295"/>
                <a:gd name="connsiteY13" fmla="*/ 424699 h 611885"/>
                <a:gd name="connsiteX14" fmla="*/ 117780 w 416295"/>
                <a:gd name="connsiteY14" fmla="*/ 478674 h 611885"/>
                <a:gd name="connsiteX15" fmla="*/ 76505 w 416295"/>
                <a:gd name="connsiteY15" fmla="*/ 561224 h 611885"/>
                <a:gd name="connsiteX16" fmla="*/ 57455 w 416295"/>
                <a:gd name="connsiteY16" fmla="*/ 358024 h 611885"/>
                <a:gd name="connsiteX17" fmla="*/ 117780 w 416295"/>
                <a:gd name="connsiteY17" fmla="*/ 186574 h 611885"/>
                <a:gd name="connsiteX18" fmla="*/ 267005 w 416295"/>
                <a:gd name="connsiteY18" fmla="*/ 2424 h 611885"/>
                <a:gd name="connsiteX19" fmla="*/ 143180 w 416295"/>
                <a:gd name="connsiteY19" fmla="*/ 78624 h 611885"/>
                <a:gd name="connsiteX20" fmla="*/ 416230 w 416295"/>
                <a:gd name="connsiteY20" fmla="*/ 8774 h 61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6295" h="611885">
                  <a:moveTo>
                    <a:pt x="416230" y="8774"/>
                  </a:moveTo>
                  <a:cubicBezTo>
                    <a:pt x="411468" y="20945"/>
                    <a:pt x="160642" y="129953"/>
                    <a:pt x="114605" y="151649"/>
                  </a:cubicBezTo>
                  <a:cubicBezTo>
                    <a:pt x="68567" y="173345"/>
                    <a:pt x="159055" y="87620"/>
                    <a:pt x="140005" y="138949"/>
                  </a:cubicBezTo>
                  <a:cubicBezTo>
                    <a:pt x="120955" y="190278"/>
                    <a:pt x="6655" y="436341"/>
                    <a:pt x="305" y="459624"/>
                  </a:cubicBezTo>
                  <a:cubicBezTo>
                    <a:pt x="-6045" y="482907"/>
                    <a:pt x="88676" y="281824"/>
                    <a:pt x="101905" y="278649"/>
                  </a:cubicBezTo>
                  <a:cubicBezTo>
                    <a:pt x="115134" y="275474"/>
                    <a:pt x="82855" y="385541"/>
                    <a:pt x="79680" y="440574"/>
                  </a:cubicBezTo>
                  <a:cubicBezTo>
                    <a:pt x="76505" y="495607"/>
                    <a:pt x="77034" y="594562"/>
                    <a:pt x="82855" y="608849"/>
                  </a:cubicBezTo>
                  <a:cubicBezTo>
                    <a:pt x="88676" y="623136"/>
                    <a:pt x="89205" y="585566"/>
                    <a:pt x="114605" y="526299"/>
                  </a:cubicBezTo>
                  <a:cubicBezTo>
                    <a:pt x="140005" y="467032"/>
                    <a:pt x="189747" y="314632"/>
                    <a:pt x="235255" y="253249"/>
                  </a:cubicBezTo>
                  <a:cubicBezTo>
                    <a:pt x="280763" y="191866"/>
                    <a:pt x="398767" y="147945"/>
                    <a:pt x="387655" y="157999"/>
                  </a:cubicBezTo>
                  <a:cubicBezTo>
                    <a:pt x="376543" y="168053"/>
                    <a:pt x="198213" y="289762"/>
                    <a:pt x="168580" y="313574"/>
                  </a:cubicBezTo>
                  <a:cubicBezTo>
                    <a:pt x="138947" y="337386"/>
                    <a:pt x="215676" y="278120"/>
                    <a:pt x="209855" y="300874"/>
                  </a:cubicBezTo>
                  <a:cubicBezTo>
                    <a:pt x="204034" y="323628"/>
                    <a:pt x="133655" y="450099"/>
                    <a:pt x="133655" y="450099"/>
                  </a:cubicBezTo>
                  <a:cubicBezTo>
                    <a:pt x="122013" y="470736"/>
                    <a:pt x="142651" y="419937"/>
                    <a:pt x="140005" y="424699"/>
                  </a:cubicBezTo>
                  <a:cubicBezTo>
                    <a:pt x="137359" y="429461"/>
                    <a:pt x="128363" y="455920"/>
                    <a:pt x="117780" y="478674"/>
                  </a:cubicBezTo>
                  <a:cubicBezTo>
                    <a:pt x="107197" y="501428"/>
                    <a:pt x="86559" y="581332"/>
                    <a:pt x="76505" y="561224"/>
                  </a:cubicBezTo>
                  <a:cubicBezTo>
                    <a:pt x="66451" y="541116"/>
                    <a:pt x="50576" y="420466"/>
                    <a:pt x="57455" y="358024"/>
                  </a:cubicBezTo>
                  <a:cubicBezTo>
                    <a:pt x="64334" y="295582"/>
                    <a:pt x="82855" y="245841"/>
                    <a:pt x="117780" y="186574"/>
                  </a:cubicBezTo>
                  <a:cubicBezTo>
                    <a:pt x="152705" y="127307"/>
                    <a:pt x="262772" y="20416"/>
                    <a:pt x="267005" y="2424"/>
                  </a:cubicBezTo>
                  <a:cubicBezTo>
                    <a:pt x="271238" y="-15568"/>
                    <a:pt x="119897" y="72274"/>
                    <a:pt x="143180" y="78624"/>
                  </a:cubicBezTo>
                  <a:cubicBezTo>
                    <a:pt x="166463" y="84974"/>
                    <a:pt x="420992" y="-3397"/>
                    <a:pt x="416230" y="87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5" name="フリーフォーム 1604">
              <a:extLst>
                <a:ext uri="{FF2B5EF4-FFF2-40B4-BE49-F238E27FC236}">
                  <a16:creationId xmlns:a16="http://schemas.microsoft.com/office/drawing/2014/main" id="{2AF1D0C1-CE49-E08C-4B1C-D9C5D058672C}"/>
                </a:ext>
              </a:extLst>
            </p:cNvPr>
            <p:cNvSpPr/>
            <p:nvPr/>
          </p:nvSpPr>
          <p:spPr>
            <a:xfrm>
              <a:off x="5880209" y="4530673"/>
              <a:ext cx="610665" cy="215952"/>
            </a:xfrm>
            <a:custGeom>
              <a:avLst/>
              <a:gdLst>
                <a:gd name="connsiteX0" fmla="*/ 111016 w 610665"/>
                <a:gd name="connsiteY0" fmla="*/ 66727 h 215952"/>
                <a:gd name="connsiteX1" fmla="*/ 599966 w 610665"/>
                <a:gd name="connsiteY1" fmla="*/ 12752 h 215952"/>
                <a:gd name="connsiteX2" fmla="*/ 444391 w 610665"/>
                <a:gd name="connsiteY2" fmla="*/ 22277 h 215952"/>
                <a:gd name="connsiteX3" fmla="*/ 396766 w 610665"/>
                <a:gd name="connsiteY3" fmla="*/ 63552 h 215952"/>
                <a:gd name="connsiteX4" fmla="*/ 422166 w 610665"/>
                <a:gd name="connsiteY4" fmla="*/ 111177 h 215952"/>
                <a:gd name="connsiteX5" fmla="*/ 523766 w 610665"/>
                <a:gd name="connsiteY5" fmla="*/ 79427 h 215952"/>
                <a:gd name="connsiteX6" fmla="*/ 577741 w 610665"/>
                <a:gd name="connsiteY6" fmla="*/ 52 h 215952"/>
                <a:gd name="connsiteX7" fmla="*/ 511066 w 610665"/>
                <a:gd name="connsiteY7" fmla="*/ 92127 h 215952"/>
                <a:gd name="connsiteX8" fmla="*/ 545991 w 610665"/>
                <a:gd name="connsiteY8" fmla="*/ 184202 h 215952"/>
                <a:gd name="connsiteX9" fmla="*/ 418991 w 610665"/>
                <a:gd name="connsiteY9" fmla="*/ 200077 h 215952"/>
                <a:gd name="connsiteX10" fmla="*/ 345966 w 610665"/>
                <a:gd name="connsiteY10" fmla="*/ 215952 h 215952"/>
                <a:gd name="connsiteX11" fmla="*/ 568216 w 610665"/>
                <a:gd name="connsiteY11" fmla="*/ 171502 h 215952"/>
                <a:gd name="connsiteX12" fmla="*/ 453916 w 610665"/>
                <a:gd name="connsiteY12" fmla="*/ 104827 h 215952"/>
                <a:gd name="connsiteX13" fmla="*/ 272941 w 610665"/>
                <a:gd name="connsiteY13" fmla="*/ 114352 h 215952"/>
                <a:gd name="connsiteX14" fmla="*/ 542816 w 610665"/>
                <a:gd name="connsiteY14" fmla="*/ 28627 h 215952"/>
                <a:gd name="connsiteX15" fmla="*/ 272941 w 610665"/>
                <a:gd name="connsiteY15" fmla="*/ 54027 h 215952"/>
                <a:gd name="connsiteX16" fmla="*/ 9416 w 610665"/>
                <a:gd name="connsiteY16" fmla="*/ 63552 h 215952"/>
                <a:gd name="connsiteX17" fmla="*/ 111016 w 610665"/>
                <a:gd name="connsiteY17" fmla="*/ 66727 h 21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0665" h="215952">
                  <a:moveTo>
                    <a:pt x="111016" y="66727"/>
                  </a:moveTo>
                  <a:cubicBezTo>
                    <a:pt x="209441" y="58260"/>
                    <a:pt x="544404" y="20160"/>
                    <a:pt x="599966" y="12752"/>
                  </a:cubicBezTo>
                  <a:cubicBezTo>
                    <a:pt x="655528" y="5344"/>
                    <a:pt x="478258" y="13810"/>
                    <a:pt x="444391" y="22277"/>
                  </a:cubicBezTo>
                  <a:cubicBezTo>
                    <a:pt x="410524" y="30744"/>
                    <a:pt x="400470" y="48735"/>
                    <a:pt x="396766" y="63552"/>
                  </a:cubicBezTo>
                  <a:cubicBezTo>
                    <a:pt x="393062" y="78369"/>
                    <a:pt x="400999" y="108531"/>
                    <a:pt x="422166" y="111177"/>
                  </a:cubicBezTo>
                  <a:cubicBezTo>
                    <a:pt x="443333" y="113823"/>
                    <a:pt x="497837" y="97948"/>
                    <a:pt x="523766" y="79427"/>
                  </a:cubicBezTo>
                  <a:cubicBezTo>
                    <a:pt x="549695" y="60906"/>
                    <a:pt x="579858" y="-2065"/>
                    <a:pt x="577741" y="52"/>
                  </a:cubicBezTo>
                  <a:cubicBezTo>
                    <a:pt x="575624" y="2169"/>
                    <a:pt x="516358" y="61435"/>
                    <a:pt x="511066" y="92127"/>
                  </a:cubicBezTo>
                  <a:cubicBezTo>
                    <a:pt x="505774" y="122819"/>
                    <a:pt x="561337" y="166210"/>
                    <a:pt x="545991" y="184202"/>
                  </a:cubicBezTo>
                  <a:cubicBezTo>
                    <a:pt x="530645" y="202194"/>
                    <a:pt x="452328" y="194785"/>
                    <a:pt x="418991" y="200077"/>
                  </a:cubicBezTo>
                  <a:cubicBezTo>
                    <a:pt x="385654" y="205369"/>
                    <a:pt x="345966" y="215952"/>
                    <a:pt x="345966" y="215952"/>
                  </a:cubicBezTo>
                  <a:cubicBezTo>
                    <a:pt x="370837" y="211190"/>
                    <a:pt x="550224" y="190023"/>
                    <a:pt x="568216" y="171502"/>
                  </a:cubicBezTo>
                  <a:cubicBezTo>
                    <a:pt x="586208" y="152981"/>
                    <a:pt x="503129" y="114352"/>
                    <a:pt x="453916" y="104827"/>
                  </a:cubicBezTo>
                  <a:cubicBezTo>
                    <a:pt x="404703" y="95302"/>
                    <a:pt x="258124" y="127052"/>
                    <a:pt x="272941" y="114352"/>
                  </a:cubicBezTo>
                  <a:cubicBezTo>
                    <a:pt x="287758" y="101652"/>
                    <a:pt x="542816" y="38681"/>
                    <a:pt x="542816" y="28627"/>
                  </a:cubicBezTo>
                  <a:cubicBezTo>
                    <a:pt x="542816" y="18573"/>
                    <a:pt x="361841" y="48206"/>
                    <a:pt x="272941" y="54027"/>
                  </a:cubicBezTo>
                  <a:cubicBezTo>
                    <a:pt x="184041" y="59848"/>
                    <a:pt x="36403" y="63023"/>
                    <a:pt x="9416" y="63552"/>
                  </a:cubicBezTo>
                  <a:cubicBezTo>
                    <a:pt x="-17571" y="64081"/>
                    <a:pt x="12591" y="75194"/>
                    <a:pt x="111016" y="667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6" name="フリーフォーム 1605">
              <a:extLst>
                <a:ext uri="{FF2B5EF4-FFF2-40B4-BE49-F238E27FC236}">
                  <a16:creationId xmlns:a16="http://schemas.microsoft.com/office/drawing/2014/main" id="{70A7988E-F31F-9429-DA9C-3C5D189330E4}"/>
                </a:ext>
              </a:extLst>
            </p:cNvPr>
            <p:cNvSpPr/>
            <p:nvPr/>
          </p:nvSpPr>
          <p:spPr>
            <a:xfrm>
              <a:off x="6309798" y="4625948"/>
              <a:ext cx="716491" cy="695600"/>
            </a:xfrm>
            <a:custGeom>
              <a:avLst/>
              <a:gdLst>
                <a:gd name="connsiteX0" fmla="*/ 246577 w 716491"/>
                <a:gd name="connsiteY0" fmla="*/ 27 h 695600"/>
                <a:gd name="connsiteX1" fmla="*/ 532327 w 716491"/>
                <a:gd name="connsiteY1" fmla="*/ 241327 h 695600"/>
                <a:gd name="connsiteX2" fmla="*/ 592652 w 716491"/>
                <a:gd name="connsiteY2" fmla="*/ 422302 h 695600"/>
                <a:gd name="connsiteX3" fmla="*/ 621227 w 716491"/>
                <a:gd name="connsiteY3" fmla="*/ 371502 h 695600"/>
                <a:gd name="connsiteX4" fmla="*/ 716477 w 716491"/>
                <a:gd name="connsiteY4" fmla="*/ 695352 h 695600"/>
                <a:gd name="connsiteX5" fmla="*/ 627577 w 716491"/>
                <a:gd name="connsiteY5" fmla="*/ 422302 h 695600"/>
                <a:gd name="connsiteX6" fmla="*/ 513277 w 716491"/>
                <a:gd name="connsiteY6" fmla="*/ 266727 h 695600"/>
                <a:gd name="connsiteX7" fmla="*/ 319602 w 716491"/>
                <a:gd name="connsiteY7" fmla="*/ 200052 h 695600"/>
                <a:gd name="connsiteX8" fmla="*/ 2102 w 716491"/>
                <a:gd name="connsiteY8" fmla="*/ 174652 h 695600"/>
                <a:gd name="connsiteX9" fmla="*/ 487877 w 716491"/>
                <a:gd name="connsiteY9" fmla="*/ 228627 h 695600"/>
                <a:gd name="connsiteX10" fmla="*/ 494227 w 716491"/>
                <a:gd name="connsiteY10" fmla="*/ 225452 h 695600"/>
                <a:gd name="connsiteX11" fmla="*/ 246577 w 716491"/>
                <a:gd name="connsiteY11" fmla="*/ 27 h 6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6491" h="695600">
                  <a:moveTo>
                    <a:pt x="246577" y="27"/>
                  </a:moveTo>
                  <a:cubicBezTo>
                    <a:pt x="252927" y="2673"/>
                    <a:pt x="474648" y="170948"/>
                    <a:pt x="532327" y="241327"/>
                  </a:cubicBezTo>
                  <a:cubicBezTo>
                    <a:pt x="590006" y="311706"/>
                    <a:pt x="577835" y="400606"/>
                    <a:pt x="592652" y="422302"/>
                  </a:cubicBezTo>
                  <a:cubicBezTo>
                    <a:pt x="607469" y="443998"/>
                    <a:pt x="600589" y="325994"/>
                    <a:pt x="621227" y="371502"/>
                  </a:cubicBezTo>
                  <a:cubicBezTo>
                    <a:pt x="641865" y="417010"/>
                    <a:pt x="715419" y="686885"/>
                    <a:pt x="716477" y="695352"/>
                  </a:cubicBezTo>
                  <a:cubicBezTo>
                    <a:pt x="717535" y="703819"/>
                    <a:pt x="661444" y="493740"/>
                    <a:pt x="627577" y="422302"/>
                  </a:cubicBezTo>
                  <a:cubicBezTo>
                    <a:pt x="593710" y="350865"/>
                    <a:pt x="564606" y="303769"/>
                    <a:pt x="513277" y="266727"/>
                  </a:cubicBezTo>
                  <a:cubicBezTo>
                    <a:pt x="461948" y="229685"/>
                    <a:pt x="404798" y="215398"/>
                    <a:pt x="319602" y="200052"/>
                  </a:cubicBezTo>
                  <a:cubicBezTo>
                    <a:pt x="234406" y="184706"/>
                    <a:pt x="-25944" y="169890"/>
                    <a:pt x="2102" y="174652"/>
                  </a:cubicBezTo>
                  <a:cubicBezTo>
                    <a:pt x="30148" y="179414"/>
                    <a:pt x="487877" y="228627"/>
                    <a:pt x="487877" y="228627"/>
                  </a:cubicBezTo>
                  <a:cubicBezTo>
                    <a:pt x="569898" y="237094"/>
                    <a:pt x="532327" y="265139"/>
                    <a:pt x="494227" y="225452"/>
                  </a:cubicBezTo>
                  <a:cubicBezTo>
                    <a:pt x="456127" y="185765"/>
                    <a:pt x="240227" y="-2619"/>
                    <a:pt x="246577" y="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7" name="フリーフォーム 1606">
              <a:extLst>
                <a:ext uri="{FF2B5EF4-FFF2-40B4-BE49-F238E27FC236}">
                  <a16:creationId xmlns:a16="http://schemas.microsoft.com/office/drawing/2014/main" id="{DC191CC7-9840-E7A0-69C5-9D438708A092}"/>
                </a:ext>
              </a:extLst>
            </p:cNvPr>
            <p:cNvSpPr/>
            <p:nvPr/>
          </p:nvSpPr>
          <p:spPr>
            <a:xfrm>
              <a:off x="5613040" y="4825563"/>
              <a:ext cx="810316" cy="390965"/>
            </a:xfrm>
            <a:custGeom>
              <a:avLst/>
              <a:gdLst>
                <a:gd name="connsiteX0" fmla="*/ 360 w 810316"/>
                <a:gd name="connsiteY0" fmla="*/ 108387 h 390965"/>
                <a:gd name="connsiteX1" fmla="*/ 314685 w 810316"/>
                <a:gd name="connsiteY1" fmla="*/ 63937 h 390965"/>
                <a:gd name="connsiteX2" fmla="*/ 251185 w 810316"/>
                <a:gd name="connsiteY2" fmla="*/ 184587 h 390965"/>
                <a:gd name="connsiteX3" fmla="*/ 178160 w 810316"/>
                <a:gd name="connsiteY3" fmla="*/ 279837 h 390965"/>
                <a:gd name="connsiteX4" fmla="*/ 295635 w 810316"/>
                <a:gd name="connsiteY4" fmla="*/ 273487 h 390965"/>
                <a:gd name="connsiteX5" fmla="*/ 378185 w 810316"/>
                <a:gd name="connsiteY5" fmla="*/ 270312 h 390965"/>
                <a:gd name="connsiteX6" fmla="*/ 143235 w 810316"/>
                <a:gd name="connsiteY6" fmla="*/ 298887 h 390965"/>
                <a:gd name="connsiteX7" fmla="*/ 809985 w 810316"/>
                <a:gd name="connsiteY7" fmla="*/ 390962 h 390965"/>
                <a:gd name="connsiteX8" fmla="*/ 232135 w 810316"/>
                <a:gd name="connsiteY8" fmla="*/ 302062 h 390965"/>
                <a:gd name="connsiteX9" fmla="*/ 174985 w 810316"/>
                <a:gd name="connsiteY9" fmla="*/ 267137 h 390965"/>
                <a:gd name="connsiteX10" fmla="*/ 381360 w 810316"/>
                <a:gd name="connsiteY10" fmla="*/ 149662 h 390965"/>
                <a:gd name="connsiteX11" fmla="*/ 276585 w 810316"/>
                <a:gd name="connsiteY11" fmla="*/ 171887 h 390965"/>
                <a:gd name="connsiteX12" fmla="*/ 289285 w 810316"/>
                <a:gd name="connsiteY12" fmla="*/ 89337 h 390965"/>
                <a:gd name="connsiteX13" fmla="*/ 95610 w 810316"/>
                <a:gd name="connsiteY13" fmla="*/ 32187 h 390965"/>
                <a:gd name="connsiteX14" fmla="*/ 209910 w 810316"/>
                <a:gd name="connsiteY14" fmla="*/ 437 h 390965"/>
                <a:gd name="connsiteX15" fmla="*/ 200385 w 810316"/>
                <a:gd name="connsiteY15" fmla="*/ 54412 h 390965"/>
                <a:gd name="connsiteX16" fmla="*/ 251185 w 810316"/>
                <a:gd name="connsiteY16" fmla="*/ 63937 h 390965"/>
                <a:gd name="connsiteX17" fmla="*/ 360 w 810316"/>
                <a:gd name="connsiteY17" fmla="*/ 108387 h 39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0316" h="390965">
                  <a:moveTo>
                    <a:pt x="360" y="108387"/>
                  </a:moveTo>
                  <a:cubicBezTo>
                    <a:pt x="10943" y="108387"/>
                    <a:pt x="272881" y="51237"/>
                    <a:pt x="314685" y="63937"/>
                  </a:cubicBezTo>
                  <a:cubicBezTo>
                    <a:pt x="356489" y="76637"/>
                    <a:pt x="273939" y="148604"/>
                    <a:pt x="251185" y="184587"/>
                  </a:cubicBezTo>
                  <a:cubicBezTo>
                    <a:pt x="228431" y="220570"/>
                    <a:pt x="170752" y="265020"/>
                    <a:pt x="178160" y="279837"/>
                  </a:cubicBezTo>
                  <a:cubicBezTo>
                    <a:pt x="185568" y="294654"/>
                    <a:pt x="295635" y="273487"/>
                    <a:pt x="295635" y="273487"/>
                  </a:cubicBezTo>
                  <a:cubicBezTo>
                    <a:pt x="328972" y="271900"/>
                    <a:pt x="403585" y="266079"/>
                    <a:pt x="378185" y="270312"/>
                  </a:cubicBezTo>
                  <a:cubicBezTo>
                    <a:pt x="352785" y="274545"/>
                    <a:pt x="71268" y="278779"/>
                    <a:pt x="143235" y="298887"/>
                  </a:cubicBezTo>
                  <a:cubicBezTo>
                    <a:pt x="215202" y="318995"/>
                    <a:pt x="795168" y="390433"/>
                    <a:pt x="809985" y="390962"/>
                  </a:cubicBezTo>
                  <a:cubicBezTo>
                    <a:pt x="824802" y="391491"/>
                    <a:pt x="337968" y="322699"/>
                    <a:pt x="232135" y="302062"/>
                  </a:cubicBezTo>
                  <a:cubicBezTo>
                    <a:pt x="126302" y="281425"/>
                    <a:pt x="150114" y="292537"/>
                    <a:pt x="174985" y="267137"/>
                  </a:cubicBezTo>
                  <a:cubicBezTo>
                    <a:pt x="199856" y="241737"/>
                    <a:pt x="364427" y="165537"/>
                    <a:pt x="381360" y="149662"/>
                  </a:cubicBezTo>
                  <a:cubicBezTo>
                    <a:pt x="398293" y="133787"/>
                    <a:pt x="291931" y="181941"/>
                    <a:pt x="276585" y="171887"/>
                  </a:cubicBezTo>
                  <a:cubicBezTo>
                    <a:pt x="261239" y="161833"/>
                    <a:pt x="319447" y="112620"/>
                    <a:pt x="289285" y="89337"/>
                  </a:cubicBezTo>
                  <a:cubicBezTo>
                    <a:pt x="259123" y="66054"/>
                    <a:pt x="108839" y="47004"/>
                    <a:pt x="95610" y="32187"/>
                  </a:cubicBezTo>
                  <a:cubicBezTo>
                    <a:pt x="82381" y="17370"/>
                    <a:pt x="192448" y="-3267"/>
                    <a:pt x="209910" y="437"/>
                  </a:cubicBezTo>
                  <a:cubicBezTo>
                    <a:pt x="227372" y="4141"/>
                    <a:pt x="193506" y="43829"/>
                    <a:pt x="200385" y="54412"/>
                  </a:cubicBezTo>
                  <a:cubicBezTo>
                    <a:pt x="207264" y="64995"/>
                    <a:pt x="286639" y="55470"/>
                    <a:pt x="251185" y="63937"/>
                  </a:cubicBezTo>
                  <a:cubicBezTo>
                    <a:pt x="215731" y="72404"/>
                    <a:pt x="-10223" y="108387"/>
                    <a:pt x="360" y="108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8" name="フリーフォーム 1607">
              <a:extLst>
                <a:ext uri="{FF2B5EF4-FFF2-40B4-BE49-F238E27FC236}">
                  <a16:creationId xmlns:a16="http://schemas.microsoft.com/office/drawing/2014/main" id="{F5BACCAE-6078-FC4B-0DD6-9B713051CCD4}"/>
                </a:ext>
              </a:extLst>
            </p:cNvPr>
            <p:cNvSpPr/>
            <p:nvPr/>
          </p:nvSpPr>
          <p:spPr>
            <a:xfrm>
              <a:off x="5674155" y="5163460"/>
              <a:ext cx="715929" cy="117631"/>
            </a:xfrm>
            <a:custGeom>
              <a:avLst/>
              <a:gdLst>
                <a:gd name="connsiteX0" fmla="*/ 40845 w 715929"/>
                <a:gd name="connsiteY0" fmla="*/ 2265 h 117631"/>
                <a:gd name="connsiteX1" fmla="*/ 129745 w 715929"/>
                <a:gd name="connsiteY1" fmla="*/ 11790 h 117631"/>
                <a:gd name="connsiteX2" fmla="*/ 710770 w 715929"/>
                <a:gd name="connsiteY2" fmla="*/ 97515 h 117631"/>
                <a:gd name="connsiteX3" fmla="*/ 405970 w 715929"/>
                <a:gd name="connsiteY3" fmla="*/ 87990 h 117631"/>
                <a:gd name="connsiteX4" fmla="*/ 256745 w 715929"/>
                <a:gd name="connsiteY4" fmla="*/ 116565 h 117631"/>
                <a:gd name="connsiteX5" fmla="*/ 5920 w 715929"/>
                <a:gd name="connsiteY5" fmla="*/ 110215 h 117631"/>
                <a:gd name="connsiteX6" fmla="*/ 529795 w 715929"/>
                <a:gd name="connsiteY6" fmla="*/ 97515 h 117631"/>
                <a:gd name="connsiteX7" fmla="*/ 386920 w 715929"/>
                <a:gd name="connsiteY7" fmla="*/ 62590 h 117631"/>
                <a:gd name="connsiteX8" fmla="*/ 40845 w 715929"/>
                <a:gd name="connsiteY8" fmla="*/ 2265 h 11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929" h="117631">
                  <a:moveTo>
                    <a:pt x="40845" y="2265"/>
                  </a:moveTo>
                  <a:cubicBezTo>
                    <a:pt x="-2017" y="-6202"/>
                    <a:pt x="129745" y="11790"/>
                    <a:pt x="129745" y="11790"/>
                  </a:cubicBezTo>
                  <a:cubicBezTo>
                    <a:pt x="241399" y="27665"/>
                    <a:pt x="664733" y="84815"/>
                    <a:pt x="710770" y="97515"/>
                  </a:cubicBezTo>
                  <a:cubicBezTo>
                    <a:pt x="756807" y="110215"/>
                    <a:pt x="481641" y="84815"/>
                    <a:pt x="405970" y="87990"/>
                  </a:cubicBezTo>
                  <a:cubicBezTo>
                    <a:pt x="330299" y="91165"/>
                    <a:pt x="323420" y="112861"/>
                    <a:pt x="256745" y="116565"/>
                  </a:cubicBezTo>
                  <a:cubicBezTo>
                    <a:pt x="190070" y="120269"/>
                    <a:pt x="-39588" y="113390"/>
                    <a:pt x="5920" y="110215"/>
                  </a:cubicBezTo>
                  <a:cubicBezTo>
                    <a:pt x="51428" y="107040"/>
                    <a:pt x="466295" y="105452"/>
                    <a:pt x="529795" y="97515"/>
                  </a:cubicBezTo>
                  <a:cubicBezTo>
                    <a:pt x="593295" y="89578"/>
                    <a:pt x="468412" y="77407"/>
                    <a:pt x="386920" y="62590"/>
                  </a:cubicBezTo>
                  <a:lnTo>
                    <a:pt x="40845" y="226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9" name="フリーフォーム 1608">
              <a:extLst>
                <a:ext uri="{FF2B5EF4-FFF2-40B4-BE49-F238E27FC236}">
                  <a16:creationId xmlns:a16="http://schemas.microsoft.com/office/drawing/2014/main" id="{14393ABA-C718-FECF-B849-C4FC144931B4}"/>
                </a:ext>
              </a:extLst>
            </p:cNvPr>
            <p:cNvSpPr/>
            <p:nvPr/>
          </p:nvSpPr>
          <p:spPr>
            <a:xfrm>
              <a:off x="5613234" y="5266430"/>
              <a:ext cx="773667" cy="299411"/>
            </a:xfrm>
            <a:custGeom>
              <a:avLst/>
              <a:gdLst>
                <a:gd name="connsiteX0" fmla="*/ 771691 w 773667"/>
                <a:gd name="connsiteY0" fmla="*/ 92970 h 299411"/>
                <a:gd name="connsiteX1" fmla="*/ 524041 w 773667"/>
                <a:gd name="connsiteY1" fmla="*/ 54870 h 299411"/>
                <a:gd name="connsiteX2" fmla="*/ 31916 w 773667"/>
                <a:gd name="connsiteY2" fmla="*/ 64395 h 299411"/>
                <a:gd name="connsiteX3" fmla="*/ 209716 w 773667"/>
                <a:gd name="connsiteY3" fmla="*/ 35820 h 299411"/>
                <a:gd name="connsiteX4" fmla="*/ 166 w 773667"/>
                <a:gd name="connsiteY4" fmla="*/ 112020 h 299411"/>
                <a:gd name="connsiteX5" fmla="*/ 171616 w 773667"/>
                <a:gd name="connsiteY5" fmla="*/ 121545 h 299411"/>
                <a:gd name="connsiteX6" fmla="*/ 733591 w 773667"/>
                <a:gd name="connsiteY6" fmla="*/ 134245 h 299411"/>
                <a:gd name="connsiteX7" fmla="*/ 495466 w 773667"/>
                <a:gd name="connsiteY7" fmla="*/ 162820 h 299411"/>
                <a:gd name="connsiteX8" fmla="*/ 174791 w 773667"/>
                <a:gd name="connsiteY8" fmla="*/ 299345 h 299411"/>
                <a:gd name="connsiteX9" fmla="*/ 425616 w 773667"/>
                <a:gd name="connsiteY9" fmla="*/ 143770 h 299411"/>
                <a:gd name="connsiteX10" fmla="*/ 149391 w 773667"/>
                <a:gd name="connsiteY10" fmla="*/ 118370 h 299411"/>
                <a:gd name="connsiteX11" fmla="*/ 104941 w 773667"/>
                <a:gd name="connsiteY11" fmla="*/ 86620 h 299411"/>
                <a:gd name="connsiteX12" fmla="*/ 504991 w 773667"/>
                <a:gd name="connsiteY12" fmla="*/ 895 h 299411"/>
                <a:gd name="connsiteX13" fmla="*/ 355766 w 773667"/>
                <a:gd name="connsiteY13" fmla="*/ 42170 h 299411"/>
                <a:gd name="connsiteX14" fmla="*/ 695491 w 773667"/>
                <a:gd name="connsiteY14" fmla="*/ 48520 h 299411"/>
                <a:gd name="connsiteX15" fmla="*/ 400216 w 773667"/>
                <a:gd name="connsiteY15" fmla="*/ 48520 h 299411"/>
                <a:gd name="connsiteX16" fmla="*/ 771691 w 773667"/>
                <a:gd name="connsiteY16" fmla="*/ 92970 h 299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3667" h="299411">
                  <a:moveTo>
                    <a:pt x="771691" y="92970"/>
                  </a:moveTo>
                  <a:cubicBezTo>
                    <a:pt x="792328" y="94028"/>
                    <a:pt x="647337" y="59632"/>
                    <a:pt x="524041" y="54870"/>
                  </a:cubicBezTo>
                  <a:cubicBezTo>
                    <a:pt x="400745" y="50108"/>
                    <a:pt x="84303" y="67570"/>
                    <a:pt x="31916" y="64395"/>
                  </a:cubicBezTo>
                  <a:cubicBezTo>
                    <a:pt x="-20471" y="61220"/>
                    <a:pt x="215008" y="27883"/>
                    <a:pt x="209716" y="35820"/>
                  </a:cubicBezTo>
                  <a:cubicBezTo>
                    <a:pt x="204424" y="43757"/>
                    <a:pt x="6516" y="97732"/>
                    <a:pt x="166" y="112020"/>
                  </a:cubicBezTo>
                  <a:cubicBezTo>
                    <a:pt x="-6184" y="126308"/>
                    <a:pt x="171616" y="121545"/>
                    <a:pt x="171616" y="121545"/>
                  </a:cubicBezTo>
                  <a:cubicBezTo>
                    <a:pt x="293853" y="125249"/>
                    <a:pt x="679616" y="127366"/>
                    <a:pt x="733591" y="134245"/>
                  </a:cubicBezTo>
                  <a:cubicBezTo>
                    <a:pt x="787566" y="141124"/>
                    <a:pt x="588599" y="135303"/>
                    <a:pt x="495466" y="162820"/>
                  </a:cubicBezTo>
                  <a:cubicBezTo>
                    <a:pt x="402333" y="190337"/>
                    <a:pt x="186433" y="302520"/>
                    <a:pt x="174791" y="299345"/>
                  </a:cubicBezTo>
                  <a:cubicBezTo>
                    <a:pt x="163149" y="296170"/>
                    <a:pt x="429849" y="173932"/>
                    <a:pt x="425616" y="143770"/>
                  </a:cubicBezTo>
                  <a:cubicBezTo>
                    <a:pt x="421383" y="113608"/>
                    <a:pt x="202837" y="127895"/>
                    <a:pt x="149391" y="118370"/>
                  </a:cubicBezTo>
                  <a:cubicBezTo>
                    <a:pt x="95945" y="108845"/>
                    <a:pt x="45674" y="106199"/>
                    <a:pt x="104941" y="86620"/>
                  </a:cubicBezTo>
                  <a:cubicBezTo>
                    <a:pt x="164208" y="67041"/>
                    <a:pt x="463187" y="8303"/>
                    <a:pt x="504991" y="895"/>
                  </a:cubicBezTo>
                  <a:cubicBezTo>
                    <a:pt x="546795" y="-6513"/>
                    <a:pt x="324016" y="34233"/>
                    <a:pt x="355766" y="42170"/>
                  </a:cubicBezTo>
                  <a:cubicBezTo>
                    <a:pt x="387516" y="50107"/>
                    <a:pt x="688083" y="47462"/>
                    <a:pt x="695491" y="48520"/>
                  </a:cubicBezTo>
                  <a:cubicBezTo>
                    <a:pt x="702899" y="49578"/>
                    <a:pt x="389633" y="40583"/>
                    <a:pt x="400216" y="48520"/>
                  </a:cubicBezTo>
                  <a:cubicBezTo>
                    <a:pt x="410799" y="56457"/>
                    <a:pt x="751054" y="91912"/>
                    <a:pt x="771691" y="929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0" name="フリーフォーム 1609">
              <a:extLst>
                <a:ext uri="{FF2B5EF4-FFF2-40B4-BE49-F238E27FC236}">
                  <a16:creationId xmlns:a16="http://schemas.microsoft.com/office/drawing/2014/main" id="{EC4202F7-2D96-806B-1B0C-0FA2EBEBF1EB}"/>
                </a:ext>
              </a:extLst>
            </p:cNvPr>
            <p:cNvSpPr/>
            <p:nvPr/>
          </p:nvSpPr>
          <p:spPr>
            <a:xfrm>
              <a:off x="5549387" y="5092690"/>
              <a:ext cx="380355" cy="866004"/>
            </a:xfrm>
            <a:custGeom>
              <a:avLst/>
              <a:gdLst>
                <a:gd name="connsiteX0" fmla="*/ 146563 w 380355"/>
                <a:gd name="connsiteY0" fmla="*/ 10 h 866004"/>
                <a:gd name="connsiteX1" fmla="*/ 35438 w 380355"/>
                <a:gd name="connsiteY1" fmla="*/ 238135 h 866004"/>
                <a:gd name="connsiteX2" fmla="*/ 200538 w 380355"/>
                <a:gd name="connsiteY2" fmla="*/ 514360 h 866004"/>
                <a:gd name="connsiteX3" fmla="*/ 178313 w 380355"/>
                <a:gd name="connsiteY3" fmla="*/ 482610 h 866004"/>
                <a:gd name="connsiteX4" fmla="*/ 378338 w 380355"/>
                <a:gd name="connsiteY4" fmla="*/ 863610 h 866004"/>
                <a:gd name="connsiteX5" fmla="*/ 35438 w 380355"/>
                <a:gd name="connsiteY5" fmla="*/ 273060 h 866004"/>
                <a:gd name="connsiteX6" fmla="*/ 22738 w 380355"/>
                <a:gd name="connsiteY6" fmla="*/ 228610 h 866004"/>
                <a:gd name="connsiteX7" fmla="*/ 146563 w 380355"/>
                <a:gd name="connsiteY7" fmla="*/ 10 h 86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355" h="866004">
                  <a:moveTo>
                    <a:pt x="146563" y="10"/>
                  </a:moveTo>
                  <a:cubicBezTo>
                    <a:pt x="148680" y="1598"/>
                    <a:pt x="26442" y="152410"/>
                    <a:pt x="35438" y="238135"/>
                  </a:cubicBezTo>
                  <a:cubicBezTo>
                    <a:pt x="44434" y="323860"/>
                    <a:pt x="176726" y="473614"/>
                    <a:pt x="200538" y="514360"/>
                  </a:cubicBezTo>
                  <a:cubicBezTo>
                    <a:pt x="224350" y="555106"/>
                    <a:pt x="148680" y="424402"/>
                    <a:pt x="178313" y="482610"/>
                  </a:cubicBezTo>
                  <a:cubicBezTo>
                    <a:pt x="207946" y="540818"/>
                    <a:pt x="402150" y="898535"/>
                    <a:pt x="378338" y="863610"/>
                  </a:cubicBezTo>
                  <a:cubicBezTo>
                    <a:pt x="354526" y="828685"/>
                    <a:pt x="94705" y="378893"/>
                    <a:pt x="35438" y="273060"/>
                  </a:cubicBezTo>
                  <a:cubicBezTo>
                    <a:pt x="-23829" y="167227"/>
                    <a:pt x="5276" y="273060"/>
                    <a:pt x="22738" y="228610"/>
                  </a:cubicBezTo>
                  <a:cubicBezTo>
                    <a:pt x="40200" y="184160"/>
                    <a:pt x="144446" y="-1578"/>
                    <a:pt x="146563" y="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1" name="フリーフォーム 1610">
              <a:extLst>
                <a:ext uri="{FF2B5EF4-FFF2-40B4-BE49-F238E27FC236}">
                  <a16:creationId xmlns:a16="http://schemas.microsoft.com/office/drawing/2014/main" id="{DA08B0F1-E57C-F5A5-46FC-A1F353AB53B9}"/>
                </a:ext>
              </a:extLst>
            </p:cNvPr>
            <p:cNvSpPr/>
            <p:nvPr/>
          </p:nvSpPr>
          <p:spPr>
            <a:xfrm>
              <a:off x="5970925" y="4945318"/>
              <a:ext cx="1395097" cy="772989"/>
            </a:xfrm>
            <a:custGeom>
              <a:avLst/>
              <a:gdLst>
                <a:gd name="connsiteX0" fmla="*/ 17125 w 1395097"/>
                <a:gd name="connsiteY0" fmla="*/ 7682 h 772989"/>
                <a:gd name="connsiteX1" fmla="*/ 1026775 w 1395097"/>
                <a:gd name="connsiteY1" fmla="*/ 604582 h 772989"/>
                <a:gd name="connsiteX2" fmla="*/ 953750 w 1395097"/>
                <a:gd name="connsiteY2" fmla="*/ 595057 h 772989"/>
                <a:gd name="connsiteX3" fmla="*/ 1395075 w 1395097"/>
                <a:gd name="connsiteY3" fmla="*/ 772857 h 772989"/>
                <a:gd name="connsiteX4" fmla="*/ 972800 w 1395097"/>
                <a:gd name="connsiteY4" fmla="*/ 563307 h 772989"/>
                <a:gd name="connsiteX5" fmla="*/ 829925 w 1395097"/>
                <a:gd name="connsiteY5" fmla="*/ 531557 h 772989"/>
                <a:gd name="connsiteX6" fmla="*/ 626725 w 1395097"/>
                <a:gd name="connsiteY6" fmla="*/ 626807 h 772989"/>
                <a:gd name="connsiteX7" fmla="*/ 814050 w 1395097"/>
                <a:gd name="connsiteY7" fmla="*/ 531557 h 772989"/>
                <a:gd name="connsiteX8" fmla="*/ 744200 w 1395097"/>
                <a:gd name="connsiteY8" fmla="*/ 433132 h 772989"/>
                <a:gd name="connsiteX9" fmla="*/ 340975 w 1395097"/>
                <a:gd name="connsiteY9" fmla="*/ 214057 h 772989"/>
                <a:gd name="connsiteX10" fmla="*/ 385425 w 1395097"/>
                <a:gd name="connsiteY10" fmla="*/ 261682 h 772989"/>
                <a:gd name="connsiteX11" fmla="*/ 17125 w 1395097"/>
                <a:gd name="connsiteY11" fmla="*/ 7682 h 77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95097" h="772989">
                  <a:moveTo>
                    <a:pt x="17125" y="7682"/>
                  </a:moveTo>
                  <a:cubicBezTo>
                    <a:pt x="124017" y="64832"/>
                    <a:pt x="870671" y="506686"/>
                    <a:pt x="1026775" y="604582"/>
                  </a:cubicBezTo>
                  <a:cubicBezTo>
                    <a:pt x="1182879" y="702478"/>
                    <a:pt x="892367" y="567011"/>
                    <a:pt x="953750" y="595057"/>
                  </a:cubicBezTo>
                  <a:cubicBezTo>
                    <a:pt x="1015133" y="623103"/>
                    <a:pt x="1391900" y="778149"/>
                    <a:pt x="1395075" y="772857"/>
                  </a:cubicBezTo>
                  <a:cubicBezTo>
                    <a:pt x="1398250" y="767565"/>
                    <a:pt x="1066992" y="603524"/>
                    <a:pt x="972800" y="563307"/>
                  </a:cubicBezTo>
                  <a:cubicBezTo>
                    <a:pt x="878608" y="523090"/>
                    <a:pt x="887604" y="520974"/>
                    <a:pt x="829925" y="531557"/>
                  </a:cubicBezTo>
                  <a:cubicBezTo>
                    <a:pt x="772246" y="542140"/>
                    <a:pt x="629371" y="626807"/>
                    <a:pt x="626725" y="626807"/>
                  </a:cubicBezTo>
                  <a:cubicBezTo>
                    <a:pt x="624079" y="626807"/>
                    <a:pt x="794471" y="563836"/>
                    <a:pt x="814050" y="531557"/>
                  </a:cubicBezTo>
                  <a:cubicBezTo>
                    <a:pt x="833629" y="499278"/>
                    <a:pt x="823046" y="486049"/>
                    <a:pt x="744200" y="433132"/>
                  </a:cubicBezTo>
                  <a:cubicBezTo>
                    <a:pt x="665354" y="380215"/>
                    <a:pt x="400771" y="242632"/>
                    <a:pt x="340975" y="214057"/>
                  </a:cubicBezTo>
                  <a:cubicBezTo>
                    <a:pt x="281179" y="185482"/>
                    <a:pt x="434108" y="293432"/>
                    <a:pt x="385425" y="261682"/>
                  </a:cubicBezTo>
                  <a:cubicBezTo>
                    <a:pt x="336742" y="229932"/>
                    <a:pt x="-89767" y="-49468"/>
                    <a:pt x="17125" y="76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2" name="フリーフォーム 1611">
              <a:extLst>
                <a:ext uri="{FF2B5EF4-FFF2-40B4-BE49-F238E27FC236}">
                  <a16:creationId xmlns:a16="http://schemas.microsoft.com/office/drawing/2014/main" id="{C4D7D990-F659-2506-9F5D-74365849C13D}"/>
                </a:ext>
              </a:extLst>
            </p:cNvPr>
            <p:cNvSpPr/>
            <p:nvPr/>
          </p:nvSpPr>
          <p:spPr>
            <a:xfrm>
              <a:off x="5841982" y="5362073"/>
              <a:ext cx="622367" cy="550221"/>
            </a:xfrm>
            <a:custGeom>
              <a:avLst/>
              <a:gdLst>
                <a:gd name="connsiteX0" fmla="*/ 622318 w 622367"/>
                <a:gd name="connsiteY0" fmla="*/ 502 h 550221"/>
                <a:gd name="connsiteX1" fmla="*/ 434993 w 622367"/>
                <a:gd name="connsiteY1" fmla="*/ 156077 h 550221"/>
                <a:gd name="connsiteX2" fmla="*/ 381018 w 622367"/>
                <a:gd name="connsiteY2" fmla="*/ 286252 h 550221"/>
                <a:gd name="connsiteX3" fmla="*/ 419118 w 622367"/>
                <a:gd name="connsiteY3" fmla="*/ 257677 h 550221"/>
                <a:gd name="connsiteX4" fmla="*/ 358793 w 622367"/>
                <a:gd name="connsiteY4" fmla="*/ 381502 h 550221"/>
                <a:gd name="connsiteX5" fmla="*/ 279418 w 622367"/>
                <a:gd name="connsiteY5" fmla="*/ 549777 h 550221"/>
                <a:gd name="connsiteX6" fmla="*/ 358793 w 622367"/>
                <a:gd name="connsiteY6" fmla="*/ 429127 h 550221"/>
                <a:gd name="connsiteX7" fmla="*/ 339743 w 622367"/>
                <a:gd name="connsiteY7" fmla="*/ 381502 h 550221"/>
                <a:gd name="connsiteX8" fmla="*/ 18 w 622367"/>
                <a:gd name="connsiteY8" fmla="*/ 264027 h 550221"/>
                <a:gd name="connsiteX9" fmla="*/ 355618 w 622367"/>
                <a:gd name="connsiteY9" fmla="*/ 394202 h 550221"/>
                <a:gd name="connsiteX10" fmla="*/ 393718 w 622367"/>
                <a:gd name="connsiteY10" fmla="*/ 346577 h 550221"/>
                <a:gd name="connsiteX11" fmla="*/ 206393 w 622367"/>
                <a:gd name="connsiteY11" fmla="*/ 235452 h 550221"/>
                <a:gd name="connsiteX12" fmla="*/ 377843 w 622367"/>
                <a:gd name="connsiteY12" fmla="*/ 311652 h 550221"/>
                <a:gd name="connsiteX13" fmla="*/ 279418 w 622367"/>
                <a:gd name="connsiteY13" fmla="*/ 216402 h 550221"/>
                <a:gd name="connsiteX14" fmla="*/ 339743 w 622367"/>
                <a:gd name="connsiteY14" fmla="*/ 51302 h 550221"/>
                <a:gd name="connsiteX15" fmla="*/ 307993 w 622367"/>
                <a:gd name="connsiteY15" fmla="*/ 184652 h 550221"/>
                <a:gd name="connsiteX16" fmla="*/ 301643 w 622367"/>
                <a:gd name="connsiteY16" fmla="*/ 178302 h 550221"/>
                <a:gd name="connsiteX17" fmla="*/ 371493 w 622367"/>
                <a:gd name="connsiteY17" fmla="*/ 238627 h 550221"/>
                <a:gd name="connsiteX18" fmla="*/ 476268 w 622367"/>
                <a:gd name="connsiteY18" fmla="*/ 117977 h 550221"/>
                <a:gd name="connsiteX19" fmla="*/ 536593 w 622367"/>
                <a:gd name="connsiteY19" fmla="*/ 83052 h 550221"/>
                <a:gd name="connsiteX20" fmla="*/ 415943 w 622367"/>
                <a:gd name="connsiteY20" fmla="*/ 105277 h 550221"/>
                <a:gd name="connsiteX21" fmla="*/ 622318 w 622367"/>
                <a:gd name="connsiteY21" fmla="*/ 502 h 55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22367" h="550221">
                  <a:moveTo>
                    <a:pt x="622318" y="502"/>
                  </a:moveTo>
                  <a:cubicBezTo>
                    <a:pt x="625493" y="8969"/>
                    <a:pt x="475210" y="108452"/>
                    <a:pt x="434993" y="156077"/>
                  </a:cubicBezTo>
                  <a:cubicBezTo>
                    <a:pt x="394776" y="203702"/>
                    <a:pt x="383664" y="269319"/>
                    <a:pt x="381018" y="286252"/>
                  </a:cubicBezTo>
                  <a:cubicBezTo>
                    <a:pt x="378372" y="303185"/>
                    <a:pt x="422822" y="241802"/>
                    <a:pt x="419118" y="257677"/>
                  </a:cubicBezTo>
                  <a:cubicBezTo>
                    <a:pt x="415414" y="273552"/>
                    <a:pt x="382076" y="332819"/>
                    <a:pt x="358793" y="381502"/>
                  </a:cubicBezTo>
                  <a:cubicBezTo>
                    <a:pt x="335510" y="430185"/>
                    <a:pt x="279418" y="541840"/>
                    <a:pt x="279418" y="549777"/>
                  </a:cubicBezTo>
                  <a:cubicBezTo>
                    <a:pt x="279418" y="557714"/>
                    <a:pt x="348739" y="457173"/>
                    <a:pt x="358793" y="429127"/>
                  </a:cubicBezTo>
                  <a:cubicBezTo>
                    <a:pt x="368847" y="401081"/>
                    <a:pt x="399539" y="409019"/>
                    <a:pt x="339743" y="381502"/>
                  </a:cubicBezTo>
                  <a:cubicBezTo>
                    <a:pt x="279947" y="353985"/>
                    <a:pt x="-2628" y="261910"/>
                    <a:pt x="18" y="264027"/>
                  </a:cubicBezTo>
                  <a:cubicBezTo>
                    <a:pt x="2664" y="266144"/>
                    <a:pt x="290001" y="380444"/>
                    <a:pt x="355618" y="394202"/>
                  </a:cubicBezTo>
                  <a:cubicBezTo>
                    <a:pt x="421235" y="407960"/>
                    <a:pt x="418589" y="373035"/>
                    <a:pt x="393718" y="346577"/>
                  </a:cubicBezTo>
                  <a:cubicBezTo>
                    <a:pt x="368847" y="320119"/>
                    <a:pt x="209039" y="241273"/>
                    <a:pt x="206393" y="235452"/>
                  </a:cubicBezTo>
                  <a:cubicBezTo>
                    <a:pt x="203747" y="229631"/>
                    <a:pt x="365672" y="314827"/>
                    <a:pt x="377843" y="311652"/>
                  </a:cubicBezTo>
                  <a:cubicBezTo>
                    <a:pt x="390014" y="308477"/>
                    <a:pt x="285768" y="259794"/>
                    <a:pt x="279418" y="216402"/>
                  </a:cubicBezTo>
                  <a:cubicBezTo>
                    <a:pt x="273068" y="173010"/>
                    <a:pt x="334980" y="56594"/>
                    <a:pt x="339743" y="51302"/>
                  </a:cubicBezTo>
                  <a:cubicBezTo>
                    <a:pt x="344505" y="46010"/>
                    <a:pt x="314343" y="163485"/>
                    <a:pt x="307993" y="184652"/>
                  </a:cubicBezTo>
                  <a:cubicBezTo>
                    <a:pt x="301643" y="205819"/>
                    <a:pt x="291060" y="169306"/>
                    <a:pt x="301643" y="178302"/>
                  </a:cubicBezTo>
                  <a:cubicBezTo>
                    <a:pt x="312226" y="187298"/>
                    <a:pt x="342389" y="248681"/>
                    <a:pt x="371493" y="238627"/>
                  </a:cubicBezTo>
                  <a:cubicBezTo>
                    <a:pt x="400597" y="228573"/>
                    <a:pt x="448751" y="143906"/>
                    <a:pt x="476268" y="117977"/>
                  </a:cubicBezTo>
                  <a:cubicBezTo>
                    <a:pt x="503785" y="92048"/>
                    <a:pt x="546647" y="85169"/>
                    <a:pt x="536593" y="83052"/>
                  </a:cubicBezTo>
                  <a:cubicBezTo>
                    <a:pt x="526539" y="80935"/>
                    <a:pt x="397422" y="117448"/>
                    <a:pt x="415943" y="105277"/>
                  </a:cubicBezTo>
                  <a:cubicBezTo>
                    <a:pt x="434464" y="93106"/>
                    <a:pt x="619143" y="-7965"/>
                    <a:pt x="622318" y="5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3" name="フリーフォーム 1612">
              <a:extLst>
                <a:ext uri="{FF2B5EF4-FFF2-40B4-BE49-F238E27FC236}">
                  <a16:creationId xmlns:a16="http://schemas.microsoft.com/office/drawing/2014/main" id="{891DE73D-60D9-7EF6-B767-F4F3F17DFCFA}"/>
                </a:ext>
              </a:extLst>
            </p:cNvPr>
            <p:cNvSpPr/>
            <p:nvPr/>
          </p:nvSpPr>
          <p:spPr>
            <a:xfrm>
              <a:off x="6514549" y="5677856"/>
              <a:ext cx="1014451" cy="539087"/>
            </a:xfrm>
            <a:custGeom>
              <a:avLst/>
              <a:gdLst>
                <a:gd name="connsiteX0" fmla="*/ 551 w 1014451"/>
                <a:gd name="connsiteY0" fmla="*/ 148269 h 539087"/>
                <a:gd name="connsiteX1" fmla="*/ 578401 w 1014451"/>
                <a:gd name="connsiteY1" fmla="*/ 465769 h 539087"/>
                <a:gd name="connsiteX2" fmla="*/ 562526 w 1014451"/>
                <a:gd name="connsiteY2" fmla="*/ 468944 h 539087"/>
                <a:gd name="connsiteX3" fmla="*/ 797476 w 1014451"/>
                <a:gd name="connsiteY3" fmla="*/ 443544 h 539087"/>
                <a:gd name="connsiteX4" fmla="*/ 829226 w 1014451"/>
                <a:gd name="connsiteY4" fmla="*/ 446719 h 539087"/>
                <a:gd name="connsiteX5" fmla="*/ 870501 w 1014451"/>
                <a:gd name="connsiteY5" fmla="*/ 402269 h 539087"/>
                <a:gd name="connsiteX6" fmla="*/ 864151 w 1014451"/>
                <a:gd name="connsiteY6" fmla="*/ 421319 h 539087"/>
                <a:gd name="connsiteX7" fmla="*/ 1013376 w 1014451"/>
                <a:gd name="connsiteY7" fmla="*/ 2219 h 539087"/>
                <a:gd name="connsiteX8" fmla="*/ 927651 w 1014451"/>
                <a:gd name="connsiteY8" fmla="*/ 262569 h 539087"/>
                <a:gd name="connsiteX9" fmla="*/ 857801 w 1014451"/>
                <a:gd name="connsiteY9" fmla="*/ 418144 h 539087"/>
                <a:gd name="connsiteX10" fmla="*/ 692701 w 1014451"/>
                <a:gd name="connsiteY10" fmla="*/ 538794 h 539087"/>
                <a:gd name="connsiteX11" fmla="*/ 759376 w 1014451"/>
                <a:gd name="connsiteY11" fmla="*/ 453069 h 539087"/>
                <a:gd name="connsiteX12" fmla="*/ 572051 w 1014451"/>
                <a:gd name="connsiteY12" fmla="*/ 484819 h 539087"/>
                <a:gd name="connsiteX13" fmla="*/ 476801 w 1014451"/>
                <a:gd name="connsiteY13" fmla="*/ 478469 h 539087"/>
                <a:gd name="connsiteX14" fmla="*/ 686351 w 1014451"/>
                <a:gd name="connsiteY14" fmla="*/ 484819 h 539087"/>
                <a:gd name="connsiteX15" fmla="*/ 476801 w 1014451"/>
                <a:gd name="connsiteY15" fmla="*/ 418144 h 539087"/>
                <a:gd name="connsiteX16" fmla="*/ 551 w 1014451"/>
                <a:gd name="connsiteY16" fmla="*/ 148269 h 539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14451" h="539087">
                  <a:moveTo>
                    <a:pt x="551" y="148269"/>
                  </a:moveTo>
                  <a:cubicBezTo>
                    <a:pt x="17484" y="156206"/>
                    <a:pt x="484739" y="412323"/>
                    <a:pt x="578401" y="465769"/>
                  </a:cubicBezTo>
                  <a:cubicBezTo>
                    <a:pt x="672064" y="519215"/>
                    <a:pt x="562526" y="468944"/>
                    <a:pt x="562526" y="468944"/>
                  </a:cubicBezTo>
                  <a:lnTo>
                    <a:pt x="797476" y="443544"/>
                  </a:lnTo>
                  <a:cubicBezTo>
                    <a:pt x="841926" y="439840"/>
                    <a:pt x="817055" y="453598"/>
                    <a:pt x="829226" y="446719"/>
                  </a:cubicBezTo>
                  <a:cubicBezTo>
                    <a:pt x="841397" y="439840"/>
                    <a:pt x="864680" y="406502"/>
                    <a:pt x="870501" y="402269"/>
                  </a:cubicBezTo>
                  <a:cubicBezTo>
                    <a:pt x="876322" y="398036"/>
                    <a:pt x="864151" y="421319"/>
                    <a:pt x="864151" y="421319"/>
                  </a:cubicBezTo>
                  <a:cubicBezTo>
                    <a:pt x="887964" y="354644"/>
                    <a:pt x="1002793" y="28677"/>
                    <a:pt x="1013376" y="2219"/>
                  </a:cubicBezTo>
                  <a:cubicBezTo>
                    <a:pt x="1023959" y="-24239"/>
                    <a:pt x="953580" y="193248"/>
                    <a:pt x="927651" y="262569"/>
                  </a:cubicBezTo>
                  <a:cubicBezTo>
                    <a:pt x="901722" y="331890"/>
                    <a:pt x="896959" y="372107"/>
                    <a:pt x="857801" y="418144"/>
                  </a:cubicBezTo>
                  <a:cubicBezTo>
                    <a:pt x="818643" y="464182"/>
                    <a:pt x="709105" y="532973"/>
                    <a:pt x="692701" y="538794"/>
                  </a:cubicBezTo>
                  <a:cubicBezTo>
                    <a:pt x="676297" y="544615"/>
                    <a:pt x="779484" y="462065"/>
                    <a:pt x="759376" y="453069"/>
                  </a:cubicBezTo>
                  <a:cubicBezTo>
                    <a:pt x="739268" y="444073"/>
                    <a:pt x="619147" y="480586"/>
                    <a:pt x="572051" y="484819"/>
                  </a:cubicBezTo>
                  <a:cubicBezTo>
                    <a:pt x="524955" y="489052"/>
                    <a:pt x="457751" y="478469"/>
                    <a:pt x="476801" y="478469"/>
                  </a:cubicBezTo>
                  <a:cubicBezTo>
                    <a:pt x="495851" y="478469"/>
                    <a:pt x="686351" y="494873"/>
                    <a:pt x="686351" y="484819"/>
                  </a:cubicBezTo>
                  <a:cubicBezTo>
                    <a:pt x="686351" y="474765"/>
                    <a:pt x="592159" y="471590"/>
                    <a:pt x="476801" y="418144"/>
                  </a:cubicBezTo>
                  <a:cubicBezTo>
                    <a:pt x="361443" y="364698"/>
                    <a:pt x="-16382" y="140332"/>
                    <a:pt x="551" y="1482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4" name="フリーフォーム 1613">
              <a:extLst>
                <a:ext uri="{FF2B5EF4-FFF2-40B4-BE49-F238E27FC236}">
                  <a16:creationId xmlns:a16="http://schemas.microsoft.com/office/drawing/2014/main" id="{478AE5BE-252C-F8AA-6222-C5B4CA7C3872}"/>
                </a:ext>
              </a:extLst>
            </p:cNvPr>
            <p:cNvSpPr/>
            <p:nvPr/>
          </p:nvSpPr>
          <p:spPr>
            <a:xfrm>
              <a:off x="7442045" y="5599987"/>
              <a:ext cx="102794" cy="536065"/>
            </a:xfrm>
            <a:custGeom>
              <a:avLst/>
              <a:gdLst>
                <a:gd name="connsiteX0" fmla="*/ 98580 w 102794"/>
                <a:gd name="connsiteY0" fmla="*/ 13413 h 536065"/>
                <a:gd name="connsiteX1" fmla="*/ 155 w 102794"/>
                <a:gd name="connsiteY1" fmla="*/ 534113 h 536065"/>
                <a:gd name="connsiteX2" fmla="*/ 76355 w 102794"/>
                <a:gd name="connsiteY2" fmla="*/ 184863 h 536065"/>
                <a:gd name="connsiteX3" fmla="*/ 98580 w 102794"/>
                <a:gd name="connsiteY3" fmla="*/ 13413 h 53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794" h="536065">
                  <a:moveTo>
                    <a:pt x="98580" y="13413"/>
                  </a:moveTo>
                  <a:cubicBezTo>
                    <a:pt x="85880" y="71621"/>
                    <a:pt x="3859" y="505538"/>
                    <a:pt x="155" y="534113"/>
                  </a:cubicBezTo>
                  <a:cubicBezTo>
                    <a:pt x="-3549" y="562688"/>
                    <a:pt x="59951" y="269530"/>
                    <a:pt x="76355" y="184863"/>
                  </a:cubicBezTo>
                  <a:cubicBezTo>
                    <a:pt x="92759" y="100196"/>
                    <a:pt x="111280" y="-44795"/>
                    <a:pt x="98580" y="134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5" name="フリーフォーム 1614">
              <a:extLst>
                <a:ext uri="{FF2B5EF4-FFF2-40B4-BE49-F238E27FC236}">
                  <a16:creationId xmlns:a16="http://schemas.microsoft.com/office/drawing/2014/main" id="{86FE3C00-E988-7691-E0B5-486433DFB579}"/>
                </a:ext>
              </a:extLst>
            </p:cNvPr>
            <p:cNvSpPr/>
            <p:nvPr/>
          </p:nvSpPr>
          <p:spPr>
            <a:xfrm>
              <a:off x="7454624" y="5564566"/>
              <a:ext cx="136833" cy="602518"/>
            </a:xfrm>
            <a:custGeom>
              <a:avLst/>
              <a:gdLst>
                <a:gd name="connsiteX0" fmla="*/ 136801 w 136833"/>
                <a:gd name="connsiteY0" fmla="*/ 1209 h 602518"/>
                <a:gd name="connsiteX1" fmla="*/ 60601 w 136833"/>
                <a:gd name="connsiteY1" fmla="*/ 588584 h 602518"/>
                <a:gd name="connsiteX2" fmla="*/ 79651 w 136833"/>
                <a:gd name="connsiteY2" fmla="*/ 426659 h 602518"/>
                <a:gd name="connsiteX3" fmla="*/ 276 w 136833"/>
                <a:gd name="connsiteY3" fmla="*/ 525084 h 602518"/>
                <a:gd name="connsiteX4" fmla="*/ 54251 w 136833"/>
                <a:gd name="connsiteY4" fmla="*/ 410784 h 602518"/>
                <a:gd name="connsiteX5" fmla="*/ 76476 w 136833"/>
                <a:gd name="connsiteY5" fmla="*/ 258384 h 602518"/>
                <a:gd name="connsiteX6" fmla="*/ 70126 w 136833"/>
                <a:gd name="connsiteY6" fmla="*/ 429834 h 602518"/>
                <a:gd name="connsiteX7" fmla="*/ 136801 w 136833"/>
                <a:gd name="connsiteY7" fmla="*/ 1209 h 602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6833" h="602518">
                  <a:moveTo>
                    <a:pt x="136801" y="1209"/>
                  </a:moveTo>
                  <a:cubicBezTo>
                    <a:pt x="135213" y="27667"/>
                    <a:pt x="70126" y="517676"/>
                    <a:pt x="60601" y="588584"/>
                  </a:cubicBezTo>
                  <a:cubicBezTo>
                    <a:pt x="51076" y="659492"/>
                    <a:pt x="89705" y="437242"/>
                    <a:pt x="79651" y="426659"/>
                  </a:cubicBezTo>
                  <a:cubicBezTo>
                    <a:pt x="69597" y="416076"/>
                    <a:pt x="4509" y="527730"/>
                    <a:pt x="276" y="525084"/>
                  </a:cubicBezTo>
                  <a:cubicBezTo>
                    <a:pt x="-3957" y="522438"/>
                    <a:pt x="41551" y="455234"/>
                    <a:pt x="54251" y="410784"/>
                  </a:cubicBezTo>
                  <a:cubicBezTo>
                    <a:pt x="66951" y="366334"/>
                    <a:pt x="73830" y="255209"/>
                    <a:pt x="76476" y="258384"/>
                  </a:cubicBezTo>
                  <a:cubicBezTo>
                    <a:pt x="79122" y="261559"/>
                    <a:pt x="59543" y="468992"/>
                    <a:pt x="70126" y="429834"/>
                  </a:cubicBezTo>
                  <a:cubicBezTo>
                    <a:pt x="80709" y="390676"/>
                    <a:pt x="138389" y="-25249"/>
                    <a:pt x="136801" y="12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6" name="フリーフォーム 1615">
              <a:extLst>
                <a:ext uri="{FF2B5EF4-FFF2-40B4-BE49-F238E27FC236}">
                  <a16:creationId xmlns:a16="http://schemas.microsoft.com/office/drawing/2014/main" id="{1D3A1171-E549-3C58-9E4B-A7AFB4FED5D4}"/>
                </a:ext>
              </a:extLst>
            </p:cNvPr>
            <p:cNvSpPr/>
            <p:nvPr/>
          </p:nvSpPr>
          <p:spPr>
            <a:xfrm>
              <a:off x="6487581" y="5747549"/>
              <a:ext cx="1025122" cy="544565"/>
            </a:xfrm>
            <a:custGeom>
              <a:avLst/>
              <a:gdLst>
                <a:gd name="connsiteX0" fmla="*/ 24344 w 1025122"/>
                <a:gd name="connsiteY0" fmla="*/ 189701 h 544565"/>
                <a:gd name="connsiteX1" fmla="*/ 119594 w 1025122"/>
                <a:gd name="connsiteY1" fmla="*/ 202401 h 544565"/>
                <a:gd name="connsiteX2" fmla="*/ 776819 w 1025122"/>
                <a:gd name="connsiteY2" fmla="*/ 535776 h 544565"/>
                <a:gd name="connsiteX3" fmla="*/ 589494 w 1025122"/>
                <a:gd name="connsiteY3" fmla="*/ 443701 h 544565"/>
                <a:gd name="connsiteX4" fmla="*/ 405344 w 1025122"/>
                <a:gd name="connsiteY4" fmla="*/ 399251 h 544565"/>
                <a:gd name="connsiteX5" fmla="*/ 773644 w 1025122"/>
                <a:gd name="connsiteY5" fmla="*/ 475451 h 544565"/>
                <a:gd name="connsiteX6" fmla="*/ 983194 w 1025122"/>
                <a:gd name="connsiteY6" fmla="*/ 329401 h 544565"/>
                <a:gd name="connsiteX7" fmla="*/ 919694 w 1025122"/>
                <a:gd name="connsiteY7" fmla="*/ 332576 h 544565"/>
                <a:gd name="connsiteX8" fmla="*/ 1024469 w 1025122"/>
                <a:gd name="connsiteY8" fmla="*/ 2376 h 544565"/>
                <a:gd name="connsiteX9" fmla="*/ 960969 w 1025122"/>
                <a:gd name="connsiteY9" fmla="*/ 192876 h 544565"/>
                <a:gd name="connsiteX10" fmla="*/ 897469 w 1025122"/>
                <a:gd name="connsiteY10" fmla="*/ 361151 h 544565"/>
                <a:gd name="connsiteX11" fmla="*/ 757769 w 1025122"/>
                <a:gd name="connsiteY11" fmla="*/ 431001 h 544565"/>
                <a:gd name="connsiteX12" fmla="*/ 338669 w 1025122"/>
                <a:gd name="connsiteY12" fmla="*/ 386551 h 544565"/>
                <a:gd name="connsiteX13" fmla="*/ 348194 w 1025122"/>
                <a:gd name="connsiteY13" fmla="*/ 361151 h 544565"/>
                <a:gd name="connsiteX14" fmla="*/ 287869 w 1025122"/>
                <a:gd name="connsiteY14" fmla="*/ 281776 h 544565"/>
                <a:gd name="connsiteX15" fmla="*/ 405344 w 1025122"/>
                <a:gd name="connsiteY15" fmla="*/ 357976 h 544565"/>
                <a:gd name="connsiteX16" fmla="*/ 24344 w 1025122"/>
                <a:gd name="connsiteY16" fmla="*/ 189701 h 544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25122" h="544565">
                  <a:moveTo>
                    <a:pt x="24344" y="189701"/>
                  </a:moveTo>
                  <a:cubicBezTo>
                    <a:pt x="-23281" y="163772"/>
                    <a:pt x="-5818" y="144722"/>
                    <a:pt x="119594" y="202401"/>
                  </a:cubicBezTo>
                  <a:cubicBezTo>
                    <a:pt x="245006" y="260080"/>
                    <a:pt x="698502" y="495559"/>
                    <a:pt x="776819" y="535776"/>
                  </a:cubicBezTo>
                  <a:cubicBezTo>
                    <a:pt x="855136" y="575993"/>
                    <a:pt x="651407" y="466455"/>
                    <a:pt x="589494" y="443701"/>
                  </a:cubicBezTo>
                  <a:cubicBezTo>
                    <a:pt x="527582" y="420947"/>
                    <a:pt x="374652" y="393959"/>
                    <a:pt x="405344" y="399251"/>
                  </a:cubicBezTo>
                  <a:cubicBezTo>
                    <a:pt x="436036" y="404543"/>
                    <a:pt x="677336" y="487093"/>
                    <a:pt x="773644" y="475451"/>
                  </a:cubicBezTo>
                  <a:cubicBezTo>
                    <a:pt x="869952" y="463809"/>
                    <a:pt x="958852" y="353214"/>
                    <a:pt x="983194" y="329401"/>
                  </a:cubicBezTo>
                  <a:cubicBezTo>
                    <a:pt x="1007536" y="305589"/>
                    <a:pt x="912815" y="387080"/>
                    <a:pt x="919694" y="332576"/>
                  </a:cubicBezTo>
                  <a:cubicBezTo>
                    <a:pt x="926573" y="278072"/>
                    <a:pt x="1017590" y="25659"/>
                    <a:pt x="1024469" y="2376"/>
                  </a:cubicBezTo>
                  <a:cubicBezTo>
                    <a:pt x="1031348" y="-20907"/>
                    <a:pt x="982136" y="133080"/>
                    <a:pt x="960969" y="192876"/>
                  </a:cubicBezTo>
                  <a:cubicBezTo>
                    <a:pt x="939802" y="252672"/>
                    <a:pt x="931336" y="321464"/>
                    <a:pt x="897469" y="361151"/>
                  </a:cubicBezTo>
                  <a:cubicBezTo>
                    <a:pt x="863602" y="400839"/>
                    <a:pt x="850902" y="426768"/>
                    <a:pt x="757769" y="431001"/>
                  </a:cubicBezTo>
                  <a:cubicBezTo>
                    <a:pt x="664636" y="435234"/>
                    <a:pt x="406932" y="398193"/>
                    <a:pt x="338669" y="386551"/>
                  </a:cubicBezTo>
                  <a:cubicBezTo>
                    <a:pt x="270407" y="374909"/>
                    <a:pt x="356661" y="378613"/>
                    <a:pt x="348194" y="361151"/>
                  </a:cubicBezTo>
                  <a:cubicBezTo>
                    <a:pt x="339727" y="343689"/>
                    <a:pt x="278344" y="282305"/>
                    <a:pt x="287869" y="281776"/>
                  </a:cubicBezTo>
                  <a:cubicBezTo>
                    <a:pt x="297394" y="281247"/>
                    <a:pt x="452969" y="380201"/>
                    <a:pt x="405344" y="357976"/>
                  </a:cubicBezTo>
                  <a:cubicBezTo>
                    <a:pt x="357719" y="335751"/>
                    <a:pt x="71969" y="215630"/>
                    <a:pt x="24344" y="1897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7" name="フリーフォーム 1616">
              <a:extLst>
                <a:ext uri="{FF2B5EF4-FFF2-40B4-BE49-F238E27FC236}">
                  <a16:creationId xmlns:a16="http://schemas.microsoft.com/office/drawing/2014/main" id="{AFF3ED44-A862-4469-6F4D-069219540FDD}"/>
                </a:ext>
              </a:extLst>
            </p:cNvPr>
            <p:cNvSpPr/>
            <p:nvPr/>
          </p:nvSpPr>
          <p:spPr>
            <a:xfrm>
              <a:off x="5954254" y="5575535"/>
              <a:ext cx="1067597" cy="1006156"/>
            </a:xfrm>
            <a:custGeom>
              <a:avLst/>
              <a:gdLst>
                <a:gd name="connsiteX0" fmla="*/ 411621 w 1067597"/>
                <a:gd name="connsiteY0" fmla="*/ 2940 h 1006156"/>
                <a:gd name="connsiteX1" fmla="*/ 513221 w 1067597"/>
                <a:gd name="connsiteY1" fmla="*/ 402990 h 1006156"/>
                <a:gd name="connsiteX2" fmla="*/ 1033921 w 1067597"/>
                <a:gd name="connsiteY2" fmla="*/ 812565 h 1006156"/>
                <a:gd name="connsiteX3" fmla="*/ 945021 w 1067597"/>
                <a:gd name="connsiteY3" fmla="*/ 771290 h 1006156"/>
                <a:gd name="connsiteX4" fmla="*/ 367171 w 1067597"/>
                <a:gd name="connsiteY4" fmla="*/ 685565 h 1006156"/>
                <a:gd name="connsiteX5" fmla="*/ 506871 w 1067597"/>
                <a:gd name="connsiteY5" fmla="*/ 847490 h 1006156"/>
                <a:gd name="connsiteX6" fmla="*/ 624346 w 1067597"/>
                <a:gd name="connsiteY6" fmla="*/ 999890 h 1006156"/>
                <a:gd name="connsiteX7" fmla="*/ 313196 w 1067597"/>
                <a:gd name="connsiteY7" fmla="*/ 625240 h 1006156"/>
                <a:gd name="connsiteX8" fmla="*/ 703721 w 1067597"/>
                <a:gd name="connsiteY8" fmla="*/ 742715 h 1006156"/>
                <a:gd name="connsiteX9" fmla="*/ 621171 w 1067597"/>
                <a:gd name="connsiteY9" fmla="*/ 637940 h 1006156"/>
                <a:gd name="connsiteX10" fmla="*/ 297321 w 1067597"/>
                <a:gd name="connsiteY10" fmla="*/ 555390 h 1006156"/>
                <a:gd name="connsiteX11" fmla="*/ 2046 w 1067597"/>
                <a:gd name="connsiteY11" fmla="*/ 275990 h 1006156"/>
                <a:gd name="connsiteX12" fmla="*/ 449721 w 1067597"/>
                <a:gd name="connsiteY12" fmla="*/ 628415 h 1006156"/>
                <a:gd name="connsiteX13" fmla="*/ 513221 w 1067597"/>
                <a:gd name="connsiteY13" fmla="*/ 498240 h 1006156"/>
                <a:gd name="connsiteX14" fmla="*/ 529096 w 1067597"/>
                <a:gd name="connsiteY14" fmla="*/ 460140 h 1006156"/>
                <a:gd name="connsiteX15" fmla="*/ 389396 w 1067597"/>
                <a:gd name="connsiteY15" fmla="*/ 539515 h 1006156"/>
                <a:gd name="connsiteX16" fmla="*/ 452896 w 1067597"/>
                <a:gd name="connsiteY16" fmla="*/ 523640 h 1006156"/>
                <a:gd name="connsiteX17" fmla="*/ 637046 w 1067597"/>
                <a:gd name="connsiteY17" fmla="*/ 656990 h 1006156"/>
                <a:gd name="connsiteX18" fmla="*/ 979946 w 1067597"/>
                <a:gd name="connsiteY18" fmla="*/ 739540 h 1006156"/>
                <a:gd name="connsiteX19" fmla="*/ 497346 w 1067597"/>
                <a:gd name="connsiteY19" fmla="*/ 453790 h 1006156"/>
                <a:gd name="connsiteX20" fmla="*/ 249696 w 1067597"/>
                <a:gd name="connsiteY20" fmla="*/ 215665 h 1006156"/>
                <a:gd name="connsiteX21" fmla="*/ 405271 w 1067597"/>
                <a:gd name="connsiteY21" fmla="*/ 301390 h 1006156"/>
                <a:gd name="connsiteX22" fmla="*/ 481471 w 1067597"/>
                <a:gd name="connsiteY22" fmla="*/ 183915 h 1006156"/>
                <a:gd name="connsiteX23" fmla="*/ 408446 w 1067597"/>
                <a:gd name="connsiteY23" fmla="*/ 218840 h 1006156"/>
                <a:gd name="connsiteX24" fmla="*/ 411621 w 1067597"/>
                <a:gd name="connsiteY24" fmla="*/ 2940 h 1006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67597" h="1006156">
                  <a:moveTo>
                    <a:pt x="411621" y="2940"/>
                  </a:moveTo>
                  <a:cubicBezTo>
                    <a:pt x="429084" y="33632"/>
                    <a:pt x="409504" y="268053"/>
                    <a:pt x="513221" y="402990"/>
                  </a:cubicBezTo>
                  <a:cubicBezTo>
                    <a:pt x="616938" y="537928"/>
                    <a:pt x="961954" y="751182"/>
                    <a:pt x="1033921" y="812565"/>
                  </a:cubicBezTo>
                  <a:cubicBezTo>
                    <a:pt x="1105888" y="873948"/>
                    <a:pt x="1056146" y="792457"/>
                    <a:pt x="945021" y="771290"/>
                  </a:cubicBezTo>
                  <a:cubicBezTo>
                    <a:pt x="833896" y="750123"/>
                    <a:pt x="440196" y="672865"/>
                    <a:pt x="367171" y="685565"/>
                  </a:cubicBezTo>
                  <a:cubicBezTo>
                    <a:pt x="294146" y="698265"/>
                    <a:pt x="464009" y="795103"/>
                    <a:pt x="506871" y="847490"/>
                  </a:cubicBezTo>
                  <a:cubicBezTo>
                    <a:pt x="549733" y="899877"/>
                    <a:pt x="656625" y="1036932"/>
                    <a:pt x="624346" y="999890"/>
                  </a:cubicBezTo>
                  <a:cubicBezTo>
                    <a:pt x="592067" y="962848"/>
                    <a:pt x="299967" y="668102"/>
                    <a:pt x="313196" y="625240"/>
                  </a:cubicBezTo>
                  <a:cubicBezTo>
                    <a:pt x="326425" y="582378"/>
                    <a:pt x="652392" y="740598"/>
                    <a:pt x="703721" y="742715"/>
                  </a:cubicBezTo>
                  <a:cubicBezTo>
                    <a:pt x="755050" y="744832"/>
                    <a:pt x="688904" y="669161"/>
                    <a:pt x="621171" y="637940"/>
                  </a:cubicBezTo>
                  <a:cubicBezTo>
                    <a:pt x="553438" y="606719"/>
                    <a:pt x="400508" y="615715"/>
                    <a:pt x="297321" y="555390"/>
                  </a:cubicBezTo>
                  <a:cubicBezTo>
                    <a:pt x="194134" y="495065"/>
                    <a:pt x="-23354" y="263819"/>
                    <a:pt x="2046" y="275990"/>
                  </a:cubicBezTo>
                  <a:cubicBezTo>
                    <a:pt x="27446" y="288161"/>
                    <a:pt x="364525" y="591373"/>
                    <a:pt x="449721" y="628415"/>
                  </a:cubicBezTo>
                  <a:cubicBezTo>
                    <a:pt x="534917" y="665457"/>
                    <a:pt x="499992" y="526286"/>
                    <a:pt x="513221" y="498240"/>
                  </a:cubicBezTo>
                  <a:cubicBezTo>
                    <a:pt x="526450" y="470194"/>
                    <a:pt x="549733" y="453261"/>
                    <a:pt x="529096" y="460140"/>
                  </a:cubicBezTo>
                  <a:cubicBezTo>
                    <a:pt x="508459" y="467019"/>
                    <a:pt x="402096" y="528932"/>
                    <a:pt x="389396" y="539515"/>
                  </a:cubicBezTo>
                  <a:cubicBezTo>
                    <a:pt x="376696" y="550098"/>
                    <a:pt x="411621" y="504061"/>
                    <a:pt x="452896" y="523640"/>
                  </a:cubicBezTo>
                  <a:cubicBezTo>
                    <a:pt x="494171" y="543219"/>
                    <a:pt x="549204" y="621007"/>
                    <a:pt x="637046" y="656990"/>
                  </a:cubicBezTo>
                  <a:cubicBezTo>
                    <a:pt x="724888" y="692973"/>
                    <a:pt x="1003229" y="773407"/>
                    <a:pt x="979946" y="739540"/>
                  </a:cubicBezTo>
                  <a:cubicBezTo>
                    <a:pt x="956663" y="705673"/>
                    <a:pt x="619054" y="541102"/>
                    <a:pt x="497346" y="453790"/>
                  </a:cubicBezTo>
                  <a:cubicBezTo>
                    <a:pt x="375638" y="366478"/>
                    <a:pt x="265042" y="241065"/>
                    <a:pt x="249696" y="215665"/>
                  </a:cubicBezTo>
                  <a:cubicBezTo>
                    <a:pt x="234350" y="190265"/>
                    <a:pt x="366642" y="306682"/>
                    <a:pt x="405271" y="301390"/>
                  </a:cubicBezTo>
                  <a:cubicBezTo>
                    <a:pt x="443900" y="296098"/>
                    <a:pt x="480942" y="197673"/>
                    <a:pt x="481471" y="183915"/>
                  </a:cubicBezTo>
                  <a:cubicBezTo>
                    <a:pt x="482000" y="170157"/>
                    <a:pt x="415854" y="246357"/>
                    <a:pt x="408446" y="218840"/>
                  </a:cubicBezTo>
                  <a:cubicBezTo>
                    <a:pt x="401038" y="191323"/>
                    <a:pt x="394158" y="-27752"/>
                    <a:pt x="411621" y="29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8" name="フリーフォーム 1617">
              <a:extLst>
                <a:ext uri="{FF2B5EF4-FFF2-40B4-BE49-F238E27FC236}">
                  <a16:creationId xmlns:a16="http://schemas.microsoft.com/office/drawing/2014/main" id="{5BE2ACF4-92DE-E676-063E-BA9ABF2CBBEB}"/>
                </a:ext>
              </a:extLst>
            </p:cNvPr>
            <p:cNvSpPr/>
            <p:nvPr/>
          </p:nvSpPr>
          <p:spPr>
            <a:xfrm>
              <a:off x="7007225" y="5767932"/>
              <a:ext cx="1091677" cy="559016"/>
            </a:xfrm>
            <a:custGeom>
              <a:avLst/>
              <a:gdLst>
                <a:gd name="connsiteX0" fmla="*/ 450850 w 1091677"/>
                <a:gd name="connsiteY0" fmla="*/ 1043 h 559016"/>
                <a:gd name="connsiteX1" fmla="*/ 1057275 w 1091677"/>
                <a:gd name="connsiteY1" fmla="*/ 264568 h 559016"/>
                <a:gd name="connsiteX2" fmla="*/ 990600 w 1091677"/>
                <a:gd name="connsiteY2" fmla="*/ 261393 h 559016"/>
                <a:gd name="connsiteX3" fmla="*/ 774700 w 1091677"/>
                <a:gd name="connsiteY3" fmla="*/ 372518 h 559016"/>
                <a:gd name="connsiteX4" fmla="*/ 1085850 w 1091677"/>
                <a:gd name="connsiteY4" fmla="*/ 324893 h 559016"/>
                <a:gd name="connsiteX5" fmla="*/ 796925 w 1091677"/>
                <a:gd name="connsiteY5" fmla="*/ 372518 h 559016"/>
                <a:gd name="connsiteX6" fmla="*/ 739775 w 1091677"/>
                <a:gd name="connsiteY6" fmla="*/ 493168 h 559016"/>
                <a:gd name="connsiteX7" fmla="*/ 603250 w 1091677"/>
                <a:gd name="connsiteY7" fmla="*/ 547143 h 559016"/>
                <a:gd name="connsiteX8" fmla="*/ 0 w 1091677"/>
                <a:gd name="connsiteY8" fmla="*/ 524918 h 559016"/>
                <a:gd name="connsiteX9" fmla="*/ 688975 w 1091677"/>
                <a:gd name="connsiteY9" fmla="*/ 556668 h 559016"/>
                <a:gd name="connsiteX10" fmla="*/ 704850 w 1091677"/>
                <a:gd name="connsiteY10" fmla="*/ 448718 h 559016"/>
                <a:gd name="connsiteX11" fmla="*/ 688975 w 1091677"/>
                <a:gd name="connsiteY11" fmla="*/ 328068 h 559016"/>
                <a:gd name="connsiteX12" fmla="*/ 720725 w 1091677"/>
                <a:gd name="connsiteY12" fmla="*/ 502693 h 559016"/>
                <a:gd name="connsiteX13" fmla="*/ 803275 w 1091677"/>
                <a:gd name="connsiteY13" fmla="*/ 359818 h 559016"/>
                <a:gd name="connsiteX14" fmla="*/ 952500 w 1091677"/>
                <a:gd name="connsiteY14" fmla="*/ 264568 h 559016"/>
                <a:gd name="connsiteX15" fmla="*/ 815975 w 1091677"/>
                <a:gd name="connsiteY15" fmla="*/ 175668 h 559016"/>
                <a:gd name="connsiteX16" fmla="*/ 450850 w 1091677"/>
                <a:gd name="connsiteY16" fmla="*/ 1043 h 5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91677" h="559016">
                  <a:moveTo>
                    <a:pt x="450850" y="1043"/>
                  </a:moveTo>
                  <a:cubicBezTo>
                    <a:pt x="491067" y="15860"/>
                    <a:pt x="967317" y="221176"/>
                    <a:pt x="1057275" y="264568"/>
                  </a:cubicBezTo>
                  <a:cubicBezTo>
                    <a:pt x="1147233" y="307960"/>
                    <a:pt x="1037696" y="243401"/>
                    <a:pt x="990600" y="261393"/>
                  </a:cubicBezTo>
                  <a:cubicBezTo>
                    <a:pt x="943504" y="279385"/>
                    <a:pt x="758825" y="361935"/>
                    <a:pt x="774700" y="372518"/>
                  </a:cubicBezTo>
                  <a:cubicBezTo>
                    <a:pt x="790575" y="383101"/>
                    <a:pt x="1082146" y="324893"/>
                    <a:pt x="1085850" y="324893"/>
                  </a:cubicBezTo>
                  <a:cubicBezTo>
                    <a:pt x="1089554" y="324893"/>
                    <a:pt x="854604" y="344472"/>
                    <a:pt x="796925" y="372518"/>
                  </a:cubicBezTo>
                  <a:cubicBezTo>
                    <a:pt x="739246" y="400564"/>
                    <a:pt x="772054" y="464064"/>
                    <a:pt x="739775" y="493168"/>
                  </a:cubicBezTo>
                  <a:cubicBezTo>
                    <a:pt x="707496" y="522272"/>
                    <a:pt x="726546" y="541851"/>
                    <a:pt x="603250" y="547143"/>
                  </a:cubicBezTo>
                  <a:lnTo>
                    <a:pt x="0" y="524918"/>
                  </a:lnTo>
                  <a:cubicBezTo>
                    <a:pt x="14287" y="526505"/>
                    <a:pt x="571500" y="569368"/>
                    <a:pt x="688975" y="556668"/>
                  </a:cubicBezTo>
                  <a:cubicBezTo>
                    <a:pt x="806450" y="543968"/>
                    <a:pt x="704850" y="486818"/>
                    <a:pt x="704850" y="448718"/>
                  </a:cubicBezTo>
                  <a:cubicBezTo>
                    <a:pt x="704850" y="410618"/>
                    <a:pt x="686329" y="319072"/>
                    <a:pt x="688975" y="328068"/>
                  </a:cubicBezTo>
                  <a:cubicBezTo>
                    <a:pt x="691621" y="337064"/>
                    <a:pt x="701675" y="497401"/>
                    <a:pt x="720725" y="502693"/>
                  </a:cubicBezTo>
                  <a:cubicBezTo>
                    <a:pt x="739775" y="507985"/>
                    <a:pt x="764646" y="399505"/>
                    <a:pt x="803275" y="359818"/>
                  </a:cubicBezTo>
                  <a:cubicBezTo>
                    <a:pt x="841904" y="320131"/>
                    <a:pt x="950383" y="295260"/>
                    <a:pt x="952500" y="264568"/>
                  </a:cubicBezTo>
                  <a:cubicBezTo>
                    <a:pt x="954617" y="233876"/>
                    <a:pt x="899583" y="218001"/>
                    <a:pt x="815975" y="175668"/>
                  </a:cubicBezTo>
                  <a:cubicBezTo>
                    <a:pt x="732367" y="133335"/>
                    <a:pt x="410633" y="-13774"/>
                    <a:pt x="450850" y="10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9" name="フリーフォーム 1618">
              <a:extLst>
                <a:ext uri="{FF2B5EF4-FFF2-40B4-BE49-F238E27FC236}">
                  <a16:creationId xmlns:a16="http://schemas.microsoft.com/office/drawing/2014/main" id="{683CEF65-A53A-5199-A51B-63939DC8EC61}"/>
                </a:ext>
              </a:extLst>
            </p:cNvPr>
            <p:cNvSpPr/>
            <p:nvPr/>
          </p:nvSpPr>
          <p:spPr>
            <a:xfrm>
              <a:off x="7000459" y="6129226"/>
              <a:ext cx="1480716" cy="430141"/>
            </a:xfrm>
            <a:custGeom>
              <a:avLst/>
              <a:gdLst>
                <a:gd name="connsiteX0" fmla="*/ 1470441 w 1480716"/>
                <a:gd name="connsiteY0" fmla="*/ 8049 h 430141"/>
                <a:gd name="connsiteX1" fmla="*/ 787816 w 1480716"/>
                <a:gd name="connsiteY1" fmla="*/ 423974 h 430141"/>
                <a:gd name="connsiteX2" fmla="*/ 1092616 w 1480716"/>
                <a:gd name="connsiteY2" fmla="*/ 262049 h 430141"/>
                <a:gd name="connsiteX3" fmla="*/ 711616 w 1480716"/>
                <a:gd name="connsiteY3" fmla="*/ 331899 h 430141"/>
                <a:gd name="connsiteX4" fmla="*/ 3591 w 1480716"/>
                <a:gd name="connsiteY4" fmla="*/ 354124 h 430141"/>
                <a:gd name="connsiteX5" fmla="*/ 1038641 w 1480716"/>
                <a:gd name="connsiteY5" fmla="*/ 290624 h 430141"/>
                <a:gd name="connsiteX6" fmla="*/ 1079916 w 1480716"/>
                <a:gd name="connsiteY6" fmla="*/ 223949 h 430141"/>
                <a:gd name="connsiteX7" fmla="*/ 657641 w 1480716"/>
                <a:gd name="connsiteY7" fmla="*/ 182674 h 430141"/>
                <a:gd name="connsiteX8" fmla="*/ 1095791 w 1480716"/>
                <a:gd name="connsiteY8" fmla="*/ 179499 h 430141"/>
                <a:gd name="connsiteX9" fmla="*/ 962441 w 1480716"/>
                <a:gd name="connsiteY9" fmla="*/ 214424 h 430141"/>
                <a:gd name="connsiteX10" fmla="*/ 1181516 w 1480716"/>
                <a:gd name="connsiteY10" fmla="*/ 154099 h 430141"/>
                <a:gd name="connsiteX11" fmla="*/ 1470441 w 1480716"/>
                <a:gd name="connsiteY11" fmla="*/ 8049 h 430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0716" h="430141">
                  <a:moveTo>
                    <a:pt x="1470441" y="8049"/>
                  </a:moveTo>
                  <a:cubicBezTo>
                    <a:pt x="1404824" y="53028"/>
                    <a:pt x="850787" y="381641"/>
                    <a:pt x="787816" y="423974"/>
                  </a:cubicBezTo>
                  <a:cubicBezTo>
                    <a:pt x="724845" y="466307"/>
                    <a:pt x="1105316" y="277395"/>
                    <a:pt x="1092616" y="262049"/>
                  </a:cubicBezTo>
                  <a:cubicBezTo>
                    <a:pt x="1079916" y="246703"/>
                    <a:pt x="893120" y="316553"/>
                    <a:pt x="711616" y="331899"/>
                  </a:cubicBezTo>
                  <a:cubicBezTo>
                    <a:pt x="530112" y="347245"/>
                    <a:pt x="-50913" y="361003"/>
                    <a:pt x="3591" y="354124"/>
                  </a:cubicBezTo>
                  <a:cubicBezTo>
                    <a:pt x="58095" y="347245"/>
                    <a:pt x="859253" y="312320"/>
                    <a:pt x="1038641" y="290624"/>
                  </a:cubicBezTo>
                  <a:cubicBezTo>
                    <a:pt x="1218028" y="268928"/>
                    <a:pt x="1143416" y="241941"/>
                    <a:pt x="1079916" y="223949"/>
                  </a:cubicBezTo>
                  <a:cubicBezTo>
                    <a:pt x="1016416" y="205957"/>
                    <a:pt x="654995" y="190082"/>
                    <a:pt x="657641" y="182674"/>
                  </a:cubicBezTo>
                  <a:cubicBezTo>
                    <a:pt x="660287" y="175266"/>
                    <a:pt x="1044991" y="174207"/>
                    <a:pt x="1095791" y="179499"/>
                  </a:cubicBezTo>
                  <a:cubicBezTo>
                    <a:pt x="1146591" y="184791"/>
                    <a:pt x="948154" y="218657"/>
                    <a:pt x="962441" y="214424"/>
                  </a:cubicBezTo>
                  <a:cubicBezTo>
                    <a:pt x="976728" y="210191"/>
                    <a:pt x="1093674" y="188495"/>
                    <a:pt x="1181516" y="154099"/>
                  </a:cubicBezTo>
                  <a:cubicBezTo>
                    <a:pt x="1269358" y="119703"/>
                    <a:pt x="1536058" y="-36930"/>
                    <a:pt x="1470441" y="80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0" name="フリーフォーム 1619">
              <a:extLst>
                <a:ext uri="{FF2B5EF4-FFF2-40B4-BE49-F238E27FC236}">
                  <a16:creationId xmlns:a16="http://schemas.microsoft.com/office/drawing/2014/main" id="{285C3A49-EA66-9C22-7D42-224F7941C732}"/>
                </a:ext>
              </a:extLst>
            </p:cNvPr>
            <p:cNvSpPr/>
            <p:nvPr/>
          </p:nvSpPr>
          <p:spPr>
            <a:xfrm>
              <a:off x="6450236" y="6429669"/>
              <a:ext cx="1559186" cy="277792"/>
            </a:xfrm>
            <a:custGeom>
              <a:avLst/>
              <a:gdLst>
                <a:gd name="connsiteX0" fmla="*/ 14064 w 1559186"/>
                <a:gd name="connsiteY0" fmla="*/ 2881 h 277792"/>
                <a:gd name="connsiteX1" fmla="*/ 982439 w 1559186"/>
                <a:gd name="connsiteY1" fmla="*/ 266406 h 277792"/>
                <a:gd name="connsiteX2" fmla="*/ 544289 w 1559186"/>
                <a:gd name="connsiteY2" fmla="*/ 228306 h 277792"/>
                <a:gd name="connsiteX3" fmla="*/ 252189 w 1559186"/>
                <a:gd name="connsiteY3" fmla="*/ 212431 h 277792"/>
                <a:gd name="connsiteX4" fmla="*/ 1557114 w 1559186"/>
                <a:gd name="connsiteY4" fmla="*/ 206081 h 277792"/>
                <a:gd name="connsiteX5" fmla="*/ 550639 w 1559186"/>
                <a:gd name="connsiteY5" fmla="*/ 187031 h 277792"/>
                <a:gd name="connsiteX6" fmla="*/ 382364 w 1559186"/>
                <a:gd name="connsiteY6" fmla="*/ 177506 h 277792"/>
                <a:gd name="connsiteX7" fmla="*/ 687164 w 1559186"/>
                <a:gd name="connsiteY7" fmla="*/ 136231 h 277792"/>
                <a:gd name="connsiteX8" fmla="*/ 1328514 w 1559186"/>
                <a:gd name="connsiteY8" fmla="*/ 88606 h 277792"/>
                <a:gd name="connsiteX9" fmla="*/ 468089 w 1559186"/>
                <a:gd name="connsiteY9" fmla="*/ 123531 h 277792"/>
                <a:gd name="connsiteX10" fmla="*/ 14064 w 1559186"/>
                <a:gd name="connsiteY10" fmla="*/ 2881 h 277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9186" h="277792">
                  <a:moveTo>
                    <a:pt x="14064" y="2881"/>
                  </a:moveTo>
                  <a:cubicBezTo>
                    <a:pt x="99789" y="26693"/>
                    <a:pt x="894068" y="228835"/>
                    <a:pt x="982439" y="266406"/>
                  </a:cubicBezTo>
                  <a:cubicBezTo>
                    <a:pt x="1070810" y="303977"/>
                    <a:pt x="665997" y="237302"/>
                    <a:pt x="544289" y="228306"/>
                  </a:cubicBezTo>
                  <a:cubicBezTo>
                    <a:pt x="422581" y="219310"/>
                    <a:pt x="83385" y="216135"/>
                    <a:pt x="252189" y="212431"/>
                  </a:cubicBezTo>
                  <a:cubicBezTo>
                    <a:pt x="420993" y="208727"/>
                    <a:pt x="1507372" y="210314"/>
                    <a:pt x="1557114" y="206081"/>
                  </a:cubicBezTo>
                  <a:cubicBezTo>
                    <a:pt x="1606856" y="201848"/>
                    <a:pt x="746431" y="191793"/>
                    <a:pt x="550639" y="187031"/>
                  </a:cubicBezTo>
                  <a:cubicBezTo>
                    <a:pt x="354847" y="182269"/>
                    <a:pt x="359610" y="185973"/>
                    <a:pt x="382364" y="177506"/>
                  </a:cubicBezTo>
                  <a:cubicBezTo>
                    <a:pt x="405118" y="169039"/>
                    <a:pt x="529472" y="151048"/>
                    <a:pt x="687164" y="136231"/>
                  </a:cubicBezTo>
                  <a:cubicBezTo>
                    <a:pt x="844856" y="121414"/>
                    <a:pt x="1365026" y="90723"/>
                    <a:pt x="1328514" y="88606"/>
                  </a:cubicBezTo>
                  <a:cubicBezTo>
                    <a:pt x="1292002" y="86489"/>
                    <a:pt x="682402" y="136760"/>
                    <a:pt x="468089" y="123531"/>
                  </a:cubicBezTo>
                  <a:cubicBezTo>
                    <a:pt x="253777" y="110302"/>
                    <a:pt x="-71661" y="-20931"/>
                    <a:pt x="14064" y="28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1" name="フリーフォーム 1620">
              <a:extLst>
                <a:ext uri="{FF2B5EF4-FFF2-40B4-BE49-F238E27FC236}">
                  <a16:creationId xmlns:a16="http://schemas.microsoft.com/office/drawing/2014/main" id="{1DE1299C-444C-AED0-ED53-A269520BAC71}"/>
                </a:ext>
              </a:extLst>
            </p:cNvPr>
            <p:cNvSpPr/>
            <p:nvPr/>
          </p:nvSpPr>
          <p:spPr>
            <a:xfrm>
              <a:off x="5017559" y="4581458"/>
              <a:ext cx="116374" cy="2268524"/>
            </a:xfrm>
            <a:custGeom>
              <a:avLst/>
              <a:gdLst>
                <a:gd name="connsiteX0" fmla="*/ 63360 w 116374"/>
                <a:gd name="connsiteY0" fmla="*/ 31918 h 2268524"/>
                <a:gd name="connsiteX1" fmla="*/ 5435 w 116374"/>
                <a:gd name="connsiteY1" fmla="*/ 1417999 h 2268524"/>
                <a:gd name="connsiteX2" fmla="*/ 13710 w 116374"/>
                <a:gd name="connsiteY2" fmla="*/ 1360073 h 2268524"/>
                <a:gd name="connsiteX3" fmla="*/ 104736 w 116374"/>
                <a:gd name="connsiteY3" fmla="*/ 2233098 h 2268524"/>
                <a:gd name="connsiteX4" fmla="*/ 104736 w 116374"/>
                <a:gd name="connsiteY4" fmla="*/ 2013807 h 2268524"/>
                <a:gd name="connsiteX5" fmla="*/ 9572 w 116374"/>
                <a:gd name="connsiteY5" fmla="*/ 1235947 h 2268524"/>
                <a:gd name="connsiteX6" fmla="*/ 59223 w 116374"/>
                <a:gd name="connsiteY6" fmla="*/ 648413 h 2268524"/>
                <a:gd name="connsiteX7" fmla="*/ 104736 w 116374"/>
                <a:gd name="connsiteY7" fmla="*/ 520149 h 2268524"/>
                <a:gd name="connsiteX8" fmla="*/ 55085 w 116374"/>
                <a:gd name="connsiteY8" fmla="*/ 640138 h 2268524"/>
                <a:gd name="connsiteX9" fmla="*/ 67498 w 116374"/>
                <a:gd name="connsiteY9" fmla="*/ 288446 h 2268524"/>
                <a:gd name="connsiteX10" fmla="*/ 67498 w 116374"/>
                <a:gd name="connsiteY10" fmla="*/ 433261 h 2268524"/>
                <a:gd name="connsiteX11" fmla="*/ 63360 w 116374"/>
                <a:gd name="connsiteY11" fmla="*/ 31918 h 226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6374" h="2268524">
                  <a:moveTo>
                    <a:pt x="63360" y="31918"/>
                  </a:moveTo>
                  <a:cubicBezTo>
                    <a:pt x="53016" y="196041"/>
                    <a:pt x="13710" y="1196640"/>
                    <a:pt x="5435" y="1417999"/>
                  </a:cubicBezTo>
                  <a:cubicBezTo>
                    <a:pt x="-2840" y="1639358"/>
                    <a:pt x="-2840" y="1224223"/>
                    <a:pt x="13710" y="1360073"/>
                  </a:cubicBezTo>
                  <a:cubicBezTo>
                    <a:pt x="30260" y="1495923"/>
                    <a:pt x="89565" y="2124142"/>
                    <a:pt x="104736" y="2233098"/>
                  </a:cubicBezTo>
                  <a:cubicBezTo>
                    <a:pt x="119907" y="2342054"/>
                    <a:pt x="120597" y="2179999"/>
                    <a:pt x="104736" y="2013807"/>
                  </a:cubicBezTo>
                  <a:cubicBezTo>
                    <a:pt x="88875" y="1847615"/>
                    <a:pt x="17157" y="1463513"/>
                    <a:pt x="9572" y="1235947"/>
                  </a:cubicBezTo>
                  <a:cubicBezTo>
                    <a:pt x="1986" y="1008381"/>
                    <a:pt x="43362" y="767713"/>
                    <a:pt x="59223" y="648413"/>
                  </a:cubicBezTo>
                  <a:cubicBezTo>
                    <a:pt x="75084" y="529113"/>
                    <a:pt x="105426" y="521528"/>
                    <a:pt x="104736" y="520149"/>
                  </a:cubicBezTo>
                  <a:cubicBezTo>
                    <a:pt x="104046" y="518770"/>
                    <a:pt x="61291" y="678755"/>
                    <a:pt x="55085" y="640138"/>
                  </a:cubicBezTo>
                  <a:cubicBezTo>
                    <a:pt x="48879" y="601521"/>
                    <a:pt x="65429" y="322925"/>
                    <a:pt x="67498" y="288446"/>
                  </a:cubicBezTo>
                  <a:cubicBezTo>
                    <a:pt x="69567" y="253967"/>
                    <a:pt x="64740" y="478774"/>
                    <a:pt x="67498" y="433261"/>
                  </a:cubicBezTo>
                  <a:cubicBezTo>
                    <a:pt x="70256" y="387748"/>
                    <a:pt x="73704" y="-132205"/>
                    <a:pt x="63360" y="319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2" name="フリーフォーム 1621">
              <a:extLst>
                <a:ext uri="{FF2B5EF4-FFF2-40B4-BE49-F238E27FC236}">
                  <a16:creationId xmlns:a16="http://schemas.microsoft.com/office/drawing/2014/main" id="{235C80BC-22BF-1538-11E2-AAE8BEEE8089}"/>
                </a:ext>
              </a:extLst>
            </p:cNvPr>
            <p:cNvSpPr/>
            <p:nvPr/>
          </p:nvSpPr>
          <p:spPr>
            <a:xfrm>
              <a:off x="4931086" y="5124590"/>
              <a:ext cx="253617" cy="1669295"/>
            </a:xfrm>
            <a:custGeom>
              <a:avLst/>
              <a:gdLst>
                <a:gd name="connsiteX0" fmla="*/ 249135 w 253617"/>
                <a:gd name="connsiteY0" fmla="*/ 30805 h 1669295"/>
                <a:gd name="connsiteX1" fmla="*/ 5019 w 253617"/>
                <a:gd name="connsiteY1" fmla="*/ 941068 h 1669295"/>
                <a:gd name="connsiteX2" fmla="*/ 87770 w 253617"/>
                <a:gd name="connsiteY2" fmla="*/ 676264 h 1669295"/>
                <a:gd name="connsiteX3" fmla="*/ 129146 w 253617"/>
                <a:gd name="connsiteY3" fmla="*/ 932793 h 1669295"/>
                <a:gd name="connsiteX4" fmla="*/ 141558 w 253617"/>
                <a:gd name="connsiteY4" fmla="*/ 874867 h 1669295"/>
                <a:gd name="connsiteX5" fmla="*/ 236722 w 253617"/>
                <a:gd name="connsiteY5" fmla="*/ 1669278 h 1669295"/>
                <a:gd name="connsiteX6" fmla="*/ 145696 w 253617"/>
                <a:gd name="connsiteY6" fmla="*/ 895555 h 1669295"/>
                <a:gd name="connsiteX7" fmla="*/ 162246 w 253617"/>
                <a:gd name="connsiteY7" fmla="*/ 5980 h 1669295"/>
                <a:gd name="connsiteX8" fmla="*/ 162246 w 253617"/>
                <a:gd name="connsiteY8" fmla="*/ 485937 h 1669295"/>
                <a:gd name="connsiteX9" fmla="*/ 249135 w 253617"/>
                <a:gd name="connsiteY9" fmla="*/ 30805 h 166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3617" h="1669295">
                  <a:moveTo>
                    <a:pt x="249135" y="30805"/>
                  </a:moveTo>
                  <a:cubicBezTo>
                    <a:pt x="222930" y="106660"/>
                    <a:pt x="31913" y="833492"/>
                    <a:pt x="5019" y="941068"/>
                  </a:cubicBezTo>
                  <a:cubicBezTo>
                    <a:pt x="-21875" y="1048644"/>
                    <a:pt x="67082" y="677643"/>
                    <a:pt x="87770" y="676264"/>
                  </a:cubicBezTo>
                  <a:cubicBezTo>
                    <a:pt x="108458" y="674885"/>
                    <a:pt x="120181" y="899693"/>
                    <a:pt x="129146" y="932793"/>
                  </a:cubicBezTo>
                  <a:cubicBezTo>
                    <a:pt x="138111" y="965893"/>
                    <a:pt x="123629" y="752120"/>
                    <a:pt x="141558" y="874867"/>
                  </a:cubicBezTo>
                  <a:cubicBezTo>
                    <a:pt x="159487" y="997614"/>
                    <a:pt x="236032" y="1665830"/>
                    <a:pt x="236722" y="1669278"/>
                  </a:cubicBezTo>
                  <a:cubicBezTo>
                    <a:pt x="237412" y="1672726"/>
                    <a:pt x="158109" y="1172771"/>
                    <a:pt x="145696" y="895555"/>
                  </a:cubicBezTo>
                  <a:cubicBezTo>
                    <a:pt x="133283" y="618339"/>
                    <a:pt x="159488" y="74250"/>
                    <a:pt x="162246" y="5980"/>
                  </a:cubicBezTo>
                  <a:cubicBezTo>
                    <a:pt x="165004" y="-62290"/>
                    <a:pt x="145696" y="476283"/>
                    <a:pt x="162246" y="485937"/>
                  </a:cubicBezTo>
                  <a:cubicBezTo>
                    <a:pt x="178796" y="495591"/>
                    <a:pt x="275340" y="-45050"/>
                    <a:pt x="249135" y="308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3" name="フリーフォーム 1622">
              <a:extLst>
                <a:ext uri="{FF2B5EF4-FFF2-40B4-BE49-F238E27FC236}">
                  <a16:creationId xmlns:a16="http://schemas.microsoft.com/office/drawing/2014/main" id="{BB41ADEB-AE71-442B-A925-A1258ECDDF0C}"/>
                </a:ext>
              </a:extLst>
            </p:cNvPr>
            <p:cNvSpPr/>
            <p:nvPr/>
          </p:nvSpPr>
          <p:spPr>
            <a:xfrm>
              <a:off x="5362571" y="5165587"/>
              <a:ext cx="107954" cy="154959"/>
            </a:xfrm>
            <a:custGeom>
              <a:avLst/>
              <a:gdLst>
                <a:gd name="connsiteX0" fmla="*/ 4 w 107954"/>
                <a:gd name="connsiteY0" fmla="*/ 138 h 154959"/>
                <a:gd name="connsiteX1" fmla="*/ 47629 w 107954"/>
                <a:gd name="connsiteY1" fmla="*/ 73163 h 154959"/>
                <a:gd name="connsiteX2" fmla="*/ 22229 w 107954"/>
                <a:gd name="connsiteY2" fmla="*/ 136663 h 154959"/>
                <a:gd name="connsiteX3" fmla="*/ 82554 w 107954"/>
                <a:gd name="connsiteY3" fmla="*/ 143013 h 154959"/>
                <a:gd name="connsiteX4" fmla="*/ 31754 w 107954"/>
                <a:gd name="connsiteY4" fmla="*/ 149363 h 154959"/>
                <a:gd name="connsiteX5" fmla="*/ 63504 w 107954"/>
                <a:gd name="connsiteY5" fmla="*/ 54113 h 154959"/>
                <a:gd name="connsiteX6" fmla="*/ 107954 w 107954"/>
                <a:gd name="connsiteY6" fmla="*/ 54113 h 154959"/>
                <a:gd name="connsiteX7" fmla="*/ 50804 w 107954"/>
                <a:gd name="connsiteY7" fmla="*/ 54113 h 154959"/>
                <a:gd name="connsiteX8" fmla="*/ 4 w 107954"/>
                <a:gd name="connsiteY8" fmla="*/ 138 h 154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54" h="154959">
                  <a:moveTo>
                    <a:pt x="4" y="138"/>
                  </a:moveTo>
                  <a:cubicBezTo>
                    <a:pt x="-525" y="3313"/>
                    <a:pt x="43925" y="50409"/>
                    <a:pt x="47629" y="73163"/>
                  </a:cubicBezTo>
                  <a:cubicBezTo>
                    <a:pt x="51333" y="95917"/>
                    <a:pt x="16408" y="125021"/>
                    <a:pt x="22229" y="136663"/>
                  </a:cubicBezTo>
                  <a:cubicBezTo>
                    <a:pt x="28050" y="148305"/>
                    <a:pt x="80966" y="140896"/>
                    <a:pt x="82554" y="143013"/>
                  </a:cubicBezTo>
                  <a:cubicBezTo>
                    <a:pt x="84142" y="145130"/>
                    <a:pt x="34929" y="164180"/>
                    <a:pt x="31754" y="149363"/>
                  </a:cubicBezTo>
                  <a:cubicBezTo>
                    <a:pt x="28579" y="134546"/>
                    <a:pt x="50804" y="69988"/>
                    <a:pt x="63504" y="54113"/>
                  </a:cubicBezTo>
                  <a:cubicBezTo>
                    <a:pt x="76204" y="38238"/>
                    <a:pt x="107954" y="54113"/>
                    <a:pt x="107954" y="54113"/>
                  </a:cubicBezTo>
                  <a:cubicBezTo>
                    <a:pt x="105837" y="54113"/>
                    <a:pt x="74087" y="58876"/>
                    <a:pt x="50804" y="54113"/>
                  </a:cubicBezTo>
                  <a:cubicBezTo>
                    <a:pt x="27521" y="49351"/>
                    <a:pt x="533" y="-3037"/>
                    <a:pt x="4" y="1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4" name="フリーフォーム 1623">
              <a:extLst>
                <a:ext uri="{FF2B5EF4-FFF2-40B4-BE49-F238E27FC236}">
                  <a16:creationId xmlns:a16="http://schemas.microsoft.com/office/drawing/2014/main" id="{6380266E-ACEE-BEE9-47C0-5336A1E1F168}"/>
                </a:ext>
              </a:extLst>
            </p:cNvPr>
            <p:cNvSpPr/>
            <p:nvPr/>
          </p:nvSpPr>
          <p:spPr>
            <a:xfrm>
              <a:off x="5149142" y="5117219"/>
              <a:ext cx="277670" cy="100670"/>
            </a:xfrm>
            <a:custGeom>
              <a:avLst/>
              <a:gdLst>
                <a:gd name="connsiteX0" fmla="*/ 7058 w 277670"/>
                <a:gd name="connsiteY0" fmla="*/ 881 h 100670"/>
                <a:gd name="connsiteX1" fmla="*/ 267408 w 277670"/>
                <a:gd name="connsiteY1" fmla="*/ 77081 h 100670"/>
                <a:gd name="connsiteX2" fmla="*/ 229308 w 277670"/>
                <a:gd name="connsiteY2" fmla="*/ 86606 h 100670"/>
                <a:gd name="connsiteX3" fmla="*/ 222958 w 277670"/>
                <a:gd name="connsiteY3" fmla="*/ 96131 h 100670"/>
                <a:gd name="connsiteX4" fmla="*/ 200733 w 277670"/>
                <a:gd name="connsiteY4" fmla="*/ 7231 h 100670"/>
                <a:gd name="connsiteX5" fmla="*/ 242008 w 277670"/>
                <a:gd name="connsiteY5" fmla="*/ 67556 h 100670"/>
                <a:gd name="connsiteX6" fmla="*/ 86433 w 277670"/>
                <a:gd name="connsiteY6" fmla="*/ 35806 h 100670"/>
                <a:gd name="connsiteX7" fmla="*/ 7058 w 277670"/>
                <a:gd name="connsiteY7" fmla="*/ 881 h 100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670" h="100670">
                  <a:moveTo>
                    <a:pt x="7058" y="881"/>
                  </a:moveTo>
                  <a:cubicBezTo>
                    <a:pt x="37220" y="7760"/>
                    <a:pt x="230366" y="62794"/>
                    <a:pt x="267408" y="77081"/>
                  </a:cubicBezTo>
                  <a:cubicBezTo>
                    <a:pt x="304450" y="91369"/>
                    <a:pt x="229308" y="86606"/>
                    <a:pt x="229308" y="86606"/>
                  </a:cubicBezTo>
                  <a:cubicBezTo>
                    <a:pt x="221900" y="89781"/>
                    <a:pt x="227720" y="109360"/>
                    <a:pt x="222958" y="96131"/>
                  </a:cubicBezTo>
                  <a:cubicBezTo>
                    <a:pt x="218196" y="82902"/>
                    <a:pt x="197558" y="11993"/>
                    <a:pt x="200733" y="7231"/>
                  </a:cubicBezTo>
                  <a:cubicBezTo>
                    <a:pt x="203908" y="2469"/>
                    <a:pt x="261058" y="62794"/>
                    <a:pt x="242008" y="67556"/>
                  </a:cubicBezTo>
                  <a:cubicBezTo>
                    <a:pt x="222958" y="72318"/>
                    <a:pt x="121887" y="42156"/>
                    <a:pt x="86433" y="35806"/>
                  </a:cubicBezTo>
                  <a:cubicBezTo>
                    <a:pt x="50979" y="29456"/>
                    <a:pt x="-23104" y="-5998"/>
                    <a:pt x="7058" y="8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5" name="フリーフォーム 1624">
              <a:extLst>
                <a:ext uri="{FF2B5EF4-FFF2-40B4-BE49-F238E27FC236}">
                  <a16:creationId xmlns:a16="http://schemas.microsoft.com/office/drawing/2014/main" id="{768225B9-34D7-1B4B-0181-517EF643C2CC}"/>
                </a:ext>
              </a:extLst>
            </p:cNvPr>
            <p:cNvSpPr/>
            <p:nvPr/>
          </p:nvSpPr>
          <p:spPr>
            <a:xfrm>
              <a:off x="5307777" y="5172068"/>
              <a:ext cx="356725" cy="506888"/>
            </a:xfrm>
            <a:custGeom>
              <a:avLst/>
              <a:gdLst>
                <a:gd name="connsiteX0" fmla="*/ 823 w 356725"/>
                <a:gd name="connsiteY0" fmla="*/ 7 h 506888"/>
                <a:gd name="connsiteX1" fmla="*/ 10348 w 356725"/>
                <a:gd name="connsiteY1" fmla="*/ 260357 h 506888"/>
                <a:gd name="connsiteX2" fmla="*/ 77023 w 356725"/>
                <a:gd name="connsiteY2" fmla="*/ 466732 h 506888"/>
                <a:gd name="connsiteX3" fmla="*/ 77023 w 356725"/>
                <a:gd name="connsiteY3" fmla="*/ 434982 h 506888"/>
                <a:gd name="connsiteX4" fmla="*/ 146873 w 356725"/>
                <a:gd name="connsiteY4" fmla="*/ 498482 h 506888"/>
                <a:gd name="connsiteX5" fmla="*/ 165923 w 356725"/>
                <a:gd name="connsiteY5" fmla="*/ 504832 h 506888"/>
                <a:gd name="connsiteX6" fmla="*/ 248473 w 356725"/>
                <a:gd name="connsiteY6" fmla="*/ 485782 h 506888"/>
                <a:gd name="connsiteX7" fmla="*/ 238948 w 356725"/>
                <a:gd name="connsiteY7" fmla="*/ 495307 h 506888"/>
                <a:gd name="connsiteX8" fmla="*/ 356423 w 356725"/>
                <a:gd name="connsiteY8" fmla="*/ 409582 h 506888"/>
                <a:gd name="connsiteX9" fmla="*/ 267523 w 356725"/>
                <a:gd name="connsiteY9" fmla="*/ 460382 h 506888"/>
                <a:gd name="connsiteX10" fmla="*/ 108773 w 356725"/>
                <a:gd name="connsiteY10" fmla="*/ 482607 h 506888"/>
                <a:gd name="connsiteX11" fmla="*/ 48448 w 356725"/>
                <a:gd name="connsiteY11" fmla="*/ 384182 h 506888"/>
                <a:gd name="connsiteX12" fmla="*/ 16698 w 356725"/>
                <a:gd name="connsiteY12" fmla="*/ 95257 h 506888"/>
                <a:gd name="connsiteX13" fmla="*/ 16698 w 356725"/>
                <a:gd name="connsiteY13" fmla="*/ 250832 h 506888"/>
                <a:gd name="connsiteX14" fmla="*/ 823 w 356725"/>
                <a:gd name="connsiteY14" fmla="*/ 7 h 50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6725" h="506888">
                  <a:moveTo>
                    <a:pt x="823" y="7"/>
                  </a:moveTo>
                  <a:cubicBezTo>
                    <a:pt x="-235" y="1595"/>
                    <a:pt x="-2352" y="182570"/>
                    <a:pt x="10348" y="260357"/>
                  </a:cubicBezTo>
                  <a:cubicBezTo>
                    <a:pt x="23048" y="338145"/>
                    <a:pt x="65911" y="437628"/>
                    <a:pt x="77023" y="466732"/>
                  </a:cubicBezTo>
                  <a:cubicBezTo>
                    <a:pt x="88136" y="495836"/>
                    <a:pt x="65381" y="429690"/>
                    <a:pt x="77023" y="434982"/>
                  </a:cubicBezTo>
                  <a:cubicBezTo>
                    <a:pt x="88665" y="440274"/>
                    <a:pt x="146873" y="498482"/>
                    <a:pt x="146873" y="498482"/>
                  </a:cubicBezTo>
                  <a:cubicBezTo>
                    <a:pt x="161689" y="510124"/>
                    <a:pt x="148990" y="506949"/>
                    <a:pt x="165923" y="504832"/>
                  </a:cubicBezTo>
                  <a:cubicBezTo>
                    <a:pt x="182856" y="502715"/>
                    <a:pt x="248473" y="485782"/>
                    <a:pt x="248473" y="485782"/>
                  </a:cubicBezTo>
                  <a:cubicBezTo>
                    <a:pt x="260644" y="484195"/>
                    <a:pt x="220956" y="508007"/>
                    <a:pt x="238948" y="495307"/>
                  </a:cubicBezTo>
                  <a:cubicBezTo>
                    <a:pt x="256940" y="482607"/>
                    <a:pt x="351661" y="415403"/>
                    <a:pt x="356423" y="409582"/>
                  </a:cubicBezTo>
                  <a:cubicBezTo>
                    <a:pt x="361185" y="403761"/>
                    <a:pt x="308798" y="448211"/>
                    <a:pt x="267523" y="460382"/>
                  </a:cubicBezTo>
                  <a:cubicBezTo>
                    <a:pt x="226248" y="472553"/>
                    <a:pt x="145286" y="495307"/>
                    <a:pt x="108773" y="482607"/>
                  </a:cubicBezTo>
                  <a:cubicBezTo>
                    <a:pt x="72261" y="469907"/>
                    <a:pt x="63794" y="448740"/>
                    <a:pt x="48448" y="384182"/>
                  </a:cubicBezTo>
                  <a:cubicBezTo>
                    <a:pt x="33102" y="319624"/>
                    <a:pt x="21990" y="117482"/>
                    <a:pt x="16698" y="95257"/>
                  </a:cubicBezTo>
                  <a:cubicBezTo>
                    <a:pt x="11406" y="73032"/>
                    <a:pt x="20402" y="263532"/>
                    <a:pt x="16698" y="250832"/>
                  </a:cubicBezTo>
                  <a:cubicBezTo>
                    <a:pt x="12994" y="238132"/>
                    <a:pt x="1881" y="-1581"/>
                    <a:pt x="823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6" name="フリーフォーム 1625">
              <a:extLst>
                <a:ext uri="{FF2B5EF4-FFF2-40B4-BE49-F238E27FC236}">
                  <a16:creationId xmlns:a16="http://schemas.microsoft.com/office/drawing/2014/main" id="{95207F0E-0981-F3B6-AF47-CA274067D9C2}"/>
                </a:ext>
              </a:extLst>
            </p:cNvPr>
            <p:cNvSpPr/>
            <p:nvPr/>
          </p:nvSpPr>
          <p:spPr>
            <a:xfrm>
              <a:off x="5173864" y="5180680"/>
              <a:ext cx="461648" cy="625463"/>
            </a:xfrm>
            <a:custGeom>
              <a:avLst/>
              <a:gdLst>
                <a:gd name="connsiteX0" fmla="*/ 71236 w 461648"/>
                <a:gd name="connsiteY0" fmla="*/ 920 h 625463"/>
                <a:gd name="connsiteX1" fmla="*/ 17261 w 461648"/>
                <a:gd name="connsiteY1" fmla="*/ 261270 h 625463"/>
                <a:gd name="connsiteX2" fmla="*/ 93461 w 461648"/>
                <a:gd name="connsiteY2" fmla="*/ 493045 h 625463"/>
                <a:gd name="connsiteX3" fmla="*/ 80761 w 461648"/>
                <a:gd name="connsiteY3" fmla="*/ 477170 h 625463"/>
                <a:gd name="connsiteX4" fmla="*/ 153786 w 461648"/>
                <a:gd name="connsiteY4" fmla="*/ 620045 h 625463"/>
                <a:gd name="connsiteX5" fmla="*/ 245861 w 461648"/>
                <a:gd name="connsiteY5" fmla="*/ 597820 h 625463"/>
                <a:gd name="connsiteX6" fmla="*/ 245861 w 461648"/>
                <a:gd name="connsiteY6" fmla="*/ 607345 h 625463"/>
                <a:gd name="connsiteX7" fmla="*/ 363336 w 461648"/>
                <a:gd name="connsiteY7" fmla="*/ 505745 h 625463"/>
                <a:gd name="connsiteX8" fmla="*/ 347461 w 461648"/>
                <a:gd name="connsiteY8" fmla="*/ 550195 h 625463"/>
                <a:gd name="connsiteX9" fmla="*/ 458586 w 461648"/>
                <a:gd name="connsiteY9" fmla="*/ 346995 h 625463"/>
                <a:gd name="connsiteX10" fmla="*/ 414136 w 461648"/>
                <a:gd name="connsiteY10" fmla="*/ 439070 h 625463"/>
                <a:gd name="connsiteX11" fmla="*/ 245861 w 461648"/>
                <a:gd name="connsiteY11" fmla="*/ 607345 h 625463"/>
                <a:gd name="connsiteX12" fmla="*/ 287136 w 461648"/>
                <a:gd name="connsiteY12" fmla="*/ 486695 h 625463"/>
                <a:gd name="connsiteX13" fmla="*/ 169661 w 461648"/>
                <a:gd name="connsiteY13" fmla="*/ 600995 h 625463"/>
                <a:gd name="connsiteX14" fmla="*/ 109336 w 461648"/>
                <a:gd name="connsiteY14" fmla="*/ 540670 h 625463"/>
                <a:gd name="connsiteX15" fmla="*/ 1386 w 461648"/>
                <a:gd name="connsiteY15" fmla="*/ 366045 h 625463"/>
                <a:gd name="connsiteX16" fmla="*/ 45836 w 461648"/>
                <a:gd name="connsiteY16" fmla="*/ 381920 h 625463"/>
                <a:gd name="connsiteX17" fmla="*/ 10911 w 461648"/>
                <a:gd name="connsiteY17" fmla="*/ 258095 h 625463"/>
                <a:gd name="connsiteX18" fmla="*/ 80761 w 461648"/>
                <a:gd name="connsiteY18" fmla="*/ 137445 h 625463"/>
                <a:gd name="connsiteX19" fmla="*/ 33136 w 461648"/>
                <a:gd name="connsiteY19" fmla="*/ 172370 h 625463"/>
                <a:gd name="connsiteX20" fmla="*/ 71236 w 461648"/>
                <a:gd name="connsiteY20" fmla="*/ 920 h 625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1648" h="625463">
                  <a:moveTo>
                    <a:pt x="71236" y="920"/>
                  </a:moveTo>
                  <a:cubicBezTo>
                    <a:pt x="68590" y="15737"/>
                    <a:pt x="13557" y="179249"/>
                    <a:pt x="17261" y="261270"/>
                  </a:cubicBezTo>
                  <a:cubicBezTo>
                    <a:pt x="20965" y="343291"/>
                    <a:pt x="93461" y="493045"/>
                    <a:pt x="93461" y="493045"/>
                  </a:cubicBezTo>
                  <a:cubicBezTo>
                    <a:pt x="104044" y="529028"/>
                    <a:pt x="70707" y="456003"/>
                    <a:pt x="80761" y="477170"/>
                  </a:cubicBezTo>
                  <a:cubicBezTo>
                    <a:pt x="90815" y="498337"/>
                    <a:pt x="126269" y="599937"/>
                    <a:pt x="153786" y="620045"/>
                  </a:cubicBezTo>
                  <a:cubicBezTo>
                    <a:pt x="181303" y="640153"/>
                    <a:pt x="245861" y="597820"/>
                    <a:pt x="245861" y="597820"/>
                  </a:cubicBezTo>
                  <a:cubicBezTo>
                    <a:pt x="261207" y="595703"/>
                    <a:pt x="226282" y="622691"/>
                    <a:pt x="245861" y="607345"/>
                  </a:cubicBezTo>
                  <a:cubicBezTo>
                    <a:pt x="265440" y="591999"/>
                    <a:pt x="346403" y="515270"/>
                    <a:pt x="363336" y="505745"/>
                  </a:cubicBezTo>
                  <a:cubicBezTo>
                    <a:pt x="380269" y="496220"/>
                    <a:pt x="331586" y="576653"/>
                    <a:pt x="347461" y="550195"/>
                  </a:cubicBezTo>
                  <a:cubicBezTo>
                    <a:pt x="363336" y="523737"/>
                    <a:pt x="447474" y="365516"/>
                    <a:pt x="458586" y="346995"/>
                  </a:cubicBezTo>
                  <a:cubicBezTo>
                    <a:pt x="469699" y="328474"/>
                    <a:pt x="449590" y="395678"/>
                    <a:pt x="414136" y="439070"/>
                  </a:cubicBezTo>
                  <a:cubicBezTo>
                    <a:pt x="378682" y="482462"/>
                    <a:pt x="267028" y="599408"/>
                    <a:pt x="245861" y="607345"/>
                  </a:cubicBezTo>
                  <a:cubicBezTo>
                    <a:pt x="224694" y="615283"/>
                    <a:pt x="299836" y="487753"/>
                    <a:pt x="287136" y="486695"/>
                  </a:cubicBezTo>
                  <a:cubicBezTo>
                    <a:pt x="274436" y="485637"/>
                    <a:pt x="199294" y="591999"/>
                    <a:pt x="169661" y="600995"/>
                  </a:cubicBezTo>
                  <a:cubicBezTo>
                    <a:pt x="140028" y="609991"/>
                    <a:pt x="137382" y="579828"/>
                    <a:pt x="109336" y="540670"/>
                  </a:cubicBezTo>
                  <a:cubicBezTo>
                    <a:pt x="81290" y="501512"/>
                    <a:pt x="11969" y="392503"/>
                    <a:pt x="1386" y="366045"/>
                  </a:cubicBezTo>
                  <a:cubicBezTo>
                    <a:pt x="-9197" y="339587"/>
                    <a:pt x="44248" y="399912"/>
                    <a:pt x="45836" y="381920"/>
                  </a:cubicBezTo>
                  <a:cubicBezTo>
                    <a:pt x="47423" y="363928"/>
                    <a:pt x="5090" y="298841"/>
                    <a:pt x="10911" y="258095"/>
                  </a:cubicBezTo>
                  <a:cubicBezTo>
                    <a:pt x="16732" y="217349"/>
                    <a:pt x="77057" y="151732"/>
                    <a:pt x="80761" y="137445"/>
                  </a:cubicBezTo>
                  <a:cubicBezTo>
                    <a:pt x="84465" y="123158"/>
                    <a:pt x="35782" y="189833"/>
                    <a:pt x="33136" y="172370"/>
                  </a:cubicBezTo>
                  <a:cubicBezTo>
                    <a:pt x="30490" y="154907"/>
                    <a:pt x="73882" y="-13897"/>
                    <a:pt x="71236" y="9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7" name="フリーフォーム 1626">
              <a:extLst>
                <a:ext uri="{FF2B5EF4-FFF2-40B4-BE49-F238E27FC236}">
                  <a16:creationId xmlns:a16="http://schemas.microsoft.com/office/drawing/2014/main" id="{55A101EF-8137-4B04-814C-0131A62EB0E1}"/>
                </a:ext>
              </a:extLst>
            </p:cNvPr>
            <p:cNvSpPr/>
            <p:nvPr/>
          </p:nvSpPr>
          <p:spPr>
            <a:xfrm>
              <a:off x="5186878" y="5160947"/>
              <a:ext cx="74624" cy="329894"/>
            </a:xfrm>
            <a:custGeom>
              <a:avLst/>
              <a:gdLst>
                <a:gd name="connsiteX0" fmla="*/ 74097 w 74624"/>
                <a:gd name="connsiteY0" fmla="*/ 7953 h 329894"/>
                <a:gd name="connsiteX1" fmla="*/ 1072 w 74624"/>
                <a:gd name="connsiteY1" fmla="*/ 328628 h 329894"/>
                <a:gd name="connsiteX2" fmla="*/ 32822 w 74624"/>
                <a:gd name="connsiteY2" fmla="*/ 115903 h 329894"/>
                <a:gd name="connsiteX3" fmla="*/ 74097 w 74624"/>
                <a:gd name="connsiteY3" fmla="*/ 7953 h 32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24" h="329894">
                  <a:moveTo>
                    <a:pt x="74097" y="7953"/>
                  </a:moveTo>
                  <a:cubicBezTo>
                    <a:pt x="68805" y="43407"/>
                    <a:pt x="7951" y="310636"/>
                    <a:pt x="1072" y="328628"/>
                  </a:cubicBezTo>
                  <a:cubicBezTo>
                    <a:pt x="-5807" y="346620"/>
                    <a:pt x="22239" y="167761"/>
                    <a:pt x="32822" y="115903"/>
                  </a:cubicBezTo>
                  <a:cubicBezTo>
                    <a:pt x="43405" y="64045"/>
                    <a:pt x="79389" y="-27501"/>
                    <a:pt x="74097" y="79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8" name="フリーフォーム 1627">
              <a:extLst>
                <a:ext uri="{FF2B5EF4-FFF2-40B4-BE49-F238E27FC236}">
                  <a16:creationId xmlns:a16="http://schemas.microsoft.com/office/drawing/2014/main" id="{FB536138-3509-CB57-9CA8-D6D095EA5365}"/>
                </a:ext>
              </a:extLst>
            </p:cNvPr>
            <p:cNvSpPr/>
            <p:nvPr/>
          </p:nvSpPr>
          <p:spPr>
            <a:xfrm>
              <a:off x="5279498" y="5252791"/>
              <a:ext cx="58669" cy="381353"/>
            </a:xfrm>
            <a:custGeom>
              <a:avLst/>
              <a:gdLst>
                <a:gd name="connsiteX0" fmla="*/ 527 w 58669"/>
                <a:gd name="connsiteY0" fmla="*/ 1834 h 381353"/>
                <a:gd name="connsiteX1" fmla="*/ 57677 w 58669"/>
                <a:gd name="connsiteY1" fmla="*/ 373309 h 381353"/>
                <a:gd name="connsiteX2" fmla="*/ 32277 w 58669"/>
                <a:gd name="connsiteY2" fmla="*/ 236784 h 381353"/>
                <a:gd name="connsiteX3" fmla="*/ 527 w 58669"/>
                <a:gd name="connsiteY3" fmla="*/ 1834 h 381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69" h="381353">
                  <a:moveTo>
                    <a:pt x="527" y="1834"/>
                  </a:moveTo>
                  <a:cubicBezTo>
                    <a:pt x="4760" y="24588"/>
                    <a:pt x="52385" y="334151"/>
                    <a:pt x="57677" y="373309"/>
                  </a:cubicBezTo>
                  <a:cubicBezTo>
                    <a:pt x="62969" y="412467"/>
                    <a:pt x="46035" y="299226"/>
                    <a:pt x="32277" y="236784"/>
                  </a:cubicBezTo>
                  <a:cubicBezTo>
                    <a:pt x="18519" y="174342"/>
                    <a:pt x="-3706" y="-20920"/>
                    <a:pt x="527" y="18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9" name="フリーフォーム 1628">
              <a:extLst>
                <a:ext uri="{FF2B5EF4-FFF2-40B4-BE49-F238E27FC236}">
                  <a16:creationId xmlns:a16="http://schemas.microsoft.com/office/drawing/2014/main" id="{32F63D4F-7F71-7A6B-07DC-86DABDA57B54}"/>
                </a:ext>
              </a:extLst>
            </p:cNvPr>
            <p:cNvSpPr/>
            <p:nvPr/>
          </p:nvSpPr>
          <p:spPr>
            <a:xfrm>
              <a:off x="5419676" y="5597157"/>
              <a:ext cx="260521" cy="206589"/>
            </a:xfrm>
            <a:custGeom>
              <a:avLst/>
              <a:gdLst>
                <a:gd name="connsiteX0" fmla="*/ 260399 w 260521"/>
                <a:gd name="connsiteY0" fmla="*/ 368 h 206589"/>
                <a:gd name="connsiteX1" fmla="*/ 3224 w 260521"/>
                <a:gd name="connsiteY1" fmla="*/ 203568 h 206589"/>
                <a:gd name="connsiteX2" fmla="*/ 111174 w 260521"/>
                <a:gd name="connsiteY2" fmla="*/ 124193 h 206589"/>
                <a:gd name="connsiteX3" fmla="*/ 38149 w 260521"/>
                <a:gd name="connsiteY3" fmla="*/ 152768 h 206589"/>
                <a:gd name="connsiteX4" fmla="*/ 260399 w 260521"/>
                <a:gd name="connsiteY4" fmla="*/ 368 h 206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521" h="206589">
                  <a:moveTo>
                    <a:pt x="260399" y="368"/>
                  </a:moveTo>
                  <a:cubicBezTo>
                    <a:pt x="254578" y="8835"/>
                    <a:pt x="28095" y="182931"/>
                    <a:pt x="3224" y="203568"/>
                  </a:cubicBezTo>
                  <a:cubicBezTo>
                    <a:pt x="-21647" y="224205"/>
                    <a:pt x="105353" y="132660"/>
                    <a:pt x="111174" y="124193"/>
                  </a:cubicBezTo>
                  <a:cubicBezTo>
                    <a:pt x="116995" y="115726"/>
                    <a:pt x="14337" y="173405"/>
                    <a:pt x="38149" y="152768"/>
                  </a:cubicBezTo>
                  <a:cubicBezTo>
                    <a:pt x="61961" y="132131"/>
                    <a:pt x="266220" y="-8099"/>
                    <a:pt x="260399" y="3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0" name="フリーフォーム 1629">
              <a:extLst>
                <a:ext uri="{FF2B5EF4-FFF2-40B4-BE49-F238E27FC236}">
                  <a16:creationId xmlns:a16="http://schemas.microsoft.com/office/drawing/2014/main" id="{81D3C148-AA18-FFB1-73A6-3D8B38660A8F}"/>
                </a:ext>
              </a:extLst>
            </p:cNvPr>
            <p:cNvSpPr/>
            <p:nvPr/>
          </p:nvSpPr>
          <p:spPr>
            <a:xfrm>
              <a:off x="5130594" y="5183267"/>
              <a:ext cx="76409" cy="1291048"/>
            </a:xfrm>
            <a:custGeom>
              <a:avLst/>
              <a:gdLst>
                <a:gd name="connsiteX0" fmla="*/ 76406 w 76409"/>
                <a:gd name="connsiteY0" fmla="*/ 11033 h 1291048"/>
                <a:gd name="connsiteX1" fmla="*/ 206 w 76409"/>
                <a:gd name="connsiteY1" fmla="*/ 1144508 h 1291048"/>
                <a:gd name="connsiteX2" fmla="*/ 54181 w 76409"/>
                <a:gd name="connsiteY2" fmla="*/ 582533 h 1291048"/>
                <a:gd name="connsiteX3" fmla="*/ 63706 w 76409"/>
                <a:gd name="connsiteY3" fmla="*/ 1290558 h 1291048"/>
                <a:gd name="connsiteX4" fmla="*/ 70056 w 76409"/>
                <a:gd name="connsiteY4" fmla="*/ 452358 h 1291048"/>
                <a:gd name="connsiteX5" fmla="*/ 54181 w 76409"/>
                <a:gd name="connsiteY5" fmla="*/ 607933 h 1291048"/>
                <a:gd name="connsiteX6" fmla="*/ 35131 w 76409"/>
                <a:gd name="connsiteY6" fmla="*/ 325358 h 1291048"/>
                <a:gd name="connsiteX7" fmla="*/ 3381 w 76409"/>
                <a:gd name="connsiteY7" fmla="*/ 553958 h 1291048"/>
                <a:gd name="connsiteX8" fmla="*/ 76406 w 76409"/>
                <a:gd name="connsiteY8" fmla="*/ 11033 h 1291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409" h="1291048">
                  <a:moveTo>
                    <a:pt x="76406" y="11033"/>
                  </a:moveTo>
                  <a:cubicBezTo>
                    <a:pt x="75877" y="109458"/>
                    <a:pt x="3910" y="1049258"/>
                    <a:pt x="206" y="1144508"/>
                  </a:cubicBezTo>
                  <a:cubicBezTo>
                    <a:pt x="-3498" y="1239758"/>
                    <a:pt x="43598" y="558191"/>
                    <a:pt x="54181" y="582533"/>
                  </a:cubicBezTo>
                  <a:cubicBezTo>
                    <a:pt x="64764" y="606875"/>
                    <a:pt x="61060" y="1312254"/>
                    <a:pt x="63706" y="1290558"/>
                  </a:cubicBezTo>
                  <a:cubicBezTo>
                    <a:pt x="66352" y="1268862"/>
                    <a:pt x="71643" y="566129"/>
                    <a:pt x="70056" y="452358"/>
                  </a:cubicBezTo>
                  <a:cubicBezTo>
                    <a:pt x="68469" y="338587"/>
                    <a:pt x="60002" y="629100"/>
                    <a:pt x="54181" y="607933"/>
                  </a:cubicBezTo>
                  <a:cubicBezTo>
                    <a:pt x="48360" y="586766"/>
                    <a:pt x="43598" y="334354"/>
                    <a:pt x="35131" y="325358"/>
                  </a:cubicBezTo>
                  <a:cubicBezTo>
                    <a:pt x="26664" y="316362"/>
                    <a:pt x="-2440" y="604229"/>
                    <a:pt x="3381" y="553958"/>
                  </a:cubicBezTo>
                  <a:cubicBezTo>
                    <a:pt x="9202" y="503687"/>
                    <a:pt x="76935" y="-87392"/>
                    <a:pt x="76406" y="110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1" name="フリーフォーム 1630">
              <a:extLst>
                <a:ext uri="{FF2B5EF4-FFF2-40B4-BE49-F238E27FC236}">
                  <a16:creationId xmlns:a16="http://schemas.microsoft.com/office/drawing/2014/main" id="{F7E27675-6894-EF60-0878-05E40AB2A862}"/>
                </a:ext>
              </a:extLst>
            </p:cNvPr>
            <p:cNvSpPr/>
            <p:nvPr/>
          </p:nvSpPr>
          <p:spPr>
            <a:xfrm>
              <a:off x="5375501" y="5324009"/>
              <a:ext cx="72915" cy="282025"/>
            </a:xfrm>
            <a:custGeom>
              <a:avLst/>
              <a:gdLst>
                <a:gd name="connsiteX0" fmla="*/ 34699 w 72915"/>
                <a:gd name="connsiteY0" fmla="*/ 466 h 282025"/>
                <a:gd name="connsiteX1" fmla="*/ 2949 w 72915"/>
                <a:gd name="connsiteY1" fmla="*/ 267166 h 282025"/>
                <a:gd name="connsiteX2" fmla="*/ 9299 w 72915"/>
                <a:gd name="connsiteY2" fmla="*/ 229066 h 282025"/>
                <a:gd name="connsiteX3" fmla="*/ 72799 w 72915"/>
                <a:gd name="connsiteY3" fmla="*/ 70316 h 282025"/>
                <a:gd name="connsiteX4" fmla="*/ 25174 w 72915"/>
                <a:gd name="connsiteY4" fmla="*/ 206841 h 282025"/>
                <a:gd name="connsiteX5" fmla="*/ 31524 w 72915"/>
                <a:gd name="connsiteY5" fmla="*/ 136991 h 282025"/>
                <a:gd name="connsiteX6" fmla="*/ 21999 w 72915"/>
                <a:gd name="connsiteY6" fmla="*/ 200491 h 282025"/>
                <a:gd name="connsiteX7" fmla="*/ 34699 w 72915"/>
                <a:gd name="connsiteY7" fmla="*/ 466 h 28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915" h="282025">
                  <a:moveTo>
                    <a:pt x="34699" y="466"/>
                  </a:moveTo>
                  <a:cubicBezTo>
                    <a:pt x="31524" y="11579"/>
                    <a:pt x="2949" y="267166"/>
                    <a:pt x="2949" y="267166"/>
                  </a:cubicBezTo>
                  <a:cubicBezTo>
                    <a:pt x="-1284" y="305266"/>
                    <a:pt x="-2343" y="261874"/>
                    <a:pt x="9299" y="229066"/>
                  </a:cubicBezTo>
                  <a:cubicBezTo>
                    <a:pt x="20941" y="196258"/>
                    <a:pt x="70153" y="74020"/>
                    <a:pt x="72799" y="70316"/>
                  </a:cubicBezTo>
                  <a:cubicBezTo>
                    <a:pt x="75445" y="66612"/>
                    <a:pt x="32053" y="195729"/>
                    <a:pt x="25174" y="206841"/>
                  </a:cubicBezTo>
                  <a:cubicBezTo>
                    <a:pt x="18295" y="217953"/>
                    <a:pt x="32053" y="138049"/>
                    <a:pt x="31524" y="136991"/>
                  </a:cubicBezTo>
                  <a:cubicBezTo>
                    <a:pt x="30995" y="135933"/>
                    <a:pt x="21999" y="220599"/>
                    <a:pt x="21999" y="200491"/>
                  </a:cubicBezTo>
                  <a:cubicBezTo>
                    <a:pt x="21999" y="180383"/>
                    <a:pt x="37874" y="-10647"/>
                    <a:pt x="34699" y="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2" name="フリーフォーム 1631">
              <a:extLst>
                <a:ext uri="{FF2B5EF4-FFF2-40B4-BE49-F238E27FC236}">
                  <a16:creationId xmlns:a16="http://schemas.microsoft.com/office/drawing/2014/main" id="{FBD0B7AA-3DE9-20DA-5629-A437A3B983D1}"/>
                </a:ext>
              </a:extLst>
            </p:cNvPr>
            <p:cNvSpPr/>
            <p:nvPr/>
          </p:nvSpPr>
          <p:spPr>
            <a:xfrm>
              <a:off x="5155408" y="5717824"/>
              <a:ext cx="166207" cy="1022250"/>
            </a:xfrm>
            <a:custGeom>
              <a:avLst/>
              <a:gdLst>
                <a:gd name="connsiteX0" fmla="*/ 127792 w 166207"/>
                <a:gd name="connsiteY0" fmla="*/ 351 h 1022250"/>
                <a:gd name="connsiteX1" fmla="*/ 124617 w 166207"/>
                <a:gd name="connsiteY1" fmla="*/ 232126 h 1022250"/>
                <a:gd name="connsiteX2" fmla="*/ 127792 w 166207"/>
                <a:gd name="connsiteY2" fmla="*/ 181326 h 1022250"/>
                <a:gd name="connsiteX3" fmla="*/ 118267 w 166207"/>
                <a:gd name="connsiteY3" fmla="*/ 295626 h 1022250"/>
                <a:gd name="connsiteX4" fmla="*/ 3967 w 166207"/>
                <a:gd name="connsiteY4" fmla="*/ 749651 h 1022250"/>
                <a:gd name="connsiteX5" fmla="*/ 26192 w 166207"/>
                <a:gd name="connsiteY5" fmla="*/ 686151 h 1022250"/>
                <a:gd name="connsiteX6" fmla="*/ 26192 w 166207"/>
                <a:gd name="connsiteY6" fmla="*/ 1019526 h 1022250"/>
                <a:gd name="connsiteX7" fmla="*/ 26192 w 166207"/>
                <a:gd name="connsiteY7" fmla="*/ 832201 h 1022250"/>
                <a:gd name="connsiteX8" fmla="*/ 57942 w 166207"/>
                <a:gd name="connsiteY8" fmla="*/ 619476 h 1022250"/>
                <a:gd name="connsiteX9" fmla="*/ 162717 w 166207"/>
                <a:gd name="connsiteY9" fmla="*/ 216251 h 1022250"/>
                <a:gd name="connsiteX10" fmla="*/ 121442 w 166207"/>
                <a:gd name="connsiteY10" fmla="*/ 282926 h 1022250"/>
                <a:gd name="connsiteX11" fmla="*/ 165892 w 166207"/>
                <a:gd name="connsiteY11" fmla="*/ 149576 h 1022250"/>
                <a:gd name="connsiteX12" fmla="*/ 140492 w 166207"/>
                <a:gd name="connsiteY12" fmla="*/ 178151 h 1022250"/>
                <a:gd name="connsiteX13" fmla="*/ 127792 w 166207"/>
                <a:gd name="connsiteY13" fmla="*/ 351 h 102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6207" h="1022250">
                  <a:moveTo>
                    <a:pt x="127792" y="351"/>
                  </a:moveTo>
                  <a:cubicBezTo>
                    <a:pt x="125146" y="9347"/>
                    <a:pt x="124617" y="201964"/>
                    <a:pt x="124617" y="232126"/>
                  </a:cubicBezTo>
                  <a:cubicBezTo>
                    <a:pt x="124617" y="262288"/>
                    <a:pt x="128850" y="170743"/>
                    <a:pt x="127792" y="181326"/>
                  </a:cubicBezTo>
                  <a:cubicBezTo>
                    <a:pt x="126734" y="191909"/>
                    <a:pt x="138904" y="200905"/>
                    <a:pt x="118267" y="295626"/>
                  </a:cubicBezTo>
                  <a:cubicBezTo>
                    <a:pt x="97630" y="390347"/>
                    <a:pt x="19313" y="684564"/>
                    <a:pt x="3967" y="749651"/>
                  </a:cubicBezTo>
                  <a:cubicBezTo>
                    <a:pt x="-11379" y="814739"/>
                    <a:pt x="22488" y="641172"/>
                    <a:pt x="26192" y="686151"/>
                  </a:cubicBezTo>
                  <a:cubicBezTo>
                    <a:pt x="29896" y="731130"/>
                    <a:pt x="26192" y="1019526"/>
                    <a:pt x="26192" y="1019526"/>
                  </a:cubicBezTo>
                  <a:cubicBezTo>
                    <a:pt x="26192" y="1043868"/>
                    <a:pt x="20900" y="898876"/>
                    <a:pt x="26192" y="832201"/>
                  </a:cubicBezTo>
                  <a:cubicBezTo>
                    <a:pt x="31484" y="765526"/>
                    <a:pt x="35188" y="722134"/>
                    <a:pt x="57942" y="619476"/>
                  </a:cubicBezTo>
                  <a:cubicBezTo>
                    <a:pt x="80696" y="516818"/>
                    <a:pt x="152134" y="272343"/>
                    <a:pt x="162717" y="216251"/>
                  </a:cubicBezTo>
                  <a:cubicBezTo>
                    <a:pt x="173300" y="160159"/>
                    <a:pt x="120913" y="294038"/>
                    <a:pt x="121442" y="282926"/>
                  </a:cubicBezTo>
                  <a:cubicBezTo>
                    <a:pt x="121971" y="271814"/>
                    <a:pt x="162717" y="167039"/>
                    <a:pt x="165892" y="149576"/>
                  </a:cubicBezTo>
                  <a:cubicBezTo>
                    <a:pt x="169067" y="132114"/>
                    <a:pt x="147371" y="198259"/>
                    <a:pt x="140492" y="178151"/>
                  </a:cubicBezTo>
                  <a:cubicBezTo>
                    <a:pt x="133613" y="158043"/>
                    <a:pt x="130438" y="-8645"/>
                    <a:pt x="127792" y="3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3" name="フリーフォーム 1632">
              <a:extLst>
                <a:ext uri="{FF2B5EF4-FFF2-40B4-BE49-F238E27FC236}">
                  <a16:creationId xmlns:a16="http://schemas.microsoft.com/office/drawing/2014/main" id="{17EA014F-197F-C23C-270D-1DA82AA39AA0}"/>
                </a:ext>
              </a:extLst>
            </p:cNvPr>
            <p:cNvSpPr/>
            <p:nvPr/>
          </p:nvSpPr>
          <p:spPr>
            <a:xfrm>
              <a:off x="5138927" y="5659898"/>
              <a:ext cx="565275" cy="1143242"/>
            </a:xfrm>
            <a:custGeom>
              <a:avLst/>
              <a:gdLst>
                <a:gd name="connsiteX0" fmla="*/ 525273 w 565275"/>
                <a:gd name="connsiteY0" fmla="*/ 1127 h 1143242"/>
                <a:gd name="connsiteX1" fmla="*/ 496698 w 565275"/>
                <a:gd name="connsiteY1" fmla="*/ 201152 h 1143242"/>
                <a:gd name="connsiteX2" fmla="*/ 322073 w 565275"/>
                <a:gd name="connsiteY2" fmla="*/ 502777 h 1143242"/>
                <a:gd name="connsiteX3" fmla="*/ 344298 w 565275"/>
                <a:gd name="connsiteY3" fmla="*/ 477377 h 1143242"/>
                <a:gd name="connsiteX4" fmla="*/ 1398 w 565275"/>
                <a:gd name="connsiteY4" fmla="*/ 1140952 h 1143242"/>
                <a:gd name="connsiteX5" fmla="*/ 493523 w 565275"/>
                <a:gd name="connsiteY5" fmla="*/ 213852 h 1143242"/>
                <a:gd name="connsiteX6" fmla="*/ 563373 w 565275"/>
                <a:gd name="connsiteY6" fmla="*/ 90027 h 1143242"/>
                <a:gd name="connsiteX7" fmla="*/ 544323 w 565275"/>
                <a:gd name="connsiteY7" fmla="*/ 118602 h 1143242"/>
                <a:gd name="connsiteX8" fmla="*/ 525273 w 565275"/>
                <a:gd name="connsiteY8" fmla="*/ 1127 h 1143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5275" h="1143242">
                  <a:moveTo>
                    <a:pt x="525273" y="1127"/>
                  </a:moveTo>
                  <a:cubicBezTo>
                    <a:pt x="517335" y="14885"/>
                    <a:pt x="530565" y="117544"/>
                    <a:pt x="496698" y="201152"/>
                  </a:cubicBezTo>
                  <a:cubicBezTo>
                    <a:pt x="462831" y="284760"/>
                    <a:pt x="347473" y="456740"/>
                    <a:pt x="322073" y="502777"/>
                  </a:cubicBezTo>
                  <a:cubicBezTo>
                    <a:pt x="296673" y="548814"/>
                    <a:pt x="397744" y="371015"/>
                    <a:pt x="344298" y="477377"/>
                  </a:cubicBezTo>
                  <a:cubicBezTo>
                    <a:pt x="290852" y="583740"/>
                    <a:pt x="-23473" y="1184873"/>
                    <a:pt x="1398" y="1140952"/>
                  </a:cubicBezTo>
                  <a:cubicBezTo>
                    <a:pt x="26269" y="1097031"/>
                    <a:pt x="399861" y="389006"/>
                    <a:pt x="493523" y="213852"/>
                  </a:cubicBezTo>
                  <a:cubicBezTo>
                    <a:pt x="587185" y="38698"/>
                    <a:pt x="554906" y="105902"/>
                    <a:pt x="563373" y="90027"/>
                  </a:cubicBezTo>
                  <a:cubicBezTo>
                    <a:pt x="571840" y="74152"/>
                    <a:pt x="549615" y="133419"/>
                    <a:pt x="544323" y="118602"/>
                  </a:cubicBezTo>
                  <a:cubicBezTo>
                    <a:pt x="539031" y="103785"/>
                    <a:pt x="533211" y="-12631"/>
                    <a:pt x="525273" y="11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4" name="フリーフォーム 1633">
              <a:extLst>
                <a:ext uri="{FF2B5EF4-FFF2-40B4-BE49-F238E27FC236}">
                  <a16:creationId xmlns:a16="http://schemas.microsoft.com/office/drawing/2014/main" id="{762C8F92-5281-3256-E5FD-4FD753565773}"/>
                </a:ext>
              </a:extLst>
            </p:cNvPr>
            <p:cNvSpPr/>
            <p:nvPr/>
          </p:nvSpPr>
          <p:spPr>
            <a:xfrm>
              <a:off x="5219349" y="5723403"/>
              <a:ext cx="373201" cy="833736"/>
            </a:xfrm>
            <a:custGeom>
              <a:avLst/>
              <a:gdLst>
                <a:gd name="connsiteX0" fmla="*/ 371826 w 373201"/>
                <a:gd name="connsiteY0" fmla="*/ 1122 h 833736"/>
                <a:gd name="connsiteX1" fmla="*/ 114651 w 373201"/>
                <a:gd name="connsiteY1" fmla="*/ 217022 h 833736"/>
                <a:gd name="connsiteX2" fmla="*/ 178151 w 373201"/>
                <a:gd name="connsiteY2" fmla="*/ 153522 h 833736"/>
                <a:gd name="connsiteX3" fmla="*/ 267051 w 373201"/>
                <a:gd name="connsiteY3" fmla="*/ 197972 h 833736"/>
                <a:gd name="connsiteX4" fmla="*/ 289276 w 373201"/>
                <a:gd name="connsiteY4" fmla="*/ 258297 h 833736"/>
                <a:gd name="connsiteX5" fmla="*/ 351 w 373201"/>
                <a:gd name="connsiteY5" fmla="*/ 832972 h 833736"/>
                <a:gd name="connsiteX6" fmla="*/ 355951 w 373201"/>
                <a:gd name="connsiteY6" fmla="*/ 121772 h 833736"/>
                <a:gd name="connsiteX7" fmla="*/ 292451 w 373201"/>
                <a:gd name="connsiteY7" fmla="*/ 223372 h 833736"/>
                <a:gd name="connsiteX8" fmla="*/ 162276 w 373201"/>
                <a:gd name="connsiteY8" fmla="*/ 131297 h 833736"/>
                <a:gd name="connsiteX9" fmla="*/ 213076 w 373201"/>
                <a:gd name="connsiteY9" fmla="*/ 131297 h 833736"/>
                <a:gd name="connsiteX10" fmla="*/ 371826 w 373201"/>
                <a:gd name="connsiteY10" fmla="*/ 1122 h 83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201" h="833736">
                  <a:moveTo>
                    <a:pt x="371826" y="1122"/>
                  </a:moveTo>
                  <a:cubicBezTo>
                    <a:pt x="355422" y="15410"/>
                    <a:pt x="146930" y="191622"/>
                    <a:pt x="114651" y="217022"/>
                  </a:cubicBezTo>
                  <a:cubicBezTo>
                    <a:pt x="82372" y="242422"/>
                    <a:pt x="152751" y="156697"/>
                    <a:pt x="178151" y="153522"/>
                  </a:cubicBezTo>
                  <a:cubicBezTo>
                    <a:pt x="203551" y="150347"/>
                    <a:pt x="248530" y="180510"/>
                    <a:pt x="267051" y="197972"/>
                  </a:cubicBezTo>
                  <a:cubicBezTo>
                    <a:pt x="285572" y="215435"/>
                    <a:pt x="333726" y="152464"/>
                    <a:pt x="289276" y="258297"/>
                  </a:cubicBezTo>
                  <a:cubicBezTo>
                    <a:pt x="244826" y="364130"/>
                    <a:pt x="-10761" y="855726"/>
                    <a:pt x="351" y="832972"/>
                  </a:cubicBezTo>
                  <a:cubicBezTo>
                    <a:pt x="11463" y="810218"/>
                    <a:pt x="307268" y="223372"/>
                    <a:pt x="355951" y="121772"/>
                  </a:cubicBezTo>
                  <a:cubicBezTo>
                    <a:pt x="404634" y="20172"/>
                    <a:pt x="324730" y="221785"/>
                    <a:pt x="292451" y="223372"/>
                  </a:cubicBezTo>
                  <a:cubicBezTo>
                    <a:pt x="260172" y="224959"/>
                    <a:pt x="175505" y="146643"/>
                    <a:pt x="162276" y="131297"/>
                  </a:cubicBezTo>
                  <a:cubicBezTo>
                    <a:pt x="149047" y="115951"/>
                    <a:pt x="172859" y="149289"/>
                    <a:pt x="213076" y="131297"/>
                  </a:cubicBezTo>
                  <a:cubicBezTo>
                    <a:pt x="253293" y="113305"/>
                    <a:pt x="388230" y="-13166"/>
                    <a:pt x="371826" y="11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5" name="フリーフォーム 1634">
              <a:extLst>
                <a:ext uri="{FF2B5EF4-FFF2-40B4-BE49-F238E27FC236}">
                  <a16:creationId xmlns:a16="http://schemas.microsoft.com/office/drawing/2014/main" id="{8C33C203-29CD-6FEC-9579-92C7A2F35741}"/>
                </a:ext>
              </a:extLst>
            </p:cNvPr>
            <p:cNvSpPr/>
            <p:nvPr/>
          </p:nvSpPr>
          <p:spPr>
            <a:xfrm>
              <a:off x="4949568" y="5797060"/>
              <a:ext cx="954082" cy="1365767"/>
            </a:xfrm>
            <a:custGeom>
              <a:avLst/>
              <a:gdLst>
                <a:gd name="connsiteX0" fmla="*/ 805150 w 954082"/>
                <a:gd name="connsiteY0" fmla="*/ 24 h 1365767"/>
                <a:gd name="connsiteX1" fmla="*/ 904004 w 954082"/>
                <a:gd name="connsiteY1" fmla="*/ 194202 h 1365767"/>
                <a:gd name="connsiteX2" fmla="*/ 678052 w 954082"/>
                <a:gd name="connsiteY2" fmla="*/ 451928 h 1365767"/>
                <a:gd name="connsiteX3" fmla="*/ 723949 w 954082"/>
                <a:gd name="connsiteY3" fmla="*/ 388379 h 1365767"/>
                <a:gd name="connsiteX4" fmla="*/ 370898 w 954082"/>
                <a:gd name="connsiteY4" fmla="*/ 850875 h 1365767"/>
                <a:gd name="connsiteX5" fmla="*/ 420325 w 954082"/>
                <a:gd name="connsiteY5" fmla="*/ 759082 h 1365767"/>
                <a:gd name="connsiteX6" fmla="*/ 148477 w 954082"/>
                <a:gd name="connsiteY6" fmla="*/ 1083888 h 1365767"/>
                <a:gd name="connsiteX7" fmla="*/ 24909 w 954082"/>
                <a:gd name="connsiteY7" fmla="*/ 1352206 h 1365767"/>
                <a:gd name="connsiteX8" fmla="*/ 28440 w 954082"/>
                <a:gd name="connsiteY8" fmla="*/ 1278066 h 1365767"/>
                <a:gd name="connsiteX9" fmla="*/ 321471 w 954082"/>
                <a:gd name="connsiteY9" fmla="*/ 868528 h 1365767"/>
                <a:gd name="connsiteX10" fmla="*/ 264983 w 954082"/>
                <a:gd name="connsiteY10" fmla="*/ 935607 h 1365767"/>
                <a:gd name="connsiteX11" fmla="*/ 681583 w 954082"/>
                <a:gd name="connsiteY11" fmla="*/ 307178 h 1365767"/>
                <a:gd name="connsiteX12" fmla="*/ 339124 w 954082"/>
                <a:gd name="connsiteY12" fmla="*/ 843814 h 1365767"/>
                <a:gd name="connsiteX13" fmla="*/ 497996 w 954082"/>
                <a:gd name="connsiteY13" fmla="*/ 688472 h 1365767"/>
                <a:gd name="connsiteX14" fmla="*/ 886352 w 954082"/>
                <a:gd name="connsiteY14" fmla="*/ 285995 h 1365767"/>
                <a:gd name="connsiteX15" fmla="*/ 709827 w 954082"/>
                <a:gd name="connsiteY15" fmla="*/ 406032 h 1365767"/>
                <a:gd name="connsiteX16" fmla="*/ 861638 w 954082"/>
                <a:gd name="connsiteY16" fmla="*/ 250690 h 1365767"/>
                <a:gd name="connsiteX17" fmla="*/ 893413 w 954082"/>
                <a:gd name="connsiteY17" fmla="*/ 240098 h 1365767"/>
                <a:gd name="connsiteX18" fmla="*/ 868699 w 954082"/>
                <a:gd name="connsiteY18" fmla="*/ 116531 h 1365767"/>
                <a:gd name="connsiteX19" fmla="*/ 953431 w 954082"/>
                <a:gd name="connsiteY19" fmla="*/ 180080 h 1365767"/>
                <a:gd name="connsiteX20" fmla="*/ 805150 w 954082"/>
                <a:gd name="connsiteY20" fmla="*/ 24 h 136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54082" h="1365767">
                  <a:moveTo>
                    <a:pt x="805150" y="24"/>
                  </a:moveTo>
                  <a:cubicBezTo>
                    <a:pt x="796912" y="2378"/>
                    <a:pt x="925187" y="118885"/>
                    <a:pt x="904004" y="194202"/>
                  </a:cubicBezTo>
                  <a:cubicBezTo>
                    <a:pt x="882821" y="269519"/>
                    <a:pt x="708061" y="419565"/>
                    <a:pt x="678052" y="451928"/>
                  </a:cubicBezTo>
                  <a:cubicBezTo>
                    <a:pt x="648043" y="484291"/>
                    <a:pt x="775141" y="321888"/>
                    <a:pt x="723949" y="388379"/>
                  </a:cubicBezTo>
                  <a:cubicBezTo>
                    <a:pt x="672757" y="454870"/>
                    <a:pt x="421502" y="789091"/>
                    <a:pt x="370898" y="850875"/>
                  </a:cubicBezTo>
                  <a:cubicBezTo>
                    <a:pt x="320294" y="912659"/>
                    <a:pt x="457395" y="720247"/>
                    <a:pt x="420325" y="759082"/>
                  </a:cubicBezTo>
                  <a:cubicBezTo>
                    <a:pt x="383255" y="797917"/>
                    <a:pt x="214380" y="985034"/>
                    <a:pt x="148477" y="1083888"/>
                  </a:cubicBezTo>
                  <a:cubicBezTo>
                    <a:pt x="82574" y="1182742"/>
                    <a:pt x="44915" y="1319843"/>
                    <a:pt x="24909" y="1352206"/>
                  </a:cubicBezTo>
                  <a:cubicBezTo>
                    <a:pt x="4903" y="1384569"/>
                    <a:pt x="-20987" y="1358679"/>
                    <a:pt x="28440" y="1278066"/>
                  </a:cubicBezTo>
                  <a:cubicBezTo>
                    <a:pt x="77867" y="1197453"/>
                    <a:pt x="282047" y="925605"/>
                    <a:pt x="321471" y="868528"/>
                  </a:cubicBezTo>
                  <a:cubicBezTo>
                    <a:pt x="360895" y="811451"/>
                    <a:pt x="204964" y="1029165"/>
                    <a:pt x="264983" y="935607"/>
                  </a:cubicBezTo>
                  <a:cubicBezTo>
                    <a:pt x="325002" y="842049"/>
                    <a:pt x="669226" y="322477"/>
                    <a:pt x="681583" y="307178"/>
                  </a:cubicBezTo>
                  <a:cubicBezTo>
                    <a:pt x="693940" y="291879"/>
                    <a:pt x="369722" y="780265"/>
                    <a:pt x="339124" y="843814"/>
                  </a:cubicBezTo>
                  <a:cubicBezTo>
                    <a:pt x="308526" y="907363"/>
                    <a:pt x="406792" y="781442"/>
                    <a:pt x="497996" y="688472"/>
                  </a:cubicBezTo>
                  <a:cubicBezTo>
                    <a:pt x="589200" y="595502"/>
                    <a:pt x="851047" y="333068"/>
                    <a:pt x="886352" y="285995"/>
                  </a:cubicBezTo>
                  <a:cubicBezTo>
                    <a:pt x="921657" y="238922"/>
                    <a:pt x="713946" y="411916"/>
                    <a:pt x="709827" y="406032"/>
                  </a:cubicBezTo>
                  <a:cubicBezTo>
                    <a:pt x="705708" y="400148"/>
                    <a:pt x="831040" y="278346"/>
                    <a:pt x="861638" y="250690"/>
                  </a:cubicBezTo>
                  <a:cubicBezTo>
                    <a:pt x="892236" y="223034"/>
                    <a:pt x="892236" y="262458"/>
                    <a:pt x="893413" y="240098"/>
                  </a:cubicBezTo>
                  <a:cubicBezTo>
                    <a:pt x="894590" y="217738"/>
                    <a:pt x="858696" y="126534"/>
                    <a:pt x="868699" y="116531"/>
                  </a:cubicBezTo>
                  <a:cubicBezTo>
                    <a:pt x="878702" y="106528"/>
                    <a:pt x="962257" y="197732"/>
                    <a:pt x="953431" y="180080"/>
                  </a:cubicBezTo>
                  <a:cubicBezTo>
                    <a:pt x="944605" y="162428"/>
                    <a:pt x="813388" y="-2330"/>
                    <a:pt x="805150" y="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6" name="フリーフォーム 1635">
              <a:extLst>
                <a:ext uri="{FF2B5EF4-FFF2-40B4-BE49-F238E27FC236}">
                  <a16:creationId xmlns:a16="http://schemas.microsoft.com/office/drawing/2014/main" id="{325E2FA9-2D2D-F472-7E5D-788AB4723485}"/>
                </a:ext>
              </a:extLst>
            </p:cNvPr>
            <p:cNvSpPr/>
            <p:nvPr/>
          </p:nvSpPr>
          <p:spPr>
            <a:xfrm>
              <a:off x="4910818" y="6714113"/>
              <a:ext cx="335831" cy="951145"/>
            </a:xfrm>
            <a:custGeom>
              <a:avLst/>
              <a:gdLst>
                <a:gd name="connsiteX0" fmla="*/ 335508 w 335831"/>
                <a:gd name="connsiteY0" fmla="*/ 902 h 951145"/>
                <a:gd name="connsiteX1" fmla="*/ 120147 w 335831"/>
                <a:gd name="connsiteY1" fmla="*/ 353952 h 951145"/>
                <a:gd name="connsiteX2" fmla="*/ 110 w 335831"/>
                <a:gd name="connsiteY2" fmla="*/ 615209 h 951145"/>
                <a:gd name="connsiteX3" fmla="*/ 98964 w 335831"/>
                <a:gd name="connsiteY3" fmla="*/ 456336 h 951145"/>
                <a:gd name="connsiteX4" fmla="*/ 120147 w 335831"/>
                <a:gd name="connsiteY4" fmla="*/ 950607 h 951145"/>
                <a:gd name="connsiteX5" fmla="*/ 120147 w 335831"/>
                <a:gd name="connsiteY5" fmla="*/ 544599 h 951145"/>
                <a:gd name="connsiteX6" fmla="*/ 91903 w 335831"/>
                <a:gd name="connsiteY6" fmla="*/ 170366 h 951145"/>
                <a:gd name="connsiteX7" fmla="*/ 95434 w 335831"/>
                <a:gd name="connsiteY7" fmla="*/ 382196 h 951145"/>
                <a:gd name="connsiteX8" fmla="*/ 204879 w 335831"/>
                <a:gd name="connsiteY8" fmla="*/ 205671 h 951145"/>
                <a:gd name="connsiteX9" fmla="*/ 169574 w 335831"/>
                <a:gd name="connsiteY9" fmla="*/ 251567 h 951145"/>
                <a:gd name="connsiteX10" fmla="*/ 335508 w 335831"/>
                <a:gd name="connsiteY10" fmla="*/ 902 h 95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35831" h="951145">
                  <a:moveTo>
                    <a:pt x="335508" y="902"/>
                  </a:moveTo>
                  <a:cubicBezTo>
                    <a:pt x="327270" y="17966"/>
                    <a:pt x="176047" y="251568"/>
                    <a:pt x="120147" y="353952"/>
                  </a:cubicBezTo>
                  <a:cubicBezTo>
                    <a:pt x="64247" y="456336"/>
                    <a:pt x="3640" y="598145"/>
                    <a:pt x="110" y="615209"/>
                  </a:cubicBezTo>
                  <a:cubicBezTo>
                    <a:pt x="-3420" y="632273"/>
                    <a:pt x="78958" y="400436"/>
                    <a:pt x="98964" y="456336"/>
                  </a:cubicBezTo>
                  <a:cubicBezTo>
                    <a:pt x="118970" y="512236"/>
                    <a:pt x="116616" y="935897"/>
                    <a:pt x="120147" y="950607"/>
                  </a:cubicBezTo>
                  <a:cubicBezTo>
                    <a:pt x="123677" y="965318"/>
                    <a:pt x="124854" y="674639"/>
                    <a:pt x="120147" y="544599"/>
                  </a:cubicBezTo>
                  <a:cubicBezTo>
                    <a:pt x="115440" y="414559"/>
                    <a:pt x="96022" y="197433"/>
                    <a:pt x="91903" y="170366"/>
                  </a:cubicBezTo>
                  <a:cubicBezTo>
                    <a:pt x="87784" y="143299"/>
                    <a:pt x="76605" y="376312"/>
                    <a:pt x="95434" y="382196"/>
                  </a:cubicBezTo>
                  <a:cubicBezTo>
                    <a:pt x="114263" y="388080"/>
                    <a:pt x="192522" y="227442"/>
                    <a:pt x="204879" y="205671"/>
                  </a:cubicBezTo>
                  <a:cubicBezTo>
                    <a:pt x="217236" y="183900"/>
                    <a:pt x="147214" y="289226"/>
                    <a:pt x="169574" y="251567"/>
                  </a:cubicBezTo>
                  <a:cubicBezTo>
                    <a:pt x="191934" y="213908"/>
                    <a:pt x="343746" y="-16162"/>
                    <a:pt x="335508" y="9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7" name="フリーフォーム 1636">
              <a:extLst>
                <a:ext uri="{FF2B5EF4-FFF2-40B4-BE49-F238E27FC236}">
                  <a16:creationId xmlns:a16="http://schemas.microsoft.com/office/drawing/2014/main" id="{5855420D-7967-F82C-0944-D962D07DACDD}"/>
                </a:ext>
              </a:extLst>
            </p:cNvPr>
            <p:cNvSpPr/>
            <p:nvPr/>
          </p:nvSpPr>
          <p:spPr>
            <a:xfrm>
              <a:off x="5039471" y="7073868"/>
              <a:ext cx="210032" cy="99575"/>
            </a:xfrm>
            <a:custGeom>
              <a:avLst/>
              <a:gdLst>
                <a:gd name="connsiteX0" fmla="*/ 2429 w 210032"/>
                <a:gd name="connsiteY0" fmla="*/ 60357 h 99575"/>
                <a:gd name="connsiteX1" fmla="*/ 142129 w 210032"/>
                <a:gd name="connsiteY1" fmla="*/ 32 h 99575"/>
                <a:gd name="connsiteX2" fmla="*/ 202454 w 210032"/>
                <a:gd name="connsiteY2" fmla="*/ 69882 h 99575"/>
                <a:gd name="connsiteX3" fmla="*/ 208804 w 210032"/>
                <a:gd name="connsiteY3" fmla="*/ 98457 h 99575"/>
                <a:gd name="connsiteX4" fmla="*/ 199279 w 210032"/>
                <a:gd name="connsiteY4" fmla="*/ 34957 h 99575"/>
                <a:gd name="connsiteX5" fmla="*/ 161179 w 210032"/>
                <a:gd name="connsiteY5" fmla="*/ 3207 h 99575"/>
                <a:gd name="connsiteX6" fmla="*/ 59579 w 210032"/>
                <a:gd name="connsiteY6" fmla="*/ 31782 h 99575"/>
                <a:gd name="connsiteX7" fmla="*/ 2429 w 210032"/>
                <a:gd name="connsiteY7" fmla="*/ 60357 h 9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032" h="99575">
                  <a:moveTo>
                    <a:pt x="2429" y="60357"/>
                  </a:moveTo>
                  <a:cubicBezTo>
                    <a:pt x="16187" y="55065"/>
                    <a:pt x="108792" y="-1555"/>
                    <a:pt x="142129" y="32"/>
                  </a:cubicBezTo>
                  <a:cubicBezTo>
                    <a:pt x="175466" y="1619"/>
                    <a:pt x="191342" y="53478"/>
                    <a:pt x="202454" y="69882"/>
                  </a:cubicBezTo>
                  <a:cubicBezTo>
                    <a:pt x="213566" y="86286"/>
                    <a:pt x="209333" y="104278"/>
                    <a:pt x="208804" y="98457"/>
                  </a:cubicBezTo>
                  <a:cubicBezTo>
                    <a:pt x="208275" y="92636"/>
                    <a:pt x="207216" y="50832"/>
                    <a:pt x="199279" y="34957"/>
                  </a:cubicBezTo>
                  <a:cubicBezTo>
                    <a:pt x="191342" y="19082"/>
                    <a:pt x="184462" y="3736"/>
                    <a:pt x="161179" y="3207"/>
                  </a:cubicBezTo>
                  <a:cubicBezTo>
                    <a:pt x="137896" y="2678"/>
                    <a:pt x="82333" y="24374"/>
                    <a:pt x="59579" y="31782"/>
                  </a:cubicBezTo>
                  <a:cubicBezTo>
                    <a:pt x="36825" y="39190"/>
                    <a:pt x="-11329" y="65649"/>
                    <a:pt x="2429" y="603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8" name="フリーフォーム 1637">
              <a:extLst>
                <a:ext uri="{FF2B5EF4-FFF2-40B4-BE49-F238E27FC236}">
                  <a16:creationId xmlns:a16="http://schemas.microsoft.com/office/drawing/2014/main" id="{11C04563-134C-3775-4C5D-5497A898BB31}"/>
                </a:ext>
              </a:extLst>
            </p:cNvPr>
            <p:cNvSpPr/>
            <p:nvPr/>
          </p:nvSpPr>
          <p:spPr>
            <a:xfrm>
              <a:off x="5054283" y="7021638"/>
              <a:ext cx="222963" cy="233734"/>
            </a:xfrm>
            <a:custGeom>
              <a:avLst/>
              <a:gdLst>
                <a:gd name="connsiteX0" fmla="*/ 317 w 222963"/>
                <a:gd name="connsiteY0" fmla="*/ 87187 h 233734"/>
                <a:gd name="connsiteX1" fmla="*/ 82867 w 222963"/>
                <a:gd name="connsiteY1" fmla="*/ 33212 h 233734"/>
                <a:gd name="connsiteX2" fmla="*/ 140017 w 222963"/>
                <a:gd name="connsiteY2" fmla="*/ 36387 h 233734"/>
                <a:gd name="connsiteX3" fmla="*/ 190817 w 222963"/>
                <a:gd name="connsiteY3" fmla="*/ 68137 h 233734"/>
                <a:gd name="connsiteX4" fmla="*/ 219392 w 222963"/>
                <a:gd name="connsiteY4" fmla="*/ 179262 h 233734"/>
                <a:gd name="connsiteX5" fmla="*/ 219392 w 222963"/>
                <a:gd name="connsiteY5" fmla="*/ 160212 h 233734"/>
                <a:gd name="connsiteX6" fmla="*/ 190817 w 222963"/>
                <a:gd name="connsiteY6" fmla="*/ 201487 h 233734"/>
                <a:gd name="connsiteX7" fmla="*/ 105092 w 222963"/>
                <a:gd name="connsiteY7" fmla="*/ 233237 h 233734"/>
                <a:gd name="connsiteX8" fmla="*/ 209867 w 222963"/>
                <a:gd name="connsiteY8" fmla="*/ 176087 h 233734"/>
                <a:gd name="connsiteX9" fmla="*/ 143192 w 222963"/>
                <a:gd name="connsiteY9" fmla="*/ 7812 h 233734"/>
                <a:gd name="connsiteX10" fmla="*/ 149542 w 222963"/>
                <a:gd name="connsiteY10" fmla="*/ 30037 h 233734"/>
                <a:gd name="connsiteX11" fmla="*/ 57467 w 222963"/>
                <a:gd name="connsiteY11" fmla="*/ 49087 h 233734"/>
                <a:gd name="connsiteX12" fmla="*/ 317 w 222963"/>
                <a:gd name="connsiteY12" fmla="*/ 87187 h 23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963" h="233734">
                  <a:moveTo>
                    <a:pt x="317" y="87187"/>
                  </a:moveTo>
                  <a:cubicBezTo>
                    <a:pt x="4550" y="84541"/>
                    <a:pt x="59584" y="41679"/>
                    <a:pt x="82867" y="33212"/>
                  </a:cubicBezTo>
                  <a:cubicBezTo>
                    <a:pt x="106150" y="24745"/>
                    <a:pt x="122025" y="30566"/>
                    <a:pt x="140017" y="36387"/>
                  </a:cubicBezTo>
                  <a:cubicBezTo>
                    <a:pt x="158009" y="42208"/>
                    <a:pt x="177588" y="44325"/>
                    <a:pt x="190817" y="68137"/>
                  </a:cubicBezTo>
                  <a:cubicBezTo>
                    <a:pt x="204046" y="91949"/>
                    <a:pt x="219392" y="179262"/>
                    <a:pt x="219392" y="179262"/>
                  </a:cubicBezTo>
                  <a:cubicBezTo>
                    <a:pt x="224155" y="194608"/>
                    <a:pt x="224154" y="156508"/>
                    <a:pt x="219392" y="160212"/>
                  </a:cubicBezTo>
                  <a:cubicBezTo>
                    <a:pt x="214630" y="163916"/>
                    <a:pt x="209867" y="189316"/>
                    <a:pt x="190817" y="201487"/>
                  </a:cubicBezTo>
                  <a:cubicBezTo>
                    <a:pt x="171767" y="213658"/>
                    <a:pt x="101917" y="237470"/>
                    <a:pt x="105092" y="233237"/>
                  </a:cubicBezTo>
                  <a:cubicBezTo>
                    <a:pt x="108267" y="229004"/>
                    <a:pt x="203517" y="213658"/>
                    <a:pt x="209867" y="176087"/>
                  </a:cubicBezTo>
                  <a:cubicBezTo>
                    <a:pt x="216217" y="138516"/>
                    <a:pt x="153246" y="32154"/>
                    <a:pt x="143192" y="7812"/>
                  </a:cubicBezTo>
                  <a:cubicBezTo>
                    <a:pt x="133138" y="-16530"/>
                    <a:pt x="163830" y="23158"/>
                    <a:pt x="149542" y="30037"/>
                  </a:cubicBezTo>
                  <a:cubicBezTo>
                    <a:pt x="135255" y="36916"/>
                    <a:pt x="79692" y="42737"/>
                    <a:pt x="57467" y="49087"/>
                  </a:cubicBezTo>
                  <a:cubicBezTo>
                    <a:pt x="35242" y="55437"/>
                    <a:pt x="-3916" y="89833"/>
                    <a:pt x="317" y="871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9" name="フリーフォーム 1638">
              <a:extLst>
                <a:ext uri="{FF2B5EF4-FFF2-40B4-BE49-F238E27FC236}">
                  <a16:creationId xmlns:a16="http://schemas.microsoft.com/office/drawing/2014/main" id="{B2FDD1D2-8867-5848-EA89-F538876E440C}"/>
                </a:ext>
              </a:extLst>
            </p:cNvPr>
            <p:cNvSpPr/>
            <p:nvPr/>
          </p:nvSpPr>
          <p:spPr>
            <a:xfrm>
              <a:off x="5046691" y="7038973"/>
              <a:ext cx="202192" cy="211933"/>
            </a:xfrm>
            <a:custGeom>
              <a:avLst/>
              <a:gdLst>
                <a:gd name="connsiteX0" fmla="*/ 96809 w 202192"/>
                <a:gd name="connsiteY0" fmla="*/ 2 h 211933"/>
                <a:gd name="connsiteX1" fmla="*/ 39659 w 202192"/>
                <a:gd name="connsiteY1" fmla="*/ 101602 h 211933"/>
                <a:gd name="connsiteX2" fmla="*/ 93634 w 202192"/>
                <a:gd name="connsiteY2" fmla="*/ 187327 h 211933"/>
                <a:gd name="connsiteX3" fmla="*/ 141259 w 202192"/>
                <a:gd name="connsiteY3" fmla="*/ 187327 h 211933"/>
                <a:gd name="connsiteX4" fmla="*/ 198409 w 202192"/>
                <a:gd name="connsiteY4" fmla="*/ 136527 h 211933"/>
                <a:gd name="connsiteX5" fmla="*/ 195234 w 202192"/>
                <a:gd name="connsiteY5" fmla="*/ 171452 h 211933"/>
                <a:gd name="connsiteX6" fmla="*/ 182534 w 202192"/>
                <a:gd name="connsiteY6" fmla="*/ 209552 h 211933"/>
                <a:gd name="connsiteX7" fmla="*/ 80934 w 202192"/>
                <a:gd name="connsiteY7" fmla="*/ 206377 h 211933"/>
                <a:gd name="connsiteX8" fmla="*/ 176184 w 202192"/>
                <a:gd name="connsiteY8" fmla="*/ 193677 h 211933"/>
                <a:gd name="connsiteX9" fmla="*/ 52359 w 202192"/>
                <a:gd name="connsiteY9" fmla="*/ 152402 h 211933"/>
                <a:gd name="connsiteX10" fmla="*/ 1559 w 202192"/>
                <a:gd name="connsiteY10" fmla="*/ 101602 h 211933"/>
                <a:gd name="connsiteX11" fmla="*/ 14259 w 202192"/>
                <a:gd name="connsiteY11" fmla="*/ 98427 h 211933"/>
                <a:gd name="connsiteX12" fmla="*/ 26959 w 202192"/>
                <a:gd name="connsiteY12" fmla="*/ 28577 h 211933"/>
                <a:gd name="connsiteX13" fmla="*/ 20609 w 202192"/>
                <a:gd name="connsiteY13" fmla="*/ 104777 h 211933"/>
                <a:gd name="connsiteX14" fmla="*/ 96809 w 202192"/>
                <a:gd name="connsiteY14" fmla="*/ 2 h 21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192" h="211933">
                  <a:moveTo>
                    <a:pt x="96809" y="2"/>
                  </a:moveTo>
                  <a:cubicBezTo>
                    <a:pt x="99984" y="-527"/>
                    <a:pt x="40188" y="70381"/>
                    <a:pt x="39659" y="101602"/>
                  </a:cubicBezTo>
                  <a:cubicBezTo>
                    <a:pt x="39130" y="132823"/>
                    <a:pt x="76701" y="173040"/>
                    <a:pt x="93634" y="187327"/>
                  </a:cubicBezTo>
                  <a:cubicBezTo>
                    <a:pt x="110567" y="201614"/>
                    <a:pt x="123797" y="195794"/>
                    <a:pt x="141259" y="187327"/>
                  </a:cubicBezTo>
                  <a:cubicBezTo>
                    <a:pt x="158721" y="178860"/>
                    <a:pt x="189413" y="139173"/>
                    <a:pt x="198409" y="136527"/>
                  </a:cubicBezTo>
                  <a:cubicBezTo>
                    <a:pt x="207405" y="133881"/>
                    <a:pt x="197880" y="159281"/>
                    <a:pt x="195234" y="171452"/>
                  </a:cubicBezTo>
                  <a:cubicBezTo>
                    <a:pt x="192588" y="183623"/>
                    <a:pt x="201584" y="203731"/>
                    <a:pt x="182534" y="209552"/>
                  </a:cubicBezTo>
                  <a:cubicBezTo>
                    <a:pt x="163484" y="215373"/>
                    <a:pt x="81992" y="209023"/>
                    <a:pt x="80934" y="206377"/>
                  </a:cubicBezTo>
                  <a:cubicBezTo>
                    <a:pt x="79876" y="203731"/>
                    <a:pt x="180946" y="202673"/>
                    <a:pt x="176184" y="193677"/>
                  </a:cubicBezTo>
                  <a:cubicBezTo>
                    <a:pt x="171422" y="184681"/>
                    <a:pt x="81463" y="167748"/>
                    <a:pt x="52359" y="152402"/>
                  </a:cubicBezTo>
                  <a:cubicBezTo>
                    <a:pt x="23255" y="137056"/>
                    <a:pt x="1559" y="101602"/>
                    <a:pt x="1559" y="101602"/>
                  </a:cubicBezTo>
                  <a:cubicBezTo>
                    <a:pt x="-4791" y="92606"/>
                    <a:pt x="10026" y="110598"/>
                    <a:pt x="14259" y="98427"/>
                  </a:cubicBezTo>
                  <a:cubicBezTo>
                    <a:pt x="18492" y="86256"/>
                    <a:pt x="25901" y="27519"/>
                    <a:pt x="26959" y="28577"/>
                  </a:cubicBezTo>
                  <a:cubicBezTo>
                    <a:pt x="28017" y="29635"/>
                    <a:pt x="12142" y="106894"/>
                    <a:pt x="20609" y="104777"/>
                  </a:cubicBezTo>
                  <a:cubicBezTo>
                    <a:pt x="29076" y="102660"/>
                    <a:pt x="93634" y="531"/>
                    <a:pt x="96809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0" name="フリーフォーム 1639">
              <a:extLst>
                <a:ext uri="{FF2B5EF4-FFF2-40B4-BE49-F238E27FC236}">
                  <a16:creationId xmlns:a16="http://schemas.microsoft.com/office/drawing/2014/main" id="{5B50B9D2-5E52-2604-919D-98BA9EE578CE}"/>
                </a:ext>
              </a:extLst>
            </p:cNvPr>
            <p:cNvSpPr/>
            <p:nvPr/>
          </p:nvSpPr>
          <p:spPr>
            <a:xfrm>
              <a:off x="5059305" y="7086579"/>
              <a:ext cx="147884" cy="99357"/>
            </a:xfrm>
            <a:custGeom>
              <a:avLst/>
              <a:gdLst>
                <a:gd name="connsiteX0" fmla="*/ 147695 w 147884"/>
                <a:gd name="connsiteY0" fmla="*/ 21 h 99357"/>
                <a:gd name="connsiteX1" fmla="*/ 33395 w 147884"/>
                <a:gd name="connsiteY1" fmla="*/ 47646 h 99357"/>
                <a:gd name="connsiteX2" fmla="*/ 71495 w 147884"/>
                <a:gd name="connsiteY2" fmla="*/ 57171 h 99357"/>
                <a:gd name="connsiteX3" fmla="*/ 68320 w 147884"/>
                <a:gd name="connsiteY3" fmla="*/ 98446 h 99357"/>
                <a:gd name="connsiteX4" fmla="*/ 138170 w 147884"/>
                <a:gd name="connsiteY4" fmla="*/ 85746 h 99357"/>
                <a:gd name="connsiteX5" fmla="*/ 61970 w 147884"/>
                <a:gd name="connsiteY5" fmla="*/ 85746 h 99357"/>
                <a:gd name="connsiteX6" fmla="*/ 74670 w 147884"/>
                <a:gd name="connsiteY6" fmla="*/ 60346 h 99357"/>
                <a:gd name="connsiteX7" fmla="*/ 1645 w 147884"/>
                <a:gd name="connsiteY7" fmla="*/ 53996 h 99357"/>
                <a:gd name="connsiteX8" fmla="*/ 147695 w 147884"/>
                <a:gd name="connsiteY8" fmla="*/ 21 h 99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884" h="99357">
                  <a:moveTo>
                    <a:pt x="147695" y="21"/>
                  </a:moveTo>
                  <a:cubicBezTo>
                    <a:pt x="152986" y="-1037"/>
                    <a:pt x="46095" y="38121"/>
                    <a:pt x="33395" y="47646"/>
                  </a:cubicBezTo>
                  <a:cubicBezTo>
                    <a:pt x="20695" y="57171"/>
                    <a:pt x="65674" y="48704"/>
                    <a:pt x="71495" y="57171"/>
                  </a:cubicBezTo>
                  <a:cubicBezTo>
                    <a:pt x="77316" y="65638"/>
                    <a:pt x="57208" y="93684"/>
                    <a:pt x="68320" y="98446"/>
                  </a:cubicBezTo>
                  <a:cubicBezTo>
                    <a:pt x="79432" y="103208"/>
                    <a:pt x="139228" y="87863"/>
                    <a:pt x="138170" y="85746"/>
                  </a:cubicBezTo>
                  <a:cubicBezTo>
                    <a:pt x="137112" y="83629"/>
                    <a:pt x="72553" y="89979"/>
                    <a:pt x="61970" y="85746"/>
                  </a:cubicBezTo>
                  <a:cubicBezTo>
                    <a:pt x="51387" y="81513"/>
                    <a:pt x="84724" y="65638"/>
                    <a:pt x="74670" y="60346"/>
                  </a:cubicBezTo>
                  <a:cubicBezTo>
                    <a:pt x="64616" y="55054"/>
                    <a:pt x="-12113" y="61404"/>
                    <a:pt x="1645" y="53996"/>
                  </a:cubicBezTo>
                  <a:cubicBezTo>
                    <a:pt x="15403" y="46588"/>
                    <a:pt x="142404" y="1079"/>
                    <a:pt x="147695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1" name="フリーフォーム 1640">
              <a:extLst>
                <a:ext uri="{FF2B5EF4-FFF2-40B4-BE49-F238E27FC236}">
                  <a16:creationId xmlns:a16="http://schemas.microsoft.com/office/drawing/2014/main" id="{8AB14D49-B86D-F3DD-B1FC-B88FE00DD04E}"/>
                </a:ext>
              </a:extLst>
            </p:cNvPr>
            <p:cNvSpPr/>
            <p:nvPr/>
          </p:nvSpPr>
          <p:spPr>
            <a:xfrm>
              <a:off x="3190790" y="3958122"/>
              <a:ext cx="524141" cy="567621"/>
            </a:xfrm>
            <a:custGeom>
              <a:avLst/>
              <a:gdLst>
                <a:gd name="connsiteX0" fmla="*/ 250910 w 524141"/>
                <a:gd name="connsiteY0" fmla="*/ 1103 h 567621"/>
                <a:gd name="connsiteX1" fmla="*/ 257260 w 524141"/>
                <a:gd name="connsiteY1" fmla="*/ 131278 h 567621"/>
                <a:gd name="connsiteX2" fmla="*/ 162010 w 524141"/>
                <a:gd name="connsiteY2" fmla="*/ 169378 h 567621"/>
                <a:gd name="connsiteX3" fmla="*/ 139785 w 524141"/>
                <a:gd name="connsiteY3" fmla="*/ 242403 h 567621"/>
                <a:gd name="connsiteX4" fmla="*/ 85 w 524141"/>
                <a:gd name="connsiteY4" fmla="*/ 528153 h 567621"/>
                <a:gd name="connsiteX5" fmla="*/ 120735 w 524141"/>
                <a:gd name="connsiteY5" fmla="*/ 270978 h 567621"/>
                <a:gd name="connsiteX6" fmla="*/ 225510 w 524141"/>
                <a:gd name="connsiteY6" fmla="*/ 201128 h 567621"/>
                <a:gd name="connsiteX7" fmla="*/ 219160 w 524141"/>
                <a:gd name="connsiteY7" fmla="*/ 331303 h 567621"/>
                <a:gd name="connsiteX8" fmla="*/ 276310 w 524141"/>
                <a:gd name="connsiteY8" fmla="*/ 232878 h 567621"/>
                <a:gd name="connsiteX9" fmla="*/ 320760 w 524141"/>
                <a:gd name="connsiteY9" fmla="*/ 283678 h 567621"/>
                <a:gd name="connsiteX10" fmla="*/ 311235 w 524141"/>
                <a:gd name="connsiteY10" fmla="*/ 566253 h 567621"/>
                <a:gd name="connsiteX11" fmla="*/ 355685 w 524141"/>
                <a:gd name="connsiteY11" fmla="*/ 378928 h 567621"/>
                <a:gd name="connsiteX12" fmla="*/ 523960 w 524141"/>
                <a:gd name="connsiteY12" fmla="*/ 102703 h 567621"/>
                <a:gd name="connsiteX13" fmla="*/ 384260 w 524141"/>
                <a:gd name="connsiteY13" fmla="*/ 290028 h 567621"/>
                <a:gd name="connsiteX14" fmla="*/ 196935 w 524141"/>
                <a:gd name="connsiteY14" fmla="*/ 194778 h 567621"/>
                <a:gd name="connsiteX15" fmla="*/ 295360 w 524141"/>
                <a:gd name="connsiteY15" fmla="*/ 115403 h 567621"/>
                <a:gd name="connsiteX16" fmla="*/ 441410 w 524141"/>
                <a:gd name="connsiteY16" fmla="*/ 90003 h 567621"/>
                <a:gd name="connsiteX17" fmla="*/ 466810 w 524141"/>
                <a:gd name="connsiteY17" fmla="*/ 36028 h 567621"/>
                <a:gd name="connsiteX18" fmla="*/ 457285 w 524141"/>
                <a:gd name="connsiteY18" fmla="*/ 77303 h 567621"/>
                <a:gd name="connsiteX19" fmla="*/ 206460 w 524141"/>
                <a:gd name="connsiteY19" fmla="*/ 118578 h 567621"/>
                <a:gd name="connsiteX20" fmla="*/ 323935 w 524141"/>
                <a:gd name="connsiteY20" fmla="*/ 45553 h 567621"/>
                <a:gd name="connsiteX21" fmla="*/ 282660 w 524141"/>
                <a:gd name="connsiteY21" fmla="*/ 67778 h 567621"/>
                <a:gd name="connsiteX22" fmla="*/ 250910 w 524141"/>
                <a:gd name="connsiteY22" fmla="*/ 1103 h 567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141" h="567621">
                  <a:moveTo>
                    <a:pt x="250910" y="1103"/>
                  </a:moveTo>
                  <a:cubicBezTo>
                    <a:pt x="246677" y="11686"/>
                    <a:pt x="272077" y="103232"/>
                    <a:pt x="257260" y="131278"/>
                  </a:cubicBezTo>
                  <a:cubicBezTo>
                    <a:pt x="242443" y="159324"/>
                    <a:pt x="181589" y="150857"/>
                    <a:pt x="162010" y="169378"/>
                  </a:cubicBezTo>
                  <a:cubicBezTo>
                    <a:pt x="142431" y="187899"/>
                    <a:pt x="166772" y="182607"/>
                    <a:pt x="139785" y="242403"/>
                  </a:cubicBezTo>
                  <a:cubicBezTo>
                    <a:pt x="112798" y="302199"/>
                    <a:pt x="3260" y="523391"/>
                    <a:pt x="85" y="528153"/>
                  </a:cubicBezTo>
                  <a:cubicBezTo>
                    <a:pt x="-3090" y="532915"/>
                    <a:pt x="83164" y="325482"/>
                    <a:pt x="120735" y="270978"/>
                  </a:cubicBezTo>
                  <a:cubicBezTo>
                    <a:pt x="158306" y="216474"/>
                    <a:pt x="209106" y="191074"/>
                    <a:pt x="225510" y="201128"/>
                  </a:cubicBezTo>
                  <a:cubicBezTo>
                    <a:pt x="241914" y="211182"/>
                    <a:pt x="210693" y="326011"/>
                    <a:pt x="219160" y="331303"/>
                  </a:cubicBezTo>
                  <a:cubicBezTo>
                    <a:pt x="227627" y="336595"/>
                    <a:pt x="259377" y="240815"/>
                    <a:pt x="276310" y="232878"/>
                  </a:cubicBezTo>
                  <a:cubicBezTo>
                    <a:pt x="293243" y="224941"/>
                    <a:pt x="314939" y="228116"/>
                    <a:pt x="320760" y="283678"/>
                  </a:cubicBezTo>
                  <a:cubicBezTo>
                    <a:pt x="326581" y="339240"/>
                    <a:pt x="305414" y="550378"/>
                    <a:pt x="311235" y="566253"/>
                  </a:cubicBezTo>
                  <a:cubicBezTo>
                    <a:pt x="317056" y="582128"/>
                    <a:pt x="320231" y="456186"/>
                    <a:pt x="355685" y="378928"/>
                  </a:cubicBezTo>
                  <a:cubicBezTo>
                    <a:pt x="391139" y="301670"/>
                    <a:pt x="519197" y="117520"/>
                    <a:pt x="523960" y="102703"/>
                  </a:cubicBezTo>
                  <a:cubicBezTo>
                    <a:pt x="528723" y="87886"/>
                    <a:pt x="438764" y="274682"/>
                    <a:pt x="384260" y="290028"/>
                  </a:cubicBezTo>
                  <a:cubicBezTo>
                    <a:pt x="329756" y="305374"/>
                    <a:pt x="211752" y="223882"/>
                    <a:pt x="196935" y="194778"/>
                  </a:cubicBezTo>
                  <a:cubicBezTo>
                    <a:pt x="182118" y="165674"/>
                    <a:pt x="254614" y="132866"/>
                    <a:pt x="295360" y="115403"/>
                  </a:cubicBezTo>
                  <a:cubicBezTo>
                    <a:pt x="336106" y="97941"/>
                    <a:pt x="412835" y="103232"/>
                    <a:pt x="441410" y="90003"/>
                  </a:cubicBezTo>
                  <a:cubicBezTo>
                    <a:pt x="469985" y="76774"/>
                    <a:pt x="464164" y="38145"/>
                    <a:pt x="466810" y="36028"/>
                  </a:cubicBezTo>
                  <a:cubicBezTo>
                    <a:pt x="469456" y="33911"/>
                    <a:pt x="500677" y="63545"/>
                    <a:pt x="457285" y="77303"/>
                  </a:cubicBezTo>
                  <a:cubicBezTo>
                    <a:pt x="413893" y="91061"/>
                    <a:pt x="228685" y="123870"/>
                    <a:pt x="206460" y="118578"/>
                  </a:cubicBezTo>
                  <a:cubicBezTo>
                    <a:pt x="184235" y="113286"/>
                    <a:pt x="311235" y="54020"/>
                    <a:pt x="323935" y="45553"/>
                  </a:cubicBezTo>
                  <a:cubicBezTo>
                    <a:pt x="336635" y="37086"/>
                    <a:pt x="295889" y="76245"/>
                    <a:pt x="282660" y="67778"/>
                  </a:cubicBezTo>
                  <a:cubicBezTo>
                    <a:pt x="269431" y="59311"/>
                    <a:pt x="255143" y="-9480"/>
                    <a:pt x="250910" y="11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2" name="フリーフォーム 1641">
              <a:extLst>
                <a:ext uri="{FF2B5EF4-FFF2-40B4-BE49-F238E27FC236}">
                  <a16:creationId xmlns:a16="http://schemas.microsoft.com/office/drawing/2014/main" id="{7F39D390-C45F-DB84-84BC-54067E0A69F2}"/>
                </a:ext>
              </a:extLst>
            </p:cNvPr>
            <p:cNvSpPr/>
            <p:nvPr/>
          </p:nvSpPr>
          <p:spPr>
            <a:xfrm>
              <a:off x="2558252" y="4367895"/>
              <a:ext cx="1217946" cy="334284"/>
            </a:xfrm>
            <a:custGeom>
              <a:avLst/>
              <a:gdLst>
                <a:gd name="connsiteX0" fmla="*/ 798 w 1217946"/>
                <a:gd name="connsiteY0" fmla="*/ 105680 h 334284"/>
                <a:gd name="connsiteX1" fmla="*/ 607223 w 1217946"/>
                <a:gd name="connsiteY1" fmla="*/ 905 h 334284"/>
                <a:gd name="connsiteX2" fmla="*/ 353223 w 1217946"/>
                <a:gd name="connsiteY2" fmla="*/ 54880 h 334284"/>
                <a:gd name="connsiteX3" fmla="*/ 705648 w 1217946"/>
                <a:gd name="connsiteY3" fmla="*/ 54880 h 334284"/>
                <a:gd name="connsiteX4" fmla="*/ 658023 w 1217946"/>
                <a:gd name="connsiteY4" fmla="*/ 48530 h 334284"/>
                <a:gd name="connsiteX5" fmla="*/ 1194598 w 1217946"/>
                <a:gd name="connsiteY5" fmla="*/ 248555 h 334284"/>
                <a:gd name="connsiteX6" fmla="*/ 1118398 w 1217946"/>
                <a:gd name="connsiteY6" fmla="*/ 213630 h 334284"/>
                <a:gd name="connsiteX7" fmla="*/ 1089823 w 1217946"/>
                <a:gd name="connsiteY7" fmla="*/ 251730 h 334284"/>
                <a:gd name="connsiteX8" fmla="*/ 1115223 w 1217946"/>
                <a:gd name="connsiteY8" fmla="*/ 299355 h 334284"/>
                <a:gd name="connsiteX9" fmla="*/ 1058073 w 1217946"/>
                <a:gd name="connsiteY9" fmla="*/ 235855 h 334284"/>
                <a:gd name="connsiteX10" fmla="*/ 667548 w 1217946"/>
                <a:gd name="connsiteY10" fmla="*/ 143780 h 334284"/>
                <a:gd name="connsiteX11" fmla="*/ 1013623 w 1217946"/>
                <a:gd name="connsiteY11" fmla="*/ 210455 h 334284"/>
                <a:gd name="connsiteX12" fmla="*/ 715173 w 1217946"/>
                <a:gd name="connsiteY12" fmla="*/ 92980 h 334284"/>
                <a:gd name="connsiteX13" fmla="*/ 607223 w 1217946"/>
                <a:gd name="connsiteY13" fmla="*/ 112030 h 334284"/>
                <a:gd name="connsiteX14" fmla="*/ 337348 w 1217946"/>
                <a:gd name="connsiteY14" fmla="*/ 334280 h 334284"/>
                <a:gd name="connsiteX15" fmla="*/ 578648 w 1217946"/>
                <a:gd name="connsiteY15" fmla="*/ 105680 h 334284"/>
                <a:gd name="connsiteX16" fmla="*/ 296073 w 1217946"/>
                <a:gd name="connsiteY16" fmla="*/ 108855 h 334284"/>
                <a:gd name="connsiteX17" fmla="*/ 473873 w 1217946"/>
                <a:gd name="connsiteY17" fmla="*/ 42180 h 334284"/>
                <a:gd name="connsiteX18" fmla="*/ 798 w 1217946"/>
                <a:gd name="connsiteY18" fmla="*/ 105680 h 334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17946" h="334284">
                  <a:moveTo>
                    <a:pt x="798" y="105680"/>
                  </a:moveTo>
                  <a:cubicBezTo>
                    <a:pt x="23023" y="98801"/>
                    <a:pt x="548486" y="9372"/>
                    <a:pt x="607223" y="905"/>
                  </a:cubicBezTo>
                  <a:cubicBezTo>
                    <a:pt x="665960" y="-7562"/>
                    <a:pt x="336819" y="45884"/>
                    <a:pt x="353223" y="54880"/>
                  </a:cubicBezTo>
                  <a:cubicBezTo>
                    <a:pt x="369627" y="63876"/>
                    <a:pt x="654848" y="55938"/>
                    <a:pt x="705648" y="54880"/>
                  </a:cubicBezTo>
                  <a:cubicBezTo>
                    <a:pt x="756448" y="53822"/>
                    <a:pt x="576531" y="16251"/>
                    <a:pt x="658023" y="48530"/>
                  </a:cubicBezTo>
                  <a:cubicBezTo>
                    <a:pt x="739515" y="80809"/>
                    <a:pt x="1117869" y="221038"/>
                    <a:pt x="1194598" y="248555"/>
                  </a:cubicBezTo>
                  <a:cubicBezTo>
                    <a:pt x="1271327" y="276072"/>
                    <a:pt x="1135860" y="213101"/>
                    <a:pt x="1118398" y="213630"/>
                  </a:cubicBezTo>
                  <a:cubicBezTo>
                    <a:pt x="1100936" y="214159"/>
                    <a:pt x="1090352" y="237443"/>
                    <a:pt x="1089823" y="251730"/>
                  </a:cubicBezTo>
                  <a:cubicBezTo>
                    <a:pt x="1089294" y="266018"/>
                    <a:pt x="1120515" y="302001"/>
                    <a:pt x="1115223" y="299355"/>
                  </a:cubicBezTo>
                  <a:cubicBezTo>
                    <a:pt x="1109931" y="296709"/>
                    <a:pt x="1132685" y="261784"/>
                    <a:pt x="1058073" y="235855"/>
                  </a:cubicBezTo>
                  <a:cubicBezTo>
                    <a:pt x="983461" y="209926"/>
                    <a:pt x="674956" y="148013"/>
                    <a:pt x="667548" y="143780"/>
                  </a:cubicBezTo>
                  <a:cubicBezTo>
                    <a:pt x="660140" y="139547"/>
                    <a:pt x="1005686" y="218922"/>
                    <a:pt x="1013623" y="210455"/>
                  </a:cubicBezTo>
                  <a:cubicBezTo>
                    <a:pt x="1021561" y="201988"/>
                    <a:pt x="782906" y="109384"/>
                    <a:pt x="715173" y="92980"/>
                  </a:cubicBezTo>
                  <a:cubicBezTo>
                    <a:pt x="647440" y="76576"/>
                    <a:pt x="670194" y="71813"/>
                    <a:pt x="607223" y="112030"/>
                  </a:cubicBezTo>
                  <a:cubicBezTo>
                    <a:pt x="544252" y="152247"/>
                    <a:pt x="342110" y="335338"/>
                    <a:pt x="337348" y="334280"/>
                  </a:cubicBezTo>
                  <a:cubicBezTo>
                    <a:pt x="332586" y="333222"/>
                    <a:pt x="585527" y="143251"/>
                    <a:pt x="578648" y="105680"/>
                  </a:cubicBezTo>
                  <a:cubicBezTo>
                    <a:pt x="571769" y="68109"/>
                    <a:pt x="313536" y="119438"/>
                    <a:pt x="296073" y="108855"/>
                  </a:cubicBezTo>
                  <a:cubicBezTo>
                    <a:pt x="278611" y="98272"/>
                    <a:pt x="520440" y="39534"/>
                    <a:pt x="473873" y="42180"/>
                  </a:cubicBezTo>
                  <a:cubicBezTo>
                    <a:pt x="427306" y="44826"/>
                    <a:pt x="-21427" y="112559"/>
                    <a:pt x="798" y="1056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3" name="フリーフォーム 1642">
              <a:extLst>
                <a:ext uri="{FF2B5EF4-FFF2-40B4-BE49-F238E27FC236}">
                  <a16:creationId xmlns:a16="http://schemas.microsoft.com/office/drawing/2014/main" id="{5C7EBAC1-18A0-6AE1-BF44-7821746E75D9}"/>
                </a:ext>
              </a:extLst>
            </p:cNvPr>
            <p:cNvSpPr/>
            <p:nvPr/>
          </p:nvSpPr>
          <p:spPr>
            <a:xfrm>
              <a:off x="3388211" y="4651051"/>
              <a:ext cx="355117" cy="947831"/>
            </a:xfrm>
            <a:custGeom>
              <a:avLst/>
              <a:gdLst>
                <a:gd name="connsiteX0" fmla="*/ 304314 w 355117"/>
                <a:gd name="connsiteY0" fmla="*/ 9849 h 947831"/>
                <a:gd name="connsiteX1" fmla="*/ 186839 w 355117"/>
                <a:gd name="connsiteY1" fmla="*/ 495624 h 947831"/>
                <a:gd name="connsiteX2" fmla="*/ 190014 w 355117"/>
                <a:gd name="connsiteY2" fmla="*/ 451174 h 947831"/>
                <a:gd name="connsiteX3" fmla="*/ 164614 w 355117"/>
                <a:gd name="connsiteY3" fmla="*/ 644849 h 947831"/>
                <a:gd name="connsiteX4" fmla="*/ 170964 w 355117"/>
                <a:gd name="connsiteY4" fmla="*/ 584524 h 947831"/>
                <a:gd name="connsiteX5" fmla="*/ 164614 w 355117"/>
                <a:gd name="connsiteY5" fmla="*/ 692474 h 947831"/>
                <a:gd name="connsiteX6" fmla="*/ 2689 w 355117"/>
                <a:gd name="connsiteY6" fmla="*/ 946474 h 947831"/>
                <a:gd name="connsiteX7" fmla="*/ 72539 w 355117"/>
                <a:gd name="connsiteY7" fmla="*/ 790899 h 947831"/>
                <a:gd name="connsiteX8" fmla="*/ 190014 w 355117"/>
                <a:gd name="connsiteY8" fmla="*/ 736924 h 947831"/>
                <a:gd name="connsiteX9" fmla="*/ 170964 w 355117"/>
                <a:gd name="connsiteY9" fmla="*/ 730574 h 947831"/>
                <a:gd name="connsiteX10" fmla="*/ 167789 w 355117"/>
                <a:gd name="connsiteY10" fmla="*/ 301949 h 947831"/>
                <a:gd name="connsiteX11" fmla="*/ 174139 w 355117"/>
                <a:gd name="connsiteY11" fmla="*/ 517849 h 947831"/>
                <a:gd name="connsiteX12" fmla="*/ 272564 w 355117"/>
                <a:gd name="connsiteY12" fmla="*/ 171774 h 947831"/>
                <a:gd name="connsiteX13" fmla="*/ 355114 w 355117"/>
                <a:gd name="connsiteY13" fmla="*/ 54299 h 947831"/>
                <a:gd name="connsiteX14" fmla="*/ 269389 w 355117"/>
                <a:gd name="connsiteY14" fmla="*/ 159074 h 947831"/>
                <a:gd name="connsiteX15" fmla="*/ 304314 w 355117"/>
                <a:gd name="connsiteY15" fmla="*/ 9849 h 947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5117" h="947831">
                  <a:moveTo>
                    <a:pt x="304314" y="9849"/>
                  </a:moveTo>
                  <a:cubicBezTo>
                    <a:pt x="290556" y="65941"/>
                    <a:pt x="205889" y="422070"/>
                    <a:pt x="186839" y="495624"/>
                  </a:cubicBezTo>
                  <a:cubicBezTo>
                    <a:pt x="167789" y="569178"/>
                    <a:pt x="193718" y="426303"/>
                    <a:pt x="190014" y="451174"/>
                  </a:cubicBezTo>
                  <a:cubicBezTo>
                    <a:pt x="186310" y="476045"/>
                    <a:pt x="167789" y="622624"/>
                    <a:pt x="164614" y="644849"/>
                  </a:cubicBezTo>
                  <a:cubicBezTo>
                    <a:pt x="161439" y="667074"/>
                    <a:pt x="170964" y="576587"/>
                    <a:pt x="170964" y="584524"/>
                  </a:cubicBezTo>
                  <a:cubicBezTo>
                    <a:pt x="170964" y="592461"/>
                    <a:pt x="192660" y="632149"/>
                    <a:pt x="164614" y="692474"/>
                  </a:cubicBezTo>
                  <a:cubicBezTo>
                    <a:pt x="136568" y="752799"/>
                    <a:pt x="18035" y="930070"/>
                    <a:pt x="2689" y="946474"/>
                  </a:cubicBezTo>
                  <a:cubicBezTo>
                    <a:pt x="-12657" y="962878"/>
                    <a:pt x="41318" y="825824"/>
                    <a:pt x="72539" y="790899"/>
                  </a:cubicBezTo>
                  <a:cubicBezTo>
                    <a:pt x="103760" y="755974"/>
                    <a:pt x="173610" y="746978"/>
                    <a:pt x="190014" y="736924"/>
                  </a:cubicBezTo>
                  <a:cubicBezTo>
                    <a:pt x="206418" y="726870"/>
                    <a:pt x="174668" y="803070"/>
                    <a:pt x="170964" y="730574"/>
                  </a:cubicBezTo>
                  <a:cubicBezTo>
                    <a:pt x="167260" y="658078"/>
                    <a:pt x="167260" y="337403"/>
                    <a:pt x="167789" y="301949"/>
                  </a:cubicBezTo>
                  <a:cubicBezTo>
                    <a:pt x="168318" y="266495"/>
                    <a:pt x="156677" y="539545"/>
                    <a:pt x="174139" y="517849"/>
                  </a:cubicBezTo>
                  <a:cubicBezTo>
                    <a:pt x="191601" y="496153"/>
                    <a:pt x="242402" y="249032"/>
                    <a:pt x="272564" y="171774"/>
                  </a:cubicBezTo>
                  <a:cubicBezTo>
                    <a:pt x="302726" y="94516"/>
                    <a:pt x="355643" y="56416"/>
                    <a:pt x="355114" y="54299"/>
                  </a:cubicBezTo>
                  <a:cubicBezTo>
                    <a:pt x="354585" y="52182"/>
                    <a:pt x="275739" y="162778"/>
                    <a:pt x="269389" y="159074"/>
                  </a:cubicBezTo>
                  <a:cubicBezTo>
                    <a:pt x="263039" y="155370"/>
                    <a:pt x="318072" y="-46243"/>
                    <a:pt x="304314" y="98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4" name="フリーフォーム 1643">
              <a:extLst>
                <a:ext uri="{FF2B5EF4-FFF2-40B4-BE49-F238E27FC236}">
                  <a16:creationId xmlns:a16="http://schemas.microsoft.com/office/drawing/2014/main" id="{EBE59EDD-CCE6-4D4F-C8BA-30ED5A83C2D5}"/>
                </a:ext>
              </a:extLst>
            </p:cNvPr>
            <p:cNvSpPr/>
            <p:nvPr/>
          </p:nvSpPr>
          <p:spPr>
            <a:xfrm>
              <a:off x="3715943" y="5394325"/>
              <a:ext cx="513157" cy="367800"/>
            </a:xfrm>
            <a:custGeom>
              <a:avLst/>
              <a:gdLst>
                <a:gd name="connsiteX0" fmla="*/ 513157 w 513157"/>
                <a:gd name="connsiteY0" fmla="*/ 0 h 367800"/>
                <a:gd name="connsiteX1" fmla="*/ 300432 w 513157"/>
                <a:gd name="connsiteY1" fmla="*/ 247650 h 367800"/>
                <a:gd name="connsiteX2" fmla="*/ 348057 w 513157"/>
                <a:gd name="connsiteY2" fmla="*/ 203200 h 367800"/>
                <a:gd name="connsiteX3" fmla="*/ 141682 w 513157"/>
                <a:gd name="connsiteY3" fmla="*/ 323850 h 367800"/>
                <a:gd name="connsiteX4" fmla="*/ 5157 w 513157"/>
                <a:gd name="connsiteY4" fmla="*/ 365125 h 367800"/>
                <a:gd name="connsiteX5" fmla="*/ 322657 w 513157"/>
                <a:gd name="connsiteY5" fmla="*/ 257175 h 367800"/>
                <a:gd name="connsiteX6" fmla="*/ 300432 w 513157"/>
                <a:gd name="connsiteY6" fmla="*/ 260350 h 367800"/>
                <a:gd name="connsiteX7" fmla="*/ 440132 w 513157"/>
                <a:gd name="connsiteY7" fmla="*/ 79375 h 367800"/>
                <a:gd name="connsiteX8" fmla="*/ 341707 w 513157"/>
                <a:gd name="connsiteY8" fmla="*/ 177800 h 367800"/>
                <a:gd name="connsiteX9" fmla="*/ 513157 w 513157"/>
                <a:gd name="connsiteY9" fmla="*/ 0 h 36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3157" h="367800">
                  <a:moveTo>
                    <a:pt x="513157" y="0"/>
                  </a:moveTo>
                  <a:lnTo>
                    <a:pt x="300432" y="247650"/>
                  </a:lnTo>
                  <a:cubicBezTo>
                    <a:pt x="272915" y="281517"/>
                    <a:pt x="374515" y="190500"/>
                    <a:pt x="348057" y="203200"/>
                  </a:cubicBezTo>
                  <a:cubicBezTo>
                    <a:pt x="321599" y="215900"/>
                    <a:pt x="198832" y="296863"/>
                    <a:pt x="141682" y="323850"/>
                  </a:cubicBezTo>
                  <a:cubicBezTo>
                    <a:pt x="84532" y="350837"/>
                    <a:pt x="-25005" y="376237"/>
                    <a:pt x="5157" y="365125"/>
                  </a:cubicBezTo>
                  <a:cubicBezTo>
                    <a:pt x="35319" y="354013"/>
                    <a:pt x="273445" y="274637"/>
                    <a:pt x="322657" y="257175"/>
                  </a:cubicBezTo>
                  <a:cubicBezTo>
                    <a:pt x="371869" y="239713"/>
                    <a:pt x="280853" y="289983"/>
                    <a:pt x="300432" y="260350"/>
                  </a:cubicBezTo>
                  <a:cubicBezTo>
                    <a:pt x="320011" y="230717"/>
                    <a:pt x="433253" y="93133"/>
                    <a:pt x="440132" y="79375"/>
                  </a:cubicBezTo>
                  <a:cubicBezTo>
                    <a:pt x="447011" y="65617"/>
                    <a:pt x="341707" y="177800"/>
                    <a:pt x="341707" y="177800"/>
                  </a:cubicBezTo>
                  <a:lnTo>
                    <a:pt x="513157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5" name="フリーフォーム 1644">
              <a:extLst>
                <a:ext uri="{FF2B5EF4-FFF2-40B4-BE49-F238E27FC236}">
                  <a16:creationId xmlns:a16="http://schemas.microsoft.com/office/drawing/2014/main" id="{EF25BBF3-CBCD-D7C7-DCA3-F6A6D16D0191}"/>
                </a:ext>
              </a:extLst>
            </p:cNvPr>
            <p:cNvSpPr/>
            <p:nvPr/>
          </p:nvSpPr>
          <p:spPr>
            <a:xfrm>
              <a:off x="3555865" y="4801333"/>
              <a:ext cx="69991" cy="638982"/>
            </a:xfrm>
            <a:custGeom>
              <a:avLst/>
              <a:gdLst>
                <a:gd name="connsiteX0" fmla="*/ 135 w 69991"/>
                <a:gd name="connsiteY0" fmla="*/ 8792 h 638982"/>
                <a:gd name="connsiteX1" fmla="*/ 35060 w 69991"/>
                <a:gd name="connsiteY1" fmla="*/ 621567 h 638982"/>
                <a:gd name="connsiteX2" fmla="*/ 31885 w 69991"/>
                <a:gd name="connsiteY2" fmla="*/ 459642 h 638982"/>
                <a:gd name="connsiteX3" fmla="*/ 31885 w 69991"/>
                <a:gd name="connsiteY3" fmla="*/ 335817 h 638982"/>
                <a:gd name="connsiteX4" fmla="*/ 69985 w 69991"/>
                <a:gd name="connsiteY4" fmla="*/ 132617 h 638982"/>
                <a:gd name="connsiteX5" fmla="*/ 28710 w 69991"/>
                <a:gd name="connsiteY5" fmla="*/ 278667 h 638982"/>
                <a:gd name="connsiteX6" fmla="*/ 22360 w 69991"/>
                <a:gd name="connsiteY6" fmla="*/ 123092 h 638982"/>
                <a:gd name="connsiteX7" fmla="*/ 22360 w 69991"/>
                <a:gd name="connsiteY7" fmla="*/ 250092 h 638982"/>
                <a:gd name="connsiteX8" fmla="*/ 135 w 69991"/>
                <a:gd name="connsiteY8" fmla="*/ 8792 h 63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991" h="638982">
                  <a:moveTo>
                    <a:pt x="135" y="8792"/>
                  </a:moveTo>
                  <a:cubicBezTo>
                    <a:pt x="2252" y="70704"/>
                    <a:pt x="29768" y="546425"/>
                    <a:pt x="35060" y="621567"/>
                  </a:cubicBezTo>
                  <a:cubicBezTo>
                    <a:pt x="40352" y="696709"/>
                    <a:pt x="32414" y="507267"/>
                    <a:pt x="31885" y="459642"/>
                  </a:cubicBezTo>
                  <a:cubicBezTo>
                    <a:pt x="31356" y="412017"/>
                    <a:pt x="25535" y="390321"/>
                    <a:pt x="31885" y="335817"/>
                  </a:cubicBezTo>
                  <a:cubicBezTo>
                    <a:pt x="38235" y="281313"/>
                    <a:pt x="70514" y="142142"/>
                    <a:pt x="69985" y="132617"/>
                  </a:cubicBezTo>
                  <a:cubicBezTo>
                    <a:pt x="69456" y="123092"/>
                    <a:pt x="36648" y="280255"/>
                    <a:pt x="28710" y="278667"/>
                  </a:cubicBezTo>
                  <a:cubicBezTo>
                    <a:pt x="20772" y="277079"/>
                    <a:pt x="23418" y="127854"/>
                    <a:pt x="22360" y="123092"/>
                  </a:cubicBezTo>
                  <a:cubicBezTo>
                    <a:pt x="21302" y="118330"/>
                    <a:pt x="23418" y="268613"/>
                    <a:pt x="22360" y="250092"/>
                  </a:cubicBezTo>
                  <a:cubicBezTo>
                    <a:pt x="21302" y="231571"/>
                    <a:pt x="-1982" y="-53120"/>
                    <a:pt x="135" y="87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6" name="フリーフォーム 1645">
              <a:extLst>
                <a:ext uri="{FF2B5EF4-FFF2-40B4-BE49-F238E27FC236}">
                  <a16:creationId xmlns:a16="http://schemas.microsoft.com/office/drawing/2014/main" id="{2A117D12-68A2-049E-6312-6B72508A2EC0}"/>
                </a:ext>
              </a:extLst>
            </p:cNvPr>
            <p:cNvSpPr/>
            <p:nvPr/>
          </p:nvSpPr>
          <p:spPr>
            <a:xfrm>
              <a:off x="3990103" y="5368713"/>
              <a:ext cx="223633" cy="190720"/>
            </a:xfrm>
            <a:custGeom>
              <a:avLst/>
              <a:gdLst>
                <a:gd name="connsiteX0" fmla="*/ 223122 w 223633"/>
                <a:gd name="connsiteY0" fmla="*/ 212 h 190720"/>
                <a:gd name="connsiteX1" fmla="*/ 872 w 223633"/>
                <a:gd name="connsiteY1" fmla="*/ 130387 h 190720"/>
                <a:gd name="connsiteX2" fmla="*/ 143747 w 223633"/>
                <a:gd name="connsiteY2" fmla="*/ 70062 h 190720"/>
                <a:gd name="connsiteX3" fmla="*/ 89772 w 223633"/>
                <a:gd name="connsiteY3" fmla="*/ 190712 h 190720"/>
                <a:gd name="connsiteX4" fmla="*/ 159622 w 223633"/>
                <a:gd name="connsiteY4" fmla="*/ 76412 h 190720"/>
                <a:gd name="connsiteX5" fmla="*/ 64372 w 223633"/>
                <a:gd name="connsiteY5" fmla="*/ 98637 h 190720"/>
                <a:gd name="connsiteX6" fmla="*/ 223122 w 223633"/>
                <a:gd name="connsiteY6" fmla="*/ 212 h 190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633" h="190720">
                  <a:moveTo>
                    <a:pt x="223122" y="212"/>
                  </a:moveTo>
                  <a:cubicBezTo>
                    <a:pt x="212539" y="5504"/>
                    <a:pt x="14101" y="118745"/>
                    <a:pt x="872" y="130387"/>
                  </a:cubicBezTo>
                  <a:cubicBezTo>
                    <a:pt x="-12357" y="142029"/>
                    <a:pt x="128930" y="60008"/>
                    <a:pt x="143747" y="70062"/>
                  </a:cubicBezTo>
                  <a:cubicBezTo>
                    <a:pt x="158564" y="80116"/>
                    <a:pt x="87126" y="189654"/>
                    <a:pt x="89772" y="190712"/>
                  </a:cubicBezTo>
                  <a:cubicBezTo>
                    <a:pt x="92418" y="191770"/>
                    <a:pt x="163855" y="91758"/>
                    <a:pt x="159622" y="76412"/>
                  </a:cubicBezTo>
                  <a:cubicBezTo>
                    <a:pt x="155389" y="61066"/>
                    <a:pt x="52201" y="107104"/>
                    <a:pt x="64372" y="98637"/>
                  </a:cubicBezTo>
                  <a:cubicBezTo>
                    <a:pt x="76543" y="90170"/>
                    <a:pt x="233705" y="-5080"/>
                    <a:pt x="223122" y="2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7" name="フリーフォーム 1646">
              <a:extLst>
                <a:ext uri="{FF2B5EF4-FFF2-40B4-BE49-F238E27FC236}">
                  <a16:creationId xmlns:a16="http://schemas.microsoft.com/office/drawing/2014/main" id="{56720CEF-1382-4176-BD06-713C2A457D96}"/>
                </a:ext>
              </a:extLst>
            </p:cNvPr>
            <p:cNvSpPr/>
            <p:nvPr/>
          </p:nvSpPr>
          <p:spPr>
            <a:xfrm>
              <a:off x="3362249" y="5391149"/>
              <a:ext cx="501896" cy="346078"/>
            </a:xfrm>
            <a:custGeom>
              <a:avLst/>
              <a:gdLst>
                <a:gd name="connsiteX0" fmla="*/ 501726 w 501896"/>
                <a:gd name="connsiteY0" fmla="*/ 1 h 346078"/>
                <a:gd name="connsiteX1" fmla="*/ 273126 w 501896"/>
                <a:gd name="connsiteY1" fmla="*/ 149226 h 346078"/>
                <a:gd name="connsiteX2" fmla="*/ 279476 w 501896"/>
                <a:gd name="connsiteY2" fmla="*/ 127001 h 346078"/>
                <a:gd name="connsiteX3" fmla="*/ 209626 w 501896"/>
                <a:gd name="connsiteY3" fmla="*/ 111126 h 346078"/>
                <a:gd name="connsiteX4" fmla="*/ 142951 w 501896"/>
                <a:gd name="connsiteY4" fmla="*/ 225426 h 346078"/>
                <a:gd name="connsiteX5" fmla="*/ 117551 w 501896"/>
                <a:gd name="connsiteY5" fmla="*/ 234951 h 346078"/>
                <a:gd name="connsiteX6" fmla="*/ 76 w 501896"/>
                <a:gd name="connsiteY6" fmla="*/ 184151 h 346078"/>
                <a:gd name="connsiteX7" fmla="*/ 136601 w 501896"/>
                <a:gd name="connsiteY7" fmla="*/ 219076 h 346078"/>
                <a:gd name="connsiteX8" fmla="*/ 260426 w 501896"/>
                <a:gd name="connsiteY8" fmla="*/ 117476 h 346078"/>
                <a:gd name="connsiteX9" fmla="*/ 282651 w 501896"/>
                <a:gd name="connsiteY9" fmla="*/ 225426 h 346078"/>
                <a:gd name="connsiteX10" fmla="*/ 320751 w 501896"/>
                <a:gd name="connsiteY10" fmla="*/ 346076 h 346078"/>
                <a:gd name="connsiteX11" fmla="*/ 289001 w 501896"/>
                <a:gd name="connsiteY11" fmla="*/ 228601 h 346078"/>
                <a:gd name="connsiteX12" fmla="*/ 323926 w 501896"/>
                <a:gd name="connsiteY12" fmla="*/ 130176 h 346078"/>
                <a:gd name="connsiteX13" fmla="*/ 393776 w 501896"/>
                <a:gd name="connsiteY13" fmla="*/ 44451 h 346078"/>
                <a:gd name="connsiteX14" fmla="*/ 228676 w 501896"/>
                <a:gd name="connsiteY14" fmla="*/ 146051 h 346078"/>
                <a:gd name="connsiteX15" fmla="*/ 501726 w 501896"/>
                <a:gd name="connsiteY15" fmla="*/ 1 h 34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1896" h="346078">
                  <a:moveTo>
                    <a:pt x="501726" y="1"/>
                  </a:moveTo>
                  <a:cubicBezTo>
                    <a:pt x="509134" y="530"/>
                    <a:pt x="273126" y="149226"/>
                    <a:pt x="273126" y="149226"/>
                  </a:cubicBezTo>
                  <a:cubicBezTo>
                    <a:pt x="236084" y="170393"/>
                    <a:pt x="290059" y="133351"/>
                    <a:pt x="279476" y="127001"/>
                  </a:cubicBezTo>
                  <a:cubicBezTo>
                    <a:pt x="268893" y="120651"/>
                    <a:pt x="232380" y="94722"/>
                    <a:pt x="209626" y="111126"/>
                  </a:cubicBezTo>
                  <a:cubicBezTo>
                    <a:pt x="186872" y="127530"/>
                    <a:pt x="158297" y="204789"/>
                    <a:pt x="142951" y="225426"/>
                  </a:cubicBezTo>
                  <a:cubicBezTo>
                    <a:pt x="127605" y="246063"/>
                    <a:pt x="141363" y="241830"/>
                    <a:pt x="117551" y="234951"/>
                  </a:cubicBezTo>
                  <a:cubicBezTo>
                    <a:pt x="93739" y="228072"/>
                    <a:pt x="-3099" y="186797"/>
                    <a:pt x="76" y="184151"/>
                  </a:cubicBezTo>
                  <a:cubicBezTo>
                    <a:pt x="3251" y="181505"/>
                    <a:pt x="93209" y="230188"/>
                    <a:pt x="136601" y="219076"/>
                  </a:cubicBezTo>
                  <a:cubicBezTo>
                    <a:pt x="179993" y="207964"/>
                    <a:pt x="236084" y="116418"/>
                    <a:pt x="260426" y="117476"/>
                  </a:cubicBezTo>
                  <a:cubicBezTo>
                    <a:pt x="284768" y="118534"/>
                    <a:pt x="272597" y="187326"/>
                    <a:pt x="282651" y="225426"/>
                  </a:cubicBezTo>
                  <a:cubicBezTo>
                    <a:pt x="292705" y="263526"/>
                    <a:pt x="319693" y="345547"/>
                    <a:pt x="320751" y="346076"/>
                  </a:cubicBezTo>
                  <a:cubicBezTo>
                    <a:pt x="321809" y="346605"/>
                    <a:pt x="288472" y="264584"/>
                    <a:pt x="289001" y="228601"/>
                  </a:cubicBezTo>
                  <a:cubicBezTo>
                    <a:pt x="289530" y="192618"/>
                    <a:pt x="306463" y="160868"/>
                    <a:pt x="323926" y="130176"/>
                  </a:cubicBezTo>
                  <a:cubicBezTo>
                    <a:pt x="341388" y="99484"/>
                    <a:pt x="409651" y="41805"/>
                    <a:pt x="393776" y="44451"/>
                  </a:cubicBezTo>
                  <a:cubicBezTo>
                    <a:pt x="377901" y="47097"/>
                    <a:pt x="207509" y="149755"/>
                    <a:pt x="228676" y="146051"/>
                  </a:cubicBezTo>
                  <a:cubicBezTo>
                    <a:pt x="249843" y="142347"/>
                    <a:pt x="494318" y="-528"/>
                    <a:pt x="501726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8" name="フリーフォーム 1647">
              <a:extLst>
                <a:ext uri="{FF2B5EF4-FFF2-40B4-BE49-F238E27FC236}">
                  <a16:creationId xmlns:a16="http://schemas.microsoft.com/office/drawing/2014/main" id="{B90F9222-616A-EF8A-A2CF-EF9193D96132}"/>
                </a:ext>
              </a:extLst>
            </p:cNvPr>
            <p:cNvSpPr/>
            <p:nvPr/>
          </p:nvSpPr>
          <p:spPr>
            <a:xfrm>
              <a:off x="3698848" y="5411320"/>
              <a:ext cx="520412" cy="332362"/>
            </a:xfrm>
            <a:custGeom>
              <a:avLst/>
              <a:gdLst>
                <a:gd name="connsiteX0" fmla="*/ 517552 w 520412"/>
                <a:gd name="connsiteY0" fmla="*/ 2055 h 332362"/>
                <a:gd name="connsiteX1" fmla="*/ 193702 w 520412"/>
                <a:gd name="connsiteY1" fmla="*/ 144930 h 332362"/>
                <a:gd name="connsiteX2" fmla="*/ 292127 w 520412"/>
                <a:gd name="connsiteY2" fmla="*/ 103655 h 332362"/>
                <a:gd name="connsiteX3" fmla="*/ 336577 w 520412"/>
                <a:gd name="connsiteY3" fmla="*/ 138580 h 332362"/>
                <a:gd name="connsiteX4" fmla="*/ 374677 w 520412"/>
                <a:gd name="connsiteY4" fmla="*/ 141755 h 332362"/>
                <a:gd name="connsiteX5" fmla="*/ 263552 w 520412"/>
                <a:gd name="connsiteY5" fmla="*/ 157630 h 332362"/>
                <a:gd name="connsiteX6" fmla="*/ 177827 w 520412"/>
                <a:gd name="connsiteY6" fmla="*/ 256055 h 332362"/>
                <a:gd name="connsiteX7" fmla="*/ 327052 w 520412"/>
                <a:gd name="connsiteY7" fmla="*/ 202080 h 332362"/>
                <a:gd name="connsiteX8" fmla="*/ 27 w 520412"/>
                <a:gd name="connsiteY8" fmla="*/ 332255 h 332362"/>
                <a:gd name="connsiteX9" fmla="*/ 308002 w 520412"/>
                <a:gd name="connsiteY9" fmla="*/ 176680 h 332362"/>
                <a:gd name="connsiteX10" fmla="*/ 257202 w 520412"/>
                <a:gd name="connsiteY10" fmla="*/ 160805 h 332362"/>
                <a:gd name="connsiteX11" fmla="*/ 317527 w 520412"/>
                <a:gd name="connsiteY11" fmla="*/ 100480 h 332362"/>
                <a:gd name="connsiteX12" fmla="*/ 352452 w 520412"/>
                <a:gd name="connsiteY12" fmla="*/ 62380 h 332362"/>
                <a:gd name="connsiteX13" fmla="*/ 517552 w 520412"/>
                <a:gd name="connsiteY13" fmla="*/ 2055 h 33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0412" h="332362">
                  <a:moveTo>
                    <a:pt x="517552" y="2055"/>
                  </a:moveTo>
                  <a:cubicBezTo>
                    <a:pt x="491094" y="15813"/>
                    <a:pt x="231273" y="127997"/>
                    <a:pt x="193702" y="144930"/>
                  </a:cubicBezTo>
                  <a:cubicBezTo>
                    <a:pt x="156131" y="161863"/>
                    <a:pt x="268315" y="104713"/>
                    <a:pt x="292127" y="103655"/>
                  </a:cubicBezTo>
                  <a:cubicBezTo>
                    <a:pt x="315939" y="102597"/>
                    <a:pt x="322819" y="132230"/>
                    <a:pt x="336577" y="138580"/>
                  </a:cubicBezTo>
                  <a:cubicBezTo>
                    <a:pt x="350335" y="144930"/>
                    <a:pt x="386848" y="138580"/>
                    <a:pt x="374677" y="141755"/>
                  </a:cubicBezTo>
                  <a:cubicBezTo>
                    <a:pt x="362506" y="144930"/>
                    <a:pt x="296360" y="138580"/>
                    <a:pt x="263552" y="157630"/>
                  </a:cubicBezTo>
                  <a:cubicBezTo>
                    <a:pt x="230744" y="176680"/>
                    <a:pt x="167244" y="248647"/>
                    <a:pt x="177827" y="256055"/>
                  </a:cubicBezTo>
                  <a:cubicBezTo>
                    <a:pt x="188410" y="263463"/>
                    <a:pt x="356685" y="189380"/>
                    <a:pt x="327052" y="202080"/>
                  </a:cubicBezTo>
                  <a:cubicBezTo>
                    <a:pt x="297419" y="214780"/>
                    <a:pt x="3202" y="336488"/>
                    <a:pt x="27" y="332255"/>
                  </a:cubicBezTo>
                  <a:cubicBezTo>
                    <a:pt x="-3148" y="328022"/>
                    <a:pt x="265140" y="205255"/>
                    <a:pt x="308002" y="176680"/>
                  </a:cubicBezTo>
                  <a:cubicBezTo>
                    <a:pt x="350864" y="148105"/>
                    <a:pt x="255615" y="173505"/>
                    <a:pt x="257202" y="160805"/>
                  </a:cubicBezTo>
                  <a:cubicBezTo>
                    <a:pt x="258789" y="148105"/>
                    <a:pt x="301652" y="116884"/>
                    <a:pt x="317527" y="100480"/>
                  </a:cubicBezTo>
                  <a:cubicBezTo>
                    <a:pt x="333402" y="84076"/>
                    <a:pt x="325994" y="77197"/>
                    <a:pt x="352452" y="62380"/>
                  </a:cubicBezTo>
                  <a:cubicBezTo>
                    <a:pt x="378910" y="47563"/>
                    <a:pt x="544010" y="-11703"/>
                    <a:pt x="517552" y="20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9" name="フリーフォーム 1648">
              <a:extLst>
                <a:ext uri="{FF2B5EF4-FFF2-40B4-BE49-F238E27FC236}">
                  <a16:creationId xmlns:a16="http://schemas.microsoft.com/office/drawing/2014/main" id="{35ABF584-AF82-24F2-454B-DA30E8C023B7}"/>
                </a:ext>
              </a:extLst>
            </p:cNvPr>
            <p:cNvSpPr/>
            <p:nvPr/>
          </p:nvSpPr>
          <p:spPr>
            <a:xfrm>
              <a:off x="3362325" y="5339627"/>
              <a:ext cx="273306" cy="410434"/>
            </a:xfrm>
            <a:custGeom>
              <a:avLst/>
              <a:gdLst>
                <a:gd name="connsiteX0" fmla="*/ 273050 w 273306"/>
                <a:gd name="connsiteY0" fmla="*/ 723 h 410434"/>
                <a:gd name="connsiteX1" fmla="*/ 53975 w 273306"/>
                <a:gd name="connsiteY1" fmla="*/ 238848 h 410434"/>
                <a:gd name="connsiteX2" fmla="*/ 0 w 273306"/>
                <a:gd name="connsiteY2" fmla="*/ 295998 h 410434"/>
                <a:gd name="connsiteX3" fmla="*/ 53975 w 273306"/>
                <a:gd name="connsiteY3" fmla="*/ 295998 h 410434"/>
                <a:gd name="connsiteX4" fmla="*/ 111125 w 273306"/>
                <a:gd name="connsiteY4" fmla="*/ 324573 h 410434"/>
                <a:gd name="connsiteX5" fmla="*/ 174625 w 273306"/>
                <a:gd name="connsiteY5" fmla="*/ 254723 h 410434"/>
                <a:gd name="connsiteX6" fmla="*/ 187325 w 273306"/>
                <a:gd name="connsiteY6" fmla="*/ 276948 h 410434"/>
                <a:gd name="connsiteX7" fmla="*/ 254000 w 273306"/>
                <a:gd name="connsiteY7" fmla="*/ 410298 h 410434"/>
                <a:gd name="connsiteX8" fmla="*/ 200025 w 273306"/>
                <a:gd name="connsiteY8" fmla="*/ 302348 h 410434"/>
                <a:gd name="connsiteX9" fmla="*/ 15875 w 273306"/>
                <a:gd name="connsiteY9" fmla="*/ 311873 h 410434"/>
                <a:gd name="connsiteX10" fmla="*/ 101600 w 273306"/>
                <a:gd name="connsiteY10" fmla="*/ 197573 h 410434"/>
                <a:gd name="connsiteX11" fmla="*/ 98425 w 273306"/>
                <a:gd name="connsiteY11" fmla="*/ 165823 h 410434"/>
                <a:gd name="connsiteX12" fmla="*/ 273050 w 273306"/>
                <a:gd name="connsiteY12" fmla="*/ 723 h 410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306" h="410434">
                  <a:moveTo>
                    <a:pt x="273050" y="723"/>
                  </a:moveTo>
                  <a:cubicBezTo>
                    <a:pt x="265642" y="12894"/>
                    <a:pt x="99483" y="189636"/>
                    <a:pt x="53975" y="238848"/>
                  </a:cubicBezTo>
                  <a:cubicBezTo>
                    <a:pt x="8467" y="288060"/>
                    <a:pt x="0" y="286473"/>
                    <a:pt x="0" y="295998"/>
                  </a:cubicBezTo>
                  <a:cubicBezTo>
                    <a:pt x="0" y="305523"/>
                    <a:pt x="35454" y="291235"/>
                    <a:pt x="53975" y="295998"/>
                  </a:cubicBezTo>
                  <a:cubicBezTo>
                    <a:pt x="72496" y="300761"/>
                    <a:pt x="91017" y="331452"/>
                    <a:pt x="111125" y="324573"/>
                  </a:cubicBezTo>
                  <a:cubicBezTo>
                    <a:pt x="131233" y="317694"/>
                    <a:pt x="161925" y="262660"/>
                    <a:pt x="174625" y="254723"/>
                  </a:cubicBezTo>
                  <a:cubicBezTo>
                    <a:pt x="187325" y="246786"/>
                    <a:pt x="174096" y="251019"/>
                    <a:pt x="187325" y="276948"/>
                  </a:cubicBezTo>
                  <a:cubicBezTo>
                    <a:pt x="200554" y="302877"/>
                    <a:pt x="254000" y="410298"/>
                    <a:pt x="254000" y="410298"/>
                  </a:cubicBezTo>
                  <a:cubicBezTo>
                    <a:pt x="256117" y="414531"/>
                    <a:pt x="239712" y="318752"/>
                    <a:pt x="200025" y="302348"/>
                  </a:cubicBezTo>
                  <a:cubicBezTo>
                    <a:pt x="160338" y="285944"/>
                    <a:pt x="32279" y="329336"/>
                    <a:pt x="15875" y="311873"/>
                  </a:cubicBezTo>
                  <a:cubicBezTo>
                    <a:pt x="-529" y="294411"/>
                    <a:pt x="87842" y="221915"/>
                    <a:pt x="101600" y="197573"/>
                  </a:cubicBezTo>
                  <a:cubicBezTo>
                    <a:pt x="115358" y="173231"/>
                    <a:pt x="71967" y="198102"/>
                    <a:pt x="98425" y="165823"/>
                  </a:cubicBezTo>
                  <a:cubicBezTo>
                    <a:pt x="124883" y="133544"/>
                    <a:pt x="280458" y="-11448"/>
                    <a:pt x="273050" y="7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0" name="フリーフォーム 1649">
              <a:extLst>
                <a:ext uri="{FF2B5EF4-FFF2-40B4-BE49-F238E27FC236}">
                  <a16:creationId xmlns:a16="http://schemas.microsoft.com/office/drawing/2014/main" id="{DC077A76-AAA7-3127-F00E-B6731CD9F460}"/>
                </a:ext>
              </a:extLst>
            </p:cNvPr>
            <p:cNvSpPr/>
            <p:nvPr/>
          </p:nvSpPr>
          <p:spPr>
            <a:xfrm>
              <a:off x="3739913" y="5610291"/>
              <a:ext cx="367604" cy="753271"/>
            </a:xfrm>
            <a:custGeom>
              <a:avLst/>
              <a:gdLst>
                <a:gd name="connsiteX0" fmla="*/ 362187 w 367604"/>
                <a:gd name="connsiteY0" fmla="*/ 15809 h 753271"/>
                <a:gd name="connsiteX1" fmla="*/ 237 w 367604"/>
                <a:gd name="connsiteY1" fmla="*/ 752409 h 753271"/>
                <a:gd name="connsiteX2" fmla="*/ 305037 w 367604"/>
                <a:gd name="connsiteY2" fmla="*/ 168209 h 753271"/>
                <a:gd name="connsiteX3" fmla="*/ 209787 w 367604"/>
                <a:gd name="connsiteY3" fmla="*/ 355534 h 753271"/>
                <a:gd name="connsiteX4" fmla="*/ 244712 w 367604"/>
                <a:gd name="connsiteY4" fmla="*/ 184084 h 753271"/>
                <a:gd name="connsiteX5" fmla="*/ 181212 w 367604"/>
                <a:gd name="connsiteY5" fmla="*/ 244409 h 753271"/>
                <a:gd name="connsiteX6" fmla="*/ 289162 w 367604"/>
                <a:gd name="connsiteY6" fmla="*/ 114234 h 753271"/>
                <a:gd name="connsiteX7" fmla="*/ 219312 w 367604"/>
                <a:gd name="connsiteY7" fmla="*/ 238059 h 753271"/>
                <a:gd name="connsiteX8" fmla="*/ 362187 w 367604"/>
                <a:gd name="connsiteY8" fmla="*/ 15809 h 753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7604" h="753271">
                  <a:moveTo>
                    <a:pt x="362187" y="15809"/>
                  </a:moveTo>
                  <a:cubicBezTo>
                    <a:pt x="325675" y="101534"/>
                    <a:pt x="9762" y="727009"/>
                    <a:pt x="237" y="752409"/>
                  </a:cubicBezTo>
                  <a:cubicBezTo>
                    <a:pt x="-9288" y="777809"/>
                    <a:pt x="270112" y="234355"/>
                    <a:pt x="305037" y="168209"/>
                  </a:cubicBezTo>
                  <a:cubicBezTo>
                    <a:pt x="339962" y="102063"/>
                    <a:pt x="219841" y="352888"/>
                    <a:pt x="209787" y="355534"/>
                  </a:cubicBezTo>
                  <a:cubicBezTo>
                    <a:pt x="199733" y="358180"/>
                    <a:pt x="249475" y="202605"/>
                    <a:pt x="244712" y="184084"/>
                  </a:cubicBezTo>
                  <a:cubicBezTo>
                    <a:pt x="239949" y="165563"/>
                    <a:pt x="173804" y="256051"/>
                    <a:pt x="181212" y="244409"/>
                  </a:cubicBezTo>
                  <a:cubicBezTo>
                    <a:pt x="188620" y="232767"/>
                    <a:pt x="282812" y="115292"/>
                    <a:pt x="289162" y="114234"/>
                  </a:cubicBezTo>
                  <a:cubicBezTo>
                    <a:pt x="295512" y="113176"/>
                    <a:pt x="199204" y="256051"/>
                    <a:pt x="219312" y="238059"/>
                  </a:cubicBezTo>
                  <a:cubicBezTo>
                    <a:pt x="239420" y="220067"/>
                    <a:pt x="398699" y="-69916"/>
                    <a:pt x="362187" y="158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1" name="フリーフォーム 1650">
              <a:extLst>
                <a:ext uri="{FF2B5EF4-FFF2-40B4-BE49-F238E27FC236}">
                  <a16:creationId xmlns:a16="http://schemas.microsoft.com/office/drawing/2014/main" id="{18CE94E4-D4C8-6B82-8CEF-E56EC570A5BA}"/>
                </a:ext>
              </a:extLst>
            </p:cNvPr>
            <p:cNvSpPr/>
            <p:nvPr/>
          </p:nvSpPr>
          <p:spPr>
            <a:xfrm>
              <a:off x="3085103" y="4673332"/>
              <a:ext cx="579830" cy="279889"/>
            </a:xfrm>
            <a:custGeom>
              <a:avLst/>
              <a:gdLst>
                <a:gd name="connsiteX0" fmla="*/ 997 w 579830"/>
                <a:gd name="connsiteY0" fmla="*/ 279668 h 279889"/>
                <a:gd name="connsiteX1" fmla="*/ 575672 w 579830"/>
                <a:gd name="connsiteY1" fmla="*/ 3443 h 279889"/>
                <a:gd name="connsiteX2" fmla="*/ 274047 w 579830"/>
                <a:gd name="connsiteY2" fmla="*/ 120918 h 279889"/>
                <a:gd name="connsiteX3" fmla="*/ 550272 w 579830"/>
                <a:gd name="connsiteY3" fmla="*/ 60593 h 279889"/>
                <a:gd name="connsiteX4" fmla="*/ 312147 w 579830"/>
                <a:gd name="connsiteY4" fmla="*/ 101868 h 279889"/>
                <a:gd name="connsiteX5" fmla="*/ 432797 w 579830"/>
                <a:gd name="connsiteY5" fmla="*/ 51068 h 279889"/>
                <a:gd name="connsiteX6" fmla="*/ 997 w 579830"/>
                <a:gd name="connsiteY6" fmla="*/ 279668 h 27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9830" h="279889">
                  <a:moveTo>
                    <a:pt x="997" y="279668"/>
                  </a:moveTo>
                  <a:cubicBezTo>
                    <a:pt x="24810" y="271730"/>
                    <a:pt x="530164" y="29901"/>
                    <a:pt x="575672" y="3443"/>
                  </a:cubicBezTo>
                  <a:cubicBezTo>
                    <a:pt x="621180" y="-23015"/>
                    <a:pt x="278280" y="111393"/>
                    <a:pt x="274047" y="120918"/>
                  </a:cubicBezTo>
                  <a:cubicBezTo>
                    <a:pt x="269814" y="130443"/>
                    <a:pt x="543922" y="63768"/>
                    <a:pt x="550272" y="60593"/>
                  </a:cubicBezTo>
                  <a:cubicBezTo>
                    <a:pt x="556622" y="57418"/>
                    <a:pt x="331726" y="103455"/>
                    <a:pt x="312147" y="101868"/>
                  </a:cubicBezTo>
                  <a:cubicBezTo>
                    <a:pt x="292568" y="100281"/>
                    <a:pt x="478305" y="22493"/>
                    <a:pt x="432797" y="51068"/>
                  </a:cubicBezTo>
                  <a:cubicBezTo>
                    <a:pt x="387289" y="79643"/>
                    <a:pt x="-22816" y="287606"/>
                    <a:pt x="997" y="2796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2" name="フリーフォーム 1651">
              <a:extLst>
                <a:ext uri="{FF2B5EF4-FFF2-40B4-BE49-F238E27FC236}">
                  <a16:creationId xmlns:a16="http://schemas.microsoft.com/office/drawing/2014/main" id="{8283FB7B-9D4A-B074-A3BE-28030349667D}"/>
                </a:ext>
              </a:extLst>
            </p:cNvPr>
            <p:cNvSpPr/>
            <p:nvPr/>
          </p:nvSpPr>
          <p:spPr>
            <a:xfrm>
              <a:off x="1838290" y="4444164"/>
              <a:ext cx="1015194" cy="548538"/>
            </a:xfrm>
            <a:custGeom>
              <a:avLst/>
              <a:gdLst>
                <a:gd name="connsiteX0" fmla="*/ 1006510 w 1015194"/>
                <a:gd name="connsiteY0" fmla="*/ 7186 h 548538"/>
                <a:gd name="connsiteX1" fmla="*/ 447710 w 1015194"/>
                <a:gd name="connsiteY1" fmla="*/ 283411 h 548538"/>
                <a:gd name="connsiteX2" fmla="*/ 498510 w 1015194"/>
                <a:gd name="connsiteY2" fmla="*/ 251661 h 548538"/>
                <a:gd name="connsiteX3" fmla="*/ 111160 w 1015194"/>
                <a:gd name="connsiteY3" fmla="*/ 537411 h 548538"/>
                <a:gd name="connsiteX4" fmla="*/ 149260 w 1015194"/>
                <a:gd name="connsiteY4" fmla="*/ 492961 h 548538"/>
                <a:gd name="connsiteX5" fmla="*/ 35 w 1015194"/>
                <a:gd name="connsiteY5" fmla="*/ 518361 h 548538"/>
                <a:gd name="connsiteX6" fmla="*/ 142910 w 1015194"/>
                <a:gd name="connsiteY6" fmla="*/ 442161 h 548538"/>
                <a:gd name="connsiteX7" fmla="*/ 733460 w 1015194"/>
                <a:gd name="connsiteY7" fmla="*/ 48461 h 548538"/>
                <a:gd name="connsiteX8" fmla="*/ 174660 w 1015194"/>
                <a:gd name="connsiteY8" fmla="*/ 432636 h 548538"/>
                <a:gd name="connsiteX9" fmla="*/ 844585 w 1015194"/>
                <a:gd name="connsiteY9" fmla="*/ 61161 h 548538"/>
                <a:gd name="connsiteX10" fmla="*/ 793785 w 1015194"/>
                <a:gd name="connsiteY10" fmla="*/ 77036 h 548538"/>
                <a:gd name="connsiteX11" fmla="*/ 1006510 w 1015194"/>
                <a:gd name="connsiteY11" fmla="*/ 7186 h 548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5194" h="548538">
                  <a:moveTo>
                    <a:pt x="1006510" y="7186"/>
                  </a:moveTo>
                  <a:cubicBezTo>
                    <a:pt x="948831" y="41582"/>
                    <a:pt x="532377" y="242665"/>
                    <a:pt x="447710" y="283411"/>
                  </a:cubicBezTo>
                  <a:cubicBezTo>
                    <a:pt x="363043" y="324157"/>
                    <a:pt x="554602" y="209328"/>
                    <a:pt x="498510" y="251661"/>
                  </a:cubicBezTo>
                  <a:cubicBezTo>
                    <a:pt x="442418" y="293994"/>
                    <a:pt x="169368" y="497194"/>
                    <a:pt x="111160" y="537411"/>
                  </a:cubicBezTo>
                  <a:cubicBezTo>
                    <a:pt x="52952" y="577628"/>
                    <a:pt x="167781" y="496136"/>
                    <a:pt x="149260" y="492961"/>
                  </a:cubicBezTo>
                  <a:cubicBezTo>
                    <a:pt x="130739" y="489786"/>
                    <a:pt x="1093" y="526828"/>
                    <a:pt x="35" y="518361"/>
                  </a:cubicBezTo>
                  <a:cubicBezTo>
                    <a:pt x="-1023" y="509894"/>
                    <a:pt x="20672" y="520478"/>
                    <a:pt x="142910" y="442161"/>
                  </a:cubicBezTo>
                  <a:cubicBezTo>
                    <a:pt x="265148" y="363844"/>
                    <a:pt x="728168" y="50048"/>
                    <a:pt x="733460" y="48461"/>
                  </a:cubicBezTo>
                  <a:cubicBezTo>
                    <a:pt x="738752" y="46874"/>
                    <a:pt x="156139" y="430519"/>
                    <a:pt x="174660" y="432636"/>
                  </a:cubicBezTo>
                  <a:cubicBezTo>
                    <a:pt x="193181" y="434753"/>
                    <a:pt x="741397" y="120428"/>
                    <a:pt x="844585" y="61161"/>
                  </a:cubicBezTo>
                  <a:cubicBezTo>
                    <a:pt x="947772" y="1894"/>
                    <a:pt x="771031" y="81269"/>
                    <a:pt x="793785" y="77036"/>
                  </a:cubicBezTo>
                  <a:cubicBezTo>
                    <a:pt x="816539" y="72803"/>
                    <a:pt x="1064189" y="-27210"/>
                    <a:pt x="1006510" y="71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3" name="フリーフォーム 1652">
              <a:extLst>
                <a:ext uri="{FF2B5EF4-FFF2-40B4-BE49-F238E27FC236}">
                  <a16:creationId xmlns:a16="http://schemas.microsoft.com/office/drawing/2014/main" id="{E878A31C-985B-02B6-655E-3110FA9686E9}"/>
                </a:ext>
              </a:extLst>
            </p:cNvPr>
            <p:cNvSpPr/>
            <p:nvPr/>
          </p:nvSpPr>
          <p:spPr>
            <a:xfrm>
              <a:off x="1609836" y="4495537"/>
              <a:ext cx="177968" cy="923365"/>
            </a:xfrm>
            <a:custGeom>
              <a:avLst/>
              <a:gdLst>
                <a:gd name="connsiteX0" fmla="*/ 22114 w 177968"/>
                <a:gd name="connsiteY0" fmla="*/ 263 h 923365"/>
                <a:gd name="connsiteX1" fmla="*/ 41164 w 177968"/>
                <a:gd name="connsiteY1" fmla="*/ 251088 h 923365"/>
                <a:gd name="connsiteX2" fmla="*/ 136414 w 177968"/>
                <a:gd name="connsiteY2" fmla="*/ 514613 h 923365"/>
                <a:gd name="connsiteX3" fmla="*/ 171339 w 177968"/>
                <a:gd name="connsiteY3" fmla="*/ 460638 h 923365"/>
                <a:gd name="connsiteX4" fmla="*/ 9414 w 177968"/>
                <a:gd name="connsiteY4" fmla="*/ 892438 h 923365"/>
                <a:gd name="connsiteX5" fmla="*/ 28464 w 177968"/>
                <a:gd name="connsiteY5" fmla="*/ 860688 h 923365"/>
                <a:gd name="connsiteX6" fmla="*/ 104664 w 177968"/>
                <a:gd name="connsiteY6" fmla="*/ 635263 h 923365"/>
                <a:gd name="connsiteX7" fmla="*/ 123714 w 177968"/>
                <a:gd name="connsiteY7" fmla="*/ 562238 h 923365"/>
                <a:gd name="connsiteX8" fmla="*/ 22114 w 177968"/>
                <a:gd name="connsiteY8" fmla="*/ 441588 h 923365"/>
                <a:gd name="connsiteX9" fmla="*/ 120539 w 177968"/>
                <a:gd name="connsiteY9" fmla="*/ 549538 h 923365"/>
                <a:gd name="connsiteX10" fmla="*/ 98314 w 177968"/>
                <a:gd name="connsiteY10" fmla="*/ 432063 h 923365"/>
                <a:gd name="connsiteX11" fmla="*/ 9414 w 177968"/>
                <a:gd name="connsiteY11" fmla="*/ 270138 h 923365"/>
                <a:gd name="connsiteX12" fmla="*/ 18939 w 177968"/>
                <a:gd name="connsiteY12" fmla="*/ 298713 h 923365"/>
                <a:gd name="connsiteX13" fmla="*/ 22114 w 177968"/>
                <a:gd name="connsiteY13" fmla="*/ 263 h 92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968" h="923365">
                  <a:moveTo>
                    <a:pt x="22114" y="263"/>
                  </a:moveTo>
                  <a:cubicBezTo>
                    <a:pt x="25818" y="-7674"/>
                    <a:pt x="22114" y="165363"/>
                    <a:pt x="41164" y="251088"/>
                  </a:cubicBezTo>
                  <a:cubicBezTo>
                    <a:pt x="60214" y="336813"/>
                    <a:pt x="114718" y="479688"/>
                    <a:pt x="136414" y="514613"/>
                  </a:cubicBezTo>
                  <a:cubicBezTo>
                    <a:pt x="158110" y="549538"/>
                    <a:pt x="192506" y="397667"/>
                    <a:pt x="171339" y="460638"/>
                  </a:cubicBezTo>
                  <a:cubicBezTo>
                    <a:pt x="150172" y="523609"/>
                    <a:pt x="9414" y="892438"/>
                    <a:pt x="9414" y="892438"/>
                  </a:cubicBezTo>
                  <a:cubicBezTo>
                    <a:pt x="-14399" y="959113"/>
                    <a:pt x="12589" y="903550"/>
                    <a:pt x="28464" y="860688"/>
                  </a:cubicBezTo>
                  <a:cubicBezTo>
                    <a:pt x="44339" y="817826"/>
                    <a:pt x="88789" y="685005"/>
                    <a:pt x="104664" y="635263"/>
                  </a:cubicBezTo>
                  <a:cubicBezTo>
                    <a:pt x="120539" y="585521"/>
                    <a:pt x="137472" y="594517"/>
                    <a:pt x="123714" y="562238"/>
                  </a:cubicBezTo>
                  <a:cubicBezTo>
                    <a:pt x="109956" y="529959"/>
                    <a:pt x="22643" y="443705"/>
                    <a:pt x="22114" y="441588"/>
                  </a:cubicBezTo>
                  <a:cubicBezTo>
                    <a:pt x="21585" y="439471"/>
                    <a:pt x="107839" y="551125"/>
                    <a:pt x="120539" y="549538"/>
                  </a:cubicBezTo>
                  <a:cubicBezTo>
                    <a:pt x="133239" y="547951"/>
                    <a:pt x="116835" y="478630"/>
                    <a:pt x="98314" y="432063"/>
                  </a:cubicBezTo>
                  <a:cubicBezTo>
                    <a:pt x="79793" y="385496"/>
                    <a:pt x="22643" y="292363"/>
                    <a:pt x="9414" y="270138"/>
                  </a:cubicBezTo>
                  <a:cubicBezTo>
                    <a:pt x="-3815" y="247913"/>
                    <a:pt x="18410" y="343163"/>
                    <a:pt x="18939" y="298713"/>
                  </a:cubicBezTo>
                  <a:cubicBezTo>
                    <a:pt x="19468" y="254263"/>
                    <a:pt x="18410" y="8200"/>
                    <a:pt x="22114" y="2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4" name="フリーフォーム 1653">
              <a:extLst>
                <a:ext uri="{FF2B5EF4-FFF2-40B4-BE49-F238E27FC236}">
                  <a16:creationId xmlns:a16="http://schemas.microsoft.com/office/drawing/2014/main" id="{EF6C3677-01F1-C80D-47B1-1CD86B890D3F}"/>
                </a:ext>
              </a:extLst>
            </p:cNvPr>
            <p:cNvSpPr/>
            <p:nvPr/>
          </p:nvSpPr>
          <p:spPr>
            <a:xfrm>
              <a:off x="2527266" y="4536235"/>
              <a:ext cx="510045" cy="564071"/>
            </a:xfrm>
            <a:custGeom>
              <a:avLst/>
              <a:gdLst>
                <a:gd name="connsiteX0" fmla="*/ 495334 w 510045"/>
                <a:gd name="connsiteY0" fmla="*/ 13540 h 564071"/>
                <a:gd name="connsiteX1" fmla="*/ 69884 w 510045"/>
                <a:gd name="connsiteY1" fmla="*/ 324690 h 564071"/>
                <a:gd name="connsiteX2" fmla="*/ 101634 w 510045"/>
                <a:gd name="connsiteY2" fmla="*/ 365965 h 564071"/>
                <a:gd name="connsiteX3" fmla="*/ 34 w 510045"/>
                <a:gd name="connsiteY3" fmla="*/ 562815 h 564071"/>
                <a:gd name="connsiteX4" fmla="*/ 92109 w 510045"/>
                <a:gd name="connsiteY4" fmla="*/ 438990 h 564071"/>
                <a:gd name="connsiteX5" fmla="*/ 241334 w 510045"/>
                <a:gd name="connsiteY5" fmla="*/ 219915 h 564071"/>
                <a:gd name="connsiteX6" fmla="*/ 92109 w 510045"/>
                <a:gd name="connsiteY6" fmla="*/ 350090 h 564071"/>
                <a:gd name="connsiteX7" fmla="*/ 384209 w 510045"/>
                <a:gd name="connsiteY7" fmla="*/ 83390 h 564071"/>
                <a:gd name="connsiteX8" fmla="*/ 495334 w 510045"/>
                <a:gd name="connsiteY8" fmla="*/ 13540 h 56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0045" h="564071">
                  <a:moveTo>
                    <a:pt x="495334" y="13540"/>
                  </a:moveTo>
                  <a:cubicBezTo>
                    <a:pt x="442946" y="53757"/>
                    <a:pt x="135501" y="265953"/>
                    <a:pt x="69884" y="324690"/>
                  </a:cubicBezTo>
                  <a:cubicBezTo>
                    <a:pt x="4267" y="383427"/>
                    <a:pt x="113276" y="326278"/>
                    <a:pt x="101634" y="365965"/>
                  </a:cubicBezTo>
                  <a:cubicBezTo>
                    <a:pt x="89992" y="405653"/>
                    <a:pt x="1621" y="550644"/>
                    <a:pt x="34" y="562815"/>
                  </a:cubicBezTo>
                  <a:cubicBezTo>
                    <a:pt x="-1553" y="574986"/>
                    <a:pt x="51892" y="496140"/>
                    <a:pt x="92109" y="438990"/>
                  </a:cubicBezTo>
                  <a:cubicBezTo>
                    <a:pt x="132326" y="381840"/>
                    <a:pt x="241334" y="234732"/>
                    <a:pt x="241334" y="219915"/>
                  </a:cubicBezTo>
                  <a:cubicBezTo>
                    <a:pt x="241334" y="205098"/>
                    <a:pt x="68297" y="372844"/>
                    <a:pt x="92109" y="350090"/>
                  </a:cubicBezTo>
                  <a:cubicBezTo>
                    <a:pt x="115921" y="327336"/>
                    <a:pt x="320180" y="136307"/>
                    <a:pt x="384209" y="83390"/>
                  </a:cubicBezTo>
                  <a:cubicBezTo>
                    <a:pt x="448238" y="30473"/>
                    <a:pt x="547722" y="-26677"/>
                    <a:pt x="495334" y="135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5" name="フリーフォーム 1654">
              <a:extLst>
                <a:ext uri="{FF2B5EF4-FFF2-40B4-BE49-F238E27FC236}">
                  <a16:creationId xmlns:a16="http://schemas.microsoft.com/office/drawing/2014/main" id="{8834140E-8A5B-25DB-7EC3-7087EE1276DA}"/>
                </a:ext>
              </a:extLst>
            </p:cNvPr>
            <p:cNvSpPr/>
            <p:nvPr/>
          </p:nvSpPr>
          <p:spPr>
            <a:xfrm>
              <a:off x="1853292" y="4562494"/>
              <a:ext cx="871823" cy="455110"/>
            </a:xfrm>
            <a:custGeom>
              <a:avLst/>
              <a:gdLst>
                <a:gd name="connsiteX0" fmla="*/ 867683 w 871823"/>
                <a:gd name="connsiteY0" fmla="*/ 3156 h 455110"/>
                <a:gd name="connsiteX1" fmla="*/ 102508 w 871823"/>
                <a:gd name="connsiteY1" fmla="*/ 431781 h 455110"/>
                <a:gd name="connsiteX2" fmla="*/ 162833 w 871823"/>
                <a:gd name="connsiteY2" fmla="*/ 400031 h 455110"/>
                <a:gd name="connsiteX3" fmla="*/ 4083 w 871823"/>
                <a:gd name="connsiteY3" fmla="*/ 415906 h 455110"/>
                <a:gd name="connsiteX4" fmla="*/ 359683 w 871823"/>
                <a:gd name="connsiteY4" fmla="*/ 257156 h 455110"/>
                <a:gd name="connsiteX5" fmla="*/ 572408 w 871823"/>
                <a:gd name="connsiteY5" fmla="*/ 114281 h 455110"/>
                <a:gd name="connsiteX6" fmla="*/ 413658 w 871823"/>
                <a:gd name="connsiteY6" fmla="*/ 231756 h 455110"/>
                <a:gd name="connsiteX7" fmla="*/ 867683 w 871823"/>
                <a:gd name="connsiteY7" fmla="*/ 3156 h 45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1823" h="455110">
                  <a:moveTo>
                    <a:pt x="867683" y="3156"/>
                  </a:moveTo>
                  <a:cubicBezTo>
                    <a:pt x="815825" y="36494"/>
                    <a:pt x="219983" y="365635"/>
                    <a:pt x="102508" y="431781"/>
                  </a:cubicBezTo>
                  <a:cubicBezTo>
                    <a:pt x="-14967" y="497927"/>
                    <a:pt x="179237" y="402677"/>
                    <a:pt x="162833" y="400031"/>
                  </a:cubicBezTo>
                  <a:cubicBezTo>
                    <a:pt x="146429" y="397385"/>
                    <a:pt x="-28725" y="439719"/>
                    <a:pt x="4083" y="415906"/>
                  </a:cubicBezTo>
                  <a:cubicBezTo>
                    <a:pt x="36891" y="392093"/>
                    <a:pt x="264962" y="307427"/>
                    <a:pt x="359683" y="257156"/>
                  </a:cubicBezTo>
                  <a:cubicBezTo>
                    <a:pt x="454404" y="206885"/>
                    <a:pt x="563412" y="118514"/>
                    <a:pt x="572408" y="114281"/>
                  </a:cubicBezTo>
                  <a:cubicBezTo>
                    <a:pt x="581404" y="110048"/>
                    <a:pt x="359154" y="252394"/>
                    <a:pt x="413658" y="231756"/>
                  </a:cubicBezTo>
                  <a:cubicBezTo>
                    <a:pt x="468162" y="211119"/>
                    <a:pt x="919541" y="-30182"/>
                    <a:pt x="867683" y="31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6" name="フリーフォーム 1655">
              <a:extLst>
                <a:ext uri="{FF2B5EF4-FFF2-40B4-BE49-F238E27FC236}">
                  <a16:creationId xmlns:a16="http://schemas.microsoft.com/office/drawing/2014/main" id="{D66E85F5-3A79-4C6F-F92D-DEDCD67C488A}"/>
                </a:ext>
              </a:extLst>
            </p:cNvPr>
            <p:cNvSpPr/>
            <p:nvPr/>
          </p:nvSpPr>
          <p:spPr>
            <a:xfrm>
              <a:off x="1746891" y="4987666"/>
              <a:ext cx="164742" cy="747527"/>
            </a:xfrm>
            <a:custGeom>
              <a:avLst/>
              <a:gdLst>
                <a:gd name="connsiteX0" fmla="*/ 164459 w 164742"/>
                <a:gd name="connsiteY0" fmla="*/ 60584 h 747527"/>
                <a:gd name="connsiteX1" fmla="*/ 15234 w 164742"/>
                <a:gd name="connsiteY1" fmla="*/ 657484 h 747527"/>
                <a:gd name="connsiteX2" fmla="*/ 8884 w 164742"/>
                <a:gd name="connsiteY2" fmla="*/ 733684 h 747527"/>
                <a:gd name="connsiteX3" fmla="*/ 50159 w 164742"/>
                <a:gd name="connsiteY3" fmla="*/ 543184 h 747527"/>
                <a:gd name="connsiteX4" fmla="*/ 37459 w 164742"/>
                <a:gd name="connsiteY4" fmla="*/ 387609 h 747527"/>
                <a:gd name="connsiteX5" fmla="*/ 78734 w 164742"/>
                <a:gd name="connsiteY5" fmla="*/ 257434 h 747527"/>
                <a:gd name="connsiteX6" fmla="*/ 62859 w 164742"/>
                <a:gd name="connsiteY6" fmla="*/ 259 h 747527"/>
                <a:gd name="connsiteX7" fmla="*/ 75559 w 164742"/>
                <a:gd name="connsiteY7" fmla="*/ 308234 h 747527"/>
                <a:gd name="connsiteX8" fmla="*/ 69209 w 164742"/>
                <a:gd name="connsiteY8" fmla="*/ 85984 h 747527"/>
                <a:gd name="connsiteX9" fmla="*/ 120009 w 164742"/>
                <a:gd name="connsiteY9" fmla="*/ 22484 h 747527"/>
                <a:gd name="connsiteX10" fmla="*/ 27934 w 164742"/>
                <a:gd name="connsiteY10" fmla="*/ 130434 h 747527"/>
                <a:gd name="connsiteX11" fmla="*/ 97784 w 164742"/>
                <a:gd name="connsiteY11" fmla="*/ 139959 h 747527"/>
                <a:gd name="connsiteX12" fmla="*/ 69209 w 164742"/>
                <a:gd name="connsiteY12" fmla="*/ 266959 h 747527"/>
                <a:gd name="connsiteX13" fmla="*/ 53334 w 164742"/>
                <a:gd name="connsiteY13" fmla="*/ 393959 h 747527"/>
                <a:gd name="connsiteX14" fmla="*/ 164459 w 164742"/>
                <a:gd name="connsiteY14" fmla="*/ 60584 h 74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4742" h="747527">
                  <a:moveTo>
                    <a:pt x="164459" y="60584"/>
                  </a:moveTo>
                  <a:cubicBezTo>
                    <a:pt x="158109" y="104505"/>
                    <a:pt x="41163" y="545301"/>
                    <a:pt x="15234" y="657484"/>
                  </a:cubicBezTo>
                  <a:cubicBezTo>
                    <a:pt x="-10695" y="769667"/>
                    <a:pt x="3063" y="752734"/>
                    <a:pt x="8884" y="733684"/>
                  </a:cubicBezTo>
                  <a:cubicBezTo>
                    <a:pt x="14705" y="714634"/>
                    <a:pt x="45397" y="600863"/>
                    <a:pt x="50159" y="543184"/>
                  </a:cubicBezTo>
                  <a:cubicBezTo>
                    <a:pt x="54921" y="485505"/>
                    <a:pt x="32697" y="435234"/>
                    <a:pt x="37459" y="387609"/>
                  </a:cubicBezTo>
                  <a:cubicBezTo>
                    <a:pt x="42221" y="339984"/>
                    <a:pt x="74501" y="321992"/>
                    <a:pt x="78734" y="257434"/>
                  </a:cubicBezTo>
                  <a:cubicBezTo>
                    <a:pt x="82967" y="192876"/>
                    <a:pt x="63388" y="-8208"/>
                    <a:pt x="62859" y="259"/>
                  </a:cubicBezTo>
                  <a:cubicBezTo>
                    <a:pt x="62330" y="8726"/>
                    <a:pt x="74501" y="293947"/>
                    <a:pt x="75559" y="308234"/>
                  </a:cubicBezTo>
                  <a:cubicBezTo>
                    <a:pt x="76617" y="322521"/>
                    <a:pt x="61801" y="133609"/>
                    <a:pt x="69209" y="85984"/>
                  </a:cubicBezTo>
                  <a:cubicBezTo>
                    <a:pt x="76617" y="38359"/>
                    <a:pt x="126888" y="15076"/>
                    <a:pt x="120009" y="22484"/>
                  </a:cubicBezTo>
                  <a:cubicBezTo>
                    <a:pt x="113130" y="29892"/>
                    <a:pt x="31638" y="110855"/>
                    <a:pt x="27934" y="130434"/>
                  </a:cubicBezTo>
                  <a:cubicBezTo>
                    <a:pt x="24230" y="150013"/>
                    <a:pt x="90905" y="117205"/>
                    <a:pt x="97784" y="139959"/>
                  </a:cubicBezTo>
                  <a:cubicBezTo>
                    <a:pt x="104663" y="162713"/>
                    <a:pt x="76617" y="224626"/>
                    <a:pt x="69209" y="266959"/>
                  </a:cubicBezTo>
                  <a:cubicBezTo>
                    <a:pt x="61801" y="309292"/>
                    <a:pt x="37988" y="425180"/>
                    <a:pt x="53334" y="393959"/>
                  </a:cubicBezTo>
                  <a:cubicBezTo>
                    <a:pt x="68680" y="362738"/>
                    <a:pt x="170809" y="16663"/>
                    <a:pt x="164459" y="605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7" name="フリーフォーム 1656">
              <a:extLst>
                <a:ext uri="{FF2B5EF4-FFF2-40B4-BE49-F238E27FC236}">
                  <a16:creationId xmlns:a16="http://schemas.microsoft.com/office/drawing/2014/main" id="{9899B2AC-15D8-13E1-A0EB-C8C920E982C1}"/>
                </a:ext>
              </a:extLst>
            </p:cNvPr>
            <p:cNvSpPr/>
            <p:nvPr/>
          </p:nvSpPr>
          <p:spPr>
            <a:xfrm>
              <a:off x="1579619" y="5207065"/>
              <a:ext cx="2005012" cy="985426"/>
            </a:xfrm>
            <a:custGeom>
              <a:avLst/>
              <a:gdLst>
                <a:gd name="connsiteX0" fmla="*/ 1531 w 2005012"/>
                <a:gd name="connsiteY0" fmla="*/ 82485 h 985426"/>
                <a:gd name="connsiteX1" fmla="*/ 195206 w 2005012"/>
                <a:gd name="connsiteY1" fmla="*/ 596835 h 985426"/>
                <a:gd name="connsiteX2" fmla="*/ 166631 w 2005012"/>
                <a:gd name="connsiteY2" fmla="*/ 485710 h 985426"/>
                <a:gd name="connsiteX3" fmla="*/ 284106 w 2005012"/>
                <a:gd name="connsiteY3" fmla="*/ 612710 h 985426"/>
                <a:gd name="connsiteX4" fmla="*/ 407931 w 2005012"/>
                <a:gd name="connsiteY4" fmla="*/ 660335 h 985426"/>
                <a:gd name="connsiteX5" fmla="*/ 376181 w 2005012"/>
                <a:gd name="connsiteY5" fmla="*/ 609535 h 985426"/>
                <a:gd name="connsiteX6" fmla="*/ 661931 w 2005012"/>
                <a:gd name="connsiteY6" fmla="*/ 717485 h 985426"/>
                <a:gd name="connsiteX7" fmla="*/ 617481 w 2005012"/>
                <a:gd name="connsiteY7" fmla="*/ 644460 h 985426"/>
                <a:gd name="connsiteX8" fmla="*/ 1077856 w 2005012"/>
                <a:gd name="connsiteY8" fmla="*/ 847660 h 985426"/>
                <a:gd name="connsiteX9" fmla="*/ 1011181 w 2005012"/>
                <a:gd name="connsiteY9" fmla="*/ 844485 h 985426"/>
                <a:gd name="connsiteX10" fmla="*/ 1474731 w 2005012"/>
                <a:gd name="connsiteY10" fmla="*/ 974660 h 985426"/>
                <a:gd name="connsiteX11" fmla="*/ 1487431 w 2005012"/>
                <a:gd name="connsiteY11" fmla="*/ 955610 h 985426"/>
                <a:gd name="connsiteX12" fmla="*/ 2004956 w 2005012"/>
                <a:gd name="connsiteY12" fmla="*/ 777810 h 985426"/>
                <a:gd name="connsiteX13" fmla="*/ 1519181 w 2005012"/>
                <a:gd name="connsiteY13" fmla="*/ 907985 h 985426"/>
                <a:gd name="connsiteX14" fmla="*/ 1265181 w 2005012"/>
                <a:gd name="connsiteY14" fmla="*/ 901635 h 985426"/>
                <a:gd name="connsiteX15" fmla="*/ 1350906 w 2005012"/>
                <a:gd name="connsiteY15" fmla="*/ 577785 h 985426"/>
                <a:gd name="connsiteX16" fmla="*/ 1166756 w 2005012"/>
                <a:gd name="connsiteY16" fmla="*/ 809560 h 985426"/>
                <a:gd name="connsiteX17" fmla="*/ 1087381 w 2005012"/>
                <a:gd name="connsiteY17" fmla="*/ 733360 h 985426"/>
                <a:gd name="connsiteX18" fmla="*/ 1008006 w 2005012"/>
                <a:gd name="connsiteY18" fmla="*/ 746060 h 985426"/>
                <a:gd name="connsiteX19" fmla="*/ 871481 w 2005012"/>
                <a:gd name="connsiteY19" fmla="*/ 771460 h 985426"/>
                <a:gd name="connsiteX20" fmla="*/ 814331 w 2005012"/>
                <a:gd name="connsiteY20" fmla="*/ 739710 h 985426"/>
                <a:gd name="connsiteX21" fmla="*/ 877831 w 2005012"/>
                <a:gd name="connsiteY21" fmla="*/ 495235 h 985426"/>
                <a:gd name="connsiteX22" fmla="*/ 1071506 w 2005012"/>
                <a:gd name="connsiteY22" fmla="*/ 3110 h 985426"/>
                <a:gd name="connsiteX23" fmla="*/ 750831 w 2005012"/>
                <a:gd name="connsiteY23" fmla="*/ 752410 h 985426"/>
                <a:gd name="connsiteX24" fmla="*/ 788931 w 2005012"/>
                <a:gd name="connsiteY24" fmla="*/ 565085 h 985426"/>
                <a:gd name="connsiteX25" fmla="*/ 719081 w 2005012"/>
                <a:gd name="connsiteY25" fmla="*/ 711135 h 985426"/>
                <a:gd name="connsiteX26" fmla="*/ 620656 w 2005012"/>
                <a:gd name="connsiteY26" fmla="*/ 536510 h 985426"/>
                <a:gd name="connsiteX27" fmla="*/ 338081 w 2005012"/>
                <a:gd name="connsiteY27" fmla="*/ 539685 h 985426"/>
                <a:gd name="connsiteX28" fmla="*/ 649231 w 2005012"/>
                <a:gd name="connsiteY28" fmla="*/ 565085 h 985426"/>
                <a:gd name="connsiteX29" fmla="*/ 585731 w 2005012"/>
                <a:gd name="connsiteY29" fmla="*/ 657160 h 985426"/>
                <a:gd name="connsiteX30" fmla="*/ 242831 w 2005012"/>
                <a:gd name="connsiteY30" fmla="*/ 546035 h 985426"/>
                <a:gd name="connsiteX31" fmla="*/ 176156 w 2005012"/>
                <a:gd name="connsiteY31" fmla="*/ 571435 h 985426"/>
                <a:gd name="connsiteX32" fmla="*/ 188856 w 2005012"/>
                <a:gd name="connsiteY32" fmla="*/ 142810 h 985426"/>
                <a:gd name="connsiteX33" fmla="*/ 119006 w 2005012"/>
                <a:gd name="connsiteY33" fmla="*/ 460310 h 985426"/>
                <a:gd name="connsiteX34" fmla="*/ 96781 w 2005012"/>
                <a:gd name="connsiteY34" fmla="*/ 317435 h 985426"/>
                <a:gd name="connsiteX35" fmla="*/ 103131 w 2005012"/>
                <a:gd name="connsiteY35" fmla="*/ 371410 h 985426"/>
                <a:gd name="connsiteX36" fmla="*/ 1531 w 2005012"/>
                <a:gd name="connsiteY36" fmla="*/ 82485 h 98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05012" h="985426">
                  <a:moveTo>
                    <a:pt x="1531" y="82485"/>
                  </a:moveTo>
                  <a:cubicBezTo>
                    <a:pt x="16877" y="120056"/>
                    <a:pt x="167689" y="529631"/>
                    <a:pt x="195206" y="596835"/>
                  </a:cubicBezTo>
                  <a:cubicBezTo>
                    <a:pt x="222723" y="664039"/>
                    <a:pt x="151814" y="483064"/>
                    <a:pt x="166631" y="485710"/>
                  </a:cubicBezTo>
                  <a:cubicBezTo>
                    <a:pt x="181448" y="488356"/>
                    <a:pt x="243889" y="583606"/>
                    <a:pt x="284106" y="612710"/>
                  </a:cubicBezTo>
                  <a:cubicBezTo>
                    <a:pt x="324323" y="641814"/>
                    <a:pt x="392585" y="660864"/>
                    <a:pt x="407931" y="660335"/>
                  </a:cubicBezTo>
                  <a:cubicBezTo>
                    <a:pt x="423277" y="659806"/>
                    <a:pt x="333848" y="600010"/>
                    <a:pt x="376181" y="609535"/>
                  </a:cubicBezTo>
                  <a:cubicBezTo>
                    <a:pt x="418514" y="619060"/>
                    <a:pt x="621714" y="711664"/>
                    <a:pt x="661931" y="717485"/>
                  </a:cubicBezTo>
                  <a:cubicBezTo>
                    <a:pt x="702148" y="723306"/>
                    <a:pt x="548160" y="622764"/>
                    <a:pt x="617481" y="644460"/>
                  </a:cubicBezTo>
                  <a:cubicBezTo>
                    <a:pt x="686802" y="666156"/>
                    <a:pt x="1012239" y="814323"/>
                    <a:pt x="1077856" y="847660"/>
                  </a:cubicBezTo>
                  <a:cubicBezTo>
                    <a:pt x="1143473" y="880998"/>
                    <a:pt x="945035" y="823318"/>
                    <a:pt x="1011181" y="844485"/>
                  </a:cubicBezTo>
                  <a:cubicBezTo>
                    <a:pt x="1077327" y="865652"/>
                    <a:pt x="1395356" y="956139"/>
                    <a:pt x="1474731" y="974660"/>
                  </a:cubicBezTo>
                  <a:cubicBezTo>
                    <a:pt x="1554106" y="993181"/>
                    <a:pt x="1399060" y="988418"/>
                    <a:pt x="1487431" y="955610"/>
                  </a:cubicBezTo>
                  <a:cubicBezTo>
                    <a:pt x="1575802" y="922802"/>
                    <a:pt x="1999664" y="785747"/>
                    <a:pt x="2004956" y="777810"/>
                  </a:cubicBezTo>
                  <a:cubicBezTo>
                    <a:pt x="2010248" y="769873"/>
                    <a:pt x="1642477" y="887348"/>
                    <a:pt x="1519181" y="907985"/>
                  </a:cubicBezTo>
                  <a:cubicBezTo>
                    <a:pt x="1395885" y="928623"/>
                    <a:pt x="1293227" y="956668"/>
                    <a:pt x="1265181" y="901635"/>
                  </a:cubicBezTo>
                  <a:cubicBezTo>
                    <a:pt x="1237135" y="846602"/>
                    <a:pt x="1367310" y="593131"/>
                    <a:pt x="1350906" y="577785"/>
                  </a:cubicBezTo>
                  <a:cubicBezTo>
                    <a:pt x="1334502" y="562439"/>
                    <a:pt x="1210677" y="783631"/>
                    <a:pt x="1166756" y="809560"/>
                  </a:cubicBezTo>
                  <a:cubicBezTo>
                    <a:pt x="1122835" y="835489"/>
                    <a:pt x="1113839" y="743943"/>
                    <a:pt x="1087381" y="733360"/>
                  </a:cubicBezTo>
                  <a:cubicBezTo>
                    <a:pt x="1060923" y="722777"/>
                    <a:pt x="1008006" y="746060"/>
                    <a:pt x="1008006" y="746060"/>
                  </a:cubicBezTo>
                  <a:cubicBezTo>
                    <a:pt x="972023" y="752410"/>
                    <a:pt x="903760" y="772518"/>
                    <a:pt x="871481" y="771460"/>
                  </a:cubicBezTo>
                  <a:cubicBezTo>
                    <a:pt x="839202" y="770402"/>
                    <a:pt x="813273" y="785747"/>
                    <a:pt x="814331" y="739710"/>
                  </a:cubicBezTo>
                  <a:cubicBezTo>
                    <a:pt x="815389" y="693673"/>
                    <a:pt x="834969" y="618002"/>
                    <a:pt x="877831" y="495235"/>
                  </a:cubicBezTo>
                  <a:cubicBezTo>
                    <a:pt x="920693" y="372468"/>
                    <a:pt x="1092673" y="-39753"/>
                    <a:pt x="1071506" y="3110"/>
                  </a:cubicBezTo>
                  <a:cubicBezTo>
                    <a:pt x="1050339" y="45972"/>
                    <a:pt x="797927" y="658747"/>
                    <a:pt x="750831" y="752410"/>
                  </a:cubicBezTo>
                  <a:cubicBezTo>
                    <a:pt x="703735" y="846073"/>
                    <a:pt x="794223" y="571964"/>
                    <a:pt x="788931" y="565085"/>
                  </a:cubicBezTo>
                  <a:cubicBezTo>
                    <a:pt x="783639" y="558206"/>
                    <a:pt x="747127" y="715897"/>
                    <a:pt x="719081" y="711135"/>
                  </a:cubicBezTo>
                  <a:cubicBezTo>
                    <a:pt x="691035" y="706373"/>
                    <a:pt x="684156" y="565085"/>
                    <a:pt x="620656" y="536510"/>
                  </a:cubicBezTo>
                  <a:cubicBezTo>
                    <a:pt x="557156" y="507935"/>
                    <a:pt x="333319" y="534923"/>
                    <a:pt x="338081" y="539685"/>
                  </a:cubicBezTo>
                  <a:cubicBezTo>
                    <a:pt x="342843" y="544447"/>
                    <a:pt x="607956" y="545506"/>
                    <a:pt x="649231" y="565085"/>
                  </a:cubicBezTo>
                  <a:cubicBezTo>
                    <a:pt x="690506" y="584664"/>
                    <a:pt x="653464" y="660335"/>
                    <a:pt x="585731" y="657160"/>
                  </a:cubicBezTo>
                  <a:cubicBezTo>
                    <a:pt x="517998" y="653985"/>
                    <a:pt x="311093" y="560322"/>
                    <a:pt x="242831" y="546035"/>
                  </a:cubicBezTo>
                  <a:cubicBezTo>
                    <a:pt x="174569" y="531748"/>
                    <a:pt x="185152" y="638639"/>
                    <a:pt x="176156" y="571435"/>
                  </a:cubicBezTo>
                  <a:cubicBezTo>
                    <a:pt x="167160" y="504231"/>
                    <a:pt x="198381" y="161331"/>
                    <a:pt x="188856" y="142810"/>
                  </a:cubicBezTo>
                  <a:cubicBezTo>
                    <a:pt x="179331" y="124289"/>
                    <a:pt x="134352" y="431206"/>
                    <a:pt x="119006" y="460310"/>
                  </a:cubicBezTo>
                  <a:cubicBezTo>
                    <a:pt x="103660" y="489414"/>
                    <a:pt x="99427" y="332252"/>
                    <a:pt x="96781" y="317435"/>
                  </a:cubicBezTo>
                  <a:cubicBezTo>
                    <a:pt x="94135" y="302618"/>
                    <a:pt x="115302" y="407393"/>
                    <a:pt x="103131" y="371410"/>
                  </a:cubicBezTo>
                  <a:cubicBezTo>
                    <a:pt x="90960" y="335427"/>
                    <a:pt x="-13815" y="44914"/>
                    <a:pt x="1531" y="824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8" name="フリーフォーム 1657">
              <a:extLst>
                <a:ext uri="{FF2B5EF4-FFF2-40B4-BE49-F238E27FC236}">
                  <a16:creationId xmlns:a16="http://schemas.microsoft.com/office/drawing/2014/main" id="{4DC945CD-1263-33EC-0405-06791027DBDA}"/>
                </a:ext>
              </a:extLst>
            </p:cNvPr>
            <p:cNvSpPr/>
            <p:nvPr/>
          </p:nvSpPr>
          <p:spPr>
            <a:xfrm>
              <a:off x="1788687" y="5140122"/>
              <a:ext cx="793250" cy="603588"/>
            </a:xfrm>
            <a:custGeom>
              <a:avLst/>
              <a:gdLst>
                <a:gd name="connsiteX0" fmla="*/ 792588 w 793250"/>
                <a:gd name="connsiteY0" fmla="*/ 203 h 603588"/>
                <a:gd name="connsiteX1" fmla="*/ 363963 w 793250"/>
                <a:gd name="connsiteY1" fmla="*/ 330403 h 603588"/>
                <a:gd name="connsiteX2" fmla="*/ 490963 w 793250"/>
                <a:gd name="connsiteY2" fmla="*/ 279603 h 603588"/>
                <a:gd name="connsiteX3" fmla="*/ 109963 w 793250"/>
                <a:gd name="connsiteY3" fmla="*/ 574878 h 603588"/>
                <a:gd name="connsiteX4" fmla="*/ 173463 w 793250"/>
                <a:gd name="connsiteY4" fmla="*/ 533603 h 603588"/>
                <a:gd name="connsiteX5" fmla="*/ 62338 w 793250"/>
                <a:gd name="connsiteY5" fmla="*/ 590753 h 603588"/>
                <a:gd name="connsiteX6" fmla="*/ 475088 w 793250"/>
                <a:gd name="connsiteY6" fmla="*/ 244678 h 603588"/>
                <a:gd name="connsiteX7" fmla="*/ 2013 w 793250"/>
                <a:gd name="connsiteY7" fmla="*/ 587578 h 603588"/>
                <a:gd name="connsiteX8" fmla="*/ 700513 w 793250"/>
                <a:gd name="connsiteY8" fmla="*/ 12903 h 603588"/>
                <a:gd name="connsiteX9" fmla="*/ 249663 w 793250"/>
                <a:gd name="connsiteY9" fmla="*/ 384378 h 603588"/>
                <a:gd name="connsiteX10" fmla="*/ 792588 w 793250"/>
                <a:gd name="connsiteY10" fmla="*/ 203 h 603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93250" h="603588">
                  <a:moveTo>
                    <a:pt x="792588" y="203"/>
                  </a:moveTo>
                  <a:cubicBezTo>
                    <a:pt x="811638" y="-8793"/>
                    <a:pt x="414234" y="283836"/>
                    <a:pt x="363963" y="330403"/>
                  </a:cubicBezTo>
                  <a:cubicBezTo>
                    <a:pt x="313692" y="376970"/>
                    <a:pt x="533296" y="238857"/>
                    <a:pt x="490963" y="279603"/>
                  </a:cubicBezTo>
                  <a:cubicBezTo>
                    <a:pt x="448630" y="320349"/>
                    <a:pt x="162880" y="532545"/>
                    <a:pt x="109963" y="574878"/>
                  </a:cubicBezTo>
                  <a:cubicBezTo>
                    <a:pt x="57046" y="617211"/>
                    <a:pt x="181400" y="530957"/>
                    <a:pt x="173463" y="533603"/>
                  </a:cubicBezTo>
                  <a:cubicBezTo>
                    <a:pt x="165526" y="536249"/>
                    <a:pt x="12067" y="638907"/>
                    <a:pt x="62338" y="590753"/>
                  </a:cubicBezTo>
                  <a:cubicBezTo>
                    <a:pt x="112609" y="542599"/>
                    <a:pt x="485142" y="245207"/>
                    <a:pt x="475088" y="244678"/>
                  </a:cubicBezTo>
                  <a:cubicBezTo>
                    <a:pt x="465034" y="244149"/>
                    <a:pt x="-35558" y="626207"/>
                    <a:pt x="2013" y="587578"/>
                  </a:cubicBezTo>
                  <a:cubicBezTo>
                    <a:pt x="39584" y="548949"/>
                    <a:pt x="700513" y="12903"/>
                    <a:pt x="700513" y="12903"/>
                  </a:cubicBezTo>
                  <a:cubicBezTo>
                    <a:pt x="741788" y="-20964"/>
                    <a:pt x="236434" y="379616"/>
                    <a:pt x="249663" y="384378"/>
                  </a:cubicBezTo>
                  <a:cubicBezTo>
                    <a:pt x="262892" y="389140"/>
                    <a:pt x="773538" y="9199"/>
                    <a:pt x="792588" y="2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9" name="フリーフォーム 1658">
              <a:extLst>
                <a:ext uri="{FF2B5EF4-FFF2-40B4-BE49-F238E27FC236}">
                  <a16:creationId xmlns:a16="http://schemas.microsoft.com/office/drawing/2014/main" id="{1FA53C01-F8C7-7ECE-A318-23937A5EA63E}"/>
                </a:ext>
              </a:extLst>
            </p:cNvPr>
            <p:cNvSpPr/>
            <p:nvPr/>
          </p:nvSpPr>
          <p:spPr>
            <a:xfrm>
              <a:off x="2741972" y="4613607"/>
              <a:ext cx="834185" cy="206625"/>
            </a:xfrm>
            <a:custGeom>
              <a:avLst/>
              <a:gdLst>
                <a:gd name="connsiteX0" fmla="*/ 1228 w 834185"/>
                <a:gd name="connsiteY0" fmla="*/ 206043 h 206625"/>
                <a:gd name="connsiteX1" fmla="*/ 413978 w 834185"/>
                <a:gd name="connsiteY1" fmla="*/ 2843 h 206625"/>
                <a:gd name="connsiteX2" fmla="*/ 261578 w 834185"/>
                <a:gd name="connsiteY2" fmla="*/ 82218 h 206625"/>
                <a:gd name="connsiteX3" fmla="*/ 833078 w 834185"/>
                <a:gd name="connsiteY3" fmla="*/ 12368 h 206625"/>
                <a:gd name="connsiteX4" fmla="*/ 401278 w 834185"/>
                <a:gd name="connsiteY4" fmla="*/ 37768 h 206625"/>
                <a:gd name="connsiteX5" fmla="*/ 204428 w 834185"/>
                <a:gd name="connsiteY5" fmla="*/ 126668 h 206625"/>
                <a:gd name="connsiteX6" fmla="*/ 283803 w 834185"/>
                <a:gd name="connsiteY6" fmla="*/ 66343 h 206625"/>
                <a:gd name="connsiteX7" fmla="*/ 1228 w 834185"/>
                <a:gd name="connsiteY7" fmla="*/ 206043 h 20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34185" h="206625">
                  <a:moveTo>
                    <a:pt x="1228" y="206043"/>
                  </a:moveTo>
                  <a:lnTo>
                    <a:pt x="413978" y="2843"/>
                  </a:lnTo>
                  <a:cubicBezTo>
                    <a:pt x="457370" y="-17795"/>
                    <a:pt x="191728" y="80630"/>
                    <a:pt x="261578" y="82218"/>
                  </a:cubicBezTo>
                  <a:cubicBezTo>
                    <a:pt x="331428" y="83805"/>
                    <a:pt x="809795" y="19776"/>
                    <a:pt x="833078" y="12368"/>
                  </a:cubicBezTo>
                  <a:cubicBezTo>
                    <a:pt x="856361" y="4960"/>
                    <a:pt x="506053" y="18718"/>
                    <a:pt x="401278" y="37768"/>
                  </a:cubicBezTo>
                  <a:cubicBezTo>
                    <a:pt x="296503" y="56818"/>
                    <a:pt x="224007" y="121906"/>
                    <a:pt x="204428" y="126668"/>
                  </a:cubicBezTo>
                  <a:cubicBezTo>
                    <a:pt x="184849" y="131430"/>
                    <a:pt x="315553" y="53114"/>
                    <a:pt x="283803" y="66343"/>
                  </a:cubicBezTo>
                  <a:cubicBezTo>
                    <a:pt x="252053" y="79572"/>
                    <a:pt x="-20468" y="216626"/>
                    <a:pt x="1228" y="2060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0" name="フリーフォーム 1659">
              <a:extLst>
                <a:ext uri="{FF2B5EF4-FFF2-40B4-BE49-F238E27FC236}">
                  <a16:creationId xmlns:a16="http://schemas.microsoft.com/office/drawing/2014/main" id="{C99CB4BC-7324-014D-3809-207978AC5ED1}"/>
                </a:ext>
              </a:extLst>
            </p:cNvPr>
            <p:cNvSpPr/>
            <p:nvPr/>
          </p:nvSpPr>
          <p:spPr>
            <a:xfrm>
              <a:off x="3504179" y="4656712"/>
              <a:ext cx="173158" cy="679480"/>
            </a:xfrm>
            <a:custGeom>
              <a:avLst/>
              <a:gdLst>
                <a:gd name="connsiteX0" fmla="*/ 172471 w 173158"/>
                <a:gd name="connsiteY0" fmla="*/ 4188 h 679480"/>
                <a:gd name="connsiteX1" fmla="*/ 4196 w 173158"/>
                <a:gd name="connsiteY1" fmla="*/ 667763 h 679480"/>
                <a:gd name="connsiteX2" fmla="*/ 61346 w 173158"/>
                <a:gd name="connsiteY2" fmla="*/ 397888 h 679480"/>
                <a:gd name="connsiteX3" fmla="*/ 172471 w 173158"/>
                <a:gd name="connsiteY3" fmla="*/ 4188 h 679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158" h="679480">
                  <a:moveTo>
                    <a:pt x="172471" y="4188"/>
                  </a:moveTo>
                  <a:cubicBezTo>
                    <a:pt x="162946" y="49167"/>
                    <a:pt x="22717" y="602146"/>
                    <a:pt x="4196" y="667763"/>
                  </a:cubicBezTo>
                  <a:cubicBezTo>
                    <a:pt x="-14325" y="733380"/>
                    <a:pt x="32771" y="506896"/>
                    <a:pt x="61346" y="397888"/>
                  </a:cubicBezTo>
                  <a:cubicBezTo>
                    <a:pt x="89921" y="288880"/>
                    <a:pt x="181996" y="-40791"/>
                    <a:pt x="172471" y="41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1" name="フリーフォーム 1660">
              <a:extLst>
                <a:ext uri="{FF2B5EF4-FFF2-40B4-BE49-F238E27FC236}">
                  <a16:creationId xmlns:a16="http://schemas.microsoft.com/office/drawing/2014/main" id="{FD5B1B5D-7EA8-3AD4-E0A1-5675DA68B3EE}"/>
                </a:ext>
              </a:extLst>
            </p:cNvPr>
            <p:cNvSpPr/>
            <p:nvPr/>
          </p:nvSpPr>
          <p:spPr>
            <a:xfrm>
              <a:off x="4863148" y="4216798"/>
              <a:ext cx="185391" cy="856305"/>
            </a:xfrm>
            <a:custGeom>
              <a:avLst/>
              <a:gdLst>
                <a:gd name="connsiteX0" fmla="*/ 773 w 185391"/>
                <a:gd name="connsiteY0" fmla="*/ 7472 h 856305"/>
                <a:gd name="connsiteX1" fmla="*/ 138148 w 185391"/>
                <a:gd name="connsiteY1" fmla="*/ 831720 h 856305"/>
                <a:gd name="connsiteX2" fmla="*/ 125269 w 185391"/>
                <a:gd name="connsiteY2" fmla="*/ 625658 h 856305"/>
                <a:gd name="connsiteX3" fmla="*/ 78046 w 185391"/>
                <a:gd name="connsiteY3" fmla="*/ 479698 h 856305"/>
                <a:gd name="connsiteX4" fmla="*/ 185370 w 185391"/>
                <a:gd name="connsiteY4" fmla="*/ 698639 h 856305"/>
                <a:gd name="connsiteX5" fmla="*/ 86632 w 185391"/>
                <a:gd name="connsiteY5" fmla="*/ 436768 h 856305"/>
                <a:gd name="connsiteX6" fmla="*/ 773 w 185391"/>
                <a:gd name="connsiteY6" fmla="*/ 7472 h 85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391" h="856305">
                  <a:moveTo>
                    <a:pt x="773" y="7472"/>
                  </a:moveTo>
                  <a:cubicBezTo>
                    <a:pt x="9359" y="73297"/>
                    <a:pt x="117399" y="728689"/>
                    <a:pt x="138148" y="831720"/>
                  </a:cubicBezTo>
                  <a:cubicBezTo>
                    <a:pt x="158897" y="934751"/>
                    <a:pt x="135286" y="684328"/>
                    <a:pt x="125269" y="625658"/>
                  </a:cubicBezTo>
                  <a:cubicBezTo>
                    <a:pt x="115252" y="566988"/>
                    <a:pt x="68029" y="467535"/>
                    <a:pt x="78046" y="479698"/>
                  </a:cubicBezTo>
                  <a:cubicBezTo>
                    <a:pt x="88063" y="491861"/>
                    <a:pt x="183939" y="705794"/>
                    <a:pt x="185370" y="698639"/>
                  </a:cubicBezTo>
                  <a:cubicBezTo>
                    <a:pt x="186801" y="691484"/>
                    <a:pt x="115967" y="544092"/>
                    <a:pt x="86632" y="436768"/>
                  </a:cubicBezTo>
                  <a:cubicBezTo>
                    <a:pt x="57297" y="329444"/>
                    <a:pt x="-7813" y="-58353"/>
                    <a:pt x="773" y="74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3" name="フリーフォーム 1662">
              <a:extLst>
                <a:ext uri="{FF2B5EF4-FFF2-40B4-BE49-F238E27FC236}">
                  <a16:creationId xmlns:a16="http://schemas.microsoft.com/office/drawing/2014/main" id="{E0E6BEBA-BAB3-94A3-76C7-21F2579B052E}"/>
                </a:ext>
              </a:extLst>
            </p:cNvPr>
            <p:cNvSpPr/>
            <p:nvPr/>
          </p:nvSpPr>
          <p:spPr>
            <a:xfrm>
              <a:off x="4650106" y="5019611"/>
              <a:ext cx="421461" cy="1859326"/>
            </a:xfrm>
            <a:custGeom>
              <a:avLst/>
              <a:gdLst>
                <a:gd name="connsiteX0" fmla="*/ 329725 w 421461"/>
                <a:gd name="connsiteY0" fmla="*/ 58958 h 1859326"/>
                <a:gd name="connsiteX1" fmla="*/ 20632 w 421461"/>
                <a:gd name="connsiteY1" fmla="*/ 797347 h 1859326"/>
                <a:gd name="connsiteX2" fmla="*/ 110784 w 421461"/>
                <a:gd name="connsiteY2" fmla="*/ 655679 h 1859326"/>
                <a:gd name="connsiteX3" fmla="*/ 196643 w 421461"/>
                <a:gd name="connsiteY3" fmla="*/ 951893 h 1859326"/>
                <a:gd name="connsiteX4" fmla="*/ 419877 w 421461"/>
                <a:gd name="connsiteY4" fmla="*/ 1849121 h 1859326"/>
                <a:gd name="connsiteX5" fmla="*/ 295381 w 421461"/>
                <a:gd name="connsiteY5" fmla="*/ 1415533 h 1859326"/>
                <a:gd name="connsiteX6" fmla="*/ 273917 w 421461"/>
                <a:gd name="connsiteY6" fmla="*/ 1080682 h 1859326"/>
                <a:gd name="connsiteX7" fmla="*/ 140835 w 421461"/>
                <a:gd name="connsiteY7" fmla="*/ 711488 h 1859326"/>
                <a:gd name="connsiteX8" fmla="*/ 162300 w 421461"/>
                <a:gd name="connsiteY8" fmla="*/ 793054 h 1859326"/>
                <a:gd name="connsiteX9" fmla="*/ 192350 w 421461"/>
                <a:gd name="connsiteY9" fmla="*/ 501133 h 1859326"/>
                <a:gd name="connsiteX10" fmla="*/ 97905 w 421461"/>
                <a:gd name="connsiteY10" fmla="*/ 711488 h 1859326"/>
                <a:gd name="connsiteX11" fmla="*/ 140835 w 421461"/>
                <a:gd name="connsiteY11" fmla="*/ 526890 h 1859326"/>
                <a:gd name="connsiteX12" fmla="*/ 3460 w 421461"/>
                <a:gd name="connsiteY12" fmla="*/ 681437 h 1859326"/>
                <a:gd name="connsiteX13" fmla="*/ 308260 w 421461"/>
                <a:gd name="connsiteY13" fmla="*/ 114766 h 1859326"/>
                <a:gd name="connsiteX14" fmla="*/ 329725 w 421461"/>
                <a:gd name="connsiteY14" fmla="*/ 58958 h 185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1461" h="1859326">
                  <a:moveTo>
                    <a:pt x="329725" y="58958"/>
                  </a:moveTo>
                  <a:cubicBezTo>
                    <a:pt x="281787" y="172721"/>
                    <a:pt x="57122" y="697894"/>
                    <a:pt x="20632" y="797347"/>
                  </a:cubicBezTo>
                  <a:cubicBezTo>
                    <a:pt x="-15858" y="896800"/>
                    <a:pt x="81449" y="629921"/>
                    <a:pt x="110784" y="655679"/>
                  </a:cubicBezTo>
                  <a:cubicBezTo>
                    <a:pt x="140119" y="681437"/>
                    <a:pt x="145128" y="752986"/>
                    <a:pt x="196643" y="951893"/>
                  </a:cubicBezTo>
                  <a:cubicBezTo>
                    <a:pt x="248158" y="1150800"/>
                    <a:pt x="403421" y="1771848"/>
                    <a:pt x="419877" y="1849121"/>
                  </a:cubicBezTo>
                  <a:cubicBezTo>
                    <a:pt x="436333" y="1926394"/>
                    <a:pt x="319708" y="1543606"/>
                    <a:pt x="295381" y="1415533"/>
                  </a:cubicBezTo>
                  <a:cubicBezTo>
                    <a:pt x="271054" y="1287460"/>
                    <a:pt x="299675" y="1198023"/>
                    <a:pt x="273917" y="1080682"/>
                  </a:cubicBezTo>
                  <a:cubicBezTo>
                    <a:pt x="248159" y="963341"/>
                    <a:pt x="159438" y="759426"/>
                    <a:pt x="140835" y="711488"/>
                  </a:cubicBezTo>
                  <a:cubicBezTo>
                    <a:pt x="122232" y="663550"/>
                    <a:pt x="153714" y="828113"/>
                    <a:pt x="162300" y="793054"/>
                  </a:cubicBezTo>
                  <a:cubicBezTo>
                    <a:pt x="170886" y="757995"/>
                    <a:pt x="203082" y="514727"/>
                    <a:pt x="192350" y="501133"/>
                  </a:cubicBezTo>
                  <a:cubicBezTo>
                    <a:pt x="181617" y="487539"/>
                    <a:pt x="106491" y="707195"/>
                    <a:pt x="97905" y="711488"/>
                  </a:cubicBezTo>
                  <a:cubicBezTo>
                    <a:pt x="89319" y="715781"/>
                    <a:pt x="156576" y="531898"/>
                    <a:pt x="140835" y="526890"/>
                  </a:cubicBezTo>
                  <a:cubicBezTo>
                    <a:pt x="125094" y="521882"/>
                    <a:pt x="-24444" y="750124"/>
                    <a:pt x="3460" y="681437"/>
                  </a:cubicBezTo>
                  <a:cubicBezTo>
                    <a:pt x="31364" y="612750"/>
                    <a:pt x="251021" y="215650"/>
                    <a:pt x="308260" y="114766"/>
                  </a:cubicBezTo>
                  <a:cubicBezTo>
                    <a:pt x="365499" y="13882"/>
                    <a:pt x="377663" y="-54805"/>
                    <a:pt x="329725" y="589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4" name="フリーフォーム 1663">
              <a:extLst>
                <a:ext uri="{FF2B5EF4-FFF2-40B4-BE49-F238E27FC236}">
                  <a16:creationId xmlns:a16="http://schemas.microsoft.com/office/drawing/2014/main" id="{B8439886-9480-F4F4-30D9-6EC7810A8EEE}"/>
                </a:ext>
              </a:extLst>
            </p:cNvPr>
            <p:cNvSpPr/>
            <p:nvPr/>
          </p:nvSpPr>
          <p:spPr>
            <a:xfrm>
              <a:off x="4207092" y="5730493"/>
              <a:ext cx="903935" cy="1299134"/>
            </a:xfrm>
            <a:custGeom>
              <a:avLst/>
              <a:gdLst>
                <a:gd name="connsiteX0" fmla="*/ 364908 w 903935"/>
                <a:gd name="connsiteY0" fmla="*/ 606 h 1299134"/>
                <a:gd name="connsiteX1" fmla="*/ 270463 w 903935"/>
                <a:gd name="connsiteY1" fmla="*/ 696065 h 1299134"/>
                <a:gd name="connsiteX2" fmla="*/ 536626 w 903935"/>
                <a:gd name="connsiteY2" fmla="*/ 807682 h 1299134"/>
                <a:gd name="connsiteX3" fmla="*/ 880063 w 903935"/>
                <a:gd name="connsiteY3" fmla="*/ 1279907 h 1299134"/>
                <a:gd name="connsiteX4" fmla="*/ 811376 w 903935"/>
                <a:gd name="connsiteY4" fmla="*/ 1172583 h 1299134"/>
                <a:gd name="connsiteX5" fmla="*/ 304807 w 903935"/>
                <a:gd name="connsiteY5" fmla="*/ 850611 h 1299134"/>
                <a:gd name="connsiteX6" fmla="*/ 661122 w 903935"/>
                <a:gd name="connsiteY6" fmla="*/ 1052380 h 1299134"/>
                <a:gd name="connsiteX7" fmla="*/ 549505 w 903935"/>
                <a:gd name="connsiteY7" fmla="*/ 829146 h 1299134"/>
                <a:gd name="connsiteX8" fmla="*/ 231826 w 903935"/>
                <a:gd name="connsiteY8" fmla="*/ 666014 h 1299134"/>
                <a:gd name="connsiteX9" fmla="*/ 7 w 903935"/>
                <a:gd name="connsiteY9" fmla="*/ 472831 h 1299134"/>
                <a:gd name="connsiteX10" fmla="*/ 223240 w 903935"/>
                <a:gd name="connsiteY10" fmla="*/ 674600 h 1299134"/>
                <a:gd name="connsiteX11" fmla="*/ 188897 w 903935"/>
                <a:gd name="connsiteY11" fmla="*/ 223839 h 1299134"/>
                <a:gd name="connsiteX12" fmla="*/ 210362 w 903935"/>
                <a:gd name="connsiteY12" fmla="*/ 567276 h 1299134"/>
                <a:gd name="connsiteX13" fmla="*/ 364908 w 903935"/>
                <a:gd name="connsiteY13" fmla="*/ 606 h 129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3935" h="1299134">
                  <a:moveTo>
                    <a:pt x="364908" y="606"/>
                  </a:moveTo>
                  <a:cubicBezTo>
                    <a:pt x="374925" y="22071"/>
                    <a:pt x="241843" y="561552"/>
                    <a:pt x="270463" y="696065"/>
                  </a:cubicBezTo>
                  <a:cubicBezTo>
                    <a:pt x="299083" y="830578"/>
                    <a:pt x="435026" y="710375"/>
                    <a:pt x="536626" y="807682"/>
                  </a:cubicBezTo>
                  <a:cubicBezTo>
                    <a:pt x="638226" y="904989"/>
                    <a:pt x="834271" y="1219090"/>
                    <a:pt x="880063" y="1279907"/>
                  </a:cubicBezTo>
                  <a:cubicBezTo>
                    <a:pt x="925855" y="1340724"/>
                    <a:pt x="907252" y="1244132"/>
                    <a:pt x="811376" y="1172583"/>
                  </a:cubicBezTo>
                  <a:cubicBezTo>
                    <a:pt x="715500" y="1101034"/>
                    <a:pt x="329849" y="870645"/>
                    <a:pt x="304807" y="850611"/>
                  </a:cubicBezTo>
                  <a:cubicBezTo>
                    <a:pt x="279765" y="830577"/>
                    <a:pt x="620339" y="1055958"/>
                    <a:pt x="661122" y="1052380"/>
                  </a:cubicBezTo>
                  <a:cubicBezTo>
                    <a:pt x="701905" y="1048803"/>
                    <a:pt x="621054" y="893540"/>
                    <a:pt x="549505" y="829146"/>
                  </a:cubicBezTo>
                  <a:cubicBezTo>
                    <a:pt x="477956" y="764752"/>
                    <a:pt x="323409" y="725400"/>
                    <a:pt x="231826" y="666014"/>
                  </a:cubicBezTo>
                  <a:cubicBezTo>
                    <a:pt x="140243" y="606628"/>
                    <a:pt x="1438" y="471400"/>
                    <a:pt x="7" y="472831"/>
                  </a:cubicBezTo>
                  <a:cubicBezTo>
                    <a:pt x="-1424" y="474262"/>
                    <a:pt x="191758" y="716099"/>
                    <a:pt x="223240" y="674600"/>
                  </a:cubicBezTo>
                  <a:cubicBezTo>
                    <a:pt x="254722" y="633101"/>
                    <a:pt x="191043" y="241726"/>
                    <a:pt x="188897" y="223839"/>
                  </a:cubicBezTo>
                  <a:cubicBezTo>
                    <a:pt x="186751" y="205952"/>
                    <a:pt x="181027" y="600189"/>
                    <a:pt x="210362" y="567276"/>
                  </a:cubicBezTo>
                  <a:cubicBezTo>
                    <a:pt x="239697" y="534363"/>
                    <a:pt x="354891" y="-20859"/>
                    <a:pt x="364908" y="6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5" name="フリーフォーム 1664">
              <a:extLst>
                <a:ext uri="{FF2B5EF4-FFF2-40B4-BE49-F238E27FC236}">
                  <a16:creationId xmlns:a16="http://schemas.microsoft.com/office/drawing/2014/main" id="{34218CFC-6197-C4E7-916B-E97802B149EE}"/>
                </a:ext>
              </a:extLst>
            </p:cNvPr>
            <p:cNvSpPr/>
            <p:nvPr/>
          </p:nvSpPr>
          <p:spPr>
            <a:xfrm>
              <a:off x="4996874" y="7342655"/>
              <a:ext cx="44878" cy="1569803"/>
            </a:xfrm>
            <a:custGeom>
              <a:avLst/>
              <a:gdLst>
                <a:gd name="connsiteX0" fmla="*/ 30180 w 44878"/>
                <a:gd name="connsiteY0" fmla="*/ 45525 h 1569803"/>
                <a:gd name="connsiteX1" fmla="*/ 129 w 44878"/>
                <a:gd name="connsiteY1" fmla="*/ 1565232 h 1569803"/>
                <a:gd name="connsiteX2" fmla="*/ 43058 w 44878"/>
                <a:gd name="connsiteY2" fmla="*/ 500579 h 1569803"/>
                <a:gd name="connsiteX3" fmla="*/ 30180 w 44878"/>
                <a:gd name="connsiteY3" fmla="*/ 45525 h 156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78" h="1569803">
                  <a:moveTo>
                    <a:pt x="30180" y="45525"/>
                  </a:moveTo>
                  <a:cubicBezTo>
                    <a:pt x="23025" y="222967"/>
                    <a:pt x="-2017" y="1489390"/>
                    <a:pt x="129" y="1565232"/>
                  </a:cubicBezTo>
                  <a:cubicBezTo>
                    <a:pt x="2275" y="1641074"/>
                    <a:pt x="36619" y="751717"/>
                    <a:pt x="43058" y="500579"/>
                  </a:cubicBezTo>
                  <a:cubicBezTo>
                    <a:pt x="49497" y="249441"/>
                    <a:pt x="37335" y="-131917"/>
                    <a:pt x="30180" y="455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6" name="フリーフォーム 1665">
              <a:extLst>
                <a:ext uri="{FF2B5EF4-FFF2-40B4-BE49-F238E27FC236}">
                  <a16:creationId xmlns:a16="http://schemas.microsoft.com/office/drawing/2014/main" id="{FD33464D-4219-0042-089E-AD0D36007FFA}"/>
                </a:ext>
              </a:extLst>
            </p:cNvPr>
            <p:cNvSpPr/>
            <p:nvPr/>
          </p:nvSpPr>
          <p:spPr>
            <a:xfrm>
              <a:off x="4552632" y="7520647"/>
              <a:ext cx="442121" cy="1432337"/>
            </a:xfrm>
            <a:custGeom>
              <a:avLst/>
              <a:gdLst>
                <a:gd name="connsiteX0" fmla="*/ 440078 w 442121"/>
                <a:gd name="connsiteY0" fmla="*/ 9201 h 1432337"/>
                <a:gd name="connsiteX1" fmla="*/ 130985 w 442121"/>
                <a:gd name="connsiteY1" fmla="*/ 807691 h 1432337"/>
                <a:gd name="connsiteX2" fmla="*/ 2196 w 442121"/>
                <a:gd name="connsiteY2" fmla="*/ 1421584 h 1432337"/>
                <a:gd name="connsiteX3" fmla="*/ 225430 w 442121"/>
                <a:gd name="connsiteY3" fmla="*/ 283950 h 1432337"/>
                <a:gd name="connsiteX4" fmla="*/ 212551 w 442121"/>
                <a:gd name="connsiteY4" fmla="*/ 545821 h 1432337"/>
                <a:gd name="connsiteX5" fmla="*/ 371391 w 442121"/>
                <a:gd name="connsiteY5" fmla="*/ 34959 h 1432337"/>
                <a:gd name="connsiteX6" fmla="*/ 268360 w 442121"/>
                <a:gd name="connsiteY6" fmla="*/ 352638 h 1432337"/>
                <a:gd name="connsiteX7" fmla="*/ 440078 w 442121"/>
                <a:gd name="connsiteY7" fmla="*/ 9201 h 143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2121" h="1432337">
                  <a:moveTo>
                    <a:pt x="440078" y="9201"/>
                  </a:moveTo>
                  <a:cubicBezTo>
                    <a:pt x="417182" y="85043"/>
                    <a:pt x="203965" y="572294"/>
                    <a:pt x="130985" y="807691"/>
                  </a:cubicBezTo>
                  <a:cubicBezTo>
                    <a:pt x="58005" y="1043088"/>
                    <a:pt x="-13545" y="1508874"/>
                    <a:pt x="2196" y="1421584"/>
                  </a:cubicBezTo>
                  <a:cubicBezTo>
                    <a:pt x="17937" y="1334294"/>
                    <a:pt x="190371" y="429910"/>
                    <a:pt x="225430" y="283950"/>
                  </a:cubicBezTo>
                  <a:cubicBezTo>
                    <a:pt x="260489" y="137990"/>
                    <a:pt x="188224" y="587319"/>
                    <a:pt x="212551" y="545821"/>
                  </a:cubicBezTo>
                  <a:cubicBezTo>
                    <a:pt x="236878" y="504323"/>
                    <a:pt x="362090" y="67156"/>
                    <a:pt x="371391" y="34959"/>
                  </a:cubicBezTo>
                  <a:cubicBezTo>
                    <a:pt x="380692" y="2762"/>
                    <a:pt x="250473" y="354069"/>
                    <a:pt x="268360" y="352638"/>
                  </a:cubicBezTo>
                  <a:cubicBezTo>
                    <a:pt x="286247" y="351207"/>
                    <a:pt x="462974" y="-66641"/>
                    <a:pt x="440078" y="92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7" name="フリーフォーム 1666">
              <a:extLst>
                <a:ext uri="{FF2B5EF4-FFF2-40B4-BE49-F238E27FC236}">
                  <a16:creationId xmlns:a16="http://schemas.microsoft.com/office/drawing/2014/main" id="{5EA9348C-0936-A734-DC33-E86CAF8E98A3}"/>
                </a:ext>
              </a:extLst>
            </p:cNvPr>
            <p:cNvSpPr/>
            <p:nvPr/>
          </p:nvSpPr>
          <p:spPr>
            <a:xfrm>
              <a:off x="4815404" y="7522824"/>
              <a:ext cx="234145" cy="896433"/>
            </a:xfrm>
            <a:custGeom>
              <a:avLst/>
              <a:gdLst>
                <a:gd name="connsiteX0" fmla="*/ 215942 w 234145"/>
                <a:gd name="connsiteY0" fmla="*/ 58539 h 896433"/>
                <a:gd name="connsiteX1" fmla="*/ 1295 w 234145"/>
                <a:gd name="connsiteY1" fmla="*/ 895666 h 896433"/>
                <a:gd name="connsiteX2" fmla="*/ 125790 w 234145"/>
                <a:gd name="connsiteY2" fmla="*/ 213086 h 896433"/>
                <a:gd name="connsiteX3" fmla="*/ 117204 w 234145"/>
                <a:gd name="connsiteY3" fmla="*/ 427734 h 896433"/>
                <a:gd name="connsiteX4" fmla="*/ 211650 w 234145"/>
                <a:gd name="connsiteY4" fmla="*/ 110055 h 896433"/>
                <a:gd name="connsiteX5" fmla="*/ 215942 w 234145"/>
                <a:gd name="connsiteY5" fmla="*/ 58539 h 896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145" h="896433">
                  <a:moveTo>
                    <a:pt x="215942" y="58539"/>
                  </a:moveTo>
                  <a:cubicBezTo>
                    <a:pt x="180883" y="189474"/>
                    <a:pt x="16320" y="869908"/>
                    <a:pt x="1295" y="895666"/>
                  </a:cubicBezTo>
                  <a:cubicBezTo>
                    <a:pt x="-13730" y="921424"/>
                    <a:pt x="106472" y="291075"/>
                    <a:pt x="125790" y="213086"/>
                  </a:cubicBezTo>
                  <a:cubicBezTo>
                    <a:pt x="145108" y="135097"/>
                    <a:pt x="102894" y="444906"/>
                    <a:pt x="117204" y="427734"/>
                  </a:cubicBezTo>
                  <a:cubicBezTo>
                    <a:pt x="131514" y="410562"/>
                    <a:pt x="195909" y="171587"/>
                    <a:pt x="211650" y="110055"/>
                  </a:cubicBezTo>
                  <a:cubicBezTo>
                    <a:pt x="227391" y="48523"/>
                    <a:pt x="251001" y="-72396"/>
                    <a:pt x="215942" y="585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8" name="フリーフォーム 1667">
              <a:extLst>
                <a:ext uri="{FF2B5EF4-FFF2-40B4-BE49-F238E27FC236}">
                  <a16:creationId xmlns:a16="http://schemas.microsoft.com/office/drawing/2014/main" id="{1A76D47C-9CDF-F149-F202-27E26E531843}"/>
                </a:ext>
              </a:extLst>
            </p:cNvPr>
            <p:cNvSpPr/>
            <p:nvPr/>
          </p:nvSpPr>
          <p:spPr>
            <a:xfrm>
              <a:off x="4777741" y="8358746"/>
              <a:ext cx="227879" cy="426023"/>
            </a:xfrm>
            <a:custGeom>
              <a:avLst/>
              <a:gdLst>
                <a:gd name="connsiteX0" fmla="*/ 17493 w 227879"/>
                <a:gd name="connsiteY0" fmla="*/ 3936 h 426023"/>
                <a:gd name="connsiteX1" fmla="*/ 227848 w 227879"/>
                <a:gd name="connsiteY1" fmla="*/ 424646 h 426023"/>
                <a:gd name="connsiteX2" fmla="*/ 321 w 227879"/>
                <a:gd name="connsiteY2" fmla="*/ 145603 h 426023"/>
                <a:gd name="connsiteX3" fmla="*/ 176332 w 227879"/>
                <a:gd name="connsiteY3" fmla="*/ 334493 h 426023"/>
                <a:gd name="connsiteX4" fmla="*/ 111938 w 227879"/>
                <a:gd name="connsiteY4" fmla="*/ 218584 h 426023"/>
                <a:gd name="connsiteX5" fmla="*/ 17493 w 227879"/>
                <a:gd name="connsiteY5" fmla="*/ 3936 h 426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879" h="426023">
                  <a:moveTo>
                    <a:pt x="17493" y="3936"/>
                  </a:moveTo>
                  <a:cubicBezTo>
                    <a:pt x="36811" y="38280"/>
                    <a:pt x="230710" y="401035"/>
                    <a:pt x="227848" y="424646"/>
                  </a:cubicBezTo>
                  <a:cubicBezTo>
                    <a:pt x="224986" y="448257"/>
                    <a:pt x="8907" y="160628"/>
                    <a:pt x="321" y="145603"/>
                  </a:cubicBezTo>
                  <a:cubicBezTo>
                    <a:pt x="-8265" y="130578"/>
                    <a:pt x="157729" y="322330"/>
                    <a:pt x="176332" y="334493"/>
                  </a:cubicBezTo>
                  <a:cubicBezTo>
                    <a:pt x="194935" y="346656"/>
                    <a:pt x="135549" y="267237"/>
                    <a:pt x="111938" y="218584"/>
                  </a:cubicBezTo>
                  <a:cubicBezTo>
                    <a:pt x="88327" y="169931"/>
                    <a:pt x="-1825" y="-30408"/>
                    <a:pt x="17493" y="39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9" name="フリーフォーム 1668">
              <a:extLst>
                <a:ext uri="{FF2B5EF4-FFF2-40B4-BE49-F238E27FC236}">
                  <a16:creationId xmlns:a16="http://schemas.microsoft.com/office/drawing/2014/main" id="{6B015E28-EF99-8CDC-1D3C-E24F889659CF}"/>
                </a:ext>
              </a:extLst>
            </p:cNvPr>
            <p:cNvSpPr/>
            <p:nvPr/>
          </p:nvSpPr>
          <p:spPr>
            <a:xfrm>
              <a:off x="4664550" y="7989864"/>
              <a:ext cx="324828" cy="780661"/>
            </a:xfrm>
            <a:custGeom>
              <a:avLst/>
              <a:gdLst>
                <a:gd name="connsiteX0" fmla="*/ 147856 w 324828"/>
                <a:gd name="connsiteY0" fmla="*/ 25088 h 780661"/>
                <a:gd name="connsiteX1" fmla="*/ 79168 w 324828"/>
                <a:gd name="connsiteY1" fmla="*/ 437212 h 780661"/>
                <a:gd name="connsiteX2" fmla="*/ 117805 w 324828"/>
                <a:gd name="connsiteY2" fmla="*/ 583173 h 780661"/>
                <a:gd name="connsiteX3" fmla="*/ 96340 w 324828"/>
                <a:gd name="connsiteY3" fmla="*/ 673325 h 780661"/>
                <a:gd name="connsiteX4" fmla="*/ 186492 w 324828"/>
                <a:gd name="connsiteY4" fmla="*/ 699082 h 780661"/>
                <a:gd name="connsiteX5" fmla="*/ 1895 w 324828"/>
                <a:gd name="connsiteY5" fmla="*/ 750598 h 780661"/>
                <a:gd name="connsiteX6" fmla="*/ 323867 w 324828"/>
                <a:gd name="connsiteY6" fmla="*/ 746305 h 780661"/>
                <a:gd name="connsiteX7" fmla="*/ 104926 w 324828"/>
                <a:gd name="connsiteY7" fmla="*/ 780649 h 780661"/>
                <a:gd name="connsiteX8" fmla="*/ 216543 w 324828"/>
                <a:gd name="connsiteY8" fmla="*/ 742012 h 780661"/>
                <a:gd name="connsiteX9" fmla="*/ 96340 w 324828"/>
                <a:gd name="connsiteY9" fmla="*/ 548829 h 780661"/>
                <a:gd name="connsiteX10" fmla="*/ 49118 w 324828"/>
                <a:gd name="connsiteY10" fmla="*/ 441505 h 780661"/>
                <a:gd name="connsiteX11" fmla="*/ 92047 w 324828"/>
                <a:gd name="connsiteY11" fmla="*/ 531657 h 780661"/>
                <a:gd name="connsiteX12" fmla="*/ 23360 w 324828"/>
                <a:gd name="connsiteY12" fmla="*/ 600344 h 780661"/>
                <a:gd name="connsiteX13" fmla="*/ 92047 w 324828"/>
                <a:gd name="connsiteY13" fmla="*/ 445798 h 780661"/>
                <a:gd name="connsiteX14" fmla="*/ 212250 w 324828"/>
                <a:gd name="connsiteY14" fmla="*/ 132412 h 780661"/>
                <a:gd name="connsiteX15" fmla="*/ 92047 w 324828"/>
                <a:gd name="connsiteY15" fmla="*/ 377111 h 780661"/>
                <a:gd name="connsiteX16" fmla="*/ 130684 w 324828"/>
                <a:gd name="connsiteY16" fmla="*/ 80897 h 780661"/>
                <a:gd name="connsiteX17" fmla="*/ 147856 w 324828"/>
                <a:gd name="connsiteY17" fmla="*/ 25088 h 780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4828" h="780661">
                  <a:moveTo>
                    <a:pt x="147856" y="25088"/>
                  </a:moveTo>
                  <a:cubicBezTo>
                    <a:pt x="139270" y="84474"/>
                    <a:pt x="84176" y="344198"/>
                    <a:pt x="79168" y="437212"/>
                  </a:cubicBezTo>
                  <a:cubicBezTo>
                    <a:pt x="74160" y="530226"/>
                    <a:pt x="114943" y="543821"/>
                    <a:pt x="117805" y="583173"/>
                  </a:cubicBezTo>
                  <a:cubicBezTo>
                    <a:pt x="120667" y="622525"/>
                    <a:pt x="84892" y="654007"/>
                    <a:pt x="96340" y="673325"/>
                  </a:cubicBezTo>
                  <a:cubicBezTo>
                    <a:pt x="107788" y="692643"/>
                    <a:pt x="202233" y="686203"/>
                    <a:pt x="186492" y="699082"/>
                  </a:cubicBezTo>
                  <a:cubicBezTo>
                    <a:pt x="170751" y="711961"/>
                    <a:pt x="-21001" y="742727"/>
                    <a:pt x="1895" y="750598"/>
                  </a:cubicBezTo>
                  <a:cubicBezTo>
                    <a:pt x="24791" y="758469"/>
                    <a:pt x="306695" y="741297"/>
                    <a:pt x="323867" y="746305"/>
                  </a:cubicBezTo>
                  <a:cubicBezTo>
                    <a:pt x="341039" y="751313"/>
                    <a:pt x="122813" y="781365"/>
                    <a:pt x="104926" y="780649"/>
                  </a:cubicBezTo>
                  <a:cubicBezTo>
                    <a:pt x="87039" y="779933"/>
                    <a:pt x="217974" y="780649"/>
                    <a:pt x="216543" y="742012"/>
                  </a:cubicBezTo>
                  <a:cubicBezTo>
                    <a:pt x="215112" y="703375"/>
                    <a:pt x="124244" y="598914"/>
                    <a:pt x="96340" y="548829"/>
                  </a:cubicBezTo>
                  <a:cubicBezTo>
                    <a:pt x="68436" y="498745"/>
                    <a:pt x="49833" y="444367"/>
                    <a:pt x="49118" y="441505"/>
                  </a:cubicBezTo>
                  <a:cubicBezTo>
                    <a:pt x="48402" y="438643"/>
                    <a:pt x="96340" y="505184"/>
                    <a:pt x="92047" y="531657"/>
                  </a:cubicBezTo>
                  <a:cubicBezTo>
                    <a:pt x="87754" y="558130"/>
                    <a:pt x="23360" y="614654"/>
                    <a:pt x="23360" y="600344"/>
                  </a:cubicBezTo>
                  <a:cubicBezTo>
                    <a:pt x="23360" y="586034"/>
                    <a:pt x="60565" y="523787"/>
                    <a:pt x="92047" y="445798"/>
                  </a:cubicBezTo>
                  <a:cubicBezTo>
                    <a:pt x="123529" y="367809"/>
                    <a:pt x="212250" y="143860"/>
                    <a:pt x="212250" y="132412"/>
                  </a:cubicBezTo>
                  <a:cubicBezTo>
                    <a:pt x="212250" y="120964"/>
                    <a:pt x="105641" y="385697"/>
                    <a:pt x="92047" y="377111"/>
                  </a:cubicBezTo>
                  <a:cubicBezTo>
                    <a:pt x="78453" y="368525"/>
                    <a:pt x="123529" y="138852"/>
                    <a:pt x="130684" y="80897"/>
                  </a:cubicBezTo>
                  <a:cubicBezTo>
                    <a:pt x="137839" y="22942"/>
                    <a:pt x="156442" y="-34298"/>
                    <a:pt x="147856" y="250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0" name="フリーフォーム 1669">
              <a:extLst>
                <a:ext uri="{FF2B5EF4-FFF2-40B4-BE49-F238E27FC236}">
                  <a16:creationId xmlns:a16="http://schemas.microsoft.com/office/drawing/2014/main" id="{521B4A9A-C72D-4C64-1803-CA6A00C907FC}"/>
                </a:ext>
              </a:extLst>
            </p:cNvPr>
            <p:cNvSpPr/>
            <p:nvPr/>
          </p:nvSpPr>
          <p:spPr>
            <a:xfrm>
              <a:off x="4610263" y="8744743"/>
              <a:ext cx="433976" cy="168641"/>
            </a:xfrm>
            <a:custGeom>
              <a:avLst/>
              <a:gdLst>
                <a:gd name="connsiteX0" fmla="*/ 374 w 433976"/>
                <a:gd name="connsiteY0" fmla="*/ 12 h 168641"/>
                <a:gd name="connsiteX1" fmla="*/ 412498 w 433976"/>
                <a:gd name="connsiteY1" fmla="*/ 154558 h 168641"/>
                <a:gd name="connsiteX2" fmla="*/ 339517 w 433976"/>
                <a:gd name="connsiteY2" fmla="*/ 145972 h 168641"/>
                <a:gd name="connsiteX3" fmla="*/ 374 w 433976"/>
                <a:gd name="connsiteY3" fmla="*/ 12 h 168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976" h="168641">
                  <a:moveTo>
                    <a:pt x="374" y="12"/>
                  </a:moveTo>
                  <a:cubicBezTo>
                    <a:pt x="12537" y="1443"/>
                    <a:pt x="355974" y="130231"/>
                    <a:pt x="412498" y="154558"/>
                  </a:cubicBezTo>
                  <a:cubicBezTo>
                    <a:pt x="469022" y="178885"/>
                    <a:pt x="403196" y="168868"/>
                    <a:pt x="339517" y="145972"/>
                  </a:cubicBezTo>
                  <a:cubicBezTo>
                    <a:pt x="275838" y="123076"/>
                    <a:pt x="-11789" y="-1419"/>
                    <a:pt x="374" y="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1" name="フリーフォーム 1670">
              <a:extLst>
                <a:ext uri="{FF2B5EF4-FFF2-40B4-BE49-F238E27FC236}">
                  <a16:creationId xmlns:a16="http://schemas.microsoft.com/office/drawing/2014/main" id="{432BFC0D-38BF-63D0-D806-204E0BAB5C35}"/>
                </a:ext>
              </a:extLst>
            </p:cNvPr>
            <p:cNvSpPr/>
            <p:nvPr/>
          </p:nvSpPr>
          <p:spPr>
            <a:xfrm>
              <a:off x="4486031" y="8038668"/>
              <a:ext cx="168535" cy="265578"/>
            </a:xfrm>
            <a:custGeom>
              <a:avLst/>
              <a:gdLst>
                <a:gd name="connsiteX0" fmla="*/ 54219 w 168535"/>
                <a:gd name="connsiteY0" fmla="*/ 432 h 265578"/>
                <a:gd name="connsiteX1" fmla="*/ 155819 w 168535"/>
                <a:gd name="connsiteY1" fmla="*/ 92507 h 265578"/>
                <a:gd name="connsiteX2" fmla="*/ 162169 w 168535"/>
                <a:gd name="connsiteY2" fmla="*/ 241732 h 265578"/>
                <a:gd name="connsiteX3" fmla="*/ 111369 w 168535"/>
                <a:gd name="connsiteY3" fmla="*/ 219507 h 265578"/>
                <a:gd name="connsiteX4" fmla="*/ 244 w 168535"/>
                <a:gd name="connsiteY4" fmla="*/ 178232 h 265578"/>
                <a:gd name="connsiteX5" fmla="*/ 82794 w 168535"/>
                <a:gd name="connsiteY5" fmla="*/ 222682 h 265578"/>
                <a:gd name="connsiteX6" fmla="*/ 127244 w 168535"/>
                <a:gd name="connsiteY6" fmla="*/ 254432 h 265578"/>
                <a:gd name="connsiteX7" fmla="*/ 158994 w 168535"/>
                <a:gd name="connsiteY7" fmla="*/ 19482 h 265578"/>
                <a:gd name="connsiteX8" fmla="*/ 146294 w 168535"/>
                <a:gd name="connsiteY8" fmla="*/ 206807 h 265578"/>
                <a:gd name="connsiteX9" fmla="*/ 139944 w 168535"/>
                <a:gd name="connsiteY9" fmla="*/ 63932 h 265578"/>
                <a:gd name="connsiteX10" fmla="*/ 54219 w 168535"/>
                <a:gd name="connsiteY10" fmla="*/ 432 h 265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535" h="265578">
                  <a:moveTo>
                    <a:pt x="54219" y="432"/>
                  </a:moveTo>
                  <a:cubicBezTo>
                    <a:pt x="56865" y="5194"/>
                    <a:pt x="137827" y="52290"/>
                    <a:pt x="155819" y="92507"/>
                  </a:cubicBezTo>
                  <a:cubicBezTo>
                    <a:pt x="173811" y="132724"/>
                    <a:pt x="169577" y="220565"/>
                    <a:pt x="162169" y="241732"/>
                  </a:cubicBezTo>
                  <a:cubicBezTo>
                    <a:pt x="154761" y="262899"/>
                    <a:pt x="138356" y="230090"/>
                    <a:pt x="111369" y="219507"/>
                  </a:cubicBezTo>
                  <a:cubicBezTo>
                    <a:pt x="84382" y="208924"/>
                    <a:pt x="5006" y="177703"/>
                    <a:pt x="244" y="178232"/>
                  </a:cubicBezTo>
                  <a:cubicBezTo>
                    <a:pt x="-4519" y="178761"/>
                    <a:pt x="61627" y="209982"/>
                    <a:pt x="82794" y="222682"/>
                  </a:cubicBezTo>
                  <a:cubicBezTo>
                    <a:pt x="103961" y="235382"/>
                    <a:pt x="114544" y="288299"/>
                    <a:pt x="127244" y="254432"/>
                  </a:cubicBezTo>
                  <a:cubicBezTo>
                    <a:pt x="139944" y="220565"/>
                    <a:pt x="155819" y="27420"/>
                    <a:pt x="158994" y="19482"/>
                  </a:cubicBezTo>
                  <a:cubicBezTo>
                    <a:pt x="162169" y="11544"/>
                    <a:pt x="149469" y="199399"/>
                    <a:pt x="146294" y="206807"/>
                  </a:cubicBezTo>
                  <a:cubicBezTo>
                    <a:pt x="143119" y="214215"/>
                    <a:pt x="152644" y="96740"/>
                    <a:pt x="139944" y="63932"/>
                  </a:cubicBezTo>
                  <a:cubicBezTo>
                    <a:pt x="127244" y="31124"/>
                    <a:pt x="51573" y="-4330"/>
                    <a:pt x="54219" y="4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2" name="フリーフォーム 1671">
              <a:extLst>
                <a:ext uri="{FF2B5EF4-FFF2-40B4-BE49-F238E27FC236}">
                  <a16:creationId xmlns:a16="http://schemas.microsoft.com/office/drawing/2014/main" id="{0D78C2DC-0B47-FF48-A947-AAF6903CB8D3}"/>
                </a:ext>
              </a:extLst>
            </p:cNvPr>
            <p:cNvSpPr/>
            <p:nvPr/>
          </p:nvSpPr>
          <p:spPr>
            <a:xfrm>
              <a:off x="4454212" y="8029543"/>
              <a:ext cx="168384" cy="223458"/>
            </a:xfrm>
            <a:custGeom>
              <a:avLst/>
              <a:gdLst>
                <a:gd name="connsiteX0" fmla="*/ 313 w 168384"/>
                <a:gd name="connsiteY0" fmla="*/ 28607 h 223458"/>
                <a:gd name="connsiteX1" fmla="*/ 162238 w 168384"/>
                <a:gd name="connsiteY1" fmla="*/ 104807 h 223458"/>
                <a:gd name="connsiteX2" fmla="*/ 130488 w 168384"/>
                <a:gd name="connsiteY2" fmla="*/ 76232 h 223458"/>
                <a:gd name="connsiteX3" fmla="*/ 92388 w 168384"/>
                <a:gd name="connsiteY3" fmla="*/ 92107 h 223458"/>
                <a:gd name="connsiteX4" fmla="*/ 19363 w 168384"/>
                <a:gd name="connsiteY4" fmla="*/ 222282 h 223458"/>
                <a:gd name="connsiteX5" fmla="*/ 149538 w 168384"/>
                <a:gd name="connsiteY5" fmla="*/ 6382 h 223458"/>
                <a:gd name="connsiteX6" fmla="*/ 120963 w 168384"/>
                <a:gd name="connsiteY6" fmla="*/ 57182 h 223458"/>
                <a:gd name="connsiteX7" fmla="*/ 313 w 168384"/>
                <a:gd name="connsiteY7" fmla="*/ 28607 h 22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384" h="223458">
                  <a:moveTo>
                    <a:pt x="313" y="28607"/>
                  </a:moveTo>
                  <a:cubicBezTo>
                    <a:pt x="7192" y="36545"/>
                    <a:pt x="140542" y="96870"/>
                    <a:pt x="162238" y="104807"/>
                  </a:cubicBezTo>
                  <a:cubicBezTo>
                    <a:pt x="183934" y="112744"/>
                    <a:pt x="142130" y="78349"/>
                    <a:pt x="130488" y="76232"/>
                  </a:cubicBezTo>
                  <a:cubicBezTo>
                    <a:pt x="118846" y="74115"/>
                    <a:pt x="110909" y="67765"/>
                    <a:pt x="92388" y="92107"/>
                  </a:cubicBezTo>
                  <a:cubicBezTo>
                    <a:pt x="73867" y="116449"/>
                    <a:pt x="9838" y="236569"/>
                    <a:pt x="19363" y="222282"/>
                  </a:cubicBezTo>
                  <a:cubicBezTo>
                    <a:pt x="28888" y="207995"/>
                    <a:pt x="132605" y="33899"/>
                    <a:pt x="149538" y="6382"/>
                  </a:cubicBezTo>
                  <a:cubicBezTo>
                    <a:pt x="166471" y="-21135"/>
                    <a:pt x="140013" y="48715"/>
                    <a:pt x="120963" y="57182"/>
                  </a:cubicBezTo>
                  <a:cubicBezTo>
                    <a:pt x="101913" y="65649"/>
                    <a:pt x="-6566" y="20669"/>
                    <a:pt x="313" y="286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3" name="フリーフォーム 1672">
              <a:extLst>
                <a:ext uri="{FF2B5EF4-FFF2-40B4-BE49-F238E27FC236}">
                  <a16:creationId xmlns:a16="http://schemas.microsoft.com/office/drawing/2014/main" id="{B3681EAA-B5B4-1A99-2923-AF6F2B6C4DDB}"/>
                </a:ext>
              </a:extLst>
            </p:cNvPr>
            <p:cNvSpPr/>
            <p:nvPr/>
          </p:nvSpPr>
          <p:spPr>
            <a:xfrm>
              <a:off x="3530178" y="5670041"/>
              <a:ext cx="505688" cy="331900"/>
            </a:xfrm>
            <a:custGeom>
              <a:avLst/>
              <a:gdLst>
                <a:gd name="connsiteX0" fmla="*/ 505247 w 505688"/>
                <a:gd name="connsiteY0" fmla="*/ 509 h 331900"/>
                <a:gd name="connsiteX1" fmla="*/ 22647 w 505688"/>
                <a:gd name="connsiteY1" fmla="*/ 318009 h 331900"/>
                <a:gd name="connsiteX2" fmla="*/ 92497 w 505688"/>
                <a:gd name="connsiteY2" fmla="*/ 257684 h 331900"/>
                <a:gd name="connsiteX3" fmla="*/ 213147 w 505688"/>
                <a:gd name="connsiteY3" fmla="*/ 98934 h 331900"/>
                <a:gd name="connsiteX4" fmla="*/ 181397 w 505688"/>
                <a:gd name="connsiteY4" fmla="*/ 143384 h 331900"/>
                <a:gd name="connsiteX5" fmla="*/ 260772 w 505688"/>
                <a:gd name="connsiteY5" fmla="*/ 25909 h 331900"/>
                <a:gd name="connsiteX6" fmla="*/ 114722 w 505688"/>
                <a:gd name="connsiteY6" fmla="*/ 238634 h 331900"/>
                <a:gd name="connsiteX7" fmla="*/ 216322 w 505688"/>
                <a:gd name="connsiteY7" fmla="*/ 159259 h 331900"/>
                <a:gd name="connsiteX8" fmla="*/ 111547 w 505688"/>
                <a:gd name="connsiteY8" fmla="*/ 241809 h 331900"/>
                <a:gd name="connsiteX9" fmla="*/ 505247 w 505688"/>
                <a:gd name="connsiteY9" fmla="*/ 509 h 3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5688" h="331900">
                  <a:moveTo>
                    <a:pt x="505247" y="509"/>
                  </a:moveTo>
                  <a:cubicBezTo>
                    <a:pt x="490430" y="13209"/>
                    <a:pt x="91439" y="275146"/>
                    <a:pt x="22647" y="318009"/>
                  </a:cubicBezTo>
                  <a:cubicBezTo>
                    <a:pt x="-46145" y="360872"/>
                    <a:pt x="60747" y="294196"/>
                    <a:pt x="92497" y="257684"/>
                  </a:cubicBezTo>
                  <a:cubicBezTo>
                    <a:pt x="124247" y="221172"/>
                    <a:pt x="198330" y="117984"/>
                    <a:pt x="213147" y="98934"/>
                  </a:cubicBezTo>
                  <a:cubicBezTo>
                    <a:pt x="227964" y="79884"/>
                    <a:pt x="173460" y="155555"/>
                    <a:pt x="181397" y="143384"/>
                  </a:cubicBezTo>
                  <a:cubicBezTo>
                    <a:pt x="189334" y="131213"/>
                    <a:pt x="271884" y="10034"/>
                    <a:pt x="260772" y="25909"/>
                  </a:cubicBezTo>
                  <a:cubicBezTo>
                    <a:pt x="249659" y="41784"/>
                    <a:pt x="122130" y="216409"/>
                    <a:pt x="114722" y="238634"/>
                  </a:cubicBezTo>
                  <a:cubicBezTo>
                    <a:pt x="107314" y="260859"/>
                    <a:pt x="216851" y="158730"/>
                    <a:pt x="216322" y="159259"/>
                  </a:cubicBezTo>
                  <a:cubicBezTo>
                    <a:pt x="215793" y="159788"/>
                    <a:pt x="66039" y="267209"/>
                    <a:pt x="111547" y="241809"/>
                  </a:cubicBezTo>
                  <a:cubicBezTo>
                    <a:pt x="157055" y="216409"/>
                    <a:pt x="520064" y="-12191"/>
                    <a:pt x="505247" y="5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4" name="フリーフォーム 1673">
              <a:extLst>
                <a:ext uri="{FF2B5EF4-FFF2-40B4-BE49-F238E27FC236}">
                  <a16:creationId xmlns:a16="http://schemas.microsoft.com/office/drawing/2014/main" id="{7752ABA6-5A59-B396-3A06-CB519A68A99B}"/>
                </a:ext>
              </a:extLst>
            </p:cNvPr>
            <p:cNvSpPr/>
            <p:nvPr/>
          </p:nvSpPr>
          <p:spPr>
            <a:xfrm>
              <a:off x="3295242" y="5692719"/>
              <a:ext cx="471841" cy="432627"/>
            </a:xfrm>
            <a:custGeom>
              <a:avLst/>
              <a:gdLst>
                <a:gd name="connsiteX0" fmla="*/ 470308 w 471841"/>
                <a:gd name="connsiteY0" fmla="*/ 95306 h 432627"/>
                <a:gd name="connsiteX1" fmla="*/ 38508 w 471841"/>
                <a:gd name="connsiteY1" fmla="*/ 38156 h 432627"/>
                <a:gd name="connsiteX2" fmla="*/ 92483 w 471841"/>
                <a:gd name="connsiteY2" fmla="*/ 41331 h 432627"/>
                <a:gd name="connsiteX3" fmla="*/ 3583 w 471841"/>
                <a:gd name="connsiteY3" fmla="*/ 95306 h 432627"/>
                <a:gd name="connsiteX4" fmla="*/ 238533 w 471841"/>
                <a:gd name="connsiteY4" fmla="*/ 56 h 432627"/>
                <a:gd name="connsiteX5" fmla="*/ 70258 w 471841"/>
                <a:gd name="connsiteY5" fmla="*/ 111181 h 432627"/>
                <a:gd name="connsiteX6" fmla="*/ 79783 w 471841"/>
                <a:gd name="connsiteY6" fmla="*/ 168331 h 432627"/>
                <a:gd name="connsiteX7" fmla="*/ 206783 w 471841"/>
                <a:gd name="connsiteY7" fmla="*/ 431856 h 432627"/>
                <a:gd name="connsiteX8" fmla="*/ 133758 w 471841"/>
                <a:gd name="connsiteY8" fmla="*/ 244531 h 432627"/>
                <a:gd name="connsiteX9" fmla="*/ 60733 w 471841"/>
                <a:gd name="connsiteY9" fmla="*/ 117531 h 432627"/>
                <a:gd name="connsiteX10" fmla="*/ 254408 w 471841"/>
                <a:gd name="connsiteY10" fmla="*/ 63556 h 432627"/>
                <a:gd name="connsiteX11" fmla="*/ 184558 w 471841"/>
                <a:gd name="connsiteY11" fmla="*/ 63556 h 432627"/>
                <a:gd name="connsiteX12" fmla="*/ 470308 w 471841"/>
                <a:gd name="connsiteY12" fmla="*/ 95306 h 43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1841" h="432627">
                  <a:moveTo>
                    <a:pt x="470308" y="95306"/>
                  </a:moveTo>
                  <a:cubicBezTo>
                    <a:pt x="445966" y="91073"/>
                    <a:pt x="101479" y="47152"/>
                    <a:pt x="38508" y="38156"/>
                  </a:cubicBezTo>
                  <a:cubicBezTo>
                    <a:pt x="-24463" y="29160"/>
                    <a:pt x="98304" y="31806"/>
                    <a:pt x="92483" y="41331"/>
                  </a:cubicBezTo>
                  <a:cubicBezTo>
                    <a:pt x="86662" y="50856"/>
                    <a:pt x="-20759" y="102185"/>
                    <a:pt x="3583" y="95306"/>
                  </a:cubicBezTo>
                  <a:cubicBezTo>
                    <a:pt x="27925" y="88427"/>
                    <a:pt x="227420" y="-2590"/>
                    <a:pt x="238533" y="56"/>
                  </a:cubicBezTo>
                  <a:cubicBezTo>
                    <a:pt x="249646" y="2702"/>
                    <a:pt x="96716" y="83135"/>
                    <a:pt x="70258" y="111181"/>
                  </a:cubicBezTo>
                  <a:cubicBezTo>
                    <a:pt x="43800" y="139227"/>
                    <a:pt x="57029" y="114885"/>
                    <a:pt x="79783" y="168331"/>
                  </a:cubicBezTo>
                  <a:cubicBezTo>
                    <a:pt x="102537" y="221777"/>
                    <a:pt x="197787" y="419156"/>
                    <a:pt x="206783" y="431856"/>
                  </a:cubicBezTo>
                  <a:cubicBezTo>
                    <a:pt x="215779" y="444556"/>
                    <a:pt x="158100" y="296918"/>
                    <a:pt x="133758" y="244531"/>
                  </a:cubicBezTo>
                  <a:cubicBezTo>
                    <a:pt x="109416" y="192144"/>
                    <a:pt x="40625" y="147694"/>
                    <a:pt x="60733" y="117531"/>
                  </a:cubicBezTo>
                  <a:cubicBezTo>
                    <a:pt x="80841" y="87368"/>
                    <a:pt x="233770" y="72552"/>
                    <a:pt x="254408" y="63556"/>
                  </a:cubicBezTo>
                  <a:cubicBezTo>
                    <a:pt x="275045" y="54560"/>
                    <a:pt x="147516" y="59852"/>
                    <a:pt x="184558" y="63556"/>
                  </a:cubicBezTo>
                  <a:cubicBezTo>
                    <a:pt x="221600" y="67260"/>
                    <a:pt x="494650" y="99539"/>
                    <a:pt x="470308" y="953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5" name="フリーフォーム 1674">
              <a:extLst>
                <a:ext uri="{FF2B5EF4-FFF2-40B4-BE49-F238E27FC236}">
                  <a16:creationId xmlns:a16="http://schemas.microsoft.com/office/drawing/2014/main" id="{486B07F6-9566-D597-94B0-F4E65914E087}"/>
                </a:ext>
              </a:extLst>
            </p:cNvPr>
            <p:cNvSpPr/>
            <p:nvPr/>
          </p:nvSpPr>
          <p:spPr>
            <a:xfrm>
              <a:off x="3754449" y="5774976"/>
              <a:ext cx="46153" cy="659412"/>
            </a:xfrm>
            <a:custGeom>
              <a:avLst/>
              <a:gdLst>
                <a:gd name="connsiteX0" fmla="*/ 46026 w 46153"/>
                <a:gd name="connsiteY0" fmla="*/ 9874 h 659412"/>
                <a:gd name="connsiteX1" fmla="*/ 1576 w 46153"/>
                <a:gd name="connsiteY1" fmla="*/ 654399 h 659412"/>
                <a:gd name="connsiteX2" fmla="*/ 14276 w 46153"/>
                <a:gd name="connsiteY2" fmla="*/ 292449 h 659412"/>
                <a:gd name="connsiteX3" fmla="*/ 46026 w 46153"/>
                <a:gd name="connsiteY3" fmla="*/ 9874 h 659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53" h="659412">
                  <a:moveTo>
                    <a:pt x="46026" y="9874"/>
                  </a:moveTo>
                  <a:cubicBezTo>
                    <a:pt x="43909" y="70199"/>
                    <a:pt x="6868" y="607303"/>
                    <a:pt x="1576" y="654399"/>
                  </a:cubicBezTo>
                  <a:cubicBezTo>
                    <a:pt x="-3716" y="701495"/>
                    <a:pt x="5280" y="404103"/>
                    <a:pt x="14276" y="292449"/>
                  </a:cubicBezTo>
                  <a:cubicBezTo>
                    <a:pt x="23272" y="180795"/>
                    <a:pt x="48143" y="-50451"/>
                    <a:pt x="46026" y="98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6" name="フリーフォーム 1675">
              <a:extLst>
                <a:ext uri="{FF2B5EF4-FFF2-40B4-BE49-F238E27FC236}">
                  <a16:creationId xmlns:a16="http://schemas.microsoft.com/office/drawing/2014/main" id="{1DE36A40-2561-0AFF-CBA7-2BC887F1D4AF}"/>
                </a:ext>
              </a:extLst>
            </p:cNvPr>
            <p:cNvSpPr/>
            <p:nvPr/>
          </p:nvSpPr>
          <p:spPr>
            <a:xfrm>
              <a:off x="3615630" y="5738128"/>
              <a:ext cx="168644" cy="888530"/>
            </a:xfrm>
            <a:custGeom>
              <a:avLst/>
              <a:gdLst>
                <a:gd name="connsiteX0" fmla="*/ 149920 w 168644"/>
                <a:gd name="connsiteY0" fmla="*/ 5447 h 888530"/>
                <a:gd name="connsiteX1" fmla="*/ 76895 w 168644"/>
                <a:gd name="connsiteY1" fmla="*/ 764272 h 888530"/>
                <a:gd name="connsiteX2" fmla="*/ 105470 w 168644"/>
                <a:gd name="connsiteY2" fmla="*/ 656322 h 888530"/>
                <a:gd name="connsiteX3" fmla="*/ 695 w 168644"/>
                <a:gd name="connsiteY3" fmla="*/ 884922 h 888530"/>
                <a:gd name="connsiteX4" fmla="*/ 165795 w 168644"/>
                <a:gd name="connsiteY4" fmla="*/ 440422 h 888530"/>
                <a:gd name="connsiteX5" fmla="*/ 108645 w 168644"/>
                <a:gd name="connsiteY5" fmla="*/ 570597 h 888530"/>
                <a:gd name="connsiteX6" fmla="*/ 153095 w 168644"/>
                <a:gd name="connsiteY6" fmla="*/ 195947 h 888530"/>
                <a:gd name="connsiteX7" fmla="*/ 108645 w 168644"/>
                <a:gd name="connsiteY7" fmla="*/ 411847 h 888530"/>
                <a:gd name="connsiteX8" fmla="*/ 149920 w 168644"/>
                <a:gd name="connsiteY8" fmla="*/ 5447 h 888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8644" h="888530">
                  <a:moveTo>
                    <a:pt x="149920" y="5447"/>
                  </a:moveTo>
                  <a:cubicBezTo>
                    <a:pt x="144628" y="64184"/>
                    <a:pt x="84303" y="655793"/>
                    <a:pt x="76895" y="764272"/>
                  </a:cubicBezTo>
                  <a:cubicBezTo>
                    <a:pt x="69487" y="872751"/>
                    <a:pt x="118170" y="636214"/>
                    <a:pt x="105470" y="656322"/>
                  </a:cubicBezTo>
                  <a:cubicBezTo>
                    <a:pt x="92770" y="676430"/>
                    <a:pt x="-9359" y="920905"/>
                    <a:pt x="695" y="884922"/>
                  </a:cubicBezTo>
                  <a:cubicBezTo>
                    <a:pt x="10749" y="848939"/>
                    <a:pt x="147803" y="492809"/>
                    <a:pt x="165795" y="440422"/>
                  </a:cubicBezTo>
                  <a:cubicBezTo>
                    <a:pt x="183787" y="388035"/>
                    <a:pt x="110762" y="611343"/>
                    <a:pt x="108645" y="570597"/>
                  </a:cubicBezTo>
                  <a:cubicBezTo>
                    <a:pt x="106528" y="529851"/>
                    <a:pt x="153095" y="222405"/>
                    <a:pt x="153095" y="195947"/>
                  </a:cubicBezTo>
                  <a:cubicBezTo>
                    <a:pt x="153095" y="169489"/>
                    <a:pt x="109703" y="442009"/>
                    <a:pt x="108645" y="411847"/>
                  </a:cubicBezTo>
                  <a:cubicBezTo>
                    <a:pt x="107587" y="381685"/>
                    <a:pt x="155212" y="-53290"/>
                    <a:pt x="149920" y="54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7" name="フリーフォーム 1676">
              <a:extLst>
                <a:ext uri="{FF2B5EF4-FFF2-40B4-BE49-F238E27FC236}">
                  <a16:creationId xmlns:a16="http://schemas.microsoft.com/office/drawing/2014/main" id="{C6F6B145-7E64-1B94-65B4-E6991EAA1A89}"/>
                </a:ext>
              </a:extLst>
            </p:cNvPr>
            <p:cNvSpPr/>
            <p:nvPr/>
          </p:nvSpPr>
          <p:spPr>
            <a:xfrm>
              <a:off x="2341791" y="6363605"/>
              <a:ext cx="1425548" cy="1347353"/>
            </a:xfrm>
            <a:custGeom>
              <a:avLst/>
              <a:gdLst>
                <a:gd name="connsiteX0" fmla="*/ 1420584 w 1425548"/>
                <a:gd name="connsiteY0" fmla="*/ 5445 h 1347353"/>
                <a:gd name="connsiteX1" fmla="*/ 960209 w 1425548"/>
                <a:gd name="connsiteY1" fmla="*/ 542020 h 1347353"/>
                <a:gd name="connsiteX2" fmla="*/ 1077684 w 1425548"/>
                <a:gd name="connsiteY2" fmla="*/ 465820 h 1347353"/>
                <a:gd name="connsiteX3" fmla="*/ 1359 w 1425548"/>
                <a:gd name="connsiteY3" fmla="*/ 1345295 h 1347353"/>
                <a:gd name="connsiteX4" fmla="*/ 1331684 w 1425548"/>
                <a:gd name="connsiteY4" fmla="*/ 180070 h 1347353"/>
                <a:gd name="connsiteX5" fmla="*/ 1182459 w 1425548"/>
                <a:gd name="connsiteY5" fmla="*/ 303895 h 1347353"/>
                <a:gd name="connsiteX6" fmla="*/ 1318984 w 1425548"/>
                <a:gd name="connsiteY6" fmla="*/ 157845 h 1347353"/>
                <a:gd name="connsiteX7" fmla="*/ 1211034 w 1425548"/>
                <a:gd name="connsiteY7" fmla="*/ 256270 h 1347353"/>
                <a:gd name="connsiteX8" fmla="*/ 1420584 w 1425548"/>
                <a:gd name="connsiteY8" fmla="*/ 5445 h 134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5548" h="1347353">
                  <a:moveTo>
                    <a:pt x="1420584" y="5445"/>
                  </a:moveTo>
                  <a:cubicBezTo>
                    <a:pt x="1378780" y="53070"/>
                    <a:pt x="1017359" y="465291"/>
                    <a:pt x="960209" y="542020"/>
                  </a:cubicBezTo>
                  <a:cubicBezTo>
                    <a:pt x="903059" y="618749"/>
                    <a:pt x="1237492" y="331941"/>
                    <a:pt x="1077684" y="465820"/>
                  </a:cubicBezTo>
                  <a:cubicBezTo>
                    <a:pt x="917876" y="599699"/>
                    <a:pt x="-40974" y="1392920"/>
                    <a:pt x="1359" y="1345295"/>
                  </a:cubicBezTo>
                  <a:cubicBezTo>
                    <a:pt x="43692" y="1297670"/>
                    <a:pt x="1134834" y="353637"/>
                    <a:pt x="1331684" y="180070"/>
                  </a:cubicBezTo>
                  <a:cubicBezTo>
                    <a:pt x="1528534" y="6503"/>
                    <a:pt x="1184576" y="307599"/>
                    <a:pt x="1182459" y="303895"/>
                  </a:cubicBezTo>
                  <a:cubicBezTo>
                    <a:pt x="1180342" y="300191"/>
                    <a:pt x="1314221" y="165783"/>
                    <a:pt x="1318984" y="157845"/>
                  </a:cubicBezTo>
                  <a:cubicBezTo>
                    <a:pt x="1323746" y="149908"/>
                    <a:pt x="1195159" y="274791"/>
                    <a:pt x="1211034" y="256270"/>
                  </a:cubicBezTo>
                  <a:cubicBezTo>
                    <a:pt x="1226909" y="237749"/>
                    <a:pt x="1462388" y="-42180"/>
                    <a:pt x="1420584" y="54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8" name="フリーフォーム 1677">
              <a:extLst>
                <a:ext uri="{FF2B5EF4-FFF2-40B4-BE49-F238E27FC236}">
                  <a16:creationId xmlns:a16="http://schemas.microsoft.com/office/drawing/2014/main" id="{463AE864-2021-8E27-4836-6D5E842BC041}"/>
                </a:ext>
              </a:extLst>
            </p:cNvPr>
            <p:cNvSpPr/>
            <p:nvPr/>
          </p:nvSpPr>
          <p:spPr>
            <a:xfrm>
              <a:off x="1878753" y="7239309"/>
              <a:ext cx="1095770" cy="883232"/>
            </a:xfrm>
            <a:custGeom>
              <a:avLst/>
              <a:gdLst>
                <a:gd name="connsiteX0" fmla="*/ 1067647 w 1095770"/>
                <a:gd name="connsiteY0" fmla="*/ 21916 h 883232"/>
                <a:gd name="connsiteX1" fmla="*/ 847 w 1095770"/>
                <a:gd name="connsiteY1" fmla="*/ 882341 h 883232"/>
                <a:gd name="connsiteX2" fmla="*/ 886672 w 1095770"/>
                <a:gd name="connsiteY2" fmla="*/ 187016 h 883232"/>
                <a:gd name="connsiteX3" fmla="*/ 791422 w 1095770"/>
                <a:gd name="connsiteY3" fmla="*/ 250516 h 883232"/>
                <a:gd name="connsiteX4" fmla="*/ 1067647 w 1095770"/>
                <a:gd name="connsiteY4" fmla="*/ 21916 h 883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770" h="883232">
                  <a:moveTo>
                    <a:pt x="1067647" y="21916"/>
                  </a:moveTo>
                  <a:lnTo>
                    <a:pt x="847" y="882341"/>
                  </a:lnTo>
                  <a:cubicBezTo>
                    <a:pt x="-29315" y="909858"/>
                    <a:pt x="754910" y="292320"/>
                    <a:pt x="886672" y="187016"/>
                  </a:cubicBezTo>
                  <a:cubicBezTo>
                    <a:pt x="1018434" y="81712"/>
                    <a:pt x="755439" y="277503"/>
                    <a:pt x="791422" y="250516"/>
                  </a:cubicBezTo>
                  <a:cubicBezTo>
                    <a:pt x="827405" y="223529"/>
                    <a:pt x="1199409" y="-83388"/>
                    <a:pt x="1067647" y="219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9" name="フリーフォーム 1678">
              <a:extLst>
                <a:ext uri="{FF2B5EF4-FFF2-40B4-BE49-F238E27FC236}">
                  <a16:creationId xmlns:a16="http://schemas.microsoft.com/office/drawing/2014/main" id="{54291B81-3736-2B95-6ED5-E14DA67E9193}"/>
                </a:ext>
              </a:extLst>
            </p:cNvPr>
            <p:cNvSpPr/>
            <p:nvPr/>
          </p:nvSpPr>
          <p:spPr>
            <a:xfrm>
              <a:off x="699760" y="7710726"/>
              <a:ext cx="1682737" cy="1333934"/>
            </a:xfrm>
            <a:custGeom>
              <a:avLst/>
              <a:gdLst>
                <a:gd name="connsiteX0" fmla="*/ 1681490 w 1682737"/>
                <a:gd name="connsiteY0" fmla="*/ 1349 h 1333934"/>
                <a:gd name="connsiteX1" fmla="*/ 1002040 w 1682737"/>
                <a:gd name="connsiteY1" fmla="*/ 601424 h 1333934"/>
                <a:gd name="connsiteX2" fmla="*/ 1043315 w 1682737"/>
                <a:gd name="connsiteY2" fmla="*/ 566499 h 1333934"/>
                <a:gd name="connsiteX3" fmla="*/ 452765 w 1682737"/>
                <a:gd name="connsiteY3" fmla="*/ 979249 h 1333934"/>
                <a:gd name="connsiteX4" fmla="*/ 541665 w 1682737"/>
                <a:gd name="connsiteY4" fmla="*/ 947499 h 1333934"/>
                <a:gd name="connsiteX5" fmla="*/ 11440 w 1682737"/>
                <a:gd name="connsiteY5" fmla="*/ 1322149 h 1333934"/>
                <a:gd name="connsiteX6" fmla="*/ 1125865 w 1682737"/>
                <a:gd name="connsiteY6" fmla="*/ 436324 h 1333934"/>
                <a:gd name="connsiteX7" fmla="*/ 1592590 w 1682737"/>
                <a:gd name="connsiteY7" fmla="*/ 7699 h 1333934"/>
                <a:gd name="connsiteX8" fmla="*/ 709940 w 1682737"/>
                <a:gd name="connsiteY8" fmla="*/ 769699 h 1333934"/>
                <a:gd name="connsiteX9" fmla="*/ 1284615 w 1682737"/>
                <a:gd name="connsiteY9" fmla="*/ 366474 h 1333934"/>
                <a:gd name="connsiteX10" fmla="*/ 1173490 w 1682737"/>
                <a:gd name="connsiteY10" fmla="*/ 436324 h 1333934"/>
                <a:gd name="connsiteX11" fmla="*/ 1681490 w 1682737"/>
                <a:gd name="connsiteY11" fmla="*/ 1349 h 133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2737" h="1333934">
                  <a:moveTo>
                    <a:pt x="1681490" y="1349"/>
                  </a:moveTo>
                  <a:cubicBezTo>
                    <a:pt x="1652915" y="28866"/>
                    <a:pt x="1108402" y="507232"/>
                    <a:pt x="1002040" y="601424"/>
                  </a:cubicBezTo>
                  <a:cubicBezTo>
                    <a:pt x="895678" y="695616"/>
                    <a:pt x="1134861" y="503528"/>
                    <a:pt x="1043315" y="566499"/>
                  </a:cubicBezTo>
                  <a:cubicBezTo>
                    <a:pt x="951769" y="629470"/>
                    <a:pt x="536373" y="915749"/>
                    <a:pt x="452765" y="979249"/>
                  </a:cubicBezTo>
                  <a:cubicBezTo>
                    <a:pt x="369157" y="1042749"/>
                    <a:pt x="615219" y="890349"/>
                    <a:pt x="541665" y="947499"/>
                  </a:cubicBezTo>
                  <a:cubicBezTo>
                    <a:pt x="468111" y="1004649"/>
                    <a:pt x="-85927" y="1407345"/>
                    <a:pt x="11440" y="1322149"/>
                  </a:cubicBezTo>
                  <a:cubicBezTo>
                    <a:pt x="108807" y="1236953"/>
                    <a:pt x="862340" y="655399"/>
                    <a:pt x="1125865" y="436324"/>
                  </a:cubicBezTo>
                  <a:cubicBezTo>
                    <a:pt x="1389390" y="217249"/>
                    <a:pt x="1661911" y="-47864"/>
                    <a:pt x="1592590" y="7699"/>
                  </a:cubicBezTo>
                  <a:cubicBezTo>
                    <a:pt x="1523269" y="63262"/>
                    <a:pt x="761269" y="709903"/>
                    <a:pt x="709940" y="769699"/>
                  </a:cubicBezTo>
                  <a:cubicBezTo>
                    <a:pt x="658611" y="829495"/>
                    <a:pt x="1207357" y="422037"/>
                    <a:pt x="1284615" y="366474"/>
                  </a:cubicBezTo>
                  <a:cubicBezTo>
                    <a:pt x="1361873" y="310912"/>
                    <a:pt x="1107873" y="497178"/>
                    <a:pt x="1173490" y="436324"/>
                  </a:cubicBezTo>
                  <a:cubicBezTo>
                    <a:pt x="1239107" y="375470"/>
                    <a:pt x="1710065" y="-26168"/>
                    <a:pt x="1681490" y="13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0" name="フリーフォーム 1679">
              <a:extLst>
                <a:ext uri="{FF2B5EF4-FFF2-40B4-BE49-F238E27FC236}">
                  <a16:creationId xmlns:a16="http://schemas.microsoft.com/office/drawing/2014/main" id="{7022F839-1F87-C7C5-71D6-539AADE4215B}"/>
                </a:ext>
              </a:extLst>
            </p:cNvPr>
            <p:cNvSpPr/>
            <p:nvPr/>
          </p:nvSpPr>
          <p:spPr>
            <a:xfrm>
              <a:off x="2288350" y="6114357"/>
              <a:ext cx="612861" cy="535422"/>
            </a:xfrm>
            <a:custGeom>
              <a:avLst/>
              <a:gdLst>
                <a:gd name="connsiteX0" fmla="*/ 607250 w 612861"/>
                <a:gd name="connsiteY0" fmla="*/ 3868 h 535422"/>
                <a:gd name="connsiteX1" fmla="*/ 26225 w 612861"/>
                <a:gd name="connsiteY1" fmla="*/ 518218 h 535422"/>
                <a:gd name="connsiteX2" fmla="*/ 131000 w 612861"/>
                <a:gd name="connsiteY2" fmla="*/ 388043 h 535422"/>
                <a:gd name="connsiteX3" fmla="*/ 410400 w 612861"/>
                <a:gd name="connsiteY3" fmla="*/ 137218 h 535422"/>
                <a:gd name="connsiteX4" fmla="*/ 324675 w 612861"/>
                <a:gd name="connsiteY4" fmla="*/ 273743 h 535422"/>
                <a:gd name="connsiteX5" fmla="*/ 607250 w 612861"/>
                <a:gd name="connsiteY5" fmla="*/ 3868 h 53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2861" h="535422">
                  <a:moveTo>
                    <a:pt x="607250" y="3868"/>
                  </a:moveTo>
                  <a:cubicBezTo>
                    <a:pt x="557508" y="44614"/>
                    <a:pt x="105600" y="454189"/>
                    <a:pt x="26225" y="518218"/>
                  </a:cubicBezTo>
                  <a:cubicBezTo>
                    <a:pt x="-53150" y="582247"/>
                    <a:pt x="66971" y="451543"/>
                    <a:pt x="131000" y="388043"/>
                  </a:cubicBezTo>
                  <a:cubicBezTo>
                    <a:pt x="195029" y="324543"/>
                    <a:pt x="378121" y="156268"/>
                    <a:pt x="410400" y="137218"/>
                  </a:cubicBezTo>
                  <a:cubicBezTo>
                    <a:pt x="442679" y="118168"/>
                    <a:pt x="288692" y="290147"/>
                    <a:pt x="324675" y="273743"/>
                  </a:cubicBezTo>
                  <a:cubicBezTo>
                    <a:pt x="360658" y="257339"/>
                    <a:pt x="656992" y="-36878"/>
                    <a:pt x="607250" y="38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1" name="フリーフォーム 1680">
              <a:extLst>
                <a:ext uri="{FF2B5EF4-FFF2-40B4-BE49-F238E27FC236}">
                  <a16:creationId xmlns:a16="http://schemas.microsoft.com/office/drawing/2014/main" id="{74208F97-E6A0-8E3F-C89A-9E8F07649BB2}"/>
                </a:ext>
              </a:extLst>
            </p:cNvPr>
            <p:cNvSpPr/>
            <p:nvPr/>
          </p:nvSpPr>
          <p:spPr>
            <a:xfrm>
              <a:off x="3941937" y="5813422"/>
              <a:ext cx="928536" cy="1158895"/>
            </a:xfrm>
            <a:custGeom>
              <a:avLst/>
              <a:gdLst>
                <a:gd name="connsiteX0" fmla="*/ 299863 w 928536"/>
                <a:gd name="connsiteY0" fmla="*/ 3 h 1158895"/>
                <a:gd name="connsiteX1" fmla="*/ 68088 w 928536"/>
                <a:gd name="connsiteY1" fmla="*/ 676278 h 1158895"/>
                <a:gd name="connsiteX2" fmla="*/ 77613 w 928536"/>
                <a:gd name="connsiteY2" fmla="*/ 644528 h 1158895"/>
                <a:gd name="connsiteX3" fmla="*/ 928513 w 928536"/>
                <a:gd name="connsiteY3" fmla="*/ 1158878 h 1158895"/>
                <a:gd name="connsiteX4" fmla="*/ 49038 w 928536"/>
                <a:gd name="connsiteY4" fmla="*/ 625478 h 1158895"/>
                <a:gd name="connsiteX5" fmla="*/ 106188 w 928536"/>
                <a:gd name="connsiteY5" fmla="*/ 555628 h 1158895"/>
                <a:gd name="connsiteX6" fmla="*/ 52213 w 928536"/>
                <a:gd name="connsiteY6" fmla="*/ 666753 h 1158895"/>
                <a:gd name="connsiteX7" fmla="*/ 299863 w 928536"/>
                <a:gd name="connsiteY7" fmla="*/ 3 h 115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8536" h="1158895">
                  <a:moveTo>
                    <a:pt x="299863" y="3"/>
                  </a:moveTo>
                  <a:cubicBezTo>
                    <a:pt x="302509" y="1591"/>
                    <a:pt x="105130" y="568857"/>
                    <a:pt x="68088" y="676278"/>
                  </a:cubicBezTo>
                  <a:cubicBezTo>
                    <a:pt x="31046" y="783699"/>
                    <a:pt x="-65791" y="564095"/>
                    <a:pt x="77613" y="644528"/>
                  </a:cubicBezTo>
                  <a:cubicBezTo>
                    <a:pt x="221017" y="724961"/>
                    <a:pt x="933275" y="1162053"/>
                    <a:pt x="928513" y="1158878"/>
                  </a:cubicBezTo>
                  <a:cubicBezTo>
                    <a:pt x="923751" y="1155703"/>
                    <a:pt x="186092" y="726019"/>
                    <a:pt x="49038" y="625478"/>
                  </a:cubicBezTo>
                  <a:cubicBezTo>
                    <a:pt x="-88016" y="524937"/>
                    <a:pt x="105659" y="548749"/>
                    <a:pt x="106188" y="555628"/>
                  </a:cubicBezTo>
                  <a:cubicBezTo>
                    <a:pt x="106717" y="562507"/>
                    <a:pt x="19934" y="756182"/>
                    <a:pt x="52213" y="666753"/>
                  </a:cubicBezTo>
                  <a:cubicBezTo>
                    <a:pt x="84492" y="577324"/>
                    <a:pt x="297217" y="-1585"/>
                    <a:pt x="299863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2" name="フリーフォーム 1681">
              <a:extLst>
                <a:ext uri="{FF2B5EF4-FFF2-40B4-BE49-F238E27FC236}">
                  <a16:creationId xmlns:a16="http://schemas.microsoft.com/office/drawing/2014/main" id="{27867557-6E98-1BF1-DB0B-CF607B798E4B}"/>
                </a:ext>
              </a:extLst>
            </p:cNvPr>
            <p:cNvSpPr/>
            <p:nvPr/>
          </p:nvSpPr>
          <p:spPr>
            <a:xfrm>
              <a:off x="3827835" y="6646080"/>
              <a:ext cx="1138688" cy="472186"/>
            </a:xfrm>
            <a:custGeom>
              <a:avLst/>
              <a:gdLst>
                <a:gd name="connsiteX0" fmla="*/ 29790 w 1138688"/>
                <a:gd name="connsiteY0" fmla="*/ 24595 h 472186"/>
                <a:gd name="connsiteX1" fmla="*/ 125040 w 1138688"/>
                <a:gd name="connsiteY1" fmla="*/ 40470 h 472186"/>
                <a:gd name="connsiteX2" fmla="*/ 1090240 w 1138688"/>
                <a:gd name="connsiteY2" fmla="*/ 446870 h 472186"/>
                <a:gd name="connsiteX3" fmla="*/ 982290 w 1138688"/>
                <a:gd name="connsiteY3" fmla="*/ 430995 h 472186"/>
                <a:gd name="connsiteX4" fmla="*/ 112340 w 1138688"/>
                <a:gd name="connsiteY4" fmla="*/ 351620 h 472186"/>
                <a:gd name="connsiteX5" fmla="*/ 1058490 w 1138688"/>
                <a:gd name="connsiteY5" fmla="*/ 440520 h 472186"/>
                <a:gd name="connsiteX6" fmla="*/ 991815 w 1138688"/>
                <a:gd name="connsiteY6" fmla="*/ 399245 h 472186"/>
                <a:gd name="connsiteX7" fmla="*/ 220290 w 1138688"/>
                <a:gd name="connsiteY7" fmla="*/ 84920 h 472186"/>
                <a:gd name="connsiteX8" fmla="*/ 290140 w 1138688"/>
                <a:gd name="connsiteY8" fmla="*/ 129370 h 472186"/>
                <a:gd name="connsiteX9" fmla="*/ 29790 w 1138688"/>
                <a:gd name="connsiteY9" fmla="*/ 24595 h 47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8688" h="472186">
                  <a:moveTo>
                    <a:pt x="29790" y="24595"/>
                  </a:moveTo>
                  <a:cubicBezTo>
                    <a:pt x="2273" y="9778"/>
                    <a:pt x="-51702" y="-29909"/>
                    <a:pt x="125040" y="40470"/>
                  </a:cubicBezTo>
                  <a:cubicBezTo>
                    <a:pt x="301782" y="110849"/>
                    <a:pt x="947365" y="381783"/>
                    <a:pt x="1090240" y="446870"/>
                  </a:cubicBezTo>
                  <a:cubicBezTo>
                    <a:pt x="1233115" y="511957"/>
                    <a:pt x="982290" y="430995"/>
                    <a:pt x="982290" y="430995"/>
                  </a:cubicBezTo>
                  <a:lnTo>
                    <a:pt x="112340" y="351620"/>
                  </a:lnTo>
                  <a:cubicBezTo>
                    <a:pt x="125040" y="353207"/>
                    <a:pt x="911911" y="432583"/>
                    <a:pt x="1058490" y="440520"/>
                  </a:cubicBezTo>
                  <a:cubicBezTo>
                    <a:pt x="1205069" y="448457"/>
                    <a:pt x="1131515" y="458512"/>
                    <a:pt x="991815" y="399245"/>
                  </a:cubicBezTo>
                  <a:cubicBezTo>
                    <a:pt x="852115" y="339978"/>
                    <a:pt x="337236" y="129899"/>
                    <a:pt x="220290" y="84920"/>
                  </a:cubicBezTo>
                  <a:cubicBezTo>
                    <a:pt x="103344" y="39941"/>
                    <a:pt x="317657" y="140482"/>
                    <a:pt x="290140" y="129370"/>
                  </a:cubicBezTo>
                  <a:cubicBezTo>
                    <a:pt x="262623" y="118258"/>
                    <a:pt x="57307" y="39412"/>
                    <a:pt x="29790" y="245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3" name="フリーフォーム 1682">
              <a:extLst>
                <a:ext uri="{FF2B5EF4-FFF2-40B4-BE49-F238E27FC236}">
                  <a16:creationId xmlns:a16="http://schemas.microsoft.com/office/drawing/2014/main" id="{B3C5CA9F-72B7-121C-1662-09AF254237F5}"/>
                </a:ext>
              </a:extLst>
            </p:cNvPr>
            <p:cNvSpPr/>
            <p:nvPr/>
          </p:nvSpPr>
          <p:spPr>
            <a:xfrm>
              <a:off x="3855844" y="6954375"/>
              <a:ext cx="683693" cy="1561181"/>
            </a:xfrm>
            <a:custGeom>
              <a:avLst/>
              <a:gdLst>
                <a:gd name="connsiteX0" fmla="*/ 10100 w 683693"/>
                <a:gd name="connsiteY0" fmla="*/ 25159 h 1561181"/>
                <a:gd name="connsiteX1" fmla="*/ 623559 w 683693"/>
                <a:gd name="connsiteY1" fmla="*/ 1460420 h 1561181"/>
                <a:gd name="connsiteX2" fmla="*/ 600409 w 683693"/>
                <a:gd name="connsiteY2" fmla="*/ 1356248 h 1561181"/>
                <a:gd name="connsiteX3" fmla="*/ 91123 w 683693"/>
                <a:gd name="connsiteY3" fmla="*/ 673341 h 1561181"/>
                <a:gd name="connsiteX4" fmla="*/ 264743 w 683693"/>
                <a:gd name="connsiteY4" fmla="*/ 858536 h 1561181"/>
                <a:gd name="connsiteX5" fmla="*/ 241594 w 683693"/>
                <a:gd name="connsiteY5" fmla="*/ 569169 h 1561181"/>
                <a:gd name="connsiteX6" fmla="*/ 10100 w 683693"/>
                <a:gd name="connsiteY6" fmla="*/ 25159 h 1561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3693" h="1561181">
                  <a:moveTo>
                    <a:pt x="10100" y="25159"/>
                  </a:moveTo>
                  <a:lnTo>
                    <a:pt x="623559" y="1460420"/>
                  </a:lnTo>
                  <a:cubicBezTo>
                    <a:pt x="721944" y="1682268"/>
                    <a:pt x="689148" y="1487428"/>
                    <a:pt x="600409" y="1356248"/>
                  </a:cubicBezTo>
                  <a:cubicBezTo>
                    <a:pt x="511670" y="1225068"/>
                    <a:pt x="147067" y="756293"/>
                    <a:pt x="91123" y="673341"/>
                  </a:cubicBezTo>
                  <a:cubicBezTo>
                    <a:pt x="35179" y="590389"/>
                    <a:pt x="239665" y="875898"/>
                    <a:pt x="264743" y="858536"/>
                  </a:cubicBezTo>
                  <a:cubicBezTo>
                    <a:pt x="289821" y="841174"/>
                    <a:pt x="280176" y="709994"/>
                    <a:pt x="241594" y="569169"/>
                  </a:cubicBezTo>
                  <a:cubicBezTo>
                    <a:pt x="203012" y="428344"/>
                    <a:pt x="-53561" y="-123383"/>
                    <a:pt x="10100" y="251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4" name="フリーフォーム 1683">
              <a:extLst>
                <a:ext uri="{FF2B5EF4-FFF2-40B4-BE49-F238E27FC236}">
                  <a16:creationId xmlns:a16="http://schemas.microsoft.com/office/drawing/2014/main" id="{9A78C562-CF43-C3EE-BC79-498F5DE4F3D8}"/>
                </a:ext>
              </a:extLst>
            </p:cNvPr>
            <p:cNvSpPr/>
            <p:nvPr/>
          </p:nvSpPr>
          <p:spPr>
            <a:xfrm>
              <a:off x="3489128" y="7319775"/>
              <a:ext cx="501124" cy="770291"/>
            </a:xfrm>
            <a:custGeom>
              <a:avLst/>
              <a:gdLst>
                <a:gd name="connsiteX0" fmla="*/ 332101 w 501124"/>
                <a:gd name="connsiteY0" fmla="*/ 238 h 770291"/>
                <a:gd name="connsiteX1" fmla="*/ 399478 w 501124"/>
                <a:gd name="connsiteY1" fmla="*/ 255307 h 770291"/>
                <a:gd name="connsiteX2" fmla="*/ 327289 w 501124"/>
                <a:gd name="connsiteY2" fmla="*/ 625880 h 770291"/>
                <a:gd name="connsiteX3" fmla="*/ 332101 w 501124"/>
                <a:gd name="connsiteY3" fmla="*/ 611442 h 770291"/>
                <a:gd name="connsiteX4" fmla="*/ 298413 w 501124"/>
                <a:gd name="connsiteY4" fmla="*/ 702882 h 770291"/>
                <a:gd name="connsiteX5" fmla="*/ 298413 w 501124"/>
                <a:gd name="connsiteY5" fmla="*/ 702882 h 770291"/>
                <a:gd name="connsiteX6" fmla="*/ 322476 w 501124"/>
                <a:gd name="connsiteY6" fmla="*/ 770259 h 770291"/>
                <a:gd name="connsiteX7" fmla="*/ 30 w 501124"/>
                <a:gd name="connsiteY7" fmla="*/ 693257 h 770291"/>
                <a:gd name="connsiteX8" fmla="*/ 303226 w 501124"/>
                <a:gd name="connsiteY8" fmla="*/ 741383 h 770291"/>
                <a:gd name="connsiteX9" fmla="*/ 322476 w 501124"/>
                <a:gd name="connsiteY9" fmla="*/ 693257 h 770291"/>
                <a:gd name="connsiteX10" fmla="*/ 500544 w 501124"/>
                <a:gd name="connsiteY10" fmla="*/ 101303 h 770291"/>
                <a:gd name="connsiteX11" fmla="*/ 380228 w 501124"/>
                <a:gd name="connsiteY11" fmla="*/ 404499 h 770291"/>
                <a:gd name="connsiteX12" fmla="*/ 399478 w 501124"/>
                <a:gd name="connsiteY12" fmla="*/ 298621 h 770291"/>
                <a:gd name="connsiteX13" fmla="*/ 332101 w 501124"/>
                <a:gd name="connsiteY13" fmla="*/ 238 h 770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1124" h="770291">
                  <a:moveTo>
                    <a:pt x="332101" y="238"/>
                  </a:moveTo>
                  <a:cubicBezTo>
                    <a:pt x="332101" y="-6981"/>
                    <a:pt x="400280" y="151033"/>
                    <a:pt x="399478" y="255307"/>
                  </a:cubicBezTo>
                  <a:cubicBezTo>
                    <a:pt x="398676" y="359581"/>
                    <a:pt x="327289" y="625880"/>
                    <a:pt x="327289" y="625880"/>
                  </a:cubicBezTo>
                  <a:cubicBezTo>
                    <a:pt x="316060" y="685236"/>
                    <a:pt x="336914" y="598608"/>
                    <a:pt x="332101" y="611442"/>
                  </a:cubicBezTo>
                  <a:cubicBezTo>
                    <a:pt x="327288" y="624276"/>
                    <a:pt x="298413" y="702882"/>
                    <a:pt x="298413" y="702882"/>
                  </a:cubicBezTo>
                  <a:lnTo>
                    <a:pt x="298413" y="702882"/>
                  </a:lnTo>
                  <a:cubicBezTo>
                    <a:pt x="302423" y="714111"/>
                    <a:pt x="372206" y="771863"/>
                    <a:pt x="322476" y="770259"/>
                  </a:cubicBezTo>
                  <a:cubicBezTo>
                    <a:pt x="272746" y="768655"/>
                    <a:pt x="3238" y="698070"/>
                    <a:pt x="30" y="693257"/>
                  </a:cubicBezTo>
                  <a:cubicBezTo>
                    <a:pt x="-3178" y="688444"/>
                    <a:pt x="249485" y="741383"/>
                    <a:pt x="303226" y="741383"/>
                  </a:cubicBezTo>
                  <a:cubicBezTo>
                    <a:pt x="356967" y="741383"/>
                    <a:pt x="289590" y="799937"/>
                    <a:pt x="322476" y="693257"/>
                  </a:cubicBezTo>
                  <a:cubicBezTo>
                    <a:pt x="355362" y="586577"/>
                    <a:pt x="490919" y="149429"/>
                    <a:pt x="500544" y="101303"/>
                  </a:cubicBezTo>
                  <a:cubicBezTo>
                    <a:pt x="510169" y="53177"/>
                    <a:pt x="397072" y="371613"/>
                    <a:pt x="380228" y="404499"/>
                  </a:cubicBezTo>
                  <a:cubicBezTo>
                    <a:pt x="363384" y="437385"/>
                    <a:pt x="405895" y="364394"/>
                    <a:pt x="399478" y="298621"/>
                  </a:cubicBezTo>
                  <a:cubicBezTo>
                    <a:pt x="393061" y="232848"/>
                    <a:pt x="332101" y="7457"/>
                    <a:pt x="332101" y="2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6" name="フリーフォーム 1685">
              <a:extLst>
                <a:ext uri="{FF2B5EF4-FFF2-40B4-BE49-F238E27FC236}">
                  <a16:creationId xmlns:a16="http://schemas.microsoft.com/office/drawing/2014/main" id="{D6C3B768-D329-3035-396A-31D98BA5F1A2}"/>
                </a:ext>
              </a:extLst>
            </p:cNvPr>
            <p:cNvSpPr/>
            <p:nvPr/>
          </p:nvSpPr>
          <p:spPr>
            <a:xfrm>
              <a:off x="5135007" y="6090628"/>
              <a:ext cx="901868" cy="911791"/>
            </a:xfrm>
            <a:custGeom>
              <a:avLst/>
              <a:gdLst>
                <a:gd name="connsiteX0" fmla="*/ 851907 w 901868"/>
                <a:gd name="connsiteY0" fmla="*/ 11789 h 911791"/>
                <a:gd name="connsiteX1" fmla="*/ 900033 w 901868"/>
                <a:gd name="connsiteY1" fmla="*/ 545991 h 911791"/>
                <a:gd name="connsiteX2" fmla="*/ 784530 w 901868"/>
                <a:gd name="connsiteY2" fmla="*/ 690370 h 911791"/>
                <a:gd name="connsiteX3" fmla="*/ 856719 w 901868"/>
                <a:gd name="connsiteY3" fmla="*/ 690370 h 911791"/>
                <a:gd name="connsiteX4" fmla="*/ 71 w 901868"/>
                <a:gd name="connsiteY4" fmla="*/ 911751 h 911791"/>
                <a:gd name="connsiteX5" fmla="*/ 808593 w 901868"/>
                <a:gd name="connsiteY5" fmla="*/ 671119 h 911791"/>
                <a:gd name="connsiteX6" fmla="*/ 861532 w 901868"/>
                <a:gd name="connsiteY6" fmla="*/ 536366 h 911791"/>
                <a:gd name="connsiteX7" fmla="*/ 823031 w 901868"/>
                <a:gd name="connsiteY7" fmla="*/ 199481 h 911791"/>
                <a:gd name="connsiteX8" fmla="*/ 895220 w 901868"/>
                <a:gd name="connsiteY8" fmla="*/ 377549 h 911791"/>
                <a:gd name="connsiteX9" fmla="*/ 827844 w 901868"/>
                <a:gd name="connsiteY9" fmla="*/ 233170 h 911791"/>
                <a:gd name="connsiteX10" fmla="*/ 616088 w 901868"/>
                <a:gd name="connsiteY10" fmla="*/ 367924 h 911791"/>
                <a:gd name="connsiteX11" fmla="*/ 91511 w 901868"/>
                <a:gd name="connsiteY11" fmla="*/ 858812 h 911791"/>
                <a:gd name="connsiteX12" fmla="*/ 721966 w 901868"/>
                <a:gd name="connsiteY12" fmla="*/ 127292 h 911791"/>
                <a:gd name="connsiteX13" fmla="*/ 202201 w 901868"/>
                <a:gd name="connsiteY13" fmla="*/ 733684 h 911791"/>
                <a:gd name="connsiteX14" fmla="*/ 803780 w 901868"/>
                <a:gd name="connsiteY14" fmla="*/ 218732 h 911791"/>
                <a:gd name="connsiteX15" fmla="*/ 851907 w 901868"/>
                <a:gd name="connsiteY15" fmla="*/ 11789 h 911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01868" h="911791">
                  <a:moveTo>
                    <a:pt x="851907" y="11789"/>
                  </a:moveTo>
                  <a:cubicBezTo>
                    <a:pt x="867949" y="66332"/>
                    <a:pt x="911262" y="432894"/>
                    <a:pt x="900033" y="545991"/>
                  </a:cubicBezTo>
                  <a:cubicBezTo>
                    <a:pt x="888804" y="659088"/>
                    <a:pt x="791749" y="666307"/>
                    <a:pt x="784530" y="690370"/>
                  </a:cubicBezTo>
                  <a:cubicBezTo>
                    <a:pt x="777311" y="714433"/>
                    <a:pt x="987462" y="653473"/>
                    <a:pt x="856719" y="690370"/>
                  </a:cubicBezTo>
                  <a:cubicBezTo>
                    <a:pt x="725976" y="727267"/>
                    <a:pt x="8092" y="914959"/>
                    <a:pt x="71" y="911751"/>
                  </a:cubicBezTo>
                  <a:cubicBezTo>
                    <a:pt x="-7950" y="908543"/>
                    <a:pt x="665016" y="733683"/>
                    <a:pt x="808593" y="671119"/>
                  </a:cubicBezTo>
                  <a:cubicBezTo>
                    <a:pt x="952170" y="608555"/>
                    <a:pt x="859126" y="614972"/>
                    <a:pt x="861532" y="536366"/>
                  </a:cubicBezTo>
                  <a:cubicBezTo>
                    <a:pt x="863938" y="457760"/>
                    <a:pt x="817416" y="225951"/>
                    <a:pt x="823031" y="199481"/>
                  </a:cubicBezTo>
                  <a:cubicBezTo>
                    <a:pt x="828646" y="173012"/>
                    <a:pt x="894418" y="371934"/>
                    <a:pt x="895220" y="377549"/>
                  </a:cubicBezTo>
                  <a:cubicBezTo>
                    <a:pt x="896022" y="383164"/>
                    <a:pt x="874366" y="234774"/>
                    <a:pt x="827844" y="233170"/>
                  </a:cubicBezTo>
                  <a:cubicBezTo>
                    <a:pt x="781322" y="231566"/>
                    <a:pt x="738810" y="263650"/>
                    <a:pt x="616088" y="367924"/>
                  </a:cubicBezTo>
                  <a:cubicBezTo>
                    <a:pt x="493366" y="472198"/>
                    <a:pt x="73865" y="898917"/>
                    <a:pt x="91511" y="858812"/>
                  </a:cubicBezTo>
                  <a:cubicBezTo>
                    <a:pt x="109157" y="818707"/>
                    <a:pt x="703518" y="148147"/>
                    <a:pt x="721966" y="127292"/>
                  </a:cubicBezTo>
                  <a:cubicBezTo>
                    <a:pt x="740414" y="106437"/>
                    <a:pt x="188565" y="718444"/>
                    <a:pt x="202201" y="733684"/>
                  </a:cubicBezTo>
                  <a:cubicBezTo>
                    <a:pt x="215837" y="748924"/>
                    <a:pt x="697902" y="334235"/>
                    <a:pt x="803780" y="218732"/>
                  </a:cubicBezTo>
                  <a:cubicBezTo>
                    <a:pt x="909658" y="103229"/>
                    <a:pt x="835865" y="-42754"/>
                    <a:pt x="851907" y="117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7" name="フリーフォーム 1686">
              <a:extLst>
                <a:ext uri="{FF2B5EF4-FFF2-40B4-BE49-F238E27FC236}">
                  <a16:creationId xmlns:a16="http://schemas.microsoft.com/office/drawing/2014/main" id="{5DAF675C-44E5-ACDD-3BE2-96F6FF2EDB44}"/>
                </a:ext>
              </a:extLst>
            </p:cNvPr>
            <p:cNvSpPr/>
            <p:nvPr/>
          </p:nvSpPr>
          <p:spPr>
            <a:xfrm>
              <a:off x="5300257" y="7125230"/>
              <a:ext cx="798334" cy="514314"/>
            </a:xfrm>
            <a:custGeom>
              <a:avLst/>
              <a:gdLst>
                <a:gd name="connsiteX0" fmla="*/ 3263 w 798334"/>
                <a:gd name="connsiteY0" fmla="*/ 2277 h 514314"/>
                <a:gd name="connsiteX1" fmla="*/ 638530 w 798334"/>
                <a:gd name="connsiteY1" fmla="*/ 276597 h 514314"/>
                <a:gd name="connsiteX2" fmla="*/ 551903 w 798334"/>
                <a:gd name="connsiteY2" fmla="*/ 242909 h 514314"/>
                <a:gd name="connsiteX3" fmla="*/ 725158 w 798334"/>
                <a:gd name="connsiteY3" fmla="*/ 488353 h 514314"/>
                <a:gd name="connsiteX4" fmla="*/ 22514 w 798334"/>
                <a:gd name="connsiteY4" fmla="*/ 161094 h 514314"/>
                <a:gd name="connsiteX5" fmla="*/ 768471 w 798334"/>
                <a:gd name="connsiteY5" fmla="*/ 512416 h 514314"/>
                <a:gd name="connsiteX6" fmla="*/ 600029 w 798334"/>
                <a:gd name="connsiteY6" fmla="*/ 291035 h 514314"/>
                <a:gd name="connsiteX7" fmla="*/ 128391 w 798334"/>
                <a:gd name="connsiteY7" fmla="*/ 69654 h 514314"/>
                <a:gd name="connsiteX8" fmla="*/ 378648 w 798334"/>
                <a:gd name="connsiteY8" fmla="*/ 141844 h 514314"/>
                <a:gd name="connsiteX9" fmla="*/ 3263 w 798334"/>
                <a:gd name="connsiteY9" fmla="*/ 2277 h 51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8334" h="514314">
                  <a:moveTo>
                    <a:pt x="3263" y="2277"/>
                  </a:moveTo>
                  <a:cubicBezTo>
                    <a:pt x="46577" y="24736"/>
                    <a:pt x="547090" y="236492"/>
                    <a:pt x="638530" y="276597"/>
                  </a:cubicBezTo>
                  <a:cubicBezTo>
                    <a:pt x="729970" y="316702"/>
                    <a:pt x="537465" y="207616"/>
                    <a:pt x="551903" y="242909"/>
                  </a:cubicBezTo>
                  <a:cubicBezTo>
                    <a:pt x="566341" y="278202"/>
                    <a:pt x="813389" y="501989"/>
                    <a:pt x="725158" y="488353"/>
                  </a:cubicBezTo>
                  <a:cubicBezTo>
                    <a:pt x="636927" y="474717"/>
                    <a:pt x="15295" y="157084"/>
                    <a:pt x="22514" y="161094"/>
                  </a:cubicBezTo>
                  <a:cubicBezTo>
                    <a:pt x="29733" y="165104"/>
                    <a:pt x="672219" y="490759"/>
                    <a:pt x="768471" y="512416"/>
                  </a:cubicBezTo>
                  <a:cubicBezTo>
                    <a:pt x="864723" y="534073"/>
                    <a:pt x="706709" y="364829"/>
                    <a:pt x="600029" y="291035"/>
                  </a:cubicBezTo>
                  <a:cubicBezTo>
                    <a:pt x="493349" y="217241"/>
                    <a:pt x="165288" y="94519"/>
                    <a:pt x="128391" y="69654"/>
                  </a:cubicBezTo>
                  <a:cubicBezTo>
                    <a:pt x="91494" y="44789"/>
                    <a:pt x="395492" y="153074"/>
                    <a:pt x="378648" y="141844"/>
                  </a:cubicBezTo>
                  <a:cubicBezTo>
                    <a:pt x="361804" y="130615"/>
                    <a:pt x="-40051" y="-20182"/>
                    <a:pt x="3263" y="22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8" name="フリーフォーム 1687">
              <a:extLst>
                <a:ext uri="{FF2B5EF4-FFF2-40B4-BE49-F238E27FC236}">
                  <a16:creationId xmlns:a16="http://schemas.microsoft.com/office/drawing/2014/main" id="{61934443-1A90-16E2-C3F7-FDE2AA4A9BD5}"/>
                </a:ext>
              </a:extLst>
            </p:cNvPr>
            <p:cNvSpPr/>
            <p:nvPr/>
          </p:nvSpPr>
          <p:spPr>
            <a:xfrm>
              <a:off x="5223456" y="7223954"/>
              <a:ext cx="691300" cy="349636"/>
            </a:xfrm>
            <a:custGeom>
              <a:avLst/>
              <a:gdLst>
                <a:gd name="connsiteX0" fmla="*/ 7875 w 691300"/>
                <a:gd name="connsiteY0" fmla="*/ 14244 h 349636"/>
                <a:gd name="connsiteX1" fmla="*/ 94502 w 691300"/>
                <a:gd name="connsiteY1" fmla="*/ 38307 h 349636"/>
                <a:gd name="connsiteX2" fmla="*/ 676830 w 691300"/>
                <a:gd name="connsiteY2" fmla="*/ 341503 h 349636"/>
                <a:gd name="connsiteX3" fmla="*/ 527639 w 691300"/>
                <a:gd name="connsiteY3" fmla="*/ 269313 h 349636"/>
                <a:gd name="connsiteX4" fmla="*/ 7875 w 691300"/>
                <a:gd name="connsiteY4" fmla="*/ 14244 h 34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1300" h="349636">
                  <a:moveTo>
                    <a:pt x="7875" y="14244"/>
                  </a:moveTo>
                  <a:cubicBezTo>
                    <a:pt x="-4558" y="-996"/>
                    <a:pt x="-16990" y="-16236"/>
                    <a:pt x="94502" y="38307"/>
                  </a:cubicBezTo>
                  <a:cubicBezTo>
                    <a:pt x="205994" y="92850"/>
                    <a:pt x="604641" y="303002"/>
                    <a:pt x="676830" y="341503"/>
                  </a:cubicBezTo>
                  <a:cubicBezTo>
                    <a:pt x="749019" y="380004"/>
                    <a:pt x="527639" y="269313"/>
                    <a:pt x="527639" y="269313"/>
                  </a:cubicBezTo>
                  <a:lnTo>
                    <a:pt x="7875" y="1424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9" name="フリーフォーム 1688">
              <a:extLst>
                <a:ext uri="{FF2B5EF4-FFF2-40B4-BE49-F238E27FC236}">
                  <a16:creationId xmlns:a16="http://schemas.microsoft.com/office/drawing/2014/main" id="{E8D94A98-EAA4-120F-78BD-B451CFA6E3EF}"/>
                </a:ext>
              </a:extLst>
            </p:cNvPr>
            <p:cNvSpPr/>
            <p:nvPr/>
          </p:nvSpPr>
          <p:spPr>
            <a:xfrm>
              <a:off x="4043391" y="7131319"/>
              <a:ext cx="914021" cy="327138"/>
            </a:xfrm>
            <a:custGeom>
              <a:avLst/>
              <a:gdLst>
                <a:gd name="connsiteX0" fmla="*/ 4032 w 914021"/>
                <a:gd name="connsiteY0" fmla="*/ 1001 h 327138"/>
                <a:gd name="connsiteX1" fmla="*/ 711489 w 914021"/>
                <a:gd name="connsiteY1" fmla="*/ 92441 h 327138"/>
                <a:gd name="connsiteX2" fmla="*/ 899182 w 914021"/>
                <a:gd name="connsiteY2" fmla="*/ 82816 h 327138"/>
                <a:gd name="connsiteX3" fmla="*/ 677801 w 914021"/>
                <a:gd name="connsiteY3" fmla="*/ 92441 h 327138"/>
                <a:gd name="connsiteX4" fmla="*/ 615236 w 914021"/>
                <a:gd name="connsiteY4" fmla="*/ 150193 h 327138"/>
                <a:gd name="connsiteX5" fmla="*/ 913620 w 914021"/>
                <a:gd name="connsiteY5" fmla="*/ 121317 h 327138"/>
                <a:gd name="connsiteX6" fmla="*/ 677801 w 914021"/>
                <a:gd name="connsiteY6" fmla="*/ 318635 h 327138"/>
                <a:gd name="connsiteX7" fmla="*/ 610424 w 914021"/>
                <a:gd name="connsiteY7" fmla="*/ 275321 h 327138"/>
                <a:gd name="connsiteX8" fmla="*/ 182100 w 914021"/>
                <a:gd name="connsiteY8" fmla="*/ 130942 h 327138"/>
                <a:gd name="connsiteX9" fmla="*/ 663363 w 914021"/>
                <a:gd name="connsiteY9" fmla="*/ 270508 h 327138"/>
                <a:gd name="connsiteX10" fmla="*/ 774053 w 914021"/>
                <a:gd name="connsiteY10" fmla="*/ 232007 h 327138"/>
                <a:gd name="connsiteX11" fmla="*/ 451607 w 914021"/>
                <a:gd name="connsiteY11" fmla="*/ 217569 h 327138"/>
                <a:gd name="connsiteX12" fmla="*/ 836617 w 914021"/>
                <a:gd name="connsiteY12" fmla="*/ 207944 h 327138"/>
                <a:gd name="connsiteX13" fmla="*/ 668175 w 914021"/>
                <a:gd name="connsiteY13" fmla="*/ 102066 h 327138"/>
                <a:gd name="connsiteX14" fmla="*/ 283165 w 914021"/>
                <a:gd name="connsiteY14" fmla="*/ 34689 h 327138"/>
                <a:gd name="connsiteX15" fmla="*/ 417918 w 914021"/>
                <a:gd name="connsiteY15" fmla="*/ 44315 h 327138"/>
                <a:gd name="connsiteX16" fmla="*/ 4032 w 914021"/>
                <a:gd name="connsiteY16" fmla="*/ 1001 h 32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4021" h="327138">
                  <a:moveTo>
                    <a:pt x="4032" y="1001"/>
                  </a:moveTo>
                  <a:cubicBezTo>
                    <a:pt x="52960" y="9022"/>
                    <a:pt x="562297" y="78805"/>
                    <a:pt x="711489" y="92441"/>
                  </a:cubicBezTo>
                  <a:cubicBezTo>
                    <a:pt x="860681" y="106077"/>
                    <a:pt x="904797" y="82816"/>
                    <a:pt x="899182" y="82816"/>
                  </a:cubicBezTo>
                  <a:cubicBezTo>
                    <a:pt x="893567" y="82816"/>
                    <a:pt x="725125" y="81212"/>
                    <a:pt x="677801" y="92441"/>
                  </a:cubicBezTo>
                  <a:cubicBezTo>
                    <a:pt x="630477" y="103670"/>
                    <a:pt x="575933" y="145380"/>
                    <a:pt x="615236" y="150193"/>
                  </a:cubicBezTo>
                  <a:cubicBezTo>
                    <a:pt x="654539" y="155006"/>
                    <a:pt x="903193" y="93244"/>
                    <a:pt x="913620" y="121317"/>
                  </a:cubicBezTo>
                  <a:cubicBezTo>
                    <a:pt x="924047" y="149390"/>
                    <a:pt x="728334" y="292968"/>
                    <a:pt x="677801" y="318635"/>
                  </a:cubicBezTo>
                  <a:cubicBezTo>
                    <a:pt x="627268" y="344302"/>
                    <a:pt x="693041" y="306603"/>
                    <a:pt x="610424" y="275321"/>
                  </a:cubicBezTo>
                  <a:cubicBezTo>
                    <a:pt x="527807" y="244039"/>
                    <a:pt x="173277" y="131744"/>
                    <a:pt x="182100" y="130942"/>
                  </a:cubicBezTo>
                  <a:cubicBezTo>
                    <a:pt x="190923" y="130140"/>
                    <a:pt x="564704" y="253664"/>
                    <a:pt x="663363" y="270508"/>
                  </a:cubicBezTo>
                  <a:cubicBezTo>
                    <a:pt x="762022" y="287352"/>
                    <a:pt x="809346" y="240830"/>
                    <a:pt x="774053" y="232007"/>
                  </a:cubicBezTo>
                  <a:cubicBezTo>
                    <a:pt x="738760" y="223184"/>
                    <a:pt x="441180" y="221580"/>
                    <a:pt x="451607" y="217569"/>
                  </a:cubicBezTo>
                  <a:cubicBezTo>
                    <a:pt x="462034" y="213558"/>
                    <a:pt x="800522" y="227194"/>
                    <a:pt x="836617" y="207944"/>
                  </a:cubicBezTo>
                  <a:cubicBezTo>
                    <a:pt x="872712" y="188694"/>
                    <a:pt x="760417" y="130942"/>
                    <a:pt x="668175" y="102066"/>
                  </a:cubicBezTo>
                  <a:cubicBezTo>
                    <a:pt x="575933" y="73190"/>
                    <a:pt x="324874" y="44314"/>
                    <a:pt x="283165" y="34689"/>
                  </a:cubicBezTo>
                  <a:cubicBezTo>
                    <a:pt x="241456" y="25064"/>
                    <a:pt x="469253" y="53138"/>
                    <a:pt x="417918" y="44315"/>
                  </a:cubicBezTo>
                  <a:cubicBezTo>
                    <a:pt x="366583" y="35492"/>
                    <a:pt x="-44896" y="-7020"/>
                    <a:pt x="4032" y="10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0" name="フリーフォーム 1689">
              <a:extLst>
                <a:ext uri="{FF2B5EF4-FFF2-40B4-BE49-F238E27FC236}">
                  <a16:creationId xmlns:a16="http://schemas.microsoft.com/office/drawing/2014/main" id="{F01389AB-2775-48DA-3105-7CD43A822E5B}"/>
                </a:ext>
              </a:extLst>
            </p:cNvPr>
            <p:cNvSpPr/>
            <p:nvPr/>
          </p:nvSpPr>
          <p:spPr>
            <a:xfrm>
              <a:off x="5126450" y="7373248"/>
              <a:ext cx="904100" cy="687910"/>
            </a:xfrm>
            <a:custGeom>
              <a:avLst/>
              <a:gdLst>
                <a:gd name="connsiteX0" fmla="*/ 23066 w 904100"/>
                <a:gd name="connsiteY0" fmla="*/ 9329 h 687910"/>
                <a:gd name="connsiteX1" fmla="*/ 71192 w 904100"/>
                <a:gd name="connsiteY1" fmla="*/ 38205 h 687910"/>
                <a:gd name="connsiteX2" fmla="*/ 841213 w 904100"/>
                <a:gd name="connsiteY2" fmla="*/ 500217 h 687910"/>
                <a:gd name="connsiteX3" fmla="*/ 619832 w 904100"/>
                <a:gd name="connsiteY3" fmla="*/ 423215 h 687910"/>
                <a:gd name="connsiteX4" fmla="*/ 903777 w 904100"/>
                <a:gd name="connsiteY4" fmla="*/ 596470 h 687910"/>
                <a:gd name="connsiteX5" fmla="*/ 552455 w 904100"/>
                <a:gd name="connsiteY5" fmla="*/ 432840 h 687910"/>
                <a:gd name="connsiteX6" fmla="*/ 359950 w 904100"/>
                <a:gd name="connsiteY6" fmla="*/ 360651 h 687910"/>
                <a:gd name="connsiteX7" fmla="*/ 894152 w 904100"/>
                <a:gd name="connsiteY7" fmla="*/ 687910 h 687910"/>
                <a:gd name="connsiteX8" fmla="*/ 379201 w 904100"/>
                <a:gd name="connsiteY8" fmla="*/ 360651 h 687910"/>
                <a:gd name="connsiteX9" fmla="*/ 629457 w 904100"/>
                <a:gd name="connsiteY9" fmla="*/ 399152 h 687910"/>
                <a:gd name="connsiteX10" fmla="*/ 215571 w 904100"/>
                <a:gd name="connsiteY10" fmla="*/ 139270 h 687910"/>
                <a:gd name="connsiteX11" fmla="*/ 504329 w 904100"/>
                <a:gd name="connsiteY11" fmla="*/ 230710 h 687910"/>
                <a:gd name="connsiteX12" fmla="*/ 23066 w 904100"/>
                <a:gd name="connsiteY12" fmla="*/ 9329 h 687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04100" h="687910">
                  <a:moveTo>
                    <a:pt x="23066" y="9329"/>
                  </a:moveTo>
                  <a:cubicBezTo>
                    <a:pt x="-49123" y="-22755"/>
                    <a:pt x="71192" y="38205"/>
                    <a:pt x="71192" y="38205"/>
                  </a:cubicBezTo>
                  <a:cubicBezTo>
                    <a:pt x="207550" y="120020"/>
                    <a:pt x="749773" y="436049"/>
                    <a:pt x="841213" y="500217"/>
                  </a:cubicBezTo>
                  <a:cubicBezTo>
                    <a:pt x="932653" y="564385"/>
                    <a:pt x="609405" y="407173"/>
                    <a:pt x="619832" y="423215"/>
                  </a:cubicBezTo>
                  <a:cubicBezTo>
                    <a:pt x="630259" y="439257"/>
                    <a:pt x="915006" y="594866"/>
                    <a:pt x="903777" y="596470"/>
                  </a:cubicBezTo>
                  <a:cubicBezTo>
                    <a:pt x="892548" y="598074"/>
                    <a:pt x="643093" y="472143"/>
                    <a:pt x="552455" y="432840"/>
                  </a:cubicBezTo>
                  <a:cubicBezTo>
                    <a:pt x="461817" y="393537"/>
                    <a:pt x="303001" y="318139"/>
                    <a:pt x="359950" y="360651"/>
                  </a:cubicBezTo>
                  <a:cubicBezTo>
                    <a:pt x="416899" y="403163"/>
                    <a:pt x="890944" y="687910"/>
                    <a:pt x="894152" y="687910"/>
                  </a:cubicBezTo>
                  <a:cubicBezTo>
                    <a:pt x="897360" y="687910"/>
                    <a:pt x="423317" y="408777"/>
                    <a:pt x="379201" y="360651"/>
                  </a:cubicBezTo>
                  <a:cubicBezTo>
                    <a:pt x="335085" y="312525"/>
                    <a:pt x="656729" y="436049"/>
                    <a:pt x="629457" y="399152"/>
                  </a:cubicBezTo>
                  <a:cubicBezTo>
                    <a:pt x="602185" y="362255"/>
                    <a:pt x="236426" y="167344"/>
                    <a:pt x="215571" y="139270"/>
                  </a:cubicBezTo>
                  <a:cubicBezTo>
                    <a:pt x="194716" y="111196"/>
                    <a:pt x="530799" y="249159"/>
                    <a:pt x="504329" y="230710"/>
                  </a:cubicBezTo>
                  <a:cubicBezTo>
                    <a:pt x="477860" y="212262"/>
                    <a:pt x="95255" y="41413"/>
                    <a:pt x="23066" y="93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1" name="フリーフォーム 1690">
              <a:extLst>
                <a:ext uri="{FF2B5EF4-FFF2-40B4-BE49-F238E27FC236}">
                  <a16:creationId xmlns:a16="http://schemas.microsoft.com/office/drawing/2014/main" id="{9B25511A-4932-9513-8F52-591DA2A18BCB}"/>
                </a:ext>
              </a:extLst>
            </p:cNvPr>
            <p:cNvSpPr/>
            <p:nvPr/>
          </p:nvSpPr>
          <p:spPr>
            <a:xfrm>
              <a:off x="4688807" y="7325968"/>
              <a:ext cx="290981" cy="518727"/>
            </a:xfrm>
            <a:custGeom>
              <a:avLst/>
              <a:gdLst>
                <a:gd name="connsiteX0" fmla="*/ 287454 w 290981"/>
                <a:gd name="connsiteY0" fmla="*/ 8483 h 518727"/>
                <a:gd name="connsiteX1" fmla="*/ 3509 w 290981"/>
                <a:gd name="connsiteY1" fmla="*/ 441619 h 518727"/>
                <a:gd name="connsiteX2" fmla="*/ 123825 w 290981"/>
                <a:gd name="connsiteY2" fmla="*/ 292428 h 518727"/>
                <a:gd name="connsiteX3" fmla="*/ 46822 w 290981"/>
                <a:gd name="connsiteY3" fmla="*/ 518621 h 518727"/>
                <a:gd name="connsiteX4" fmla="*/ 138262 w 290981"/>
                <a:gd name="connsiteY4" fmla="*/ 258739 h 518727"/>
                <a:gd name="connsiteX5" fmla="*/ 253766 w 290981"/>
                <a:gd name="connsiteY5" fmla="*/ 229864 h 518727"/>
                <a:gd name="connsiteX6" fmla="*/ 167138 w 290981"/>
                <a:gd name="connsiteY6" fmla="*/ 162487 h 518727"/>
                <a:gd name="connsiteX7" fmla="*/ 287454 w 290981"/>
                <a:gd name="connsiteY7" fmla="*/ 8483 h 51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981" h="518727">
                  <a:moveTo>
                    <a:pt x="287454" y="8483"/>
                  </a:moveTo>
                  <a:cubicBezTo>
                    <a:pt x="260182" y="55005"/>
                    <a:pt x="30780" y="394295"/>
                    <a:pt x="3509" y="441619"/>
                  </a:cubicBezTo>
                  <a:cubicBezTo>
                    <a:pt x="-23762" y="488943"/>
                    <a:pt x="116606" y="279594"/>
                    <a:pt x="123825" y="292428"/>
                  </a:cubicBezTo>
                  <a:cubicBezTo>
                    <a:pt x="131044" y="305262"/>
                    <a:pt x="44416" y="524236"/>
                    <a:pt x="46822" y="518621"/>
                  </a:cubicBezTo>
                  <a:cubicBezTo>
                    <a:pt x="49228" y="513006"/>
                    <a:pt x="103771" y="306865"/>
                    <a:pt x="138262" y="258739"/>
                  </a:cubicBezTo>
                  <a:cubicBezTo>
                    <a:pt x="172753" y="210613"/>
                    <a:pt x="248953" y="245906"/>
                    <a:pt x="253766" y="229864"/>
                  </a:cubicBezTo>
                  <a:cubicBezTo>
                    <a:pt x="258579" y="213822"/>
                    <a:pt x="159117" y="204999"/>
                    <a:pt x="167138" y="162487"/>
                  </a:cubicBezTo>
                  <a:cubicBezTo>
                    <a:pt x="175159" y="119975"/>
                    <a:pt x="314726" y="-38039"/>
                    <a:pt x="287454" y="84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2" name="フリーフォーム 1691">
              <a:extLst>
                <a:ext uri="{FF2B5EF4-FFF2-40B4-BE49-F238E27FC236}">
                  <a16:creationId xmlns:a16="http://schemas.microsoft.com/office/drawing/2014/main" id="{6D3A936B-75F3-A8BE-FC80-4CFF53545E00}"/>
                </a:ext>
              </a:extLst>
            </p:cNvPr>
            <p:cNvSpPr/>
            <p:nvPr/>
          </p:nvSpPr>
          <p:spPr>
            <a:xfrm>
              <a:off x="5077187" y="7614119"/>
              <a:ext cx="160020" cy="697399"/>
            </a:xfrm>
            <a:custGeom>
              <a:avLst/>
              <a:gdLst>
                <a:gd name="connsiteX0" fmla="*/ 139 w 160020"/>
                <a:gd name="connsiteY0" fmla="*/ 4277 h 697399"/>
                <a:gd name="connsiteX1" fmla="*/ 158956 w 160020"/>
                <a:gd name="connsiteY1" fmla="*/ 692483 h 697399"/>
                <a:gd name="connsiteX2" fmla="*/ 72329 w 160020"/>
                <a:gd name="connsiteY2" fmla="*/ 317098 h 697399"/>
                <a:gd name="connsiteX3" fmla="*/ 130080 w 160020"/>
                <a:gd name="connsiteY3" fmla="*/ 398913 h 697399"/>
                <a:gd name="connsiteX4" fmla="*/ 139 w 160020"/>
                <a:gd name="connsiteY4" fmla="*/ 4277 h 69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20" h="697399">
                  <a:moveTo>
                    <a:pt x="139" y="4277"/>
                  </a:moveTo>
                  <a:cubicBezTo>
                    <a:pt x="4952" y="53205"/>
                    <a:pt x="158956" y="692483"/>
                    <a:pt x="158956" y="692483"/>
                  </a:cubicBezTo>
                  <a:cubicBezTo>
                    <a:pt x="170988" y="744620"/>
                    <a:pt x="77142" y="366026"/>
                    <a:pt x="72329" y="317098"/>
                  </a:cubicBezTo>
                  <a:cubicBezTo>
                    <a:pt x="67516" y="268170"/>
                    <a:pt x="143716" y="456665"/>
                    <a:pt x="130080" y="398913"/>
                  </a:cubicBezTo>
                  <a:cubicBezTo>
                    <a:pt x="116444" y="341161"/>
                    <a:pt x="-4674" y="-44651"/>
                    <a:pt x="139" y="42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3" name="フリーフォーム 1692">
              <a:extLst>
                <a:ext uri="{FF2B5EF4-FFF2-40B4-BE49-F238E27FC236}">
                  <a16:creationId xmlns:a16="http://schemas.microsoft.com/office/drawing/2014/main" id="{66BD2D6D-7439-C758-36DF-5B8CC5AB145D}"/>
                </a:ext>
              </a:extLst>
            </p:cNvPr>
            <p:cNvSpPr/>
            <p:nvPr/>
          </p:nvSpPr>
          <p:spPr>
            <a:xfrm>
              <a:off x="5083217" y="8293972"/>
              <a:ext cx="441864" cy="134649"/>
            </a:xfrm>
            <a:custGeom>
              <a:avLst/>
              <a:gdLst>
                <a:gd name="connsiteX0" fmla="*/ 8547 w 441864"/>
                <a:gd name="connsiteY0" fmla="*/ 12630 h 134649"/>
                <a:gd name="connsiteX1" fmla="*/ 75924 w 441864"/>
                <a:gd name="connsiteY1" fmla="*/ 3005 h 134649"/>
                <a:gd name="connsiteX2" fmla="*/ 432059 w 441864"/>
                <a:gd name="connsiteY2" fmla="*/ 17443 h 134649"/>
                <a:gd name="connsiteX3" fmla="*/ 345431 w 441864"/>
                <a:gd name="connsiteY3" fmla="*/ 22255 h 134649"/>
                <a:gd name="connsiteX4" fmla="*/ 383932 w 441864"/>
                <a:gd name="connsiteY4" fmla="*/ 132946 h 134649"/>
                <a:gd name="connsiteX5" fmla="*/ 359869 w 441864"/>
                <a:gd name="connsiteY5" fmla="*/ 84820 h 134649"/>
                <a:gd name="connsiteX6" fmla="*/ 157739 w 441864"/>
                <a:gd name="connsiteY6" fmla="*/ 22255 h 134649"/>
                <a:gd name="connsiteX7" fmla="*/ 355057 w 441864"/>
                <a:gd name="connsiteY7" fmla="*/ 65569 h 134649"/>
                <a:gd name="connsiteX8" fmla="*/ 205865 w 441864"/>
                <a:gd name="connsiteY8" fmla="*/ 3005 h 134649"/>
                <a:gd name="connsiteX9" fmla="*/ 8547 w 441864"/>
                <a:gd name="connsiteY9" fmla="*/ 12630 h 13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1864" h="134649">
                  <a:moveTo>
                    <a:pt x="8547" y="12630"/>
                  </a:moveTo>
                  <a:cubicBezTo>
                    <a:pt x="-13110" y="12630"/>
                    <a:pt x="5339" y="2203"/>
                    <a:pt x="75924" y="3005"/>
                  </a:cubicBezTo>
                  <a:cubicBezTo>
                    <a:pt x="146509" y="3807"/>
                    <a:pt x="387141" y="14235"/>
                    <a:pt x="432059" y="17443"/>
                  </a:cubicBezTo>
                  <a:cubicBezTo>
                    <a:pt x="476977" y="20651"/>
                    <a:pt x="353452" y="3004"/>
                    <a:pt x="345431" y="22255"/>
                  </a:cubicBezTo>
                  <a:cubicBezTo>
                    <a:pt x="337410" y="41506"/>
                    <a:pt x="381526" y="122519"/>
                    <a:pt x="383932" y="132946"/>
                  </a:cubicBezTo>
                  <a:cubicBezTo>
                    <a:pt x="386338" y="143373"/>
                    <a:pt x="397568" y="103269"/>
                    <a:pt x="359869" y="84820"/>
                  </a:cubicBezTo>
                  <a:cubicBezTo>
                    <a:pt x="322170" y="66372"/>
                    <a:pt x="158541" y="25463"/>
                    <a:pt x="157739" y="22255"/>
                  </a:cubicBezTo>
                  <a:cubicBezTo>
                    <a:pt x="156937" y="19047"/>
                    <a:pt x="347036" y="68777"/>
                    <a:pt x="355057" y="65569"/>
                  </a:cubicBezTo>
                  <a:cubicBezTo>
                    <a:pt x="363078" y="62361"/>
                    <a:pt x="258002" y="13432"/>
                    <a:pt x="205865" y="3005"/>
                  </a:cubicBezTo>
                  <a:cubicBezTo>
                    <a:pt x="153728" y="-7422"/>
                    <a:pt x="30204" y="12630"/>
                    <a:pt x="8547" y="126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4" name="フリーフォーム 1693">
              <a:extLst>
                <a:ext uri="{FF2B5EF4-FFF2-40B4-BE49-F238E27FC236}">
                  <a16:creationId xmlns:a16="http://schemas.microsoft.com/office/drawing/2014/main" id="{1502F0B6-C745-4A8D-F787-6D13948B7C9F}"/>
                </a:ext>
              </a:extLst>
            </p:cNvPr>
            <p:cNvSpPr/>
            <p:nvPr/>
          </p:nvSpPr>
          <p:spPr>
            <a:xfrm>
              <a:off x="2693192" y="6392380"/>
              <a:ext cx="1084996" cy="2417178"/>
            </a:xfrm>
            <a:custGeom>
              <a:avLst/>
              <a:gdLst>
                <a:gd name="connsiteX0" fmla="*/ 1079911 w 1084996"/>
                <a:gd name="connsiteY0" fmla="*/ 13233 h 2417178"/>
                <a:gd name="connsiteX1" fmla="*/ 290640 w 1084996"/>
                <a:gd name="connsiteY1" fmla="*/ 1384833 h 2417178"/>
                <a:gd name="connsiteX2" fmla="*/ 386892 w 1084996"/>
                <a:gd name="connsiteY2" fmla="*/ 1259704 h 2417178"/>
                <a:gd name="connsiteX3" fmla="*/ 1882 w 1084996"/>
                <a:gd name="connsiteY3" fmla="*/ 2409923 h 2417178"/>
                <a:gd name="connsiteX4" fmla="*/ 574585 w 1084996"/>
                <a:gd name="connsiteY4" fmla="*/ 624437 h 2417178"/>
                <a:gd name="connsiteX5" fmla="*/ 439831 w 1084996"/>
                <a:gd name="connsiteY5" fmla="*/ 1197140 h 2417178"/>
                <a:gd name="connsiteX6" fmla="*/ 699713 w 1084996"/>
                <a:gd name="connsiteY6" fmla="*/ 576311 h 2417178"/>
                <a:gd name="connsiteX7" fmla="*/ 632336 w 1084996"/>
                <a:gd name="connsiteY7" fmla="*/ 682188 h 2417178"/>
                <a:gd name="connsiteX8" fmla="*/ 1079911 w 1084996"/>
                <a:gd name="connsiteY8" fmla="*/ 13233 h 2417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996" h="2417178">
                  <a:moveTo>
                    <a:pt x="1079911" y="13233"/>
                  </a:moveTo>
                  <a:cubicBezTo>
                    <a:pt x="1022962" y="130340"/>
                    <a:pt x="406143" y="1177088"/>
                    <a:pt x="290640" y="1384833"/>
                  </a:cubicBezTo>
                  <a:cubicBezTo>
                    <a:pt x="175137" y="1592578"/>
                    <a:pt x="435018" y="1088856"/>
                    <a:pt x="386892" y="1259704"/>
                  </a:cubicBezTo>
                  <a:cubicBezTo>
                    <a:pt x="338766" y="1430552"/>
                    <a:pt x="-29400" y="2515801"/>
                    <a:pt x="1882" y="2409923"/>
                  </a:cubicBezTo>
                  <a:cubicBezTo>
                    <a:pt x="33164" y="2304045"/>
                    <a:pt x="501593" y="826568"/>
                    <a:pt x="574585" y="624437"/>
                  </a:cubicBezTo>
                  <a:cubicBezTo>
                    <a:pt x="647576" y="422307"/>
                    <a:pt x="418976" y="1205161"/>
                    <a:pt x="439831" y="1197140"/>
                  </a:cubicBezTo>
                  <a:cubicBezTo>
                    <a:pt x="460686" y="1189119"/>
                    <a:pt x="667629" y="662136"/>
                    <a:pt x="699713" y="576311"/>
                  </a:cubicBezTo>
                  <a:cubicBezTo>
                    <a:pt x="731797" y="490486"/>
                    <a:pt x="566563" y="772024"/>
                    <a:pt x="632336" y="682188"/>
                  </a:cubicBezTo>
                  <a:cubicBezTo>
                    <a:pt x="698109" y="592352"/>
                    <a:pt x="1136860" y="-103874"/>
                    <a:pt x="1079911" y="132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5" name="フリーフォーム 1694">
              <a:extLst>
                <a:ext uri="{FF2B5EF4-FFF2-40B4-BE49-F238E27FC236}">
                  <a16:creationId xmlns:a16="http://schemas.microsoft.com/office/drawing/2014/main" id="{6B107051-1A7B-53F9-A1F0-F184E0441512}"/>
                </a:ext>
              </a:extLst>
            </p:cNvPr>
            <p:cNvSpPr/>
            <p:nvPr/>
          </p:nvSpPr>
          <p:spPr>
            <a:xfrm>
              <a:off x="4094863" y="7331100"/>
              <a:ext cx="780410" cy="653404"/>
            </a:xfrm>
            <a:custGeom>
              <a:avLst/>
              <a:gdLst>
                <a:gd name="connsiteX0" fmla="*/ 686 w 780410"/>
                <a:gd name="connsiteY0" fmla="*/ 3351 h 653404"/>
                <a:gd name="connsiteX1" fmla="*/ 327945 w 780410"/>
                <a:gd name="connsiteY1" fmla="*/ 633805 h 653404"/>
                <a:gd name="connsiteX2" fmla="*/ 284632 w 780410"/>
                <a:gd name="connsiteY2" fmla="*/ 484614 h 653404"/>
                <a:gd name="connsiteX3" fmla="*/ 491575 w 780410"/>
                <a:gd name="connsiteY3" fmla="*/ 393174 h 653404"/>
                <a:gd name="connsiteX4" fmla="*/ 448261 w 780410"/>
                <a:gd name="connsiteY4" fmla="*/ 364298 h 653404"/>
                <a:gd name="connsiteX5" fmla="*/ 780333 w 780410"/>
                <a:gd name="connsiteY5" fmla="*/ 8163 h 653404"/>
                <a:gd name="connsiteX6" fmla="*/ 477137 w 780410"/>
                <a:gd name="connsiteY6" fmla="*/ 359485 h 653404"/>
                <a:gd name="connsiteX7" fmla="*/ 260569 w 780410"/>
                <a:gd name="connsiteY7" fmla="*/ 94791 h 653404"/>
                <a:gd name="connsiteX8" fmla="*/ 429011 w 780410"/>
                <a:gd name="connsiteY8" fmla="*/ 373923 h 653404"/>
                <a:gd name="connsiteX9" fmla="*/ 246131 w 780410"/>
                <a:gd name="connsiteY9" fmla="*/ 383548 h 653404"/>
                <a:gd name="connsiteX10" fmla="*/ 686 w 780410"/>
                <a:gd name="connsiteY10" fmla="*/ 3351 h 65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0410" h="653404">
                  <a:moveTo>
                    <a:pt x="686" y="3351"/>
                  </a:moveTo>
                  <a:cubicBezTo>
                    <a:pt x="14322" y="45060"/>
                    <a:pt x="280621" y="553595"/>
                    <a:pt x="327945" y="633805"/>
                  </a:cubicBezTo>
                  <a:cubicBezTo>
                    <a:pt x="375269" y="714015"/>
                    <a:pt x="257360" y="524719"/>
                    <a:pt x="284632" y="484614"/>
                  </a:cubicBezTo>
                  <a:cubicBezTo>
                    <a:pt x="311904" y="444509"/>
                    <a:pt x="464304" y="413227"/>
                    <a:pt x="491575" y="393174"/>
                  </a:cubicBezTo>
                  <a:cubicBezTo>
                    <a:pt x="518847" y="373121"/>
                    <a:pt x="400135" y="428466"/>
                    <a:pt x="448261" y="364298"/>
                  </a:cubicBezTo>
                  <a:cubicBezTo>
                    <a:pt x="496387" y="300130"/>
                    <a:pt x="775520" y="8965"/>
                    <a:pt x="780333" y="8163"/>
                  </a:cubicBezTo>
                  <a:cubicBezTo>
                    <a:pt x="785146" y="7361"/>
                    <a:pt x="563764" y="345047"/>
                    <a:pt x="477137" y="359485"/>
                  </a:cubicBezTo>
                  <a:cubicBezTo>
                    <a:pt x="390510" y="373923"/>
                    <a:pt x="268590" y="92385"/>
                    <a:pt x="260569" y="94791"/>
                  </a:cubicBezTo>
                  <a:cubicBezTo>
                    <a:pt x="252548" y="97197"/>
                    <a:pt x="431417" y="325797"/>
                    <a:pt x="429011" y="373923"/>
                  </a:cubicBezTo>
                  <a:cubicBezTo>
                    <a:pt x="426605" y="422049"/>
                    <a:pt x="311904" y="445310"/>
                    <a:pt x="246131" y="383548"/>
                  </a:cubicBezTo>
                  <a:cubicBezTo>
                    <a:pt x="180358" y="321786"/>
                    <a:pt x="-12950" y="-38358"/>
                    <a:pt x="686" y="33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6" name="フリーフォーム 1695">
              <a:extLst>
                <a:ext uri="{FF2B5EF4-FFF2-40B4-BE49-F238E27FC236}">
                  <a16:creationId xmlns:a16="http://schemas.microsoft.com/office/drawing/2014/main" id="{949AB6C6-051A-CE61-711F-3505DE49B82E}"/>
                </a:ext>
              </a:extLst>
            </p:cNvPr>
            <p:cNvSpPr/>
            <p:nvPr/>
          </p:nvSpPr>
          <p:spPr>
            <a:xfrm>
              <a:off x="5921969" y="6404161"/>
              <a:ext cx="307854" cy="1569804"/>
            </a:xfrm>
            <a:custGeom>
              <a:avLst/>
              <a:gdLst>
                <a:gd name="connsiteX0" fmla="*/ 285543 w 307854"/>
                <a:gd name="connsiteY0" fmla="*/ 11507 h 1569804"/>
                <a:gd name="connsiteX1" fmla="*/ 3046 w 307854"/>
                <a:gd name="connsiteY1" fmla="*/ 1134063 h 1569804"/>
                <a:gd name="connsiteX2" fmla="*/ 136860 w 307854"/>
                <a:gd name="connsiteY2" fmla="*/ 792093 h 1569804"/>
                <a:gd name="connsiteX3" fmla="*/ 151729 w 307854"/>
                <a:gd name="connsiteY3" fmla="*/ 1565244 h 1569804"/>
                <a:gd name="connsiteX4" fmla="*/ 307846 w 307854"/>
                <a:gd name="connsiteY4" fmla="*/ 368346 h 1569804"/>
                <a:gd name="connsiteX5" fmla="*/ 159163 w 307854"/>
                <a:gd name="connsiteY5" fmla="*/ 1104327 h 1569804"/>
                <a:gd name="connsiteX6" fmla="*/ 181465 w 307854"/>
                <a:gd name="connsiteY6" fmla="*/ 583937 h 1569804"/>
                <a:gd name="connsiteX7" fmla="*/ 285543 w 307854"/>
                <a:gd name="connsiteY7" fmla="*/ 11507 h 156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7854" h="1569804">
                  <a:moveTo>
                    <a:pt x="285543" y="11507"/>
                  </a:moveTo>
                  <a:cubicBezTo>
                    <a:pt x="255807" y="103195"/>
                    <a:pt x="27826" y="1003965"/>
                    <a:pt x="3046" y="1134063"/>
                  </a:cubicBezTo>
                  <a:cubicBezTo>
                    <a:pt x="-21735" y="1264161"/>
                    <a:pt x="112080" y="720230"/>
                    <a:pt x="136860" y="792093"/>
                  </a:cubicBezTo>
                  <a:cubicBezTo>
                    <a:pt x="161640" y="863956"/>
                    <a:pt x="123231" y="1635868"/>
                    <a:pt x="151729" y="1565244"/>
                  </a:cubicBezTo>
                  <a:cubicBezTo>
                    <a:pt x="180227" y="1494620"/>
                    <a:pt x="306607" y="445165"/>
                    <a:pt x="307846" y="368346"/>
                  </a:cubicBezTo>
                  <a:cubicBezTo>
                    <a:pt x="309085" y="291527"/>
                    <a:pt x="180226" y="1068395"/>
                    <a:pt x="159163" y="1104327"/>
                  </a:cubicBezTo>
                  <a:cubicBezTo>
                    <a:pt x="138100" y="1140259"/>
                    <a:pt x="155446" y="767313"/>
                    <a:pt x="181465" y="583937"/>
                  </a:cubicBezTo>
                  <a:cubicBezTo>
                    <a:pt x="207484" y="400561"/>
                    <a:pt x="315279" y="-80181"/>
                    <a:pt x="285543" y="115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7" name="フリーフォーム 1696">
              <a:extLst>
                <a:ext uri="{FF2B5EF4-FFF2-40B4-BE49-F238E27FC236}">
                  <a16:creationId xmlns:a16="http://schemas.microsoft.com/office/drawing/2014/main" id="{D0F2B0BF-4B17-5934-C938-4F508F55F9CD}"/>
                </a:ext>
              </a:extLst>
            </p:cNvPr>
            <p:cNvSpPr/>
            <p:nvPr/>
          </p:nvSpPr>
          <p:spPr>
            <a:xfrm>
              <a:off x="6058829" y="7767201"/>
              <a:ext cx="45091" cy="1262613"/>
            </a:xfrm>
            <a:custGeom>
              <a:avLst/>
              <a:gdLst>
                <a:gd name="connsiteX0" fmla="*/ 44605 w 45091"/>
                <a:gd name="connsiteY0" fmla="*/ 31219 h 1262613"/>
                <a:gd name="connsiteX1" fmla="*/ 22303 w 45091"/>
                <a:gd name="connsiteY1" fmla="*/ 1257853 h 1262613"/>
                <a:gd name="connsiteX2" fmla="*/ 0 w 45091"/>
                <a:gd name="connsiteY2" fmla="*/ 440097 h 1262613"/>
                <a:gd name="connsiteX3" fmla="*/ 44605 w 45091"/>
                <a:gd name="connsiteY3" fmla="*/ 31219 h 1262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091" h="1262613">
                  <a:moveTo>
                    <a:pt x="44605" y="31219"/>
                  </a:moveTo>
                  <a:cubicBezTo>
                    <a:pt x="48322" y="167512"/>
                    <a:pt x="29737" y="1189707"/>
                    <a:pt x="22303" y="1257853"/>
                  </a:cubicBezTo>
                  <a:cubicBezTo>
                    <a:pt x="14869" y="1325999"/>
                    <a:pt x="0" y="643297"/>
                    <a:pt x="0" y="440097"/>
                  </a:cubicBezTo>
                  <a:cubicBezTo>
                    <a:pt x="0" y="236897"/>
                    <a:pt x="40888" y="-105074"/>
                    <a:pt x="44605" y="312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8" name="フリーフォーム 1697">
              <a:extLst>
                <a:ext uri="{FF2B5EF4-FFF2-40B4-BE49-F238E27FC236}">
                  <a16:creationId xmlns:a16="http://schemas.microsoft.com/office/drawing/2014/main" id="{46F1E6CF-2F9D-021D-0A02-5E848420EDB2}"/>
                </a:ext>
              </a:extLst>
            </p:cNvPr>
            <p:cNvSpPr/>
            <p:nvPr/>
          </p:nvSpPr>
          <p:spPr>
            <a:xfrm>
              <a:off x="6143491" y="6721178"/>
              <a:ext cx="489832" cy="2170307"/>
            </a:xfrm>
            <a:custGeom>
              <a:avLst/>
              <a:gdLst>
                <a:gd name="connsiteX0" fmla="*/ 489069 w 489832"/>
                <a:gd name="connsiteY0" fmla="*/ 4087 h 2170307"/>
                <a:gd name="connsiteX1" fmla="*/ 118253 w 489832"/>
                <a:gd name="connsiteY1" fmla="*/ 888990 h 2170307"/>
                <a:gd name="connsiteX2" fmla="*/ 130894 w 489832"/>
                <a:gd name="connsiteY2" fmla="*/ 872134 h 2170307"/>
                <a:gd name="connsiteX3" fmla="*/ 55045 w 489832"/>
                <a:gd name="connsiteY3" fmla="*/ 1175530 h 2170307"/>
                <a:gd name="connsiteX4" fmla="*/ 88756 w 489832"/>
                <a:gd name="connsiteY4" fmla="*/ 1116536 h 2170307"/>
                <a:gd name="connsiteX5" fmla="*/ 266 w 489832"/>
                <a:gd name="connsiteY5" fmla="*/ 2169993 h 2170307"/>
                <a:gd name="connsiteX6" fmla="*/ 122467 w 489832"/>
                <a:gd name="connsiteY6" fmla="*/ 998549 h 2170307"/>
                <a:gd name="connsiteX7" fmla="*/ 46618 w 489832"/>
                <a:gd name="connsiteY7" fmla="*/ 1242951 h 2170307"/>
                <a:gd name="connsiteX8" fmla="*/ 206743 w 489832"/>
                <a:gd name="connsiteY8" fmla="*/ 505532 h 2170307"/>
                <a:gd name="connsiteX9" fmla="*/ 97184 w 489832"/>
                <a:gd name="connsiteY9" fmla="*/ 817355 h 2170307"/>
                <a:gd name="connsiteX10" fmla="*/ 362655 w 489832"/>
                <a:gd name="connsiteY10" fmla="*/ 197922 h 2170307"/>
                <a:gd name="connsiteX11" fmla="*/ 219385 w 489832"/>
                <a:gd name="connsiteY11" fmla="*/ 543456 h 2170307"/>
                <a:gd name="connsiteX12" fmla="*/ 489069 w 489832"/>
                <a:gd name="connsiteY12" fmla="*/ 4087 h 217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9832" h="2170307">
                  <a:moveTo>
                    <a:pt x="489069" y="4087"/>
                  </a:moveTo>
                  <a:cubicBezTo>
                    <a:pt x="472214" y="61676"/>
                    <a:pt x="118253" y="888990"/>
                    <a:pt x="118253" y="888990"/>
                  </a:cubicBezTo>
                  <a:cubicBezTo>
                    <a:pt x="58557" y="1033665"/>
                    <a:pt x="141429" y="824377"/>
                    <a:pt x="130894" y="872134"/>
                  </a:cubicBezTo>
                  <a:cubicBezTo>
                    <a:pt x="120359" y="919891"/>
                    <a:pt x="62068" y="1134796"/>
                    <a:pt x="55045" y="1175530"/>
                  </a:cubicBezTo>
                  <a:cubicBezTo>
                    <a:pt x="48022" y="1216264"/>
                    <a:pt x="97886" y="950792"/>
                    <a:pt x="88756" y="1116536"/>
                  </a:cubicBezTo>
                  <a:cubicBezTo>
                    <a:pt x="79626" y="1282280"/>
                    <a:pt x="-5352" y="2189657"/>
                    <a:pt x="266" y="2169993"/>
                  </a:cubicBezTo>
                  <a:cubicBezTo>
                    <a:pt x="5884" y="2150329"/>
                    <a:pt x="114742" y="1153056"/>
                    <a:pt x="122467" y="998549"/>
                  </a:cubicBezTo>
                  <a:cubicBezTo>
                    <a:pt x="130192" y="844042"/>
                    <a:pt x="32572" y="1325120"/>
                    <a:pt x="46618" y="1242951"/>
                  </a:cubicBezTo>
                  <a:cubicBezTo>
                    <a:pt x="60664" y="1160782"/>
                    <a:pt x="198315" y="576465"/>
                    <a:pt x="206743" y="505532"/>
                  </a:cubicBezTo>
                  <a:cubicBezTo>
                    <a:pt x="215171" y="434599"/>
                    <a:pt x="71199" y="868623"/>
                    <a:pt x="97184" y="817355"/>
                  </a:cubicBezTo>
                  <a:cubicBezTo>
                    <a:pt x="123169" y="766087"/>
                    <a:pt x="342288" y="243572"/>
                    <a:pt x="362655" y="197922"/>
                  </a:cubicBezTo>
                  <a:cubicBezTo>
                    <a:pt x="383022" y="152272"/>
                    <a:pt x="200423" y="570846"/>
                    <a:pt x="219385" y="543456"/>
                  </a:cubicBezTo>
                  <a:cubicBezTo>
                    <a:pt x="238347" y="516066"/>
                    <a:pt x="505924" y="-53502"/>
                    <a:pt x="489069" y="40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99" name="フリーフォーム 1698">
              <a:extLst>
                <a:ext uri="{FF2B5EF4-FFF2-40B4-BE49-F238E27FC236}">
                  <a16:creationId xmlns:a16="http://schemas.microsoft.com/office/drawing/2014/main" id="{0F5EECBB-C1D9-80DE-60D8-4514D2957942}"/>
                </a:ext>
              </a:extLst>
            </p:cNvPr>
            <p:cNvSpPr/>
            <p:nvPr/>
          </p:nvSpPr>
          <p:spPr>
            <a:xfrm>
              <a:off x="6791273" y="6716013"/>
              <a:ext cx="250073" cy="2264404"/>
            </a:xfrm>
            <a:custGeom>
              <a:avLst/>
              <a:gdLst>
                <a:gd name="connsiteX0" fmla="*/ 22482 w 250073"/>
                <a:gd name="connsiteY0" fmla="*/ 93528 h 2264404"/>
                <a:gd name="connsiteX1" fmla="*/ 250028 w 250073"/>
                <a:gd name="connsiteY1" fmla="*/ 2263648 h 2264404"/>
                <a:gd name="connsiteX2" fmla="*/ 1413 w 250073"/>
                <a:gd name="connsiteY2" fmla="*/ 354785 h 2264404"/>
                <a:gd name="connsiteX3" fmla="*/ 144683 w 250073"/>
                <a:gd name="connsiteY3" fmla="*/ 1644216 h 2264404"/>
                <a:gd name="connsiteX4" fmla="*/ 56192 w 250073"/>
                <a:gd name="connsiteY4" fmla="*/ 514911 h 2264404"/>
                <a:gd name="connsiteX5" fmla="*/ 22482 w 250073"/>
                <a:gd name="connsiteY5" fmla="*/ 93528 h 226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073" h="2264404">
                  <a:moveTo>
                    <a:pt x="22482" y="93528"/>
                  </a:moveTo>
                  <a:cubicBezTo>
                    <a:pt x="54788" y="384984"/>
                    <a:pt x="253540" y="2220105"/>
                    <a:pt x="250028" y="2263648"/>
                  </a:cubicBezTo>
                  <a:cubicBezTo>
                    <a:pt x="246516" y="2307191"/>
                    <a:pt x="18971" y="458024"/>
                    <a:pt x="1413" y="354785"/>
                  </a:cubicBezTo>
                  <a:cubicBezTo>
                    <a:pt x="-16145" y="251546"/>
                    <a:pt x="135553" y="1617528"/>
                    <a:pt x="144683" y="1644216"/>
                  </a:cubicBezTo>
                  <a:cubicBezTo>
                    <a:pt x="153813" y="1670904"/>
                    <a:pt x="75154" y="767741"/>
                    <a:pt x="56192" y="514911"/>
                  </a:cubicBezTo>
                  <a:cubicBezTo>
                    <a:pt x="37230" y="262082"/>
                    <a:pt x="-9824" y="-197928"/>
                    <a:pt x="22482" y="935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0" name="フリーフォーム 1699">
              <a:extLst>
                <a:ext uri="{FF2B5EF4-FFF2-40B4-BE49-F238E27FC236}">
                  <a16:creationId xmlns:a16="http://schemas.microsoft.com/office/drawing/2014/main" id="{3BE3D458-BDD2-D7BC-E8A8-5766BE139C5E}"/>
                </a:ext>
              </a:extLst>
            </p:cNvPr>
            <p:cNvSpPr/>
            <p:nvPr/>
          </p:nvSpPr>
          <p:spPr>
            <a:xfrm>
              <a:off x="6329125" y="6849088"/>
              <a:ext cx="354930" cy="1612711"/>
            </a:xfrm>
            <a:custGeom>
              <a:avLst/>
              <a:gdLst>
                <a:gd name="connsiteX0" fmla="*/ 354001 w 354930"/>
                <a:gd name="connsiteY0" fmla="*/ 2591 h 1612711"/>
                <a:gd name="connsiteX1" fmla="*/ 118027 w 354930"/>
                <a:gd name="connsiteY1" fmla="*/ 1152965 h 1612711"/>
                <a:gd name="connsiteX2" fmla="*/ 105386 w 354930"/>
                <a:gd name="connsiteY2" fmla="*/ 997054 h 1612711"/>
                <a:gd name="connsiteX3" fmla="*/ 96958 w 354930"/>
                <a:gd name="connsiteY3" fmla="*/ 1612272 h 1612711"/>
                <a:gd name="connsiteX4" fmla="*/ 40 w 354930"/>
                <a:gd name="connsiteY4" fmla="*/ 887494 h 1612711"/>
                <a:gd name="connsiteX5" fmla="*/ 109599 w 354930"/>
                <a:gd name="connsiteY5" fmla="*/ 1321518 h 1612711"/>
                <a:gd name="connsiteX6" fmla="*/ 248656 w 354930"/>
                <a:gd name="connsiteY6" fmla="*/ 280704 h 1612711"/>
                <a:gd name="connsiteX7" fmla="*/ 202304 w 354930"/>
                <a:gd name="connsiteY7" fmla="*/ 824287 h 1612711"/>
                <a:gd name="connsiteX8" fmla="*/ 354001 w 354930"/>
                <a:gd name="connsiteY8" fmla="*/ 2591 h 161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930" h="1612711">
                  <a:moveTo>
                    <a:pt x="354001" y="2591"/>
                  </a:moveTo>
                  <a:cubicBezTo>
                    <a:pt x="339955" y="57371"/>
                    <a:pt x="159463" y="987221"/>
                    <a:pt x="118027" y="1152965"/>
                  </a:cubicBezTo>
                  <a:cubicBezTo>
                    <a:pt x="76591" y="1318709"/>
                    <a:pt x="108897" y="920503"/>
                    <a:pt x="105386" y="997054"/>
                  </a:cubicBezTo>
                  <a:cubicBezTo>
                    <a:pt x="101875" y="1073605"/>
                    <a:pt x="114516" y="1630532"/>
                    <a:pt x="96958" y="1612272"/>
                  </a:cubicBezTo>
                  <a:cubicBezTo>
                    <a:pt x="79400" y="1594012"/>
                    <a:pt x="-2067" y="935953"/>
                    <a:pt x="40" y="887494"/>
                  </a:cubicBezTo>
                  <a:cubicBezTo>
                    <a:pt x="2147" y="839035"/>
                    <a:pt x="68163" y="1422650"/>
                    <a:pt x="109599" y="1321518"/>
                  </a:cubicBezTo>
                  <a:cubicBezTo>
                    <a:pt x="151035" y="1220386"/>
                    <a:pt x="233205" y="363576"/>
                    <a:pt x="248656" y="280704"/>
                  </a:cubicBezTo>
                  <a:cubicBezTo>
                    <a:pt x="264107" y="197832"/>
                    <a:pt x="186151" y="869234"/>
                    <a:pt x="202304" y="824287"/>
                  </a:cubicBezTo>
                  <a:cubicBezTo>
                    <a:pt x="218457" y="779340"/>
                    <a:pt x="368047" y="-52189"/>
                    <a:pt x="354001" y="25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1" name="フリーフォーム 1700">
              <a:extLst>
                <a:ext uri="{FF2B5EF4-FFF2-40B4-BE49-F238E27FC236}">
                  <a16:creationId xmlns:a16="http://schemas.microsoft.com/office/drawing/2014/main" id="{617FEC2A-3692-49AB-D4F3-C5936808D1FF}"/>
                </a:ext>
              </a:extLst>
            </p:cNvPr>
            <p:cNvSpPr/>
            <p:nvPr/>
          </p:nvSpPr>
          <p:spPr>
            <a:xfrm>
              <a:off x="6712922" y="6720697"/>
              <a:ext cx="172742" cy="2027225"/>
            </a:xfrm>
            <a:custGeom>
              <a:avLst/>
              <a:gdLst>
                <a:gd name="connsiteX0" fmla="*/ 12343 w 172742"/>
                <a:gd name="connsiteY0" fmla="*/ 122555 h 2027225"/>
                <a:gd name="connsiteX1" fmla="*/ 172468 w 172742"/>
                <a:gd name="connsiteY1" fmla="*/ 2022990 h 2027225"/>
                <a:gd name="connsiteX2" fmla="*/ 50267 w 172742"/>
                <a:gd name="connsiteY2" fmla="*/ 619786 h 2027225"/>
                <a:gd name="connsiteX3" fmla="*/ 29198 w 172742"/>
                <a:gd name="connsiteY3" fmla="*/ 46706 h 2027225"/>
                <a:gd name="connsiteX4" fmla="*/ 12343 w 172742"/>
                <a:gd name="connsiteY4" fmla="*/ 173121 h 2027225"/>
                <a:gd name="connsiteX5" fmla="*/ 12343 w 172742"/>
                <a:gd name="connsiteY5" fmla="*/ 122555 h 202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742" h="2027225">
                  <a:moveTo>
                    <a:pt x="12343" y="122555"/>
                  </a:moveTo>
                  <a:cubicBezTo>
                    <a:pt x="39031" y="430867"/>
                    <a:pt x="166147" y="1940118"/>
                    <a:pt x="172468" y="2022990"/>
                  </a:cubicBezTo>
                  <a:cubicBezTo>
                    <a:pt x="178789" y="2105862"/>
                    <a:pt x="74145" y="949167"/>
                    <a:pt x="50267" y="619786"/>
                  </a:cubicBezTo>
                  <a:cubicBezTo>
                    <a:pt x="26389" y="290405"/>
                    <a:pt x="35519" y="121150"/>
                    <a:pt x="29198" y="46706"/>
                  </a:cubicBezTo>
                  <a:cubicBezTo>
                    <a:pt x="22877" y="-27738"/>
                    <a:pt x="14450" y="159777"/>
                    <a:pt x="12343" y="173121"/>
                  </a:cubicBezTo>
                  <a:cubicBezTo>
                    <a:pt x="10236" y="186465"/>
                    <a:pt x="-14345" y="-185757"/>
                    <a:pt x="12343" y="1225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27" name="フリーフォーム 1526">
              <a:extLst>
                <a:ext uri="{FF2B5EF4-FFF2-40B4-BE49-F238E27FC236}">
                  <a16:creationId xmlns:a16="http://schemas.microsoft.com/office/drawing/2014/main" id="{FFDFEFB3-2C6E-42E7-2B65-95B2BED35A20}"/>
                </a:ext>
              </a:extLst>
            </p:cNvPr>
            <p:cNvSpPr/>
            <p:nvPr/>
          </p:nvSpPr>
          <p:spPr>
            <a:xfrm>
              <a:off x="1511721" y="6948800"/>
              <a:ext cx="339999" cy="412797"/>
            </a:xfrm>
            <a:custGeom>
              <a:avLst/>
              <a:gdLst>
                <a:gd name="connsiteX0" fmla="*/ 339304 w 339999"/>
                <a:gd name="connsiteY0" fmla="*/ 1275 h 412797"/>
                <a:gd name="connsiteX1" fmla="*/ 9104 w 339999"/>
                <a:gd name="connsiteY1" fmla="*/ 401325 h 412797"/>
                <a:gd name="connsiteX2" fmla="*/ 85304 w 339999"/>
                <a:gd name="connsiteY2" fmla="*/ 312425 h 412797"/>
                <a:gd name="connsiteX3" fmla="*/ 5929 w 339999"/>
                <a:gd name="connsiteY3" fmla="*/ 401325 h 412797"/>
                <a:gd name="connsiteX4" fmla="*/ 132929 w 339999"/>
                <a:gd name="connsiteY4" fmla="*/ 207650 h 412797"/>
                <a:gd name="connsiteX5" fmla="*/ 98004 w 339999"/>
                <a:gd name="connsiteY5" fmla="*/ 271150 h 412797"/>
                <a:gd name="connsiteX6" fmla="*/ 339304 w 339999"/>
                <a:gd name="connsiteY6" fmla="*/ 1275 h 41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999" h="412797">
                  <a:moveTo>
                    <a:pt x="339304" y="1275"/>
                  </a:moveTo>
                  <a:cubicBezTo>
                    <a:pt x="324487" y="22971"/>
                    <a:pt x="51437" y="349467"/>
                    <a:pt x="9104" y="401325"/>
                  </a:cubicBezTo>
                  <a:cubicBezTo>
                    <a:pt x="-33229" y="453183"/>
                    <a:pt x="85833" y="312425"/>
                    <a:pt x="85304" y="312425"/>
                  </a:cubicBezTo>
                  <a:cubicBezTo>
                    <a:pt x="84775" y="312425"/>
                    <a:pt x="-2008" y="418787"/>
                    <a:pt x="5929" y="401325"/>
                  </a:cubicBezTo>
                  <a:cubicBezTo>
                    <a:pt x="13866" y="383863"/>
                    <a:pt x="117583" y="229346"/>
                    <a:pt x="132929" y="207650"/>
                  </a:cubicBezTo>
                  <a:cubicBezTo>
                    <a:pt x="148275" y="185954"/>
                    <a:pt x="68371" y="300783"/>
                    <a:pt x="98004" y="271150"/>
                  </a:cubicBezTo>
                  <a:cubicBezTo>
                    <a:pt x="127637" y="241517"/>
                    <a:pt x="354121" y="-20421"/>
                    <a:pt x="339304" y="12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2" name="フリーフォーム 1661">
              <a:extLst>
                <a:ext uri="{FF2B5EF4-FFF2-40B4-BE49-F238E27FC236}">
                  <a16:creationId xmlns:a16="http://schemas.microsoft.com/office/drawing/2014/main" id="{7576926F-2631-DCE4-BFAB-72F9216AEBCC}"/>
                </a:ext>
              </a:extLst>
            </p:cNvPr>
            <p:cNvSpPr/>
            <p:nvPr/>
          </p:nvSpPr>
          <p:spPr>
            <a:xfrm>
              <a:off x="1140789" y="7278774"/>
              <a:ext cx="397260" cy="547533"/>
            </a:xfrm>
            <a:custGeom>
              <a:avLst/>
              <a:gdLst>
                <a:gd name="connsiteX0" fmla="*/ 392736 w 397260"/>
                <a:gd name="connsiteY0" fmla="*/ 4676 h 547533"/>
                <a:gd name="connsiteX1" fmla="*/ 59361 w 397260"/>
                <a:gd name="connsiteY1" fmla="*/ 430126 h 547533"/>
                <a:gd name="connsiteX2" fmla="*/ 141911 w 397260"/>
                <a:gd name="connsiteY2" fmla="*/ 363451 h 547533"/>
                <a:gd name="connsiteX3" fmla="*/ 2211 w 397260"/>
                <a:gd name="connsiteY3" fmla="*/ 544426 h 547533"/>
                <a:gd name="connsiteX4" fmla="*/ 275261 w 397260"/>
                <a:gd name="connsiteY4" fmla="*/ 185651 h 547533"/>
                <a:gd name="connsiteX5" fmla="*/ 253036 w 397260"/>
                <a:gd name="connsiteY5" fmla="*/ 201526 h 547533"/>
                <a:gd name="connsiteX6" fmla="*/ 392736 w 397260"/>
                <a:gd name="connsiteY6" fmla="*/ 4676 h 547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260" h="547533">
                  <a:moveTo>
                    <a:pt x="392736" y="4676"/>
                  </a:moveTo>
                  <a:cubicBezTo>
                    <a:pt x="360457" y="42776"/>
                    <a:pt x="101165" y="370330"/>
                    <a:pt x="59361" y="430126"/>
                  </a:cubicBezTo>
                  <a:cubicBezTo>
                    <a:pt x="17557" y="489922"/>
                    <a:pt x="151436" y="344401"/>
                    <a:pt x="141911" y="363451"/>
                  </a:cubicBezTo>
                  <a:cubicBezTo>
                    <a:pt x="132386" y="382501"/>
                    <a:pt x="-20014" y="574059"/>
                    <a:pt x="2211" y="544426"/>
                  </a:cubicBezTo>
                  <a:cubicBezTo>
                    <a:pt x="24436" y="514793"/>
                    <a:pt x="233457" y="242801"/>
                    <a:pt x="275261" y="185651"/>
                  </a:cubicBezTo>
                  <a:cubicBezTo>
                    <a:pt x="317065" y="128501"/>
                    <a:pt x="231340" y="230101"/>
                    <a:pt x="253036" y="201526"/>
                  </a:cubicBezTo>
                  <a:cubicBezTo>
                    <a:pt x="274732" y="172951"/>
                    <a:pt x="425015" y="-33424"/>
                    <a:pt x="392736" y="46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85" name="フリーフォーム 1684">
              <a:extLst>
                <a:ext uri="{FF2B5EF4-FFF2-40B4-BE49-F238E27FC236}">
                  <a16:creationId xmlns:a16="http://schemas.microsoft.com/office/drawing/2014/main" id="{2B260D0E-117F-2F66-107A-9B271E1E83FC}"/>
                </a:ext>
              </a:extLst>
            </p:cNvPr>
            <p:cNvSpPr/>
            <p:nvPr/>
          </p:nvSpPr>
          <p:spPr>
            <a:xfrm>
              <a:off x="532643" y="7638879"/>
              <a:ext cx="746891" cy="1329478"/>
            </a:xfrm>
            <a:custGeom>
              <a:avLst/>
              <a:gdLst>
                <a:gd name="connsiteX0" fmla="*/ 746882 w 746891"/>
                <a:gd name="connsiteY0" fmla="*/ 171 h 1329478"/>
                <a:gd name="connsiteX1" fmla="*/ 508757 w 746891"/>
                <a:gd name="connsiteY1" fmla="*/ 393871 h 1329478"/>
                <a:gd name="connsiteX2" fmla="*/ 537332 w 746891"/>
                <a:gd name="connsiteY2" fmla="*/ 358946 h 1329478"/>
                <a:gd name="connsiteX3" fmla="*/ 353182 w 746891"/>
                <a:gd name="connsiteY3" fmla="*/ 711371 h 1329478"/>
                <a:gd name="connsiteX4" fmla="*/ 391282 w 746891"/>
                <a:gd name="connsiteY4" fmla="*/ 651046 h 1329478"/>
                <a:gd name="connsiteX5" fmla="*/ 200782 w 746891"/>
                <a:gd name="connsiteY5" fmla="*/ 927271 h 1329478"/>
                <a:gd name="connsiteX6" fmla="*/ 235707 w 746891"/>
                <a:gd name="connsiteY6" fmla="*/ 895521 h 1329478"/>
                <a:gd name="connsiteX7" fmla="*/ 3932 w 746891"/>
                <a:gd name="connsiteY7" fmla="*/ 1324146 h 1329478"/>
                <a:gd name="connsiteX8" fmla="*/ 457957 w 746891"/>
                <a:gd name="connsiteY8" fmla="*/ 552621 h 1329478"/>
                <a:gd name="connsiteX9" fmla="*/ 429382 w 746891"/>
                <a:gd name="connsiteY9" fmla="*/ 612946 h 1329478"/>
                <a:gd name="connsiteX10" fmla="*/ 553207 w 746891"/>
                <a:gd name="connsiteY10" fmla="*/ 282746 h 1329478"/>
                <a:gd name="connsiteX11" fmla="*/ 518282 w 746891"/>
                <a:gd name="connsiteY11" fmla="*/ 343071 h 1329478"/>
                <a:gd name="connsiteX12" fmla="*/ 746882 w 746891"/>
                <a:gd name="connsiteY12" fmla="*/ 171 h 132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6891" h="1329478">
                  <a:moveTo>
                    <a:pt x="746882" y="171"/>
                  </a:moveTo>
                  <a:cubicBezTo>
                    <a:pt x="745295" y="8638"/>
                    <a:pt x="543682" y="334075"/>
                    <a:pt x="508757" y="393871"/>
                  </a:cubicBezTo>
                  <a:cubicBezTo>
                    <a:pt x="473832" y="453667"/>
                    <a:pt x="563261" y="306029"/>
                    <a:pt x="537332" y="358946"/>
                  </a:cubicBezTo>
                  <a:cubicBezTo>
                    <a:pt x="511403" y="411863"/>
                    <a:pt x="377524" y="662688"/>
                    <a:pt x="353182" y="711371"/>
                  </a:cubicBezTo>
                  <a:cubicBezTo>
                    <a:pt x="328840" y="760054"/>
                    <a:pt x="416682" y="615063"/>
                    <a:pt x="391282" y="651046"/>
                  </a:cubicBezTo>
                  <a:cubicBezTo>
                    <a:pt x="365882" y="687029"/>
                    <a:pt x="226711" y="886525"/>
                    <a:pt x="200782" y="927271"/>
                  </a:cubicBezTo>
                  <a:cubicBezTo>
                    <a:pt x="174853" y="968017"/>
                    <a:pt x="268515" y="829375"/>
                    <a:pt x="235707" y="895521"/>
                  </a:cubicBezTo>
                  <a:cubicBezTo>
                    <a:pt x="202899" y="961667"/>
                    <a:pt x="-33110" y="1381296"/>
                    <a:pt x="3932" y="1324146"/>
                  </a:cubicBezTo>
                  <a:cubicBezTo>
                    <a:pt x="40974" y="1266996"/>
                    <a:pt x="387049" y="671154"/>
                    <a:pt x="457957" y="552621"/>
                  </a:cubicBezTo>
                  <a:cubicBezTo>
                    <a:pt x="528865" y="434088"/>
                    <a:pt x="413507" y="657925"/>
                    <a:pt x="429382" y="612946"/>
                  </a:cubicBezTo>
                  <a:cubicBezTo>
                    <a:pt x="445257" y="567967"/>
                    <a:pt x="538390" y="327725"/>
                    <a:pt x="553207" y="282746"/>
                  </a:cubicBezTo>
                  <a:cubicBezTo>
                    <a:pt x="568024" y="237767"/>
                    <a:pt x="489178" y="385933"/>
                    <a:pt x="518282" y="343071"/>
                  </a:cubicBezTo>
                  <a:cubicBezTo>
                    <a:pt x="547386" y="300209"/>
                    <a:pt x="748469" y="-8296"/>
                    <a:pt x="746882" y="1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2" name="フリーフォーム 1701">
              <a:extLst>
                <a:ext uri="{FF2B5EF4-FFF2-40B4-BE49-F238E27FC236}">
                  <a16:creationId xmlns:a16="http://schemas.microsoft.com/office/drawing/2014/main" id="{94C50FEC-1EE9-BD4A-05A4-6182AE46B98A}"/>
                </a:ext>
              </a:extLst>
            </p:cNvPr>
            <p:cNvSpPr/>
            <p:nvPr/>
          </p:nvSpPr>
          <p:spPr>
            <a:xfrm>
              <a:off x="2210916" y="7503854"/>
              <a:ext cx="445193" cy="1303561"/>
            </a:xfrm>
            <a:custGeom>
              <a:avLst/>
              <a:gdLst>
                <a:gd name="connsiteX0" fmla="*/ 443384 w 445193"/>
                <a:gd name="connsiteY0" fmla="*/ 1846 h 1303561"/>
                <a:gd name="connsiteX1" fmla="*/ 138584 w 445193"/>
                <a:gd name="connsiteY1" fmla="*/ 789246 h 1303561"/>
                <a:gd name="connsiteX2" fmla="*/ 144934 w 445193"/>
                <a:gd name="connsiteY2" fmla="*/ 754321 h 1303561"/>
                <a:gd name="connsiteX3" fmla="*/ 2059 w 445193"/>
                <a:gd name="connsiteY3" fmla="*/ 1300421 h 1303561"/>
                <a:gd name="connsiteX4" fmla="*/ 268759 w 445193"/>
                <a:gd name="connsiteY4" fmla="*/ 468571 h 1303561"/>
                <a:gd name="connsiteX5" fmla="*/ 265584 w 445193"/>
                <a:gd name="connsiteY5" fmla="*/ 566996 h 1303561"/>
                <a:gd name="connsiteX6" fmla="*/ 443384 w 445193"/>
                <a:gd name="connsiteY6" fmla="*/ 1846 h 130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193" h="1303561">
                  <a:moveTo>
                    <a:pt x="443384" y="1846"/>
                  </a:moveTo>
                  <a:cubicBezTo>
                    <a:pt x="422217" y="38888"/>
                    <a:pt x="188326" y="663834"/>
                    <a:pt x="138584" y="789246"/>
                  </a:cubicBezTo>
                  <a:cubicBezTo>
                    <a:pt x="88842" y="914658"/>
                    <a:pt x="167688" y="669125"/>
                    <a:pt x="144934" y="754321"/>
                  </a:cubicBezTo>
                  <a:cubicBezTo>
                    <a:pt x="122180" y="839517"/>
                    <a:pt x="-18579" y="1348046"/>
                    <a:pt x="2059" y="1300421"/>
                  </a:cubicBezTo>
                  <a:cubicBezTo>
                    <a:pt x="22696" y="1252796"/>
                    <a:pt x="224838" y="590808"/>
                    <a:pt x="268759" y="468571"/>
                  </a:cubicBezTo>
                  <a:cubicBezTo>
                    <a:pt x="312680" y="346334"/>
                    <a:pt x="237538" y="637375"/>
                    <a:pt x="265584" y="566996"/>
                  </a:cubicBezTo>
                  <a:cubicBezTo>
                    <a:pt x="293630" y="496617"/>
                    <a:pt x="464551" y="-35196"/>
                    <a:pt x="443384" y="18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3" name="フリーフォーム 1702">
              <a:extLst>
                <a:ext uri="{FF2B5EF4-FFF2-40B4-BE49-F238E27FC236}">
                  <a16:creationId xmlns:a16="http://schemas.microsoft.com/office/drawing/2014/main" id="{FAC57ECE-9F43-B29D-AB48-012E14896E9F}"/>
                </a:ext>
              </a:extLst>
            </p:cNvPr>
            <p:cNvSpPr/>
            <p:nvPr/>
          </p:nvSpPr>
          <p:spPr>
            <a:xfrm>
              <a:off x="3038344" y="7252767"/>
              <a:ext cx="116417" cy="247056"/>
            </a:xfrm>
            <a:custGeom>
              <a:avLst/>
              <a:gdLst>
                <a:gd name="connsiteX0" fmla="*/ 111256 w 116417"/>
                <a:gd name="connsiteY0" fmla="*/ 8458 h 247056"/>
                <a:gd name="connsiteX1" fmla="*/ 131 w 116417"/>
                <a:gd name="connsiteY1" fmla="*/ 246583 h 247056"/>
                <a:gd name="connsiteX2" fmla="*/ 89031 w 116417"/>
                <a:gd name="connsiteY2" fmla="*/ 68783 h 247056"/>
                <a:gd name="connsiteX3" fmla="*/ 111256 w 116417"/>
                <a:gd name="connsiteY3" fmla="*/ 8458 h 24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17" h="247056">
                  <a:moveTo>
                    <a:pt x="111256" y="8458"/>
                  </a:moveTo>
                  <a:cubicBezTo>
                    <a:pt x="96439" y="38091"/>
                    <a:pt x="3835" y="236529"/>
                    <a:pt x="131" y="246583"/>
                  </a:cubicBezTo>
                  <a:cubicBezTo>
                    <a:pt x="-3573" y="256637"/>
                    <a:pt x="72098" y="103708"/>
                    <a:pt x="89031" y="68783"/>
                  </a:cubicBezTo>
                  <a:cubicBezTo>
                    <a:pt x="105964" y="33858"/>
                    <a:pt x="126073" y="-21175"/>
                    <a:pt x="111256" y="84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4" name="フリーフォーム 1703">
              <a:extLst>
                <a:ext uri="{FF2B5EF4-FFF2-40B4-BE49-F238E27FC236}">
                  <a16:creationId xmlns:a16="http://schemas.microsoft.com/office/drawing/2014/main" id="{15F1A9A7-8E49-A9D3-7AD0-6E2A7A3B1185}"/>
                </a:ext>
              </a:extLst>
            </p:cNvPr>
            <p:cNvSpPr/>
            <p:nvPr/>
          </p:nvSpPr>
          <p:spPr>
            <a:xfrm>
              <a:off x="2743536" y="7172254"/>
              <a:ext cx="406072" cy="614824"/>
            </a:xfrm>
            <a:custGeom>
              <a:avLst/>
              <a:gdLst>
                <a:gd name="connsiteX0" fmla="*/ 406064 w 406072"/>
                <a:gd name="connsiteY0" fmla="*/ 71 h 614824"/>
                <a:gd name="connsiteX1" fmla="*/ 288589 w 406072"/>
                <a:gd name="connsiteY1" fmla="*/ 288996 h 614824"/>
                <a:gd name="connsiteX2" fmla="*/ 310814 w 406072"/>
                <a:gd name="connsiteY2" fmla="*/ 247721 h 614824"/>
                <a:gd name="connsiteX3" fmla="*/ 79039 w 406072"/>
                <a:gd name="connsiteY3" fmla="*/ 476321 h 614824"/>
                <a:gd name="connsiteX4" fmla="*/ 98089 w 406072"/>
                <a:gd name="connsiteY4" fmla="*/ 463621 h 614824"/>
                <a:gd name="connsiteX5" fmla="*/ 2839 w 406072"/>
                <a:gd name="connsiteY5" fmla="*/ 612846 h 614824"/>
                <a:gd name="connsiteX6" fmla="*/ 225089 w 406072"/>
                <a:gd name="connsiteY6" fmla="*/ 339796 h 614824"/>
                <a:gd name="connsiteX7" fmla="*/ 221914 w 406072"/>
                <a:gd name="connsiteY7" fmla="*/ 339796 h 614824"/>
                <a:gd name="connsiteX8" fmla="*/ 304464 w 406072"/>
                <a:gd name="connsiteY8" fmla="*/ 196921 h 614824"/>
                <a:gd name="connsiteX9" fmla="*/ 294939 w 406072"/>
                <a:gd name="connsiteY9" fmla="*/ 260421 h 614824"/>
                <a:gd name="connsiteX10" fmla="*/ 406064 w 406072"/>
                <a:gd name="connsiteY10" fmla="*/ 71 h 61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6072" h="614824">
                  <a:moveTo>
                    <a:pt x="406064" y="71"/>
                  </a:moveTo>
                  <a:cubicBezTo>
                    <a:pt x="405006" y="4833"/>
                    <a:pt x="304464" y="247721"/>
                    <a:pt x="288589" y="288996"/>
                  </a:cubicBezTo>
                  <a:cubicBezTo>
                    <a:pt x="272714" y="330271"/>
                    <a:pt x="345739" y="216500"/>
                    <a:pt x="310814" y="247721"/>
                  </a:cubicBezTo>
                  <a:cubicBezTo>
                    <a:pt x="275889" y="278942"/>
                    <a:pt x="114493" y="440338"/>
                    <a:pt x="79039" y="476321"/>
                  </a:cubicBezTo>
                  <a:cubicBezTo>
                    <a:pt x="43585" y="512304"/>
                    <a:pt x="110789" y="440867"/>
                    <a:pt x="98089" y="463621"/>
                  </a:cubicBezTo>
                  <a:cubicBezTo>
                    <a:pt x="85389" y="486375"/>
                    <a:pt x="-18328" y="633484"/>
                    <a:pt x="2839" y="612846"/>
                  </a:cubicBezTo>
                  <a:cubicBezTo>
                    <a:pt x="24006" y="592209"/>
                    <a:pt x="225089" y="339796"/>
                    <a:pt x="225089" y="339796"/>
                  </a:cubicBezTo>
                  <a:cubicBezTo>
                    <a:pt x="261601" y="294288"/>
                    <a:pt x="208685" y="363608"/>
                    <a:pt x="221914" y="339796"/>
                  </a:cubicBezTo>
                  <a:cubicBezTo>
                    <a:pt x="235143" y="315984"/>
                    <a:pt x="292293" y="210150"/>
                    <a:pt x="304464" y="196921"/>
                  </a:cubicBezTo>
                  <a:cubicBezTo>
                    <a:pt x="316635" y="183692"/>
                    <a:pt x="283297" y="290054"/>
                    <a:pt x="294939" y="260421"/>
                  </a:cubicBezTo>
                  <a:cubicBezTo>
                    <a:pt x="306581" y="230788"/>
                    <a:pt x="407122" y="-4691"/>
                    <a:pt x="406064" y="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5" name="フリーフォーム 1704">
              <a:extLst>
                <a:ext uri="{FF2B5EF4-FFF2-40B4-BE49-F238E27FC236}">
                  <a16:creationId xmlns:a16="http://schemas.microsoft.com/office/drawing/2014/main" id="{5FB10436-7D7D-69F6-8B2E-81981F3149AF}"/>
                </a:ext>
              </a:extLst>
            </p:cNvPr>
            <p:cNvSpPr/>
            <p:nvPr/>
          </p:nvSpPr>
          <p:spPr>
            <a:xfrm>
              <a:off x="2440895" y="7566454"/>
              <a:ext cx="541297" cy="1180310"/>
            </a:xfrm>
            <a:custGeom>
              <a:avLst/>
              <a:gdLst>
                <a:gd name="connsiteX0" fmla="*/ 540430 w 541297"/>
                <a:gd name="connsiteY0" fmla="*/ 2746 h 1180310"/>
                <a:gd name="connsiteX1" fmla="*/ 159430 w 541297"/>
                <a:gd name="connsiteY1" fmla="*/ 850471 h 1180310"/>
                <a:gd name="connsiteX2" fmla="*/ 197530 w 541297"/>
                <a:gd name="connsiteY2" fmla="*/ 780621 h 1180310"/>
                <a:gd name="connsiteX3" fmla="*/ 680 w 541297"/>
                <a:gd name="connsiteY3" fmla="*/ 1177496 h 1180310"/>
                <a:gd name="connsiteX4" fmla="*/ 276905 w 541297"/>
                <a:gd name="connsiteY4" fmla="*/ 545671 h 1180310"/>
                <a:gd name="connsiteX5" fmla="*/ 264205 w 541297"/>
                <a:gd name="connsiteY5" fmla="*/ 577421 h 1180310"/>
                <a:gd name="connsiteX6" fmla="*/ 540430 w 541297"/>
                <a:gd name="connsiteY6" fmla="*/ 2746 h 118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297" h="1180310">
                  <a:moveTo>
                    <a:pt x="540430" y="2746"/>
                  </a:moveTo>
                  <a:cubicBezTo>
                    <a:pt x="522968" y="48254"/>
                    <a:pt x="216580" y="720825"/>
                    <a:pt x="159430" y="850471"/>
                  </a:cubicBezTo>
                  <a:cubicBezTo>
                    <a:pt x="102280" y="980117"/>
                    <a:pt x="223988" y="726117"/>
                    <a:pt x="197530" y="780621"/>
                  </a:cubicBezTo>
                  <a:cubicBezTo>
                    <a:pt x="171072" y="835125"/>
                    <a:pt x="-12549" y="1216654"/>
                    <a:pt x="680" y="1177496"/>
                  </a:cubicBezTo>
                  <a:cubicBezTo>
                    <a:pt x="13909" y="1138338"/>
                    <a:pt x="232984" y="645683"/>
                    <a:pt x="276905" y="545671"/>
                  </a:cubicBezTo>
                  <a:cubicBezTo>
                    <a:pt x="320826" y="445659"/>
                    <a:pt x="221872" y="663675"/>
                    <a:pt x="264205" y="577421"/>
                  </a:cubicBezTo>
                  <a:cubicBezTo>
                    <a:pt x="306538" y="491167"/>
                    <a:pt x="557892" y="-42762"/>
                    <a:pt x="540430" y="27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6" name="フリーフォーム 1705">
              <a:extLst>
                <a:ext uri="{FF2B5EF4-FFF2-40B4-BE49-F238E27FC236}">
                  <a16:creationId xmlns:a16="http://schemas.microsoft.com/office/drawing/2014/main" id="{9F90AA4F-B5EE-E9B4-5393-B48728C41D15}"/>
                </a:ext>
              </a:extLst>
            </p:cNvPr>
            <p:cNvSpPr/>
            <p:nvPr/>
          </p:nvSpPr>
          <p:spPr>
            <a:xfrm>
              <a:off x="2520525" y="7584269"/>
              <a:ext cx="332516" cy="872296"/>
            </a:xfrm>
            <a:custGeom>
              <a:avLst/>
              <a:gdLst>
                <a:gd name="connsiteX0" fmla="*/ 317925 w 332516"/>
                <a:gd name="connsiteY0" fmla="*/ 32556 h 872296"/>
                <a:gd name="connsiteX1" fmla="*/ 425 w 332516"/>
                <a:gd name="connsiteY1" fmla="*/ 870756 h 872296"/>
                <a:gd name="connsiteX2" fmla="*/ 251250 w 332516"/>
                <a:gd name="connsiteY2" fmla="*/ 235756 h 872296"/>
                <a:gd name="connsiteX3" fmla="*/ 317925 w 332516"/>
                <a:gd name="connsiteY3" fmla="*/ 32556 h 872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2516" h="872296">
                  <a:moveTo>
                    <a:pt x="317925" y="32556"/>
                  </a:moveTo>
                  <a:cubicBezTo>
                    <a:pt x="276121" y="138389"/>
                    <a:pt x="11537" y="836889"/>
                    <a:pt x="425" y="870756"/>
                  </a:cubicBezTo>
                  <a:cubicBezTo>
                    <a:pt x="-10688" y="904623"/>
                    <a:pt x="198862" y="370164"/>
                    <a:pt x="251250" y="235756"/>
                  </a:cubicBezTo>
                  <a:cubicBezTo>
                    <a:pt x="303638" y="101348"/>
                    <a:pt x="359729" y="-73277"/>
                    <a:pt x="317925" y="325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7" name="フリーフォーム 1706">
              <a:extLst>
                <a:ext uri="{FF2B5EF4-FFF2-40B4-BE49-F238E27FC236}">
                  <a16:creationId xmlns:a16="http://schemas.microsoft.com/office/drawing/2014/main" id="{D0FF4A87-4955-8EEB-B240-21475611CA08}"/>
                </a:ext>
              </a:extLst>
            </p:cNvPr>
            <p:cNvSpPr/>
            <p:nvPr/>
          </p:nvSpPr>
          <p:spPr>
            <a:xfrm>
              <a:off x="2437956" y="7633466"/>
              <a:ext cx="357515" cy="1074684"/>
            </a:xfrm>
            <a:custGeom>
              <a:avLst/>
              <a:gdLst>
                <a:gd name="connsiteX0" fmla="*/ 349694 w 357515"/>
                <a:gd name="connsiteY0" fmla="*/ 15109 h 1074684"/>
                <a:gd name="connsiteX1" fmla="*/ 63944 w 357515"/>
                <a:gd name="connsiteY1" fmla="*/ 770759 h 1074684"/>
                <a:gd name="connsiteX2" fmla="*/ 444 w 357515"/>
                <a:gd name="connsiteY2" fmla="*/ 1072384 h 1074684"/>
                <a:gd name="connsiteX3" fmla="*/ 38544 w 357515"/>
                <a:gd name="connsiteY3" fmla="*/ 904109 h 1074684"/>
                <a:gd name="connsiteX4" fmla="*/ 92519 w 357515"/>
                <a:gd name="connsiteY4" fmla="*/ 799334 h 1074684"/>
                <a:gd name="connsiteX5" fmla="*/ 86169 w 357515"/>
                <a:gd name="connsiteY5" fmla="*/ 792984 h 1074684"/>
                <a:gd name="connsiteX6" fmla="*/ 206819 w 357515"/>
                <a:gd name="connsiteY6" fmla="*/ 370709 h 1074684"/>
                <a:gd name="connsiteX7" fmla="*/ 213169 w 357515"/>
                <a:gd name="connsiteY7" fmla="*/ 389759 h 1074684"/>
                <a:gd name="connsiteX8" fmla="*/ 289369 w 357515"/>
                <a:gd name="connsiteY8" fmla="*/ 215134 h 1074684"/>
                <a:gd name="connsiteX9" fmla="*/ 279844 w 357515"/>
                <a:gd name="connsiteY9" fmla="*/ 259584 h 1074684"/>
                <a:gd name="connsiteX10" fmla="*/ 349694 w 357515"/>
                <a:gd name="connsiteY10" fmla="*/ 15109 h 1074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7515" h="1074684">
                  <a:moveTo>
                    <a:pt x="349694" y="15109"/>
                  </a:moveTo>
                  <a:cubicBezTo>
                    <a:pt x="313711" y="100305"/>
                    <a:pt x="122152" y="594547"/>
                    <a:pt x="63944" y="770759"/>
                  </a:cubicBezTo>
                  <a:cubicBezTo>
                    <a:pt x="5736" y="946971"/>
                    <a:pt x="4677" y="1050159"/>
                    <a:pt x="444" y="1072384"/>
                  </a:cubicBezTo>
                  <a:cubicBezTo>
                    <a:pt x="-3789" y="1094609"/>
                    <a:pt x="23198" y="949617"/>
                    <a:pt x="38544" y="904109"/>
                  </a:cubicBezTo>
                  <a:cubicBezTo>
                    <a:pt x="53890" y="858601"/>
                    <a:pt x="92519" y="799334"/>
                    <a:pt x="92519" y="799334"/>
                  </a:cubicBezTo>
                  <a:cubicBezTo>
                    <a:pt x="100456" y="780813"/>
                    <a:pt x="67119" y="864422"/>
                    <a:pt x="86169" y="792984"/>
                  </a:cubicBezTo>
                  <a:cubicBezTo>
                    <a:pt x="105219" y="721547"/>
                    <a:pt x="185652" y="437913"/>
                    <a:pt x="206819" y="370709"/>
                  </a:cubicBezTo>
                  <a:cubicBezTo>
                    <a:pt x="227986" y="303505"/>
                    <a:pt x="199411" y="415688"/>
                    <a:pt x="213169" y="389759"/>
                  </a:cubicBezTo>
                  <a:cubicBezTo>
                    <a:pt x="226927" y="363830"/>
                    <a:pt x="278257" y="236830"/>
                    <a:pt x="289369" y="215134"/>
                  </a:cubicBezTo>
                  <a:cubicBezTo>
                    <a:pt x="300481" y="193438"/>
                    <a:pt x="273494" y="287630"/>
                    <a:pt x="279844" y="259584"/>
                  </a:cubicBezTo>
                  <a:cubicBezTo>
                    <a:pt x="286194" y="231538"/>
                    <a:pt x="385677" y="-70087"/>
                    <a:pt x="349694" y="151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8" name="フリーフォーム 1707">
              <a:extLst>
                <a:ext uri="{FF2B5EF4-FFF2-40B4-BE49-F238E27FC236}">
                  <a16:creationId xmlns:a16="http://schemas.microsoft.com/office/drawing/2014/main" id="{B3F8B693-0425-8151-0797-5BA2B3C6F073}"/>
                </a:ext>
              </a:extLst>
            </p:cNvPr>
            <p:cNvSpPr/>
            <p:nvPr/>
          </p:nvSpPr>
          <p:spPr>
            <a:xfrm>
              <a:off x="2341933" y="8096498"/>
              <a:ext cx="187924" cy="590501"/>
            </a:xfrm>
            <a:custGeom>
              <a:avLst/>
              <a:gdLst>
                <a:gd name="connsiteX0" fmla="*/ 185367 w 187924"/>
                <a:gd name="connsiteY0" fmla="*/ 9277 h 590501"/>
                <a:gd name="connsiteX1" fmla="*/ 4392 w 187924"/>
                <a:gd name="connsiteY1" fmla="*/ 460127 h 590501"/>
                <a:gd name="connsiteX2" fmla="*/ 52017 w 187924"/>
                <a:gd name="connsiteY2" fmla="*/ 383927 h 590501"/>
                <a:gd name="connsiteX3" fmla="*/ 7567 w 187924"/>
                <a:gd name="connsiteY3" fmla="*/ 583952 h 590501"/>
                <a:gd name="connsiteX4" fmla="*/ 134567 w 187924"/>
                <a:gd name="connsiteY4" fmla="*/ 98177 h 590501"/>
                <a:gd name="connsiteX5" fmla="*/ 112342 w 187924"/>
                <a:gd name="connsiteY5" fmla="*/ 148977 h 590501"/>
                <a:gd name="connsiteX6" fmla="*/ 185367 w 187924"/>
                <a:gd name="connsiteY6" fmla="*/ 9277 h 59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924" h="590501">
                  <a:moveTo>
                    <a:pt x="185367" y="9277"/>
                  </a:moveTo>
                  <a:cubicBezTo>
                    <a:pt x="167375" y="61135"/>
                    <a:pt x="26617" y="397685"/>
                    <a:pt x="4392" y="460127"/>
                  </a:cubicBezTo>
                  <a:cubicBezTo>
                    <a:pt x="-17833" y="522569"/>
                    <a:pt x="51488" y="363290"/>
                    <a:pt x="52017" y="383927"/>
                  </a:cubicBezTo>
                  <a:cubicBezTo>
                    <a:pt x="52546" y="404564"/>
                    <a:pt x="-6191" y="631577"/>
                    <a:pt x="7567" y="583952"/>
                  </a:cubicBezTo>
                  <a:cubicBezTo>
                    <a:pt x="21325" y="536327"/>
                    <a:pt x="117105" y="170673"/>
                    <a:pt x="134567" y="98177"/>
                  </a:cubicBezTo>
                  <a:cubicBezTo>
                    <a:pt x="152029" y="25681"/>
                    <a:pt x="103875" y="158502"/>
                    <a:pt x="112342" y="148977"/>
                  </a:cubicBezTo>
                  <a:cubicBezTo>
                    <a:pt x="120809" y="139452"/>
                    <a:pt x="203359" y="-42581"/>
                    <a:pt x="185367" y="92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09" name="フリーフォーム 1708">
              <a:extLst>
                <a:ext uri="{FF2B5EF4-FFF2-40B4-BE49-F238E27FC236}">
                  <a16:creationId xmlns:a16="http://schemas.microsoft.com/office/drawing/2014/main" id="{E904C17F-64DD-E017-C588-B1FBF9366CB1}"/>
                </a:ext>
              </a:extLst>
            </p:cNvPr>
            <p:cNvSpPr/>
            <p:nvPr/>
          </p:nvSpPr>
          <p:spPr>
            <a:xfrm>
              <a:off x="2195445" y="8660969"/>
              <a:ext cx="276471" cy="172932"/>
            </a:xfrm>
            <a:custGeom>
              <a:avLst/>
              <a:gdLst>
                <a:gd name="connsiteX0" fmla="*/ 1655 w 276471"/>
                <a:gd name="connsiteY0" fmla="*/ 171881 h 172932"/>
                <a:gd name="connsiteX1" fmla="*/ 268355 w 276471"/>
                <a:gd name="connsiteY1" fmla="*/ 79806 h 172932"/>
                <a:gd name="connsiteX2" fmla="*/ 211205 w 276471"/>
                <a:gd name="connsiteY2" fmla="*/ 114731 h 172932"/>
                <a:gd name="connsiteX3" fmla="*/ 249305 w 276471"/>
                <a:gd name="connsiteY3" fmla="*/ 431 h 172932"/>
                <a:gd name="connsiteX4" fmla="*/ 223905 w 276471"/>
                <a:gd name="connsiteY4" fmla="*/ 76631 h 172932"/>
                <a:gd name="connsiteX5" fmla="*/ 173105 w 276471"/>
                <a:gd name="connsiteY5" fmla="*/ 102031 h 172932"/>
                <a:gd name="connsiteX6" fmla="*/ 204855 w 276471"/>
                <a:gd name="connsiteY6" fmla="*/ 98856 h 172932"/>
                <a:gd name="connsiteX7" fmla="*/ 157230 w 276471"/>
                <a:gd name="connsiteY7" fmla="*/ 127431 h 172932"/>
                <a:gd name="connsiteX8" fmla="*/ 1655 w 276471"/>
                <a:gd name="connsiteY8" fmla="*/ 171881 h 172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471" h="172932">
                  <a:moveTo>
                    <a:pt x="1655" y="171881"/>
                  </a:moveTo>
                  <a:cubicBezTo>
                    <a:pt x="20176" y="163944"/>
                    <a:pt x="233430" y="89331"/>
                    <a:pt x="268355" y="79806"/>
                  </a:cubicBezTo>
                  <a:cubicBezTo>
                    <a:pt x="303280" y="70281"/>
                    <a:pt x="214380" y="127960"/>
                    <a:pt x="211205" y="114731"/>
                  </a:cubicBezTo>
                  <a:cubicBezTo>
                    <a:pt x="208030" y="101502"/>
                    <a:pt x="249305" y="431"/>
                    <a:pt x="249305" y="431"/>
                  </a:cubicBezTo>
                  <a:cubicBezTo>
                    <a:pt x="251422" y="-5919"/>
                    <a:pt x="236605" y="59698"/>
                    <a:pt x="223905" y="76631"/>
                  </a:cubicBezTo>
                  <a:cubicBezTo>
                    <a:pt x="211205" y="93564"/>
                    <a:pt x="176280" y="98327"/>
                    <a:pt x="173105" y="102031"/>
                  </a:cubicBezTo>
                  <a:cubicBezTo>
                    <a:pt x="169930" y="105735"/>
                    <a:pt x="207501" y="94623"/>
                    <a:pt x="204855" y="98856"/>
                  </a:cubicBezTo>
                  <a:cubicBezTo>
                    <a:pt x="202209" y="103089"/>
                    <a:pt x="188980" y="114202"/>
                    <a:pt x="157230" y="127431"/>
                  </a:cubicBezTo>
                  <a:cubicBezTo>
                    <a:pt x="125480" y="140660"/>
                    <a:pt x="-16866" y="179818"/>
                    <a:pt x="1655" y="1718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0" name="フリーフォーム 1709">
              <a:extLst>
                <a:ext uri="{FF2B5EF4-FFF2-40B4-BE49-F238E27FC236}">
                  <a16:creationId xmlns:a16="http://schemas.microsoft.com/office/drawing/2014/main" id="{4F6D6F34-CC73-0124-CDF1-D7D489F91AB8}"/>
                </a:ext>
              </a:extLst>
            </p:cNvPr>
            <p:cNvSpPr/>
            <p:nvPr/>
          </p:nvSpPr>
          <p:spPr>
            <a:xfrm>
              <a:off x="2209155" y="8710556"/>
              <a:ext cx="235106" cy="84381"/>
            </a:xfrm>
            <a:custGeom>
              <a:avLst/>
              <a:gdLst>
                <a:gd name="connsiteX0" fmla="*/ 3820 w 235106"/>
                <a:gd name="connsiteY0" fmla="*/ 81019 h 84381"/>
                <a:gd name="connsiteX1" fmla="*/ 229245 w 235106"/>
                <a:gd name="connsiteY1" fmla="*/ 1644 h 84381"/>
                <a:gd name="connsiteX2" fmla="*/ 162570 w 235106"/>
                <a:gd name="connsiteY2" fmla="*/ 30219 h 84381"/>
                <a:gd name="connsiteX3" fmla="*/ 92720 w 235106"/>
                <a:gd name="connsiteY3" fmla="*/ 65144 h 84381"/>
                <a:gd name="connsiteX4" fmla="*/ 3820 w 235106"/>
                <a:gd name="connsiteY4" fmla="*/ 81019 h 84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106" h="84381">
                  <a:moveTo>
                    <a:pt x="3820" y="81019"/>
                  </a:moveTo>
                  <a:cubicBezTo>
                    <a:pt x="26574" y="70436"/>
                    <a:pt x="202787" y="10111"/>
                    <a:pt x="229245" y="1644"/>
                  </a:cubicBezTo>
                  <a:cubicBezTo>
                    <a:pt x="255703" y="-6823"/>
                    <a:pt x="185324" y="19636"/>
                    <a:pt x="162570" y="30219"/>
                  </a:cubicBezTo>
                  <a:cubicBezTo>
                    <a:pt x="139816" y="40802"/>
                    <a:pt x="119178" y="55619"/>
                    <a:pt x="92720" y="65144"/>
                  </a:cubicBezTo>
                  <a:cubicBezTo>
                    <a:pt x="66262" y="74669"/>
                    <a:pt x="-18934" y="91602"/>
                    <a:pt x="3820" y="810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1" name="フリーフォーム 1710">
              <a:extLst>
                <a:ext uri="{FF2B5EF4-FFF2-40B4-BE49-F238E27FC236}">
                  <a16:creationId xmlns:a16="http://schemas.microsoft.com/office/drawing/2014/main" id="{EF8A7177-E7E6-E39E-AE14-AFFEDE66011B}"/>
                </a:ext>
              </a:extLst>
            </p:cNvPr>
            <p:cNvSpPr/>
            <p:nvPr/>
          </p:nvSpPr>
          <p:spPr>
            <a:xfrm>
              <a:off x="2186484" y="8750299"/>
              <a:ext cx="512525" cy="158833"/>
            </a:xfrm>
            <a:custGeom>
              <a:avLst/>
              <a:gdLst>
                <a:gd name="connsiteX0" fmla="*/ 169366 w 512525"/>
                <a:gd name="connsiteY0" fmla="*/ 12701 h 158833"/>
                <a:gd name="connsiteX1" fmla="*/ 7441 w 512525"/>
                <a:gd name="connsiteY1" fmla="*/ 130176 h 158833"/>
                <a:gd name="connsiteX2" fmla="*/ 45541 w 512525"/>
                <a:gd name="connsiteY2" fmla="*/ 127001 h 158833"/>
                <a:gd name="connsiteX3" fmla="*/ 207466 w 512525"/>
                <a:gd name="connsiteY3" fmla="*/ 155576 h 158833"/>
                <a:gd name="connsiteX4" fmla="*/ 182066 w 512525"/>
                <a:gd name="connsiteY4" fmla="*/ 155576 h 158833"/>
                <a:gd name="connsiteX5" fmla="*/ 321766 w 512525"/>
                <a:gd name="connsiteY5" fmla="*/ 136526 h 158833"/>
                <a:gd name="connsiteX6" fmla="*/ 512266 w 512525"/>
                <a:gd name="connsiteY6" fmla="*/ 1 h 158833"/>
                <a:gd name="connsiteX7" fmla="*/ 359866 w 512525"/>
                <a:gd name="connsiteY7" fmla="*/ 139701 h 158833"/>
                <a:gd name="connsiteX8" fmla="*/ 229691 w 512525"/>
                <a:gd name="connsiteY8" fmla="*/ 155576 h 158833"/>
                <a:gd name="connsiteX9" fmla="*/ 23316 w 512525"/>
                <a:gd name="connsiteY9" fmla="*/ 120651 h 158833"/>
                <a:gd name="connsiteX10" fmla="*/ 58241 w 512525"/>
                <a:gd name="connsiteY10" fmla="*/ 50801 h 158833"/>
                <a:gd name="connsiteX11" fmla="*/ 70941 w 512525"/>
                <a:gd name="connsiteY11" fmla="*/ 69851 h 158833"/>
                <a:gd name="connsiteX12" fmla="*/ 169366 w 512525"/>
                <a:gd name="connsiteY12" fmla="*/ 12701 h 15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2525" h="158833">
                  <a:moveTo>
                    <a:pt x="169366" y="12701"/>
                  </a:moveTo>
                  <a:cubicBezTo>
                    <a:pt x="158783" y="22755"/>
                    <a:pt x="28078" y="111126"/>
                    <a:pt x="7441" y="130176"/>
                  </a:cubicBezTo>
                  <a:cubicBezTo>
                    <a:pt x="-13196" y="149226"/>
                    <a:pt x="12203" y="122768"/>
                    <a:pt x="45541" y="127001"/>
                  </a:cubicBezTo>
                  <a:cubicBezTo>
                    <a:pt x="78879" y="131234"/>
                    <a:pt x="184712" y="150813"/>
                    <a:pt x="207466" y="155576"/>
                  </a:cubicBezTo>
                  <a:cubicBezTo>
                    <a:pt x="230220" y="160339"/>
                    <a:pt x="163016" y="158751"/>
                    <a:pt x="182066" y="155576"/>
                  </a:cubicBezTo>
                  <a:cubicBezTo>
                    <a:pt x="201116" y="152401"/>
                    <a:pt x="266733" y="162455"/>
                    <a:pt x="321766" y="136526"/>
                  </a:cubicBezTo>
                  <a:cubicBezTo>
                    <a:pt x="376799" y="110597"/>
                    <a:pt x="505916" y="-528"/>
                    <a:pt x="512266" y="1"/>
                  </a:cubicBezTo>
                  <a:cubicBezTo>
                    <a:pt x="518616" y="530"/>
                    <a:pt x="406962" y="113772"/>
                    <a:pt x="359866" y="139701"/>
                  </a:cubicBezTo>
                  <a:cubicBezTo>
                    <a:pt x="312770" y="165630"/>
                    <a:pt x="285783" y="158751"/>
                    <a:pt x="229691" y="155576"/>
                  </a:cubicBezTo>
                  <a:cubicBezTo>
                    <a:pt x="173599" y="152401"/>
                    <a:pt x="51891" y="138113"/>
                    <a:pt x="23316" y="120651"/>
                  </a:cubicBezTo>
                  <a:cubicBezTo>
                    <a:pt x="-5259" y="103189"/>
                    <a:pt x="50303" y="59268"/>
                    <a:pt x="58241" y="50801"/>
                  </a:cubicBezTo>
                  <a:cubicBezTo>
                    <a:pt x="66178" y="42334"/>
                    <a:pt x="47129" y="78318"/>
                    <a:pt x="70941" y="69851"/>
                  </a:cubicBezTo>
                  <a:cubicBezTo>
                    <a:pt x="94753" y="61384"/>
                    <a:pt x="179949" y="2647"/>
                    <a:pt x="169366" y="127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2" name="フリーフォーム 1711">
              <a:extLst>
                <a:ext uri="{FF2B5EF4-FFF2-40B4-BE49-F238E27FC236}">
                  <a16:creationId xmlns:a16="http://schemas.microsoft.com/office/drawing/2014/main" id="{38733817-B861-9DE0-D21F-B1BD96E36D93}"/>
                </a:ext>
              </a:extLst>
            </p:cNvPr>
            <p:cNvSpPr/>
            <p:nvPr/>
          </p:nvSpPr>
          <p:spPr>
            <a:xfrm>
              <a:off x="2179459" y="8854776"/>
              <a:ext cx="306624" cy="95786"/>
            </a:xfrm>
            <a:custGeom>
              <a:avLst/>
              <a:gdLst>
                <a:gd name="connsiteX0" fmla="*/ 1766 w 306624"/>
                <a:gd name="connsiteY0" fmla="*/ 299 h 95786"/>
                <a:gd name="connsiteX1" fmla="*/ 208141 w 306624"/>
                <a:gd name="connsiteY1" fmla="*/ 89199 h 95786"/>
                <a:gd name="connsiteX2" fmla="*/ 166866 w 306624"/>
                <a:gd name="connsiteY2" fmla="*/ 86024 h 95786"/>
                <a:gd name="connsiteX3" fmla="*/ 306566 w 306624"/>
                <a:gd name="connsiteY3" fmla="*/ 60624 h 95786"/>
                <a:gd name="connsiteX4" fmla="*/ 147816 w 306624"/>
                <a:gd name="connsiteY4" fmla="*/ 76499 h 95786"/>
                <a:gd name="connsiteX5" fmla="*/ 109716 w 306624"/>
                <a:gd name="connsiteY5" fmla="*/ 60624 h 95786"/>
                <a:gd name="connsiteX6" fmla="*/ 1766 w 306624"/>
                <a:gd name="connsiteY6" fmla="*/ 299 h 95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624" h="95786">
                  <a:moveTo>
                    <a:pt x="1766" y="299"/>
                  </a:moveTo>
                  <a:cubicBezTo>
                    <a:pt x="18170" y="5062"/>
                    <a:pt x="180624" y="74912"/>
                    <a:pt x="208141" y="89199"/>
                  </a:cubicBezTo>
                  <a:cubicBezTo>
                    <a:pt x="235658" y="103487"/>
                    <a:pt x="150462" y="90787"/>
                    <a:pt x="166866" y="86024"/>
                  </a:cubicBezTo>
                  <a:cubicBezTo>
                    <a:pt x="183270" y="81261"/>
                    <a:pt x="309741" y="62211"/>
                    <a:pt x="306566" y="60624"/>
                  </a:cubicBezTo>
                  <a:cubicBezTo>
                    <a:pt x="303391" y="59037"/>
                    <a:pt x="180624" y="76499"/>
                    <a:pt x="147816" y="76499"/>
                  </a:cubicBezTo>
                  <a:cubicBezTo>
                    <a:pt x="115008" y="76499"/>
                    <a:pt x="131412" y="72266"/>
                    <a:pt x="109716" y="60624"/>
                  </a:cubicBezTo>
                  <a:cubicBezTo>
                    <a:pt x="88020" y="48982"/>
                    <a:pt x="-14638" y="-4464"/>
                    <a:pt x="1766" y="2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3" name="フリーフォーム 1712">
              <a:extLst>
                <a:ext uri="{FF2B5EF4-FFF2-40B4-BE49-F238E27FC236}">
                  <a16:creationId xmlns:a16="http://schemas.microsoft.com/office/drawing/2014/main" id="{CD4C33B2-FF41-5A87-5BF2-C61323AA5D19}"/>
                </a:ext>
              </a:extLst>
            </p:cNvPr>
            <p:cNvSpPr/>
            <p:nvPr/>
          </p:nvSpPr>
          <p:spPr>
            <a:xfrm>
              <a:off x="2450886" y="7598602"/>
              <a:ext cx="267578" cy="742191"/>
            </a:xfrm>
            <a:custGeom>
              <a:avLst/>
              <a:gdLst>
                <a:gd name="connsiteX0" fmla="*/ 266914 w 267578"/>
                <a:gd name="connsiteY0" fmla="*/ 2348 h 742191"/>
                <a:gd name="connsiteX1" fmla="*/ 51014 w 267578"/>
                <a:gd name="connsiteY1" fmla="*/ 554798 h 742191"/>
                <a:gd name="connsiteX2" fmla="*/ 117689 w 267578"/>
                <a:gd name="connsiteY2" fmla="*/ 481773 h 742191"/>
                <a:gd name="connsiteX3" fmla="*/ 57364 w 267578"/>
                <a:gd name="connsiteY3" fmla="*/ 630998 h 742191"/>
                <a:gd name="connsiteX4" fmla="*/ 98639 w 267578"/>
                <a:gd name="connsiteY4" fmla="*/ 580198 h 742191"/>
                <a:gd name="connsiteX5" fmla="*/ 214 w 267578"/>
                <a:gd name="connsiteY5" fmla="*/ 742123 h 742191"/>
                <a:gd name="connsiteX6" fmla="*/ 130389 w 267578"/>
                <a:gd name="connsiteY6" fmla="*/ 557973 h 742191"/>
                <a:gd name="connsiteX7" fmla="*/ 82764 w 267578"/>
                <a:gd name="connsiteY7" fmla="*/ 573848 h 742191"/>
                <a:gd name="connsiteX8" fmla="*/ 127214 w 267578"/>
                <a:gd name="connsiteY8" fmla="*/ 411923 h 742191"/>
                <a:gd name="connsiteX9" fmla="*/ 92289 w 267578"/>
                <a:gd name="connsiteY9" fmla="*/ 465898 h 742191"/>
                <a:gd name="connsiteX10" fmla="*/ 162139 w 267578"/>
                <a:gd name="connsiteY10" fmla="*/ 275398 h 742191"/>
                <a:gd name="connsiteX11" fmla="*/ 120864 w 267578"/>
                <a:gd name="connsiteY11" fmla="*/ 351598 h 742191"/>
                <a:gd name="connsiteX12" fmla="*/ 266914 w 267578"/>
                <a:gd name="connsiteY12" fmla="*/ 2348 h 742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7578" h="742191">
                  <a:moveTo>
                    <a:pt x="266914" y="2348"/>
                  </a:moveTo>
                  <a:cubicBezTo>
                    <a:pt x="255272" y="36215"/>
                    <a:pt x="75885" y="474894"/>
                    <a:pt x="51014" y="554798"/>
                  </a:cubicBezTo>
                  <a:cubicBezTo>
                    <a:pt x="26143" y="634702"/>
                    <a:pt x="116631" y="469073"/>
                    <a:pt x="117689" y="481773"/>
                  </a:cubicBezTo>
                  <a:cubicBezTo>
                    <a:pt x="118747" y="494473"/>
                    <a:pt x="60539" y="614594"/>
                    <a:pt x="57364" y="630998"/>
                  </a:cubicBezTo>
                  <a:cubicBezTo>
                    <a:pt x="54189" y="647402"/>
                    <a:pt x="108164" y="561677"/>
                    <a:pt x="98639" y="580198"/>
                  </a:cubicBezTo>
                  <a:cubicBezTo>
                    <a:pt x="89114" y="598719"/>
                    <a:pt x="-5078" y="745827"/>
                    <a:pt x="214" y="742123"/>
                  </a:cubicBezTo>
                  <a:cubicBezTo>
                    <a:pt x="5506" y="738419"/>
                    <a:pt x="116631" y="586019"/>
                    <a:pt x="130389" y="557973"/>
                  </a:cubicBezTo>
                  <a:cubicBezTo>
                    <a:pt x="144147" y="529927"/>
                    <a:pt x="83293" y="598190"/>
                    <a:pt x="82764" y="573848"/>
                  </a:cubicBezTo>
                  <a:cubicBezTo>
                    <a:pt x="82235" y="549506"/>
                    <a:pt x="125626" y="429915"/>
                    <a:pt x="127214" y="411923"/>
                  </a:cubicBezTo>
                  <a:cubicBezTo>
                    <a:pt x="128801" y="393931"/>
                    <a:pt x="86468" y="488652"/>
                    <a:pt x="92289" y="465898"/>
                  </a:cubicBezTo>
                  <a:cubicBezTo>
                    <a:pt x="98110" y="443144"/>
                    <a:pt x="157377" y="294448"/>
                    <a:pt x="162139" y="275398"/>
                  </a:cubicBezTo>
                  <a:cubicBezTo>
                    <a:pt x="166901" y="256348"/>
                    <a:pt x="108164" y="391815"/>
                    <a:pt x="120864" y="351598"/>
                  </a:cubicBezTo>
                  <a:cubicBezTo>
                    <a:pt x="133564" y="311381"/>
                    <a:pt x="278556" y="-31519"/>
                    <a:pt x="266914" y="23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4" name="フリーフォーム 1713">
              <a:extLst>
                <a:ext uri="{FF2B5EF4-FFF2-40B4-BE49-F238E27FC236}">
                  <a16:creationId xmlns:a16="http://schemas.microsoft.com/office/drawing/2014/main" id="{1EA5B407-2118-FF7C-5C63-56277E76CD44}"/>
                </a:ext>
              </a:extLst>
            </p:cNvPr>
            <p:cNvSpPr/>
            <p:nvPr/>
          </p:nvSpPr>
          <p:spPr>
            <a:xfrm>
              <a:off x="2232018" y="8683608"/>
              <a:ext cx="190516" cy="76306"/>
            </a:xfrm>
            <a:custGeom>
              <a:avLst/>
              <a:gdLst>
                <a:gd name="connsiteX0" fmla="*/ 7 w 190516"/>
                <a:gd name="connsiteY0" fmla="*/ 76217 h 76306"/>
                <a:gd name="connsiteX1" fmla="*/ 123832 w 190516"/>
                <a:gd name="connsiteY1" fmla="*/ 25417 h 76306"/>
                <a:gd name="connsiteX2" fmla="*/ 95257 w 190516"/>
                <a:gd name="connsiteY2" fmla="*/ 50817 h 76306"/>
                <a:gd name="connsiteX3" fmla="*/ 190507 w 190516"/>
                <a:gd name="connsiteY3" fmla="*/ 17 h 76306"/>
                <a:gd name="connsiteX4" fmla="*/ 88907 w 190516"/>
                <a:gd name="connsiteY4" fmla="*/ 57167 h 76306"/>
                <a:gd name="connsiteX5" fmla="*/ 130182 w 190516"/>
                <a:gd name="connsiteY5" fmla="*/ 38117 h 76306"/>
                <a:gd name="connsiteX6" fmla="*/ 7 w 190516"/>
                <a:gd name="connsiteY6" fmla="*/ 76217 h 76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516" h="76306">
                  <a:moveTo>
                    <a:pt x="7" y="76217"/>
                  </a:moveTo>
                  <a:cubicBezTo>
                    <a:pt x="-1051" y="74100"/>
                    <a:pt x="107957" y="29650"/>
                    <a:pt x="123832" y="25417"/>
                  </a:cubicBezTo>
                  <a:cubicBezTo>
                    <a:pt x="139707" y="21184"/>
                    <a:pt x="84145" y="55050"/>
                    <a:pt x="95257" y="50817"/>
                  </a:cubicBezTo>
                  <a:cubicBezTo>
                    <a:pt x="106370" y="46584"/>
                    <a:pt x="191565" y="-1041"/>
                    <a:pt x="190507" y="17"/>
                  </a:cubicBezTo>
                  <a:cubicBezTo>
                    <a:pt x="189449" y="1075"/>
                    <a:pt x="98961" y="50817"/>
                    <a:pt x="88907" y="57167"/>
                  </a:cubicBezTo>
                  <a:cubicBezTo>
                    <a:pt x="78853" y="63517"/>
                    <a:pt x="146586" y="33884"/>
                    <a:pt x="130182" y="38117"/>
                  </a:cubicBezTo>
                  <a:cubicBezTo>
                    <a:pt x="113778" y="42350"/>
                    <a:pt x="1065" y="78334"/>
                    <a:pt x="7" y="762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5" name="フリーフォーム 1714">
              <a:extLst>
                <a:ext uri="{FF2B5EF4-FFF2-40B4-BE49-F238E27FC236}">
                  <a16:creationId xmlns:a16="http://schemas.microsoft.com/office/drawing/2014/main" id="{7CB8C1E5-CFC9-F370-C04F-E9CAF686371D}"/>
                </a:ext>
              </a:extLst>
            </p:cNvPr>
            <p:cNvSpPr/>
            <p:nvPr/>
          </p:nvSpPr>
          <p:spPr>
            <a:xfrm>
              <a:off x="2619254" y="7560253"/>
              <a:ext cx="339463" cy="733490"/>
            </a:xfrm>
            <a:custGeom>
              <a:avLst/>
              <a:gdLst>
                <a:gd name="connsiteX0" fmla="*/ 336671 w 339463"/>
                <a:gd name="connsiteY0" fmla="*/ 5772 h 733490"/>
                <a:gd name="connsiteX1" fmla="*/ 123946 w 339463"/>
                <a:gd name="connsiteY1" fmla="*/ 412172 h 733490"/>
                <a:gd name="connsiteX2" fmla="*/ 152521 w 339463"/>
                <a:gd name="connsiteY2" fmla="*/ 374072 h 733490"/>
                <a:gd name="connsiteX3" fmla="*/ 121 w 339463"/>
                <a:gd name="connsiteY3" fmla="*/ 732847 h 733490"/>
                <a:gd name="connsiteX4" fmla="*/ 181096 w 339463"/>
                <a:gd name="connsiteY4" fmla="*/ 272472 h 733490"/>
                <a:gd name="connsiteX5" fmla="*/ 241421 w 339463"/>
                <a:gd name="connsiteY5" fmla="*/ 177222 h 733490"/>
                <a:gd name="connsiteX6" fmla="*/ 336671 w 339463"/>
                <a:gd name="connsiteY6" fmla="*/ 5772 h 733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9463" h="733490">
                  <a:moveTo>
                    <a:pt x="336671" y="5772"/>
                  </a:moveTo>
                  <a:cubicBezTo>
                    <a:pt x="317092" y="44930"/>
                    <a:pt x="154638" y="350789"/>
                    <a:pt x="123946" y="412172"/>
                  </a:cubicBezTo>
                  <a:cubicBezTo>
                    <a:pt x="93254" y="473555"/>
                    <a:pt x="173158" y="320626"/>
                    <a:pt x="152521" y="374072"/>
                  </a:cubicBezTo>
                  <a:cubicBezTo>
                    <a:pt x="131883" y="427518"/>
                    <a:pt x="-4641" y="749780"/>
                    <a:pt x="121" y="732847"/>
                  </a:cubicBezTo>
                  <a:cubicBezTo>
                    <a:pt x="4883" y="715914"/>
                    <a:pt x="140879" y="365076"/>
                    <a:pt x="181096" y="272472"/>
                  </a:cubicBezTo>
                  <a:cubicBezTo>
                    <a:pt x="221313" y="179868"/>
                    <a:pt x="215492" y="216380"/>
                    <a:pt x="241421" y="177222"/>
                  </a:cubicBezTo>
                  <a:cubicBezTo>
                    <a:pt x="267350" y="138064"/>
                    <a:pt x="356250" y="-33386"/>
                    <a:pt x="336671" y="57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6" name="フリーフォーム 1715">
              <a:extLst>
                <a:ext uri="{FF2B5EF4-FFF2-40B4-BE49-F238E27FC236}">
                  <a16:creationId xmlns:a16="http://schemas.microsoft.com/office/drawing/2014/main" id="{6A53BB11-8AB3-00E2-2AEA-A1C3B892E102}"/>
                </a:ext>
              </a:extLst>
            </p:cNvPr>
            <p:cNvSpPr/>
            <p:nvPr/>
          </p:nvSpPr>
          <p:spPr>
            <a:xfrm>
              <a:off x="2282810" y="8325522"/>
              <a:ext cx="114332" cy="408986"/>
            </a:xfrm>
            <a:custGeom>
              <a:avLst/>
              <a:gdLst>
                <a:gd name="connsiteX0" fmla="*/ 85740 w 114332"/>
                <a:gd name="connsiteY0" fmla="*/ 5678 h 408986"/>
                <a:gd name="connsiteX1" fmla="*/ 53990 w 114332"/>
                <a:gd name="connsiteY1" fmla="*/ 342228 h 408986"/>
                <a:gd name="connsiteX2" fmla="*/ 60340 w 114332"/>
                <a:gd name="connsiteY2" fmla="*/ 304128 h 408986"/>
                <a:gd name="connsiteX3" fmla="*/ 15 w 114332"/>
                <a:gd name="connsiteY3" fmla="*/ 408903 h 408986"/>
                <a:gd name="connsiteX4" fmla="*/ 66690 w 114332"/>
                <a:gd name="connsiteY4" fmla="*/ 323178 h 408986"/>
                <a:gd name="connsiteX5" fmla="*/ 57165 w 114332"/>
                <a:gd name="connsiteY5" fmla="*/ 332703 h 408986"/>
                <a:gd name="connsiteX6" fmla="*/ 114315 w 114332"/>
                <a:gd name="connsiteY6" fmla="*/ 85053 h 408986"/>
                <a:gd name="connsiteX7" fmla="*/ 63515 w 114332"/>
                <a:gd name="connsiteY7" fmla="*/ 253328 h 408986"/>
                <a:gd name="connsiteX8" fmla="*/ 82565 w 114332"/>
                <a:gd name="connsiteY8" fmla="*/ 139028 h 408986"/>
                <a:gd name="connsiteX9" fmla="*/ 85740 w 114332"/>
                <a:gd name="connsiteY9" fmla="*/ 5678 h 408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32" h="408986">
                  <a:moveTo>
                    <a:pt x="85740" y="5678"/>
                  </a:moveTo>
                  <a:cubicBezTo>
                    <a:pt x="80978" y="39545"/>
                    <a:pt x="58223" y="292486"/>
                    <a:pt x="53990" y="342228"/>
                  </a:cubicBezTo>
                  <a:cubicBezTo>
                    <a:pt x="49757" y="391970"/>
                    <a:pt x="69336" y="293016"/>
                    <a:pt x="60340" y="304128"/>
                  </a:cubicBezTo>
                  <a:cubicBezTo>
                    <a:pt x="51344" y="315240"/>
                    <a:pt x="-1043" y="405728"/>
                    <a:pt x="15" y="408903"/>
                  </a:cubicBezTo>
                  <a:cubicBezTo>
                    <a:pt x="1073" y="412078"/>
                    <a:pt x="66690" y="323178"/>
                    <a:pt x="66690" y="323178"/>
                  </a:cubicBezTo>
                  <a:cubicBezTo>
                    <a:pt x="76215" y="310478"/>
                    <a:pt x="49228" y="372390"/>
                    <a:pt x="57165" y="332703"/>
                  </a:cubicBezTo>
                  <a:cubicBezTo>
                    <a:pt x="65102" y="293016"/>
                    <a:pt x="113257" y="98282"/>
                    <a:pt x="114315" y="85053"/>
                  </a:cubicBezTo>
                  <a:cubicBezTo>
                    <a:pt x="115373" y="71824"/>
                    <a:pt x="68807" y="244332"/>
                    <a:pt x="63515" y="253328"/>
                  </a:cubicBezTo>
                  <a:cubicBezTo>
                    <a:pt x="58223" y="262324"/>
                    <a:pt x="76744" y="179245"/>
                    <a:pt x="82565" y="139028"/>
                  </a:cubicBezTo>
                  <a:cubicBezTo>
                    <a:pt x="88386" y="98811"/>
                    <a:pt x="90502" y="-28189"/>
                    <a:pt x="85740" y="56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7" name="フリーフォーム 1716">
              <a:extLst>
                <a:ext uri="{FF2B5EF4-FFF2-40B4-BE49-F238E27FC236}">
                  <a16:creationId xmlns:a16="http://schemas.microsoft.com/office/drawing/2014/main" id="{9017DADC-A1DA-4CEA-8983-788EFFD84F44}"/>
                </a:ext>
              </a:extLst>
            </p:cNvPr>
            <p:cNvSpPr/>
            <p:nvPr/>
          </p:nvSpPr>
          <p:spPr>
            <a:xfrm>
              <a:off x="6117745" y="6415141"/>
              <a:ext cx="132530" cy="664345"/>
            </a:xfrm>
            <a:custGeom>
              <a:avLst/>
              <a:gdLst>
                <a:gd name="connsiteX0" fmla="*/ 130655 w 132530"/>
                <a:gd name="connsiteY0" fmla="*/ 1534 h 664345"/>
                <a:gd name="connsiteX1" fmla="*/ 121130 w 132530"/>
                <a:gd name="connsiteY1" fmla="*/ 84084 h 664345"/>
                <a:gd name="connsiteX2" fmla="*/ 117955 w 132530"/>
                <a:gd name="connsiteY2" fmla="*/ 65034 h 664345"/>
                <a:gd name="connsiteX3" fmla="*/ 102080 w 132530"/>
                <a:gd name="connsiteY3" fmla="*/ 141234 h 664345"/>
                <a:gd name="connsiteX4" fmla="*/ 95730 w 132530"/>
                <a:gd name="connsiteY4" fmla="*/ 112659 h 664345"/>
                <a:gd name="connsiteX5" fmla="*/ 73505 w 132530"/>
                <a:gd name="connsiteY5" fmla="*/ 233309 h 664345"/>
                <a:gd name="connsiteX6" fmla="*/ 79855 w 132530"/>
                <a:gd name="connsiteY6" fmla="*/ 192034 h 664345"/>
                <a:gd name="connsiteX7" fmla="*/ 70330 w 132530"/>
                <a:gd name="connsiteY7" fmla="*/ 290459 h 664345"/>
                <a:gd name="connsiteX8" fmla="*/ 67155 w 132530"/>
                <a:gd name="connsiteY8" fmla="*/ 265059 h 664345"/>
                <a:gd name="connsiteX9" fmla="*/ 57630 w 132530"/>
                <a:gd name="connsiteY9" fmla="*/ 353959 h 664345"/>
                <a:gd name="connsiteX10" fmla="*/ 60805 w 132530"/>
                <a:gd name="connsiteY10" fmla="*/ 325384 h 664345"/>
                <a:gd name="connsiteX11" fmla="*/ 48105 w 132530"/>
                <a:gd name="connsiteY11" fmla="*/ 398409 h 664345"/>
                <a:gd name="connsiteX12" fmla="*/ 44930 w 132530"/>
                <a:gd name="connsiteY12" fmla="*/ 360309 h 664345"/>
                <a:gd name="connsiteX13" fmla="*/ 32230 w 132530"/>
                <a:gd name="connsiteY13" fmla="*/ 433334 h 664345"/>
                <a:gd name="connsiteX14" fmla="*/ 29055 w 132530"/>
                <a:gd name="connsiteY14" fmla="*/ 407934 h 664345"/>
                <a:gd name="connsiteX15" fmla="*/ 25880 w 132530"/>
                <a:gd name="connsiteY15" fmla="*/ 500009 h 664345"/>
                <a:gd name="connsiteX16" fmla="*/ 25880 w 132530"/>
                <a:gd name="connsiteY16" fmla="*/ 465084 h 664345"/>
                <a:gd name="connsiteX17" fmla="*/ 480 w 132530"/>
                <a:gd name="connsiteY17" fmla="*/ 541284 h 664345"/>
                <a:gd name="connsiteX18" fmla="*/ 10005 w 132530"/>
                <a:gd name="connsiteY18" fmla="*/ 519059 h 664345"/>
                <a:gd name="connsiteX19" fmla="*/ 19530 w 132530"/>
                <a:gd name="connsiteY19" fmla="*/ 652409 h 664345"/>
                <a:gd name="connsiteX20" fmla="*/ 10005 w 132530"/>
                <a:gd name="connsiteY20" fmla="*/ 579384 h 664345"/>
                <a:gd name="connsiteX21" fmla="*/ 6830 w 132530"/>
                <a:gd name="connsiteY21" fmla="*/ 661934 h 664345"/>
                <a:gd name="connsiteX22" fmla="*/ 57630 w 132530"/>
                <a:gd name="connsiteY22" fmla="*/ 465084 h 664345"/>
                <a:gd name="connsiteX23" fmla="*/ 63980 w 132530"/>
                <a:gd name="connsiteY23" fmla="*/ 249184 h 664345"/>
                <a:gd name="connsiteX24" fmla="*/ 76680 w 132530"/>
                <a:gd name="connsiteY24" fmla="*/ 172984 h 664345"/>
                <a:gd name="connsiteX25" fmla="*/ 130655 w 132530"/>
                <a:gd name="connsiteY25" fmla="*/ 1534 h 664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2530" h="664345">
                  <a:moveTo>
                    <a:pt x="130655" y="1534"/>
                  </a:moveTo>
                  <a:cubicBezTo>
                    <a:pt x="138063" y="-13283"/>
                    <a:pt x="121130" y="84084"/>
                    <a:pt x="121130" y="84084"/>
                  </a:cubicBezTo>
                  <a:cubicBezTo>
                    <a:pt x="119013" y="94667"/>
                    <a:pt x="121130" y="55509"/>
                    <a:pt x="117955" y="65034"/>
                  </a:cubicBezTo>
                  <a:cubicBezTo>
                    <a:pt x="114780" y="74559"/>
                    <a:pt x="105784" y="133297"/>
                    <a:pt x="102080" y="141234"/>
                  </a:cubicBezTo>
                  <a:cubicBezTo>
                    <a:pt x="98376" y="149171"/>
                    <a:pt x="100493" y="97313"/>
                    <a:pt x="95730" y="112659"/>
                  </a:cubicBezTo>
                  <a:cubicBezTo>
                    <a:pt x="90967" y="128005"/>
                    <a:pt x="76151" y="220080"/>
                    <a:pt x="73505" y="233309"/>
                  </a:cubicBezTo>
                  <a:cubicBezTo>
                    <a:pt x="70859" y="246538"/>
                    <a:pt x="80384" y="182509"/>
                    <a:pt x="79855" y="192034"/>
                  </a:cubicBezTo>
                  <a:cubicBezTo>
                    <a:pt x="79326" y="201559"/>
                    <a:pt x="72447" y="278288"/>
                    <a:pt x="70330" y="290459"/>
                  </a:cubicBezTo>
                  <a:cubicBezTo>
                    <a:pt x="68213" y="302630"/>
                    <a:pt x="69272" y="254476"/>
                    <a:pt x="67155" y="265059"/>
                  </a:cubicBezTo>
                  <a:cubicBezTo>
                    <a:pt x="65038" y="275642"/>
                    <a:pt x="58688" y="343905"/>
                    <a:pt x="57630" y="353959"/>
                  </a:cubicBezTo>
                  <a:cubicBezTo>
                    <a:pt x="56572" y="364013"/>
                    <a:pt x="62392" y="317976"/>
                    <a:pt x="60805" y="325384"/>
                  </a:cubicBezTo>
                  <a:cubicBezTo>
                    <a:pt x="59218" y="332792"/>
                    <a:pt x="50751" y="392588"/>
                    <a:pt x="48105" y="398409"/>
                  </a:cubicBezTo>
                  <a:cubicBezTo>
                    <a:pt x="45459" y="404230"/>
                    <a:pt x="47576" y="354488"/>
                    <a:pt x="44930" y="360309"/>
                  </a:cubicBezTo>
                  <a:cubicBezTo>
                    <a:pt x="42284" y="366130"/>
                    <a:pt x="34876" y="425397"/>
                    <a:pt x="32230" y="433334"/>
                  </a:cubicBezTo>
                  <a:cubicBezTo>
                    <a:pt x="29584" y="441271"/>
                    <a:pt x="30113" y="396822"/>
                    <a:pt x="29055" y="407934"/>
                  </a:cubicBezTo>
                  <a:cubicBezTo>
                    <a:pt x="27997" y="419046"/>
                    <a:pt x="26409" y="490484"/>
                    <a:pt x="25880" y="500009"/>
                  </a:cubicBezTo>
                  <a:cubicBezTo>
                    <a:pt x="25351" y="509534"/>
                    <a:pt x="30113" y="458205"/>
                    <a:pt x="25880" y="465084"/>
                  </a:cubicBezTo>
                  <a:cubicBezTo>
                    <a:pt x="21647" y="471963"/>
                    <a:pt x="3126" y="532288"/>
                    <a:pt x="480" y="541284"/>
                  </a:cubicBezTo>
                  <a:cubicBezTo>
                    <a:pt x="-2166" y="550280"/>
                    <a:pt x="6830" y="500538"/>
                    <a:pt x="10005" y="519059"/>
                  </a:cubicBezTo>
                  <a:cubicBezTo>
                    <a:pt x="13180" y="537580"/>
                    <a:pt x="19530" y="642355"/>
                    <a:pt x="19530" y="652409"/>
                  </a:cubicBezTo>
                  <a:cubicBezTo>
                    <a:pt x="19530" y="662463"/>
                    <a:pt x="12122" y="577796"/>
                    <a:pt x="10005" y="579384"/>
                  </a:cubicBezTo>
                  <a:cubicBezTo>
                    <a:pt x="7888" y="580972"/>
                    <a:pt x="-1107" y="680984"/>
                    <a:pt x="6830" y="661934"/>
                  </a:cubicBezTo>
                  <a:cubicBezTo>
                    <a:pt x="14767" y="642884"/>
                    <a:pt x="48105" y="533876"/>
                    <a:pt x="57630" y="465084"/>
                  </a:cubicBezTo>
                  <a:cubicBezTo>
                    <a:pt x="67155" y="396292"/>
                    <a:pt x="60805" y="297867"/>
                    <a:pt x="63980" y="249184"/>
                  </a:cubicBezTo>
                  <a:cubicBezTo>
                    <a:pt x="67155" y="200501"/>
                    <a:pt x="63980" y="211084"/>
                    <a:pt x="76680" y="172984"/>
                  </a:cubicBezTo>
                  <a:cubicBezTo>
                    <a:pt x="89380" y="134884"/>
                    <a:pt x="123247" y="16351"/>
                    <a:pt x="130655" y="15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8" name="フリーフォーム 1717">
              <a:extLst>
                <a:ext uri="{FF2B5EF4-FFF2-40B4-BE49-F238E27FC236}">
                  <a16:creationId xmlns:a16="http://schemas.microsoft.com/office/drawing/2014/main" id="{83D30E50-E418-E84C-DC9C-EDAF4BEF9D33}"/>
                </a:ext>
              </a:extLst>
            </p:cNvPr>
            <p:cNvSpPr/>
            <p:nvPr/>
          </p:nvSpPr>
          <p:spPr>
            <a:xfrm>
              <a:off x="6086467" y="6991471"/>
              <a:ext cx="44596" cy="403019"/>
            </a:xfrm>
            <a:custGeom>
              <a:avLst/>
              <a:gdLst>
                <a:gd name="connsiteX0" fmla="*/ 19058 w 44596"/>
                <a:gd name="connsiteY0" fmla="*/ 12579 h 403019"/>
                <a:gd name="connsiteX1" fmla="*/ 44458 w 44596"/>
                <a:gd name="connsiteY1" fmla="*/ 91954 h 403019"/>
                <a:gd name="connsiteX2" fmla="*/ 6358 w 44596"/>
                <a:gd name="connsiteY2" fmla="*/ 111004 h 403019"/>
                <a:gd name="connsiteX3" fmla="*/ 31758 w 44596"/>
                <a:gd name="connsiteY3" fmla="*/ 133229 h 403019"/>
                <a:gd name="connsiteX4" fmla="*/ 9533 w 44596"/>
                <a:gd name="connsiteY4" fmla="*/ 149104 h 403019"/>
                <a:gd name="connsiteX5" fmla="*/ 28583 w 44596"/>
                <a:gd name="connsiteY5" fmla="*/ 187204 h 403019"/>
                <a:gd name="connsiteX6" fmla="*/ 6358 w 44596"/>
                <a:gd name="connsiteY6" fmla="*/ 209429 h 403019"/>
                <a:gd name="connsiteX7" fmla="*/ 28583 w 44596"/>
                <a:gd name="connsiteY7" fmla="*/ 225304 h 403019"/>
                <a:gd name="connsiteX8" fmla="*/ 8 w 44596"/>
                <a:gd name="connsiteY8" fmla="*/ 247529 h 403019"/>
                <a:gd name="connsiteX9" fmla="*/ 25408 w 44596"/>
                <a:gd name="connsiteY9" fmla="*/ 266579 h 403019"/>
                <a:gd name="connsiteX10" fmla="*/ 6358 w 44596"/>
                <a:gd name="connsiteY10" fmla="*/ 307854 h 403019"/>
                <a:gd name="connsiteX11" fmla="*/ 15883 w 44596"/>
                <a:gd name="connsiteY11" fmla="*/ 320554 h 403019"/>
                <a:gd name="connsiteX12" fmla="*/ 15883 w 44596"/>
                <a:gd name="connsiteY12" fmla="*/ 390404 h 403019"/>
                <a:gd name="connsiteX13" fmla="*/ 19058 w 44596"/>
                <a:gd name="connsiteY13" fmla="*/ 12579 h 403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596" h="403019">
                  <a:moveTo>
                    <a:pt x="19058" y="12579"/>
                  </a:moveTo>
                  <a:cubicBezTo>
                    <a:pt x="23820" y="-37163"/>
                    <a:pt x="46575" y="75550"/>
                    <a:pt x="44458" y="91954"/>
                  </a:cubicBezTo>
                  <a:cubicBezTo>
                    <a:pt x="42341" y="108358"/>
                    <a:pt x="8475" y="104125"/>
                    <a:pt x="6358" y="111004"/>
                  </a:cubicBezTo>
                  <a:cubicBezTo>
                    <a:pt x="4241" y="117883"/>
                    <a:pt x="31229" y="126879"/>
                    <a:pt x="31758" y="133229"/>
                  </a:cubicBezTo>
                  <a:cubicBezTo>
                    <a:pt x="32287" y="139579"/>
                    <a:pt x="10062" y="140108"/>
                    <a:pt x="9533" y="149104"/>
                  </a:cubicBezTo>
                  <a:cubicBezTo>
                    <a:pt x="9004" y="158100"/>
                    <a:pt x="29112" y="177150"/>
                    <a:pt x="28583" y="187204"/>
                  </a:cubicBezTo>
                  <a:cubicBezTo>
                    <a:pt x="28054" y="197258"/>
                    <a:pt x="6358" y="203079"/>
                    <a:pt x="6358" y="209429"/>
                  </a:cubicBezTo>
                  <a:cubicBezTo>
                    <a:pt x="6358" y="215779"/>
                    <a:pt x="29641" y="218954"/>
                    <a:pt x="28583" y="225304"/>
                  </a:cubicBezTo>
                  <a:cubicBezTo>
                    <a:pt x="27525" y="231654"/>
                    <a:pt x="537" y="240650"/>
                    <a:pt x="8" y="247529"/>
                  </a:cubicBezTo>
                  <a:cubicBezTo>
                    <a:pt x="-521" y="254408"/>
                    <a:pt x="24350" y="256525"/>
                    <a:pt x="25408" y="266579"/>
                  </a:cubicBezTo>
                  <a:cubicBezTo>
                    <a:pt x="26466" y="276633"/>
                    <a:pt x="6358" y="307854"/>
                    <a:pt x="6358" y="307854"/>
                  </a:cubicBezTo>
                  <a:cubicBezTo>
                    <a:pt x="4771" y="316850"/>
                    <a:pt x="14296" y="306796"/>
                    <a:pt x="15883" y="320554"/>
                  </a:cubicBezTo>
                  <a:cubicBezTo>
                    <a:pt x="17470" y="334312"/>
                    <a:pt x="12708" y="438558"/>
                    <a:pt x="15883" y="390404"/>
                  </a:cubicBezTo>
                  <a:cubicBezTo>
                    <a:pt x="19058" y="342250"/>
                    <a:pt x="14296" y="62321"/>
                    <a:pt x="19058" y="125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19" name="フリーフォーム 1718">
              <a:extLst>
                <a:ext uri="{FF2B5EF4-FFF2-40B4-BE49-F238E27FC236}">
                  <a16:creationId xmlns:a16="http://schemas.microsoft.com/office/drawing/2014/main" id="{8F24B80E-53D1-C0E3-FB12-5387D500210B}"/>
                </a:ext>
              </a:extLst>
            </p:cNvPr>
            <p:cNvSpPr/>
            <p:nvPr/>
          </p:nvSpPr>
          <p:spPr>
            <a:xfrm>
              <a:off x="6273560" y="6823043"/>
              <a:ext cx="100182" cy="184230"/>
            </a:xfrm>
            <a:custGeom>
              <a:avLst/>
              <a:gdLst>
                <a:gd name="connsiteX0" fmla="*/ 47865 w 100182"/>
                <a:gd name="connsiteY0" fmla="*/ 32 h 184230"/>
                <a:gd name="connsiteX1" fmla="*/ 95490 w 100182"/>
                <a:gd name="connsiteY1" fmla="*/ 85757 h 184230"/>
                <a:gd name="connsiteX2" fmla="*/ 92315 w 100182"/>
                <a:gd name="connsiteY2" fmla="*/ 127032 h 184230"/>
                <a:gd name="connsiteX3" fmla="*/ 41515 w 100182"/>
                <a:gd name="connsiteY3" fmla="*/ 152432 h 184230"/>
                <a:gd name="connsiteX4" fmla="*/ 240 w 100182"/>
                <a:gd name="connsiteY4" fmla="*/ 184182 h 184230"/>
                <a:gd name="connsiteX5" fmla="*/ 60565 w 100182"/>
                <a:gd name="connsiteY5" fmla="*/ 158782 h 184230"/>
                <a:gd name="connsiteX6" fmla="*/ 92315 w 100182"/>
                <a:gd name="connsiteY6" fmla="*/ 123857 h 184230"/>
                <a:gd name="connsiteX7" fmla="*/ 95490 w 100182"/>
                <a:gd name="connsiteY7" fmla="*/ 76232 h 184230"/>
                <a:gd name="connsiteX8" fmla="*/ 47865 w 100182"/>
                <a:gd name="connsiteY8" fmla="*/ 32 h 18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82" h="184230">
                  <a:moveTo>
                    <a:pt x="47865" y="32"/>
                  </a:moveTo>
                  <a:cubicBezTo>
                    <a:pt x="47865" y="1619"/>
                    <a:pt x="88082" y="64590"/>
                    <a:pt x="95490" y="85757"/>
                  </a:cubicBezTo>
                  <a:cubicBezTo>
                    <a:pt x="102898" y="106924"/>
                    <a:pt x="101311" y="115920"/>
                    <a:pt x="92315" y="127032"/>
                  </a:cubicBezTo>
                  <a:cubicBezTo>
                    <a:pt x="83319" y="138144"/>
                    <a:pt x="56861" y="142907"/>
                    <a:pt x="41515" y="152432"/>
                  </a:cubicBezTo>
                  <a:cubicBezTo>
                    <a:pt x="26169" y="161957"/>
                    <a:pt x="-2935" y="183124"/>
                    <a:pt x="240" y="184182"/>
                  </a:cubicBezTo>
                  <a:cubicBezTo>
                    <a:pt x="3415" y="185240"/>
                    <a:pt x="45219" y="168836"/>
                    <a:pt x="60565" y="158782"/>
                  </a:cubicBezTo>
                  <a:cubicBezTo>
                    <a:pt x="75911" y="148728"/>
                    <a:pt x="86494" y="137615"/>
                    <a:pt x="92315" y="123857"/>
                  </a:cubicBezTo>
                  <a:cubicBezTo>
                    <a:pt x="98136" y="110099"/>
                    <a:pt x="101311" y="97399"/>
                    <a:pt x="95490" y="76232"/>
                  </a:cubicBezTo>
                  <a:cubicBezTo>
                    <a:pt x="89669" y="55065"/>
                    <a:pt x="47865" y="-1555"/>
                    <a:pt x="47865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0" name="フリーフォーム 1719">
              <a:extLst>
                <a:ext uri="{FF2B5EF4-FFF2-40B4-BE49-F238E27FC236}">
                  <a16:creationId xmlns:a16="http://schemas.microsoft.com/office/drawing/2014/main" id="{CB92F769-136A-6DD2-DA7D-E642158489E5}"/>
                </a:ext>
              </a:extLst>
            </p:cNvPr>
            <p:cNvSpPr/>
            <p:nvPr/>
          </p:nvSpPr>
          <p:spPr>
            <a:xfrm>
              <a:off x="6229007" y="6835761"/>
              <a:ext cx="124240" cy="168289"/>
            </a:xfrm>
            <a:custGeom>
              <a:avLst/>
              <a:gdLst>
                <a:gd name="connsiteX0" fmla="*/ 124168 w 124240"/>
                <a:gd name="connsiteY0" fmla="*/ 14 h 168289"/>
                <a:gd name="connsiteX1" fmla="*/ 35268 w 124240"/>
                <a:gd name="connsiteY1" fmla="*/ 31764 h 168289"/>
                <a:gd name="connsiteX2" fmla="*/ 343 w 124240"/>
                <a:gd name="connsiteY2" fmla="*/ 111139 h 168289"/>
                <a:gd name="connsiteX3" fmla="*/ 19393 w 124240"/>
                <a:gd name="connsiteY3" fmla="*/ 146064 h 168289"/>
                <a:gd name="connsiteX4" fmla="*/ 51143 w 124240"/>
                <a:gd name="connsiteY4" fmla="*/ 168289 h 168289"/>
                <a:gd name="connsiteX5" fmla="*/ 25743 w 124240"/>
                <a:gd name="connsiteY5" fmla="*/ 146064 h 168289"/>
                <a:gd name="connsiteX6" fmla="*/ 3518 w 124240"/>
                <a:gd name="connsiteY6" fmla="*/ 95264 h 168289"/>
                <a:gd name="connsiteX7" fmla="*/ 35268 w 124240"/>
                <a:gd name="connsiteY7" fmla="*/ 28589 h 168289"/>
                <a:gd name="connsiteX8" fmla="*/ 19393 w 124240"/>
                <a:gd name="connsiteY8" fmla="*/ 34939 h 168289"/>
                <a:gd name="connsiteX9" fmla="*/ 124168 w 124240"/>
                <a:gd name="connsiteY9" fmla="*/ 14 h 16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4240" h="168289">
                  <a:moveTo>
                    <a:pt x="124168" y="14"/>
                  </a:moveTo>
                  <a:cubicBezTo>
                    <a:pt x="126814" y="-515"/>
                    <a:pt x="55905" y="13243"/>
                    <a:pt x="35268" y="31764"/>
                  </a:cubicBezTo>
                  <a:cubicBezTo>
                    <a:pt x="14631" y="50285"/>
                    <a:pt x="2989" y="92089"/>
                    <a:pt x="343" y="111139"/>
                  </a:cubicBezTo>
                  <a:cubicBezTo>
                    <a:pt x="-2303" y="130189"/>
                    <a:pt x="10926" y="136539"/>
                    <a:pt x="19393" y="146064"/>
                  </a:cubicBezTo>
                  <a:cubicBezTo>
                    <a:pt x="27860" y="155589"/>
                    <a:pt x="50085" y="168289"/>
                    <a:pt x="51143" y="168289"/>
                  </a:cubicBezTo>
                  <a:cubicBezTo>
                    <a:pt x="52201" y="168289"/>
                    <a:pt x="33680" y="158235"/>
                    <a:pt x="25743" y="146064"/>
                  </a:cubicBezTo>
                  <a:cubicBezTo>
                    <a:pt x="17806" y="133893"/>
                    <a:pt x="1931" y="114843"/>
                    <a:pt x="3518" y="95264"/>
                  </a:cubicBezTo>
                  <a:cubicBezTo>
                    <a:pt x="5105" y="75685"/>
                    <a:pt x="35268" y="28589"/>
                    <a:pt x="35268" y="28589"/>
                  </a:cubicBezTo>
                  <a:cubicBezTo>
                    <a:pt x="37914" y="18535"/>
                    <a:pt x="9339" y="40760"/>
                    <a:pt x="19393" y="34939"/>
                  </a:cubicBezTo>
                  <a:cubicBezTo>
                    <a:pt x="29447" y="29118"/>
                    <a:pt x="121522" y="543"/>
                    <a:pt x="124168" y="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1" name="フリーフォーム 1720">
              <a:extLst>
                <a:ext uri="{FF2B5EF4-FFF2-40B4-BE49-F238E27FC236}">
                  <a16:creationId xmlns:a16="http://schemas.microsoft.com/office/drawing/2014/main" id="{7517EE55-A290-4729-CAB5-5BFC3BE4DA5C}"/>
                </a:ext>
              </a:extLst>
            </p:cNvPr>
            <p:cNvSpPr/>
            <p:nvPr/>
          </p:nvSpPr>
          <p:spPr>
            <a:xfrm>
              <a:off x="6289675" y="6838810"/>
              <a:ext cx="59890" cy="124157"/>
            </a:xfrm>
            <a:custGeom>
              <a:avLst/>
              <a:gdLst>
                <a:gd name="connsiteX0" fmla="*/ 0 w 59890"/>
                <a:gd name="connsiteY0" fmla="*/ 140 h 124157"/>
                <a:gd name="connsiteX1" fmla="*/ 57150 w 59890"/>
                <a:gd name="connsiteY1" fmla="*/ 57290 h 124157"/>
                <a:gd name="connsiteX2" fmla="*/ 50800 w 59890"/>
                <a:gd name="connsiteY2" fmla="*/ 123965 h 124157"/>
                <a:gd name="connsiteX3" fmla="*/ 50800 w 59890"/>
                <a:gd name="connsiteY3" fmla="*/ 76340 h 124157"/>
                <a:gd name="connsiteX4" fmla="*/ 57150 w 59890"/>
                <a:gd name="connsiteY4" fmla="*/ 41415 h 124157"/>
                <a:gd name="connsiteX5" fmla="*/ 0 w 59890"/>
                <a:gd name="connsiteY5" fmla="*/ 140 h 12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90" h="124157">
                  <a:moveTo>
                    <a:pt x="0" y="140"/>
                  </a:moveTo>
                  <a:cubicBezTo>
                    <a:pt x="0" y="2786"/>
                    <a:pt x="48683" y="36652"/>
                    <a:pt x="57150" y="57290"/>
                  </a:cubicBezTo>
                  <a:cubicBezTo>
                    <a:pt x="65617" y="77928"/>
                    <a:pt x="51858" y="120790"/>
                    <a:pt x="50800" y="123965"/>
                  </a:cubicBezTo>
                  <a:cubicBezTo>
                    <a:pt x="49742" y="127140"/>
                    <a:pt x="49742" y="90098"/>
                    <a:pt x="50800" y="76340"/>
                  </a:cubicBezTo>
                  <a:cubicBezTo>
                    <a:pt x="51858" y="62582"/>
                    <a:pt x="60854" y="49882"/>
                    <a:pt x="57150" y="41415"/>
                  </a:cubicBezTo>
                  <a:cubicBezTo>
                    <a:pt x="53446" y="32948"/>
                    <a:pt x="0" y="-2506"/>
                    <a:pt x="0" y="1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2" name="フリーフォーム 1721">
              <a:extLst>
                <a:ext uri="{FF2B5EF4-FFF2-40B4-BE49-F238E27FC236}">
                  <a16:creationId xmlns:a16="http://schemas.microsoft.com/office/drawing/2014/main" id="{C2EE1771-FAC2-7888-6AC5-D7A487F5DF70}"/>
                </a:ext>
              </a:extLst>
            </p:cNvPr>
            <p:cNvSpPr/>
            <p:nvPr/>
          </p:nvSpPr>
          <p:spPr>
            <a:xfrm>
              <a:off x="6261085" y="6476953"/>
              <a:ext cx="140056" cy="388973"/>
            </a:xfrm>
            <a:custGeom>
              <a:avLst/>
              <a:gdLst>
                <a:gd name="connsiteX0" fmla="*/ 28590 w 140056"/>
                <a:gd name="connsiteY0" fmla="*/ 47 h 388973"/>
                <a:gd name="connsiteX1" fmla="*/ 57165 w 140056"/>
                <a:gd name="connsiteY1" fmla="*/ 219122 h 388973"/>
                <a:gd name="connsiteX2" fmla="*/ 15 w 140056"/>
                <a:gd name="connsiteY2" fmla="*/ 387397 h 388973"/>
                <a:gd name="connsiteX3" fmla="*/ 63515 w 140056"/>
                <a:gd name="connsiteY3" fmla="*/ 298497 h 388973"/>
                <a:gd name="connsiteX4" fmla="*/ 139715 w 140056"/>
                <a:gd name="connsiteY4" fmla="*/ 215947 h 388973"/>
                <a:gd name="connsiteX5" fmla="*/ 92090 w 140056"/>
                <a:gd name="connsiteY5" fmla="*/ 250872 h 388973"/>
                <a:gd name="connsiteX6" fmla="*/ 104790 w 140056"/>
                <a:gd name="connsiteY6" fmla="*/ 146097 h 388973"/>
                <a:gd name="connsiteX7" fmla="*/ 69865 w 140056"/>
                <a:gd name="connsiteY7" fmla="*/ 273097 h 388973"/>
                <a:gd name="connsiteX8" fmla="*/ 66690 w 140056"/>
                <a:gd name="connsiteY8" fmla="*/ 238172 h 388973"/>
                <a:gd name="connsiteX9" fmla="*/ 28590 w 140056"/>
                <a:gd name="connsiteY9" fmla="*/ 47 h 388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056" h="388973">
                  <a:moveTo>
                    <a:pt x="28590" y="47"/>
                  </a:moveTo>
                  <a:cubicBezTo>
                    <a:pt x="27003" y="-3128"/>
                    <a:pt x="61927" y="154564"/>
                    <a:pt x="57165" y="219122"/>
                  </a:cubicBezTo>
                  <a:cubicBezTo>
                    <a:pt x="52403" y="283680"/>
                    <a:pt x="-1043" y="374168"/>
                    <a:pt x="15" y="387397"/>
                  </a:cubicBezTo>
                  <a:cubicBezTo>
                    <a:pt x="1073" y="400626"/>
                    <a:pt x="40232" y="327072"/>
                    <a:pt x="63515" y="298497"/>
                  </a:cubicBezTo>
                  <a:cubicBezTo>
                    <a:pt x="86798" y="269922"/>
                    <a:pt x="134953" y="223885"/>
                    <a:pt x="139715" y="215947"/>
                  </a:cubicBezTo>
                  <a:cubicBezTo>
                    <a:pt x="144478" y="208010"/>
                    <a:pt x="97911" y="262514"/>
                    <a:pt x="92090" y="250872"/>
                  </a:cubicBezTo>
                  <a:cubicBezTo>
                    <a:pt x="86269" y="239230"/>
                    <a:pt x="108494" y="142393"/>
                    <a:pt x="104790" y="146097"/>
                  </a:cubicBezTo>
                  <a:cubicBezTo>
                    <a:pt x="101086" y="149801"/>
                    <a:pt x="76215" y="257751"/>
                    <a:pt x="69865" y="273097"/>
                  </a:cubicBezTo>
                  <a:cubicBezTo>
                    <a:pt x="63515" y="288443"/>
                    <a:pt x="69865" y="282622"/>
                    <a:pt x="66690" y="238172"/>
                  </a:cubicBezTo>
                  <a:cubicBezTo>
                    <a:pt x="63515" y="193722"/>
                    <a:pt x="30177" y="3222"/>
                    <a:pt x="28590" y="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3" name="フリーフォーム 1722">
              <a:extLst>
                <a:ext uri="{FF2B5EF4-FFF2-40B4-BE49-F238E27FC236}">
                  <a16:creationId xmlns:a16="http://schemas.microsoft.com/office/drawing/2014/main" id="{0736517B-E553-5713-193B-A159312A87F4}"/>
                </a:ext>
              </a:extLst>
            </p:cNvPr>
            <p:cNvSpPr/>
            <p:nvPr/>
          </p:nvSpPr>
          <p:spPr>
            <a:xfrm>
              <a:off x="6276936" y="6860261"/>
              <a:ext cx="60447" cy="92130"/>
            </a:xfrm>
            <a:custGeom>
              <a:avLst/>
              <a:gdLst>
                <a:gd name="connsiteX0" fmla="*/ 39 w 60447"/>
                <a:gd name="connsiteY0" fmla="*/ 914 h 92130"/>
                <a:gd name="connsiteX1" fmla="*/ 50839 w 60447"/>
                <a:gd name="connsiteY1" fmla="*/ 45364 h 92130"/>
                <a:gd name="connsiteX2" fmla="*/ 34964 w 60447"/>
                <a:gd name="connsiteY2" fmla="*/ 73939 h 92130"/>
                <a:gd name="connsiteX3" fmla="*/ 3214 w 60447"/>
                <a:gd name="connsiteY3" fmla="*/ 73939 h 92130"/>
                <a:gd name="connsiteX4" fmla="*/ 60364 w 60447"/>
                <a:gd name="connsiteY4" fmla="*/ 89814 h 92130"/>
                <a:gd name="connsiteX5" fmla="*/ 39 w 60447"/>
                <a:gd name="connsiteY5" fmla="*/ 914 h 9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447" h="92130">
                  <a:moveTo>
                    <a:pt x="39" y="914"/>
                  </a:moveTo>
                  <a:cubicBezTo>
                    <a:pt x="-1548" y="-6494"/>
                    <a:pt x="45018" y="33193"/>
                    <a:pt x="50839" y="45364"/>
                  </a:cubicBezTo>
                  <a:cubicBezTo>
                    <a:pt x="56660" y="57535"/>
                    <a:pt x="42902" y="69177"/>
                    <a:pt x="34964" y="73939"/>
                  </a:cubicBezTo>
                  <a:cubicBezTo>
                    <a:pt x="27027" y="78702"/>
                    <a:pt x="-1019" y="71293"/>
                    <a:pt x="3214" y="73939"/>
                  </a:cubicBezTo>
                  <a:cubicBezTo>
                    <a:pt x="7447" y="76585"/>
                    <a:pt x="57718" y="99339"/>
                    <a:pt x="60364" y="89814"/>
                  </a:cubicBezTo>
                  <a:cubicBezTo>
                    <a:pt x="63010" y="80289"/>
                    <a:pt x="1626" y="8322"/>
                    <a:pt x="39" y="9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4" name="フリーフォーム 1723">
              <a:extLst>
                <a:ext uri="{FF2B5EF4-FFF2-40B4-BE49-F238E27FC236}">
                  <a16:creationId xmlns:a16="http://schemas.microsoft.com/office/drawing/2014/main" id="{A97BC4F7-E9D6-D8AA-4996-FE5DD4DDC58C}"/>
                </a:ext>
              </a:extLst>
            </p:cNvPr>
            <p:cNvSpPr/>
            <p:nvPr/>
          </p:nvSpPr>
          <p:spPr>
            <a:xfrm>
              <a:off x="6347892" y="6600761"/>
              <a:ext cx="85128" cy="558925"/>
            </a:xfrm>
            <a:custGeom>
              <a:avLst/>
              <a:gdLst>
                <a:gd name="connsiteX0" fmla="*/ 84658 w 85128"/>
                <a:gd name="connsiteY0" fmla="*/ 64 h 558925"/>
                <a:gd name="connsiteX1" fmla="*/ 68783 w 85128"/>
                <a:gd name="connsiteY1" fmla="*/ 193739 h 558925"/>
                <a:gd name="connsiteX2" fmla="*/ 52908 w 85128"/>
                <a:gd name="connsiteY2" fmla="*/ 241364 h 558925"/>
                <a:gd name="connsiteX3" fmla="*/ 75133 w 85128"/>
                <a:gd name="connsiteY3" fmla="*/ 320739 h 558925"/>
                <a:gd name="connsiteX4" fmla="*/ 81483 w 85128"/>
                <a:gd name="connsiteY4" fmla="*/ 346139 h 558925"/>
                <a:gd name="connsiteX5" fmla="*/ 56083 w 85128"/>
                <a:gd name="connsiteY5" fmla="*/ 400114 h 558925"/>
                <a:gd name="connsiteX6" fmla="*/ 2108 w 85128"/>
                <a:gd name="connsiteY6" fmla="*/ 450914 h 558925"/>
                <a:gd name="connsiteX7" fmla="*/ 11633 w 85128"/>
                <a:gd name="connsiteY7" fmla="*/ 558864 h 558925"/>
                <a:gd name="connsiteX8" fmla="*/ 17983 w 85128"/>
                <a:gd name="connsiteY8" fmla="*/ 435039 h 558925"/>
                <a:gd name="connsiteX9" fmla="*/ 65608 w 85128"/>
                <a:gd name="connsiteY9" fmla="*/ 358839 h 558925"/>
                <a:gd name="connsiteX10" fmla="*/ 71958 w 85128"/>
                <a:gd name="connsiteY10" fmla="*/ 288989 h 558925"/>
                <a:gd name="connsiteX11" fmla="*/ 49733 w 85128"/>
                <a:gd name="connsiteY11" fmla="*/ 215964 h 558925"/>
                <a:gd name="connsiteX12" fmla="*/ 84658 w 85128"/>
                <a:gd name="connsiteY12" fmla="*/ 64 h 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28" h="558925">
                  <a:moveTo>
                    <a:pt x="84658" y="64"/>
                  </a:moveTo>
                  <a:cubicBezTo>
                    <a:pt x="87833" y="-3640"/>
                    <a:pt x="74075" y="153522"/>
                    <a:pt x="68783" y="193739"/>
                  </a:cubicBezTo>
                  <a:cubicBezTo>
                    <a:pt x="63491" y="233956"/>
                    <a:pt x="51850" y="220197"/>
                    <a:pt x="52908" y="241364"/>
                  </a:cubicBezTo>
                  <a:cubicBezTo>
                    <a:pt x="53966" y="262531"/>
                    <a:pt x="70370" y="303276"/>
                    <a:pt x="75133" y="320739"/>
                  </a:cubicBezTo>
                  <a:cubicBezTo>
                    <a:pt x="79896" y="338202"/>
                    <a:pt x="84658" y="332910"/>
                    <a:pt x="81483" y="346139"/>
                  </a:cubicBezTo>
                  <a:cubicBezTo>
                    <a:pt x="78308" y="359368"/>
                    <a:pt x="69312" y="382652"/>
                    <a:pt x="56083" y="400114"/>
                  </a:cubicBezTo>
                  <a:cubicBezTo>
                    <a:pt x="42854" y="417577"/>
                    <a:pt x="9516" y="424456"/>
                    <a:pt x="2108" y="450914"/>
                  </a:cubicBezTo>
                  <a:cubicBezTo>
                    <a:pt x="-5300" y="477372"/>
                    <a:pt x="8987" y="561510"/>
                    <a:pt x="11633" y="558864"/>
                  </a:cubicBezTo>
                  <a:cubicBezTo>
                    <a:pt x="14279" y="556218"/>
                    <a:pt x="8987" y="468376"/>
                    <a:pt x="17983" y="435039"/>
                  </a:cubicBezTo>
                  <a:cubicBezTo>
                    <a:pt x="26979" y="401702"/>
                    <a:pt x="56612" y="383181"/>
                    <a:pt x="65608" y="358839"/>
                  </a:cubicBezTo>
                  <a:cubicBezTo>
                    <a:pt x="74604" y="334497"/>
                    <a:pt x="74604" y="312801"/>
                    <a:pt x="71958" y="288989"/>
                  </a:cubicBezTo>
                  <a:cubicBezTo>
                    <a:pt x="69312" y="265177"/>
                    <a:pt x="48145" y="260414"/>
                    <a:pt x="49733" y="215964"/>
                  </a:cubicBezTo>
                  <a:cubicBezTo>
                    <a:pt x="51320" y="171514"/>
                    <a:pt x="81483" y="3768"/>
                    <a:pt x="84658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5" name="フリーフォーム 1724">
              <a:extLst>
                <a:ext uri="{FF2B5EF4-FFF2-40B4-BE49-F238E27FC236}">
                  <a16:creationId xmlns:a16="http://schemas.microsoft.com/office/drawing/2014/main" id="{BDCBB986-1214-B89C-9F38-6DDFF47A50EB}"/>
                </a:ext>
              </a:extLst>
            </p:cNvPr>
            <p:cNvSpPr/>
            <p:nvPr/>
          </p:nvSpPr>
          <p:spPr>
            <a:xfrm>
              <a:off x="6366128" y="6595259"/>
              <a:ext cx="47285" cy="297749"/>
            </a:xfrm>
            <a:custGeom>
              <a:avLst/>
              <a:gdLst>
                <a:gd name="connsiteX0" fmla="*/ 44197 w 47285"/>
                <a:gd name="connsiteY0" fmla="*/ 2391 h 297749"/>
                <a:gd name="connsiteX1" fmla="*/ 6097 w 47285"/>
                <a:gd name="connsiteY1" fmla="*/ 230991 h 297749"/>
                <a:gd name="connsiteX2" fmla="*/ 2922 w 47285"/>
                <a:gd name="connsiteY2" fmla="*/ 250041 h 297749"/>
                <a:gd name="connsiteX3" fmla="*/ 34672 w 47285"/>
                <a:gd name="connsiteY3" fmla="*/ 297666 h 297749"/>
                <a:gd name="connsiteX4" fmla="*/ 9272 w 47285"/>
                <a:gd name="connsiteY4" fmla="*/ 237341 h 297749"/>
                <a:gd name="connsiteX5" fmla="*/ 41022 w 47285"/>
                <a:gd name="connsiteY5" fmla="*/ 116691 h 297749"/>
                <a:gd name="connsiteX6" fmla="*/ 44197 w 47285"/>
                <a:gd name="connsiteY6" fmla="*/ 2391 h 297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85" h="297749">
                  <a:moveTo>
                    <a:pt x="44197" y="2391"/>
                  </a:moveTo>
                  <a:cubicBezTo>
                    <a:pt x="38376" y="21441"/>
                    <a:pt x="6097" y="230991"/>
                    <a:pt x="6097" y="230991"/>
                  </a:cubicBezTo>
                  <a:cubicBezTo>
                    <a:pt x="-782" y="272266"/>
                    <a:pt x="-1840" y="238929"/>
                    <a:pt x="2922" y="250041"/>
                  </a:cubicBezTo>
                  <a:cubicBezTo>
                    <a:pt x="7684" y="261153"/>
                    <a:pt x="33614" y="299783"/>
                    <a:pt x="34672" y="297666"/>
                  </a:cubicBezTo>
                  <a:cubicBezTo>
                    <a:pt x="35730" y="295549"/>
                    <a:pt x="8214" y="267503"/>
                    <a:pt x="9272" y="237341"/>
                  </a:cubicBezTo>
                  <a:cubicBezTo>
                    <a:pt x="10330" y="207179"/>
                    <a:pt x="35201" y="150028"/>
                    <a:pt x="41022" y="116691"/>
                  </a:cubicBezTo>
                  <a:cubicBezTo>
                    <a:pt x="46843" y="83354"/>
                    <a:pt x="50018" y="-16659"/>
                    <a:pt x="44197" y="23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6" name="フリーフォーム 1725">
              <a:extLst>
                <a:ext uri="{FF2B5EF4-FFF2-40B4-BE49-F238E27FC236}">
                  <a16:creationId xmlns:a16="http://schemas.microsoft.com/office/drawing/2014/main" id="{CC94E0D6-D0C4-0C99-096C-C9E297FE276C}"/>
                </a:ext>
              </a:extLst>
            </p:cNvPr>
            <p:cNvSpPr/>
            <p:nvPr/>
          </p:nvSpPr>
          <p:spPr>
            <a:xfrm>
              <a:off x="6403203" y="6693907"/>
              <a:ext cx="169288" cy="441696"/>
            </a:xfrm>
            <a:custGeom>
              <a:avLst/>
              <a:gdLst>
                <a:gd name="connsiteX0" fmla="*/ 165872 w 169288"/>
                <a:gd name="connsiteY0" fmla="*/ 11693 h 441696"/>
                <a:gd name="connsiteX1" fmla="*/ 772 w 169288"/>
                <a:gd name="connsiteY1" fmla="*/ 440318 h 441696"/>
                <a:gd name="connsiteX2" fmla="*/ 105547 w 169288"/>
                <a:gd name="connsiteY2" fmla="*/ 145043 h 441696"/>
                <a:gd name="connsiteX3" fmla="*/ 165872 w 169288"/>
                <a:gd name="connsiteY3" fmla="*/ 11693 h 441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288" h="441696">
                  <a:moveTo>
                    <a:pt x="165872" y="11693"/>
                  </a:moveTo>
                  <a:cubicBezTo>
                    <a:pt x="148410" y="60905"/>
                    <a:pt x="10826" y="418093"/>
                    <a:pt x="772" y="440318"/>
                  </a:cubicBezTo>
                  <a:cubicBezTo>
                    <a:pt x="-9282" y="462543"/>
                    <a:pt x="81735" y="209601"/>
                    <a:pt x="105547" y="145043"/>
                  </a:cubicBezTo>
                  <a:cubicBezTo>
                    <a:pt x="129359" y="80485"/>
                    <a:pt x="183334" y="-37519"/>
                    <a:pt x="165872" y="116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7" name="フリーフォーム 1726">
              <a:extLst>
                <a:ext uri="{FF2B5EF4-FFF2-40B4-BE49-F238E27FC236}">
                  <a16:creationId xmlns:a16="http://schemas.microsoft.com/office/drawing/2014/main" id="{840821E1-4981-110C-1595-4B5C4BA21116}"/>
                </a:ext>
              </a:extLst>
            </p:cNvPr>
            <p:cNvSpPr/>
            <p:nvPr/>
          </p:nvSpPr>
          <p:spPr>
            <a:xfrm>
              <a:off x="6209024" y="6977552"/>
              <a:ext cx="173219" cy="230071"/>
            </a:xfrm>
            <a:custGeom>
              <a:avLst/>
              <a:gdLst>
                <a:gd name="connsiteX0" fmla="*/ 172726 w 173219"/>
                <a:gd name="connsiteY0" fmla="*/ 1098 h 230071"/>
                <a:gd name="connsiteX1" fmla="*/ 13976 w 173219"/>
                <a:gd name="connsiteY1" fmla="*/ 121748 h 230071"/>
                <a:gd name="connsiteX2" fmla="*/ 7626 w 173219"/>
                <a:gd name="connsiteY2" fmla="*/ 229698 h 230071"/>
                <a:gd name="connsiteX3" fmla="*/ 10801 w 173219"/>
                <a:gd name="connsiteY3" fmla="*/ 83648 h 230071"/>
                <a:gd name="connsiteX4" fmla="*/ 7626 w 173219"/>
                <a:gd name="connsiteY4" fmla="*/ 112223 h 230071"/>
                <a:gd name="connsiteX5" fmla="*/ 61601 w 173219"/>
                <a:gd name="connsiteY5" fmla="*/ 64598 h 230071"/>
                <a:gd name="connsiteX6" fmla="*/ 172726 w 173219"/>
                <a:gd name="connsiteY6" fmla="*/ 1098 h 230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3219" h="230071">
                  <a:moveTo>
                    <a:pt x="172726" y="1098"/>
                  </a:moveTo>
                  <a:cubicBezTo>
                    <a:pt x="164789" y="10623"/>
                    <a:pt x="41493" y="83648"/>
                    <a:pt x="13976" y="121748"/>
                  </a:cubicBezTo>
                  <a:cubicBezTo>
                    <a:pt x="-13541" y="159848"/>
                    <a:pt x="8155" y="236048"/>
                    <a:pt x="7626" y="229698"/>
                  </a:cubicBezTo>
                  <a:cubicBezTo>
                    <a:pt x="7097" y="223348"/>
                    <a:pt x="10801" y="103227"/>
                    <a:pt x="10801" y="83648"/>
                  </a:cubicBezTo>
                  <a:cubicBezTo>
                    <a:pt x="10801" y="64069"/>
                    <a:pt x="-841" y="115398"/>
                    <a:pt x="7626" y="112223"/>
                  </a:cubicBezTo>
                  <a:cubicBezTo>
                    <a:pt x="16093" y="109048"/>
                    <a:pt x="32497" y="82590"/>
                    <a:pt x="61601" y="64598"/>
                  </a:cubicBezTo>
                  <a:cubicBezTo>
                    <a:pt x="90705" y="46606"/>
                    <a:pt x="180663" y="-8427"/>
                    <a:pt x="172726" y="10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8" name="フリーフォーム 1727">
              <a:extLst>
                <a:ext uri="{FF2B5EF4-FFF2-40B4-BE49-F238E27FC236}">
                  <a16:creationId xmlns:a16="http://schemas.microsoft.com/office/drawing/2014/main" id="{01E83AAA-FFFE-6A1E-56CD-4578938578E9}"/>
                </a:ext>
              </a:extLst>
            </p:cNvPr>
            <p:cNvSpPr/>
            <p:nvPr/>
          </p:nvSpPr>
          <p:spPr>
            <a:xfrm>
              <a:off x="6143552" y="7629890"/>
              <a:ext cx="57255" cy="1377731"/>
            </a:xfrm>
            <a:custGeom>
              <a:avLst/>
              <a:gdLst>
                <a:gd name="connsiteX0" fmla="*/ 57223 w 57255"/>
                <a:gd name="connsiteY0" fmla="*/ 15510 h 1377731"/>
                <a:gd name="connsiteX1" fmla="*/ 19123 w 57255"/>
                <a:gd name="connsiteY1" fmla="*/ 1047385 h 1377731"/>
                <a:gd name="connsiteX2" fmla="*/ 73 w 57255"/>
                <a:gd name="connsiteY2" fmla="*/ 1352185 h 1377731"/>
                <a:gd name="connsiteX3" fmla="*/ 25473 w 57255"/>
                <a:gd name="connsiteY3" fmla="*/ 488585 h 1377731"/>
                <a:gd name="connsiteX4" fmla="*/ 57223 w 57255"/>
                <a:gd name="connsiteY4" fmla="*/ 15510 h 137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255" h="1377731">
                  <a:moveTo>
                    <a:pt x="57223" y="15510"/>
                  </a:moveTo>
                  <a:cubicBezTo>
                    <a:pt x="56165" y="108643"/>
                    <a:pt x="28648" y="824606"/>
                    <a:pt x="19123" y="1047385"/>
                  </a:cubicBezTo>
                  <a:cubicBezTo>
                    <a:pt x="9598" y="1270164"/>
                    <a:pt x="-985" y="1445318"/>
                    <a:pt x="73" y="1352185"/>
                  </a:cubicBezTo>
                  <a:cubicBezTo>
                    <a:pt x="1131" y="1259052"/>
                    <a:pt x="17535" y="707131"/>
                    <a:pt x="25473" y="488585"/>
                  </a:cubicBezTo>
                  <a:cubicBezTo>
                    <a:pt x="33410" y="270039"/>
                    <a:pt x="58281" y="-77623"/>
                    <a:pt x="57223" y="155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29" name="フリーフォーム 1728">
              <a:extLst>
                <a:ext uri="{FF2B5EF4-FFF2-40B4-BE49-F238E27FC236}">
                  <a16:creationId xmlns:a16="http://schemas.microsoft.com/office/drawing/2014/main" id="{1D603702-6319-CBB8-40EC-92EE238BEF97}"/>
                </a:ext>
              </a:extLst>
            </p:cNvPr>
            <p:cNvSpPr/>
            <p:nvPr/>
          </p:nvSpPr>
          <p:spPr>
            <a:xfrm>
              <a:off x="6470640" y="8617682"/>
              <a:ext cx="159671" cy="192120"/>
            </a:xfrm>
            <a:custGeom>
              <a:avLst/>
              <a:gdLst>
                <a:gd name="connsiteX0" fmla="*/ 10 w 159671"/>
                <a:gd name="connsiteY0" fmla="*/ 50068 h 192120"/>
                <a:gd name="connsiteX1" fmla="*/ 101610 w 159671"/>
                <a:gd name="connsiteY1" fmla="*/ 11968 h 192120"/>
                <a:gd name="connsiteX2" fmla="*/ 139710 w 159671"/>
                <a:gd name="connsiteY2" fmla="*/ 53243 h 192120"/>
                <a:gd name="connsiteX3" fmla="*/ 146060 w 159671"/>
                <a:gd name="connsiteY3" fmla="*/ 110393 h 192120"/>
                <a:gd name="connsiteX4" fmla="*/ 146060 w 159671"/>
                <a:gd name="connsiteY4" fmla="*/ 173893 h 192120"/>
                <a:gd name="connsiteX5" fmla="*/ 146060 w 159671"/>
                <a:gd name="connsiteY5" fmla="*/ 183418 h 192120"/>
                <a:gd name="connsiteX6" fmla="*/ 158760 w 159671"/>
                <a:gd name="connsiteY6" fmla="*/ 59593 h 192120"/>
                <a:gd name="connsiteX7" fmla="*/ 117485 w 159671"/>
                <a:gd name="connsiteY7" fmla="*/ 5618 h 192120"/>
                <a:gd name="connsiteX8" fmla="*/ 95260 w 159671"/>
                <a:gd name="connsiteY8" fmla="*/ 5618 h 192120"/>
                <a:gd name="connsiteX9" fmla="*/ 10 w 159671"/>
                <a:gd name="connsiteY9" fmla="*/ 50068 h 192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671" h="192120">
                  <a:moveTo>
                    <a:pt x="10" y="50068"/>
                  </a:moveTo>
                  <a:cubicBezTo>
                    <a:pt x="1068" y="51126"/>
                    <a:pt x="78327" y="11439"/>
                    <a:pt x="101610" y="11968"/>
                  </a:cubicBezTo>
                  <a:cubicBezTo>
                    <a:pt x="124893" y="12497"/>
                    <a:pt x="132302" y="36839"/>
                    <a:pt x="139710" y="53243"/>
                  </a:cubicBezTo>
                  <a:cubicBezTo>
                    <a:pt x="147118" y="69647"/>
                    <a:pt x="145002" y="90285"/>
                    <a:pt x="146060" y="110393"/>
                  </a:cubicBezTo>
                  <a:cubicBezTo>
                    <a:pt x="147118" y="130501"/>
                    <a:pt x="146060" y="173893"/>
                    <a:pt x="146060" y="173893"/>
                  </a:cubicBezTo>
                  <a:cubicBezTo>
                    <a:pt x="146060" y="186064"/>
                    <a:pt x="143943" y="202468"/>
                    <a:pt x="146060" y="183418"/>
                  </a:cubicBezTo>
                  <a:cubicBezTo>
                    <a:pt x="148177" y="164368"/>
                    <a:pt x="163522" y="89226"/>
                    <a:pt x="158760" y="59593"/>
                  </a:cubicBezTo>
                  <a:cubicBezTo>
                    <a:pt x="153998" y="29960"/>
                    <a:pt x="128068" y="14614"/>
                    <a:pt x="117485" y="5618"/>
                  </a:cubicBezTo>
                  <a:cubicBezTo>
                    <a:pt x="106902" y="-3378"/>
                    <a:pt x="109547" y="-203"/>
                    <a:pt x="95260" y="5618"/>
                  </a:cubicBezTo>
                  <a:cubicBezTo>
                    <a:pt x="80973" y="11439"/>
                    <a:pt x="-1048" y="49010"/>
                    <a:pt x="10" y="500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0" name="フリーフォーム 1729">
              <a:extLst>
                <a:ext uri="{FF2B5EF4-FFF2-40B4-BE49-F238E27FC236}">
                  <a16:creationId xmlns:a16="http://schemas.microsoft.com/office/drawing/2014/main" id="{FE8FE198-6D2D-17C8-F1C7-3124D791B4AC}"/>
                </a:ext>
              </a:extLst>
            </p:cNvPr>
            <p:cNvSpPr/>
            <p:nvPr/>
          </p:nvSpPr>
          <p:spPr>
            <a:xfrm>
              <a:off x="6445247" y="8610576"/>
              <a:ext cx="114435" cy="197118"/>
            </a:xfrm>
            <a:custGeom>
              <a:avLst/>
              <a:gdLst>
                <a:gd name="connsiteX0" fmla="*/ 82553 w 114435"/>
                <a:gd name="connsiteY0" fmla="*/ 24 h 197118"/>
                <a:gd name="connsiteX1" fmla="*/ 73028 w 114435"/>
                <a:gd name="connsiteY1" fmla="*/ 92099 h 197118"/>
                <a:gd name="connsiteX2" fmla="*/ 85728 w 114435"/>
                <a:gd name="connsiteY2" fmla="*/ 139724 h 197118"/>
                <a:gd name="connsiteX3" fmla="*/ 114303 w 114435"/>
                <a:gd name="connsiteY3" fmla="*/ 196874 h 197118"/>
                <a:gd name="connsiteX4" fmla="*/ 73028 w 114435"/>
                <a:gd name="connsiteY4" fmla="*/ 158774 h 197118"/>
                <a:gd name="connsiteX5" fmla="*/ 3 w 114435"/>
                <a:gd name="connsiteY5" fmla="*/ 120674 h 197118"/>
                <a:gd name="connsiteX6" fmla="*/ 76203 w 114435"/>
                <a:gd name="connsiteY6" fmla="*/ 149249 h 197118"/>
                <a:gd name="connsiteX7" fmla="*/ 73028 w 114435"/>
                <a:gd name="connsiteY7" fmla="*/ 111149 h 197118"/>
                <a:gd name="connsiteX8" fmla="*/ 19053 w 114435"/>
                <a:gd name="connsiteY8" fmla="*/ 73049 h 197118"/>
                <a:gd name="connsiteX9" fmla="*/ 50803 w 114435"/>
                <a:gd name="connsiteY9" fmla="*/ 82574 h 197118"/>
                <a:gd name="connsiteX10" fmla="*/ 82553 w 114435"/>
                <a:gd name="connsiteY10" fmla="*/ 24 h 197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435" h="197118">
                  <a:moveTo>
                    <a:pt x="82553" y="24"/>
                  </a:moveTo>
                  <a:cubicBezTo>
                    <a:pt x="86257" y="1611"/>
                    <a:pt x="72499" y="68816"/>
                    <a:pt x="73028" y="92099"/>
                  </a:cubicBezTo>
                  <a:cubicBezTo>
                    <a:pt x="73557" y="115382"/>
                    <a:pt x="78849" y="122262"/>
                    <a:pt x="85728" y="139724"/>
                  </a:cubicBezTo>
                  <a:cubicBezTo>
                    <a:pt x="92607" y="157186"/>
                    <a:pt x="116420" y="193699"/>
                    <a:pt x="114303" y="196874"/>
                  </a:cubicBezTo>
                  <a:cubicBezTo>
                    <a:pt x="112186" y="200049"/>
                    <a:pt x="92078" y="171474"/>
                    <a:pt x="73028" y="158774"/>
                  </a:cubicBezTo>
                  <a:cubicBezTo>
                    <a:pt x="53978" y="146074"/>
                    <a:pt x="-526" y="122261"/>
                    <a:pt x="3" y="120674"/>
                  </a:cubicBezTo>
                  <a:cubicBezTo>
                    <a:pt x="532" y="119087"/>
                    <a:pt x="64032" y="150836"/>
                    <a:pt x="76203" y="149249"/>
                  </a:cubicBezTo>
                  <a:cubicBezTo>
                    <a:pt x="88374" y="147662"/>
                    <a:pt x="82553" y="123849"/>
                    <a:pt x="73028" y="111149"/>
                  </a:cubicBezTo>
                  <a:cubicBezTo>
                    <a:pt x="63503" y="98449"/>
                    <a:pt x="22757" y="77811"/>
                    <a:pt x="19053" y="73049"/>
                  </a:cubicBezTo>
                  <a:cubicBezTo>
                    <a:pt x="15349" y="68287"/>
                    <a:pt x="39691" y="89453"/>
                    <a:pt x="50803" y="82574"/>
                  </a:cubicBezTo>
                  <a:cubicBezTo>
                    <a:pt x="61915" y="75695"/>
                    <a:pt x="78849" y="-1563"/>
                    <a:pt x="82553" y="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1" name="フリーフォーム 1730">
              <a:extLst>
                <a:ext uri="{FF2B5EF4-FFF2-40B4-BE49-F238E27FC236}">
                  <a16:creationId xmlns:a16="http://schemas.microsoft.com/office/drawing/2014/main" id="{73FD74E3-FE2F-CFFA-F312-E6CB85082790}"/>
                </a:ext>
              </a:extLst>
            </p:cNvPr>
            <p:cNvSpPr/>
            <p:nvPr/>
          </p:nvSpPr>
          <p:spPr>
            <a:xfrm>
              <a:off x="6479667" y="8601056"/>
              <a:ext cx="83061" cy="143525"/>
            </a:xfrm>
            <a:custGeom>
              <a:avLst/>
              <a:gdLst>
                <a:gd name="connsiteX0" fmla="*/ 83058 w 83061"/>
                <a:gd name="connsiteY0" fmla="*/ 19 h 143525"/>
                <a:gd name="connsiteX1" fmla="*/ 6858 w 83061"/>
                <a:gd name="connsiteY1" fmla="*/ 57169 h 143525"/>
                <a:gd name="connsiteX2" fmla="*/ 6858 w 83061"/>
                <a:gd name="connsiteY2" fmla="*/ 98444 h 143525"/>
                <a:gd name="connsiteX3" fmla="*/ 35433 w 83061"/>
                <a:gd name="connsiteY3" fmla="*/ 142894 h 143525"/>
                <a:gd name="connsiteX4" fmla="*/ 3683 w 83061"/>
                <a:gd name="connsiteY4" fmla="*/ 63519 h 143525"/>
                <a:gd name="connsiteX5" fmla="*/ 83058 w 83061"/>
                <a:gd name="connsiteY5" fmla="*/ 19 h 14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061" h="143525">
                  <a:moveTo>
                    <a:pt x="83058" y="19"/>
                  </a:moveTo>
                  <a:cubicBezTo>
                    <a:pt x="83587" y="-1039"/>
                    <a:pt x="19558" y="40765"/>
                    <a:pt x="6858" y="57169"/>
                  </a:cubicBezTo>
                  <a:cubicBezTo>
                    <a:pt x="-5842" y="73573"/>
                    <a:pt x="2095" y="84156"/>
                    <a:pt x="6858" y="98444"/>
                  </a:cubicBezTo>
                  <a:cubicBezTo>
                    <a:pt x="11621" y="112732"/>
                    <a:pt x="35962" y="148715"/>
                    <a:pt x="35433" y="142894"/>
                  </a:cubicBezTo>
                  <a:cubicBezTo>
                    <a:pt x="34904" y="137073"/>
                    <a:pt x="-3725" y="83627"/>
                    <a:pt x="3683" y="63519"/>
                  </a:cubicBezTo>
                  <a:cubicBezTo>
                    <a:pt x="11091" y="43411"/>
                    <a:pt x="82529" y="1077"/>
                    <a:pt x="83058" y="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2" name="フリーフォーム 1731">
              <a:extLst>
                <a:ext uri="{FF2B5EF4-FFF2-40B4-BE49-F238E27FC236}">
                  <a16:creationId xmlns:a16="http://schemas.microsoft.com/office/drawing/2014/main" id="{07976675-EA0C-8ACC-EFEB-5C4D92A9D212}"/>
                </a:ext>
              </a:extLst>
            </p:cNvPr>
            <p:cNvSpPr/>
            <p:nvPr/>
          </p:nvSpPr>
          <p:spPr>
            <a:xfrm>
              <a:off x="6489125" y="8683625"/>
              <a:ext cx="125280" cy="15952"/>
            </a:xfrm>
            <a:custGeom>
              <a:avLst/>
              <a:gdLst>
                <a:gd name="connsiteX0" fmla="*/ 575 w 125280"/>
                <a:gd name="connsiteY0" fmla="*/ 15875 h 15952"/>
                <a:gd name="connsiteX1" fmla="*/ 70425 w 125280"/>
                <a:gd name="connsiteY1" fmla="*/ 6350 h 15952"/>
                <a:gd name="connsiteX2" fmla="*/ 121225 w 125280"/>
                <a:gd name="connsiteY2" fmla="*/ 12700 h 15952"/>
                <a:gd name="connsiteX3" fmla="*/ 111700 w 125280"/>
                <a:gd name="connsiteY3" fmla="*/ 0 h 15952"/>
                <a:gd name="connsiteX4" fmla="*/ 575 w 125280"/>
                <a:gd name="connsiteY4" fmla="*/ 15875 h 1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280" h="15952">
                  <a:moveTo>
                    <a:pt x="575" y="15875"/>
                  </a:moveTo>
                  <a:cubicBezTo>
                    <a:pt x="-6304" y="16933"/>
                    <a:pt x="50317" y="6879"/>
                    <a:pt x="70425" y="6350"/>
                  </a:cubicBezTo>
                  <a:cubicBezTo>
                    <a:pt x="90533" y="5821"/>
                    <a:pt x="121225" y="12700"/>
                    <a:pt x="121225" y="12700"/>
                  </a:cubicBezTo>
                  <a:cubicBezTo>
                    <a:pt x="128104" y="11642"/>
                    <a:pt x="127046" y="2117"/>
                    <a:pt x="111700" y="0"/>
                  </a:cubicBezTo>
                  <a:lnTo>
                    <a:pt x="575" y="1587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3" name="フリーフォーム 1732">
              <a:extLst>
                <a:ext uri="{FF2B5EF4-FFF2-40B4-BE49-F238E27FC236}">
                  <a16:creationId xmlns:a16="http://schemas.microsoft.com/office/drawing/2014/main" id="{4DD89A7A-5381-A94A-3320-C1556B56CA5F}"/>
                </a:ext>
              </a:extLst>
            </p:cNvPr>
            <p:cNvSpPr/>
            <p:nvPr/>
          </p:nvSpPr>
          <p:spPr>
            <a:xfrm>
              <a:off x="6419646" y="8597899"/>
              <a:ext cx="41486" cy="190564"/>
            </a:xfrm>
            <a:custGeom>
              <a:avLst/>
              <a:gdLst>
                <a:gd name="connsiteX0" fmla="*/ 204 w 41486"/>
                <a:gd name="connsiteY0" fmla="*/ 1 h 190564"/>
                <a:gd name="connsiteX1" fmla="*/ 6554 w 41486"/>
                <a:gd name="connsiteY1" fmla="*/ 155576 h 190564"/>
                <a:gd name="connsiteX2" fmla="*/ 41479 w 41486"/>
                <a:gd name="connsiteY2" fmla="*/ 190501 h 190564"/>
                <a:gd name="connsiteX3" fmla="*/ 9729 w 41486"/>
                <a:gd name="connsiteY3" fmla="*/ 158751 h 190564"/>
                <a:gd name="connsiteX4" fmla="*/ 204 w 41486"/>
                <a:gd name="connsiteY4" fmla="*/ 1 h 19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86" h="190564">
                  <a:moveTo>
                    <a:pt x="204" y="1"/>
                  </a:moveTo>
                  <a:cubicBezTo>
                    <a:pt x="-325" y="-528"/>
                    <a:pt x="-325" y="123826"/>
                    <a:pt x="6554" y="155576"/>
                  </a:cubicBezTo>
                  <a:cubicBezTo>
                    <a:pt x="13433" y="187326"/>
                    <a:pt x="41479" y="190501"/>
                    <a:pt x="41479" y="190501"/>
                  </a:cubicBezTo>
                  <a:cubicBezTo>
                    <a:pt x="42008" y="191030"/>
                    <a:pt x="14492" y="188914"/>
                    <a:pt x="9729" y="158751"/>
                  </a:cubicBezTo>
                  <a:cubicBezTo>
                    <a:pt x="4967" y="128589"/>
                    <a:pt x="733" y="530"/>
                    <a:pt x="204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4" name="フリーフォーム 1733">
              <a:extLst>
                <a:ext uri="{FF2B5EF4-FFF2-40B4-BE49-F238E27FC236}">
                  <a16:creationId xmlns:a16="http://schemas.microsoft.com/office/drawing/2014/main" id="{728DA9FB-B165-06F5-4D31-9E7D4C57BF8B}"/>
                </a:ext>
              </a:extLst>
            </p:cNvPr>
            <p:cNvSpPr/>
            <p:nvPr/>
          </p:nvSpPr>
          <p:spPr>
            <a:xfrm>
              <a:off x="6204287" y="8787416"/>
              <a:ext cx="275686" cy="167878"/>
            </a:xfrm>
            <a:custGeom>
              <a:avLst/>
              <a:gdLst>
                <a:gd name="connsiteX0" fmla="*/ 272713 w 275686"/>
                <a:gd name="connsiteY0" fmla="*/ 984 h 167878"/>
                <a:gd name="connsiteX1" fmla="*/ 9188 w 275686"/>
                <a:gd name="connsiteY1" fmla="*/ 162909 h 167878"/>
                <a:gd name="connsiteX2" fmla="*/ 69513 w 275686"/>
                <a:gd name="connsiteY2" fmla="*/ 124809 h 167878"/>
                <a:gd name="connsiteX3" fmla="*/ 161588 w 275686"/>
                <a:gd name="connsiteY3" fmla="*/ 108934 h 167878"/>
                <a:gd name="connsiteX4" fmla="*/ 152063 w 275686"/>
                <a:gd name="connsiteY4" fmla="*/ 96234 h 167878"/>
                <a:gd name="connsiteX5" fmla="*/ 272713 w 275686"/>
                <a:gd name="connsiteY5" fmla="*/ 984 h 167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5686" h="167878">
                  <a:moveTo>
                    <a:pt x="272713" y="984"/>
                  </a:moveTo>
                  <a:cubicBezTo>
                    <a:pt x="248900" y="12097"/>
                    <a:pt x="43055" y="142272"/>
                    <a:pt x="9188" y="162909"/>
                  </a:cubicBezTo>
                  <a:cubicBezTo>
                    <a:pt x="-24679" y="183547"/>
                    <a:pt x="44113" y="133805"/>
                    <a:pt x="69513" y="124809"/>
                  </a:cubicBezTo>
                  <a:cubicBezTo>
                    <a:pt x="94913" y="115813"/>
                    <a:pt x="161588" y="108934"/>
                    <a:pt x="161588" y="108934"/>
                  </a:cubicBezTo>
                  <a:cubicBezTo>
                    <a:pt x="175346" y="104172"/>
                    <a:pt x="134071" y="116342"/>
                    <a:pt x="152063" y="96234"/>
                  </a:cubicBezTo>
                  <a:cubicBezTo>
                    <a:pt x="170055" y="76126"/>
                    <a:pt x="296526" y="-10129"/>
                    <a:pt x="272713" y="9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5" name="フリーフォーム 1734">
              <a:extLst>
                <a:ext uri="{FF2B5EF4-FFF2-40B4-BE49-F238E27FC236}">
                  <a16:creationId xmlns:a16="http://schemas.microsoft.com/office/drawing/2014/main" id="{FB5A008D-098E-EAC5-4699-E3B7BE245115}"/>
                </a:ext>
              </a:extLst>
            </p:cNvPr>
            <p:cNvSpPr/>
            <p:nvPr/>
          </p:nvSpPr>
          <p:spPr>
            <a:xfrm>
              <a:off x="6575416" y="8515350"/>
              <a:ext cx="109008" cy="368300"/>
            </a:xfrm>
            <a:custGeom>
              <a:avLst/>
              <a:gdLst>
                <a:gd name="connsiteX0" fmla="*/ 9 w 109008"/>
                <a:gd name="connsiteY0" fmla="*/ 0 h 368300"/>
                <a:gd name="connsiteX1" fmla="*/ 101609 w 109008"/>
                <a:gd name="connsiteY1" fmla="*/ 295275 h 368300"/>
                <a:gd name="connsiteX2" fmla="*/ 69859 w 109008"/>
                <a:gd name="connsiteY2" fmla="*/ 368300 h 368300"/>
                <a:gd name="connsiteX3" fmla="*/ 107959 w 109008"/>
                <a:gd name="connsiteY3" fmla="*/ 295275 h 368300"/>
                <a:gd name="connsiteX4" fmla="*/ 9 w 109008"/>
                <a:gd name="connsiteY4" fmla="*/ 0 h 36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008" h="368300">
                  <a:moveTo>
                    <a:pt x="9" y="0"/>
                  </a:moveTo>
                  <a:cubicBezTo>
                    <a:pt x="-1049" y="0"/>
                    <a:pt x="89967" y="233892"/>
                    <a:pt x="101609" y="295275"/>
                  </a:cubicBezTo>
                  <a:cubicBezTo>
                    <a:pt x="113251" y="356658"/>
                    <a:pt x="68801" y="368300"/>
                    <a:pt x="69859" y="368300"/>
                  </a:cubicBezTo>
                  <a:cubicBezTo>
                    <a:pt x="70917" y="368300"/>
                    <a:pt x="116426" y="355600"/>
                    <a:pt x="107959" y="295275"/>
                  </a:cubicBezTo>
                  <a:cubicBezTo>
                    <a:pt x="99492" y="234950"/>
                    <a:pt x="1067" y="0"/>
                    <a:pt x="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6" name="フリーフォーム 1735">
              <a:extLst>
                <a:ext uri="{FF2B5EF4-FFF2-40B4-BE49-F238E27FC236}">
                  <a16:creationId xmlns:a16="http://schemas.microsoft.com/office/drawing/2014/main" id="{DF14C121-945C-1990-E72E-C4F2D58935AC}"/>
                </a:ext>
              </a:extLst>
            </p:cNvPr>
            <p:cNvSpPr/>
            <p:nvPr/>
          </p:nvSpPr>
          <p:spPr>
            <a:xfrm>
              <a:off x="6942379" y="8389164"/>
              <a:ext cx="68379" cy="582301"/>
            </a:xfrm>
            <a:custGeom>
              <a:avLst/>
              <a:gdLst>
                <a:gd name="connsiteX0" fmla="*/ 1346 w 68379"/>
                <a:gd name="connsiteY0" fmla="*/ 15061 h 582301"/>
                <a:gd name="connsiteX1" fmla="*/ 68021 w 68379"/>
                <a:gd name="connsiteY1" fmla="*/ 580211 h 582301"/>
                <a:gd name="connsiteX2" fmla="*/ 26746 w 68379"/>
                <a:gd name="connsiteY2" fmla="*/ 199211 h 582301"/>
                <a:gd name="connsiteX3" fmla="*/ 1346 w 68379"/>
                <a:gd name="connsiteY3" fmla="*/ 15061 h 582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379" h="582301">
                  <a:moveTo>
                    <a:pt x="1346" y="15061"/>
                  </a:moveTo>
                  <a:cubicBezTo>
                    <a:pt x="8225" y="78561"/>
                    <a:pt x="63788" y="549519"/>
                    <a:pt x="68021" y="580211"/>
                  </a:cubicBezTo>
                  <a:cubicBezTo>
                    <a:pt x="72254" y="610903"/>
                    <a:pt x="37859" y="294990"/>
                    <a:pt x="26746" y="199211"/>
                  </a:cubicBezTo>
                  <a:cubicBezTo>
                    <a:pt x="15634" y="103432"/>
                    <a:pt x="-5533" y="-48439"/>
                    <a:pt x="1346" y="150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7" name="フリーフォーム 1736">
              <a:extLst>
                <a:ext uri="{FF2B5EF4-FFF2-40B4-BE49-F238E27FC236}">
                  <a16:creationId xmlns:a16="http://schemas.microsoft.com/office/drawing/2014/main" id="{BE30E8FC-6208-6EA9-1E3A-D7B4FBB25DB9}"/>
                </a:ext>
              </a:extLst>
            </p:cNvPr>
            <p:cNvSpPr/>
            <p:nvPr/>
          </p:nvSpPr>
          <p:spPr>
            <a:xfrm>
              <a:off x="6251169" y="8781984"/>
              <a:ext cx="276634" cy="120986"/>
            </a:xfrm>
            <a:custGeom>
              <a:avLst/>
              <a:gdLst>
                <a:gd name="connsiteX0" fmla="*/ 406 w 276634"/>
                <a:gd name="connsiteY0" fmla="*/ 120716 h 120986"/>
                <a:gd name="connsiteX1" fmla="*/ 216306 w 276634"/>
                <a:gd name="connsiteY1" fmla="*/ 114366 h 120986"/>
                <a:gd name="connsiteX2" fmla="*/ 209956 w 276634"/>
                <a:gd name="connsiteY2" fmla="*/ 108016 h 120986"/>
                <a:gd name="connsiteX3" fmla="*/ 276631 w 276634"/>
                <a:gd name="connsiteY3" fmla="*/ 3241 h 120986"/>
                <a:gd name="connsiteX4" fmla="*/ 213131 w 276634"/>
                <a:gd name="connsiteY4" fmla="*/ 101666 h 120986"/>
                <a:gd name="connsiteX5" fmla="*/ 209956 w 276634"/>
                <a:gd name="connsiteY5" fmla="*/ 101666 h 120986"/>
                <a:gd name="connsiteX6" fmla="*/ 216306 w 276634"/>
                <a:gd name="connsiteY6" fmla="*/ 108016 h 120986"/>
                <a:gd name="connsiteX7" fmla="*/ 263931 w 276634"/>
                <a:gd name="connsiteY7" fmla="*/ 66 h 120986"/>
                <a:gd name="connsiteX8" fmla="*/ 213131 w 276634"/>
                <a:gd name="connsiteY8" fmla="*/ 92141 h 120986"/>
                <a:gd name="connsiteX9" fmla="*/ 162331 w 276634"/>
                <a:gd name="connsiteY9" fmla="*/ 104841 h 120986"/>
                <a:gd name="connsiteX10" fmla="*/ 406 w 276634"/>
                <a:gd name="connsiteY10" fmla="*/ 120716 h 12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6634" h="120986">
                  <a:moveTo>
                    <a:pt x="406" y="120716"/>
                  </a:moveTo>
                  <a:cubicBezTo>
                    <a:pt x="9402" y="122303"/>
                    <a:pt x="181381" y="116483"/>
                    <a:pt x="216306" y="114366"/>
                  </a:cubicBezTo>
                  <a:cubicBezTo>
                    <a:pt x="251231" y="112249"/>
                    <a:pt x="199902" y="126537"/>
                    <a:pt x="209956" y="108016"/>
                  </a:cubicBezTo>
                  <a:cubicBezTo>
                    <a:pt x="220010" y="89495"/>
                    <a:pt x="276102" y="4299"/>
                    <a:pt x="276631" y="3241"/>
                  </a:cubicBezTo>
                  <a:cubicBezTo>
                    <a:pt x="277160" y="2183"/>
                    <a:pt x="213131" y="101666"/>
                    <a:pt x="213131" y="101666"/>
                  </a:cubicBezTo>
                  <a:cubicBezTo>
                    <a:pt x="202019" y="118070"/>
                    <a:pt x="209427" y="100608"/>
                    <a:pt x="209956" y="101666"/>
                  </a:cubicBezTo>
                  <a:cubicBezTo>
                    <a:pt x="210485" y="102724"/>
                    <a:pt x="207310" y="124949"/>
                    <a:pt x="216306" y="108016"/>
                  </a:cubicBezTo>
                  <a:cubicBezTo>
                    <a:pt x="225302" y="91083"/>
                    <a:pt x="264460" y="2712"/>
                    <a:pt x="263931" y="66"/>
                  </a:cubicBezTo>
                  <a:cubicBezTo>
                    <a:pt x="263402" y="-2580"/>
                    <a:pt x="230064" y="74679"/>
                    <a:pt x="213131" y="92141"/>
                  </a:cubicBezTo>
                  <a:cubicBezTo>
                    <a:pt x="196198" y="109603"/>
                    <a:pt x="190377" y="101666"/>
                    <a:pt x="162331" y="104841"/>
                  </a:cubicBezTo>
                  <a:cubicBezTo>
                    <a:pt x="134285" y="108016"/>
                    <a:pt x="-8590" y="119129"/>
                    <a:pt x="406" y="1207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8" name="フリーフォーム 1737">
              <a:extLst>
                <a:ext uri="{FF2B5EF4-FFF2-40B4-BE49-F238E27FC236}">
                  <a16:creationId xmlns:a16="http://schemas.microsoft.com/office/drawing/2014/main" id="{86E906C9-3BC7-E308-C210-C1D812C18D2E}"/>
                </a:ext>
              </a:extLst>
            </p:cNvPr>
            <p:cNvSpPr/>
            <p:nvPr/>
          </p:nvSpPr>
          <p:spPr>
            <a:xfrm>
              <a:off x="6990939" y="8196636"/>
              <a:ext cx="238645" cy="807709"/>
            </a:xfrm>
            <a:custGeom>
              <a:avLst/>
              <a:gdLst>
                <a:gd name="connsiteX0" fmla="*/ 411 w 238645"/>
                <a:gd name="connsiteY0" fmla="*/ 1214 h 807709"/>
                <a:gd name="connsiteX1" fmla="*/ 181386 w 238645"/>
                <a:gd name="connsiteY1" fmla="*/ 550489 h 807709"/>
                <a:gd name="connsiteX2" fmla="*/ 187736 w 238645"/>
                <a:gd name="connsiteY2" fmla="*/ 525089 h 807709"/>
                <a:gd name="connsiteX3" fmla="*/ 213136 w 238645"/>
                <a:gd name="connsiteY3" fmla="*/ 648914 h 807709"/>
                <a:gd name="connsiteX4" fmla="*/ 238536 w 238645"/>
                <a:gd name="connsiteY4" fmla="*/ 807664 h 807709"/>
                <a:gd name="connsiteX5" fmla="*/ 216311 w 238645"/>
                <a:gd name="connsiteY5" fmla="*/ 633039 h 807709"/>
                <a:gd name="connsiteX6" fmla="*/ 105186 w 238645"/>
                <a:gd name="connsiteY6" fmla="*/ 375864 h 807709"/>
                <a:gd name="connsiteX7" fmla="*/ 130586 w 238645"/>
                <a:gd name="connsiteY7" fmla="*/ 401264 h 807709"/>
                <a:gd name="connsiteX8" fmla="*/ 411 w 238645"/>
                <a:gd name="connsiteY8" fmla="*/ 1214 h 80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645" h="807709">
                  <a:moveTo>
                    <a:pt x="411" y="1214"/>
                  </a:moveTo>
                  <a:cubicBezTo>
                    <a:pt x="8878" y="26085"/>
                    <a:pt x="150165" y="463177"/>
                    <a:pt x="181386" y="550489"/>
                  </a:cubicBezTo>
                  <a:cubicBezTo>
                    <a:pt x="212607" y="637801"/>
                    <a:pt x="182444" y="508685"/>
                    <a:pt x="187736" y="525089"/>
                  </a:cubicBezTo>
                  <a:cubicBezTo>
                    <a:pt x="193028" y="541493"/>
                    <a:pt x="204669" y="601818"/>
                    <a:pt x="213136" y="648914"/>
                  </a:cubicBezTo>
                  <a:cubicBezTo>
                    <a:pt x="221603" y="696010"/>
                    <a:pt x="238007" y="810310"/>
                    <a:pt x="238536" y="807664"/>
                  </a:cubicBezTo>
                  <a:cubicBezTo>
                    <a:pt x="239065" y="805018"/>
                    <a:pt x="238536" y="705006"/>
                    <a:pt x="216311" y="633039"/>
                  </a:cubicBezTo>
                  <a:cubicBezTo>
                    <a:pt x="194086" y="561072"/>
                    <a:pt x="119473" y="414493"/>
                    <a:pt x="105186" y="375864"/>
                  </a:cubicBezTo>
                  <a:cubicBezTo>
                    <a:pt x="90899" y="337235"/>
                    <a:pt x="144344" y="461589"/>
                    <a:pt x="130586" y="401264"/>
                  </a:cubicBezTo>
                  <a:cubicBezTo>
                    <a:pt x="116828" y="340939"/>
                    <a:pt x="-8056" y="-23657"/>
                    <a:pt x="411" y="12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39" name="フリーフォーム 1738">
              <a:extLst>
                <a:ext uri="{FF2B5EF4-FFF2-40B4-BE49-F238E27FC236}">
                  <a16:creationId xmlns:a16="http://schemas.microsoft.com/office/drawing/2014/main" id="{C36074AA-9632-1171-F5BB-0EBAEE730E70}"/>
                </a:ext>
              </a:extLst>
            </p:cNvPr>
            <p:cNvSpPr/>
            <p:nvPr/>
          </p:nvSpPr>
          <p:spPr>
            <a:xfrm>
              <a:off x="7019899" y="8534392"/>
              <a:ext cx="163908" cy="447709"/>
            </a:xfrm>
            <a:custGeom>
              <a:avLst/>
              <a:gdLst>
                <a:gd name="connsiteX0" fmla="*/ 26 w 163908"/>
                <a:gd name="connsiteY0" fmla="*/ 8 h 447709"/>
                <a:gd name="connsiteX1" fmla="*/ 146076 w 163908"/>
                <a:gd name="connsiteY1" fmla="*/ 298458 h 447709"/>
                <a:gd name="connsiteX2" fmla="*/ 139726 w 163908"/>
                <a:gd name="connsiteY2" fmla="*/ 447683 h 447709"/>
                <a:gd name="connsiteX3" fmla="*/ 158776 w 163908"/>
                <a:gd name="connsiteY3" fmla="*/ 307983 h 447709"/>
                <a:gd name="connsiteX4" fmla="*/ 26 w 163908"/>
                <a:gd name="connsiteY4" fmla="*/ 8 h 447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908" h="447709">
                  <a:moveTo>
                    <a:pt x="26" y="8"/>
                  </a:moveTo>
                  <a:cubicBezTo>
                    <a:pt x="-2091" y="-1580"/>
                    <a:pt x="122793" y="223846"/>
                    <a:pt x="146076" y="298458"/>
                  </a:cubicBezTo>
                  <a:cubicBezTo>
                    <a:pt x="169359" y="373070"/>
                    <a:pt x="137609" y="446095"/>
                    <a:pt x="139726" y="447683"/>
                  </a:cubicBezTo>
                  <a:cubicBezTo>
                    <a:pt x="141843" y="449271"/>
                    <a:pt x="176768" y="378362"/>
                    <a:pt x="158776" y="307983"/>
                  </a:cubicBezTo>
                  <a:cubicBezTo>
                    <a:pt x="140784" y="237604"/>
                    <a:pt x="2143" y="1596"/>
                    <a:pt x="26" y="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0" name="フリーフォーム 1739">
              <a:extLst>
                <a:ext uri="{FF2B5EF4-FFF2-40B4-BE49-F238E27FC236}">
                  <a16:creationId xmlns:a16="http://schemas.microsoft.com/office/drawing/2014/main" id="{2393729D-62B8-643D-7292-E5C87441FAA7}"/>
                </a:ext>
              </a:extLst>
            </p:cNvPr>
            <p:cNvSpPr/>
            <p:nvPr/>
          </p:nvSpPr>
          <p:spPr>
            <a:xfrm>
              <a:off x="7654923" y="8343900"/>
              <a:ext cx="441392" cy="670011"/>
            </a:xfrm>
            <a:custGeom>
              <a:avLst/>
              <a:gdLst>
                <a:gd name="connsiteX0" fmla="*/ 2 w 441392"/>
                <a:gd name="connsiteY0" fmla="*/ 669925 h 670011"/>
                <a:gd name="connsiteX1" fmla="*/ 396877 w 441392"/>
                <a:gd name="connsiteY1" fmla="*/ 393700 h 670011"/>
                <a:gd name="connsiteX2" fmla="*/ 371477 w 441392"/>
                <a:gd name="connsiteY2" fmla="*/ 412750 h 670011"/>
                <a:gd name="connsiteX3" fmla="*/ 390527 w 441392"/>
                <a:gd name="connsiteY3" fmla="*/ 358775 h 670011"/>
                <a:gd name="connsiteX4" fmla="*/ 406402 w 441392"/>
                <a:gd name="connsiteY4" fmla="*/ 320675 h 670011"/>
                <a:gd name="connsiteX5" fmla="*/ 409577 w 441392"/>
                <a:gd name="connsiteY5" fmla="*/ 323850 h 670011"/>
                <a:gd name="connsiteX6" fmla="*/ 441327 w 441392"/>
                <a:gd name="connsiteY6" fmla="*/ 0 h 670011"/>
                <a:gd name="connsiteX7" fmla="*/ 400052 w 441392"/>
                <a:gd name="connsiteY7" fmla="*/ 327025 h 670011"/>
                <a:gd name="connsiteX8" fmla="*/ 355602 w 441392"/>
                <a:gd name="connsiteY8" fmla="*/ 393700 h 670011"/>
                <a:gd name="connsiteX9" fmla="*/ 403227 w 441392"/>
                <a:gd name="connsiteY9" fmla="*/ 361950 h 670011"/>
                <a:gd name="connsiteX10" fmla="*/ 2 w 441392"/>
                <a:gd name="connsiteY10" fmla="*/ 669925 h 670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392" h="670011">
                  <a:moveTo>
                    <a:pt x="2" y="669925"/>
                  </a:moveTo>
                  <a:cubicBezTo>
                    <a:pt x="-1056" y="675216"/>
                    <a:pt x="334965" y="436562"/>
                    <a:pt x="396877" y="393700"/>
                  </a:cubicBezTo>
                  <a:cubicBezTo>
                    <a:pt x="458790" y="350837"/>
                    <a:pt x="372535" y="418571"/>
                    <a:pt x="371477" y="412750"/>
                  </a:cubicBezTo>
                  <a:cubicBezTo>
                    <a:pt x="370419" y="406929"/>
                    <a:pt x="384706" y="374121"/>
                    <a:pt x="390527" y="358775"/>
                  </a:cubicBezTo>
                  <a:cubicBezTo>
                    <a:pt x="396348" y="343429"/>
                    <a:pt x="403227" y="326496"/>
                    <a:pt x="406402" y="320675"/>
                  </a:cubicBezTo>
                  <a:cubicBezTo>
                    <a:pt x="409577" y="314854"/>
                    <a:pt x="403756" y="377296"/>
                    <a:pt x="409577" y="323850"/>
                  </a:cubicBezTo>
                  <a:cubicBezTo>
                    <a:pt x="415398" y="270404"/>
                    <a:pt x="442914" y="-529"/>
                    <a:pt x="441327" y="0"/>
                  </a:cubicBezTo>
                  <a:cubicBezTo>
                    <a:pt x="439740" y="529"/>
                    <a:pt x="414339" y="261408"/>
                    <a:pt x="400052" y="327025"/>
                  </a:cubicBezTo>
                  <a:cubicBezTo>
                    <a:pt x="385765" y="392642"/>
                    <a:pt x="355073" y="387879"/>
                    <a:pt x="355602" y="393700"/>
                  </a:cubicBezTo>
                  <a:cubicBezTo>
                    <a:pt x="356131" y="399521"/>
                    <a:pt x="460906" y="315913"/>
                    <a:pt x="403227" y="361950"/>
                  </a:cubicBezTo>
                  <a:cubicBezTo>
                    <a:pt x="345548" y="407987"/>
                    <a:pt x="1060" y="664634"/>
                    <a:pt x="2" y="6699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1" name="フリーフォーム 1740">
              <a:extLst>
                <a:ext uri="{FF2B5EF4-FFF2-40B4-BE49-F238E27FC236}">
                  <a16:creationId xmlns:a16="http://schemas.microsoft.com/office/drawing/2014/main" id="{2DDC4A9B-AC72-0A8C-89A2-D2A0E13C20C8}"/>
                </a:ext>
              </a:extLst>
            </p:cNvPr>
            <p:cNvSpPr/>
            <p:nvPr/>
          </p:nvSpPr>
          <p:spPr>
            <a:xfrm>
              <a:off x="6857957" y="7255327"/>
              <a:ext cx="503359" cy="924821"/>
            </a:xfrm>
            <a:custGeom>
              <a:avLst/>
              <a:gdLst>
                <a:gd name="connsiteX0" fmla="*/ 3218 w 503359"/>
                <a:gd name="connsiteY0" fmla="*/ 5898 h 924821"/>
                <a:gd name="connsiteX1" fmla="*/ 142918 w 503359"/>
                <a:gd name="connsiteY1" fmla="*/ 459923 h 924821"/>
                <a:gd name="connsiteX2" fmla="*/ 139743 w 503359"/>
                <a:gd name="connsiteY2" fmla="*/ 447223 h 924821"/>
                <a:gd name="connsiteX3" fmla="*/ 333418 w 503359"/>
                <a:gd name="connsiteY3" fmla="*/ 758373 h 924821"/>
                <a:gd name="connsiteX4" fmla="*/ 298493 w 503359"/>
                <a:gd name="connsiteY4" fmla="*/ 717098 h 924821"/>
                <a:gd name="connsiteX5" fmla="*/ 501693 w 503359"/>
                <a:gd name="connsiteY5" fmla="*/ 920298 h 924821"/>
                <a:gd name="connsiteX6" fmla="*/ 168318 w 503359"/>
                <a:gd name="connsiteY6" fmla="*/ 488498 h 924821"/>
                <a:gd name="connsiteX7" fmla="*/ 168318 w 503359"/>
                <a:gd name="connsiteY7" fmla="*/ 491673 h 924821"/>
                <a:gd name="connsiteX8" fmla="*/ 19093 w 503359"/>
                <a:gd name="connsiteY8" fmla="*/ 164648 h 924821"/>
                <a:gd name="connsiteX9" fmla="*/ 63543 w 503359"/>
                <a:gd name="connsiteY9" fmla="*/ 259898 h 924821"/>
                <a:gd name="connsiteX10" fmla="*/ 44493 w 503359"/>
                <a:gd name="connsiteY10" fmla="*/ 205923 h 924821"/>
                <a:gd name="connsiteX11" fmla="*/ 3218 w 503359"/>
                <a:gd name="connsiteY11" fmla="*/ 5898 h 92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359" h="924821">
                  <a:moveTo>
                    <a:pt x="3218" y="5898"/>
                  </a:moveTo>
                  <a:cubicBezTo>
                    <a:pt x="19622" y="48231"/>
                    <a:pt x="120164" y="386369"/>
                    <a:pt x="142918" y="459923"/>
                  </a:cubicBezTo>
                  <a:cubicBezTo>
                    <a:pt x="165672" y="533477"/>
                    <a:pt x="107993" y="397481"/>
                    <a:pt x="139743" y="447223"/>
                  </a:cubicBezTo>
                  <a:cubicBezTo>
                    <a:pt x="171493" y="496965"/>
                    <a:pt x="306960" y="713394"/>
                    <a:pt x="333418" y="758373"/>
                  </a:cubicBezTo>
                  <a:cubicBezTo>
                    <a:pt x="359876" y="803352"/>
                    <a:pt x="270447" y="690111"/>
                    <a:pt x="298493" y="717098"/>
                  </a:cubicBezTo>
                  <a:cubicBezTo>
                    <a:pt x="326539" y="744085"/>
                    <a:pt x="523389" y="958398"/>
                    <a:pt x="501693" y="920298"/>
                  </a:cubicBezTo>
                  <a:cubicBezTo>
                    <a:pt x="479997" y="882198"/>
                    <a:pt x="223880" y="559935"/>
                    <a:pt x="168318" y="488498"/>
                  </a:cubicBezTo>
                  <a:cubicBezTo>
                    <a:pt x="112756" y="417061"/>
                    <a:pt x="193189" y="545648"/>
                    <a:pt x="168318" y="491673"/>
                  </a:cubicBezTo>
                  <a:cubicBezTo>
                    <a:pt x="143447" y="437698"/>
                    <a:pt x="36555" y="203277"/>
                    <a:pt x="19093" y="164648"/>
                  </a:cubicBezTo>
                  <a:cubicBezTo>
                    <a:pt x="1631" y="126019"/>
                    <a:pt x="59310" y="253019"/>
                    <a:pt x="63543" y="259898"/>
                  </a:cubicBezTo>
                  <a:cubicBezTo>
                    <a:pt x="67776" y="266777"/>
                    <a:pt x="50843" y="250373"/>
                    <a:pt x="44493" y="205923"/>
                  </a:cubicBezTo>
                  <a:cubicBezTo>
                    <a:pt x="38143" y="161473"/>
                    <a:pt x="-13186" y="-36435"/>
                    <a:pt x="3218" y="58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2" name="フリーフォーム 1741">
              <a:extLst>
                <a:ext uri="{FF2B5EF4-FFF2-40B4-BE49-F238E27FC236}">
                  <a16:creationId xmlns:a16="http://schemas.microsoft.com/office/drawing/2014/main" id="{E706E7B3-3DB4-63F2-749F-B2C720EF6FE9}"/>
                </a:ext>
              </a:extLst>
            </p:cNvPr>
            <p:cNvSpPr/>
            <p:nvPr/>
          </p:nvSpPr>
          <p:spPr>
            <a:xfrm>
              <a:off x="6889745" y="7264396"/>
              <a:ext cx="400061" cy="762022"/>
            </a:xfrm>
            <a:custGeom>
              <a:avLst/>
              <a:gdLst>
                <a:gd name="connsiteX0" fmla="*/ 5 w 400061"/>
                <a:gd name="connsiteY0" fmla="*/ 4 h 762022"/>
                <a:gd name="connsiteX1" fmla="*/ 212730 w 400061"/>
                <a:gd name="connsiteY1" fmla="*/ 533404 h 762022"/>
                <a:gd name="connsiteX2" fmla="*/ 400055 w 400061"/>
                <a:gd name="connsiteY2" fmla="*/ 762004 h 762022"/>
                <a:gd name="connsiteX3" fmla="*/ 206380 w 400061"/>
                <a:gd name="connsiteY3" fmla="*/ 523879 h 762022"/>
                <a:gd name="connsiteX4" fmla="*/ 5 w 400061"/>
                <a:gd name="connsiteY4" fmla="*/ 4 h 76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61" h="762022">
                  <a:moveTo>
                    <a:pt x="5" y="4"/>
                  </a:moveTo>
                  <a:cubicBezTo>
                    <a:pt x="1063" y="1592"/>
                    <a:pt x="146055" y="406404"/>
                    <a:pt x="212730" y="533404"/>
                  </a:cubicBezTo>
                  <a:cubicBezTo>
                    <a:pt x="279405" y="660404"/>
                    <a:pt x="401113" y="763592"/>
                    <a:pt x="400055" y="762004"/>
                  </a:cubicBezTo>
                  <a:cubicBezTo>
                    <a:pt x="398997" y="760416"/>
                    <a:pt x="269351" y="650350"/>
                    <a:pt x="206380" y="523879"/>
                  </a:cubicBezTo>
                  <a:cubicBezTo>
                    <a:pt x="143409" y="397408"/>
                    <a:pt x="-1053" y="-1584"/>
                    <a:pt x="5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3" name="フリーフォーム 1742">
              <a:extLst>
                <a:ext uri="{FF2B5EF4-FFF2-40B4-BE49-F238E27FC236}">
                  <a16:creationId xmlns:a16="http://schemas.microsoft.com/office/drawing/2014/main" id="{D7A7FAEE-8E30-CAEA-6C0C-865889C2C5FD}"/>
                </a:ext>
              </a:extLst>
            </p:cNvPr>
            <p:cNvSpPr/>
            <p:nvPr/>
          </p:nvSpPr>
          <p:spPr>
            <a:xfrm>
              <a:off x="7305520" y="8121621"/>
              <a:ext cx="822815" cy="81151"/>
            </a:xfrm>
            <a:custGeom>
              <a:avLst/>
              <a:gdLst>
                <a:gd name="connsiteX0" fmla="*/ 155 w 822815"/>
                <a:gd name="connsiteY0" fmla="*/ 29 h 81151"/>
                <a:gd name="connsiteX1" fmla="*/ 158905 w 822815"/>
                <a:gd name="connsiteY1" fmla="*/ 76229 h 81151"/>
                <a:gd name="connsiteX2" fmla="*/ 517680 w 822815"/>
                <a:gd name="connsiteY2" fmla="*/ 22254 h 81151"/>
                <a:gd name="connsiteX3" fmla="*/ 457355 w 822815"/>
                <a:gd name="connsiteY3" fmla="*/ 47654 h 81151"/>
                <a:gd name="connsiteX4" fmla="*/ 616105 w 822815"/>
                <a:gd name="connsiteY4" fmla="*/ 19079 h 81151"/>
                <a:gd name="connsiteX5" fmla="*/ 822480 w 822815"/>
                <a:gd name="connsiteY5" fmla="*/ 22254 h 81151"/>
                <a:gd name="connsiteX6" fmla="*/ 565305 w 822815"/>
                <a:gd name="connsiteY6" fmla="*/ 9554 h 81151"/>
                <a:gd name="connsiteX7" fmla="*/ 184305 w 822815"/>
                <a:gd name="connsiteY7" fmla="*/ 79404 h 81151"/>
                <a:gd name="connsiteX8" fmla="*/ 222405 w 822815"/>
                <a:gd name="connsiteY8" fmla="*/ 57179 h 81151"/>
                <a:gd name="connsiteX9" fmla="*/ 89055 w 822815"/>
                <a:gd name="connsiteY9" fmla="*/ 25429 h 81151"/>
                <a:gd name="connsiteX10" fmla="*/ 241455 w 822815"/>
                <a:gd name="connsiteY10" fmla="*/ 69879 h 81151"/>
                <a:gd name="connsiteX11" fmla="*/ 28730 w 822815"/>
                <a:gd name="connsiteY11" fmla="*/ 54004 h 81151"/>
                <a:gd name="connsiteX12" fmla="*/ 127155 w 822815"/>
                <a:gd name="connsiteY12" fmla="*/ 66704 h 81151"/>
                <a:gd name="connsiteX13" fmla="*/ 155 w 822815"/>
                <a:gd name="connsiteY13" fmla="*/ 29 h 81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2815" h="81151">
                  <a:moveTo>
                    <a:pt x="155" y="29"/>
                  </a:moveTo>
                  <a:cubicBezTo>
                    <a:pt x="5447" y="1616"/>
                    <a:pt x="72651" y="72525"/>
                    <a:pt x="158905" y="76229"/>
                  </a:cubicBezTo>
                  <a:cubicBezTo>
                    <a:pt x="245159" y="79933"/>
                    <a:pt x="467938" y="27016"/>
                    <a:pt x="517680" y="22254"/>
                  </a:cubicBezTo>
                  <a:cubicBezTo>
                    <a:pt x="567422" y="17492"/>
                    <a:pt x="440951" y="48183"/>
                    <a:pt x="457355" y="47654"/>
                  </a:cubicBezTo>
                  <a:cubicBezTo>
                    <a:pt x="473759" y="47125"/>
                    <a:pt x="555251" y="23312"/>
                    <a:pt x="616105" y="19079"/>
                  </a:cubicBezTo>
                  <a:cubicBezTo>
                    <a:pt x="676959" y="14846"/>
                    <a:pt x="830947" y="23841"/>
                    <a:pt x="822480" y="22254"/>
                  </a:cubicBezTo>
                  <a:cubicBezTo>
                    <a:pt x="814013" y="20667"/>
                    <a:pt x="671667" y="29"/>
                    <a:pt x="565305" y="9554"/>
                  </a:cubicBezTo>
                  <a:cubicBezTo>
                    <a:pt x="458943" y="19079"/>
                    <a:pt x="241455" y="71467"/>
                    <a:pt x="184305" y="79404"/>
                  </a:cubicBezTo>
                  <a:cubicBezTo>
                    <a:pt x="127155" y="87341"/>
                    <a:pt x="238280" y="66175"/>
                    <a:pt x="222405" y="57179"/>
                  </a:cubicBezTo>
                  <a:cubicBezTo>
                    <a:pt x="206530" y="48183"/>
                    <a:pt x="85880" y="23312"/>
                    <a:pt x="89055" y="25429"/>
                  </a:cubicBezTo>
                  <a:cubicBezTo>
                    <a:pt x="92230" y="27546"/>
                    <a:pt x="251509" y="65117"/>
                    <a:pt x="241455" y="69879"/>
                  </a:cubicBezTo>
                  <a:cubicBezTo>
                    <a:pt x="231401" y="74642"/>
                    <a:pt x="47780" y="54533"/>
                    <a:pt x="28730" y="54004"/>
                  </a:cubicBezTo>
                  <a:cubicBezTo>
                    <a:pt x="9680" y="53475"/>
                    <a:pt x="128213" y="71995"/>
                    <a:pt x="127155" y="66704"/>
                  </a:cubicBezTo>
                  <a:cubicBezTo>
                    <a:pt x="126097" y="61413"/>
                    <a:pt x="-5137" y="-1558"/>
                    <a:pt x="155" y="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4" name="フリーフォーム 1743">
              <a:extLst>
                <a:ext uri="{FF2B5EF4-FFF2-40B4-BE49-F238E27FC236}">
                  <a16:creationId xmlns:a16="http://schemas.microsoft.com/office/drawing/2014/main" id="{EDE2F337-3FC3-7EB2-43D8-A566A965DBAB}"/>
                </a:ext>
              </a:extLst>
            </p:cNvPr>
            <p:cNvSpPr/>
            <p:nvPr/>
          </p:nvSpPr>
          <p:spPr>
            <a:xfrm>
              <a:off x="7537450" y="8181975"/>
              <a:ext cx="263754" cy="6453"/>
            </a:xfrm>
            <a:custGeom>
              <a:avLst/>
              <a:gdLst>
                <a:gd name="connsiteX0" fmla="*/ 0 w 263754"/>
                <a:gd name="connsiteY0" fmla="*/ 0 h 6453"/>
                <a:gd name="connsiteX1" fmla="*/ 254000 w 263754"/>
                <a:gd name="connsiteY1" fmla="*/ 6350 h 6453"/>
                <a:gd name="connsiteX2" fmla="*/ 209550 w 263754"/>
                <a:gd name="connsiteY2" fmla="*/ 0 h 6453"/>
                <a:gd name="connsiteX3" fmla="*/ 193675 w 263754"/>
                <a:gd name="connsiteY3" fmla="*/ 6350 h 6453"/>
                <a:gd name="connsiteX4" fmla="*/ 0 w 263754"/>
                <a:gd name="connsiteY4" fmla="*/ 0 h 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754" h="6453">
                  <a:moveTo>
                    <a:pt x="0" y="0"/>
                  </a:moveTo>
                  <a:cubicBezTo>
                    <a:pt x="10054" y="0"/>
                    <a:pt x="219075" y="6350"/>
                    <a:pt x="254000" y="6350"/>
                  </a:cubicBezTo>
                  <a:cubicBezTo>
                    <a:pt x="288925" y="6350"/>
                    <a:pt x="219604" y="0"/>
                    <a:pt x="209550" y="0"/>
                  </a:cubicBezTo>
                  <a:cubicBezTo>
                    <a:pt x="199496" y="0"/>
                    <a:pt x="223837" y="7408"/>
                    <a:pt x="193675" y="6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5" name="フリーフォーム 1744">
              <a:extLst>
                <a:ext uri="{FF2B5EF4-FFF2-40B4-BE49-F238E27FC236}">
                  <a16:creationId xmlns:a16="http://schemas.microsoft.com/office/drawing/2014/main" id="{45648053-20DD-55AE-9211-8DF9F0ADA408}"/>
                </a:ext>
              </a:extLst>
            </p:cNvPr>
            <p:cNvSpPr/>
            <p:nvPr/>
          </p:nvSpPr>
          <p:spPr>
            <a:xfrm>
              <a:off x="6900950" y="7360715"/>
              <a:ext cx="355456" cy="653602"/>
            </a:xfrm>
            <a:custGeom>
              <a:avLst/>
              <a:gdLst>
                <a:gd name="connsiteX0" fmla="*/ 1500 w 355456"/>
                <a:gd name="connsiteY0" fmla="*/ 2110 h 653602"/>
                <a:gd name="connsiteX1" fmla="*/ 220575 w 355456"/>
                <a:gd name="connsiteY1" fmla="*/ 456135 h 653602"/>
                <a:gd name="connsiteX2" fmla="*/ 353925 w 355456"/>
                <a:gd name="connsiteY2" fmla="*/ 649810 h 653602"/>
                <a:gd name="connsiteX3" fmla="*/ 134850 w 355456"/>
                <a:gd name="connsiteY3" fmla="*/ 300560 h 653602"/>
                <a:gd name="connsiteX4" fmla="*/ 1500 w 355456"/>
                <a:gd name="connsiteY4" fmla="*/ 2110 h 653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5456" h="653602">
                  <a:moveTo>
                    <a:pt x="1500" y="2110"/>
                  </a:moveTo>
                  <a:cubicBezTo>
                    <a:pt x="15787" y="28039"/>
                    <a:pt x="161838" y="348185"/>
                    <a:pt x="220575" y="456135"/>
                  </a:cubicBezTo>
                  <a:cubicBezTo>
                    <a:pt x="279312" y="564085"/>
                    <a:pt x="368212" y="675739"/>
                    <a:pt x="353925" y="649810"/>
                  </a:cubicBezTo>
                  <a:cubicBezTo>
                    <a:pt x="339638" y="623881"/>
                    <a:pt x="191471" y="405335"/>
                    <a:pt x="134850" y="300560"/>
                  </a:cubicBezTo>
                  <a:cubicBezTo>
                    <a:pt x="78229" y="195785"/>
                    <a:pt x="-12787" y="-23819"/>
                    <a:pt x="1500" y="21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6" name="フリーフォーム 1745">
              <a:extLst>
                <a:ext uri="{FF2B5EF4-FFF2-40B4-BE49-F238E27FC236}">
                  <a16:creationId xmlns:a16="http://schemas.microsoft.com/office/drawing/2014/main" id="{B32F45C6-5A5C-FFF4-1E9D-ED97FFFEC787}"/>
                </a:ext>
              </a:extLst>
            </p:cNvPr>
            <p:cNvSpPr/>
            <p:nvPr/>
          </p:nvSpPr>
          <p:spPr>
            <a:xfrm>
              <a:off x="7212964" y="7997402"/>
              <a:ext cx="938227" cy="146358"/>
            </a:xfrm>
            <a:custGeom>
              <a:avLst/>
              <a:gdLst>
                <a:gd name="connsiteX0" fmla="*/ 636 w 938227"/>
                <a:gd name="connsiteY0" fmla="*/ 423 h 146358"/>
                <a:gd name="connsiteX1" fmla="*/ 260986 w 938227"/>
                <a:gd name="connsiteY1" fmla="*/ 140123 h 146358"/>
                <a:gd name="connsiteX2" fmla="*/ 153036 w 938227"/>
                <a:gd name="connsiteY2" fmla="*/ 98848 h 146358"/>
                <a:gd name="connsiteX3" fmla="*/ 343536 w 938227"/>
                <a:gd name="connsiteY3" fmla="*/ 143298 h 146358"/>
                <a:gd name="connsiteX4" fmla="*/ 486411 w 938227"/>
                <a:gd name="connsiteY4" fmla="*/ 140123 h 146358"/>
                <a:gd name="connsiteX5" fmla="*/ 448311 w 938227"/>
                <a:gd name="connsiteY5" fmla="*/ 121073 h 146358"/>
                <a:gd name="connsiteX6" fmla="*/ 676911 w 938227"/>
                <a:gd name="connsiteY6" fmla="*/ 117898 h 146358"/>
                <a:gd name="connsiteX7" fmla="*/ 670561 w 938227"/>
                <a:gd name="connsiteY7" fmla="*/ 95673 h 146358"/>
                <a:gd name="connsiteX8" fmla="*/ 921386 w 938227"/>
                <a:gd name="connsiteY8" fmla="*/ 95673 h 146358"/>
                <a:gd name="connsiteX9" fmla="*/ 905511 w 938227"/>
                <a:gd name="connsiteY9" fmla="*/ 108373 h 146358"/>
                <a:gd name="connsiteX10" fmla="*/ 937261 w 938227"/>
                <a:gd name="connsiteY10" fmla="*/ 140123 h 146358"/>
                <a:gd name="connsiteX11" fmla="*/ 886461 w 938227"/>
                <a:gd name="connsiteY11" fmla="*/ 98848 h 146358"/>
                <a:gd name="connsiteX12" fmla="*/ 518161 w 938227"/>
                <a:gd name="connsiteY12" fmla="*/ 111548 h 146358"/>
                <a:gd name="connsiteX13" fmla="*/ 530861 w 938227"/>
                <a:gd name="connsiteY13" fmla="*/ 124248 h 146358"/>
                <a:gd name="connsiteX14" fmla="*/ 270511 w 938227"/>
                <a:gd name="connsiteY14" fmla="*/ 136948 h 146358"/>
                <a:gd name="connsiteX15" fmla="*/ 194311 w 938227"/>
                <a:gd name="connsiteY15" fmla="*/ 114723 h 146358"/>
                <a:gd name="connsiteX16" fmla="*/ 235586 w 938227"/>
                <a:gd name="connsiteY16" fmla="*/ 121073 h 146358"/>
                <a:gd name="connsiteX17" fmla="*/ 121286 w 938227"/>
                <a:gd name="connsiteY17" fmla="*/ 73448 h 146358"/>
                <a:gd name="connsiteX18" fmla="*/ 184786 w 938227"/>
                <a:gd name="connsiteY18" fmla="*/ 95673 h 146358"/>
                <a:gd name="connsiteX19" fmla="*/ 636 w 938227"/>
                <a:gd name="connsiteY19" fmla="*/ 423 h 146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38227" h="146358">
                  <a:moveTo>
                    <a:pt x="636" y="423"/>
                  </a:moveTo>
                  <a:cubicBezTo>
                    <a:pt x="13336" y="7831"/>
                    <a:pt x="235586" y="123719"/>
                    <a:pt x="260986" y="140123"/>
                  </a:cubicBezTo>
                  <a:cubicBezTo>
                    <a:pt x="286386" y="156527"/>
                    <a:pt x="139278" y="98319"/>
                    <a:pt x="153036" y="98848"/>
                  </a:cubicBezTo>
                  <a:cubicBezTo>
                    <a:pt x="166794" y="99377"/>
                    <a:pt x="287974" y="136419"/>
                    <a:pt x="343536" y="143298"/>
                  </a:cubicBezTo>
                  <a:cubicBezTo>
                    <a:pt x="399098" y="150177"/>
                    <a:pt x="468949" y="143827"/>
                    <a:pt x="486411" y="140123"/>
                  </a:cubicBezTo>
                  <a:cubicBezTo>
                    <a:pt x="503873" y="136419"/>
                    <a:pt x="416561" y="124777"/>
                    <a:pt x="448311" y="121073"/>
                  </a:cubicBezTo>
                  <a:cubicBezTo>
                    <a:pt x="480061" y="117369"/>
                    <a:pt x="639869" y="122131"/>
                    <a:pt x="676911" y="117898"/>
                  </a:cubicBezTo>
                  <a:cubicBezTo>
                    <a:pt x="713953" y="113665"/>
                    <a:pt x="629815" y="99377"/>
                    <a:pt x="670561" y="95673"/>
                  </a:cubicBezTo>
                  <a:cubicBezTo>
                    <a:pt x="711307" y="91969"/>
                    <a:pt x="882228" y="93556"/>
                    <a:pt x="921386" y="95673"/>
                  </a:cubicBezTo>
                  <a:cubicBezTo>
                    <a:pt x="960544" y="97790"/>
                    <a:pt x="902865" y="100965"/>
                    <a:pt x="905511" y="108373"/>
                  </a:cubicBezTo>
                  <a:cubicBezTo>
                    <a:pt x="908157" y="115781"/>
                    <a:pt x="940436" y="141710"/>
                    <a:pt x="937261" y="140123"/>
                  </a:cubicBezTo>
                  <a:cubicBezTo>
                    <a:pt x="934086" y="138536"/>
                    <a:pt x="956311" y="103611"/>
                    <a:pt x="886461" y="98848"/>
                  </a:cubicBezTo>
                  <a:cubicBezTo>
                    <a:pt x="816611" y="94086"/>
                    <a:pt x="577428" y="107315"/>
                    <a:pt x="518161" y="111548"/>
                  </a:cubicBezTo>
                  <a:cubicBezTo>
                    <a:pt x="458894" y="115781"/>
                    <a:pt x="572136" y="120015"/>
                    <a:pt x="530861" y="124248"/>
                  </a:cubicBezTo>
                  <a:cubicBezTo>
                    <a:pt x="489586" y="128481"/>
                    <a:pt x="326603" y="138535"/>
                    <a:pt x="270511" y="136948"/>
                  </a:cubicBezTo>
                  <a:cubicBezTo>
                    <a:pt x="214419" y="135361"/>
                    <a:pt x="200132" y="117369"/>
                    <a:pt x="194311" y="114723"/>
                  </a:cubicBezTo>
                  <a:cubicBezTo>
                    <a:pt x="188490" y="112077"/>
                    <a:pt x="247757" y="127952"/>
                    <a:pt x="235586" y="121073"/>
                  </a:cubicBezTo>
                  <a:cubicBezTo>
                    <a:pt x="223415" y="114194"/>
                    <a:pt x="129753" y="77681"/>
                    <a:pt x="121286" y="73448"/>
                  </a:cubicBezTo>
                  <a:cubicBezTo>
                    <a:pt x="112819" y="69215"/>
                    <a:pt x="200132" y="106256"/>
                    <a:pt x="184786" y="95673"/>
                  </a:cubicBezTo>
                  <a:cubicBezTo>
                    <a:pt x="169440" y="85090"/>
                    <a:pt x="-12064" y="-6985"/>
                    <a:pt x="636" y="4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7" name="フリーフォーム 1746">
              <a:extLst>
                <a:ext uri="{FF2B5EF4-FFF2-40B4-BE49-F238E27FC236}">
                  <a16:creationId xmlns:a16="http://schemas.microsoft.com/office/drawing/2014/main" id="{91E01B7E-945E-F7DB-2013-5ECBB124E227}"/>
                </a:ext>
              </a:extLst>
            </p:cNvPr>
            <p:cNvSpPr/>
            <p:nvPr/>
          </p:nvSpPr>
          <p:spPr>
            <a:xfrm>
              <a:off x="7525700" y="7108937"/>
              <a:ext cx="360402" cy="700892"/>
            </a:xfrm>
            <a:custGeom>
              <a:avLst/>
              <a:gdLst>
                <a:gd name="connsiteX0" fmla="*/ 5400 w 360402"/>
                <a:gd name="connsiteY0" fmla="*/ 9413 h 700892"/>
                <a:gd name="connsiteX1" fmla="*/ 357825 w 360402"/>
                <a:gd name="connsiteY1" fmla="*/ 695213 h 700892"/>
                <a:gd name="connsiteX2" fmla="*/ 157800 w 360402"/>
                <a:gd name="connsiteY2" fmla="*/ 320563 h 700892"/>
                <a:gd name="connsiteX3" fmla="*/ 5400 w 360402"/>
                <a:gd name="connsiteY3" fmla="*/ 9413 h 70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0402" h="700892">
                  <a:moveTo>
                    <a:pt x="5400" y="9413"/>
                  </a:moveTo>
                  <a:cubicBezTo>
                    <a:pt x="38737" y="71855"/>
                    <a:pt x="332425" y="643355"/>
                    <a:pt x="357825" y="695213"/>
                  </a:cubicBezTo>
                  <a:cubicBezTo>
                    <a:pt x="383225" y="747071"/>
                    <a:pt x="213892" y="429571"/>
                    <a:pt x="157800" y="320563"/>
                  </a:cubicBezTo>
                  <a:cubicBezTo>
                    <a:pt x="101708" y="211555"/>
                    <a:pt x="-27937" y="-53029"/>
                    <a:pt x="5400" y="94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8" name="フリーフォーム 1747">
              <a:extLst>
                <a:ext uri="{FF2B5EF4-FFF2-40B4-BE49-F238E27FC236}">
                  <a16:creationId xmlns:a16="http://schemas.microsoft.com/office/drawing/2014/main" id="{DD8E9F45-63C6-F39A-09D4-A53FA057F779}"/>
                </a:ext>
              </a:extLst>
            </p:cNvPr>
            <p:cNvSpPr/>
            <p:nvPr/>
          </p:nvSpPr>
          <p:spPr>
            <a:xfrm>
              <a:off x="7513562" y="7144438"/>
              <a:ext cx="230405" cy="461968"/>
            </a:xfrm>
            <a:custGeom>
              <a:avLst/>
              <a:gdLst>
                <a:gd name="connsiteX0" fmla="*/ 1663 w 230405"/>
                <a:gd name="connsiteY0" fmla="*/ 2487 h 461968"/>
                <a:gd name="connsiteX1" fmla="*/ 227088 w 230405"/>
                <a:gd name="connsiteY1" fmla="*/ 453337 h 461968"/>
                <a:gd name="connsiteX2" fmla="*/ 128663 w 230405"/>
                <a:gd name="connsiteY2" fmla="*/ 278712 h 461968"/>
                <a:gd name="connsiteX3" fmla="*/ 1663 w 230405"/>
                <a:gd name="connsiteY3" fmla="*/ 2487 h 461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405" h="461968">
                  <a:moveTo>
                    <a:pt x="1663" y="2487"/>
                  </a:moveTo>
                  <a:cubicBezTo>
                    <a:pt x="18067" y="31591"/>
                    <a:pt x="205921" y="407300"/>
                    <a:pt x="227088" y="453337"/>
                  </a:cubicBezTo>
                  <a:cubicBezTo>
                    <a:pt x="248255" y="499374"/>
                    <a:pt x="162530" y="349620"/>
                    <a:pt x="128663" y="278712"/>
                  </a:cubicBezTo>
                  <a:cubicBezTo>
                    <a:pt x="94796" y="207804"/>
                    <a:pt x="-14741" y="-26617"/>
                    <a:pt x="1663" y="24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49" name="フリーフォーム 1748">
              <a:extLst>
                <a:ext uri="{FF2B5EF4-FFF2-40B4-BE49-F238E27FC236}">
                  <a16:creationId xmlns:a16="http://schemas.microsoft.com/office/drawing/2014/main" id="{CDD0BB49-7857-AA02-0D01-041BDED375A7}"/>
                </a:ext>
              </a:extLst>
            </p:cNvPr>
            <p:cNvSpPr/>
            <p:nvPr/>
          </p:nvSpPr>
          <p:spPr>
            <a:xfrm>
              <a:off x="7200771" y="7188171"/>
              <a:ext cx="907385" cy="896867"/>
            </a:xfrm>
            <a:custGeom>
              <a:avLst/>
              <a:gdLst>
                <a:gd name="connsiteX0" fmla="*/ 129 w 907385"/>
                <a:gd name="connsiteY0" fmla="*/ 29 h 896867"/>
                <a:gd name="connsiteX1" fmla="*/ 460504 w 907385"/>
                <a:gd name="connsiteY1" fmla="*/ 425479 h 896867"/>
                <a:gd name="connsiteX2" fmla="*/ 660529 w 907385"/>
                <a:gd name="connsiteY2" fmla="*/ 606454 h 896867"/>
                <a:gd name="connsiteX3" fmla="*/ 685929 w 907385"/>
                <a:gd name="connsiteY3" fmla="*/ 612804 h 896867"/>
                <a:gd name="connsiteX4" fmla="*/ 819279 w 907385"/>
                <a:gd name="connsiteY4" fmla="*/ 800129 h 896867"/>
                <a:gd name="connsiteX5" fmla="*/ 812929 w 907385"/>
                <a:gd name="connsiteY5" fmla="*/ 768379 h 896867"/>
                <a:gd name="connsiteX6" fmla="*/ 901829 w 907385"/>
                <a:gd name="connsiteY6" fmla="*/ 892204 h 896867"/>
                <a:gd name="connsiteX7" fmla="*/ 628779 w 907385"/>
                <a:gd name="connsiteY7" fmla="*/ 577879 h 896867"/>
                <a:gd name="connsiteX8" fmla="*/ 390654 w 907385"/>
                <a:gd name="connsiteY8" fmla="*/ 368329 h 896867"/>
                <a:gd name="connsiteX9" fmla="*/ 412879 w 907385"/>
                <a:gd name="connsiteY9" fmla="*/ 403254 h 896867"/>
                <a:gd name="connsiteX10" fmla="*/ 129 w 907385"/>
                <a:gd name="connsiteY10" fmla="*/ 29 h 896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7385" h="896867">
                  <a:moveTo>
                    <a:pt x="129" y="29"/>
                  </a:moveTo>
                  <a:cubicBezTo>
                    <a:pt x="8066" y="3733"/>
                    <a:pt x="350437" y="324408"/>
                    <a:pt x="460504" y="425479"/>
                  </a:cubicBezTo>
                  <a:cubicBezTo>
                    <a:pt x="570571" y="526550"/>
                    <a:pt x="622958" y="575233"/>
                    <a:pt x="660529" y="606454"/>
                  </a:cubicBezTo>
                  <a:cubicBezTo>
                    <a:pt x="698100" y="637675"/>
                    <a:pt x="659471" y="580525"/>
                    <a:pt x="685929" y="612804"/>
                  </a:cubicBezTo>
                  <a:cubicBezTo>
                    <a:pt x="712387" y="645083"/>
                    <a:pt x="798112" y="774200"/>
                    <a:pt x="819279" y="800129"/>
                  </a:cubicBezTo>
                  <a:cubicBezTo>
                    <a:pt x="840446" y="826058"/>
                    <a:pt x="799171" y="753033"/>
                    <a:pt x="812929" y="768379"/>
                  </a:cubicBezTo>
                  <a:cubicBezTo>
                    <a:pt x="826687" y="783725"/>
                    <a:pt x="932521" y="923954"/>
                    <a:pt x="901829" y="892204"/>
                  </a:cubicBezTo>
                  <a:cubicBezTo>
                    <a:pt x="871137" y="860454"/>
                    <a:pt x="713975" y="665191"/>
                    <a:pt x="628779" y="577879"/>
                  </a:cubicBezTo>
                  <a:cubicBezTo>
                    <a:pt x="543583" y="490567"/>
                    <a:pt x="426637" y="397433"/>
                    <a:pt x="390654" y="368329"/>
                  </a:cubicBezTo>
                  <a:cubicBezTo>
                    <a:pt x="354671" y="339225"/>
                    <a:pt x="473733" y="460933"/>
                    <a:pt x="412879" y="403254"/>
                  </a:cubicBezTo>
                  <a:cubicBezTo>
                    <a:pt x="352025" y="345575"/>
                    <a:pt x="-7808" y="-3675"/>
                    <a:pt x="129" y="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0" name="フリーフォーム 1749">
              <a:extLst>
                <a:ext uri="{FF2B5EF4-FFF2-40B4-BE49-F238E27FC236}">
                  <a16:creationId xmlns:a16="http://schemas.microsoft.com/office/drawing/2014/main" id="{35246C50-4610-4049-6E50-D317DF2A1E8D}"/>
                </a:ext>
              </a:extLst>
            </p:cNvPr>
            <p:cNvSpPr/>
            <p:nvPr/>
          </p:nvSpPr>
          <p:spPr>
            <a:xfrm>
              <a:off x="7035798" y="7064210"/>
              <a:ext cx="86048" cy="203640"/>
            </a:xfrm>
            <a:custGeom>
              <a:avLst/>
              <a:gdLst>
                <a:gd name="connsiteX0" fmla="*/ 15877 w 86048"/>
                <a:gd name="connsiteY0" fmla="*/ 165 h 203640"/>
                <a:gd name="connsiteX1" fmla="*/ 82552 w 86048"/>
                <a:gd name="connsiteY1" fmla="*/ 108115 h 203640"/>
                <a:gd name="connsiteX2" fmla="*/ 2 w 86048"/>
                <a:gd name="connsiteY2" fmla="*/ 203365 h 203640"/>
                <a:gd name="connsiteX3" fmla="*/ 85727 w 86048"/>
                <a:gd name="connsiteY3" fmla="*/ 133515 h 203640"/>
                <a:gd name="connsiteX4" fmla="*/ 15877 w 86048"/>
                <a:gd name="connsiteY4" fmla="*/ 165 h 20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048" h="203640">
                  <a:moveTo>
                    <a:pt x="15877" y="165"/>
                  </a:moveTo>
                  <a:cubicBezTo>
                    <a:pt x="15348" y="-4068"/>
                    <a:pt x="85198" y="74248"/>
                    <a:pt x="82552" y="108115"/>
                  </a:cubicBezTo>
                  <a:cubicBezTo>
                    <a:pt x="79906" y="141982"/>
                    <a:pt x="-527" y="199132"/>
                    <a:pt x="2" y="203365"/>
                  </a:cubicBezTo>
                  <a:cubicBezTo>
                    <a:pt x="531" y="207598"/>
                    <a:pt x="79906" y="162090"/>
                    <a:pt x="85727" y="133515"/>
                  </a:cubicBezTo>
                  <a:cubicBezTo>
                    <a:pt x="91548" y="104940"/>
                    <a:pt x="16406" y="4398"/>
                    <a:pt x="15877" y="16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1" name="フリーフォーム 1750">
              <a:extLst>
                <a:ext uri="{FF2B5EF4-FFF2-40B4-BE49-F238E27FC236}">
                  <a16:creationId xmlns:a16="http://schemas.microsoft.com/office/drawing/2014/main" id="{09A42B3F-08F7-D1A5-A89C-55A73029B2A8}"/>
                </a:ext>
              </a:extLst>
            </p:cNvPr>
            <p:cNvSpPr/>
            <p:nvPr/>
          </p:nvSpPr>
          <p:spPr>
            <a:xfrm>
              <a:off x="6969781" y="7070660"/>
              <a:ext cx="123189" cy="158914"/>
            </a:xfrm>
            <a:custGeom>
              <a:avLst/>
              <a:gdLst>
                <a:gd name="connsiteX0" fmla="*/ 123169 w 123189"/>
                <a:gd name="connsiteY0" fmla="*/ 65 h 158914"/>
                <a:gd name="connsiteX1" fmla="*/ 15219 w 123189"/>
                <a:gd name="connsiteY1" fmla="*/ 142940 h 158914"/>
                <a:gd name="connsiteX2" fmla="*/ 15219 w 123189"/>
                <a:gd name="connsiteY2" fmla="*/ 88965 h 158914"/>
                <a:gd name="connsiteX3" fmla="*/ 94594 w 123189"/>
                <a:gd name="connsiteY3" fmla="*/ 158815 h 158914"/>
                <a:gd name="connsiteX4" fmla="*/ 21569 w 123189"/>
                <a:gd name="connsiteY4" fmla="*/ 104840 h 158914"/>
                <a:gd name="connsiteX5" fmla="*/ 5694 w 123189"/>
                <a:gd name="connsiteY5" fmla="*/ 123890 h 158914"/>
                <a:gd name="connsiteX6" fmla="*/ 123169 w 123189"/>
                <a:gd name="connsiteY6" fmla="*/ 65 h 158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189" h="158914">
                  <a:moveTo>
                    <a:pt x="123169" y="65"/>
                  </a:moveTo>
                  <a:cubicBezTo>
                    <a:pt x="124756" y="3240"/>
                    <a:pt x="33211" y="128123"/>
                    <a:pt x="15219" y="142940"/>
                  </a:cubicBezTo>
                  <a:cubicBezTo>
                    <a:pt x="-2773" y="157757"/>
                    <a:pt x="1990" y="86319"/>
                    <a:pt x="15219" y="88965"/>
                  </a:cubicBezTo>
                  <a:cubicBezTo>
                    <a:pt x="28448" y="91611"/>
                    <a:pt x="93536" y="156169"/>
                    <a:pt x="94594" y="158815"/>
                  </a:cubicBezTo>
                  <a:cubicBezTo>
                    <a:pt x="95652" y="161461"/>
                    <a:pt x="36386" y="110661"/>
                    <a:pt x="21569" y="104840"/>
                  </a:cubicBezTo>
                  <a:cubicBezTo>
                    <a:pt x="6752" y="99019"/>
                    <a:pt x="-8594" y="137648"/>
                    <a:pt x="5694" y="123890"/>
                  </a:cubicBezTo>
                  <a:cubicBezTo>
                    <a:pt x="19982" y="110132"/>
                    <a:pt x="121582" y="-3110"/>
                    <a:pt x="123169" y="6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2" name="フリーフォーム 1751">
              <a:extLst>
                <a:ext uri="{FF2B5EF4-FFF2-40B4-BE49-F238E27FC236}">
                  <a16:creationId xmlns:a16="http://schemas.microsoft.com/office/drawing/2014/main" id="{47B45A9A-64AB-B5A1-FD59-686F08BE6CA0}"/>
                </a:ext>
              </a:extLst>
            </p:cNvPr>
            <p:cNvSpPr/>
            <p:nvPr/>
          </p:nvSpPr>
          <p:spPr>
            <a:xfrm>
              <a:off x="7105836" y="7410348"/>
              <a:ext cx="310975" cy="562914"/>
            </a:xfrm>
            <a:custGeom>
              <a:avLst/>
              <a:gdLst>
                <a:gd name="connsiteX0" fmla="*/ 50614 w 310975"/>
                <a:gd name="connsiteY0" fmla="*/ 102 h 562914"/>
                <a:gd name="connsiteX1" fmla="*/ 28389 w 310975"/>
                <a:gd name="connsiteY1" fmla="*/ 190602 h 562914"/>
                <a:gd name="connsiteX2" fmla="*/ 129989 w 310975"/>
                <a:gd name="connsiteY2" fmla="*/ 276327 h 562914"/>
                <a:gd name="connsiteX3" fmla="*/ 117289 w 310975"/>
                <a:gd name="connsiteY3" fmla="*/ 346177 h 562914"/>
                <a:gd name="connsiteX4" fmla="*/ 110939 w 310975"/>
                <a:gd name="connsiteY4" fmla="*/ 419202 h 562914"/>
                <a:gd name="connsiteX5" fmla="*/ 174439 w 310975"/>
                <a:gd name="connsiteY5" fmla="*/ 558902 h 562914"/>
                <a:gd name="connsiteX6" fmla="*/ 177614 w 310975"/>
                <a:gd name="connsiteY6" fmla="*/ 520802 h 562914"/>
                <a:gd name="connsiteX7" fmla="*/ 212539 w 310975"/>
                <a:gd name="connsiteY7" fmla="*/ 476352 h 562914"/>
                <a:gd name="connsiteX8" fmla="*/ 310964 w 310975"/>
                <a:gd name="connsiteY8" fmla="*/ 546202 h 562914"/>
                <a:gd name="connsiteX9" fmla="*/ 218889 w 310975"/>
                <a:gd name="connsiteY9" fmla="*/ 476352 h 562914"/>
                <a:gd name="connsiteX10" fmla="*/ 168089 w 310975"/>
                <a:gd name="connsiteY10" fmla="*/ 504927 h 562914"/>
                <a:gd name="connsiteX11" fmla="*/ 110939 w 310975"/>
                <a:gd name="connsiteY11" fmla="*/ 381102 h 562914"/>
                <a:gd name="connsiteX12" fmla="*/ 180789 w 310975"/>
                <a:gd name="connsiteY12" fmla="*/ 206477 h 562914"/>
                <a:gd name="connsiteX13" fmla="*/ 152214 w 310975"/>
                <a:gd name="connsiteY13" fmla="*/ 247752 h 562914"/>
                <a:gd name="connsiteX14" fmla="*/ 2989 w 310975"/>
                <a:gd name="connsiteY14" fmla="*/ 165202 h 562914"/>
                <a:gd name="connsiteX15" fmla="*/ 50614 w 310975"/>
                <a:gd name="connsiteY15" fmla="*/ 102 h 562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0975" h="562914">
                  <a:moveTo>
                    <a:pt x="50614" y="102"/>
                  </a:moveTo>
                  <a:cubicBezTo>
                    <a:pt x="54847" y="4335"/>
                    <a:pt x="15160" y="144564"/>
                    <a:pt x="28389" y="190602"/>
                  </a:cubicBezTo>
                  <a:cubicBezTo>
                    <a:pt x="41618" y="236640"/>
                    <a:pt x="115172" y="250398"/>
                    <a:pt x="129989" y="276327"/>
                  </a:cubicBezTo>
                  <a:cubicBezTo>
                    <a:pt x="144806" y="302256"/>
                    <a:pt x="120464" y="322365"/>
                    <a:pt x="117289" y="346177"/>
                  </a:cubicBezTo>
                  <a:cubicBezTo>
                    <a:pt x="114114" y="369990"/>
                    <a:pt x="101414" y="383748"/>
                    <a:pt x="110939" y="419202"/>
                  </a:cubicBezTo>
                  <a:cubicBezTo>
                    <a:pt x="120464" y="454656"/>
                    <a:pt x="163327" y="541969"/>
                    <a:pt x="174439" y="558902"/>
                  </a:cubicBezTo>
                  <a:cubicBezTo>
                    <a:pt x="185551" y="575835"/>
                    <a:pt x="171264" y="534560"/>
                    <a:pt x="177614" y="520802"/>
                  </a:cubicBezTo>
                  <a:cubicBezTo>
                    <a:pt x="183964" y="507044"/>
                    <a:pt x="190314" y="472119"/>
                    <a:pt x="212539" y="476352"/>
                  </a:cubicBezTo>
                  <a:cubicBezTo>
                    <a:pt x="234764" y="480585"/>
                    <a:pt x="309906" y="546202"/>
                    <a:pt x="310964" y="546202"/>
                  </a:cubicBezTo>
                  <a:cubicBezTo>
                    <a:pt x="312022" y="546202"/>
                    <a:pt x="242701" y="483231"/>
                    <a:pt x="218889" y="476352"/>
                  </a:cubicBezTo>
                  <a:cubicBezTo>
                    <a:pt x="195077" y="469473"/>
                    <a:pt x="186081" y="520802"/>
                    <a:pt x="168089" y="504927"/>
                  </a:cubicBezTo>
                  <a:cubicBezTo>
                    <a:pt x="150097" y="489052"/>
                    <a:pt x="108822" y="430844"/>
                    <a:pt x="110939" y="381102"/>
                  </a:cubicBezTo>
                  <a:cubicBezTo>
                    <a:pt x="113056" y="331360"/>
                    <a:pt x="173910" y="228702"/>
                    <a:pt x="180789" y="206477"/>
                  </a:cubicBezTo>
                  <a:cubicBezTo>
                    <a:pt x="187668" y="184252"/>
                    <a:pt x="181847" y="254631"/>
                    <a:pt x="152214" y="247752"/>
                  </a:cubicBezTo>
                  <a:cubicBezTo>
                    <a:pt x="122581" y="240873"/>
                    <a:pt x="19922" y="205948"/>
                    <a:pt x="2989" y="165202"/>
                  </a:cubicBezTo>
                  <a:cubicBezTo>
                    <a:pt x="-13944" y="124456"/>
                    <a:pt x="46381" y="-4131"/>
                    <a:pt x="50614" y="1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3" name="フリーフォーム 1752">
              <a:extLst>
                <a:ext uri="{FF2B5EF4-FFF2-40B4-BE49-F238E27FC236}">
                  <a16:creationId xmlns:a16="http://schemas.microsoft.com/office/drawing/2014/main" id="{D596F433-7F3E-76A5-A8C4-13731DEA6839}"/>
                </a:ext>
              </a:extLst>
            </p:cNvPr>
            <p:cNvSpPr/>
            <p:nvPr/>
          </p:nvSpPr>
          <p:spPr>
            <a:xfrm>
              <a:off x="7262230" y="7287750"/>
              <a:ext cx="231456" cy="449280"/>
            </a:xfrm>
            <a:custGeom>
              <a:avLst/>
              <a:gdLst>
                <a:gd name="connsiteX0" fmla="*/ 2170 w 231456"/>
                <a:gd name="connsiteY0" fmla="*/ 2050 h 449280"/>
                <a:gd name="connsiteX1" fmla="*/ 164095 w 231456"/>
                <a:gd name="connsiteY1" fmla="*/ 208425 h 449280"/>
                <a:gd name="connsiteX2" fmla="*/ 141870 w 231456"/>
                <a:gd name="connsiteY2" fmla="*/ 195725 h 449280"/>
                <a:gd name="connsiteX3" fmla="*/ 164095 w 231456"/>
                <a:gd name="connsiteY3" fmla="*/ 443375 h 449280"/>
                <a:gd name="connsiteX4" fmla="*/ 192670 w 231456"/>
                <a:gd name="connsiteY4" fmla="*/ 360825 h 449280"/>
                <a:gd name="connsiteX5" fmla="*/ 230770 w 231456"/>
                <a:gd name="connsiteY5" fmla="*/ 237000 h 449280"/>
                <a:gd name="connsiteX6" fmla="*/ 157745 w 231456"/>
                <a:gd name="connsiteY6" fmla="*/ 417975 h 449280"/>
                <a:gd name="connsiteX7" fmla="*/ 138695 w 231456"/>
                <a:gd name="connsiteY7" fmla="*/ 275100 h 449280"/>
                <a:gd name="connsiteX8" fmla="*/ 141870 w 231456"/>
                <a:gd name="connsiteY8" fmla="*/ 195725 h 449280"/>
                <a:gd name="connsiteX9" fmla="*/ 75195 w 231456"/>
                <a:gd name="connsiteY9" fmla="*/ 110000 h 449280"/>
                <a:gd name="connsiteX10" fmla="*/ 2170 w 231456"/>
                <a:gd name="connsiteY10" fmla="*/ 2050 h 44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6" h="449280">
                  <a:moveTo>
                    <a:pt x="2170" y="2050"/>
                  </a:moveTo>
                  <a:cubicBezTo>
                    <a:pt x="16987" y="18454"/>
                    <a:pt x="140812" y="176146"/>
                    <a:pt x="164095" y="208425"/>
                  </a:cubicBezTo>
                  <a:cubicBezTo>
                    <a:pt x="187378" y="240704"/>
                    <a:pt x="141870" y="156567"/>
                    <a:pt x="141870" y="195725"/>
                  </a:cubicBezTo>
                  <a:cubicBezTo>
                    <a:pt x="141870" y="234883"/>
                    <a:pt x="155628" y="415858"/>
                    <a:pt x="164095" y="443375"/>
                  </a:cubicBezTo>
                  <a:cubicBezTo>
                    <a:pt x="172562" y="470892"/>
                    <a:pt x="181557" y="395221"/>
                    <a:pt x="192670" y="360825"/>
                  </a:cubicBezTo>
                  <a:cubicBezTo>
                    <a:pt x="203783" y="326429"/>
                    <a:pt x="236591" y="227475"/>
                    <a:pt x="230770" y="237000"/>
                  </a:cubicBezTo>
                  <a:cubicBezTo>
                    <a:pt x="224949" y="246525"/>
                    <a:pt x="173091" y="411625"/>
                    <a:pt x="157745" y="417975"/>
                  </a:cubicBezTo>
                  <a:cubicBezTo>
                    <a:pt x="142399" y="424325"/>
                    <a:pt x="141341" y="312142"/>
                    <a:pt x="138695" y="275100"/>
                  </a:cubicBezTo>
                  <a:cubicBezTo>
                    <a:pt x="136049" y="238058"/>
                    <a:pt x="152453" y="223242"/>
                    <a:pt x="141870" y="195725"/>
                  </a:cubicBezTo>
                  <a:cubicBezTo>
                    <a:pt x="131287" y="168208"/>
                    <a:pt x="97949" y="148100"/>
                    <a:pt x="75195" y="110000"/>
                  </a:cubicBezTo>
                  <a:cubicBezTo>
                    <a:pt x="52441" y="71900"/>
                    <a:pt x="-12647" y="-14354"/>
                    <a:pt x="2170" y="20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4" name="フリーフォーム 1753">
              <a:extLst>
                <a:ext uri="{FF2B5EF4-FFF2-40B4-BE49-F238E27FC236}">
                  <a16:creationId xmlns:a16="http://schemas.microsoft.com/office/drawing/2014/main" id="{A9FB0C23-7E88-8D78-EFA3-9339F1EABBDE}"/>
                </a:ext>
              </a:extLst>
            </p:cNvPr>
            <p:cNvSpPr/>
            <p:nvPr/>
          </p:nvSpPr>
          <p:spPr>
            <a:xfrm>
              <a:off x="7629525" y="7635873"/>
              <a:ext cx="372856" cy="353860"/>
            </a:xfrm>
            <a:custGeom>
              <a:avLst/>
              <a:gdLst>
                <a:gd name="connsiteX0" fmla="*/ 0 w 372856"/>
                <a:gd name="connsiteY0" fmla="*/ 2 h 353860"/>
                <a:gd name="connsiteX1" fmla="*/ 142875 w 372856"/>
                <a:gd name="connsiteY1" fmla="*/ 117477 h 353860"/>
                <a:gd name="connsiteX2" fmla="*/ 133350 w 372856"/>
                <a:gd name="connsiteY2" fmla="*/ 174627 h 353860"/>
                <a:gd name="connsiteX3" fmla="*/ 238125 w 372856"/>
                <a:gd name="connsiteY3" fmla="*/ 266702 h 353860"/>
                <a:gd name="connsiteX4" fmla="*/ 177800 w 372856"/>
                <a:gd name="connsiteY4" fmla="*/ 250827 h 353860"/>
                <a:gd name="connsiteX5" fmla="*/ 333375 w 372856"/>
                <a:gd name="connsiteY5" fmla="*/ 301627 h 353860"/>
                <a:gd name="connsiteX6" fmla="*/ 371475 w 372856"/>
                <a:gd name="connsiteY6" fmla="*/ 352427 h 353860"/>
                <a:gd name="connsiteX7" fmla="*/ 349250 w 372856"/>
                <a:gd name="connsiteY7" fmla="*/ 339727 h 353860"/>
                <a:gd name="connsiteX8" fmla="*/ 212725 w 372856"/>
                <a:gd name="connsiteY8" fmla="*/ 349252 h 353860"/>
                <a:gd name="connsiteX9" fmla="*/ 358775 w 372856"/>
                <a:gd name="connsiteY9" fmla="*/ 349252 h 353860"/>
                <a:gd name="connsiteX10" fmla="*/ 311150 w 372856"/>
                <a:gd name="connsiteY10" fmla="*/ 292102 h 353860"/>
                <a:gd name="connsiteX11" fmla="*/ 206375 w 372856"/>
                <a:gd name="connsiteY11" fmla="*/ 260352 h 353860"/>
                <a:gd name="connsiteX12" fmla="*/ 123825 w 372856"/>
                <a:gd name="connsiteY12" fmla="*/ 307977 h 353860"/>
                <a:gd name="connsiteX13" fmla="*/ 177800 w 372856"/>
                <a:gd name="connsiteY13" fmla="*/ 250827 h 353860"/>
                <a:gd name="connsiteX14" fmla="*/ 184150 w 372856"/>
                <a:gd name="connsiteY14" fmla="*/ 203202 h 353860"/>
                <a:gd name="connsiteX15" fmla="*/ 203200 w 372856"/>
                <a:gd name="connsiteY15" fmla="*/ 180977 h 353860"/>
                <a:gd name="connsiteX16" fmla="*/ 158750 w 372856"/>
                <a:gd name="connsiteY16" fmla="*/ 200027 h 353860"/>
                <a:gd name="connsiteX17" fmla="*/ 149225 w 372856"/>
                <a:gd name="connsiteY17" fmla="*/ 139702 h 353860"/>
                <a:gd name="connsiteX18" fmla="*/ 142875 w 372856"/>
                <a:gd name="connsiteY18" fmla="*/ 120652 h 353860"/>
                <a:gd name="connsiteX19" fmla="*/ 0 w 372856"/>
                <a:gd name="connsiteY19" fmla="*/ 2 h 353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856" h="353860">
                  <a:moveTo>
                    <a:pt x="0" y="2"/>
                  </a:moveTo>
                  <a:cubicBezTo>
                    <a:pt x="0" y="-527"/>
                    <a:pt x="120650" y="88373"/>
                    <a:pt x="142875" y="117477"/>
                  </a:cubicBezTo>
                  <a:cubicBezTo>
                    <a:pt x="165100" y="146581"/>
                    <a:pt x="117475" y="149756"/>
                    <a:pt x="133350" y="174627"/>
                  </a:cubicBezTo>
                  <a:cubicBezTo>
                    <a:pt x="149225" y="199498"/>
                    <a:pt x="230717" y="254002"/>
                    <a:pt x="238125" y="266702"/>
                  </a:cubicBezTo>
                  <a:cubicBezTo>
                    <a:pt x="245533" y="279402"/>
                    <a:pt x="161925" y="245006"/>
                    <a:pt x="177800" y="250827"/>
                  </a:cubicBezTo>
                  <a:cubicBezTo>
                    <a:pt x="193675" y="256648"/>
                    <a:pt x="301096" y="284694"/>
                    <a:pt x="333375" y="301627"/>
                  </a:cubicBezTo>
                  <a:cubicBezTo>
                    <a:pt x="365654" y="318560"/>
                    <a:pt x="368829" y="346077"/>
                    <a:pt x="371475" y="352427"/>
                  </a:cubicBezTo>
                  <a:cubicBezTo>
                    <a:pt x="374121" y="358777"/>
                    <a:pt x="375708" y="340256"/>
                    <a:pt x="349250" y="339727"/>
                  </a:cubicBezTo>
                  <a:cubicBezTo>
                    <a:pt x="322792" y="339198"/>
                    <a:pt x="211138" y="347665"/>
                    <a:pt x="212725" y="349252"/>
                  </a:cubicBezTo>
                  <a:cubicBezTo>
                    <a:pt x="214312" y="350839"/>
                    <a:pt x="342371" y="358777"/>
                    <a:pt x="358775" y="349252"/>
                  </a:cubicBezTo>
                  <a:cubicBezTo>
                    <a:pt x="375179" y="339727"/>
                    <a:pt x="336550" y="306919"/>
                    <a:pt x="311150" y="292102"/>
                  </a:cubicBezTo>
                  <a:cubicBezTo>
                    <a:pt x="285750" y="277285"/>
                    <a:pt x="237596" y="257706"/>
                    <a:pt x="206375" y="260352"/>
                  </a:cubicBezTo>
                  <a:cubicBezTo>
                    <a:pt x="175154" y="262998"/>
                    <a:pt x="128587" y="309564"/>
                    <a:pt x="123825" y="307977"/>
                  </a:cubicBezTo>
                  <a:cubicBezTo>
                    <a:pt x="119063" y="306390"/>
                    <a:pt x="167746" y="268289"/>
                    <a:pt x="177800" y="250827"/>
                  </a:cubicBezTo>
                  <a:cubicBezTo>
                    <a:pt x="187854" y="233365"/>
                    <a:pt x="179917" y="214844"/>
                    <a:pt x="184150" y="203202"/>
                  </a:cubicBezTo>
                  <a:cubicBezTo>
                    <a:pt x="188383" y="191560"/>
                    <a:pt x="207433" y="181506"/>
                    <a:pt x="203200" y="180977"/>
                  </a:cubicBezTo>
                  <a:cubicBezTo>
                    <a:pt x="198967" y="180448"/>
                    <a:pt x="167746" y="206906"/>
                    <a:pt x="158750" y="200027"/>
                  </a:cubicBezTo>
                  <a:cubicBezTo>
                    <a:pt x="149754" y="193148"/>
                    <a:pt x="149225" y="139702"/>
                    <a:pt x="149225" y="139702"/>
                  </a:cubicBezTo>
                  <a:cubicBezTo>
                    <a:pt x="146579" y="126473"/>
                    <a:pt x="164042" y="141290"/>
                    <a:pt x="142875" y="120652"/>
                  </a:cubicBezTo>
                  <a:cubicBezTo>
                    <a:pt x="121708" y="100015"/>
                    <a:pt x="0" y="531"/>
                    <a:pt x="0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5" name="フリーフォーム 1754">
              <a:extLst>
                <a:ext uri="{FF2B5EF4-FFF2-40B4-BE49-F238E27FC236}">
                  <a16:creationId xmlns:a16="http://schemas.microsoft.com/office/drawing/2014/main" id="{050B66C0-D417-5C04-B37E-643337F62456}"/>
                </a:ext>
              </a:extLst>
            </p:cNvPr>
            <p:cNvSpPr/>
            <p:nvPr/>
          </p:nvSpPr>
          <p:spPr>
            <a:xfrm>
              <a:off x="7457900" y="8245072"/>
              <a:ext cx="206750" cy="231023"/>
            </a:xfrm>
            <a:custGeom>
              <a:avLst/>
              <a:gdLst>
                <a:gd name="connsiteX0" fmla="*/ 175 w 206750"/>
                <a:gd name="connsiteY0" fmla="*/ 403 h 231023"/>
                <a:gd name="connsiteX1" fmla="*/ 197025 w 206750"/>
                <a:gd name="connsiteY1" fmla="*/ 222653 h 231023"/>
                <a:gd name="connsiteX2" fmla="*/ 162100 w 206750"/>
                <a:gd name="connsiteY2" fmla="*/ 168678 h 231023"/>
                <a:gd name="connsiteX3" fmla="*/ 175 w 206750"/>
                <a:gd name="connsiteY3" fmla="*/ 403 h 23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750" h="231023">
                  <a:moveTo>
                    <a:pt x="175" y="403"/>
                  </a:moveTo>
                  <a:cubicBezTo>
                    <a:pt x="5996" y="9399"/>
                    <a:pt x="170038" y="194607"/>
                    <a:pt x="197025" y="222653"/>
                  </a:cubicBezTo>
                  <a:cubicBezTo>
                    <a:pt x="224012" y="250699"/>
                    <a:pt x="189088" y="202016"/>
                    <a:pt x="162100" y="168678"/>
                  </a:cubicBezTo>
                  <a:cubicBezTo>
                    <a:pt x="135113" y="135341"/>
                    <a:pt x="-5646" y="-8593"/>
                    <a:pt x="175" y="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6" name="フリーフォーム 1755">
              <a:extLst>
                <a:ext uri="{FF2B5EF4-FFF2-40B4-BE49-F238E27FC236}">
                  <a16:creationId xmlns:a16="http://schemas.microsoft.com/office/drawing/2014/main" id="{A22B8529-8E11-AA40-6377-488159C58C78}"/>
                </a:ext>
              </a:extLst>
            </p:cNvPr>
            <p:cNvSpPr/>
            <p:nvPr/>
          </p:nvSpPr>
          <p:spPr>
            <a:xfrm>
              <a:off x="7981627" y="8215371"/>
              <a:ext cx="121019" cy="535057"/>
            </a:xfrm>
            <a:custGeom>
              <a:avLst/>
              <a:gdLst>
                <a:gd name="connsiteX0" fmla="*/ 323 w 121019"/>
                <a:gd name="connsiteY0" fmla="*/ 1529 h 535057"/>
                <a:gd name="connsiteX1" fmla="*/ 51123 w 121019"/>
                <a:gd name="connsiteY1" fmla="*/ 109479 h 535057"/>
                <a:gd name="connsiteX2" fmla="*/ 38423 w 121019"/>
                <a:gd name="connsiteY2" fmla="*/ 411104 h 535057"/>
                <a:gd name="connsiteX3" fmla="*/ 73348 w 121019"/>
                <a:gd name="connsiteY3" fmla="*/ 306329 h 535057"/>
                <a:gd name="connsiteX4" fmla="*/ 44773 w 121019"/>
                <a:gd name="connsiteY4" fmla="*/ 528579 h 535057"/>
                <a:gd name="connsiteX5" fmla="*/ 120973 w 121019"/>
                <a:gd name="connsiteY5" fmla="*/ 7879 h 535057"/>
                <a:gd name="connsiteX6" fmla="*/ 32073 w 121019"/>
                <a:gd name="connsiteY6" fmla="*/ 404754 h 535057"/>
                <a:gd name="connsiteX7" fmla="*/ 95573 w 121019"/>
                <a:gd name="connsiteY7" fmla="*/ 176154 h 535057"/>
                <a:gd name="connsiteX8" fmla="*/ 79698 w 121019"/>
                <a:gd name="connsiteY8" fmla="*/ 176154 h 535057"/>
                <a:gd name="connsiteX9" fmla="*/ 323 w 121019"/>
                <a:gd name="connsiteY9" fmla="*/ 1529 h 53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019" h="535057">
                  <a:moveTo>
                    <a:pt x="323" y="1529"/>
                  </a:moveTo>
                  <a:cubicBezTo>
                    <a:pt x="-4439" y="-9583"/>
                    <a:pt x="44773" y="41217"/>
                    <a:pt x="51123" y="109479"/>
                  </a:cubicBezTo>
                  <a:cubicBezTo>
                    <a:pt x="57473" y="177742"/>
                    <a:pt x="34719" y="378296"/>
                    <a:pt x="38423" y="411104"/>
                  </a:cubicBezTo>
                  <a:cubicBezTo>
                    <a:pt x="42127" y="443912"/>
                    <a:pt x="72290" y="286750"/>
                    <a:pt x="73348" y="306329"/>
                  </a:cubicBezTo>
                  <a:cubicBezTo>
                    <a:pt x="74406" y="325908"/>
                    <a:pt x="36835" y="578321"/>
                    <a:pt x="44773" y="528579"/>
                  </a:cubicBezTo>
                  <a:cubicBezTo>
                    <a:pt x="52711" y="478837"/>
                    <a:pt x="123090" y="28516"/>
                    <a:pt x="120973" y="7879"/>
                  </a:cubicBezTo>
                  <a:cubicBezTo>
                    <a:pt x="118856" y="-12758"/>
                    <a:pt x="36306" y="376708"/>
                    <a:pt x="32073" y="404754"/>
                  </a:cubicBezTo>
                  <a:cubicBezTo>
                    <a:pt x="27840" y="432800"/>
                    <a:pt x="87636" y="214254"/>
                    <a:pt x="95573" y="176154"/>
                  </a:cubicBezTo>
                  <a:cubicBezTo>
                    <a:pt x="103510" y="138054"/>
                    <a:pt x="89752" y="202083"/>
                    <a:pt x="79698" y="176154"/>
                  </a:cubicBezTo>
                  <a:cubicBezTo>
                    <a:pt x="69644" y="150225"/>
                    <a:pt x="5085" y="12641"/>
                    <a:pt x="323" y="15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7" name="フリーフォーム 1756">
              <a:extLst>
                <a:ext uri="{FF2B5EF4-FFF2-40B4-BE49-F238E27FC236}">
                  <a16:creationId xmlns:a16="http://schemas.microsoft.com/office/drawing/2014/main" id="{7970293B-10CB-5FA8-8EA7-E786B19A76D7}"/>
                </a:ext>
              </a:extLst>
            </p:cNvPr>
            <p:cNvSpPr/>
            <p:nvPr/>
          </p:nvSpPr>
          <p:spPr>
            <a:xfrm>
              <a:off x="8293097" y="6588074"/>
              <a:ext cx="89994" cy="787502"/>
            </a:xfrm>
            <a:custGeom>
              <a:avLst/>
              <a:gdLst>
                <a:gd name="connsiteX0" fmla="*/ 3 w 89994"/>
                <a:gd name="connsiteY0" fmla="*/ 51 h 787502"/>
                <a:gd name="connsiteX1" fmla="*/ 82553 w 89994"/>
                <a:gd name="connsiteY1" fmla="*/ 384226 h 787502"/>
                <a:gd name="connsiteX2" fmla="*/ 85728 w 89994"/>
                <a:gd name="connsiteY2" fmla="*/ 787451 h 787502"/>
                <a:gd name="connsiteX3" fmla="*/ 79378 w 89994"/>
                <a:gd name="connsiteY3" fmla="*/ 409626 h 787502"/>
                <a:gd name="connsiteX4" fmla="*/ 3 w 89994"/>
                <a:gd name="connsiteY4" fmla="*/ 51 h 787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994" h="787502">
                  <a:moveTo>
                    <a:pt x="3" y="51"/>
                  </a:moveTo>
                  <a:cubicBezTo>
                    <a:pt x="532" y="-4182"/>
                    <a:pt x="68266" y="252993"/>
                    <a:pt x="82553" y="384226"/>
                  </a:cubicBezTo>
                  <a:cubicBezTo>
                    <a:pt x="96840" y="515459"/>
                    <a:pt x="86257" y="783218"/>
                    <a:pt x="85728" y="787451"/>
                  </a:cubicBezTo>
                  <a:cubicBezTo>
                    <a:pt x="85199" y="791684"/>
                    <a:pt x="92607" y="534509"/>
                    <a:pt x="79378" y="409626"/>
                  </a:cubicBezTo>
                  <a:cubicBezTo>
                    <a:pt x="66149" y="284743"/>
                    <a:pt x="-526" y="4284"/>
                    <a:pt x="3" y="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8" name="フリーフォーム 1757">
              <a:extLst>
                <a:ext uri="{FF2B5EF4-FFF2-40B4-BE49-F238E27FC236}">
                  <a16:creationId xmlns:a16="http://schemas.microsoft.com/office/drawing/2014/main" id="{74BD1369-E2C9-77C1-5107-E360458DA996}"/>
                </a:ext>
              </a:extLst>
            </p:cNvPr>
            <p:cNvSpPr/>
            <p:nvPr/>
          </p:nvSpPr>
          <p:spPr>
            <a:xfrm>
              <a:off x="8299327" y="6670147"/>
              <a:ext cx="117957" cy="791325"/>
            </a:xfrm>
            <a:custGeom>
              <a:avLst/>
              <a:gdLst>
                <a:gd name="connsiteX0" fmla="*/ 123 w 117957"/>
                <a:gd name="connsiteY0" fmla="*/ 528 h 791325"/>
                <a:gd name="connsiteX1" fmla="*/ 60448 w 117957"/>
                <a:gd name="connsiteY1" fmla="*/ 305328 h 791325"/>
                <a:gd name="connsiteX2" fmla="*/ 35048 w 117957"/>
                <a:gd name="connsiteY2" fmla="*/ 587903 h 791325"/>
                <a:gd name="connsiteX3" fmla="*/ 41398 w 117957"/>
                <a:gd name="connsiteY3" fmla="*/ 556153 h 791325"/>
                <a:gd name="connsiteX4" fmla="*/ 69973 w 117957"/>
                <a:gd name="connsiteY4" fmla="*/ 686328 h 791325"/>
                <a:gd name="connsiteX5" fmla="*/ 79498 w 117957"/>
                <a:gd name="connsiteY5" fmla="*/ 648228 h 791325"/>
                <a:gd name="connsiteX6" fmla="*/ 117598 w 117957"/>
                <a:gd name="connsiteY6" fmla="*/ 791103 h 791325"/>
                <a:gd name="connsiteX7" fmla="*/ 54098 w 117957"/>
                <a:gd name="connsiteY7" fmla="*/ 610128 h 791325"/>
                <a:gd name="connsiteX8" fmla="*/ 54098 w 117957"/>
                <a:gd name="connsiteY8" fmla="*/ 368828 h 791325"/>
                <a:gd name="connsiteX9" fmla="*/ 44573 w 117957"/>
                <a:gd name="connsiteY9" fmla="*/ 381528 h 791325"/>
                <a:gd name="connsiteX10" fmla="*/ 123 w 117957"/>
                <a:gd name="connsiteY10" fmla="*/ 528 h 79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957" h="791325">
                  <a:moveTo>
                    <a:pt x="123" y="528"/>
                  </a:moveTo>
                  <a:cubicBezTo>
                    <a:pt x="2769" y="-12172"/>
                    <a:pt x="54627" y="207432"/>
                    <a:pt x="60448" y="305328"/>
                  </a:cubicBezTo>
                  <a:cubicBezTo>
                    <a:pt x="66269" y="403224"/>
                    <a:pt x="38223" y="546099"/>
                    <a:pt x="35048" y="587903"/>
                  </a:cubicBezTo>
                  <a:cubicBezTo>
                    <a:pt x="31873" y="629707"/>
                    <a:pt x="35577" y="539749"/>
                    <a:pt x="41398" y="556153"/>
                  </a:cubicBezTo>
                  <a:cubicBezTo>
                    <a:pt x="47219" y="572557"/>
                    <a:pt x="63623" y="670982"/>
                    <a:pt x="69973" y="686328"/>
                  </a:cubicBezTo>
                  <a:cubicBezTo>
                    <a:pt x="76323" y="701674"/>
                    <a:pt x="71561" y="630766"/>
                    <a:pt x="79498" y="648228"/>
                  </a:cubicBezTo>
                  <a:cubicBezTo>
                    <a:pt x="87435" y="665690"/>
                    <a:pt x="121831" y="797453"/>
                    <a:pt x="117598" y="791103"/>
                  </a:cubicBezTo>
                  <a:cubicBezTo>
                    <a:pt x="113365" y="784753"/>
                    <a:pt x="64681" y="680507"/>
                    <a:pt x="54098" y="610128"/>
                  </a:cubicBezTo>
                  <a:cubicBezTo>
                    <a:pt x="43515" y="539749"/>
                    <a:pt x="55686" y="406928"/>
                    <a:pt x="54098" y="368828"/>
                  </a:cubicBezTo>
                  <a:cubicBezTo>
                    <a:pt x="52510" y="330728"/>
                    <a:pt x="50923" y="441853"/>
                    <a:pt x="44573" y="381528"/>
                  </a:cubicBezTo>
                  <a:cubicBezTo>
                    <a:pt x="38223" y="321203"/>
                    <a:pt x="-2523" y="13228"/>
                    <a:pt x="123" y="5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59" name="フリーフォーム 1758">
              <a:extLst>
                <a:ext uri="{FF2B5EF4-FFF2-40B4-BE49-F238E27FC236}">
                  <a16:creationId xmlns:a16="http://schemas.microsoft.com/office/drawing/2014/main" id="{B02A0326-50F8-F7A3-54E8-B385F1251E94}"/>
                </a:ext>
              </a:extLst>
            </p:cNvPr>
            <p:cNvSpPr/>
            <p:nvPr/>
          </p:nvSpPr>
          <p:spPr>
            <a:xfrm>
              <a:off x="8296077" y="7366379"/>
              <a:ext cx="134742" cy="953929"/>
            </a:xfrm>
            <a:custGeom>
              <a:avLst/>
              <a:gdLst>
                <a:gd name="connsiteX0" fmla="*/ 127198 w 134742"/>
                <a:gd name="connsiteY0" fmla="*/ 25021 h 953929"/>
                <a:gd name="connsiteX1" fmla="*/ 82748 w 134742"/>
                <a:gd name="connsiteY1" fmla="*/ 577471 h 953929"/>
                <a:gd name="connsiteX2" fmla="*/ 82748 w 134742"/>
                <a:gd name="connsiteY2" fmla="*/ 939421 h 953929"/>
                <a:gd name="connsiteX3" fmla="*/ 92273 w 134742"/>
                <a:gd name="connsiteY3" fmla="*/ 840996 h 953929"/>
                <a:gd name="connsiteX4" fmla="*/ 89098 w 134742"/>
                <a:gd name="connsiteY4" fmla="*/ 459996 h 953929"/>
                <a:gd name="connsiteX5" fmla="*/ 117673 w 134742"/>
                <a:gd name="connsiteY5" fmla="*/ 815596 h 953929"/>
                <a:gd name="connsiteX6" fmla="*/ 82748 w 134742"/>
                <a:gd name="connsiteY6" fmla="*/ 377446 h 953929"/>
                <a:gd name="connsiteX7" fmla="*/ 66873 w 134742"/>
                <a:gd name="connsiteY7" fmla="*/ 428246 h 953929"/>
                <a:gd name="connsiteX8" fmla="*/ 82748 w 134742"/>
                <a:gd name="connsiteY8" fmla="*/ 310771 h 953929"/>
                <a:gd name="connsiteX9" fmla="*/ 89098 w 134742"/>
                <a:gd name="connsiteY9" fmla="*/ 202821 h 953929"/>
                <a:gd name="connsiteX10" fmla="*/ 60523 w 134742"/>
                <a:gd name="connsiteY10" fmla="*/ 123446 h 953929"/>
                <a:gd name="connsiteX11" fmla="*/ 198 w 134742"/>
                <a:gd name="connsiteY11" fmla="*/ 88521 h 953929"/>
                <a:gd name="connsiteX12" fmla="*/ 82748 w 134742"/>
                <a:gd name="connsiteY12" fmla="*/ 174246 h 953929"/>
                <a:gd name="connsiteX13" fmla="*/ 130373 w 134742"/>
                <a:gd name="connsiteY13" fmla="*/ 101221 h 953929"/>
                <a:gd name="connsiteX14" fmla="*/ 127198 w 134742"/>
                <a:gd name="connsiteY14" fmla="*/ 25021 h 953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742" h="953929">
                  <a:moveTo>
                    <a:pt x="127198" y="25021"/>
                  </a:moveTo>
                  <a:cubicBezTo>
                    <a:pt x="119261" y="104396"/>
                    <a:pt x="90156" y="425071"/>
                    <a:pt x="82748" y="577471"/>
                  </a:cubicBezTo>
                  <a:cubicBezTo>
                    <a:pt x="75340" y="729871"/>
                    <a:pt x="81161" y="895500"/>
                    <a:pt x="82748" y="939421"/>
                  </a:cubicBezTo>
                  <a:cubicBezTo>
                    <a:pt x="84335" y="983342"/>
                    <a:pt x="91215" y="920900"/>
                    <a:pt x="92273" y="840996"/>
                  </a:cubicBezTo>
                  <a:cubicBezTo>
                    <a:pt x="93331" y="761092"/>
                    <a:pt x="84865" y="464229"/>
                    <a:pt x="89098" y="459996"/>
                  </a:cubicBezTo>
                  <a:cubicBezTo>
                    <a:pt x="93331" y="455763"/>
                    <a:pt x="118731" y="829354"/>
                    <a:pt x="117673" y="815596"/>
                  </a:cubicBezTo>
                  <a:cubicBezTo>
                    <a:pt x="116615" y="801838"/>
                    <a:pt x="91215" y="442004"/>
                    <a:pt x="82748" y="377446"/>
                  </a:cubicBezTo>
                  <a:cubicBezTo>
                    <a:pt x="74281" y="312888"/>
                    <a:pt x="66873" y="439358"/>
                    <a:pt x="66873" y="428246"/>
                  </a:cubicBezTo>
                  <a:cubicBezTo>
                    <a:pt x="66873" y="417134"/>
                    <a:pt x="79044" y="348342"/>
                    <a:pt x="82748" y="310771"/>
                  </a:cubicBezTo>
                  <a:cubicBezTo>
                    <a:pt x="86452" y="273200"/>
                    <a:pt x="92802" y="234042"/>
                    <a:pt x="89098" y="202821"/>
                  </a:cubicBezTo>
                  <a:cubicBezTo>
                    <a:pt x="85394" y="171600"/>
                    <a:pt x="75340" y="142496"/>
                    <a:pt x="60523" y="123446"/>
                  </a:cubicBezTo>
                  <a:cubicBezTo>
                    <a:pt x="45706" y="104396"/>
                    <a:pt x="-3506" y="80054"/>
                    <a:pt x="198" y="88521"/>
                  </a:cubicBezTo>
                  <a:cubicBezTo>
                    <a:pt x="3902" y="96988"/>
                    <a:pt x="61052" y="172129"/>
                    <a:pt x="82748" y="174246"/>
                  </a:cubicBezTo>
                  <a:cubicBezTo>
                    <a:pt x="104444" y="176363"/>
                    <a:pt x="122965" y="123975"/>
                    <a:pt x="130373" y="101221"/>
                  </a:cubicBezTo>
                  <a:cubicBezTo>
                    <a:pt x="137781" y="78467"/>
                    <a:pt x="135135" y="-54354"/>
                    <a:pt x="127198" y="250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0" name="フリーフォーム 1759">
              <a:extLst>
                <a:ext uri="{FF2B5EF4-FFF2-40B4-BE49-F238E27FC236}">
                  <a16:creationId xmlns:a16="http://schemas.microsoft.com/office/drawing/2014/main" id="{7C705E51-893B-EE92-84F7-1F4D6114120D}"/>
                </a:ext>
              </a:extLst>
            </p:cNvPr>
            <p:cNvSpPr/>
            <p:nvPr/>
          </p:nvSpPr>
          <p:spPr>
            <a:xfrm>
              <a:off x="8397540" y="7401562"/>
              <a:ext cx="55185" cy="762227"/>
            </a:xfrm>
            <a:custGeom>
              <a:avLst/>
              <a:gdLst>
                <a:gd name="connsiteX0" fmla="*/ 335 w 55185"/>
                <a:gd name="connsiteY0" fmla="*/ 8888 h 762227"/>
                <a:gd name="connsiteX1" fmla="*/ 54310 w 55185"/>
                <a:gd name="connsiteY1" fmla="*/ 755013 h 762227"/>
                <a:gd name="connsiteX2" fmla="*/ 32085 w 55185"/>
                <a:gd name="connsiteY2" fmla="*/ 367663 h 762227"/>
                <a:gd name="connsiteX3" fmla="*/ 335 w 55185"/>
                <a:gd name="connsiteY3" fmla="*/ 8888 h 762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85" h="762227">
                  <a:moveTo>
                    <a:pt x="335" y="8888"/>
                  </a:moveTo>
                  <a:cubicBezTo>
                    <a:pt x="4039" y="73446"/>
                    <a:pt x="49018" y="695217"/>
                    <a:pt x="54310" y="755013"/>
                  </a:cubicBezTo>
                  <a:cubicBezTo>
                    <a:pt x="59602" y="814809"/>
                    <a:pt x="39493" y="486726"/>
                    <a:pt x="32085" y="367663"/>
                  </a:cubicBezTo>
                  <a:cubicBezTo>
                    <a:pt x="24677" y="248601"/>
                    <a:pt x="-3369" y="-55670"/>
                    <a:pt x="335" y="88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2" name="フリーフォーム 1761">
              <a:extLst>
                <a:ext uri="{FF2B5EF4-FFF2-40B4-BE49-F238E27FC236}">
                  <a16:creationId xmlns:a16="http://schemas.microsoft.com/office/drawing/2014/main" id="{2392DAAF-F203-DA43-9E0D-64B23F8FD5A1}"/>
                </a:ext>
              </a:extLst>
            </p:cNvPr>
            <p:cNvSpPr/>
            <p:nvPr/>
          </p:nvSpPr>
          <p:spPr>
            <a:xfrm>
              <a:off x="8179960" y="6622465"/>
              <a:ext cx="150178" cy="783526"/>
            </a:xfrm>
            <a:custGeom>
              <a:avLst/>
              <a:gdLst>
                <a:gd name="connsiteX0" fmla="*/ 106790 w 150178"/>
                <a:gd name="connsiteY0" fmla="*/ 3760 h 783526"/>
                <a:gd name="connsiteX1" fmla="*/ 81390 w 150178"/>
                <a:gd name="connsiteY1" fmla="*/ 295860 h 783526"/>
                <a:gd name="connsiteX2" fmla="*/ 100440 w 150178"/>
                <a:gd name="connsiteY2" fmla="*/ 213310 h 783526"/>
                <a:gd name="connsiteX3" fmla="*/ 141715 w 150178"/>
                <a:gd name="connsiteY3" fmla="*/ 387935 h 783526"/>
                <a:gd name="connsiteX4" fmla="*/ 135365 w 150178"/>
                <a:gd name="connsiteY4" fmla="*/ 511760 h 783526"/>
                <a:gd name="connsiteX5" fmla="*/ 141715 w 150178"/>
                <a:gd name="connsiteY5" fmla="*/ 445085 h 783526"/>
                <a:gd name="connsiteX6" fmla="*/ 2015 w 150178"/>
                <a:gd name="connsiteY6" fmla="*/ 778460 h 783526"/>
                <a:gd name="connsiteX7" fmla="*/ 62340 w 150178"/>
                <a:gd name="connsiteY7" fmla="*/ 635585 h 783526"/>
                <a:gd name="connsiteX8" fmla="*/ 109965 w 150178"/>
                <a:gd name="connsiteY8" fmla="*/ 486360 h 783526"/>
                <a:gd name="connsiteX9" fmla="*/ 148065 w 150178"/>
                <a:gd name="connsiteY9" fmla="*/ 635585 h 783526"/>
                <a:gd name="connsiteX10" fmla="*/ 125840 w 150178"/>
                <a:gd name="connsiteY10" fmla="*/ 448260 h 783526"/>
                <a:gd name="connsiteX11" fmla="*/ 116315 w 150178"/>
                <a:gd name="connsiteY11" fmla="*/ 270460 h 783526"/>
                <a:gd name="connsiteX12" fmla="*/ 75040 w 150178"/>
                <a:gd name="connsiteY12" fmla="*/ 108535 h 783526"/>
                <a:gd name="connsiteX13" fmla="*/ 90915 w 150178"/>
                <a:gd name="connsiteY13" fmla="*/ 127585 h 783526"/>
                <a:gd name="connsiteX14" fmla="*/ 106790 w 150178"/>
                <a:gd name="connsiteY14" fmla="*/ 3760 h 78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178" h="783526">
                  <a:moveTo>
                    <a:pt x="106790" y="3760"/>
                  </a:moveTo>
                  <a:cubicBezTo>
                    <a:pt x="105203" y="31806"/>
                    <a:pt x="82448" y="260935"/>
                    <a:pt x="81390" y="295860"/>
                  </a:cubicBezTo>
                  <a:cubicBezTo>
                    <a:pt x="80332" y="330785"/>
                    <a:pt x="90386" y="197964"/>
                    <a:pt x="100440" y="213310"/>
                  </a:cubicBezTo>
                  <a:cubicBezTo>
                    <a:pt x="110494" y="228656"/>
                    <a:pt x="135894" y="338193"/>
                    <a:pt x="141715" y="387935"/>
                  </a:cubicBezTo>
                  <a:cubicBezTo>
                    <a:pt x="147536" y="437677"/>
                    <a:pt x="135365" y="502235"/>
                    <a:pt x="135365" y="511760"/>
                  </a:cubicBezTo>
                  <a:cubicBezTo>
                    <a:pt x="135365" y="521285"/>
                    <a:pt x="163940" y="400635"/>
                    <a:pt x="141715" y="445085"/>
                  </a:cubicBezTo>
                  <a:cubicBezTo>
                    <a:pt x="119490" y="489535"/>
                    <a:pt x="15244" y="746710"/>
                    <a:pt x="2015" y="778460"/>
                  </a:cubicBezTo>
                  <a:cubicBezTo>
                    <a:pt x="-11214" y="810210"/>
                    <a:pt x="44348" y="684268"/>
                    <a:pt x="62340" y="635585"/>
                  </a:cubicBezTo>
                  <a:cubicBezTo>
                    <a:pt x="80332" y="586902"/>
                    <a:pt x="95678" y="486360"/>
                    <a:pt x="109965" y="486360"/>
                  </a:cubicBezTo>
                  <a:cubicBezTo>
                    <a:pt x="124252" y="486360"/>
                    <a:pt x="145419" y="641935"/>
                    <a:pt x="148065" y="635585"/>
                  </a:cubicBezTo>
                  <a:cubicBezTo>
                    <a:pt x="150711" y="629235"/>
                    <a:pt x="131132" y="509114"/>
                    <a:pt x="125840" y="448260"/>
                  </a:cubicBezTo>
                  <a:cubicBezTo>
                    <a:pt x="120548" y="387406"/>
                    <a:pt x="124782" y="327081"/>
                    <a:pt x="116315" y="270460"/>
                  </a:cubicBezTo>
                  <a:cubicBezTo>
                    <a:pt x="107848" y="213839"/>
                    <a:pt x="79273" y="132347"/>
                    <a:pt x="75040" y="108535"/>
                  </a:cubicBezTo>
                  <a:cubicBezTo>
                    <a:pt x="70807" y="84723"/>
                    <a:pt x="84565" y="141873"/>
                    <a:pt x="90915" y="127585"/>
                  </a:cubicBezTo>
                  <a:cubicBezTo>
                    <a:pt x="97265" y="113297"/>
                    <a:pt x="108377" y="-24286"/>
                    <a:pt x="106790" y="37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3" name="フリーフォーム 1762">
              <a:extLst>
                <a:ext uri="{FF2B5EF4-FFF2-40B4-BE49-F238E27FC236}">
                  <a16:creationId xmlns:a16="http://schemas.microsoft.com/office/drawing/2014/main" id="{59214B0F-A46B-EC9D-E7CA-A3A63AAB42EB}"/>
                </a:ext>
              </a:extLst>
            </p:cNvPr>
            <p:cNvSpPr/>
            <p:nvPr/>
          </p:nvSpPr>
          <p:spPr>
            <a:xfrm>
              <a:off x="8010148" y="6918228"/>
              <a:ext cx="302103" cy="800335"/>
            </a:xfrm>
            <a:custGeom>
              <a:avLst/>
              <a:gdLst>
                <a:gd name="connsiteX0" fmla="*/ 25777 w 302103"/>
                <a:gd name="connsiteY0" fmla="*/ 97 h 800335"/>
                <a:gd name="connsiteX1" fmla="*/ 25777 w 302103"/>
                <a:gd name="connsiteY1" fmla="*/ 181072 h 800335"/>
                <a:gd name="connsiteX2" fmla="*/ 22602 w 302103"/>
                <a:gd name="connsiteY2" fmla="*/ 374747 h 800335"/>
                <a:gd name="connsiteX3" fmla="*/ 28952 w 302103"/>
                <a:gd name="connsiteY3" fmla="*/ 390622 h 800335"/>
                <a:gd name="connsiteX4" fmla="*/ 171827 w 302103"/>
                <a:gd name="connsiteY4" fmla="*/ 682722 h 800335"/>
                <a:gd name="connsiteX5" fmla="*/ 238502 w 302103"/>
                <a:gd name="connsiteY5" fmla="*/ 752572 h 800335"/>
                <a:gd name="connsiteX6" fmla="*/ 222627 w 302103"/>
                <a:gd name="connsiteY6" fmla="*/ 723997 h 800335"/>
                <a:gd name="connsiteX7" fmla="*/ 302002 w 302103"/>
                <a:gd name="connsiteY7" fmla="*/ 800197 h 800335"/>
                <a:gd name="connsiteX8" fmla="*/ 203577 w 302103"/>
                <a:gd name="connsiteY8" fmla="*/ 701772 h 800335"/>
                <a:gd name="connsiteX9" fmla="*/ 6727 w 302103"/>
                <a:gd name="connsiteY9" fmla="*/ 384272 h 800335"/>
                <a:gd name="connsiteX10" fmla="*/ 44827 w 302103"/>
                <a:gd name="connsiteY10" fmla="*/ 162022 h 800335"/>
                <a:gd name="connsiteX11" fmla="*/ 35302 w 302103"/>
                <a:gd name="connsiteY11" fmla="*/ 155672 h 800335"/>
                <a:gd name="connsiteX12" fmla="*/ 25777 w 302103"/>
                <a:gd name="connsiteY12" fmla="*/ 97 h 800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2103" h="800335">
                  <a:moveTo>
                    <a:pt x="25777" y="97"/>
                  </a:moveTo>
                  <a:cubicBezTo>
                    <a:pt x="24190" y="4330"/>
                    <a:pt x="26306" y="118630"/>
                    <a:pt x="25777" y="181072"/>
                  </a:cubicBezTo>
                  <a:cubicBezTo>
                    <a:pt x="25248" y="243514"/>
                    <a:pt x="22073" y="339822"/>
                    <a:pt x="22602" y="374747"/>
                  </a:cubicBezTo>
                  <a:cubicBezTo>
                    <a:pt x="23131" y="409672"/>
                    <a:pt x="4081" y="339293"/>
                    <a:pt x="28952" y="390622"/>
                  </a:cubicBezTo>
                  <a:cubicBezTo>
                    <a:pt x="53823" y="441951"/>
                    <a:pt x="136902" y="622397"/>
                    <a:pt x="171827" y="682722"/>
                  </a:cubicBezTo>
                  <a:cubicBezTo>
                    <a:pt x="206752" y="743047"/>
                    <a:pt x="230035" y="745693"/>
                    <a:pt x="238502" y="752572"/>
                  </a:cubicBezTo>
                  <a:cubicBezTo>
                    <a:pt x="246969" y="759451"/>
                    <a:pt x="212044" y="716060"/>
                    <a:pt x="222627" y="723997"/>
                  </a:cubicBezTo>
                  <a:cubicBezTo>
                    <a:pt x="233210" y="731934"/>
                    <a:pt x="305177" y="803901"/>
                    <a:pt x="302002" y="800197"/>
                  </a:cubicBezTo>
                  <a:cubicBezTo>
                    <a:pt x="298827" y="796493"/>
                    <a:pt x="252789" y="771093"/>
                    <a:pt x="203577" y="701772"/>
                  </a:cubicBezTo>
                  <a:cubicBezTo>
                    <a:pt x="154365" y="632451"/>
                    <a:pt x="33185" y="474230"/>
                    <a:pt x="6727" y="384272"/>
                  </a:cubicBezTo>
                  <a:cubicBezTo>
                    <a:pt x="-19731" y="294314"/>
                    <a:pt x="40065" y="200122"/>
                    <a:pt x="44827" y="162022"/>
                  </a:cubicBezTo>
                  <a:cubicBezTo>
                    <a:pt x="49590" y="123922"/>
                    <a:pt x="36890" y="181072"/>
                    <a:pt x="35302" y="155672"/>
                  </a:cubicBezTo>
                  <a:cubicBezTo>
                    <a:pt x="33715" y="130272"/>
                    <a:pt x="27364" y="-4136"/>
                    <a:pt x="25777" y="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4" name="フリーフォーム 1763">
              <a:extLst>
                <a:ext uri="{FF2B5EF4-FFF2-40B4-BE49-F238E27FC236}">
                  <a16:creationId xmlns:a16="http://schemas.microsoft.com/office/drawing/2014/main" id="{2AADC058-1311-2241-515A-B9C14824FDAB}"/>
                </a:ext>
              </a:extLst>
            </p:cNvPr>
            <p:cNvSpPr/>
            <p:nvPr/>
          </p:nvSpPr>
          <p:spPr>
            <a:xfrm>
              <a:off x="7771872" y="7037828"/>
              <a:ext cx="479070" cy="1077081"/>
            </a:xfrm>
            <a:custGeom>
              <a:avLst/>
              <a:gdLst>
                <a:gd name="connsiteX0" fmla="*/ 10053 w 479070"/>
                <a:gd name="connsiteY0" fmla="*/ 20197 h 1077081"/>
                <a:gd name="connsiteX1" fmla="*/ 476778 w 479070"/>
                <a:gd name="connsiteY1" fmla="*/ 1071122 h 1077081"/>
                <a:gd name="connsiteX2" fmla="*/ 181503 w 479070"/>
                <a:gd name="connsiteY2" fmla="*/ 429772 h 1077081"/>
                <a:gd name="connsiteX3" fmla="*/ 10053 w 479070"/>
                <a:gd name="connsiteY3" fmla="*/ 20197 h 1077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070" h="1077081">
                  <a:moveTo>
                    <a:pt x="10053" y="20197"/>
                  </a:moveTo>
                  <a:cubicBezTo>
                    <a:pt x="59265" y="127089"/>
                    <a:pt x="448203" y="1002860"/>
                    <a:pt x="476778" y="1071122"/>
                  </a:cubicBezTo>
                  <a:cubicBezTo>
                    <a:pt x="505353" y="1139384"/>
                    <a:pt x="258761" y="602280"/>
                    <a:pt x="181503" y="429772"/>
                  </a:cubicBezTo>
                  <a:cubicBezTo>
                    <a:pt x="104245" y="257264"/>
                    <a:pt x="-39159" y="-86695"/>
                    <a:pt x="10053" y="201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5" name="フリーフォーム 1764">
              <a:extLst>
                <a:ext uri="{FF2B5EF4-FFF2-40B4-BE49-F238E27FC236}">
                  <a16:creationId xmlns:a16="http://schemas.microsoft.com/office/drawing/2014/main" id="{A610B02A-6A45-CEF2-B53B-1C550CC02DAA}"/>
                </a:ext>
              </a:extLst>
            </p:cNvPr>
            <p:cNvSpPr/>
            <p:nvPr/>
          </p:nvSpPr>
          <p:spPr>
            <a:xfrm>
              <a:off x="7597524" y="7042136"/>
              <a:ext cx="209113" cy="19982"/>
            </a:xfrm>
            <a:custGeom>
              <a:avLst/>
              <a:gdLst>
                <a:gd name="connsiteX0" fmla="*/ 251 w 209113"/>
                <a:gd name="connsiteY0" fmla="*/ 19064 h 19982"/>
                <a:gd name="connsiteX1" fmla="*/ 200276 w 209113"/>
                <a:gd name="connsiteY1" fmla="*/ 14 h 19982"/>
                <a:gd name="connsiteX2" fmla="*/ 159001 w 209113"/>
                <a:gd name="connsiteY2" fmla="*/ 15889 h 19982"/>
                <a:gd name="connsiteX3" fmla="*/ 251 w 209113"/>
                <a:gd name="connsiteY3" fmla="*/ 19064 h 1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113" h="19982">
                  <a:moveTo>
                    <a:pt x="251" y="19064"/>
                  </a:moveTo>
                  <a:cubicBezTo>
                    <a:pt x="7130" y="16418"/>
                    <a:pt x="173818" y="543"/>
                    <a:pt x="200276" y="14"/>
                  </a:cubicBezTo>
                  <a:cubicBezTo>
                    <a:pt x="226734" y="-515"/>
                    <a:pt x="188105" y="13772"/>
                    <a:pt x="159001" y="15889"/>
                  </a:cubicBezTo>
                  <a:cubicBezTo>
                    <a:pt x="129897" y="18006"/>
                    <a:pt x="-6628" y="21710"/>
                    <a:pt x="251" y="190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6" name="フリーフォーム 1765">
              <a:extLst>
                <a:ext uri="{FF2B5EF4-FFF2-40B4-BE49-F238E27FC236}">
                  <a16:creationId xmlns:a16="http://schemas.microsoft.com/office/drawing/2014/main" id="{B1CBD43C-D852-6B06-A063-925082B4BF08}"/>
                </a:ext>
              </a:extLst>
            </p:cNvPr>
            <p:cNvSpPr/>
            <p:nvPr/>
          </p:nvSpPr>
          <p:spPr>
            <a:xfrm>
              <a:off x="7675088" y="7068668"/>
              <a:ext cx="661879" cy="1415819"/>
            </a:xfrm>
            <a:custGeom>
              <a:avLst/>
              <a:gdLst>
                <a:gd name="connsiteX0" fmla="*/ 2062 w 661879"/>
                <a:gd name="connsiteY0" fmla="*/ 5232 h 1415819"/>
                <a:gd name="connsiteX1" fmla="*/ 500537 w 661879"/>
                <a:gd name="connsiteY1" fmla="*/ 1068857 h 1415819"/>
                <a:gd name="connsiteX2" fmla="*/ 656112 w 661879"/>
                <a:gd name="connsiteY2" fmla="*/ 1402232 h 1415819"/>
                <a:gd name="connsiteX3" fmla="*/ 335437 w 661879"/>
                <a:gd name="connsiteY3" fmla="*/ 691032 h 1415819"/>
                <a:gd name="connsiteX4" fmla="*/ 2062 w 661879"/>
                <a:gd name="connsiteY4" fmla="*/ 5232 h 141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879" h="1415819">
                  <a:moveTo>
                    <a:pt x="2062" y="5232"/>
                  </a:moveTo>
                  <a:cubicBezTo>
                    <a:pt x="29579" y="68203"/>
                    <a:pt x="500537" y="1068857"/>
                    <a:pt x="500537" y="1068857"/>
                  </a:cubicBezTo>
                  <a:cubicBezTo>
                    <a:pt x="609545" y="1301690"/>
                    <a:pt x="683629" y="1465203"/>
                    <a:pt x="656112" y="1402232"/>
                  </a:cubicBezTo>
                  <a:cubicBezTo>
                    <a:pt x="628595" y="1339261"/>
                    <a:pt x="441270" y="918045"/>
                    <a:pt x="335437" y="691032"/>
                  </a:cubicBezTo>
                  <a:cubicBezTo>
                    <a:pt x="229604" y="464020"/>
                    <a:pt x="-25455" y="-57739"/>
                    <a:pt x="2062" y="52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7" name="フリーフォーム 1766">
              <a:extLst>
                <a:ext uri="{FF2B5EF4-FFF2-40B4-BE49-F238E27FC236}">
                  <a16:creationId xmlns:a16="http://schemas.microsoft.com/office/drawing/2014/main" id="{DB74ADC2-0D95-6F56-5D44-BD2514C90FCB}"/>
                </a:ext>
              </a:extLst>
            </p:cNvPr>
            <p:cNvSpPr/>
            <p:nvPr/>
          </p:nvSpPr>
          <p:spPr>
            <a:xfrm>
              <a:off x="7804779" y="6993163"/>
              <a:ext cx="586218" cy="1525731"/>
            </a:xfrm>
            <a:custGeom>
              <a:avLst/>
              <a:gdLst>
                <a:gd name="connsiteX0" fmla="*/ 15246 w 586218"/>
                <a:gd name="connsiteY0" fmla="*/ 33112 h 1525731"/>
                <a:gd name="connsiteX1" fmla="*/ 472446 w 586218"/>
                <a:gd name="connsiteY1" fmla="*/ 1087212 h 1525731"/>
                <a:gd name="connsiteX2" fmla="*/ 583571 w 586218"/>
                <a:gd name="connsiteY2" fmla="*/ 1522187 h 1525731"/>
                <a:gd name="connsiteX3" fmla="*/ 399421 w 586218"/>
                <a:gd name="connsiteY3" fmla="*/ 880837 h 1525731"/>
                <a:gd name="connsiteX4" fmla="*/ 53346 w 586218"/>
                <a:gd name="connsiteY4" fmla="*/ 188687 h 1525731"/>
                <a:gd name="connsiteX5" fmla="*/ 100971 w 586218"/>
                <a:gd name="connsiteY5" fmla="*/ 255362 h 1525731"/>
                <a:gd name="connsiteX6" fmla="*/ 15246 w 586218"/>
                <a:gd name="connsiteY6" fmla="*/ 33112 h 152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6218" h="1525731">
                  <a:moveTo>
                    <a:pt x="15246" y="33112"/>
                  </a:moveTo>
                  <a:cubicBezTo>
                    <a:pt x="77158" y="171754"/>
                    <a:pt x="377725" y="839033"/>
                    <a:pt x="472446" y="1087212"/>
                  </a:cubicBezTo>
                  <a:cubicBezTo>
                    <a:pt x="567167" y="1335391"/>
                    <a:pt x="595742" y="1556583"/>
                    <a:pt x="583571" y="1522187"/>
                  </a:cubicBezTo>
                  <a:cubicBezTo>
                    <a:pt x="571400" y="1487791"/>
                    <a:pt x="487792" y="1103087"/>
                    <a:pt x="399421" y="880837"/>
                  </a:cubicBezTo>
                  <a:cubicBezTo>
                    <a:pt x="311050" y="658587"/>
                    <a:pt x="103088" y="292933"/>
                    <a:pt x="53346" y="188687"/>
                  </a:cubicBezTo>
                  <a:cubicBezTo>
                    <a:pt x="3604" y="84441"/>
                    <a:pt x="102029" y="275999"/>
                    <a:pt x="100971" y="255362"/>
                  </a:cubicBezTo>
                  <a:cubicBezTo>
                    <a:pt x="99913" y="234725"/>
                    <a:pt x="-46666" y="-105530"/>
                    <a:pt x="15246" y="331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8" name="フリーフォーム 1767">
              <a:extLst>
                <a:ext uri="{FF2B5EF4-FFF2-40B4-BE49-F238E27FC236}">
                  <a16:creationId xmlns:a16="http://schemas.microsoft.com/office/drawing/2014/main" id="{CA4A7BDE-0D36-CFD6-0478-9FF538ADB62C}"/>
                </a:ext>
              </a:extLst>
            </p:cNvPr>
            <p:cNvSpPr/>
            <p:nvPr/>
          </p:nvSpPr>
          <p:spPr>
            <a:xfrm>
              <a:off x="8083503" y="6861989"/>
              <a:ext cx="21284" cy="543425"/>
            </a:xfrm>
            <a:custGeom>
              <a:avLst/>
              <a:gdLst>
                <a:gd name="connsiteX0" fmla="*/ 15922 w 21284"/>
                <a:gd name="connsiteY0" fmla="*/ 11886 h 543425"/>
                <a:gd name="connsiteX1" fmla="*/ 3222 w 21284"/>
                <a:gd name="connsiteY1" fmla="*/ 408761 h 543425"/>
                <a:gd name="connsiteX2" fmla="*/ 19097 w 21284"/>
                <a:gd name="connsiteY2" fmla="*/ 275411 h 543425"/>
                <a:gd name="connsiteX3" fmla="*/ 19097 w 21284"/>
                <a:gd name="connsiteY3" fmla="*/ 542111 h 543425"/>
                <a:gd name="connsiteX4" fmla="*/ 47 w 21284"/>
                <a:gd name="connsiteY4" fmla="*/ 142061 h 543425"/>
                <a:gd name="connsiteX5" fmla="*/ 15922 w 21284"/>
                <a:gd name="connsiteY5" fmla="*/ 11886 h 54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284" h="543425">
                  <a:moveTo>
                    <a:pt x="15922" y="11886"/>
                  </a:moveTo>
                  <a:cubicBezTo>
                    <a:pt x="16451" y="56336"/>
                    <a:pt x="2693" y="364840"/>
                    <a:pt x="3222" y="408761"/>
                  </a:cubicBezTo>
                  <a:cubicBezTo>
                    <a:pt x="3751" y="452682"/>
                    <a:pt x="16451" y="253186"/>
                    <a:pt x="19097" y="275411"/>
                  </a:cubicBezTo>
                  <a:cubicBezTo>
                    <a:pt x="21743" y="297636"/>
                    <a:pt x="22272" y="564336"/>
                    <a:pt x="19097" y="542111"/>
                  </a:cubicBezTo>
                  <a:cubicBezTo>
                    <a:pt x="15922" y="519886"/>
                    <a:pt x="-1011" y="228315"/>
                    <a:pt x="47" y="142061"/>
                  </a:cubicBezTo>
                  <a:cubicBezTo>
                    <a:pt x="1105" y="55807"/>
                    <a:pt x="15393" y="-32564"/>
                    <a:pt x="15922" y="118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9" name="フリーフォーム 1768">
              <a:extLst>
                <a:ext uri="{FF2B5EF4-FFF2-40B4-BE49-F238E27FC236}">
                  <a16:creationId xmlns:a16="http://schemas.microsoft.com/office/drawing/2014/main" id="{E2AB23BD-7E0F-97C1-1A2D-9B2AD7DC899E}"/>
                </a:ext>
              </a:extLst>
            </p:cNvPr>
            <p:cNvSpPr/>
            <p:nvPr/>
          </p:nvSpPr>
          <p:spPr>
            <a:xfrm>
              <a:off x="7939025" y="7000693"/>
              <a:ext cx="166756" cy="578142"/>
            </a:xfrm>
            <a:custGeom>
              <a:avLst/>
              <a:gdLst>
                <a:gd name="connsiteX0" fmla="*/ 4825 w 166756"/>
                <a:gd name="connsiteY0" fmla="*/ 182 h 578142"/>
                <a:gd name="connsiteX1" fmla="*/ 20700 w 166756"/>
                <a:gd name="connsiteY1" fmla="*/ 225607 h 578142"/>
                <a:gd name="connsiteX2" fmla="*/ 166750 w 166756"/>
                <a:gd name="connsiteY2" fmla="*/ 578032 h 578142"/>
                <a:gd name="connsiteX3" fmla="*/ 14350 w 166756"/>
                <a:gd name="connsiteY3" fmla="*/ 260532 h 578142"/>
                <a:gd name="connsiteX4" fmla="*/ 4825 w 166756"/>
                <a:gd name="connsiteY4" fmla="*/ 182 h 578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756" h="578142">
                  <a:moveTo>
                    <a:pt x="4825" y="182"/>
                  </a:moveTo>
                  <a:cubicBezTo>
                    <a:pt x="5883" y="-5639"/>
                    <a:pt x="-6287" y="129299"/>
                    <a:pt x="20700" y="225607"/>
                  </a:cubicBezTo>
                  <a:cubicBezTo>
                    <a:pt x="47687" y="321915"/>
                    <a:pt x="167808" y="572211"/>
                    <a:pt x="166750" y="578032"/>
                  </a:cubicBezTo>
                  <a:cubicBezTo>
                    <a:pt x="165692" y="583853"/>
                    <a:pt x="38692" y="358957"/>
                    <a:pt x="14350" y="260532"/>
                  </a:cubicBezTo>
                  <a:cubicBezTo>
                    <a:pt x="-9992" y="162107"/>
                    <a:pt x="3767" y="6003"/>
                    <a:pt x="4825" y="1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0" name="フリーフォーム 1769">
              <a:extLst>
                <a:ext uri="{FF2B5EF4-FFF2-40B4-BE49-F238E27FC236}">
                  <a16:creationId xmlns:a16="http://schemas.microsoft.com/office/drawing/2014/main" id="{6411E714-CBE0-7010-82CA-0D982A7753F0}"/>
                </a:ext>
              </a:extLst>
            </p:cNvPr>
            <p:cNvSpPr/>
            <p:nvPr/>
          </p:nvSpPr>
          <p:spPr>
            <a:xfrm>
              <a:off x="8082986" y="7524328"/>
              <a:ext cx="248245" cy="715093"/>
            </a:xfrm>
            <a:custGeom>
              <a:avLst/>
              <a:gdLst>
                <a:gd name="connsiteX0" fmla="*/ 564 w 248245"/>
                <a:gd name="connsiteY0" fmla="*/ 422 h 715093"/>
                <a:gd name="connsiteX1" fmla="*/ 191064 w 248245"/>
                <a:gd name="connsiteY1" fmla="*/ 222672 h 715093"/>
                <a:gd name="connsiteX2" fmla="*/ 191064 w 248245"/>
                <a:gd name="connsiteY2" fmla="*/ 295697 h 715093"/>
                <a:gd name="connsiteX3" fmla="*/ 175189 w 248245"/>
                <a:gd name="connsiteY3" fmla="*/ 222672 h 715093"/>
                <a:gd name="connsiteX4" fmla="*/ 187889 w 248245"/>
                <a:gd name="connsiteY4" fmla="*/ 483022 h 715093"/>
                <a:gd name="connsiteX5" fmla="*/ 213289 w 248245"/>
                <a:gd name="connsiteY5" fmla="*/ 600497 h 715093"/>
                <a:gd name="connsiteX6" fmla="*/ 248214 w 248245"/>
                <a:gd name="connsiteY6" fmla="*/ 714797 h 715093"/>
                <a:gd name="connsiteX7" fmla="*/ 206939 w 248245"/>
                <a:gd name="connsiteY7" fmla="*/ 565572 h 715093"/>
                <a:gd name="connsiteX8" fmla="*/ 235514 w 248245"/>
                <a:gd name="connsiteY8" fmla="*/ 238547 h 715093"/>
                <a:gd name="connsiteX9" fmla="*/ 187889 w 248245"/>
                <a:gd name="connsiteY9" fmla="*/ 479847 h 715093"/>
                <a:gd name="connsiteX10" fmla="*/ 181539 w 248245"/>
                <a:gd name="connsiteY10" fmla="*/ 222672 h 715093"/>
                <a:gd name="connsiteX11" fmla="*/ 98989 w 248245"/>
                <a:gd name="connsiteY11" fmla="*/ 133772 h 715093"/>
                <a:gd name="connsiteX12" fmla="*/ 130739 w 248245"/>
                <a:gd name="connsiteY12" fmla="*/ 165522 h 715093"/>
                <a:gd name="connsiteX13" fmla="*/ 564 w 248245"/>
                <a:gd name="connsiteY13" fmla="*/ 422 h 71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245" h="715093">
                  <a:moveTo>
                    <a:pt x="564" y="422"/>
                  </a:moveTo>
                  <a:cubicBezTo>
                    <a:pt x="10618" y="9947"/>
                    <a:pt x="159314" y="173460"/>
                    <a:pt x="191064" y="222672"/>
                  </a:cubicBezTo>
                  <a:cubicBezTo>
                    <a:pt x="222814" y="271885"/>
                    <a:pt x="193710" y="295697"/>
                    <a:pt x="191064" y="295697"/>
                  </a:cubicBezTo>
                  <a:cubicBezTo>
                    <a:pt x="188418" y="295697"/>
                    <a:pt x="175718" y="191451"/>
                    <a:pt x="175189" y="222672"/>
                  </a:cubicBezTo>
                  <a:cubicBezTo>
                    <a:pt x="174660" y="253893"/>
                    <a:pt x="181539" y="420051"/>
                    <a:pt x="187889" y="483022"/>
                  </a:cubicBezTo>
                  <a:cubicBezTo>
                    <a:pt x="194239" y="545993"/>
                    <a:pt x="203235" y="561868"/>
                    <a:pt x="213289" y="600497"/>
                  </a:cubicBezTo>
                  <a:cubicBezTo>
                    <a:pt x="223343" y="639126"/>
                    <a:pt x="249272" y="720618"/>
                    <a:pt x="248214" y="714797"/>
                  </a:cubicBezTo>
                  <a:cubicBezTo>
                    <a:pt x="247156" y="708976"/>
                    <a:pt x="209056" y="644947"/>
                    <a:pt x="206939" y="565572"/>
                  </a:cubicBezTo>
                  <a:cubicBezTo>
                    <a:pt x="204822" y="486197"/>
                    <a:pt x="238689" y="252834"/>
                    <a:pt x="235514" y="238547"/>
                  </a:cubicBezTo>
                  <a:cubicBezTo>
                    <a:pt x="232339" y="224260"/>
                    <a:pt x="196885" y="482493"/>
                    <a:pt x="187889" y="479847"/>
                  </a:cubicBezTo>
                  <a:cubicBezTo>
                    <a:pt x="178893" y="477201"/>
                    <a:pt x="196356" y="280351"/>
                    <a:pt x="181539" y="222672"/>
                  </a:cubicBezTo>
                  <a:cubicBezTo>
                    <a:pt x="166722" y="164993"/>
                    <a:pt x="107456" y="143297"/>
                    <a:pt x="98989" y="133772"/>
                  </a:cubicBezTo>
                  <a:cubicBezTo>
                    <a:pt x="90522" y="124247"/>
                    <a:pt x="143439" y="185630"/>
                    <a:pt x="130739" y="165522"/>
                  </a:cubicBezTo>
                  <a:cubicBezTo>
                    <a:pt x="118039" y="145414"/>
                    <a:pt x="-9490" y="-9103"/>
                    <a:pt x="564" y="4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1" name="フリーフォーム 1770">
              <a:extLst>
                <a:ext uri="{FF2B5EF4-FFF2-40B4-BE49-F238E27FC236}">
                  <a16:creationId xmlns:a16="http://schemas.microsoft.com/office/drawing/2014/main" id="{354B62D5-5B60-899E-953C-BD8A04DA878A}"/>
                </a:ext>
              </a:extLst>
            </p:cNvPr>
            <p:cNvSpPr/>
            <p:nvPr/>
          </p:nvSpPr>
          <p:spPr>
            <a:xfrm>
              <a:off x="8149309" y="7188065"/>
              <a:ext cx="232755" cy="454252"/>
            </a:xfrm>
            <a:custGeom>
              <a:avLst/>
              <a:gdLst>
                <a:gd name="connsiteX0" fmla="*/ 178716 w 232755"/>
                <a:gd name="connsiteY0" fmla="*/ 108085 h 454252"/>
                <a:gd name="connsiteX1" fmla="*/ 134266 w 232755"/>
                <a:gd name="connsiteY1" fmla="*/ 381135 h 454252"/>
                <a:gd name="connsiteX2" fmla="*/ 143791 w 232755"/>
                <a:gd name="connsiteY2" fmla="*/ 343035 h 454252"/>
                <a:gd name="connsiteX3" fmla="*/ 232691 w 232755"/>
                <a:gd name="connsiteY3" fmla="*/ 454160 h 454252"/>
                <a:gd name="connsiteX4" fmla="*/ 156491 w 232755"/>
                <a:gd name="connsiteY4" fmla="*/ 362085 h 454252"/>
                <a:gd name="connsiteX5" fmla="*/ 64416 w 232755"/>
                <a:gd name="connsiteY5" fmla="*/ 362085 h 454252"/>
                <a:gd name="connsiteX6" fmla="*/ 916 w 232755"/>
                <a:gd name="connsiteY6" fmla="*/ 320810 h 454252"/>
                <a:gd name="connsiteX7" fmla="*/ 112041 w 232755"/>
                <a:gd name="connsiteY7" fmla="*/ 377960 h 454252"/>
                <a:gd name="connsiteX8" fmla="*/ 118391 w 232755"/>
                <a:gd name="connsiteY8" fmla="*/ 314460 h 454252"/>
                <a:gd name="connsiteX9" fmla="*/ 131091 w 232755"/>
                <a:gd name="connsiteY9" fmla="*/ 135 h 454252"/>
                <a:gd name="connsiteX10" fmla="*/ 127916 w 232755"/>
                <a:gd name="connsiteY10" fmla="*/ 273185 h 454252"/>
                <a:gd name="connsiteX11" fmla="*/ 178716 w 232755"/>
                <a:gd name="connsiteY11" fmla="*/ 108085 h 45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755" h="454252">
                  <a:moveTo>
                    <a:pt x="178716" y="108085"/>
                  </a:moveTo>
                  <a:cubicBezTo>
                    <a:pt x="179774" y="126076"/>
                    <a:pt x="140087" y="341977"/>
                    <a:pt x="134266" y="381135"/>
                  </a:cubicBezTo>
                  <a:cubicBezTo>
                    <a:pt x="128445" y="420293"/>
                    <a:pt x="127387" y="330864"/>
                    <a:pt x="143791" y="343035"/>
                  </a:cubicBezTo>
                  <a:cubicBezTo>
                    <a:pt x="160195" y="355206"/>
                    <a:pt x="230574" y="450985"/>
                    <a:pt x="232691" y="454160"/>
                  </a:cubicBezTo>
                  <a:cubicBezTo>
                    <a:pt x="234808" y="457335"/>
                    <a:pt x="184537" y="377431"/>
                    <a:pt x="156491" y="362085"/>
                  </a:cubicBezTo>
                  <a:cubicBezTo>
                    <a:pt x="128445" y="346739"/>
                    <a:pt x="90345" y="368964"/>
                    <a:pt x="64416" y="362085"/>
                  </a:cubicBezTo>
                  <a:cubicBezTo>
                    <a:pt x="38487" y="355206"/>
                    <a:pt x="-7021" y="318164"/>
                    <a:pt x="916" y="320810"/>
                  </a:cubicBezTo>
                  <a:cubicBezTo>
                    <a:pt x="8853" y="323456"/>
                    <a:pt x="92462" y="379018"/>
                    <a:pt x="112041" y="377960"/>
                  </a:cubicBezTo>
                  <a:cubicBezTo>
                    <a:pt x="131620" y="376902"/>
                    <a:pt x="115216" y="377431"/>
                    <a:pt x="118391" y="314460"/>
                  </a:cubicBezTo>
                  <a:cubicBezTo>
                    <a:pt x="121566" y="251489"/>
                    <a:pt x="129504" y="7014"/>
                    <a:pt x="131091" y="135"/>
                  </a:cubicBezTo>
                  <a:cubicBezTo>
                    <a:pt x="132678" y="-6744"/>
                    <a:pt x="120508" y="249902"/>
                    <a:pt x="127916" y="273185"/>
                  </a:cubicBezTo>
                  <a:cubicBezTo>
                    <a:pt x="135324" y="296468"/>
                    <a:pt x="177658" y="90094"/>
                    <a:pt x="178716" y="1080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2" name="フリーフォーム 1771">
              <a:extLst>
                <a:ext uri="{FF2B5EF4-FFF2-40B4-BE49-F238E27FC236}">
                  <a16:creationId xmlns:a16="http://schemas.microsoft.com/office/drawing/2014/main" id="{E5EDB5CD-2E73-B010-478B-3120EC7A0200}"/>
                </a:ext>
              </a:extLst>
            </p:cNvPr>
            <p:cNvSpPr/>
            <p:nvPr/>
          </p:nvSpPr>
          <p:spPr>
            <a:xfrm>
              <a:off x="3434916" y="6071263"/>
              <a:ext cx="295208" cy="505933"/>
            </a:xfrm>
            <a:custGeom>
              <a:avLst/>
              <a:gdLst>
                <a:gd name="connsiteX0" fmla="*/ 292534 w 295208"/>
                <a:gd name="connsiteY0" fmla="*/ 5687 h 505933"/>
                <a:gd name="connsiteX1" fmla="*/ 3609 w 295208"/>
                <a:gd name="connsiteY1" fmla="*/ 500987 h 505933"/>
                <a:gd name="connsiteX2" fmla="*/ 140134 w 295208"/>
                <a:gd name="connsiteY2" fmla="*/ 246987 h 505933"/>
                <a:gd name="connsiteX3" fmla="*/ 292534 w 295208"/>
                <a:gd name="connsiteY3" fmla="*/ 5687 h 505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208" h="505933">
                  <a:moveTo>
                    <a:pt x="292534" y="5687"/>
                  </a:moveTo>
                  <a:cubicBezTo>
                    <a:pt x="269780" y="48020"/>
                    <a:pt x="29009" y="460770"/>
                    <a:pt x="3609" y="500987"/>
                  </a:cubicBezTo>
                  <a:cubicBezTo>
                    <a:pt x="-21791" y="541204"/>
                    <a:pt x="93567" y="325304"/>
                    <a:pt x="140134" y="246987"/>
                  </a:cubicBezTo>
                  <a:cubicBezTo>
                    <a:pt x="186701" y="168670"/>
                    <a:pt x="315288" y="-36646"/>
                    <a:pt x="292534" y="56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3" name="フリーフォーム 1772">
              <a:extLst>
                <a:ext uri="{FF2B5EF4-FFF2-40B4-BE49-F238E27FC236}">
                  <a16:creationId xmlns:a16="http://schemas.microsoft.com/office/drawing/2014/main" id="{7CB2BB50-3F77-7928-71F5-C56A32A22AA6}"/>
                </a:ext>
              </a:extLst>
            </p:cNvPr>
            <p:cNvSpPr/>
            <p:nvPr/>
          </p:nvSpPr>
          <p:spPr>
            <a:xfrm>
              <a:off x="3047662" y="6091630"/>
              <a:ext cx="620150" cy="779466"/>
            </a:xfrm>
            <a:custGeom>
              <a:avLst/>
              <a:gdLst>
                <a:gd name="connsiteX0" fmla="*/ 619463 w 620150"/>
                <a:gd name="connsiteY0" fmla="*/ 1195 h 779466"/>
                <a:gd name="connsiteX1" fmla="*/ 368638 w 620150"/>
                <a:gd name="connsiteY1" fmla="*/ 388545 h 779466"/>
                <a:gd name="connsiteX2" fmla="*/ 460713 w 620150"/>
                <a:gd name="connsiteY2" fmla="*/ 299645 h 779466"/>
                <a:gd name="connsiteX3" fmla="*/ 338 w 620150"/>
                <a:gd name="connsiteY3" fmla="*/ 779070 h 779466"/>
                <a:gd name="connsiteX4" fmla="*/ 387688 w 620150"/>
                <a:gd name="connsiteY4" fmla="*/ 379020 h 779466"/>
                <a:gd name="connsiteX5" fmla="*/ 479763 w 620150"/>
                <a:gd name="connsiteY5" fmla="*/ 229795 h 779466"/>
                <a:gd name="connsiteX6" fmla="*/ 444838 w 620150"/>
                <a:gd name="connsiteY6" fmla="*/ 264720 h 779466"/>
                <a:gd name="connsiteX7" fmla="*/ 619463 w 620150"/>
                <a:gd name="connsiteY7" fmla="*/ 1195 h 77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0150" h="779466">
                  <a:moveTo>
                    <a:pt x="619463" y="1195"/>
                  </a:moveTo>
                  <a:cubicBezTo>
                    <a:pt x="606763" y="21832"/>
                    <a:pt x="395096" y="338803"/>
                    <a:pt x="368638" y="388545"/>
                  </a:cubicBezTo>
                  <a:cubicBezTo>
                    <a:pt x="342180" y="438287"/>
                    <a:pt x="522096" y="234558"/>
                    <a:pt x="460713" y="299645"/>
                  </a:cubicBezTo>
                  <a:cubicBezTo>
                    <a:pt x="399330" y="364732"/>
                    <a:pt x="12509" y="765841"/>
                    <a:pt x="338" y="779070"/>
                  </a:cubicBezTo>
                  <a:cubicBezTo>
                    <a:pt x="-11833" y="792299"/>
                    <a:pt x="307784" y="470566"/>
                    <a:pt x="387688" y="379020"/>
                  </a:cubicBezTo>
                  <a:cubicBezTo>
                    <a:pt x="467592" y="287474"/>
                    <a:pt x="470238" y="248845"/>
                    <a:pt x="479763" y="229795"/>
                  </a:cubicBezTo>
                  <a:cubicBezTo>
                    <a:pt x="489288" y="210745"/>
                    <a:pt x="424730" y="295941"/>
                    <a:pt x="444838" y="264720"/>
                  </a:cubicBezTo>
                  <a:cubicBezTo>
                    <a:pt x="464946" y="233499"/>
                    <a:pt x="632163" y="-19442"/>
                    <a:pt x="619463" y="11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4" name="フリーフォーム 1773">
              <a:extLst>
                <a:ext uri="{FF2B5EF4-FFF2-40B4-BE49-F238E27FC236}">
                  <a16:creationId xmlns:a16="http://schemas.microsoft.com/office/drawing/2014/main" id="{C08491C4-AF73-38E7-7AE5-754F79EFA54C}"/>
                </a:ext>
              </a:extLst>
            </p:cNvPr>
            <p:cNvSpPr/>
            <p:nvPr/>
          </p:nvSpPr>
          <p:spPr>
            <a:xfrm>
              <a:off x="3660440" y="6097299"/>
              <a:ext cx="55185" cy="384194"/>
            </a:xfrm>
            <a:custGeom>
              <a:avLst/>
              <a:gdLst>
                <a:gd name="connsiteX0" fmla="*/ 54310 w 55185"/>
                <a:gd name="connsiteY0" fmla="*/ 1876 h 384194"/>
                <a:gd name="connsiteX1" fmla="*/ 335 w 55185"/>
                <a:gd name="connsiteY1" fmla="*/ 376526 h 384194"/>
                <a:gd name="connsiteX2" fmla="*/ 32085 w 55185"/>
                <a:gd name="connsiteY2" fmla="*/ 236826 h 384194"/>
                <a:gd name="connsiteX3" fmla="*/ 54310 w 55185"/>
                <a:gd name="connsiteY3" fmla="*/ 1876 h 38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185" h="384194">
                  <a:moveTo>
                    <a:pt x="54310" y="1876"/>
                  </a:moveTo>
                  <a:cubicBezTo>
                    <a:pt x="49018" y="25159"/>
                    <a:pt x="4039" y="337368"/>
                    <a:pt x="335" y="376526"/>
                  </a:cubicBezTo>
                  <a:cubicBezTo>
                    <a:pt x="-3369" y="415684"/>
                    <a:pt x="24677" y="295034"/>
                    <a:pt x="32085" y="236826"/>
                  </a:cubicBezTo>
                  <a:cubicBezTo>
                    <a:pt x="39493" y="178618"/>
                    <a:pt x="59602" y="-21407"/>
                    <a:pt x="54310" y="18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5" name="フリーフォーム 1774">
              <a:extLst>
                <a:ext uri="{FF2B5EF4-FFF2-40B4-BE49-F238E27FC236}">
                  <a16:creationId xmlns:a16="http://schemas.microsoft.com/office/drawing/2014/main" id="{4AE91037-34E7-5A7A-26C6-F6C684B78700}"/>
                </a:ext>
              </a:extLst>
            </p:cNvPr>
            <p:cNvSpPr/>
            <p:nvPr/>
          </p:nvSpPr>
          <p:spPr>
            <a:xfrm>
              <a:off x="2934992" y="6742333"/>
              <a:ext cx="479936" cy="405916"/>
            </a:xfrm>
            <a:custGeom>
              <a:avLst/>
              <a:gdLst>
                <a:gd name="connsiteX0" fmla="*/ 468608 w 479936"/>
                <a:gd name="connsiteY0" fmla="*/ 10892 h 405916"/>
                <a:gd name="connsiteX1" fmla="*/ 1883 w 479936"/>
                <a:gd name="connsiteY1" fmla="*/ 404592 h 405916"/>
                <a:gd name="connsiteX2" fmla="*/ 309858 w 479936"/>
                <a:gd name="connsiteY2" fmla="*/ 134717 h 405916"/>
                <a:gd name="connsiteX3" fmla="*/ 468608 w 479936"/>
                <a:gd name="connsiteY3" fmla="*/ 10892 h 40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9936" h="405916">
                  <a:moveTo>
                    <a:pt x="468608" y="10892"/>
                  </a:moveTo>
                  <a:cubicBezTo>
                    <a:pt x="417279" y="55871"/>
                    <a:pt x="28341" y="383954"/>
                    <a:pt x="1883" y="404592"/>
                  </a:cubicBezTo>
                  <a:cubicBezTo>
                    <a:pt x="-24575" y="425230"/>
                    <a:pt x="235246" y="198746"/>
                    <a:pt x="309858" y="134717"/>
                  </a:cubicBezTo>
                  <a:cubicBezTo>
                    <a:pt x="384470" y="70688"/>
                    <a:pt x="519937" y="-34087"/>
                    <a:pt x="468608" y="108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6" name="フリーフォーム 1775">
              <a:extLst>
                <a:ext uri="{FF2B5EF4-FFF2-40B4-BE49-F238E27FC236}">
                  <a16:creationId xmlns:a16="http://schemas.microsoft.com/office/drawing/2014/main" id="{09DE01CA-8AF1-86BC-719F-BA1280153B88}"/>
                </a:ext>
              </a:extLst>
            </p:cNvPr>
            <p:cNvSpPr/>
            <p:nvPr/>
          </p:nvSpPr>
          <p:spPr>
            <a:xfrm>
              <a:off x="3414753" y="6273800"/>
              <a:ext cx="252393" cy="371478"/>
            </a:xfrm>
            <a:custGeom>
              <a:avLst/>
              <a:gdLst>
                <a:gd name="connsiteX0" fmla="*/ 252372 w 252393"/>
                <a:gd name="connsiteY0" fmla="*/ 0 h 371478"/>
                <a:gd name="connsiteX1" fmla="*/ 65047 w 252393"/>
                <a:gd name="connsiteY1" fmla="*/ 307975 h 371478"/>
                <a:gd name="connsiteX2" fmla="*/ 58697 w 252393"/>
                <a:gd name="connsiteY2" fmla="*/ 371475 h 371478"/>
                <a:gd name="connsiteX3" fmla="*/ 26947 w 252393"/>
                <a:gd name="connsiteY3" fmla="*/ 311150 h 371478"/>
                <a:gd name="connsiteX4" fmla="*/ 1547 w 252393"/>
                <a:gd name="connsiteY4" fmla="*/ 327025 h 371478"/>
                <a:gd name="connsiteX5" fmla="*/ 4722 w 252393"/>
                <a:gd name="connsiteY5" fmla="*/ 355600 h 371478"/>
                <a:gd name="connsiteX6" fmla="*/ 20597 w 252393"/>
                <a:gd name="connsiteY6" fmla="*/ 304800 h 371478"/>
                <a:gd name="connsiteX7" fmla="*/ 52347 w 252393"/>
                <a:gd name="connsiteY7" fmla="*/ 307975 h 371478"/>
                <a:gd name="connsiteX8" fmla="*/ 252372 w 252393"/>
                <a:gd name="connsiteY8" fmla="*/ 0 h 371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2393" h="371478">
                  <a:moveTo>
                    <a:pt x="252372" y="0"/>
                  </a:moveTo>
                  <a:cubicBezTo>
                    <a:pt x="254489" y="0"/>
                    <a:pt x="97326" y="246063"/>
                    <a:pt x="65047" y="307975"/>
                  </a:cubicBezTo>
                  <a:cubicBezTo>
                    <a:pt x="32768" y="369887"/>
                    <a:pt x="65047" y="370946"/>
                    <a:pt x="58697" y="371475"/>
                  </a:cubicBezTo>
                  <a:cubicBezTo>
                    <a:pt x="52347" y="372004"/>
                    <a:pt x="36472" y="318558"/>
                    <a:pt x="26947" y="311150"/>
                  </a:cubicBezTo>
                  <a:cubicBezTo>
                    <a:pt x="17422" y="303742"/>
                    <a:pt x="5251" y="319617"/>
                    <a:pt x="1547" y="327025"/>
                  </a:cubicBezTo>
                  <a:cubicBezTo>
                    <a:pt x="-2157" y="334433"/>
                    <a:pt x="1547" y="359304"/>
                    <a:pt x="4722" y="355600"/>
                  </a:cubicBezTo>
                  <a:cubicBezTo>
                    <a:pt x="7897" y="351896"/>
                    <a:pt x="12660" y="312737"/>
                    <a:pt x="20597" y="304800"/>
                  </a:cubicBezTo>
                  <a:cubicBezTo>
                    <a:pt x="28534" y="296863"/>
                    <a:pt x="12130" y="354542"/>
                    <a:pt x="52347" y="307975"/>
                  </a:cubicBezTo>
                  <a:cubicBezTo>
                    <a:pt x="92564" y="261408"/>
                    <a:pt x="250255" y="0"/>
                    <a:pt x="25237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7" name="フリーフォーム 1776">
              <a:extLst>
                <a:ext uri="{FF2B5EF4-FFF2-40B4-BE49-F238E27FC236}">
                  <a16:creationId xmlns:a16="http://schemas.microsoft.com/office/drawing/2014/main" id="{6F85A144-04EA-CD0A-5A4A-9A72266D82C7}"/>
                </a:ext>
              </a:extLst>
            </p:cNvPr>
            <p:cNvSpPr/>
            <p:nvPr/>
          </p:nvSpPr>
          <p:spPr>
            <a:xfrm>
              <a:off x="3181107" y="6569074"/>
              <a:ext cx="244811" cy="311266"/>
            </a:xfrm>
            <a:custGeom>
              <a:avLst/>
              <a:gdLst>
                <a:gd name="connsiteX0" fmla="*/ 244718 w 244811"/>
                <a:gd name="connsiteY0" fmla="*/ 1 h 311266"/>
                <a:gd name="connsiteX1" fmla="*/ 85968 w 244811"/>
                <a:gd name="connsiteY1" fmla="*/ 212726 h 311266"/>
                <a:gd name="connsiteX2" fmla="*/ 108193 w 244811"/>
                <a:gd name="connsiteY2" fmla="*/ 177801 h 311266"/>
                <a:gd name="connsiteX3" fmla="*/ 12943 w 244811"/>
                <a:gd name="connsiteY3" fmla="*/ 263526 h 311266"/>
                <a:gd name="connsiteX4" fmla="*/ 38343 w 244811"/>
                <a:gd name="connsiteY4" fmla="*/ 311151 h 311266"/>
                <a:gd name="connsiteX5" fmla="*/ 243 w 244811"/>
                <a:gd name="connsiteY5" fmla="*/ 250826 h 311266"/>
                <a:gd name="connsiteX6" fmla="*/ 60568 w 244811"/>
                <a:gd name="connsiteY6" fmla="*/ 215901 h 311266"/>
                <a:gd name="connsiteX7" fmla="*/ 244718 w 244811"/>
                <a:gd name="connsiteY7" fmla="*/ 1 h 311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811" h="311266">
                  <a:moveTo>
                    <a:pt x="244718" y="1"/>
                  </a:moveTo>
                  <a:cubicBezTo>
                    <a:pt x="248951" y="-528"/>
                    <a:pt x="108722" y="183093"/>
                    <a:pt x="85968" y="212726"/>
                  </a:cubicBezTo>
                  <a:cubicBezTo>
                    <a:pt x="63214" y="242359"/>
                    <a:pt x="120364" y="169334"/>
                    <a:pt x="108193" y="177801"/>
                  </a:cubicBezTo>
                  <a:cubicBezTo>
                    <a:pt x="96022" y="186268"/>
                    <a:pt x="24585" y="241301"/>
                    <a:pt x="12943" y="263526"/>
                  </a:cubicBezTo>
                  <a:cubicBezTo>
                    <a:pt x="1301" y="285751"/>
                    <a:pt x="40460" y="313268"/>
                    <a:pt x="38343" y="311151"/>
                  </a:cubicBezTo>
                  <a:cubicBezTo>
                    <a:pt x="36226" y="309034"/>
                    <a:pt x="-3461" y="266701"/>
                    <a:pt x="243" y="250826"/>
                  </a:cubicBezTo>
                  <a:cubicBezTo>
                    <a:pt x="3947" y="234951"/>
                    <a:pt x="22997" y="254530"/>
                    <a:pt x="60568" y="215901"/>
                  </a:cubicBezTo>
                  <a:cubicBezTo>
                    <a:pt x="98139" y="177272"/>
                    <a:pt x="240485" y="530"/>
                    <a:pt x="244718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8" name="フリーフォーム 1777">
              <a:extLst>
                <a:ext uri="{FF2B5EF4-FFF2-40B4-BE49-F238E27FC236}">
                  <a16:creationId xmlns:a16="http://schemas.microsoft.com/office/drawing/2014/main" id="{BEAFA6CD-1038-839A-822E-75350D7F552C}"/>
                </a:ext>
              </a:extLst>
            </p:cNvPr>
            <p:cNvSpPr/>
            <p:nvPr/>
          </p:nvSpPr>
          <p:spPr>
            <a:xfrm>
              <a:off x="2901261" y="6676145"/>
              <a:ext cx="302486" cy="376653"/>
            </a:xfrm>
            <a:custGeom>
              <a:avLst/>
              <a:gdLst>
                <a:gd name="connsiteX0" fmla="*/ 292789 w 302486"/>
                <a:gd name="connsiteY0" fmla="*/ 10405 h 376653"/>
                <a:gd name="connsiteX1" fmla="*/ 689 w 302486"/>
                <a:gd name="connsiteY1" fmla="*/ 375530 h 376653"/>
                <a:gd name="connsiteX2" fmla="*/ 213414 w 302486"/>
                <a:gd name="connsiteY2" fmla="*/ 121530 h 376653"/>
                <a:gd name="connsiteX3" fmla="*/ 292789 w 302486"/>
                <a:gd name="connsiteY3" fmla="*/ 10405 h 3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486" h="376653">
                  <a:moveTo>
                    <a:pt x="292789" y="10405"/>
                  </a:moveTo>
                  <a:cubicBezTo>
                    <a:pt x="257335" y="52738"/>
                    <a:pt x="13918" y="357009"/>
                    <a:pt x="689" y="375530"/>
                  </a:cubicBezTo>
                  <a:cubicBezTo>
                    <a:pt x="-12540" y="394051"/>
                    <a:pt x="168435" y="178151"/>
                    <a:pt x="213414" y="121530"/>
                  </a:cubicBezTo>
                  <a:cubicBezTo>
                    <a:pt x="258393" y="64909"/>
                    <a:pt x="328243" y="-31928"/>
                    <a:pt x="292789" y="1040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79" name="フリーフォーム 1778">
              <a:extLst>
                <a:ext uri="{FF2B5EF4-FFF2-40B4-BE49-F238E27FC236}">
                  <a16:creationId xmlns:a16="http://schemas.microsoft.com/office/drawing/2014/main" id="{5ED65AA1-DD20-0597-199E-DEF39119C36E}"/>
                </a:ext>
              </a:extLst>
            </p:cNvPr>
            <p:cNvSpPr/>
            <p:nvPr/>
          </p:nvSpPr>
          <p:spPr>
            <a:xfrm>
              <a:off x="2817725" y="6769764"/>
              <a:ext cx="253883" cy="399393"/>
            </a:xfrm>
            <a:custGeom>
              <a:avLst/>
              <a:gdLst>
                <a:gd name="connsiteX0" fmla="*/ 249325 w 253883"/>
                <a:gd name="connsiteY0" fmla="*/ 5686 h 399393"/>
                <a:gd name="connsiteX1" fmla="*/ 1675 w 253883"/>
                <a:gd name="connsiteY1" fmla="*/ 396211 h 399393"/>
                <a:gd name="connsiteX2" fmla="*/ 147725 w 253883"/>
                <a:gd name="connsiteY2" fmla="*/ 180311 h 399393"/>
                <a:gd name="connsiteX3" fmla="*/ 249325 w 253883"/>
                <a:gd name="connsiteY3" fmla="*/ 5686 h 399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883" h="399393">
                  <a:moveTo>
                    <a:pt x="249325" y="5686"/>
                  </a:moveTo>
                  <a:cubicBezTo>
                    <a:pt x="224983" y="41669"/>
                    <a:pt x="18608" y="367107"/>
                    <a:pt x="1675" y="396211"/>
                  </a:cubicBezTo>
                  <a:cubicBezTo>
                    <a:pt x="-15258" y="425315"/>
                    <a:pt x="100629" y="246986"/>
                    <a:pt x="147725" y="180311"/>
                  </a:cubicBezTo>
                  <a:cubicBezTo>
                    <a:pt x="194821" y="113636"/>
                    <a:pt x="273667" y="-30297"/>
                    <a:pt x="249325" y="56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0" name="フリーフォーム 1779">
              <a:extLst>
                <a:ext uri="{FF2B5EF4-FFF2-40B4-BE49-F238E27FC236}">
                  <a16:creationId xmlns:a16="http://schemas.microsoft.com/office/drawing/2014/main" id="{5226CC97-ADB1-6C67-C031-C8A2DFBC68DA}"/>
                </a:ext>
              </a:extLst>
            </p:cNvPr>
            <p:cNvSpPr/>
            <p:nvPr/>
          </p:nvSpPr>
          <p:spPr>
            <a:xfrm>
              <a:off x="2785179" y="6947647"/>
              <a:ext cx="143076" cy="269329"/>
            </a:xfrm>
            <a:custGeom>
              <a:avLst/>
              <a:gdLst>
                <a:gd name="connsiteX0" fmla="*/ 142171 w 143076"/>
                <a:gd name="connsiteY0" fmla="*/ 2428 h 269329"/>
                <a:gd name="connsiteX1" fmla="*/ 2471 w 143076"/>
                <a:gd name="connsiteY1" fmla="*/ 265953 h 269329"/>
                <a:gd name="connsiteX2" fmla="*/ 59621 w 143076"/>
                <a:gd name="connsiteY2" fmla="*/ 142128 h 269329"/>
                <a:gd name="connsiteX3" fmla="*/ 142171 w 143076"/>
                <a:gd name="connsiteY3" fmla="*/ 2428 h 269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076" h="269329">
                  <a:moveTo>
                    <a:pt x="142171" y="2428"/>
                  </a:moveTo>
                  <a:cubicBezTo>
                    <a:pt x="132646" y="23065"/>
                    <a:pt x="16229" y="242670"/>
                    <a:pt x="2471" y="265953"/>
                  </a:cubicBezTo>
                  <a:cubicBezTo>
                    <a:pt x="-11287" y="289236"/>
                    <a:pt x="35809" y="186049"/>
                    <a:pt x="59621" y="142128"/>
                  </a:cubicBezTo>
                  <a:cubicBezTo>
                    <a:pt x="83433" y="98207"/>
                    <a:pt x="151696" y="-18209"/>
                    <a:pt x="142171" y="24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1" name="フリーフォーム 1780">
              <a:extLst>
                <a:ext uri="{FF2B5EF4-FFF2-40B4-BE49-F238E27FC236}">
                  <a16:creationId xmlns:a16="http://schemas.microsoft.com/office/drawing/2014/main" id="{7546C732-EB93-4253-5548-F01D1F165665}"/>
                </a:ext>
              </a:extLst>
            </p:cNvPr>
            <p:cNvSpPr/>
            <p:nvPr/>
          </p:nvSpPr>
          <p:spPr>
            <a:xfrm>
              <a:off x="2022336" y="7099176"/>
              <a:ext cx="822488" cy="599300"/>
            </a:xfrm>
            <a:custGeom>
              <a:avLst/>
              <a:gdLst>
                <a:gd name="connsiteX0" fmla="*/ 822464 w 822488"/>
                <a:gd name="connsiteY0" fmla="*/ 124 h 599300"/>
                <a:gd name="connsiteX1" fmla="*/ 466864 w 822488"/>
                <a:gd name="connsiteY1" fmla="*/ 295399 h 599300"/>
                <a:gd name="connsiteX2" fmla="*/ 543064 w 822488"/>
                <a:gd name="connsiteY2" fmla="*/ 212849 h 599300"/>
                <a:gd name="connsiteX3" fmla="*/ 270014 w 822488"/>
                <a:gd name="connsiteY3" fmla="*/ 435099 h 599300"/>
                <a:gd name="connsiteX4" fmla="*/ 295414 w 822488"/>
                <a:gd name="connsiteY4" fmla="*/ 416049 h 599300"/>
                <a:gd name="connsiteX5" fmla="*/ 3314 w 822488"/>
                <a:gd name="connsiteY5" fmla="*/ 597024 h 599300"/>
                <a:gd name="connsiteX6" fmla="*/ 517664 w 822488"/>
                <a:gd name="connsiteY6" fmla="*/ 269999 h 599300"/>
                <a:gd name="connsiteX7" fmla="*/ 577989 w 822488"/>
                <a:gd name="connsiteY7" fmla="*/ 174749 h 599300"/>
                <a:gd name="connsiteX8" fmla="*/ 485914 w 822488"/>
                <a:gd name="connsiteY8" fmla="*/ 257299 h 599300"/>
                <a:gd name="connsiteX9" fmla="*/ 822464 w 822488"/>
                <a:gd name="connsiteY9" fmla="*/ 124 h 59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2488" h="599300">
                  <a:moveTo>
                    <a:pt x="822464" y="124"/>
                  </a:moveTo>
                  <a:cubicBezTo>
                    <a:pt x="819289" y="6474"/>
                    <a:pt x="513431" y="259945"/>
                    <a:pt x="466864" y="295399"/>
                  </a:cubicBezTo>
                  <a:cubicBezTo>
                    <a:pt x="420297" y="330853"/>
                    <a:pt x="575872" y="189566"/>
                    <a:pt x="543064" y="212849"/>
                  </a:cubicBezTo>
                  <a:cubicBezTo>
                    <a:pt x="510256" y="236132"/>
                    <a:pt x="311289" y="401232"/>
                    <a:pt x="270014" y="435099"/>
                  </a:cubicBezTo>
                  <a:cubicBezTo>
                    <a:pt x="228739" y="468966"/>
                    <a:pt x="339864" y="389061"/>
                    <a:pt x="295414" y="416049"/>
                  </a:cubicBezTo>
                  <a:cubicBezTo>
                    <a:pt x="250964" y="443037"/>
                    <a:pt x="-33728" y="621366"/>
                    <a:pt x="3314" y="597024"/>
                  </a:cubicBezTo>
                  <a:cubicBezTo>
                    <a:pt x="40356" y="572682"/>
                    <a:pt x="421885" y="340378"/>
                    <a:pt x="517664" y="269999"/>
                  </a:cubicBezTo>
                  <a:cubicBezTo>
                    <a:pt x="613443" y="199620"/>
                    <a:pt x="583281" y="176866"/>
                    <a:pt x="577989" y="174749"/>
                  </a:cubicBezTo>
                  <a:cubicBezTo>
                    <a:pt x="572697" y="172632"/>
                    <a:pt x="447814" y="282170"/>
                    <a:pt x="485914" y="257299"/>
                  </a:cubicBezTo>
                  <a:cubicBezTo>
                    <a:pt x="524014" y="232428"/>
                    <a:pt x="825639" y="-6226"/>
                    <a:pt x="822464" y="1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2" name="フリーフォーム 1781">
              <a:extLst>
                <a:ext uri="{FF2B5EF4-FFF2-40B4-BE49-F238E27FC236}">
                  <a16:creationId xmlns:a16="http://schemas.microsoft.com/office/drawing/2014/main" id="{1AD48D36-1A7C-A8C3-73DD-5853BA7FC77A}"/>
                </a:ext>
              </a:extLst>
            </p:cNvPr>
            <p:cNvSpPr/>
            <p:nvPr/>
          </p:nvSpPr>
          <p:spPr>
            <a:xfrm>
              <a:off x="3118466" y="5944458"/>
              <a:ext cx="627006" cy="543848"/>
            </a:xfrm>
            <a:custGeom>
              <a:avLst/>
              <a:gdLst>
                <a:gd name="connsiteX0" fmla="*/ 612159 w 627006"/>
                <a:gd name="connsiteY0" fmla="*/ 15017 h 543848"/>
                <a:gd name="connsiteX1" fmla="*/ 2559 w 627006"/>
                <a:gd name="connsiteY1" fmla="*/ 542067 h 543848"/>
                <a:gd name="connsiteX2" fmla="*/ 402609 w 627006"/>
                <a:gd name="connsiteY2" fmla="*/ 180117 h 543848"/>
                <a:gd name="connsiteX3" fmla="*/ 612159 w 627006"/>
                <a:gd name="connsiteY3" fmla="*/ 15017 h 543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006" h="543848">
                  <a:moveTo>
                    <a:pt x="612159" y="15017"/>
                  </a:moveTo>
                  <a:cubicBezTo>
                    <a:pt x="545484" y="75342"/>
                    <a:pt x="37484" y="514550"/>
                    <a:pt x="2559" y="542067"/>
                  </a:cubicBezTo>
                  <a:cubicBezTo>
                    <a:pt x="-32366" y="569584"/>
                    <a:pt x="299951" y="270604"/>
                    <a:pt x="402609" y="180117"/>
                  </a:cubicBezTo>
                  <a:cubicBezTo>
                    <a:pt x="505267" y="89630"/>
                    <a:pt x="678834" y="-45308"/>
                    <a:pt x="612159" y="150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3" name="フリーフォーム 1782">
              <a:extLst>
                <a:ext uri="{FF2B5EF4-FFF2-40B4-BE49-F238E27FC236}">
                  <a16:creationId xmlns:a16="http://schemas.microsoft.com/office/drawing/2014/main" id="{482A62BD-9BD8-04A3-C194-6A161F333FD1}"/>
                </a:ext>
              </a:extLst>
            </p:cNvPr>
            <p:cNvSpPr/>
            <p:nvPr/>
          </p:nvSpPr>
          <p:spPr>
            <a:xfrm>
              <a:off x="3174999" y="5962629"/>
              <a:ext cx="593728" cy="517632"/>
            </a:xfrm>
            <a:custGeom>
              <a:avLst/>
              <a:gdLst>
                <a:gd name="connsiteX0" fmla="*/ 520701 w 593728"/>
                <a:gd name="connsiteY0" fmla="*/ 21 h 517632"/>
                <a:gd name="connsiteX1" fmla="*/ 577851 w 593728"/>
                <a:gd name="connsiteY1" fmla="*/ 92096 h 517632"/>
                <a:gd name="connsiteX2" fmla="*/ 473076 w 593728"/>
                <a:gd name="connsiteY2" fmla="*/ 41296 h 517632"/>
                <a:gd name="connsiteX3" fmla="*/ 527051 w 593728"/>
                <a:gd name="connsiteY3" fmla="*/ 146071 h 517632"/>
                <a:gd name="connsiteX4" fmla="*/ 406401 w 593728"/>
                <a:gd name="connsiteY4" fmla="*/ 79396 h 517632"/>
                <a:gd name="connsiteX5" fmla="*/ 473076 w 593728"/>
                <a:gd name="connsiteY5" fmla="*/ 174646 h 517632"/>
                <a:gd name="connsiteX6" fmla="*/ 339726 w 593728"/>
                <a:gd name="connsiteY6" fmla="*/ 136546 h 517632"/>
                <a:gd name="connsiteX7" fmla="*/ 415926 w 593728"/>
                <a:gd name="connsiteY7" fmla="*/ 241321 h 517632"/>
                <a:gd name="connsiteX8" fmla="*/ 323851 w 593728"/>
                <a:gd name="connsiteY8" fmla="*/ 177821 h 517632"/>
                <a:gd name="connsiteX9" fmla="*/ 355601 w 593728"/>
                <a:gd name="connsiteY9" fmla="*/ 269896 h 517632"/>
                <a:gd name="connsiteX10" fmla="*/ 260351 w 593728"/>
                <a:gd name="connsiteY10" fmla="*/ 203221 h 517632"/>
                <a:gd name="connsiteX11" fmla="*/ 339726 w 593728"/>
                <a:gd name="connsiteY11" fmla="*/ 320696 h 517632"/>
                <a:gd name="connsiteX12" fmla="*/ 203201 w 593728"/>
                <a:gd name="connsiteY12" fmla="*/ 215921 h 517632"/>
                <a:gd name="connsiteX13" fmla="*/ 282576 w 593728"/>
                <a:gd name="connsiteY13" fmla="*/ 346096 h 517632"/>
                <a:gd name="connsiteX14" fmla="*/ 180976 w 593728"/>
                <a:gd name="connsiteY14" fmla="*/ 292121 h 517632"/>
                <a:gd name="connsiteX15" fmla="*/ 219076 w 593728"/>
                <a:gd name="connsiteY15" fmla="*/ 342921 h 517632"/>
                <a:gd name="connsiteX16" fmla="*/ 165101 w 593728"/>
                <a:gd name="connsiteY16" fmla="*/ 314346 h 517632"/>
                <a:gd name="connsiteX17" fmla="*/ 228601 w 593728"/>
                <a:gd name="connsiteY17" fmla="*/ 419121 h 517632"/>
                <a:gd name="connsiteX18" fmla="*/ 85726 w 593728"/>
                <a:gd name="connsiteY18" fmla="*/ 336571 h 517632"/>
                <a:gd name="connsiteX19" fmla="*/ 146051 w 593728"/>
                <a:gd name="connsiteY19" fmla="*/ 441346 h 517632"/>
                <a:gd name="connsiteX20" fmla="*/ 88901 w 593728"/>
                <a:gd name="connsiteY20" fmla="*/ 419121 h 517632"/>
                <a:gd name="connsiteX21" fmla="*/ 136526 w 593728"/>
                <a:gd name="connsiteY21" fmla="*/ 511196 h 517632"/>
                <a:gd name="connsiteX22" fmla="*/ 1 w 593728"/>
                <a:gd name="connsiteY22" fmla="*/ 403246 h 517632"/>
                <a:gd name="connsiteX23" fmla="*/ 133351 w 593728"/>
                <a:gd name="connsiteY23" fmla="*/ 517546 h 517632"/>
                <a:gd name="connsiteX24" fmla="*/ 88901 w 593728"/>
                <a:gd name="connsiteY24" fmla="*/ 381021 h 517632"/>
                <a:gd name="connsiteX25" fmla="*/ 184151 w 593728"/>
                <a:gd name="connsiteY25" fmla="*/ 403246 h 517632"/>
                <a:gd name="connsiteX26" fmla="*/ 203201 w 593728"/>
                <a:gd name="connsiteY26" fmla="*/ 314346 h 517632"/>
                <a:gd name="connsiteX27" fmla="*/ 231776 w 593728"/>
                <a:gd name="connsiteY27" fmla="*/ 342921 h 517632"/>
                <a:gd name="connsiteX28" fmla="*/ 241301 w 593728"/>
                <a:gd name="connsiteY28" fmla="*/ 244496 h 517632"/>
                <a:gd name="connsiteX29" fmla="*/ 292101 w 593728"/>
                <a:gd name="connsiteY29" fmla="*/ 304821 h 517632"/>
                <a:gd name="connsiteX30" fmla="*/ 346076 w 593728"/>
                <a:gd name="connsiteY30" fmla="*/ 273071 h 517632"/>
                <a:gd name="connsiteX31" fmla="*/ 368301 w 593728"/>
                <a:gd name="connsiteY31" fmla="*/ 225446 h 517632"/>
                <a:gd name="connsiteX32" fmla="*/ 361951 w 593728"/>
                <a:gd name="connsiteY32" fmla="*/ 177821 h 517632"/>
                <a:gd name="connsiteX33" fmla="*/ 406401 w 593728"/>
                <a:gd name="connsiteY33" fmla="*/ 190521 h 517632"/>
                <a:gd name="connsiteX34" fmla="*/ 434976 w 593728"/>
                <a:gd name="connsiteY34" fmla="*/ 133371 h 517632"/>
                <a:gd name="connsiteX35" fmla="*/ 454026 w 593728"/>
                <a:gd name="connsiteY35" fmla="*/ 136546 h 517632"/>
                <a:gd name="connsiteX36" fmla="*/ 473076 w 593728"/>
                <a:gd name="connsiteY36" fmla="*/ 79396 h 517632"/>
                <a:gd name="connsiteX37" fmla="*/ 508001 w 593728"/>
                <a:gd name="connsiteY37" fmla="*/ 88921 h 517632"/>
                <a:gd name="connsiteX38" fmla="*/ 527051 w 593728"/>
                <a:gd name="connsiteY38" fmla="*/ 76221 h 517632"/>
                <a:gd name="connsiteX39" fmla="*/ 593726 w 593728"/>
                <a:gd name="connsiteY39" fmla="*/ 101621 h 517632"/>
                <a:gd name="connsiteX40" fmla="*/ 520701 w 593728"/>
                <a:gd name="connsiteY40" fmla="*/ 21 h 5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93728" h="517632">
                  <a:moveTo>
                    <a:pt x="520701" y="21"/>
                  </a:moveTo>
                  <a:cubicBezTo>
                    <a:pt x="518055" y="-1567"/>
                    <a:pt x="585789" y="85217"/>
                    <a:pt x="577851" y="92096"/>
                  </a:cubicBezTo>
                  <a:cubicBezTo>
                    <a:pt x="569913" y="98975"/>
                    <a:pt x="481543" y="32300"/>
                    <a:pt x="473076" y="41296"/>
                  </a:cubicBezTo>
                  <a:cubicBezTo>
                    <a:pt x="464609" y="50292"/>
                    <a:pt x="538163" y="139721"/>
                    <a:pt x="527051" y="146071"/>
                  </a:cubicBezTo>
                  <a:cubicBezTo>
                    <a:pt x="515939" y="152421"/>
                    <a:pt x="415397" y="74634"/>
                    <a:pt x="406401" y="79396"/>
                  </a:cubicBezTo>
                  <a:cubicBezTo>
                    <a:pt x="397405" y="84158"/>
                    <a:pt x="484188" y="165121"/>
                    <a:pt x="473076" y="174646"/>
                  </a:cubicBezTo>
                  <a:cubicBezTo>
                    <a:pt x="461963" y="184171"/>
                    <a:pt x="349251" y="125434"/>
                    <a:pt x="339726" y="136546"/>
                  </a:cubicBezTo>
                  <a:cubicBezTo>
                    <a:pt x="330201" y="147659"/>
                    <a:pt x="418572" y="234442"/>
                    <a:pt x="415926" y="241321"/>
                  </a:cubicBezTo>
                  <a:cubicBezTo>
                    <a:pt x="413280" y="248200"/>
                    <a:pt x="333905" y="173059"/>
                    <a:pt x="323851" y="177821"/>
                  </a:cubicBezTo>
                  <a:cubicBezTo>
                    <a:pt x="313797" y="182584"/>
                    <a:pt x="366184" y="265663"/>
                    <a:pt x="355601" y="269896"/>
                  </a:cubicBezTo>
                  <a:cubicBezTo>
                    <a:pt x="345018" y="274129"/>
                    <a:pt x="262997" y="194754"/>
                    <a:pt x="260351" y="203221"/>
                  </a:cubicBezTo>
                  <a:cubicBezTo>
                    <a:pt x="257705" y="211688"/>
                    <a:pt x="349251" y="318579"/>
                    <a:pt x="339726" y="320696"/>
                  </a:cubicBezTo>
                  <a:cubicBezTo>
                    <a:pt x="330201" y="322813"/>
                    <a:pt x="212726" y="211688"/>
                    <a:pt x="203201" y="215921"/>
                  </a:cubicBezTo>
                  <a:cubicBezTo>
                    <a:pt x="193676" y="220154"/>
                    <a:pt x="286280" y="333396"/>
                    <a:pt x="282576" y="346096"/>
                  </a:cubicBezTo>
                  <a:cubicBezTo>
                    <a:pt x="278872" y="358796"/>
                    <a:pt x="191559" y="292650"/>
                    <a:pt x="180976" y="292121"/>
                  </a:cubicBezTo>
                  <a:cubicBezTo>
                    <a:pt x="170393" y="291592"/>
                    <a:pt x="221722" y="339217"/>
                    <a:pt x="219076" y="342921"/>
                  </a:cubicBezTo>
                  <a:cubicBezTo>
                    <a:pt x="216430" y="346625"/>
                    <a:pt x="163514" y="301646"/>
                    <a:pt x="165101" y="314346"/>
                  </a:cubicBezTo>
                  <a:cubicBezTo>
                    <a:pt x="166688" y="327046"/>
                    <a:pt x="241830" y="415417"/>
                    <a:pt x="228601" y="419121"/>
                  </a:cubicBezTo>
                  <a:cubicBezTo>
                    <a:pt x="215372" y="422825"/>
                    <a:pt x="99484" y="332867"/>
                    <a:pt x="85726" y="336571"/>
                  </a:cubicBezTo>
                  <a:cubicBezTo>
                    <a:pt x="71968" y="340275"/>
                    <a:pt x="145522" y="427588"/>
                    <a:pt x="146051" y="441346"/>
                  </a:cubicBezTo>
                  <a:cubicBezTo>
                    <a:pt x="146580" y="455104"/>
                    <a:pt x="90488" y="407479"/>
                    <a:pt x="88901" y="419121"/>
                  </a:cubicBezTo>
                  <a:cubicBezTo>
                    <a:pt x="87314" y="430763"/>
                    <a:pt x="151343" y="513842"/>
                    <a:pt x="136526" y="511196"/>
                  </a:cubicBezTo>
                  <a:cubicBezTo>
                    <a:pt x="121709" y="508550"/>
                    <a:pt x="530" y="402188"/>
                    <a:pt x="1" y="403246"/>
                  </a:cubicBezTo>
                  <a:cubicBezTo>
                    <a:pt x="-528" y="404304"/>
                    <a:pt x="118534" y="521250"/>
                    <a:pt x="133351" y="517546"/>
                  </a:cubicBezTo>
                  <a:cubicBezTo>
                    <a:pt x="148168" y="513842"/>
                    <a:pt x="80434" y="400071"/>
                    <a:pt x="88901" y="381021"/>
                  </a:cubicBezTo>
                  <a:cubicBezTo>
                    <a:pt x="97368" y="361971"/>
                    <a:pt x="165101" y="414358"/>
                    <a:pt x="184151" y="403246"/>
                  </a:cubicBezTo>
                  <a:cubicBezTo>
                    <a:pt x="203201" y="392134"/>
                    <a:pt x="195264" y="324400"/>
                    <a:pt x="203201" y="314346"/>
                  </a:cubicBezTo>
                  <a:cubicBezTo>
                    <a:pt x="211138" y="304292"/>
                    <a:pt x="225426" y="354563"/>
                    <a:pt x="231776" y="342921"/>
                  </a:cubicBezTo>
                  <a:cubicBezTo>
                    <a:pt x="238126" y="331279"/>
                    <a:pt x="231247" y="250846"/>
                    <a:pt x="241301" y="244496"/>
                  </a:cubicBezTo>
                  <a:cubicBezTo>
                    <a:pt x="251355" y="238146"/>
                    <a:pt x="274638" y="300058"/>
                    <a:pt x="292101" y="304821"/>
                  </a:cubicBezTo>
                  <a:cubicBezTo>
                    <a:pt x="309564" y="309584"/>
                    <a:pt x="333376" y="286300"/>
                    <a:pt x="346076" y="273071"/>
                  </a:cubicBezTo>
                  <a:cubicBezTo>
                    <a:pt x="358776" y="259842"/>
                    <a:pt x="365655" y="241321"/>
                    <a:pt x="368301" y="225446"/>
                  </a:cubicBezTo>
                  <a:cubicBezTo>
                    <a:pt x="370947" y="209571"/>
                    <a:pt x="355601" y="183642"/>
                    <a:pt x="361951" y="177821"/>
                  </a:cubicBezTo>
                  <a:cubicBezTo>
                    <a:pt x="368301" y="172000"/>
                    <a:pt x="394230" y="197929"/>
                    <a:pt x="406401" y="190521"/>
                  </a:cubicBezTo>
                  <a:cubicBezTo>
                    <a:pt x="418572" y="183113"/>
                    <a:pt x="427038" y="142367"/>
                    <a:pt x="434976" y="133371"/>
                  </a:cubicBezTo>
                  <a:cubicBezTo>
                    <a:pt x="442913" y="124375"/>
                    <a:pt x="447676" y="145542"/>
                    <a:pt x="454026" y="136546"/>
                  </a:cubicBezTo>
                  <a:cubicBezTo>
                    <a:pt x="460376" y="127550"/>
                    <a:pt x="464080" y="87334"/>
                    <a:pt x="473076" y="79396"/>
                  </a:cubicBezTo>
                  <a:cubicBezTo>
                    <a:pt x="482072" y="71459"/>
                    <a:pt x="499005" y="89450"/>
                    <a:pt x="508001" y="88921"/>
                  </a:cubicBezTo>
                  <a:cubicBezTo>
                    <a:pt x="516997" y="88392"/>
                    <a:pt x="512763" y="74104"/>
                    <a:pt x="527051" y="76221"/>
                  </a:cubicBezTo>
                  <a:cubicBezTo>
                    <a:pt x="541339" y="78338"/>
                    <a:pt x="593197" y="114321"/>
                    <a:pt x="593726" y="101621"/>
                  </a:cubicBezTo>
                  <a:cubicBezTo>
                    <a:pt x="594255" y="88921"/>
                    <a:pt x="523347" y="1609"/>
                    <a:pt x="520701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4" name="フリーフォーム 1783">
              <a:extLst>
                <a:ext uri="{FF2B5EF4-FFF2-40B4-BE49-F238E27FC236}">
                  <a16:creationId xmlns:a16="http://schemas.microsoft.com/office/drawing/2014/main" id="{69A43740-3201-B393-9814-98484839166B}"/>
                </a:ext>
              </a:extLst>
            </p:cNvPr>
            <p:cNvSpPr/>
            <p:nvPr/>
          </p:nvSpPr>
          <p:spPr>
            <a:xfrm>
              <a:off x="2573795" y="6401898"/>
              <a:ext cx="671500" cy="521646"/>
            </a:xfrm>
            <a:custGeom>
              <a:avLst/>
              <a:gdLst>
                <a:gd name="connsiteX0" fmla="*/ 7480 w 671500"/>
                <a:gd name="connsiteY0" fmla="*/ 513252 h 521646"/>
                <a:gd name="connsiteX1" fmla="*/ 667880 w 671500"/>
                <a:gd name="connsiteY1" fmla="*/ 2077 h 521646"/>
                <a:gd name="connsiteX2" fmla="*/ 274180 w 671500"/>
                <a:gd name="connsiteY2" fmla="*/ 332277 h 521646"/>
                <a:gd name="connsiteX3" fmla="*/ 309105 w 671500"/>
                <a:gd name="connsiteY3" fmla="*/ 319577 h 521646"/>
                <a:gd name="connsiteX4" fmla="*/ 7480 w 671500"/>
                <a:gd name="connsiteY4" fmla="*/ 513252 h 52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500" h="521646">
                  <a:moveTo>
                    <a:pt x="7480" y="513252"/>
                  </a:moveTo>
                  <a:cubicBezTo>
                    <a:pt x="67276" y="460335"/>
                    <a:pt x="623430" y="32239"/>
                    <a:pt x="667880" y="2077"/>
                  </a:cubicBezTo>
                  <a:cubicBezTo>
                    <a:pt x="712330" y="-28085"/>
                    <a:pt x="333976" y="279360"/>
                    <a:pt x="274180" y="332277"/>
                  </a:cubicBezTo>
                  <a:cubicBezTo>
                    <a:pt x="214384" y="385194"/>
                    <a:pt x="353555" y="286240"/>
                    <a:pt x="309105" y="319577"/>
                  </a:cubicBezTo>
                  <a:cubicBezTo>
                    <a:pt x="264655" y="352914"/>
                    <a:pt x="-52316" y="566169"/>
                    <a:pt x="7480" y="5132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5" name="フリーフォーム 1784">
              <a:extLst>
                <a:ext uri="{FF2B5EF4-FFF2-40B4-BE49-F238E27FC236}">
                  <a16:creationId xmlns:a16="http://schemas.microsoft.com/office/drawing/2014/main" id="{2DEF94B0-2E0B-F94B-233A-A15888DBB6B7}"/>
                </a:ext>
              </a:extLst>
            </p:cNvPr>
            <p:cNvSpPr/>
            <p:nvPr/>
          </p:nvSpPr>
          <p:spPr>
            <a:xfrm>
              <a:off x="2724864" y="6382459"/>
              <a:ext cx="593728" cy="517632"/>
            </a:xfrm>
            <a:custGeom>
              <a:avLst/>
              <a:gdLst>
                <a:gd name="connsiteX0" fmla="*/ 520701 w 593728"/>
                <a:gd name="connsiteY0" fmla="*/ 21 h 517632"/>
                <a:gd name="connsiteX1" fmla="*/ 577851 w 593728"/>
                <a:gd name="connsiteY1" fmla="*/ 92096 h 517632"/>
                <a:gd name="connsiteX2" fmla="*/ 473076 w 593728"/>
                <a:gd name="connsiteY2" fmla="*/ 41296 h 517632"/>
                <a:gd name="connsiteX3" fmla="*/ 527051 w 593728"/>
                <a:gd name="connsiteY3" fmla="*/ 146071 h 517632"/>
                <a:gd name="connsiteX4" fmla="*/ 406401 w 593728"/>
                <a:gd name="connsiteY4" fmla="*/ 79396 h 517632"/>
                <a:gd name="connsiteX5" fmla="*/ 473076 w 593728"/>
                <a:gd name="connsiteY5" fmla="*/ 174646 h 517632"/>
                <a:gd name="connsiteX6" fmla="*/ 339726 w 593728"/>
                <a:gd name="connsiteY6" fmla="*/ 136546 h 517632"/>
                <a:gd name="connsiteX7" fmla="*/ 415926 w 593728"/>
                <a:gd name="connsiteY7" fmla="*/ 241321 h 517632"/>
                <a:gd name="connsiteX8" fmla="*/ 323851 w 593728"/>
                <a:gd name="connsiteY8" fmla="*/ 177821 h 517632"/>
                <a:gd name="connsiteX9" fmla="*/ 355601 w 593728"/>
                <a:gd name="connsiteY9" fmla="*/ 269896 h 517632"/>
                <a:gd name="connsiteX10" fmla="*/ 260351 w 593728"/>
                <a:gd name="connsiteY10" fmla="*/ 203221 h 517632"/>
                <a:gd name="connsiteX11" fmla="*/ 339726 w 593728"/>
                <a:gd name="connsiteY11" fmla="*/ 320696 h 517632"/>
                <a:gd name="connsiteX12" fmla="*/ 203201 w 593728"/>
                <a:gd name="connsiteY12" fmla="*/ 215921 h 517632"/>
                <a:gd name="connsiteX13" fmla="*/ 282576 w 593728"/>
                <a:gd name="connsiteY13" fmla="*/ 346096 h 517632"/>
                <a:gd name="connsiteX14" fmla="*/ 180976 w 593728"/>
                <a:gd name="connsiteY14" fmla="*/ 292121 h 517632"/>
                <a:gd name="connsiteX15" fmla="*/ 219076 w 593728"/>
                <a:gd name="connsiteY15" fmla="*/ 342921 h 517632"/>
                <a:gd name="connsiteX16" fmla="*/ 165101 w 593728"/>
                <a:gd name="connsiteY16" fmla="*/ 314346 h 517632"/>
                <a:gd name="connsiteX17" fmla="*/ 228601 w 593728"/>
                <a:gd name="connsiteY17" fmla="*/ 419121 h 517632"/>
                <a:gd name="connsiteX18" fmla="*/ 85726 w 593728"/>
                <a:gd name="connsiteY18" fmla="*/ 336571 h 517632"/>
                <a:gd name="connsiteX19" fmla="*/ 146051 w 593728"/>
                <a:gd name="connsiteY19" fmla="*/ 441346 h 517632"/>
                <a:gd name="connsiteX20" fmla="*/ 88901 w 593728"/>
                <a:gd name="connsiteY20" fmla="*/ 419121 h 517632"/>
                <a:gd name="connsiteX21" fmla="*/ 136526 w 593728"/>
                <a:gd name="connsiteY21" fmla="*/ 511196 h 517632"/>
                <a:gd name="connsiteX22" fmla="*/ 1 w 593728"/>
                <a:gd name="connsiteY22" fmla="*/ 403246 h 517632"/>
                <a:gd name="connsiteX23" fmla="*/ 133351 w 593728"/>
                <a:gd name="connsiteY23" fmla="*/ 517546 h 517632"/>
                <a:gd name="connsiteX24" fmla="*/ 88901 w 593728"/>
                <a:gd name="connsiteY24" fmla="*/ 381021 h 517632"/>
                <a:gd name="connsiteX25" fmla="*/ 184151 w 593728"/>
                <a:gd name="connsiteY25" fmla="*/ 403246 h 517632"/>
                <a:gd name="connsiteX26" fmla="*/ 203201 w 593728"/>
                <a:gd name="connsiteY26" fmla="*/ 314346 h 517632"/>
                <a:gd name="connsiteX27" fmla="*/ 231776 w 593728"/>
                <a:gd name="connsiteY27" fmla="*/ 342921 h 517632"/>
                <a:gd name="connsiteX28" fmla="*/ 241301 w 593728"/>
                <a:gd name="connsiteY28" fmla="*/ 244496 h 517632"/>
                <a:gd name="connsiteX29" fmla="*/ 292101 w 593728"/>
                <a:gd name="connsiteY29" fmla="*/ 304821 h 517632"/>
                <a:gd name="connsiteX30" fmla="*/ 346076 w 593728"/>
                <a:gd name="connsiteY30" fmla="*/ 273071 h 517632"/>
                <a:gd name="connsiteX31" fmla="*/ 368301 w 593728"/>
                <a:gd name="connsiteY31" fmla="*/ 225446 h 517632"/>
                <a:gd name="connsiteX32" fmla="*/ 361951 w 593728"/>
                <a:gd name="connsiteY32" fmla="*/ 177821 h 517632"/>
                <a:gd name="connsiteX33" fmla="*/ 406401 w 593728"/>
                <a:gd name="connsiteY33" fmla="*/ 190521 h 517632"/>
                <a:gd name="connsiteX34" fmla="*/ 434976 w 593728"/>
                <a:gd name="connsiteY34" fmla="*/ 133371 h 517632"/>
                <a:gd name="connsiteX35" fmla="*/ 454026 w 593728"/>
                <a:gd name="connsiteY35" fmla="*/ 136546 h 517632"/>
                <a:gd name="connsiteX36" fmla="*/ 473076 w 593728"/>
                <a:gd name="connsiteY36" fmla="*/ 79396 h 517632"/>
                <a:gd name="connsiteX37" fmla="*/ 508001 w 593728"/>
                <a:gd name="connsiteY37" fmla="*/ 88921 h 517632"/>
                <a:gd name="connsiteX38" fmla="*/ 527051 w 593728"/>
                <a:gd name="connsiteY38" fmla="*/ 76221 h 517632"/>
                <a:gd name="connsiteX39" fmla="*/ 593726 w 593728"/>
                <a:gd name="connsiteY39" fmla="*/ 101621 h 517632"/>
                <a:gd name="connsiteX40" fmla="*/ 520701 w 593728"/>
                <a:gd name="connsiteY40" fmla="*/ 21 h 5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93728" h="517632">
                  <a:moveTo>
                    <a:pt x="520701" y="21"/>
                  </a:moveTo>
                  <a:cubicBezTo>
                    <a:pt x="518055" y="-1567"/>
                    <a:pt x="585789" y="85217"/>
                    <a:pt x="577851" y="92096"/>
                  </a:cubicBezTo>
                  <a:cubicBezTo>
                    <a:pt x="569913" y="98975"/>
                    <a:pt x="481543" y="32300"/>
                    <a:pt x="473076" y="41296"/>
                  </a:cubicBezTo>
                  <a:cubicBezTo>
                    <a:pt x="464609" y="50292"/>
                    <a:pt x="538163" y="139721"/>
                    <a:pt x="527051" y="146071"/>
                  </a:cubicBezTo>
                  <a:cubicBezTo>
                    <a:pt x="515939" y="152421"/>
                    <a:pt x="415397" y="74634"/>
                    <a:pt x="406401" y="79396"/>
                  </a:cubicBezTo>
                  <a:cubicBezTo>
                    <a:pt x="397405" y="84158"/>
                    <a:pt x="484188" y="165121"/>
                    <a:pt x="473076" y="174646"/>
                  </a:cubicBezTo>
                  <a:cubicBezTo>
                    <a:pt x="461963" y="184171"/>
                    <a:pt x="349251" y="125434"/>
                    <a:pt x="339726" y="136546"/>
                  </a:cubicBezTo>
                  <a:cubicBezTo>
                    <a:pt x="330201" y="147659"/>
                    <a:pt x="418572" y="234442"/>
                    <a:pt x="415926" y="241321"/>
                  </a:cubicBezTo>
                  <a:cubicBezTo>
                    <a:pt x="413280" y="248200"/>
                    <a:pt x="333905" y="173059"/>
                    <a:pt x="323851" y="177821"/>
                  </a:cubicBezTo>
                  <a:cubicBezTo>
                    <a:pt x="313797" y="182584"/>
                    <a:pt x="366184" y="265663"/>
                    <a:pt x="355601" y="269896"/>
                  </a:cubicBezTo>
                  <a:cubicBezTo>
                    <a:pt x="345018" y="274129"/>
                    <a:pt x="262997" y="194754"/>
                    <a:pt x="260351" y="203221"/>
                  </a:cubicBezTo>
                  <a:cubicBezTo>
                    <a:pt x="257705" y="211688"/>
                    <a:pt x="349251" y="318579"/>
                    <a:pt x="339726" y="320696"/>
                  </a:cubicBezTo>
                  <a:cubicBezTo>
                    <a:pt x="330201" y="322813"/>
                    <a:pt x="212726" y="211688"/>
                    <a:pt x="203201" y="215921"/>
                  </a:cubicBezTo>
                  <a:cubicBezTo>
                    <a:pt x="193676" y="220154"/>
                    <a:pt x="286280" y="333396"/>
                    <a:pt x="282576" y="346096"/>
                  </a:cubicBezTo>
                  <a:cubicBezTo>
                    <a:pt x="278872" y="358796"/>
                    <a:pt x="191559" y="292650"/>
                    <a:pt x="180976" y="292121"/>
                  </a:cubicBezTo>
                  <a:cubicBezTo>
                    <a:pt x="170393" y="291592"/>
                    <a:pt x="221722" y="339217"/>
                    <a:pt x="219076" y="342921"/>
                  </a:cubicBezTo>
                  <a:cubicBezTo>
                    <a:pt x="216430" y="346625"/>
                    <a:pt x="163514" y="301646"/>
                    <a:pt x="165101" y="314346"/>
                  </a:cubicBezTo>
                  <a:cubicBezTo>
                    <a:pt x="166688" y="327046"/>
                    <a:pt x="241830" y="415417"/>
                    <a:pt x="228601" y="419121"/>
                  </a:cubicBezTo>
                  <a:cubicBezTo>
                    <a:pt x="215372" y="422825"/>
                    <a:pt x="99484" y="332867"/>
                    <a:pt x="85726" y="336571"/>
                  </a:cubicBezTo>
                  <a:cubicBezTo>
                    <a:pt x="71968" y="340275"/>
                    <a:pt x="145522" y="427588"/>
                    <a:pt x="146051" y="441346"/>
                  </a:cubicBezTo>
                  <a:cubicBezTo>
                    <a:pt x="146580" y="455104"/>
                    <a:pt x="90488" y="407479"/>
                    <a:pt x="88901" y="419121"/>
                  </a:cubicBezTo>
                  <a:cubicBezTo>
                    <a:pt x="87314" y="430763"/>
                    <a:pt x="151343" y="513842"/>
                    <a:pt x="136526" y="511196"/>
                  </a:cubicBezTo>
                  <a:cubicBezTo>
                    <a:pt x="121709" y="508550"/>
                    <a:pt x="530" y="402188"/>
                    <a:pt x="1" y="403246"/>
                  </a:cubicBezTo>
                  <a:cubicBezTo>
                    <a:pt x="-528" y="404304"/>
                    <a:pt x="118534" y="521250"/>
                    <a:pt x="133351" y="517546"/>
                  </a:cubicBezTo>
                  <a:cubicBezTo>
                    <a:pt x="148168" y="513842"/>
                    <a:pt x="80434" y="400071"/>
                    <a:pt x="88901" y="381021"/>
                  </a:cubicBezTo>
                  <a:cubicBezTo>
                    <a:pt x="97368" y="361971"/>
                    <a:pt x="165101" y="414358"/>
                    <a:pt x="184151" y="403246"/>
                  </a:cubicBezTo>
                  <a:cubicBezTo>
                    <a:pt x="203201" y="392134"/>
                    <a:pt x="195264" y="324400"/>
                    <a:pt x="203201" y="314346"/>
                  </a:cubicBezTo>
                  <a:cubicBezTo>
                    <a:pt x="211138" y="304292"/>
                    <a:pt x="225426" y="354563"/>
                    <a:pt x="231776" y="342921"/>
                  </a:cubicBezTo>
                  <a:cubicBezTo>
                    <a:pt x="238126" y="331279"/>
                    <a:pt x="231247" y="250846"/>
                    <a:pt x="241301" y="244496"/>
                  </a:cubicBezTo>
                  <a:cubicBezTo>
                    <a:pt x="251355" y="238146"/>
                    <a:pt x="274638" y="300058"/>
                    <a:pt x="292101" y="304821"/>
                  </a:cubicBezTo>
                  <a:cubicBezTo>
                    <a:pt x="309564" y="309584"/>
                    <a:pt x="333376" y="286300"/>
                    <a:pt x="346076" y="273071"/>
                  </a:cubicBezTo>
                  <a:cubicBezTo>
                    <a:pt x="358776" y="259842"/>
                    <a:pt x="365655" y="241321"/>
                    <a:pt x="368301" y="225446"/>
                  </a:cubicBezTo>
                  <a:cubicBezTo>
                    <a:pt x="370947" y="209571"/>
                    <a:pt x="355601" y="183642"/>
                    <a:pt x="361951" y="177821"/>
                  </a:cubicBezTo>
                  <a:cubicBezTo>
                    <a:pt x="368301" y="172000"/>
                    <a:pt x="394230" y="197929"/>
                    <a:pt x="406401" y="190521"/>
                  </a:cubicBezTo>
                  <a:cubicBezTo>
                    <a:pt x="418572" y="183113"/>
                    <a:pt x="427038" y="142367"/>
                    <a:pt x="434976" y="133371"/>
                  </a:cubicBezTo>
                  <a:cubicBezTo>
                    <a:pt x="442913" y="124375"/>
                    <a:pt x="447676" y="145542"/>
                    <a:pt x="454026" y="136546"/>
                  </a:cubicBezTo>
                  <a:cubicBezTo>
                    <a:pt x="460376" y="127550"/>
                    <a:pt x="464080" y="87334"/>
                    <a:pt x="473076" y="79396"/>
                  </a:cubicBezTo>
                  <a:cubicBezTo>
                    <a:pt x="482072" y="71459"/>
                    <a:pt x="499005" y="89450"/>
                    <a:pt x="508001" y="88921"/>
                  </a:cubicBezTo>
                  <a:cubicBezTo>
                    <a:pt x="516997" y="88392"/>
                    <a:pt x="512763" y="74104"/>
                    <a:pt x="527051" y="76221"/>
                  </a:cubicBezTo>
                  <a:cubicBezTo>
                    <a:pt x="541339" y="78338"/>
                    <a:pt x="593197" y="114321"/>
                    <a:pt x="593726" y="101621"/>
                  </a:cubicBezTo>
                  <a:cubicBezTo>
                    <a:pt x="594255" y="88921"/>
                    <a:pt x="523347" y="1609"/>
                    <a:pt x="520701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6" name="フリーフォーム 1785">
              <a:extLst>
                <a:ext uri="{FF2B5EF4-FFF2-40B4-BE49-F238E27FC236}">
                  <a16:creationId xmlns:a16="http://schemas.microsoft.com/office/drawing/2014/main" id="{15323AC4-24AF-17E1-28E3-3FF73EBBE2CF}"/>
                </a:ext>
              </a:extLst>
            </p:cNvPr>
            <p:cNvSpPr/>
            <p:nvPr/>
          </p:nvSpPr>
          <p:spPr>
            <a:xfrm>
              <a:off x="2357618" y="6747774"/>
              <a:ext cx="496815" cy="433140"/>
            </a:xfrm>
            <a:custGeom>
              <a:avLst/>
              <a:gdLst>
                <a:gd name="connsiteX0" fmla="*/ 520701 w 593728"/>
                <a:gd name="connsiteY0" fmla="*/ 21 h 517632"/>
                <a:gd name="connsiteX1" fmla="*/ 577851 w 593728"/>
                <a:gd name="connsiteY1" fmla="*/ 92096 h 517632"/>
                <a:gd name="connsiteX2" fmla="*/ 473076 w 593728"/>
                <a:gd name="connsiteY2" fmla="*/ 41296 h 517632"/>
                <a:gd name="connsiteX3" fmla="*/ 527051 w 593728"/>
                <a:gd name="connsiteY3" fmla="*/ 146071 h 517632"/>
                <a:gd name="connsiteX4" fmla="*/ 406401 w 593728"/>
                <a:gd name="connsiteY4" fmla="*/ 79396 h 517632"/>
                <a:gd name="connsiteX5" fmla="*/ 473076 w 593728"/>
                <a:gd name="connsiteY5" fmla="*/ 174646 h 517632"/>
                <a:gd name="connsiteX6" fmla="*/ 339726 w 593728"/>
                <a:gd name="connsiteY6" fmla="*/ 136546 h 517632"/>
                <a:gd name="connsiteX7" fmla="*/ 415926 w 593728"/>
                <a:gd name="connsiteY7" fmla="*/ 241321 h 517632"/>
                <a:gd name="connsiteX8" fmla="*/ 323851 w 593728"/>
                <a:gd name="connsiteY8" fmla="*/ 177821 h 517632"/>
                <a:gd name="connsiteX9" fmla="*/ 355601 w 593728"/>
                <a:gd name="connsiteY9" fmla="*/ 269896 h 517632"/>
                <a:gd name="connsiteX10" fmla="*/ 260351 w 593728"/>
                <a:gd name="connsiteY10" fmla="*/ 203221 h 517632"/>
                <a:gd name="connsiteX11" fmla="*/ 339726 w 593728"/>
                <a:gd name="connsiteY11" fmla="*/ 320696 h 517632"/>
                <a:gd name="connsiteX12" fmla="*/ 203201 w 593728"/>
                <a:gd name="connsiteY12" fmla="*/ 215921 h 517632"/>
                <a:gd name="connsiteX13" fmla="*/ 282576 w 593728"/>
                <a:gd name="connsiteY13" fmla="*/ 346096 h 517632"/>
                <a:gd name="connsiteX14" fmla="*/ 180976 w 593728"/>
                <a:gd name="connsiteY14" fmla="*/ 292121 h 517632"/>
                <a:gd name="connsiteX15" fmla="*/ 219076 w 593728"/>
                <a:gd name="connsiteY15" fmla="*/ 342921 h 517632"/>
                <a:gd name="connsiteX16" fmla="*/ 165101 w 593728"/>
                <a:gd name="connsiteY16" fmla="*/ 314346 h 517632"/>
                <a:gd name="connsiteX17" fmla="*/ 228601 w 593728"/>
                <a:gd name="connsiteY17" fmla="*/ 419121 h 517632"/>
                <a:gd name="connsiteX18" fmla="*/ 85726 w 593728"/>
                <a:gd name="connsiteY18" fmla="*/ 336571 h 517632"/>
                <a:gd name="connsiteX19" fmla="*/ 146051 w 593728"/>
                <a:gd name="connsiteY19" fmla="*/ 441346 h 517632"/>
                <a:gd name="connsiteX20" fmla="*/ 88901 w 593728"/>
                <a:gd name="connsiteY20" fmla="*/ 419121 h 517632"/>
                <a:gd name="connsiteX21" fmla="*/ 136526 w 593728"/>
                <a:gd name="connsiteY21" fmla="*/ 511196 h 517632"/>
                <a:gd name="connsiteX22" fmla="*/ 1 w 593728"/>
                <a:gd name="connsiteY22" fmla="*/ 403246 h 517632"/>
                <a:gd name="connsiteX23" fmla="*/ 133351 w 593728"/>
                <a:gd name="connsiteY23" fmla="*/ 517546 h 517632"/>
                <a:gd name="connsiteX24" fmla="*/ 88901 w 593728"/>
                <a:gd name="connsiteY24" fmla="*/ 381021 h 517632"/>
                <a:gd name="connsiteX25" fmla="*/ 184151 w 593728"/>
                <a:gd name="connsiteY25" fmla="*/ 403246 h 517632"/>
                <a:gd name="connsiteX26" fmla="*/ 203201 w 593728"/>
                <a:gd name="connsiteY26" fmla="*/ 314346 h 517632"/>
                <a:gd name="connsiteX27" fmla="*/ 231776 w 593728"/>
                <a:gd name="connsiteY27" fmla="*/ 342921 h 517632"/>
                <a:gd name="connsiteX28" fmla="*/ 241301 w 593728"/>
                <a:gd name="connsiteY28" fmla="*/ 244496 h 517632"/>
                <a:gd name="connsiteX29" fmla="*/ 292101 w 593728"/>
                <a:gd name="connsiteY29" fmla="*/ 304821 h 517632"/>
                <a:gd name="connsiteX30" fmla="*/ 346076 w 593728"/>
                <a:gd name="connsiteY30" fmla="*/ 273071 h 517632"/>
                <a:gd name="connsiteX31" fmla="*/ 368301 w 593728"/>
                <a:gd name="connsiteY31" fmla="*/ 225446 h 517632"/>
                <a:gd name="connsiteX32" fmla="*/ 361951 w 593728"/>
                <a:gd name="connsiteY32" fmla="*/ 177821 h 517632"/>
                <a:gd name="connsiteX33" fmla="*/ 406401 w 593728"/>
                <a:gd name="connsiteY33" fmla="*/ 190521 h 517632"/>
                <a:gd name="connsiteX34" fmla="*/ 434976 w 593728"/>
                <a:gd name="connsiteY34" fmla="*/ 133371 h 517632"/>
                <a:gd name="connsiteX35" fmla="*/ 454026 w 593728"/>
                <a:gd name="connsiteY35" fmla="*/ 136546 h 517632"/>
                <a:gd name="connsiteX36" fmla="*/ 473076 w 593728"/>
                <a:gd name="connsiteY36" fmla="*/ 79396 h 517632"/>
                <a:gd name="connsiteX37" fmla="*/ 508001 w 593728"/>
                <a:gd name="connsiteY37" fmla="*/ 88921 h 517632"/>
                <a:gd name="connsiteX38" fmla="*/ 527051 w 593728"/>
                <a:gd name="connsiteY38" fmla="*/ 76221 h 517632"/>
                <a:gd name="connsiteX39" fmla="*/ 593726 w 593728"/>
                <a:gd name="connsiteY39" fmla="*/ 101621 h 517632"/>
                <a:gd name="connsiteX40" fmla="*/ 520701 w 593728"/>
                <a:gd name="connsiteY40" fmla="*/ 21 h 5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93728" h="517632">
                  <a:moveTo>
                    <a:pt x="520701" y="21"/>
                  </a:moveTo>
                  <a:cubicBezTo>
                    <a:pt x="518055" y="-1567"/>
                    <a:pt x="585789" y="85217"/>
                    <a:pt x="577851" y="92096"/>
                  </a:cubicBezTo>
                  <a:cubicBezTo>
                    <a:pt x="569913" y="98975"/>
                    <a:pt x="481543" y="32300"/>
                    <a:pt x="473076" y="41296"/>
                  </a:cubicBezTo>
                  <a:cubicBezTo>
                    <a:pt x="464609" y="50292"/>
                    <a:pt x="538163" y="139721"/>
                    <a:pt x="527051" y="146071"/>
                  </a:cubicBezTo>
                  <a:cubicBezTo>
                    <a:pt x="515939" y="152421"/>
                    <a:pt x="415397" y="74634"/>
                    <a:pt x="406401" y="79396"/>
                  </a:cubicBezTo>
                  <a:cubicBezTo>
                    <a:pt x="397405" y="84158"/>
                    <a:pt x="484188" y="165121"/>
                    <a:pt x="473076" y="174646"/>
                  </a:cubicBezTo>
                  <a:cubicBezTo>
                    <a:pt x="461963" y="184171"/>
                    <a:pt x="349251" y="125434"/>
                    <a:pt x="339726" y="136546"/>
                  </a:cubicBezTo>
                  <a:cubicBezTo>
                    <a:pt x="330201" y="147659"/>
                    <a:pt x="418572" y="234442"/>
                    <a:pt x="415926" y="241321"/>
                  </a:cubicBezTo>
                  <a:cubicBezTo>
                    <a:pt x="413280" y="248200"/>
                    <a:pt x="333905" y="173059"/>
                    <a:pt x="323851" y="177821"/>
                  </a:cubicBezTo>
                  <a:cubicBezTo>
                    <a:pt x="313797" y="182584"/>
                    <a:pt x="366184" y="265663"/>
                    <a:pt x="355601" y="269896"/>
                  </a:cubicBezTo>
                  <a:cubicBezTo>
                    <a:pt x="345018" y="274129"/>
                    <a:pt x="262997" y="194754"/>
                    <a:pt x="260351" y="203221"/>
                  </a:cubicBezTo>
                  <a:cubicBezTo>
                    <a:pt x="257705" y="211688"/>
                    <a:pt x="349251" y="318579"/>
                    <a:pt x="339726" y="320696"/>
                  </a:cubicBezTo>
                  <a:cubicBezTo>
                    <a:pt x="330201" y="322813"/>
                    <a:pt x="212726" y="211688"/>
                    <a:pt x="203201" y="215921"/>
                  </a:cubicBezTo>
                  <a:cubicBezTo>
                    <a:pt x="193676" y="220154"/>
                    <a:pt x="286280" y="333396"/>
                    <a:pt x="282576" y="346096"/>
                  </a:cubicBezTo>
                  <a:cubicBezTo>
                    <a:pt x="278872" y="358796"/>
                    <a:pt x="191559" y="292650"/>
                    <a:pt x="180976" y="292121"/>
                  </a:cubicBezTo>
                  <a:cubicBezTo>
                    <a:pt x="170393" y="291592"/>
                    <a:pt x="221722" y="339217"/>
                    <a:pt x="219076" y="342921"/>
                  </a:cubicBezTo>
                  <a:cubicBezTo>
                    <a:pt x="216430" y="346625"/>
                    <a:pt x="163514" y="301646"/>
                    <a:pt x="165101" y="314346"/>
                  </a:cubicBezTo>
                  <a:cubicBezTo>
                    <a:pt x="166688" y="327046"/>
                    <a:pt x="241830" y="415417"/>
                    <a:pt x="228601" y="419121"/>
                  </a:cubicBezTo>
                  <a:cubicBezTo>
                    <a:pt x="215372" y="422825"/>
                    <a:pt x="99484" y="332867"/>
                    <a:pt x="85726" y="336571"/>
                  </a:cubicBezTo>
                  <a:cubicBezTo>
                    <a:pt x="71968" y="340275"/>
                    <a:pt x="145522" y="427588"/>
                    <a:pt x="146051" y="441346"/>
                  </a:cubicBezTo>
                  <a:cubicBezTo>
                    <a:pt x="146580" y="455104"/>
                    <a:pt x="90488" y="407479"/>
                    <a:pt x="88901" y="419121"/>
                  </a:cubicBezTo>
                  <a:cubicBezTo>
                    <a:pt x="87314" y="430763"/>
                    <a:pt x="151343" y="513842"/>
                    <a:pt x="136526" y="511196"/>
                  </a:cubicBezTo>
                  <a:cubicBezTo>
                    <a:pt x="121709" y="508550"/>
                    <a:pt x="530" y="402188"/>
                    <a:pt x="1" y="403246"/>
                  </a:cubicBezTo>
                  <a:cubicBezTo>
                    <a:pt x="-528" y="404304"/>
                    <a:pt x="118534" y="521250"/>
                    <a:pt x="133351" y="517546"/>
                  </a:cubicBezTo>
                  <a:cubicBezTo>
                    <a:pt x="148168" y="513842"/>
                    <a:pt x="80434" y="400071"/>
                    <a:pt x="88901" y="381021"/>
                  </a:cubicBezTo>
                  <a:cubicBezTo>
                    <a:pt x="97368" y="361971"/>
                    <a:pt x="165101" y="414358"/>
                    <a:pt x="184151" y="403246"/>
                  </a:cubicBezTo>
                  <a:cubicBezTo>
                    <a:pt x="203201" y="392134"/>
                    <a:pt x="195264" y="324400"/>
                    <a:pt x="203201" y="314346"/>
                  </a:cubicBezTo>
                  <a:cubicBezTo>
                    <a:pt x="211138" y="304292"/>
                    <a:pt x="225426" y="354563"/>
                    <a:pt x="231776" y="342921"/>
                  </a:cubicBezTo>
                  <a:cubicBezTo>
                    <a:pt x="238126" y="331279"/>
                    <a:pt x="231247" y="250846"/>
                    <a:pt x="241301" y="244496"/>
                  </a:cubicBezTo>
                  <a:cubicBezTo>
                    <a:pt x="251355" y="238146"/>
                    <a:pt x="274638" y="300058"/>
                    <a:pt x="292101" y="304821"/>
                  </a:cubicBezTo>
                  <a:cubicBezTo>
                    <a:pt x="309564" y="309584"/>
                    <a:pt x="333376" y="286300"/>
                    <a:pt x="346076" y="273071"/>
                  </a:cubicBezTo>
                  <a:cubicBezTo>
                    <a:pt x="358776" y="259842"/>
                    <a:pt x="365655" y="241321"/>
                    <a:pt x="368301" y="225446"/>
                  </a:cubicBezTo>
                  <a:cubicBezTo>
                    <a:pt x="370947" y="209571"/>
                    <a:pt x="355601" y="183642"/>
                    <a:pt x="361951" y="177821"/>
                  </a:cubicBezTo>
                  <a:cubicBezTo>
                    <a:pt x="368301" y="172000"/>
                    <a:pt x="394230" y="197929"/>
                    <a:pt x="406401" y="190521"/>
                  </a:cubicBezTo>
                  <a:cubicBezTo>
                    <a:pt x="418572" y="183113"/>
                    <a:pt x="427038" y="142367"/>
                    <a:pt x="434976" y="133371"/>
                  </a:cubicBezTo>
                  <a:cubicBezTo>
                    <a:pt x="442913" y="124375"/>
                    <a:pt x="447676" y="145542"/>
                    <a:pt x="454026" y="136546"/>
                  </a:cubicBezTo>
                  <a:cubicBezTo>
                    <a:pt x="460376" y="127550"/>
                    <a:pt x="464080" y="87334"/>
                    <a:pt x="473076" y="79396"/>
                  </a:cubicBezTo>
                  <a:cubicBezTo>
                    <a:pt x="482072" y="71459"/>
                    <a:pt x="499005" y="89450"/>
                    <a:pt x="508001" y="88921"/>
                  </a:cubicBezTo>
                  <a:cubicBezTo>
                    <a:pt x="516997" y="88392"/>
                    <a:pt x="512763" y="74104"/>
                    <a:pt x="527051" y="76221"/>
                  </a:cubicBezTo>
                  <a:cubicBezTo>
                    <a:pt x="541339" y="78338"/>
                    <a:pt x="593197" y="114321"/>
                    <a:pt x="593726" y="101621"/>
                  </a:cubicBezTo>
                  <a:cubicBezTo>
                    <a:pt x="594255" y="88921"/>
                    <a:pt x="523347" y="1609"/>
                    <a:pt x="520701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7" name="フリーフォーム 1786">
              <a:extLst>
                <a:ext uri="{FF2B5EF4-FFF2-40B4-BE49-F238E27FC236}">
                  <a16:creationId xmlns:a16="http://schemas.microsoft.com/office/drawing/2014/main" id="{EE3C482E-2EA6-7C68-45B5-AF2A75A4D56B}"/>
                </a:ext>
              </a:extLst>
            </p:cNvPr>
            <p:cNvSpPr/>
            <p:nvPr/>
          </p:nvSpPr>
          <p:spPr>
            <a:xfrm>
              <a:off x="2143121" y="6940550"/>
              <a:ext cx="409579" cy="317523"/>
            </a:xfrm>
            <a:custGeom>
              <a:avLst/>
              <a:gdLst>
                <a:gd name="connsiteX0" fmla="*/ 409579 w 409579"/>
                <a:gd name="connsiteY0" fmla="*/ 0 h 317523"/>
                <a:gd name="connsiteX1" fmla="*/ 4 w 409579"/>
                <a:gd name="connsiteY1" fmla="*/ 317500 h 317523"/>
                <a:gd name="connsiteX2" fmla="*/ 409579 w 409579"/>
                <a:gd name="connsiteY2" fmla="*/ 0 h 317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579" h="317523">
                  <a:moveTo>
                    <a:pt x="409579" y="0"/>
                  </a:moveTo>
                  <a:lnTo>
                    <a:pt x="4" y="317500"/>
                  </a:lnTo>
                  <a:cubicBezTo>
                    <a:pt x="-1583" y="320675"/>
                    <a:pt x="409579" y="0"/>
                    <a:pt x="40957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8" name="フリーフォーム 1787">
              <a:extLst>
                <a:ext uri="{FF2B5EF4-FFF2-40B4-BE49-F238E27FC236}">
                  <a16:creationId xmlns:a16="http://schemas.microsoft.com/office/drawing/2014/main" id="{27962657-8994-9D7F-3330-E26BD7484169}"/>
                </a:ext>
              </a:extLst>
            </p:cNvPr>
            <p:cNvSpPr/>
            <p:nvPr/>
          </p:nvSpPr>
          <p:spPr>
            <a:xfrm>
              <a:off x="2139846" y="6942986"/>
              <a:ext cx="421937" cy="317868"/>
            </a:xfrm>
            <a:custGeom>
              <a:avLst/>
              <a:gdLst>
                <a:gd name="connsiteX0" fmla="*/ 416029 w 421937"/>
                <a:gd name="connsiteY0" fmla="*/ 3914 h 317868"/>
                <a:gd name="connsiteX1" fmla="*/ 3279 w 421937"/>
                <a:gd name="connsiteY1" fmla="*/ 315064 h 317868"/>
                <a:gd name="connsiteX2" fmla="*/ 231879 w 421937"/>
                <a:gd name="connsiteY2" fmla="*/ 149964 h 317868"/>
                <a:gd name="connsiteX3" fmla="*/ 416029 w 421937"/>
                <a:gd name="connsiteY3" fmla="*/ 3914 h 317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1937" h="317868">
                  <a:moveTo>
                    <a:pt x="416029" y="3914"/>
                  </a:moveTo>
                  <a:cubicBezTo>
                    <a:pt x="377929" y="31431"/>
                    <a:pt x="33971" y="290722"/>
                    <a:pt x="3279" y="315064"/>
                  </a:cubicBezTo>
                  <a:cubicBezTo>
                    <a:pt x="-27413" y="339406"/>
                    <a:pt x="165733" y="198647"/>
                    <a:pt x="231879" y="149964"/>
                  </a:cubicBezTo>
                  <a:cubicBezTo>
                    <a:pt x="298025" y="101281"/>
                    <a:pt x="454129" y="-23603"/>
                    <a:pt x="416029" y="39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89" name="フリーフォーム 1788">
              <a:extLst>
                <a:ext uri="{FF2B5EF4-FFF2-40B4-BE49-F238E27FC236}">
                  <a16:creationId xmlns:a16="http://schemas.microsoft.com/office/drawing/2014/main" id="{F6BF67DC-019F-31ED-57A8-AE5FB0537562}"/>
                </a:ext>
              </a:extLst>
            </p:cNvPr>
            <p:cNvSpPr/>
            <p:nvPr/>
          </p:nvSpPr>
          <p:spPr>
            <a:xfrm>
              <a:off x="2187411" y="7096125"/>
              <a:ext cx="219242" cy="159019"/>
            </a:xfrm>
            <a:custGeom>
              <a:avLst/>
              <a:gdLst>
                <a:gd name="connsiteX0" fmla="*/ 219239 w 219242"/>
                <a:gd name="connsiteY0" fmla="*/ 50800 h 159019"/>
                <a:gd name="connsiteX1" fmla="*/ 152564 w 219242"/>
                <a:gd name="connsiteY1" fmla="*/ 0 h 159019"/>
                <a:gd name="connsiteX2" fmla="*/ 165264 w 219242"/>
                <a:gd name="connsiteY2" fmla="*/ 50800 h 159019"/>
                <a:gd name="connsiteX3" fmla="*/ 120814 w 219242"/>
                <a:gd name="connsiteY3" fmla="*/ 38100 h 159019"/>
                <a:gd name="connsiteX4" fmla="*/ 146214 w 219242"/>
                <a:gd name="connsiteY4" fmla="*/ 88900 h 159019"/>
                <a:gd name="connsiteX5" fmla="*/ 95414 w 219242"/>
                <a:gd name="connsiteY5" fmla="*/ 66675 h 159019"/>
                <a:gd name="connsiteX6" fmla="*/ 130339 w 219242"/>
                <a:gd name="connsiteY6" fmla="*/ 130175 h 159019"/>
                <a:gd name="connsiteX7" fmla="*/ 41439 w 219242"/>
                <a:gd name="connsiteY7" fmla="*/ 73025 h 159019"/>
                <a:gd name="connsiteX8" fmla="*/ 89064 w 219242"/>
                <a:gd name="connsiteY8" fmla="*/ 158750 h 159019"/>
                <a:gd name="connsiteX9" fmla="*/ 164 w 219242"/>
                <a:gd name="connsiteY9" fmla="*/ 101600 h 159019"/>
                <a:gd name="connsiteX10" fmla="*/ 66839 w 219242"/>
                <a:gd name="connsiteY10" fmla="*/ 146050 h 159019"/>
                <a:gd name="connsiteX11" fmla="*/ 63664 w 219242"/>
                <a:gd name="connsiteY11" fmla="*/ 82550 h 159019"/>
                <a:gd name="connsiteX12" fmla="*/ 98589 w 219242"/>
                <a:gd name="connsiteY12" fmla="*/ 107950 h 159019"/>
                <a:gd name="connsiteX13" fmla="*/ 146214 w 219242"/>
                <a:gd name="connsiteY13" fmla="*/ 66675 h 159019"/>
                <a:gd name="connsiteX14" fmla="*/ 165264 w 219242"/>
                <a:gd name="connsiteY14" fmla="*/ 76200 h 159019"/>
                <a:gd name="connsiteX15" fmla="*/ 149389 w 219242"/>
                <a:gd name="connsiteY15" fmla="*/ 9525 h 159019"/>
                <a:gd name="connsiteX16" fmla="*/ 219239 w 219242"/>
                <a:gd name="connsiteY16" fmla="*/ 50800 h 15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9242" h="159019">
                  <a:moveTo>
                    <a:pt x="219239" y="50800"/>
                  </a:moveTo>
                  <a:cubicBezTo>
                    <a:pt x="219768" y="49213"/>
                    <a:pt x="161560" y="0"/>
                    <a:pt x="152564" y="0"/>
                  </a:cubicBezTo>
                  <a:cubicBezTo>
                    <a:pt x="143568" y="0"/>
                    <a:pt x="170556" y="44450"/>
                    <a:pt x="165264" y="50800"/>
                  </a:cubicBezTo>
                  <a:cubicBezTo>
                    <a:pt x="159972" y="57150"/>
                    <a:pt x="123989" y="31750"/>
                    <a:pt x="120814" y="38100"/>
                  </a:cubicBezTo>
                  <a:cubicBezTo>
                    <a:pt x="117639" y="44450"/>
                    <a:pt x="150447" y="84138"/>
                    <a:pt x="146214" y="88900"/>
                  </a:cubicBezTo>
                  <a:cubicBezTo>
                    <a:pt x="141981" y="93662"/>
                    <a:pt x="98060" y="59796"/>
                    <a:pt x="95414" y="66675"/>
                  </a:cubicBezTo>
                  <a:cubicBezTo>
                    <a:pt x="92768" y="73554"/>
                    <a:pt x="139335" y="129117"/>
                    <a:pt x="130339" y="130175"/>
                  </a:cubicBezTo>
                  <a:cubicBezTo>
                    <a:pt x="121343" y="131233"/>
                    <a:pt x="48318" y="68263"/>
                    <a:pt x="41439" y="73025"/>
                  </a:cubicBezTo>
                  <a:cubicBezTo>
                    <a:pt x="34560" y="77787"/>
                    <a:pt x="95943" y="153988"/>
                    <a:pt x="89064" y="158750"/>
                  </a:cubicBezTo>
                  <a:cubicBezTo>
                    <a:pt x="82185" y="163512"/>
                    <a:pt x="3868" y="103717"/>
                    <a:pt x="164" y="101600"/>
                  </a:cubicBezTo>
                  <a:cubicBezTo>
                    <a:pt x="-3540" y="99483"/>
                    <a:pt x="56256" y="149225"/>
                    <a:pt x="66839" y="146050"/>
                  </a:cubicBezTo>
                  <a:cubicBezTo>
                    <a:pt x="77422" y="142875"/>
                    <a:pt x="58372" y="88900"/>
                    <a:pt x="63664" y="82550"/>
                  </a:cubicBezTo>
                  <a:cubicBezTo>
                    <a:pt x="68956" y="76200"/>
                    <a:pt x="84831" y="110596"/>
                    <a:pt x="98589" y="107950"/>
                  </a:cubicBezTo>
                  <a:cubicBezTo>
                    <a:pt x="112347" y="105304"/>
                    <a:pt x="135101" y="71967"/>
                    <a:pt x="146214" y="66675"/>
                  </a:cubicBezTo>
                  <a:cubicBezTo>
                    <a:pt x="157326" y="61383"/>
                    <a:pt x="164735" y="85725"/>
                    <a:pt x="165264" y="76200"/>
                  </a:cubicBezTo>
                  <a:cubicBezTo>
                    <a:pt x="165793" y="66675"/>
                    <a:pt x="139864" y="9525"/>
                    <a:pt x="149389" y="9525"/>
                  </a:cubicBezTo>
                  <a:cubicBezTo>
                    <a:pt x="158914" y="9525"/>
                    <a:pt x="218710" y="52387"/>
                    <a:pt x="219239" y="508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0" name="フリーフォーム 1789">
              <a:extLst>
                <a:ext uri="{FF2B5EF4-FFF2-40B4-BE49-F238E27FC236}">
                  <a16:creationId xmlns:a16="http://schemas.microsoft.com/office/drawing/2014/main" id="{89CCB5BD-F60C-6348-B160-56FCAC363A38}"/>
                </a:ext>
              </a:extLst>
            </p:cNvPr>
            <p:cNvSpPr/>
            <p:nvPr/>
          </p:nvSpPr>
          <p:spPr>
            <a:xfrm>
              <a:off x="1153913" y="7270025"/>
              <a:ext cx="1067400" cy="1127464"/>
            </a:xfrm>
            <a:custGeom>
              <a:avLst/>
              <a:gdLst>
                <a:gd name="connsiteX0" fmla="*/ 8137 w 1067400"/>
                <a:gd name="connsiteY0" fmla="*/ 1121500 h 1127464"/>
                <a:gd name="connsiteX1" fmla="*/ 449462 w 1067400"/>
                <a:gd name="connsiteY1" fmla="*/ 683350 h 1127464"/>
                <a:gd name="connsiteX2" fmla="*/ 474862 w 1067400"/>
                <a:gd name="connsiteY2" fmla="*/ 705575 h 1127464"/>
                <a:gd name="connsiteX3" fmla="*/ 671712 w 1067400"/>
                <a:gd name="connsiteY3" fmla="*/ 502375 h 1127464"/>
                <a:gd name="connsiteX4" fmla="*/ 652662 w 1067400"/>
                <a:gd name="connsiteY4" fmla="*/ 540475 h 1127464"/>
                <a:gd name="connsiteX5" fmla="*/ 865387 w 1067400"/>
                <a:gd name="connsiteY5" fmla="*/ 286475 h 1127464"/>
                <a:gd name="connsiteX6" fmla="*/ 843162 w 1067400"/>
                <a:gd name="connsiteY6" fmla="*/ 311875 h 1127464"/>
                <a:gd name="connsiteX7" fmla="*/ 976512 w 1067400"/>
                <a:gd name="connsiteY7" fmla="*/ 64225 h 1127464"/>
                <a:gd name="connsiteX8" fmla="*/ 1065412 w 1067400"/>
                <a:gd name="connsiteY8" fmla="*/ 10250 h 1127464"/>
                <a:gd name="connsiteX9" fmla="*/ 890787 w 1067400"/>
                <a:gd name="connsiteY9" fmla="*/ 229325 h 1127464"/>
                <a:gd name="connsiteX10" fmla="*/ 687587 w 1067400"/>
                <a:gd name="connsiteY10" fmla="*/ 511900 h 1127464"/>
                <a:gd name="connsiteX11" fmla="*/ 547887 w 1067400"/>
                <a:gd name="connsiteY11" fmla="*/ 645250 h 1127464"/>
                <a:gd name="connsiteX12" fmla="*/ 582812 w 1067400"/>
                <a:gd name="connsiteY12" fmla="*/ 607150 h 1127464"/>
                <a:gd name="connsiteX13" fmla="*/ 354212 w 1067400"/>
                <a:gd name="connsiteY13" fmla="*/ 784950 h 1127464"/>
                <a:gd name="connsiteX14" fmla="*/ 176412 w 1067400"/>
                <a:gd name="connsiteY14" fmla="*/ 927825 h 1127464"/>
                <a:gd name="connsiteX15" fmla="*/ 8137 w 1067400"/>
                <a:gd name="connsiteY15" fmla="*/ 1121500 h 112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7400" h="1127464">
                  <a:moveTo>
                    <a:pt x="8137" y="1121500"/>
                  </a:moveTo>
                  <a:cubicBezTo>
                    <a:pt x="53645" y="1080754"/>
                    <a:pt x="371675" y="752671"/>
                    <a:pt x="449462" y="683350"/>
                  </a:cubicBezTo>
                  <a:cubicBezTo>
                    <a:pt x="527249" y="614029"/>
                    <a:pt x="437820" y="735738"/>
                    <a:pt x="474862" y="705575"/>
                  </a:cubicBezTo>
                  <a:cubicBezTo>
                    <a:pt x="511904" y="675412"/>
                    <a:pt x="642079" y="529892"/>
                    <a:pt x="671712" y="502375"/>
                  </a:cubicBezTo>
                  <a:cubicBezTo>
                    <a:pt x="701345" y="474858"/>
                    <a:pt x="620383" y="576458"/>
                    <a:pt x="652662" y="540475"/>
                  </a:cubicBezTo>
                  <a:cubicBezTo>
                    <a:pt x="684941" y="504492"/>
                    <a:pt x="833637" y="324575"/>
                    <a:pt x="865387" y="286475"/>
                  </a:cubicBezTo>
                  <a:cubicBezTo>
                    <a:pt x="897137" y="248375"/>
                    <a:pt x="824641" y="348917"/>
                    <a:pt x="843162" y="311875"/>
                  </a:cubicBezTo>
                  <a:cubicBezTo>
                    <a:pt x="861683" y="274833"/>
                    <a:pt x="939470" y="114496"/>
                    <a:pt x="976512" y="64225"/>
                  </a:cubicBezTo>
                  <a:cubicBezTo>
                    <a:pt x="1013554" y="13954"/>
                    <a:pt x="1079700" y="-17267"/>
                    <a:pt x="1065412" y="10250"/>
                  </a:cubicBezTo>
                  <a:cubicBezTo>
                    <a:pt x="1051125" y="37767"/>
                    <a:pt x="953758" y="145717"/>
                    <a:pt x="890787" y="229325"/>
                  </a:cubicBezTo>
                  <a:cubicBezTo>
                    <a:pt x="827816" y="312933"/>
                    <a:pt x="744737" y="442579"/>
                    <a:pt x="687587" y="511900"/>
                  </a:cubicBezTo>
                  <a:cubicBezTo>
                    <a:pt x="630437" y="581221"/>
                    <a:pt x="565349" y="629375"/>
                    <a:pt x="547887" y="645250"/>
                  </a:cubicBezTo>
                  <a:cubicBezTo>
                    <a:pt x="530425" y="661125"/>
                    <a:pt x="615091" y="583867"/>
                    <a:pt x="582812" y="607150"/>
                  </a:cubicBezTo>
                  <a:cubicBezTo>
                    <a:pt x="550533" y="630433"/>
                    <a:pt x="421945" y="731504"/>
                    <a:pt x="354212" y="784950"/>
                  </a:cubicBezTo>
                  <a:cubicBezTo>
                    <a:pt x="286479" y="838396"/>
                    <a:pt x="232503" y="872792"/>
                    <a:pt x="176412" y="927825"/>
                  </a:cubicBezTo>
                  <a:cubicBezTo>
                    <a:pt x="120321" y="982858"/>
                    <a:pt x="-37371" y="1162246"/>
                    <a:pt x="8137" y="11215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1" name="フリーフォーム 1790">
              <a:extLst>
                <a:ext uri="{FF2B5EF4-FFF2-40B4-BE49-F238E27FC236}">
                  <a16:creationId xmlns:a16="http://schemas.microsoft.com/office/drawing/2014/main" id="{58F34AF3-443C-BF71-7C4F-217F8807DBCA}"/>
                </a:ext>
              </a:extLst>
            </p:cNvPr>
            <p:cNvSpPr/>
            <p:nvPr/>
          </p:nvSpPr>
          <p:spPr>
            <a:xfrm>
              <a:off x="2033285" y="7225518"/>
              <a:ext cx="208459" cy="221475"/>
            </a:xfrm>
            <a:custGeom>
              <a:avLst/>
              <a:gdLst>
                <a:gd name="connsiteX0" fmla="*/ 208265 w 208459"/>
                <a:gd name="connsiteY0" fmla="*/ 42057 h 221475"/>
                <a:gd name="connsiteX1" fmla="*/ 113015 w 208459"/>
                <a:gd name="connsiteY1" fmla="*/ 782 h 221475"/>
                <a:gd name="connsiteX2" fmla="*/ 141590 w 208459"/>
                <a:gd name="connsiteY2" fmla="*/ 86507 h 221475"/>
                <a:gd name="connsiteX3" fmla="*/ 62215 w 208459"/>
                <a:gd name="connsiteY3" fmla="*/ 102382 h 221475"/>
                <a:gd name="connsiteX4" fmla="*/ 84440 w 208459"/>
                <a:gd name="connsiteY4" fmla="*/ 146832 h 221475"/>
                <a:gd name="connsiteX5" fmla="*/ 17765 w 208459"/>
                <a:gd name="connsiteY5" fmla="*/ 150007 h 221475"/>
                <a:gd name="connsiteX6" fmla="*/ 74915 w 208459"/>
                <a:gd name="connsiteY6" fmla="*/ 219857 h 221475"/>
                <a:gd name="connsiteX7" fmla="*/ 1890 w 208459"/>
                <a:gd name="connsiteY7" fmla="*/ 200807 h 221475"/>
                <a:gd name="connsiteX8" fmla="*/ 24115 w 208459"/>
                <a:gd name="connsiteY8" fmla="*/ 213507 h 221475"/>
                <a:gd name="connsiteX9" fmla="*/ 52690 w 208459"/>
                <a:gd name="connsiteY9" fmla="*/ 178582 h 221475"/>
                <a:gd name="connsiteX10" fmla="*/ 65390 w 208459"/>
                <a:gd name="connsiteY10" fmla="*/ 181757 h 221475"/>
                <a:gd name="connsiteX11" fmla="*/ 84440 w 208459"/>
                <a:gd name="connsiteY11" fmla="*/ 159532 h 221475"/>
                <a:gd name="connsiteX12" fmla="*/ 87615 w 208459"/>
                <a:gd name="connsiteY12" fmla="*/ 143657 h 221475"/>
                <a:gd name="connsiteX13" fmla="*/ 93965 w 208459"/>
                <a:gd name="connsiteY13" fmla="*/ 76982 h 221475"/>
                <a:gd name="connsiteX14" fmla="*/ 119365 w 208459"/>
                <a:gd name="connsiteY14" fmla="*/ 86507 h 221475"/>
                <a:gd name="connsiteX15" fmla="*/ 119365 w 208459"/>
                <a:gd name="connsiteY15" fmla="*/ 19832 h 221475"/>
                <a:gd name="connsiteX16" fmla="*/ 132065 w 208459"/>
                <a:gd name="connsiteY16" fmla="*/ 32532 h 221475"/>
                <a:gd name="connsiteX17" fmla="*/ 138415 w 208459"/>
                <a:gd name="connsiteY17" fmla="*/ 7132 h 221475"/>
                <a:gd name="connsiteX18" fmla="*/ 208265 w 208459"/>
                <a:gd name="connsiteY18" fmla="*/ 42057 h 22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8459" h="221475">
                  <a:moveTo>
                    <a:pt x="208265" y="42057"/>
                  </a:moveTo>
                  <a:cubicBezTo>
                    <a:pt x="204032" y="40999"/>
                    <a:pt x="124127" y="-6626"/>
                    <a:pt x="113015" y="782"/>
                  </a:cubicBezTo>
                  <a:cubicBezTo>
                    <a:pt x="101902" y="8190"/>
                    <a:pt x="150057" y="69574"/>
                    <a:pt x="141590" y="86507"/>
                  </a:cubicBezTo>
                  <a:cubicBezTo>
                    <a:pt x="133123" y="103440"/>
                    <a:pt x="71740" y="92328"/>
                    <a:pt x="62215" y="102382"/>
                  </a:cubicBezTo>
                  <a:cubicBezTo>
                    <a:pt x="52690" y="112436"/>
                    <a:pt x="91848" y="138895"/>
                    <a:pt x="84440" y="146832"/>
                  </a:cubicBezTo>
                  <a:cubicBezTo>
                    <a:pt x="77032" y="154770"/>
                    <a:pt x="19352" y="137836"/>
                    <a:pt x="17765" y="150007"/>
                  </a:cubicBezTo>
                  <a:cubicBezTo>
                    <a:pt x="16178" y="162178"/>
                    <a:pt x="77561" y="211390"/>
                    <a:pt x="74915" y="219857"/>
                  </a:cubicBezTo>
                  <a:cubicBezTo>
                    <a:pt x="72269" y="228324"/>
                    <a:pt x="1890" y="200807"/>
                    <a:pt x="1890" y="200807"/>
                  </a:cubicBezTo>
                  <a:cubicBezTo>
                    <a:pt x="-6577" y="199749"/>
                    <a:pt x="15648" y="217211"/>
                    <a:pt x="24115" y="213507"/>
                  </a:cubicBezTo>
                  <a:cubicBezTo>
                    <a:pt x="32582" y="209803"/>
                    <a:pt x="45811" y="183874"/>
                    <a:pt x="52690" y="178582"/>
                  </a:cubicBezTo>
                  <a:cubicBezTo>
                    <a:pt x="59569" y="173290"/>
                    <a:pt x="60098" y="184932"/>
                    <a:pt x="65390" y="181757"/>
                  </a:cubicBezTo>
                  <a:cubicBezTo>
                    <a:pt x="70682" y="178582"/>
                    <a:pt x="80736" y="165882"/>
                    <a:pt x="84440" y="159532"/>
                  </a:cubicBezTo>
                  <a:cubicBezTo>
                    <a:pt x="88144" y="153182"/>
                    <a:pt x="86028" y="157415"/>
                    <a:pt x="87615" y="143657"/>
                  </a:cubicBezTo>
                  <a:cubicBezTo>
                    <a:pt x="89202" y="129899"/>
                    <a:pt x="88673" y="86507"/>
                    <a:pt x="93965" y="76982"/>
                  </a:cubicBezTo>
                  <a:cubicBezTo>
                    <a:pt x="99257" y="67457"/>
                    <a:pt x="115132" y="96032"/>
                    <a:pt x="119365" y="86507"/>
                  </a:cubicBezTo>
                  <a:cubicBezTo>
                    <a:pt x="123598" y="76982"/>
                    <a:pt x="117248" y="28828"/>
                    <a:pt x="119365" y="19832"/>
                  </a:cubicBezTo>
                  <a:cubicBezTo>
                    <a:pt x="121482" y="10836"/>
                    <a:pt x="128890" y="34649"/>
                    <a:pt x="132065" y="32532"/>
                  </a:cubicBezTo>
                  <a:cubicBezTo>
                    <a:pt x="135240" y="30415"/>
                    <a:pt x="130477" y="6603"/>
                    <a:pt x="138415" y="7132"/>
                  </a:cubicBezTo>
                  <a:cubicBezTo>
                    <a:pt x="146352" y="7661"/>
                    <a:pt x="212498" y="43115"/>
                    <a:pt x="208265" y="420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2" name="フリーフォーム 1791">
              <a:extLst>
                <a:ext uri="{FF2B5EF4-FFF2-40B4-BE49-F238E27FC236}">
                  <a16:creationId xmlns:a16="http://schemas.microsoft.com/office/drawing/2014/main" id="{16794180-3FBA-1E6A-C4CE-A06090572B51}"/>
                </a:ext>
              </a:extLst>
            </p:cNvPr>
            <p:cNvSpPr/>
            <p:nvPr/>
          </p:nvSpPr>
          <p:spPr>
            <a:xfrm>
              <a:off x="1846710" y="7435786"/>
              <a:ext cx="258584" cy="282851"/>
            </a:xfrm>
            <a:custGeom>
              <a:avLst/>
              <a:gdLst>
                <a:gd name="connsiteX0" fmla="*/ 258315 w 258584"/>
                <a:gd name="connsiteY0" fmla="*/ 28639 h 282851"/>
                <a:gd name="connsiteX1" fmla="*/ 166240 w 258584"/>
                <a:gd name="connsiteY1" fmla="*/ 64 h 282851"/>
                <a:gd name="connsiteX2" fmla="*/ 204340 w 258584"/>
                <a:gd name="connsiteY2" fmla="*/ 38164 h 282851"/>
                <a:gd name="connsiteX3" fmla="*/ 156715 w 258584"/>
                <a:gd name="connsiteY3" fmla="*/ 47689 h 282851"/>
                <a:gd name="connsiteX4" fmla="*/ 210690 w 258584"/>
                <a:gd name="connsiteY4" fmla="*/ 92139 h 282851"/>
                <a:gd name="connsiteX5" fmla="*/ 118615 w 258584"/>
                <a:gd name="connsiteY5" fmla="*/ 82614 h 282851"/>
                <a:gd name="connsiteX6" fmla="*/ 172590 w 258584"/>
                <a:gd name="connsiteY6" fmla="*/ 133414 h 282851"/>
                <a:gd name="connsiteX7" fmla="*/ 39240 w 258584"/>
                <a:gd name="connsiteY7" fmla="*/ 130239 h 282851"/>
                <a:gd name="connsiteX8" fmla="*/ 112265 w 258584"/>
                <a:gd name="connsiteY8" fmla="*/ 190564 h 282851"/>
                <a:gd name="connsiteX9" fmla="*/ 36065 w 258584"/>
                <a:gd name="connsiteY9" fmla="*/ 190564 h 282851"/>
                <a:gd name="connsiteX10" fmla="*/ 90040 w 258584"/>
                <a:gd name="connsiteY10" fmla="*/ 231839 h 282851"/>
                <a:gd name="connsiteX11" fmla="*/ 1140 w 258584"/>
                <a:gd name="connsiteY11" fmla="*/ 254064 h 282851"/>
                <a:gd name="connsiteX12" fmla="*/ 39240 w 258584"/>
                <a:gd name="connsiteY12" fmla="*/ 282639 h 282851"/>
                <a:gd name="connsiteX13" fmla="*/ 32890 w 258584"/>
                <a:gd name="connsiteY13" fmla="*/ 238189 h 282851"/>
                <a:gd name="connsiteX14" fmla="*/ 61465 w 258584"/>
                <a:gd name="connsiteY14" fmla="*/ 200089 h 282851"/>
                <a:gd name="connsiteX15" fmla="*/ 83690 w 258584"/>
                <a:gd name="connsiteY15" fmla="*/ 142939 h 282851"/>
                <a:gd name="connsiteX16" fmla="*/ 140840 w 258584"/>
                <a:gd name="connsiteY16" fmla="*/ 136589 h 282851"/>
                <a:gd name="connsiteX17" fmla="*/ 169415 w 258584"/>
                <a:gd name="connsiteY17" fmla="*/ 82614 h 282851"/>
                <a:gd name="connsiteX18" fmla="*/ 188465 w 258584"/>
                <a:gd name="connsiteY18" fmla="*/ 82614 h 282851"/>
                <a:gd name="connsiteX19" fmla="*/ 194815 w 258584"/>
                <a:gd name="connsiteY19" fmla="*/ 12764 h 282851"/>
                <a:gd name="connsiteX20" fmla="*/ 258315 w 258584"/>
                <a:gd name="connsiteY20" fmla="*/ 28639 h 282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58584" h="282851">
                  <a:moveTo>
                    <a:pt x="258315" y="28639"/>
                  </a:moveTo>
                  <a:cubicBezTo>
                    <a:pt x="253553" y="26522"/>
                    <a:pt x="175236" y="-1523"/>
                    <a:pt x="166240" y="64"/>
                  </a:cubicBezTo>
                  <a:cubicBezTo>
                    <a:pt x="157244" y="1651"/>
                    <a:pt x="205928" y="30226"/>
                    <a:pt x="204340" y="38164"/>
                  </a:cubicBezTo>
                  <a:cubicBezTo>
                    <a:pt x="202752" y="46102"/>
                    <a:pt x="155657" y="38693"/>
                    <a:pt x="156715" y="47689"/>
                  </a:cubicBezTo>
                  <a:cubicBezTo>
                    <a:pt x="157773" y="56685"/>
                    <a:pt x="217040" y="86318"/>
                    <a:pt x="210690" y="92139"/>
                  </a:cubicBezTo>
                  <a:cubicBezTo>
                    <a:pt x="204340" y="97960"/>
                    <a:pt x="124965" y="75735"/>
                    <a:pt x="118615" y="82614"/>
                  </a:cubicBezTo>
                  <a:cubicBezTo>
                    <a:pt x="112265" y="89493"/>
                    <a:pt x="185819" y="125477"/>
                    <a:pt x="172590" y="133414"/>
                  </a:cubicBezTo>
                  <a:cubicBezTo>
                    <a:pt x="159361" y="141351"/>
                    <a:pt x="49294" y="120714"/>
                    <a:pt x="39240" y="130239"/>
                  </a:cubicBezTo>
                  <a:cubicBezTo>
                    <a:pt x="29186" y="139764"/>
                    <a:pt x="112794" y="180510"/>
                    <a:pt x="112265" y="190564"/>
                  </a:cubicBezTo>
                  <a:cubicBezTo>
                    <a:pt x="111736" y="200618"/>
                    <a:pt x="39769" y="183685"/>
                    <a:pt x="36065" y="190564"/>
                  </a:cubicBezTo>
                  <a:cubicBezTo>
                    <a:pt x="32361" y="197443"/>
                    <a:pt x="95861" y="221256"/>
                    <a:pt x="90040" y="231839"/>
                  </a:cubicBezTo>
                  <a:cubicBezTo>
                    <a:pt x="84219" y="242422"/>
                    <a:pt x="9607" y="245597"/>
                    <a:pt x="1140" y="254064"/>
                  </a:cubicBezTo>
                  <a:cubicBezTo>
                    <a:pt x="-7327" y="262531"/>
                    <a:pt x="33948" y="285285"/>
                    <a:pt x="39240" y="282639"/>
                  </a:cubicBezTo>
                  <a:cubicBezTo>
                    <a:pt x="44532" y="279993"/>
                    <a:pt x="29186" y="251947"/>
                    <a:pt x="32890" y="238189"/>
                  </a:cubicBezTo>
                  <a:cubicBezTo>
                    <a:pt x="36594" y="224431"/>
                    <a:pt x="52998" y="215964"/>
                    <a:pt x="61465" y="200089"/>
                  </a:cubicBezTo>
                  <a:cubicBezTo>
                    <a:pt x="69932" y="184214"/>
                    <a:pt x="70461" y="153522"/>
                    <a:pt x="83690" y="142939"/>
                  </a:cubicBezTo>
                  <a:cubicBezTo>
                    <a:pt x="96919" y="132356"/>
                    <a:pt x="126553" y="146643"/>
                    <a:pt x="140840" y="136589"/>
                  </a:cubicBezTo>
                  <a:cubicBezTo>
                    <a:pt x="155127" y="126535"/>
                    <a:pt x="161477" y="91610"/>
                    <a:pt x="169415" y="82614"/>
                  </a:cubicBezTo>
                  <a:cubicBezTo>
                    <a:pt x="177352" y="73618"/>
                    <a:pt x="184232" y="94256"/>
                    <a:pt x="188465" y="82614"/>
                  </a:cubicBezTo>
                  <a:cubicBezTo>
                    <a:pt x="192698" y="70972"/>
                    <a:pt x="186348" y="22818"/>
                    <a:pt x="194815" y="12764"/>
                  </a:cubicBezTo>
                  <a:cubicBezTo>
                    <a:pt x="203282" y="2710"/>
                    <a:pt x="263077" y="30756"/>
                    <a:pt x="258315" y="286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3" name="フリーフォーム 1792">
              <a:extLst>
                <a:ext uri="{FF2B5EF4-FFF2-40B4-BE49-F238E27FC236}">
                  <a16:creationId xmlns:a16="http://schemas.microsoft.com/office/drawing/2014/main" id="{352BC8DB-14F3-AC5A-5BE3-95192F3CB27F}"/>
                </a:ext>
              </a:extLst>
            </p:cNvPr>
            <p:cNvSpPr/>
            <p:nvPr/>
          </p:nvSpPr>
          <p:spPr>
            <a:xfrm>
              <a:off x="1700680" y="7239468"/>
              <a:ext cx="422390" cy="595564"/>
            </a:xfrm>
            <a:custGeom>
              <a:avLst/>
              <a:gdLst>
                <a:gd name="connsiteX0" fmla="*/ 420220 w 422390"/>
                <a:gd name="connsiteY0" fmla="*/ 2707 h 595564"/>
                <a:gd name="connsiteX1" fmla="*/ 197970 w 422390"/>
                <a:gd name="connsiteY1" fmla="*/ 380532 h 595564"/>
                <a:gd name="connsiteX2" fmla="*/ 220195 w 422390"/>
                <a:gd name="connsiteY2" fmla="*/ 358307 h 595564"/>
                <a:gd name="connsiteX3" fmla="*/ 1120 w 422390"/>
                <a:gd name="connsiteY3" fmla="*/ 593257 h 595564"/>
                <a:gd name="connsiteX4" fmla="*/ 328145 w 422390"/>
                <a:gd name="connsiteY4" fmla="*/ 193207 h 595564"/>
                <a:gd name="connsiteX5" fmla="*/ 312270 w 422390"/>
                <a:gd name="connsiteY5" fmla="*/ 209082 h 595564"/>
                <a:gd name="connsiteX6" fmla="*/ 420220 w 422390"/>
                <a:gd name="connsiteY6" fmla="*/ 2707 h 5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2390" h="595564">
                  <a:moveTo>
                    <a:pt x="420220" y="2707"/>
                  </a:moveTo>
                  <a:cubicBezTo>
                    <a:pt x="401170" y="31282"/>
                    <a:pt x="231307" y="321266"/>
                    <a:pt x="197970" y="380532"/>
                  </a:cubicBezTo>
                  <a:cubicBezTo>
                    <a:pt x="164633" y="439798"/>
                    <a:pt x="220195" y="358307"/>
                    <a:pt x="220195" y="358307"/>
                  </a:cubicBezTo>
                  <a:cubicBezTo>
                    <a:pt x="187387" y="393761"/>
                    <a:pt x="-16872" y="620774"/>
                    <a:pt x="1120" y="593257"/>
                  </a:cubicBezTo>
                  <a:cubicBezTo>
                    <a:pt x="19112" y="565740"/>
                    <a:pt x="276287" y="257236"/>
                    <a:pt x="328145" y="193207"/>
                  </a:cubicBezTo>
                  <a:cubicBezTo>
                    <a:pt x="380003" y="129178"/>
                    <a:pt x="297453" y="237657"/>
                    <a:pt x="312270" y="209082"/>
                  </a:cubicBezTo>
                  <a:cubicBezTo>
                    <a:pt x="327087" y="180507"/>
                    <a:pt x="439270" y="-25868"/>
                    <a:pt x="420220" y="27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4" name="フリーフォーム 1793">
              <a:extLst>
                <a:ext uri="{FF2B5EF4-FFF2-40B4-BE49-F238E27FC236}">
                  <a16:creationId xmlns:a16="http://schemas.microsoft.com/office/drawing/2014/main" id="{270896D5-A7BE-1AA8-7779-DAEA0E4A2723}"/>
                </a:ext>
              </a:extLst>
            </p:cNvPr>
            <p:cNvSpPr/>
            <p:nvPr/>
          </p:nvSpPr>
          <p:spPr>
            <a:xfrm>
              <a:off x="1622307" y="7679939"/>
              <a:ext cx="241535" cy="259841"/>
            </a:xfrm>
            <a:custGeom>
              <a:avLst/>
              <a:gdLst>
                <a:gd name="connsiteX0" fmla="*/ 12818 w 241535"/>
                <a:gd name="connsiteY0" fmla="*/ 257561 h 259841"/>
                <a:gd name="connsiteX1" fmla="*/ 19168 w 241535"/>
                <a:gd name="connsiteY1" fmla="*/ 190886 h 259841"/>
                <a:gd name="connsiteX2" fmla="*/ 66793 w 241535"/>
                <a:gd name="connsiteY2" fmla="*/ 222636 h 259841"/>
                <a:gd name="connsiteX3" fmla="*/ 79493 w 241535"/>
                <a:gd name="connsiteY3" fmla="*/ 168661 h 259841"/>
                <a:gd name="connsiteX4" fmla="*/ 117593 w 241535"/>
                <a:gd name="connsiteY4" fmla="*/ 181361 h 259841"/>
                <a:gd name="connsiteX5" fmla="*/ 139818 w 241535"/>
                <a:gd name="connsiteY5" fmla="*/ 111511 h 259841"/>
                <a:gd name="connsiteX6" fmla="*/ 174743 w 241535"/>
                <a:gd name="connsiteY6" fmla="*/ 108336 h 259841"/>
                <a:gd name="connsiteX7" fmla="*/ 168393 w 241535"/>
                <a:gd name="connsiteY7" fmla="*/ 76586 h 259841"/>
                <a:gd name="connsiteX8" fmla="*/ 187443 w 241535"/>
                <a:gd name="connsiteY8" fmla="*/ 79761 h 259841"/>
                <a:gd name="connsiteX9" fmla="*/ 193793 w 241535"/>
                <a:gd name="connsiteY9" fmla="*/ 54361 h 259841"/>
                <a:gd name="connsiteX10" fmla="*/ 212843 w 241535"/>
                <a:gd name="connsiteY10" fmla="*/ 70236 h 259841"/>
                <a:gd name="connsiteX11" fmla="*/ 209668 w 241535"/>
                <a:gd name="connsiteY11" fmla="*/ 386 h 259841"/>
                <a:gd name="connsiteX12" fmla="*/ 241418 w 241535"/>
                <a:gd name="connsiteY12" fmla="*/ 41661 h 259841"/>
                <a:gd name="connsiteX13" fmla="*/ 219193 w 241535"/>
                <a:gd name="connsiteY13" fmla="*/ 32136 h 259841"/>
                <a:gd name="connsiteX14" fmla="*/ 187443 w 241535"/>
                <a:gd name="connsiteY14" fmla="*/ 92461 h 259841"/>
                <a:gd name="connsiteX15" fmla="*/ 12818 w 241535"/>
                <a:gd name="connsiteY15" fmla="*/ 257561 h 25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1535" h="259841">
                  <a:moveTo>
                    <a:pt x="12818" y="257561"/>
                  </a:moveTo>
                  <a:cubicBezTo>
                    <a:pt x="-15228" y="273965"/>
                    <a:pt x="10172" y="196707"/>
                    <a:pt x="19168" y="190886"/>
                  </a:cubicBezTo>
                  <a:cubicBezTo>
                    <a:pt x="28164" y="185065"/>
                    <a:pt x="56739" y="226340"/>
                    <a:pt x="66793" y="222636"/>
                  </a:cubicBezTo>
                  <a:cubicBezTo>
                    <a:pt x="76847" y="218932"/>
                    <a:pt x="71026" y="175540"/>
                    <a:pt x="79493" y="168661"/>
                  </a:cubicBezTo>
                  <a:cubicBezTo>
                    <a:pt x="87960" y="161782"/>
                    <a:pt x="107539" y="190886"/>
                    <a:pt x="117593" y="181361"/>
                  </a:cubicBezTo>
                  <a:cubicBezTo>
                    <a:pt x="127647" y="171836"/>
                    <a:pt x="130293" y="123682"/>
                    <a:pt x="139818" y="111511"/>
                  </a:cubicBezTo>
                  <a:cubicBezTo>
                    <a:pt x="149343" y="99340"/>
                    <a:pt x="169981" y="114157"/>
                    <a:pt x="174743" y="108336"/>
                  </a:cubicBezTo>
                  <a:cubicBezTo>
                    <a:pt x="179505" y="102515"/>
                    <a:pt x="166276" y="81348"/>
                    <a:pt x="168393" y="76586"/>
                  </a:cubicBezTo>
                  <a:cubicBezTo>
                    <a:pt x="170510" y="71824"/>
                    <a:pt x="183210" y="83465"/>
                    <a:pt x="187443" y="79761"/>
                  </a:cubicBezTo>
                  <a:cubicBezTo>
                    <a:pt x="191676" y="76057"/>
                    <a:pt x="189560" y="55948"/>
                    <a:pt x="193793" y="54361"/>
                  </a:cubicBezTo>
                  <a:cubicBezTo>
                    <a:pt x="198026" y="52774"/>
                    <a:pt x="210197" y="79232"/>
                    <a:pt x="212843" y="70236"/>
                  </a:cubicBezTo>
                  <a:cubicBezTo>
                    <a:pt x="215489" y="61240"/>
                    <a:pt x="204906" y="5148"/>
                    <a:pt x="209668" y="386"/>
                  </a:cubicBezTo>
                  <a:cubicBezTo>
                    <a:pt x="214430" y="-4376"/>
                    <a:pt x="239831" y="36369"/>
                    <a:pt x="241418" y="41661"/>
                  </a:cubicBezTo>
                  <a:cubicBezTo>
                    <a:pt x="243005" y="46953"/>
                    <a:pt x="228189" y="23669"/>
                    <a:pt x="219193" y="32136"/>
                  </a:cubicBezTo>
                  <a:cubicBezTo>
                    <a:pt x="210197" y="40603"/>
                    <a:pt x="220781" y="55948"/>
                    <a:pt x="187443" y="92461"/>
                  </a:cubicBezTo>
                  <a:cubicBezTo>
                    <a:pt x="154106" y="128973"/>
                    <a:pt x="40864" y="241157"/>
                    <a:pt x="12818" y="2575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5" name="フリーフォーム 1794">
              <a:extLst>
                <a:ext uri="{FF2B5EF4-FFF2-40B4-BE49-F238E27FC236}">
                  <a16:creationId xmlns:a16="http://schemas.microsoft.com/office/drawing/2014/main" id="{F3BFEBD0-88D5-30E1-28EB-2709CEB5FD8E}"/>
                </a:ext>
              </a:extLst>
            </p:cNvPr>
            <p:cNvSpPr/>
            <p:nvPr/>
          </p:nvSpPr>
          <p:spPr>
            <a:xfrm>
              <a:off x="1155696" y="7872097"/>
              <a:ext cx="505042" cy="529069"/>
            </a:xfrm>
            <a:custGeom>
              <a:avLst/>
              <a:gdLst>
                <a:gd name="connsiteX0" fmla="*/ 4 w 505042"/>
                <a:gd name="connsiteY0" fmla="*/ 528953 h 529069"/>
                <a:gd name="connsiteX1" fmla="*/ 203204 w 505042"/>
                <a:gd name="connsiteY1" fmla="*/ 243203 h 529069"/>
                <a:gd name="connsiteX2" fmla="*/ 196854 w 505042"/>
                <a:gd name="connsiteY2" fmla="*/ 259078 h 529069"/>
                <a:gd name="connsiteX3" fmla="*/ 492129 w 505042"/>
                <a:gd name="connsiteY3" fmla="*/ 11428 h 529069"/>
                <a:gd name="connsiteX4" fmla="*/ 454029 w 505042"/>
                <a:gd name="connsiteY4" fmla="*/ 46353 h 529069"/>
                <a:gd name="connsiteX5" fmla="*/ 469904 w 505042"/>
                <a:gd name="connsiteY5" fmla="*/ 90803 h 529069"/>
                <a:gd name="connsiteX6" fmla="*/ 434979 w 505042"/>
                <a:gd name="connsiteY6" fmla="*/ 59053 h 529069"/>
                <a:gd name="connsiteX7" fmla="*/ 415929 w 505042"/>
                <a:gd name="connsiteY7" fmla="*/ 84453 h 529069"/>
                <a:gd name="connsiteX8" fmla="*/ 469904 w 505042"/>
                <a:gd name="connsiteY8" fmla="*/ 135253 h 529069"/>
                <a:gd name="connsiteX9" fmla="*/ 400054 w 505042"/>
                <a:gd name="connsiteY9" fmla="*/ 90803 h 529069"/>
                <a:gd name="connsiteX10" fmla="*/ 374654 w 505042"/>
                <a:gd name="connsiteY10" fmla="*/ 125728 h 529069"/>
                <a:gd name="connsiteX11" fmla="*/ 409579 w 505042"/>
                <a:gd name="connsiteY11" fmla="*/ 160653 h 529069"/>
                <a:gd name="connsiteX12" fmla="*/ 282579 w 505042"/>
                <a:gd name="connsiteY12" fmla="*/ 122553 h 529069"/>
                <a:gd name="connsiteX13" fmla="*/ 352429 w 505042"/>
                <a:gd name="connsiteY13" fmla="*/ 189228 h 529069"/>
                <a:gd name="connsiteX14" fmla="*/ 282579 w 505042"/>
                <a:gd name="connsiteY14" fmla="*/ 173353 h 529069"/>
                <a:gd name="connsiteX15" fmla="*/ 295279 w 505042"/>
                <a:gd name="connsiteY15" fmla="*/ 220978 h 529069"/>
                <a:gd name="connsiteX16" fmla="*/ 238129 w 505042"/>
                <a:gd name="connsiteY16" fmla="*/ 217803 h 529069"/>
                <a:gd name="connsiteX17" fmla="*/ 244479 w 505042"/>
                <a:gd name="connsiteY17" fmla="*/ 271778 h 529069"/>
                <a:gd name="connsiteX18" fmla="*/ 190504 w 505042"/>
                <a:gd name="connsiteY18" fmla="*/ 249553 h 529069"/>
                <a:gd name="connsiteX19" fmla="*/ 196854 w 505042"/>
                <a:gd name="connsiteY19" fmla="*/ 278128 h 529069"/>
                <a:gd name="connsiteX20" fmla="*/ 4 w 505042"/>
                <a:gd name="connsiteY20" fmla="*/ 528953 h 52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5042" h="529069">
                  <a:moveTo>
                    <a:pt x="4" y="528953"/>
                  </a:moveTo>
                  <a:cubicBezTo>
                    <a:pt x="1062" y="523132"/>
                    <a:pt x="170396" y="288182"/>
                    <a:pt x="203204" y="243203"/>
                  </a:cubicBezTo>
                  <a:cubicBezTo>
                    <a:pt x="236012" y="198224"/>
                    <a:pt x="148700" y="297707"/>
                    <a:pt x="196854" y="259078"/>
                  </a:cubicBezTo>
                  <a:cubicBezTo>
                    <a:pt x="245008" y="220449"/>
                    <a:pt x="449267" y="46882"/>
                    <a:pt x="492129" y="11428"/>
                  </a:cubicBezTo>
                  <a:cubicBezTo>
                    <a:pt x="534991" y="-24026"/>
                    <a:pt x="457733" y="33124"/>
                    <a:pt x="454029" y="46353"/>
                  </a:cubicBezTo>
                  <a:cubicBezTo>
                    <a:pt x="450325" y="59582"/>
                    <a:pt x="473079" y="88686"/>
                    <a:pt x="469904" y="90803"/>
                  </a:cubicBezTo>
                  <a:cubicBezTo>
                    <a:pt x="466729" y="92920"/>
                    <a:pt x="443975" y="60111"/>
                    <a:pt x="434979" y="59053"/>
                  </a:cubicBezTo>
                  <a:cubicBezTo>
                    <a:pt x="425983" y="57995"/>
                    <a:pt x="410108" y="71753"/>
                    <a:pt x="415929" y="84453"/>
                  </a:cubicBezTo>
                  <a:cubicBezTo>
                    <a:pt x="421750" y="97153"/>
                    <a:pt x="472550" y="134195"/>
                    <a:pt x="469904" y="135253"/>
                  </a:cubicBezTo>
                  <a:cubicBezTo>
                    <a:pt x="467258" y="136311"/>
                    <a:pt x="415929" y="92390"/>
                    <a:pt x="400054" y="90803"/>
                  </a:cubicBezTo>
                  <a:cubicBezTo>
                    <a:pt x="384179" y="89215"/>
                    <a:pt x="373067" y="114086"/>
                    <a:pt x="374654" y="125728"/>
                  </a:cubicBezTo>
                  <a:cubicBezTo>
                    <a:pt x="376241" y="137370"/>
                    <a:pt x="424925" y="161182"/>
                    <a:pt x="409579" y="160653"/>
                  </a:cubicBezTo>
                  <a:cubicBezTo>
                    <a:pt x="394233" y="160124"/>
                    <a:pt x="292104" y="117790"/>
                    <a:pt x="282579" y="122553"/>
                  </a:cubicBezTo>
                  <a:cubicBezTo>
                    <a:pt x="273054" y="127316"/>
                    <a:pt x="352429" y="180761"/>
                    <a:pt x="352429" y="189228"/>
                  </a:cubicBezTo>
                  <a:cubicBezTo>
                    <a:pt x="352429" y="197695"/>
                    <a:pt x="292104" y="168061"/>
                    <a:pt x="282579" y="173353"/>
                  </a:cubicBezTo>
                  <a:cubicBezTo>
                    <a:pt x="273054" y="178645"/>
                    <a:pt x="302687" y="213570"/>
                    <a:pt x="295279" y="220978"/>
                  </a:cubicBezTo>
                  <a:cubicBezTo>
                    <a:pt x="287871" y="228386"/>
                    <a:pt x="246596" y="209336"/>
                    <a:pt x="238129" y="217803"/>
                  </a:cubicBezTo>
                  <a:cubicBezTo>
                    <a:pt x="229662" y="226270"/>
                    <a:pt x="252416" y="266486"/>
                    <a:pt x="244479" y="271778"/>
                  </a:cubicBezTo>
                  <a:cubicBezTo>
                    <a:pt x="236542" y="277070"/>
                    <a:pt x="198441" y="248495"/>
                    <a:pt x="190504" y="249553"/>
                  </a:cubicBezTo>
                  <a:cubicBezTo>
                    <a:pt x="182567" y="250611"/>
                    <a:pt x="223312" y="236324"/>
                    <a:pt x="196854" y="278128"/>
                  </a:cubicBezTo>
                  <a:cubicBezTo>
                    <a:pt x="170396" y="319932"/>
                    <a:pt x="-1054" y="534774"/>
                    <a:pt x="4" y="5289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6" name="フリーフォーム 1795">
              <a:extLst>
                <a:ext uri="{FF2B5EF4-FFF2-40B4-BE49-F238E27FC236}">
                  <a16:creationId xmlns:a16="http://schemas.microsoft.com/office/drawing/2014/main" id="{8CAB85AC-B75D-42AA-66B5-EB2522DD336D}"/>
                </a:ext>
              </a:extLst>
            </p:cNvPr>
            <p:cNvSpPr/>
            <p:nvPr/>
          </p:nvSpPr>
          <p:spPr>
            <a:xfrm>
              <a:off x="2579277" y="6026299"/>
              <a:ext cx="884161" cy="721348"/>
            </a:xfrm>
            <a:custGeom>
              <a:avLst/>
              <a:gdLst>
                <a:gd name="connsiteX0" fmla="*/ 875123 w 884161"/>
                <a:gd name="connsiteY0" fmla="*/ 6201 h 721348"/>
                <a:gd name="connsiteX1" fmla="*/ 249648 w 884161"/>
                <a:gd name="connsiteY1" fmla="*/ 514201 h 721348"/>
                <a:gd name="connsiteX2" fmla="*/ 294098 w 884161"/>
                <a:gd name="connsiteY2" fmla="*/ 485626 h 721348"/>
                <a:gd name="connsiteX3" fmla="*/ 5173 w 884161"/>
                <a:gd name="connsiteY3" fmla="*/ 717401 h 721348"/>
                <a:gd name="connsiteX4" fmla="*/ 579848 w 884161"/>
                <a:gd name="connsiteY4" fmla="*/ 263376 h 721348"/>
                <a:gd name="connsiteX5" fmla="*/ 875123 w 884161"/>
                <a:gd name="connsiteY5" fmla="*/ 6201 h 72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161" h="721348">
                  <a:moveTo>
                    <a:pt x="875123" y="6201"/>
                  </a:moveTo>
                  <a:cubicBezTo>
                    <a:pt x="820090" y="48005"/>
                    <a:pt x="346485" y="434297"/>
                    <a:pt x="249648" y="514201"/>
                  </a:cubicBezTo>
                  <a:cubicBezTo>
                    <a:pt x="152810" y="594105"/>
                    <a:pt x="334844" y="451759"/>
                    <a:pt x="294098" y="485626"/>
                  </a:cubicBezTo>
                  <a:cubicBezTo>
                    <a:pt x="253352" y="519493"/>
                    <a:pt x="-42452" y="754443"/>
                    <a:pt x="5173" y="717401"/>
                  </a:cubicBezTo>
                  <a:cubicBezTo>
                    <a:pt x="52798" y="680359"/>
                    <a:pt x="438031" y="383497"/>
                    <a:pt x="579848" y="263376"/>
                  </a:cubicBezTo>
                  <a:cubicBezTo>
                    <a:pt x="721665" y="143255"/>
                    <a:pt x="930156" y="-35603"/>
                    <a:pt x="875123" y="62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7" name="フリーフォーム 1796">
              <a:extLst>
                <a:ext uri="{FF2B5EF4-FFF2-40B4-BE49-F238E27FC236}">
                  <a16:creationId xmlns:a16="http://schemas.microsoft.com/office/drawing/2014/main" id="{6AABE0CB-2489-57E0-D755-3C5CA4BBBDCC}"/>
                </a:ext>
              </a:extLst>
            </p:cNvPr>
            <p:cNvSpPr/>
            <p:nvPr/>
          </p:nvSpPr>
          <p:spPr>
            <a:xfrm>
              <a:off x="2590601" y="6109355"/>
              <a:ext cx="872239" cy="723450"/>
            </a:xfrm>
            <a:custGeom>
              <a:avLst/>
              <a:gdLst>
                <a:gd name="connsiteX0" fmla="*/ 851099 w 872239"/>
                <a:gd name="connsiteY0" fmla="*/ 15220 h 723450"/>
                <a:gd name="connsiteX1" fmla="*/ 3374 w 872239"/>
                <a:gd name="connsiteY1" fmla="*/ 720070 h 723450"/>
                <a:gd name="connsiteX2" fmla="*/ 565349 w 872239"/>
                <a:gd name="connsiteY2" fmla="*/ 272395 h 723450"/>
                <a:gd name="connsiteX3" fmla="*/ 851099 w 872239"/>
                <a:gd name="connsiteY3" fmla="*/ 15220 h 72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2239" h="723450">
                  <a:moveTo>
                    <a:pt x="851099" y="15220"/>
                  </a:moveTo>
                  <a:cubicBezTo>
                    <a:pt x="757436" y="89833"/>
                    <a:pt x="50999" y="677208"/>
                    <a:pt x="3374" y="720070"/>
                  </a:cubicBezTo>
                  <a:cubicBezTo>
                    <a:pt x="-44251" y="762932"/>
                    <a:pt x="425649" y="386166"/>
                    <a:pt x="565349" y="272395"/>
                  </a:cubicBezTo>
                  <a:cubicBezTo>
                    <a:pt x="705049" y="158624"/>
                    <a:pt x="944762" y="-59393"/>
                    <a:pt x="851099" y="152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8" name="フリーフォーム 1797">
              <a:extLst>
                <a:ext uri="{FF2B5EF4-FFF2-40B4-BE49-F238E27FC236}">
                  <a16:creationId xmlns:a16="http://schemas.microsoft.com/office/drawing/2014/main" id="{AFF0DCBC-10F8-81F5-3FC3-A86FE7E54D0F}"/>
                </a:ext>
              </a:extLst>
            </p:cNvPr>
            <p:cNvSpPr/>
            <p:nvPr/>
          </p:nvSpPr>
          <p:spPr>
            <a:xfrm>
              <a:off x="2951817" y="6009252"/>
              <a:ext cx="541134" cy="413836"/>
            </a:xfrm>
            <a:custGeom>
              <a:avLst/>
              <a:gdLst>
                <a:gd name="connsiteX0" fmla="*/ 391458 w 541134"/>
                <a:gd name="connsiteY0" fmla="*/ 48648 h 413836"/>
                <a:gd name="connsiteX1" fmla="*/ 933 w 541134"/>
                <a:gd name="connsiteY1" fmla="*/ 413773 h 413836"/>
                <a:gd name="connsiteX2" fmla="*/ 521633 w 541134"/>
                <a:gd name="connsiteY2" fmla="*/ 16898 h 413836"/>
                <a:gd name="connsiteX3" fmla="*/ 439083 w 541134"/>
                <a:gd name="connsiteY3" fmla="*/ 67698 h 413836"/>
                <a:gd name="connsiteX4" fmla="*/ 296208 w 541134"/>
                <a:gd name="connsiteY4" fmla="*/ 156598 h 413836"/>
                <a:gd name="connsiteX5" fmla="*/ 391458 w 541134"/>
                <a:gd name="connsiteY5" fmla="*/ 48648 h 413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1134" h="413836">
                  <a:moveTo>
                    <a:pt x="391458" y="48648"/>
                  </a:moveTo>
                  <a:cubicBezTo>
                    <a:pt x="342245" y="91511"/>
                    <a:pt x="-20763" y="419065"/>
                    <a:pt x="933" y="413773"/>
                  </a:cubicBezTo>
                  <a:cubicBezTo>
                    <a:pt x="22629" y="408481"/>
                    <a:pt x="448608" y="74577"/>
                    <a:pt x="521633" y="16898"/>
                  </a:cubicBezTo>
                  <a:cubicBezTo>
                    <a:pt x="594658" y="-40781"/>
                    <a:pt x="439083" y="67698"/>
                    <a:pt x="439083" y="67698"/>
                  </a:cubicBezTo>
                  <a:cubicBezTo>
                    <a:pt x="401512" y="90981"/>
                    <a:pt x="306791" y="158186"/>
                    <a:pt x="296208" y="156598"/>
                  </a:cubicBezTo>
                  <a:cubicBezTo>
                    <a:pt x="285625" y="155011"/>
                    <a:pt x="440671" y="5785"/>
                    <a:pt x="391458" y="486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99" name="フリーフォーム 1798">
              <a:extLst>
                <a:ext uri="{FF2B5EF4-FFF2-40B4-BE49-F238E27FC236}">
                  <a16:creationId xmlns:a16="http://schemas.microsoft.com/office/drawing/2014/main" id="{EC075C16-1403-A815-CE4C-C87F006BE8E9}"/>
                </a:ext>
              </a:extLst>
            </p:cNvPr>
            <p:cNvSpPr/>
            <p:nvPr/>
          </p:nvSpPr>
          <p:spPr>
            <a:xfrm>
              <a:off x="2763160" y="6120004"/>
              <a:ext cx="426131" cy="468951"/>
            </a:xfrm>
            <a:custGeom>
              <a:avLst/>
              <a:gdLst>
                <a:gd name="connsiteX0" fmla="*/ 386440 w 426131"/>
                <a:gd name="connsiteY0" fmla="*/ 23621 h 468951"/>
                <a:gd name="connsiteX1" fmla="*/ 14965 w 426131"/>
                <a:gd name="connsiteY1" fmla="*/ 455421 h 468951"/>
                <a:gd name="connsiteX2" fmla="*/ 107040 w 426131"/>
                <a:gd name="connsiteY2" fmla="*/ 334771 h 468951"/>
                <a:gd name="connsiteX3" fmla="*/ 421365 w 426131"/>
                <a:gd name="connsiteY3" fmla="*/ 77596 h 468951"/>
                <a:gd name="connsiteX4" fmla="*/ 300715 w 426131"/>
                <a:gd name="connsiteY4" fmla="*/ 160146 h 468951"/>
                <a:gd name="connsiteX5" fmla="*/ 354690 w 426131"/>
                <a:gd name="connsiteY5" fmla="*/ 68071 h 468951"/>
                <a:gd name="connsiteX6" fmla="*/ 386440 w 426131"/>
                <a:gd name="connsiteY6" fmla="*/ 23621 h 468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6131" h="468951">
                  <a:moveTo>
                    <a:pt x="386440" y="23621"/>
                  </a:moveTo>
                  <a:cubicBezTo>
                    <a:pt x="329819" y="88179"/>
                    <a:pt x="61532" y="403563"/>
                    <a:pt x="14965" y="455421"/>
                  </a:cubicBezTo>
                  <a:cubicBezTo>
                    <a:pt x="-31602" y="507279"/>
                    <a:pt x="39307" y="397742"/>
                    <a:pt x="107040" y="334771"/>
                  </a:cubicBezTo>
                  <a:cubicBezTo>
                    <a:pt x="174773" y="271800"/>
                    <a:pt x="389086" y="106700"/>
                    <a:pt x="421365" y="77596"/>
                  </a:cubicBezTo>
                  <a:cubicBezTo>
                    <a:pt x="453644" y="48492"/>
                    <a:pt x="311827" y="161733"/>
                    <a:pt x="300715" y="160146"/>
                  </a:cubicBezTo>
                  <a:cubicBezTo>
                    <a:pt x="289603" y="158559"/>
                    <a:pt x="341461" y="91354"/>
                    <a:pt x="354690" y="68071"/>
                  </a:cubicBezTo>
                  <a:cubicBezTo>
                    <a:pt x="367919" y="44788"/>
                    <a:pt x="443061" y="-40937"/>
                    <a:pt x="386440" y="236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0" name="フリーフォーム 1799">
              <a:extLst>
                <a:ext uri="{FF2B5EF4-FFF2-40B4-BE49-F238E27FC236}">
                  <a16:creationId xmlns:a16="http://schemas.microsoft.com/office/drawing/2014/main" id="{7347B376-FF1F-58A1-DBF4-58D553BEB5D1}"/>
                </a:ext>
              </a:extLst>
            </p:cNvPr>
            <p:cNvSpPr/>
            <p:nvPr/>
          </p:nvSpPr>
          <p:spPr>
            <a:xfrm>
              <a:off x="2559050" y="6546850"/>
              <a:ext cx="282586" cy="196850"/>
            </a:xfrm>
            <a:custGeom>
              <a:avLst/>
              <a:gdLst>
                <a:gd name="connsiteX0" fmla="*/ 0 w 282586"/>
                <a:gd name="connsiteY0" fmla="*/ 196850 h 196850"/>
                <a:gd name="connsiteX1" fmla="*/ 282575 w 282586"/>
                <a:gd name="connsiteY1" fmla="*/ 0 h 196850"/>
                <a:gd name="connsiteX2" fmla="*/ 0 w 282586"/>
                <a:gd name="connsiteY2" fmla="*/ 196850 h 1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586" h="196850">
                  <a:moveTo>
                    <a:pt x="0" y="196850"/>
                  </a:moveTo>
                  <a:lnTo>
                    <a:pt x="282575" y="0"/>
                  </a:lnTo>
                  <a:cubicBezTo>
                    <a:pt x="284692" y="1058"/>
                    <a:pt x="0" y="196850"/>
                    <a:pt x="0" y="1968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1" name="フリーフォーム 1800">
              <a:extLst>
                <a:ext uri="{FF2B5EF4-FFF2-40B4-BE49-F238E27FC236}">
                  <a16:creationId xmlns:a16="http://schemas.microsoft.com/office/drawing/2014/main" id="{29431BE7-0D2D-7F03-9229-0FA7DED9E78F}"/>
                </a:ext>
              </a:extLst>
            </p:cNvPr>
            <p:cNvSpPr/>
            <p:nvPr/>
          </p:nvSpPr>
          <p:spPr>
            <a:xfrm>
              <a:off x="2569973" y="6528248"/>
              <a:ext cx="299095" cy="222480"/>
            </a:xfrm>
            <a:custGeom>
              <a:avLst/>
              <a:gdLst>
                <a:gd name="connsiteX0" fmla="*/ 1777 w 299095"/>
                <a:gd name="connsiteY0" fmla="*/ 221802 h 222480"/>
                <a:gd name="connsiteX1" fmla="*/ 293877 w 299095"/>
                <a:gd name="connsiteY1" fmla="*/ 5902 h 222480"/>
                <a:gd name="connsiteX2" fmla="*/ 176402 w 299095"/>
                <a:gd name="connsiteY2" fmla="*/ 72577 h 222480"/>
                <a:gd name="connsiteX3" fmla="*/ 1777 w 299095"/>
                <a:gd name="connsiteY3" fmla="*/ 221802 h 22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9095" h="222480">
                  <a:moveTo>
                    <a:pt x="1777" y="221802"/>
                  </a:moveTo>
                  <a:cubicBezTo>
                    <a:pt x="21356" y="210690"/>
                    <a:pt x="264773" y="30773"/>
                    <a:pt x="293877" y="5902"/>
                  </a:cubicBezTo>
                  <a:cubicBezTo>
                    <a:pt x="322981" y="-18969"/>
                    <a:pt x="222969" y="40827"/>
                    <a:pt x="176402" y="72577"/>
                  </a:cubicBezTo>
                  <a:cubicBezTo>
                    <a:pt x="129835" y="104327"/>
                    <a:pt x="-17802" y="232914"/>
                    <a:pt x="1777" y="2218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2" name="フリーフォーム 1801">
              <a:extLst>
                <a:ext uri="{FF2B5EF4-FFF2-40B4-BE49-F238E27FC236}">
                  <a16:creationId xmlns:a16="http://schemas.microsoft.com/office/drawing/2014/main" id="{1E630341-2D0F-B3CC-C4B7-1F8B267BD27A}"/>
                </a:ext>
              </a:extLst>
            </p:cNvPr>
            <p:cNvSpPr/>
            <p:nvPr/>
          </p:nvSpPr>
          <p:spPr>
            <a:xfrm>
              <a:off x="2511407" y="6727737"/>
              <a:ext cx="69173" cy="130373"/>
            </a:xfrm>
            <a:custGeom>
              <a:avLst/>
              <a:gdLst>
                <a:gd name="connsiteX0" fmla="*/ 12718 w 69173"/>
                <a:gd name="connsiteY0" fmla="*/ 88 h 130373"/>
                <a:gd name="connsiteX1" fmla="*/ 66693 w 69173"/>
                <a:gd name="connsiteY1" fmla="*/ 82638 h 130373"/>
                <a:gd name="connsiteX2" fmla="*/ 53993 w 69173"/>
                <a:gd name="connsiteY2" fmla="*/ 108038 h 130373"/>
                <a:gd name="connsiteX3" fmla="*/ 18 w 69173"/>
                <a:gd name="connsiteY3" fmla="*/ 130263 h 130373"/>
                <a:gd name="connsiteX4" fmla="*/ 60343 w 69173"/>
                <a:gd name="connsiteY4" fmla="*/ 98513 h 130373"/>
                <a:gd name="connsiteX5" fmla="*/ 60343 w 69173"/>
                <a:gd name="connsiteY5" fmla="*/ 66763 h 130373"/>
                <a:gd name="connsiteX6" fmla="*/ 12718 w 69173"/>
                <a:gd name="connsiteY6" fmla="*/ 88 h 130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173" h="130373">
                  <a:moveTo>
                    <a:pt x="12718" y="88"/>
                  </a:moveTo>
                  <a:cubicBezTo>
                    <a:pt x="13776" y="2734"/>
                    <a:pt x="59814" y="64646"/>
                    <a:pt x="66693" y="82638"/>
                  </a:cubicBezTo>
                  <a:cubicBezTo>
                    <a:pt x="73572" y="100630"/>
                    <a:pt x="65106" y="100101"/>
                    <a:pt x="53993" y="108038"/>
                  </a:cubicBezTo>
                  <a:cubicBezTo>
                    <a:pt x="42881" y="115976"/>
                    <a:pt x="-1040" y="131851"/>
                    <a:pt x="18" y="130263"/>
                  </a:cubicBezTo>
                  <a:cubicBezTo>
                    <a:pt x="1076" y="128675"/>
                    <a:pt x="50289" y="109096"/>
                    <a:pt x="60343" y="98513"/>
                  </a:cubicBezTo>
                  <a:cubicBezTo>
                    <a:pt x="70397" y="87930"/>
                    <a:pt x="66164" y="78934"/>
                    <a:pt x="60343" y="66763"/>
                  </a:cubicBezTo>
                  <a:cubicBezTo>
                    <a:pt x="54522" y="54592"/>
                    <a:pt x="11660" y="-2558"/>
                    <a:pt x="12718" y="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3" name="フリーフォーム 1802">
              <a:extLst>
                <a:ext uri="{FF2B5EF4-FFF2-40B4-BE49-F238E27FC236}">
                  <a16:creationId xmlns:a16="http://schemas.microsoft.com/office/drawing/2014/main" id="{03044644-8899-9ABE-3967-0C32755345F0}"/>
                </a:ext>
              </a:extLst>
            </p:cNvPr>
            <p:cNvSpPr/>
            <p:nvPr/>
          </p:nvSpPr>
          <p:spPr>
            <a:xfrm>
              <a:off x="2465915" y="6730996"/>
              <a:ext cx="64576" cy="143484"/>
            </a:xfrm>
            <a:custGeom>
              <a:avLst/>
              <a:gdLst>
                <a:gd name="connsiteX0" fmla="*/ 64560 w 64576"/>
                <a:gd name="connsiteY0" fmla="*/ 4 h 143484"/>
                <a:gd name="connsiteX1" fmla="*/ 4235 w 64576"/>
                <a:gd name="connsiteY1" fmla="*/ 63504 h 143484"/>
                <a:gd name="connsiteX2" fmla="*/ 7410 w 64576"/>
                <a:gd name="connsiteY2" fmla="*/ 88904 h 143484"/>
                <a:gd name="connsiteX3" fmla="*/ 26460 w 64576"/>
                <a:gd name="connsiteY3" fmla="*/ 130179 h 143484"/>
                <a:gd name="connsiteX4" fmla="*/ 32810 w 64576"/>
                <a:gd name="connsiteY4" fmla="*/ 142879 h 143484"/>
                <a:gd name="connsiteX5" fmla="*/ 20110 w 64576"/>
                <a:gd name="connsiteY5" fmla="*/ 114304 h 143484"/>
                <a:gd name="connsiteX6" fmla="*/ 10585 w 64576"/>
                <a:gd name="connsiteY6" fmla="*/ 60329 h 143484"/>
                <a:gd name="connsiteX7" fmla="*/ 64560 w 64576"/>
                <a:gd name="connsiteY7" fmla="*/ 4 h 143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576" h="143484">
                  <a:moveTo>
                    <a:pt x="64560" y="4"/>
                  </a:moveTo>
                  <a:cubicBezTo>
                    <a:pt x="63502" y="533"/>
                    <a:pt x="13760" y="48687"/>
                    <a:pt x="4235" y="63504"/>
                  </a:cubicBezTo>
                  <a:cubicBezTo>
                    <a:pt x="-5290" y="78321"/>
                    <a:pt x="3706" y="77792"/>
                    <a:pt x="7410" y="88904"/>
                  </a:cubicBezTo>
                  <a:cubicBezTo>
                    <a:pt x="11114" y="100016"/>
                    <a:pt x="26460" y="130179"/>
                    <a:pt x="26460" y="130179"/>
                  </a:cubicBezTo>
                  <a:cubicBezTo>
                    <a:pt x="30693" y="139175"/>
                    <a:pt x="33868" y="145525"/>
                    <a:pt x="32810" y="142879"/>
                  </a:cubicBezTo>
                  <a:cubicBezTo>
                    <a:pt x="31752" y="140233"/>
                    <a:pt x="23814" y="128062"/>
                    <a:pt x="20110" y="114304"/>
                  </a:cubicBezTo>
                  <a:cubicBezTo>
                    <a:pt x="16406" y="100546"/>
                    <a:pt x="5822" y="78321"/>
                    <a:pt x="10585" y="60329"/>
                  </a:cubicBezTo>
                  <a:cubicBezTo>
                    <a:pt x="15347" y="42337"/>
                    <a:pt x="65618" y="-525"/>
                    <a:pt x="64560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4" name="フリーフォーム 1803">
              <a:extLst>
                <a:ext uri="{FF2B5EF4-FFF2-40B4-BE49-F238E27FC236}">
                  <a16:creationId xmlns:a16="http://schemas.microsoft.com/office/drawing/2014/main" id="{B5F1267C-3E62-A169-0B2B-A0316BC12743}"/>
                </a:ext>
              </a:extLst>
            </p:cNvPr>
            <p:cNvSpPr/>
            <p:nvPr/>
          </p:nvSpPr>
          <p:spPr>
            <a:xfrm>
              <a:off x="2489196" y="6743695"/>
              <a:ext cx="64627" cy="114675"/>
            </a:xfrm>
            <a:custGeom>
              <a:avLst/>
              <a:gdLst>
                <a:gd name="connsiteX0" fmla="*/ 3179 w 64627"/>
                <a:gd name="connsiteY0" fmla="*/ 5 h 114675"/>
                <a:gd name="connsiteX1" fmla="*/ 50804 w 64627"/>
                <a:gd name="connsiteY1" fmla="*/ 47630 h 114675"/>
                <a:gd name="connsiteX2" fmla="*/ 50804 w 64627"/>
                <a:gd name="connsiteY2" fmla="*/ 69855 h 114675"/>
                <a:gd name="connsiteX3" fmla="*/ 4 w 64627"/>
                <a:gd name="connsiteY3" fmla="*/ 114305 h 114675"/>
                <a:gd name="connsiteX4" fmla="*/ 53979 w 64627"/>
                <a:gd name="connsiteY4" fmla="*/ 88905 h 114675"/>
                <a:gd name="connsiteX5" fmla="*/ 63504 w 64627"/>
                <a:gd name="connsiteY5" fmla="*/ 50805 h 114675"/>
                <a:gd name="connsiteX6" fmla="*/ 3179 w 64627"/>
                <a:gd name="connsiteY6" fmla="*/ 5 h 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27" h="114675">
                  <a:moveTo>
                    <a:pt x="3179" y="5"/>
                  </a:moveTo>
                  <a:cubicBezTo>
                    <a:pt x="1062" y="-524"/>
                    <a:pt x="42867" y="35988"/>
                    <a:pt x="50804" y="47630"/>
                  </a:cubicBezTo>
                  <a:cubicBezTo>
                    <a:pt x="58742" y="59272"/>
                    <a:pt x="59271" y="58743"/>
                    <a:pt x="50804" y="69855"/>
                  </a:cubicBezTo>
                  <a:cubicBezTo>
                    <a:pt x="42337" y="80967"/>
                    <a:pt x="-525" y="111130"/>
                    <a:pt x="4" y="114305"/>
                  </a:cubicBezTo>
                  <a:cubicBezTo>
                    <a:pt x="533" y="117480"/>
                    <a:pt x="43396" y="99488"/>
                    <a:pt x="53979" y="88905"/>
                  </a:cubicBezTo>
                  <a:cubicBezTo>
                    <a:pt x="64562" y="78322"/>
                    <a:pt x="66150" y="62447"/>
                    <a:pt x="63504" y="50805"/>
                  </a:cubicBezTo>
                  <a:cubicBezTo>
                    <a:pt x="60858" y="39163"/>
                    <a:pt x="5296" y="534"/>
                    <a:pt x="3179" y="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5" name="フリーフォーム 1804">
              <a:extLst>
                <a:ext uri="{FF2B5EF4-FFF2-40B4-BE49-F238E27FC236}">
                  <a16:creationId xmlns:a16="http://schemas.microsoft.com/office/drawing/2014/main" id="{BE30660A-F236-D2E9-59AE-81160CD40AA7}"/>
                </a:ext>
              </a:extLst>
            </p:cNvPr>
            <p:cNvSpPr/>
            <p:nvPr/>
          </p:nvSpPr>
          <p:spPr>
            <a:xfrm>
              <a:off x="2152650" y="6851650"/>
              <a:ext cx="311150" cy="295286"/>
            </a:xfrm>
            <a:custGeom>
              <a:avLst/>
              <a:gdLst>
                <a:gd name="connsiteX0" fmla="*/ 311150 w 311150"/>
                <a:gd name="connsiteY0" fmla="*/ 0 h 295286"/>
                <a:gd name="connsiteX1" fmla="*/ 0 w 311150"/>
                <a:gd name="connsiteY1" fmla="*/ 295275 h 295286"/>
                <a:gd name="connsiteX2" fmla="*/ 311150 w 311150"/>
                <a:gd name="connsiteY2" fmla="*/ 0 h 295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1150" h="295286">
                  <a:moveTo>
                    <a:pt x="311150" y="0"/>
                  </a:moveTo>
                  <a:lnTo>
                    <a:pt x="0" y="295275"/>
                  </a:lnTo>
                  <a:cubicBezTo>
                    <a:pt x="-529" y="297392"/>
                    <a:pt x="311150" y="0"/>
                    <a:pt x="31115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6" name="フリーフォーム 1805">
              <a:extLst>
                <a:ext uri="{FF2B5EF4-FFF2-40B4-BE49-F238E27FC236}">
                  <a16:creationId xmlns:a16="http://schemas.microsoft.com/office/drawing/2014/main" id="{BC43A6AB-7671-97D5-A9C0-8977869ED598}"/>
                </a:ext>
              </a:extLst>
            </p:cNvPr>
            <p:cNvSpPr/>
            <p:nvPr/>
          </p:nvSpPr>
          <p:spPr>
            <a:xfrm>
              <a:off x="2159855" y="6846032"/>
              <a:ext cx="324827" cy="293002"/>
            </a:xfrm>
            <a:custGeom>
              <a:avLst/>
              <a:gdLst>
                <a:gd name="connsiteX0" fmla="*/ 319820 w 324827"/>
                <a:gd name="connsiteY0" fmla="*/ 5618 h 293002"/>
                <a:gd name="connsiteX1" fmla="*/ 2320 w 324827"/>
                <a:gd name="connsiteY1" fmla="*/ 291368 h 293002"/>
                <a:gd name="connsiteX2" fmla="*/ 183295 w 324827"/>
                <a:gd name="connsiteY2" fmla="*/ 116743 h 293002"/>
                <a:gd name="connsiteX3" fmla="*/ 319820 w 324827"/>
                <a:gd name="connsiteY3" fmla="*/ 5618 h 293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4827" h="293002">
                  <a:moveTo>
                    <a:pt x="319820" y="5618"/>
                  </a:moveTo>
                  <a:cubicBezTo>
                    <a:pt x="289658" y="34722"/>
                    <a:pt x="25074" y="272847"/>
                    <a:pt x="2320" y="291368"/>
                  </a:cubicBezTo>
                  <a:cubicBezTo>
                    <a:pt x="-20434" y="309889"/>
                    <a:pt x="130378" y="165955"/>
                    <a:pt x="183295" y="116743"/>
                  </a:cubicBezTo>
                  <a:cubicBezTo>
                    <a:pt x="236212" y="67531"/>
                    <a:pt x="349982" y="-23486"/>
                    <a:pt x="319820" y="56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7" name="フリーフォーム 1806">
              <a:extLst>
                <a:ext uri="{FF2B5EF4-FFF2-40B4-BE49-F238E27FC236}">
                  <a16:creationId xmlns:a16="http://schemas.microsoft.com/office/drawing/2014/main" id="{9FB6B475-9947-EED3-947C-243FA192DCF4}"/>
                </a:ext>
              </a:extLst>
            </p:cNvPr>
            <p:cNvSpPr/>
            <p:nvPr/>
          </p:nvSpPr>
          <p:spPr>
            <a:xfrm>
              <a:off x="2063203" y="6823531"/>
              <a:ext cx="402270" cy="412210"/>
            </a:xfrm>
            <a:custGeom>
              <a:avLst/>
              <a:gdLst>
                <a:gd name="connsiteX0" fmla="*/ 397422 w 402270"/>
                <a:gd name="connsiteY0" fmla="*/ 5894 h 412210"/>
                <a:gd name="connsiteX1" fmla="*/ 3722 w 402270"/>
                <a:gd name="connsiteY1" fmla="*/ 409119 h 412210"/>
                <a:gd name="connsiteX2" fmla="*/ 210097 w 402270"/>
                <a:gd name="connsiteY2" fmla="*/ 183694 h 412210"/>
                <a:gd name="connsiteX3" fmla="*/ 397422 w 402270"/>
                <a:gd name="connsiteY3" fmla="*/ 5894 h 412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270" h="412210">
                  <a:moveTo>
                    <a:pt x="397422" y="5894"/>
                  </a:moveTo>
                  <a:cubicBezTo>
                    <a:pt x="363026" y="43465"/>
                    <a:pt x="34943" y="379486"/>
                    <a:pt x="3722" y="409119"/>
                  </a:cubicBezTo>
                  <a:cubicBezTo>
                    <a:pt x="-27499" y="438752"/>
                    <a:pt x="146068" y="247194"/>
                    <a:pt x="210097" y="183694"/>
                  </a:cubicBezTo>
                  <a:cubicBezTo>
                    <a:pt x="274126" y="120194"/>
                    <a:pt x="431818" y="-31677"/>
                    <a:pt x="397422" y="58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8" name="フリーフォーム 1807">
              <a:extLst>
                <a:ext uri="{FF2B5EF4-FFF2-40B4-BE49-F238E27FC236}">
                  <a16:creationId xmlns:a16="http://schemas.microsoft.com/office/drawing/2014/main" id="{79414BDE-2173-E852-7E37-13413ED87073}"/>
                </a:ext>
              </a:extLst>
            </p:cNvPr>
            <p:cNvSpPr/>
            <p:nvPr/>
          </p:nvSpPr>
          <p:spPr>
            <a:xfrm>
              <a:off x="1840710" y="7169995"/>
              <a:ext cx="291909" cy="375243"/>
            </a:xfrm>
            <a:custGeom>
              <a:avLst/>
              <a:gdLst>
                <a:gd name="connsiteX0" fmla="*/ 283365 w 291909"/>
                <a:gd name="connsiteY0" fmla="*/ 8680 h 375243"/>
                <a:gd name="connsiteX1" fmla="*/ 790 w 291909"/>
                <a:gd name="connsiteY1" fmla="*/ 373805 h 375243"/>
                <a:gd name="connsiteX2" fmla="*/ 200815 w 291909"/>
                <a:gd name="connsiteY2" fmla="*/ 132505 h 375243"/>
                <a:gd name="connsiteX3" fmla="*/ 283365 w 291909"/>
                <a:gd name="connsiteY3" fmla="*/ 8680 h 37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1909" h="375243">
                  <a:moveTo>
                    <a:pt x="283365" y="8680"/>
                  </a:moveTo>
                  <a:cubicBezTo>
                    <a:pt x="250028" y="48897"/>
                    <a:pt x="14548" y="353167"/>
                    <a:pt x="790" y="373805"/>
                  </a:cubicBezTo>
                  <a:cubicBezTo>
                    <a:pt x="-12968" y="394443"/>
                    <a:pt x="156894" y="187009"/>
                    <a:pt x="200815" y="132505"/>
                  </a:cubicBezTo>
                  <a:cubicBezTo>
                    <a:pt x="244736" y="78001"/>
                    <a:pt x="316702" y="-31537"/>
                    <a:pt x="283365" y="86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09" name="フリーフォーム 1808">
              <a:extLst>
                <a:ext uri="{FF2B5EF4-FFF2-40B4-BE49-F238E27FC236}">
                  <a16:creationId xmlns:a16="http://schemas.microsoft.com/office/drawing/2014/main" id="{9349642A-D6DF-19DC-46EC-20554DE6ECEF}"/>
                </a:ext>
              </a:extLst>
            </p:cNvPr>
            <p:cNvSpPr/>
            <p:nvPr/>
          </p:nvSpPr>
          <p:spPr>
            <a:xfrm>
              <a:off x="1761835" y="7517911"/>
              <a:ext cx="66843" cy="166667"/>
            </a:xfrm>
            <a:custGeom>
              <a:avLst/>
              <a:gdLst>
                <a:gd name="connsiteX0" fmla="*/ 12990 w 66843"/>
                <a:gd name="connsiteY0" fmla="*/ 489 h 166667"/>
                <a:gd name="connsiteX1" fmla="*/ 54265 w 66843"/>
                <a:gd name="connsiteY1" fmla="*/ 95739 h 166667"/>
                <a:gd name="connsiteX2" fmla="*/ 38390 w 66843"/>
                <a:gd name="connsiteY2" fmla="*/ 137014 h 166667"/>
                <a:gd name="connsiteX3" fmla="*/ 290 w 66843"/>
                <a:gd name="connsiteY3" fmla="*/ 165589 h 166667"/>
                <a:gd name="connsiteX4" fmla="*/ 60615 w 66843"/>
                <a:gd name="connsiteY4" fmla="*/ 98914 h 166667"/>
                <a:gd name="connsiteX5" fmla="*/ 60615 w 66843"/>
                <a:gd name="connsiteY5" fmla="*/ 60814 h 166667"/>
                <a:gd name="connsiteX6" fmla="*/ 12990 w 66843"/>
                <a:gd name="connsiteY6" fmla="*/ 489 h 166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843" h="166667">
                  <a:moveTo>
                    <a:pt x="12990" y="489"/>
                  </a:moveTo>
                  <a:cubicBezTo>
                    <a:pt x="11932" y="6310"/>
                    <a:pt x="50032" y="72985"/>
                    <a:pt x="54265" y="95739"/>
                  </a:cubicBezTo>
                  <a:cubicBezTo>
                    <a:pt x="58498" y="118493"/>
                    <a:pt x="47386" y="125372"/>
                    <a:pt x="38390" y="137014"/>
                  </a:cubicBezTo>
                  <a:cubicBezTo>
                    <a:pt x="29394" y="148656"/>
                    <a:pt x="-3414" y="171939"/>
                    <a:pt x="290" y="165589"/>
                  </a:cubicBezTo>
                  <a:cubicBezTo>
                    <a:pt x="3994" y="159239"/>
                    <a:pt x="50561" y="116376"/>
                    <a:pt x="60615" y="98914"/>
                  </a:cubicBezTo>
                  <a:cubicBezTo>
                    <a:pt x="70669" y="81452"/>
                    <a:pt x="66965" y="79335"/>
                    <a:pt x="60615" y="60814"/>
                  </a:cubicBezTo>
                  <a:cubicBezTo>
                    <a:pt x="54265" y="42293"/>
                    <a:pt x="14048" y="-5332"/>
                    <a:pt x="12990" y="4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0" name="フリーフォーム 1809">
              <a:extLst>
                <a:ext uri="{FF2B5EF4-FFF2-40B4-BE49-F238E27FC236}">
                  <a16:creationId xmlns:a16="http://schemas.microsoft.com/office/drawing/2014/main" id="{6C7B06D1-1A97-8465-A12F-53F803E2AE69}"/>
                </a:ext>
              </a:extLst>
            </p:cNvPr>
            <p:cNvSpPr/>
            <p:nvPr/>
          </p:nvSpPr>
          <p:spPr>
            <a:xfrm>
              <a:off x="1733545" y="7546720"/>
              <a:ext cx="47302" cy="114581"/>
            </a:xfrm>
            <a:custGeom>
              <a:avLst/>
              <a:gdLst>
                <a:gd name="connsiteX0" fmla="*/ 3180 w 47302"/>
                <a:gd name="connsiteY0" fmla="*/ 255 h 114581"/>
                <a:gd name="connsiteX1" fmla="*/ 41280 w 47302"/>
                <a:gd name="connsiteY1" fmla="*/ 66930 h 114581"/>
                <a:gd name="connsiteX2" fmla="*/ 5 w 47302"/>
                <a:gd name="connsiteY2" fmla="*/ 114555 h 114581"/>
                <a:gd name="connsiteX3" fmla="*/ 44455 w 47302"/>
                <a:gd name="connsiteY3" fmla="*/ 73280 h 114581"/>
                <a:gd name="connsiteX4" fmla="*/ 41280 w 47302"/>
                <a:gd name="connsiteY4" fmla="*/ 44705 h 114581"/>
                <a:gd name="connsiteX5" fmla="*/ 3180 w 47302"/>
                <a:gd name="connsiteY5" fmla="*/ 255 h 114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302" h="114581">
                  <a:moveTo>
                    <a:pt x="3180" y="255"/>
                  </a:moveTo>
                  <a:cubicBezTo>
                    <a:pt x="3180" y="3959"/>
                    <a:pt x="41809" y="47880"/>
                    <a:pt x="41280" y="66930"/>
                  </a:cubicBezTo>
                  <a:cubicBezTo>
                    <a:pt x="40751" y="85980"/>
                    <a:pt x="-524" y="113497"/>
                    <a:pt x="5" y="114555"/>
                  </a:cubicBezTo>
                  <a:cubicBezTo>
                    <a:pt x="534" y="115613"/>
                    <a:pt x="37576" y="84922"/>
                    <a:pt x="44455" y="73280"/>
                  </a:cubicBezTo>
                  <a:cubicBezTo>
                    <a:pt x="51334" y="61638"/>
                    <a:pt x="43926" y="55288"/>
                    <a:pt x="41280" y="44705"/>
                  </a:cubicBezTo>
                  <a:cubicBezTo>
                    <a:pt x="38634" y="34122"/>
                    <a:pt x="3180" y="-3449"/>
                    <a:pt x="3180" y="2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1" name="フリーフォーム 1810">
              <a:extLst>
                <a:ext uri="{FF2B5EF4-FFF2-40B4-BE49-F238E27FC236}">
                  <a16:creationId xmlns:a16="http://schemas.microsoft.com/office/drawing/2014/main" id="{C72AA6B1-57AB-6045-F545-7716EFDAF1DE}"/>
                </a:ext>
              </a:extLst>
            </p:cNvPr>
            <p:cNvSpPr/>
            <p:nvPr/>
          </p:nvSpPr>
          <p:spPr>
            <a:xfrm>
              <a:off x="1720445" y="7537244"/>
              <a:ext cx="57574" cy="156175"/>
            </a:xfrm>
            <a:custGeom>
              <a:avLst/>
              <a:gdLst>
                <a:gd name="connsiteX0" fmla="*/ 57555 w 57574"/>
                <a:gd name="connsiteY0" fmla="*/ 206 h 156175"/>
                <a:gd name="connsiteX1" fmla="*/ 6755 w 57574"/>
                <a:gd name="connsiteY1" fmla="*/ 60531 h 156175"/>
                <a:gd name="connsiteX2" fmla="*/ 6755 w 57574"/>
                <a:gd name="connsiteY2" fmla="*/ 101806 h 156175"/>
                <a:gd name="connsiteX3" fmla="*/ 38505 w 57574"/>
                <a:gd name="connsiteY3" fmla="*/ 155781 h 156175"/>
                <a:gd name="connsiteX4" fmla="*/ 25805 w 57574"/>
                <a:gd name="connsiteY4" fmla="*/ 124031 h 156175"/>
                <a:gd name="connsiteX5" fmla="*/ 405 w 57574"/>
                <a:gd name="connsiteY5" fmla="*/ 82756 h 156175"/>
                <a:gd name="connsiteX6" fmla="*/ 57555 w 57574"/>
                <a:gd name="connsiteY6" fmla="*/ 206 h 15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574" h="156175">
                  <a:moveTo>
                    <a:pt x="57555" y="206"/>
                  </a:moveTo>
                  <a:cubicBezTo>
                    <a:pt x="58613" y="-3498"/>
                    <a:pt x="15222" y="43598"/>
                    <a:pt x="6755" y="60531"/>
                  </a:cubicBezTo>
                  <a:cubicBezTo>
                    <a:pt x="-1712" y="77464"/>
                    <a:pt x="1463" y="85931"/>
                    <a:pt x="6755" y="101806"/>
                  </a:cubicBezTo>
                  <a:cubicBezTo>
                    <a:pt x="12047" y="117681"/>
                    <a:pt x="35330" y="152077"/>
                    <a:pt x="38505" y="155781"/>
                  </a:cubicBezTo>
                  <a:cubicBezTo>
                    <a:pt x="41680" y="159485"/>
                    <a:pt x="32155" y="136202"/>
                    <a:pt x="25805" y="124031"/>
                  </a:cubicBezTo>
                  <a:cubicBezTo>
                    <a:pt x="19455" y="111860"/>
                    <a:pt x="-3299" y="100218"/>
                    <a:pt x="405" y="82756"/>
                  </a:cubicBezTo>
                  <a:cubicBezTo>
                    <a:pt x="4109" y="65294"/>
                    <a:pt x="56497" y="3910"/>
                    <a:pt x="57555" y="2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2" name="フリーフォーム 1811">
              <a:extLst>
                <a:ext uri="{FF2B5EF4-FFF2-40B4-BE49-F238E27FC236}">
                  <a16:creationId xmlns:a16="http://schemas.microsoft.com/office/drawing/2014/main" id="{DE694007-36A7-09E5-13BE-2C380F13CA24}"/>
                </a:ext>
              </a:extLst>
            </p:cNvPr>
            <p:cNvSpPr/>
            <p:nvPr/>
          </p:nvSpPr>
          <p:spPr>
            <a:xfrm>
              <a:off x="1189640" y="7670163"/>
              <a:ext cx="531578" cy="642832"/>
            </a:xfrm>
            <a:custGeom>
              <a:avLst/>
              <a:gdLst>
                <a:gd name="connsiteX0" fmla="*/ 531210 w 531578"/>
                <a:gd name="connsiteY0" fmla="*/ 637 h 642832"/>
                <a:gd name="connsiteX1" fmla="*/ 251810 w 531578"/>
                <a:gd name="connsiteY1" fmla="*/ 292737 h 642832"/>
                <a:gd name="connsiteX2" fmla="*/ 286735 w 531578"/>
                <a:gd name="connsiteY2" fmla="*/ 276862 h 642832"/>
                <a:gd name="connsiteX3" fmla="*/ 985 w 531578"/>
                <a:gd name="connsiteY3" fmla="*/ 641987 h 642832"/>
                <a:gd name="connsiteX4" fmla="*/ 401035 w 531578"/>
                <a:gd name="connsiteY4" fmla="*/ 159387 h 642832"/>
                <a:gd name="connsiteX5" fmla="*/ 302610 w 531578"/>
                <a:gd name="connsiteY5" fmla="*/ 264162 h 642832"/>
                <a:gd name="connsiteX6" fmla="*/ 353410 w 531578"/>
                <a:gd name="connsiteY6" fmla="*/ 181612 h 642832"/>
                <a:gd name="connsiteX7" fmla="*/ 312135 w 531578"/>
                <a:gd name="connsiteY7" fmla="*/ 213362 h 642832"/>
                <a:gd name="connsiteX8" fmla="*/ 531210 w 531578"/>
                <a:gd name="connsiteY8" fmla="*/ 637 h 64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578" h="642832">
                  <a:moveTo>
                    <a:pt x="531210" y="637"/>
                  </a:moveTo>
                  <a:cubicBezTo>
                    <a:pt x="521156" y="13866"/>
                    <a:pt x="292556" y="246700"/>
                    <a:pt x="251810" y="292737"/>
                  </a:cubicBezTo>
                  <a:cubicBezTo>
                    <a:pt x="211064" y="338774"/>
                    <a:pt x="328539" y="218654"/>
                    <a:pt x="286735" y="276862"/>
                  </a:cubicBezTo>
                  <a:cubicBezTo>
                    <a:pt x="244931" y="335070"/>
                    <a:pt x="-18065" y="661566"/>
                    <a:pt x="985" y="641987"/>
                  </a:cubicBezTo>
                  <a:cubicBezTo>
                    <a:pt x="20035" y="622408"/>
                    <a:pt x="350764" y="222358"/>
                    <a:pt x="401035" y="159387"/>
                  </a:cubicBezTo>
                  <a:cubicBezTo>
                    <a:pt x="451306" y="96416"/>
                    <a:pt x="310547" y="260458"/>
                    <a:pt x="302610" y="264162"/>
                  </a:cubicBezTo>
                  <a:cubicBezTo>
                    <a:pt x="294673" y="267866"/>
                    <a:pt x="351823" y="190079"/>
                    <a:pt x="353410" y="181612"/>
                  </a:cubicBezTo>
                  <a:cubicBezTo>
                    <a:pt x="354997" y="173145"/>
                    <a:pt x="281973" y="242466"/>
                    <a:pt x="312135" y="213362"/>
                  </a:cubicBezTo>
                  <a:cubicBezTo>
                    <a:pt x="342297" y="184258"/>
                    <a:pt x="541264" y="-12592"/>
                    <a:pt x="531210" y="6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3" name="フリーフォーム 1812">
              <a:extLst>
                <a:ext uri="{FF2B5EF4-FFF2-40B4-BE49-F238E27FC236}">
                  <a16:creationId xmlns:a16="http://schemas.microsoft.com/office/drawing/2014/main" id="{CCAD90BA-ED49-24B9-8865-6BA8DDFB07A0}"/>
                </a:ext>
              </a:extLst>
            </p:cNvPr>
            <p:cNvSpPr/>
            <p:nvPr/>
          </p:nvSpPr>
          <p:spPr>
            <a:xfrm>
              <a:off x="2194333" y="6914842"/>
              <a:ext cx="321160" cy="243417"/>
            </a:xfrm>
            <a:custGeom>
              <a:avLst/>
              <a:gdLst>
                <a:gd name="connsiteX0" fmla="*/ 317092 w 321160"/>
                <a:gd name="connsiteY0" fmla="*/ 3483 h 243417"/>
                <a:gd name="connsiteX1" fmla="*/ 2767 w 321160"/>
                <a:gd name="connsiteY1" fmla="*/ 241608 h 243417"/>
                <a:gd name="connsiteX2" fmla="*/ 171042 w 321160"/>
                <a:gd name="connsiteY2" fmla="*/ 108258 h 243417"/>
                <a:gd name="connsiteX3" fmla="*/ 317092 w 321160"/>
                <a:gd name="connsiteY3" fmla="*/ 3483 h 243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160" h="243417">
                  <a:moveTo>
                    <a:pt x="317092" y="3483"/>
                  </a:moveTo>
                  <a:cubicBezTo>
                    <a:pt x="289046" y="25708"/>
                    <a:pt x="27109" y="224145"/>
                    <a:pt x="2767" y="241608"/>
                  </a:cubicBezTo>
                  <a:cubicBezTo>
                    <a:pt x="-21575" y="259071"/>
                    <a:pt x="121300" y="145300"/>
                    <a:pt x="171042" y="108258"/>
                  </a:cubicBezTo>
                  <a:cubicBezTo>
                    <a:pt x="220784" y="71216"/>
                    <a:pt x="345138" y="-18742"/>
                    <a:pt x="317092" y="34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4" name="フリーフォーム 1813">
              <a:extLst>
                <a:ext uri="{FF2B5EF4-FFF2-40B4-BE49-F238E27FC236}">
                  <a16:creationId xmlns:a16="http://schemas.microsoft.com/office/drawing/2014/main" id="{B43DB1BB-5A35-2BD5-9010-AA794883B53C}"/>
                </a:ext>
              </a:extLst>
            </p:cNvPr>
            <p:cNvSpPr/>
            <p:nvPr/>
          </p:nvSpPr>
          <p:spPr>
            <a:xfrm>
              <a:off x="1807692" y="7401116"/>
              <a:ext cx="181554" cy="262600"/>
            </a:xfrm>
            <a:custGeom>
              <a:avLst/>
              <a:gdLst>
                <a:gd name="connsiteX0" fmla="*/ 179858 w 181554"/>
                <a:gd name="connsiteY0" fmla="*/ 2984 h 262600"/>
                <a:gd name="connsiteX1" fmla="*/ 2058 w 181554"/>
                <a:gd name="connsiteY1" fmla="*/ 260159 h 262600"/>
                <a:gd name="connsiteX2" fmla="*/ 87783 w 181554"/>
                <a:gd name="connsiteY2" fmla="*/ 126809 h 262600"/>
                <a:gd name="connsiteX3" fmla="*/ 179858 w 181554"/>
                <a:gd name="connsiteY3" fmla="*/ 2984 h 26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554" h="262600">
                  <a:moveTo>
                    <a:pt x="179858" y="2984"/>
                  </a:moveTo>
                  <a:cubicBezTo>
                    <a:pt x="165570" y="25209"/>
                    <a:pt x="17404" y="239522"/>
                    <a:pt x="2058" y="260159"/>
                  </a:cubicBezTo>
                  <a:cubicBezTo>
                    <a:pt x="-13288" y="280796"/>
                    <a:pt x="61325" y="164909"/>
                    <a:pt x="87783" y="126809"/>
                  </a:cubicBezTo>
                  <a:cubicBezTo>
                    <a:pt x="114241" y="88709"/>
                    <a:pt x="194146" y="-19241"/>
                    <a:pt x="179858" y="29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5" name="フリーフォーム 1814">
              <a:extLst>
                <a:ext uri="{FF2B5EF4-FFF2-40B4-BE49-F238E27FC236}">
                  <a16:creationId xmlns:a16="http://schemas.microsoft.com/office/drawing/2014/main" id="{209B2F05-16D9-2DF0-585E-2BFCBF3E7958}"/>
                </a:ext>
              </a:extLst>
            </p:cNvPr>
            <p:cNvSpPr/>
            <p:nvPr/>
          </p:nvSpPr>
          <p:spPr>
            <a:xfrm>
              <a:off x="1529721" y="7704143"/>
              <a:ext cx="243289" cy="243432"/>
            </a:xfrm>
            <a:custGeom>
              <a:avLst/>
              <a:gdLst>
                <a:gd name="connsiteX0" fmla="*/ 629 w 243289"/>
                <a:gd name="connsiteY0" fmla="*/ 242882 h 243432"/>
                <a:gd name="connsiteX1" fmla="*/ 235579 w 243289"/>
                <a:gd name="connsiteY1" fmla="*/ 7932 h 243432"/>
                <a:gd name="connsiteX2" fmla="*/ 168904 w 243289"/>
                <a:gd name="connsiteY2" fmla="*/ 71432 h 243432"/>
                <a:gd name="connsiteX3" fmla="*/ 629 w 243289"/>
                <a:gd name="connsiteY3" fmla="*/ 242882 h 24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289" h="243432">
                  <a:moveTo>
                    <a:pt x="629" y="242882"/>
                  </a:moveTo>
                  <a:cubicBezTo>
                    <a:pt x="11741" y="232299"/>
                    <a:pt x="207533" y="36507"/>
                    <a:pt x="235579" y="7932"/>
                  </a:cubicBezTo>
                  <a:cubicBezTo>
                    <a:pt x="263625" y="-20643"/>
                    <a:pt x="209121" y="34390"/>
                    <a:pt x="168904" y="71432"/>
                  </a:cubicBezTo>
                  <a:cubicBezTo>
                    <a:pt x="128687" y="108474"/>
                    <a:pt x="-10483" y="253465"/>
                    <a:pt x="629" y="2428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6" name="フリーフォーム 1815">
              <a:extLst>
                <a:ext uri="{FF2B5EF4-FFF2-40B4-BE49-F238E27FC236}">
                  <a16:creationId xmlns:a16="http://schemas.microsoft.com/office/drawing/2014/main" id="{57BA4CB7-7A20-6350-C434-883E78844B69}"/>
                </a:ext>
              </a:extLst>
            </p:cNvPr>
            <p:cNvSpPr/>
            <p:nvPr/>
          </p:nvSpPr>
          <p:spPr>
            <a:xfrm>
              <a:off x="2210634" y="6572225"/>
              <a:ext cx="136339" cy="152480"/>
            </a:xfrm>
            <a:custGeom>
              <a:avLst/>
              <a:gdLst>
                <a:gd name="connsiteX0" fmla="*/ 116641 w 136339"/>
                <a:gd name="connsiteY0" fmla="*/ 9550 h 152480"/>
                <a:gd name="connsiteX1" fmla="*/ 15041 w 136339"/>
                <a:gd name="connsiteY1" fmla="*/ 54000 h 152480"/>
                <a:gd name="connsiteX2" fmla="*/ 27741 w 136339"/>
                <a:gd name="connsiteY2" fmla="*/ 114325 h 152480"/>
                <a:gd name="connsiteX3" fmla="*/ 69016 w 136339"/>
                <a:gd name="connsiteY3" fmla="*/ 101625 h 152480"/>
                <a:gd name="connsiteX4" fmla="*/ 107116 w 136339"/>
                <a:gd name="connsiteY4" fmla="*/ 98450 h 152480"/>
                <a:gd name="connsiteX5" fmla="*/ 119816 w 136339"/>
                <a:gd name="connsiteY5" fmla="*/ 130200 h 152480"/>
                <a:gd name="connsiteX6" fmla="*/ 84891 w 136339"/>
                <a:gd name="connsiteY6" fmla="*/ 152425 h 152480"/>
                <a:gd name="connsiteX7" fmla="*/ 132516 w 136339"/>
                <a:gd name="connsiteY7" fmla="*/ 123850 h 152480"/>
                <a:gd name="connsiteX8" fmla="*/ 122991 w 136339"/>
                <a:gd name="connsiteY8" fmla="*/ 98450 h 152480"/>
                <a:gd name="connsiteX9" fmla="*/ 40441 w 136339"/>
                <a:gd name="connsiteY9" fmla="*/ 101625 h 152480"/>
                <a:gd name="connsiteX10" fmla="*/ 62666 w 136339"/>
                <a:gd name="connsiteY10" fmla="*/ 60350 h 152480"/>
                <a:gd name="connsiteX11" fmla="*/ 34091 w 136339"/>
                <a:gd name="connsiteY11" fmla="*/ 92100 h 152480"/>
                <a:gd name="connsiteX12" fmla="*/ 8691 w 136339"/>
                <a:gd name="connsiteY12" fmla="*/ 41300 h 152480"/>
                <a:gd name="connsiteX13" fmla="*/ 37266 w 136339"/>
                <a:gd name="connsiteY13" fmla="*/ 25 h 152480"/>
                <a:gd name="connsiteX14" fmla="*/ 2341 w 136339"/>
                <a:gd name="connsiteY14" fmla="*/ 34950 h 152480"/>
                <a:gd name="connsiteX15" fmla="*/ 116641 w 136339"/>
                <a:gd name="connsiteY15" fmla="*/ 9550 h 152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339" h="152480">
                  <a:moveTo>
                    <a:pt x="116641" y="9550"/>
                  </a:moveTo>
                  <a:cubicBezTo>
                    <a:pt x="118758" y="12725"/>
                    <a:pt x="29858" y="36538"/>
                    <a:pt x="15041" y="54000"/>
                  </a:cubicBezTo>
                  <a:cubicBezTo>
                    <a:pt x="224" y="71462"/>
                    <a:pt x="18745" y="106388"/>
                    <a:pt x="27741" y="114325"/>
                  </a:cubicBezTo>
                  <a:cubicBezTo>
                    <a:pt x="36737" y="122263"/>
                    <a:pt x="55787" y="104271"/>
                    <a:pt x="69016" y="101625"/>
                  </a:cubicBezTo>
                  <a:cubicBezTo>
                    <a:pt x="82245" y="98979"/>
                    <a:pt x="98649" y="93687"/>
                    <a:pt x="107116" y="98450"/>
                  </a:cubicBezTo>
                  <a:cubicBezTo>
                    <a:pt x="115583" y="103213"/>
                    <a:pt x="123520" y="121204"/>
                    <a:pt x="119816" y="130200"/>
                  </a:cubicBezTo>
                  <a:cubicBezTo>
                    <a:pt x="116112" y="139196"/>
                    <a:pt x="82774" y="153483"/>
                    <a:pt x="84891" y="152425"/>
                  </a:cubicBezTo>
                  <a:cubicBezTo>
                    <a:pt x="87008" y="151367"/>
                    <a:pt x="126166" y="132846"/>
                    <a:pt x="132516" y="123850"/>
                  </a:cubicBezTo>
                  <a:cubicBezTo>
                    <a:pt x="138866" y="114854"/>
                    <a:pt x="138337" y="102154"/>
                    <a:pt x="122991" y="98450"/>
                  </a:cubicBezTo>
                  <a:cubicBezTo>
                    <a:pt x="107645" y="94746"/>
                    <a:pt x="50495" y="107975"/>
                    <a:pt x="40441" y="101625"/>
                  </a:cubicBezTo>
                  <a:cubicBezTo>
                    <a:pt x="30387" y="95275"/>
                    <a:pt x="63724" y="61938"/>
                    <a:pt x="62666" y="60350"/>
                  </a:cubicBezTo>
                  <a:cubicBezTo>
                    <a:pt x="61608" y="58762"/>
                    <a:pt x="43087" y="95275"/>
                    <a:pt x="34091" y="92100"/>
                  </a:cubicBezTo>
                  <a:cubicBezTo>
                    <a:pt x="25095" y="88925"/>
                    <a:pt x="8162" y="56646"/>
                    <a:pt x="8691" y="41300"/>
                  </a:cubicBezTo>
                  <a:cubicBezTo>
                    <a:pt x="9220" y="25954"/>
                    <a:pt x="38324" y="1083"/>
                    <a:pt x="37266" y="25"/>
                  </a:cubicBezTo>
                  <a:cubicBezTo>
                    <a:pt x="36208" y="-1033"/>
                    <a:pt x="-10888" y="31246"/>
                    <a:pt x="2341" y="34950"/>
                  </a:cubicBezTo>
                  <a:cubicBezTo>
                    <a:pt x="15570" y="38654"/>
                    <a:pt x="114524" y="6375"/>
                    <a:pt x="116641" y="95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7" name="フリーフォーム 1816">
              <a:extLst>
                <a:ext uri="{FF2B5EF4-FFF2-40B4-BE49-F238E27FC236}">
                  <a16:creationId xmlns:a16="http://schemas.microsoft.com/office/drawing/2014/main" id="{273C17B0-54B8-4A8B-E1CF-5E3C80268C81}"/>
                </a:ext>
              </a:extLst>
            </p:cNvPr>
            <p:cNvSpPr/>
            <p:nvPr/>
          </p:nvSpPr>
          <p:spPr>
            <a:xfrm>
              <a:off x="2133494" y="6635667"/>
              <a:ext cx="136779" cy="89804"/>
            </a:xfrm>
            <a:custGeom>
              <a:avLst/>
              <a:gdLst>
                <a:gd name="connsiteX0" fmla="*/ 136631 w 136779"/>
                <a:gd name="connsiteY0" fmla="*/ 83 h 89804"/>
                <a:gd name="connsiteX1" fmla="*/ 6456 w 136779"/>
                <a:gd name="connsiteY1" fmla="*/ 85808 h 89804"/>
                <a:gd name="connsiteX2" fmla="*/ 31856 w 136779"/>
                <a:gd name="connsiteY2" fmla="*/ 69933 h 89804"/>
                <a:gd name="connsiteX3" fmla="*/ 136631 w 136779"/>
                <a:gd name="connsiteY3" fmla="*/ 83 h 8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779" h="89804">
                  <a:moveTo>
                    <a:pt x="136631" y="83"/>
                  </a:moveTo>
                  <a:cubicBezTo>
                    <a:pt x="132398" y="2729"/>
                    <a:pt x="6456" y="85808"/>
                    <a:pt x="6456" y="85808"/>
                  </a:cubicBezTo>
                  <a:cubicBezTo>
                    <a:pt x="-11006" y="97450"/>
                    <a:pt x="10160" y="81045"/>
                    <a:pt x="31856" y="69933"/>
                  </a:cubicBezTo>
                  <a:cubicBezTo>
                    <a:pt x="53552" y="58821"/>
                    <a:pt x="140864" y="-2563"/>
                    <a:pt x="136631" y="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8" name="フリーフォーム 1817">
              <a:extLst>
                <a:ext uri="{FF2B5EF4-FFF2-40B4-BE49-F238E27FC236}">
                  <a16:creationId xmlns:a16="http://schemas.microsoft.com/office/drawing/2014/main" id="{525C49F0-5BA5-0756-FF40-9AEA8DD09D2C}"/>
                </a:ext>
              </a:extLst>
            </p:cNvPr>
            <p:cNvSpPr/>
            <p:nvPr/>
          </p:nvSpPr>
          <p:spPr>
            <a:xfrm>
              <a:off x="2139950" y="6658881"/>
              <a:ext cx="171194" cy="103869"/>
            </a:xfrm>
            <a:custGeom>
              <a:avLst/>
              <a:gdLst>
                <a:gd name="connsiteX0" fmla="*/ 0 w 171194"/>
                <a:gd name="connsiteY0" fmla="*/ 103869 h 103869"/>
                <a:gd name="connsiteX1" fmla="*/ 168275 w 171194"/>
                <a:gd name="connsiteY1" fmla="*/ 2269 h 103869"/>
                <a:gd name="connsiteX2" fmla="*/ 111125 w 171194"/>
                <a:gd name="connsiteY2" fmla="*/ 30844 h 103869"/>
                <a:gd name="connsiteX3" fmla="*/ 0 w 171194"/>
                <a:gd name="connsiteY3" fmla="*/ 103869 h 103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194" h="103869">
                  <a:moveTo>
                    <a:pt x="0" y="103869"/>
                  </a:moveTo>
                  <a:lnTo>
                    <a:pt x="168275" y="2269"/>
                  </a:lnTo>
                  <a:cubicBezTo>
                    <a:pt x="186796" y="-9902"/>
                    <a:pt x="111125" y="30844"/>
                    <a:pt x="111125" y="30844"/>
                  </a:cubicBezTo>
                  <a:lnTo>
                    <a:pt x="0" y="10386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19" name="フリーフォーム 1818">
              <a:extLst>
                <a:ext uri="{FF2B5EF4-FFF2-40B4-BE49-F238E27FC236}">
                  <a16:creationId xmlns:a16="http://schemas.microsoft.com/office/drawing/2014/main" id="{0BFD9B10-3CBA-105A-99E1-18532EDFDAB1}"/>
                </a:ext>
              </a:extLst>
            </p:cNvPr>
            <p:cNvSpPr/>
            <p:nvPr/>
          </p:nvSpPr>
          <p:spPr>
            <a:xfrm>
              <a:off x="2079585" y="6680197"/>
              <a:ext cx="84053" cy="142971"/>
            </a:xfrm>
            <a:custGeom>
              <a:avLst/>
              <a:gdLst>
                <a:gd name="connsiteX0" fmla="*/ 40 w 84053"/>
                <a:gd name="connsiteY0" fmla="*/ 3 h 142971"/>
                <a:gd name="connsiteX1" fmla="*/ 57190 w 84053"/>
                <a:gd name="connsiteY1" fmla="*/ 82553 h 142971"/>
                <a:gd name="connsiteX2" fmla="*/ 79415 w 84053"/>
                <a:gd name="connsiteY2" fmla="*/ 114303 h 142971"/>
                <a:gd name="connsiteX3" fmla="*/ 76240 w 84053"/>
                <a:gd name="connsiteY3" fmla="*/ 142878 h 142971"/>
                <a:gd name="connsiteX4" fmla="*/ 40 w 84053"/>
                <a:gd name="connsiteY4" fmla="*/ 123828 h 142971"/>
                <a:gd name="connsiteX5" fmla="*/ 76240 w 84053"/>
                <a:gd name="connsiteY5" fmla="*/ 133353 h 142971"/>
                <a:gd name="connsiteX6" fmla="*/ 66715 w 84053"/>
                <a:gd name="connsiteY6" fmla="*/ 79378 h 142971"/>
                <a:gd name="connsiteX7" fmla="*/ 40 w 84053"/>
                <a:gd name="connsiteY7" fmla="*/ 3 h 1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53" h="142971">
                  <a:moveTo>
                    <a:pt x="40" y="3"/>
                  </a:moveTo>
                  <a:cubicBezTo>
                    <a:pt x="-1547" y="532"/>
                    <a:pt x="43961" y="63503"/>
                    <a:pt x="57190" y="82553"/>
                  </a:cubicBezTo>
                  <a:cubicBezTo>
                    <a:pt x="70419" y="101603"/>
                    <a:pt x="76240" y="104249"/>
                    <a:pt x="79415" y="114303"/>
                  </a:cubicBezTo>
                  <a:cubicBezTo>
                    <a:pt x="82590" y="124357"/>
                    <a:pt x="89469" y="141291"/>
                    <a:pt x="76240" y="142878"/>
                  </a:cubicBezTo>
                  <a:cubicBezTo>
                    <a:pt x="63011" y="144465"/>
                    <a:pt x="40" y="125415"/>
                    <a:pt x="40" y="123828"/>
                  </a:cubicBezTo>
                  <a:cubicBezTo>
                    <a:pt x="40" y="122241"/>
                    <a:pt x="65128" y="140761"/>
                    <a:pt x="76240" y="133353"/>
                  </a:cubicBezTo>
                  <a:cubicBezTo>
                    <a:pt x="87353" y="125945"/>
                    <a:pt x="76769" y="99486"/>
                    <a:pt x="66715" y="79378"/>
                  </a:cubicBezTo>
                  <a:cubicBezTo>
                    <a:pt x="56661" y="59270"/>
                    <a:pt x="1627" y="-526"/>
                    <a:pt x="40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0" name="フリーフォーム 1819">
              <a:extLst>
                <a:ext uri="{FF2B5EF4-FFF2-40B4-BE49-F238E27FC236}">
                  <a16:creationId xmlns:a16="http://schemas.microsoft.com/office/drawing/2014/main" id="{F365BCDC-BC91-CC05-3D66-043888C81982}"/>
                </a:ext>
              </a:extLst>
            </p:cNvPr>
            <p:cNvSpPr/>
            <p:nvPr/>
          </p:nvSpPr>
          <p:spPr>
            <a:xfrm>
              <a:off x="2034775" y="6695697"/>
              <a:ext cx="121326" cy="86551"/>
            </a:xfrm>
            <a:custGeom>
              <a:avLst/>
              <a:gdLst>
                <a:gd name="connsiteX0" fmla="*/ 400 w 121326"/>
                <a:gd name="connsiteY0" fmla="*/ 378 h 86551"/>
                <a:gd name="connsiteX1" fmla="*/ 73425 w 121326"/>
                <a:gd name="connsiteY1" fmla="*/ 35303 h 86551"/>
                <a:gd name="connsiteX2" fmla="*/ 117875 w 121326"/>
                <a:gd name="connsiteY2" fmla="*/ 86103 h 86551"/>
                <a:gd name="connsiteX3" fmla="*/ 108350 w 121326"/>
                <a:gd name="connsiteY3" fmla="*/ 57528 h 86551"/>
                <a:gd name="connsiteX4" fmla="*/ 400 w 121326"/>
                <a:gd name="connsiteY4" fmla="*/ 378 h 8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326" h="86551">
                  <a:moveTo>
                    <a:pt x="400" y="378"/>
                  </a:moveTo>
                  <a:cubicBezTo>
                    <a:pt x="-5421" y="-3326"/>
                    <a:pt x="53846" y="21016"/>
                    <a:pt x="73425" y="35303"/>
                  </a:cubicBezTo>
                  <a:cubicBezTo>
                    <a:pt x="93004" y="49590"/>
                    <a:pt x="112054" y="82399"/>
                    <a:pt x="117875" y="86103"/>
                  </a:cubicBezTo>
                  <a:cubicBezTo>
                    <a:pt x="123696" y="89807"/>
                    <a:pt x="123167" y="69699"/>
                    <a:pt x="108350" y="57528"/>
                  </a:cubicBezTo>
                  <a:cubicBezTo>
                    <a:pt x="93533" y="45357"/>
                    <a:pt x="6221" y="4082"/>
                    <a:pt x="400" y="3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1" name="フリーフォーム 1820">
              <a:extLst>
                <a:ext uri="{FF2B5EF4-FFF2-40B4-BE49-F238E27FC236}">
                  <a16:creationId xmlns:a16="http://schemas.microsoft.com/office/drawing/2014/main" id="{08CCFD09-9CCE-D707-6B63-7F514B5A7EE7}"/>
                </a:ext>
              </a:extLst>
            </p:cNvPr>
            <p:cNvSpPr/>
            <p:nvPr/>
          </p:nvSpPr>
          <p:spPr>
            <a:xfrm>
              <a:off x="2047646" y="6689718"/>
              <a:ext cx="67022" cy="136538"/>
            </a:xfrm>
            <a:custGeom>
              <a:avLst/>
              <a:gdLst>
                <a:gd name="connsiteX0" fmla="*/ 66904 w 67022"/>
                <a:gd name="connsiteY0" fmla="*/ 7 h 136538"/>
                <a:gd name="connsiteX1" fmla="*/ 3404 w 67022"/>
                <a:gd name="connsiteY1" fmla="*/ 41282 h 136538"/>
                <a:gd name="connsiteX2" fmla="*/ 38329 w 67022"/>
                <a:gd name="connsiteY2" fmla="*/ 66682 h 136538"/>
                <a:gd name="connsiteX3" fmla="*/ 54204 w 67022"/>
                <a:gd name="connsiteY3" fmla="*/ 92082 h 136538"/>
                <a:gd name="connsiteX4" fmla="*/ 66904 w 67022"/>
                <a:gd name="connsiteY4" fmla="*/ 136532 h 136538"/>
                <a:gd name="connsiteX5" fmla="*/ 60554 w 67022"/>
                <a:gd name="connsiteY5" fmla="*/ 95257 h 136538"/>
                <a:gd name="connsiteX6" fmla="*/ 60554 w 67022"/>
                <a:gd name="connsiteY6" fmla="*/ 66682 h 136538"/>
                <a:gd name="connsiteX7" fmla="*/ 54204 w 67022"/>
                <a:gd name="connsiteY7" fmla="*/ 76207 h 136538"/>
                <a:gd name="connsiteX8" fmla="*/ 229 w 67022"/>
                <a:gd name="connsiteY8" fmla="*/ 38107 h 136538"/>
                <a:gd name="connsiteX9" fmla="*/ 66904 w 67022"/>
                <a:gd name="connsiteY9" fmla="*/ 7 h 1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022" h="136538">
                  <a:moveTo>
                    <a:pt x="66904" y="7"/>
                  </a:moveTo>
                  <a:cubicBezTo>
                    <a:pt x="67433" y="536"/>
                    <a:pt x="8166" y="30170"/>
                    <a:pt x="3404" y="41282"/>
                  </a:cubicBezTo>
                  <a:cubicBezTo>
                    <a:pt x="-1358" y="52394"/>
                    <a:pt x="29862" y="58215"/>
                    <a:pt x="38329" y="66682"/>
                  </a:cubicBezTo>
                  <a:cubicBezTo>
                    <a:pt x="46796" y="75149"/>
                    <a:pt x="49442" y="80440"/>
                    <a:pt x="54204" y="92082"/>
                  </a:cubicBezTo>
                  <a:cubicBezTo>
                    <a:pt x="58966" y="103724"/>
                    <a:pt x="65846" y="136003"/>
                    <a:pt x="66904" y="136532"/>
                  </a:cubicBezTo>
                  <a:cubicBezTo>
                    <a:pt x="67962" y="137061"/>
                    <a:pt x="61612" y="106899"/>
                    <a:pt x="60554" y="95257"/>
                  </a:cubicBezTo>
                  <a:cubicBezTo>
                    <a:pt x="59496" y="83615"/>
                    <a:pt x="60554" y="66682"/>
                    <a:pt x="60554" y="66682"/>
                  </a:cubicBezTo>
                  <a:cubicBezTo>
                    <a:pt x="59496" y="63507"/>
                    <a:pt x="64258" y="80970"/>
                    <a:pt x="54204" y="76207"/>
                  </a:cubicBezTo>
                  <a:cubicBezTo>
                    <a:pt x="44150" y="71445"/>
                    <a:pt x="4991" y="48161"/>
                    <a:pt x="229" y="38107"/>
                  </a:cubicBezTo>
                  <a:cubicBezTo>
                    <a:pt x="-4534" y="28053"/>
                    <a:pt x="66375" y="-522"/>
                    <a:pt x="66904" y="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2" name="フリーフォーム 1821">
              <a:extLst>
                <a:ext uri="{FF2B5EF4-FFF2-40B4-BE49-F238E27FC236}">
                  <a16:creationId xmlns:a16="http://schemas.microsoft.com/office/drawing/2014/main" id="{242BE0CE-3DD2-A628-F53A-144702BC15E6}"/>
                </a:ext>
              </a:extLst>
            </p:cNvPr>
            <p:cNvSpPr/>
            <p:nvPr/>
          </p:nvSpPr>
          <p:spPr>
            <a:xfrm>
              <a:off x="1784177" y="6738908"/>
              <a:ext cx="288708" cy="123183"/>
            </a:xfrm>
            <a:custGeom>
              <a:avLst/>
              <a:gdLst>
                <a:gd name="connsiteX0" fmla="*/ 285923 w 288708"/>
                <a:gd name="connsiteY0" fmla="*/ 1617 h 123183"/>
                <a:gd name="connsiteX1" fmla="*/ 3348 w 288708"/>
                <a:gd name="connsiteY1" fmla="*/ 122267 h 123183"/>
                <a:gd name="connsiteX2" fmla="*/ 139873 w 288708"/>
                <a:gd name="connsiteY2" fmla="*/ 55592 h 123183"/>
                <a:gd name="connsiteX3" fmla="*/ 285923 w 288708"/>
                <a:gd name="connsiteY3" fmla="*/ 1617 h 123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708" h="123183">
                  <a:moveTo>
                    <a:pt x="285923" y="1617"/>
                  </a:moveTo>
                  <a:cubicBezTo>
                    <a:pt x="263169" y="12729"/>
                    <a:pt x="27690" y="113271"/>
                    <a:pt x="3348" y="122267"/>
                  </a:cubicBezTo>
                  <a:cubicBezTo>
                    <a:pt x="-20994" y="131263"/>
                    <a:pt x="93835" y="71467"/>
                    <a:pt x="139873" y="55592"/>
                  </a:cubicBezTo>
                  <a:cubicBezTo>
                    <a:pt x="185910" y="39717"/>
                    <a:pt x="308677" y="-9495"/>
                    <a:pt x="285923" y="16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3" name="フリーフォーム 1822">
              <a:extLst>
                <a:ext uri="{FF2B5EF4-FFF2-40B4-BE49-F238E27FC236}">
                  <a16:creationId xmlns:a16="http://schemas.microsoft.com/office/drawing/2014/main" id="{C7717CD4-09BA-2CD4-2B09-E16A3A7D8118}"/>
                </a:ext>
              </a:extLst>
            </p:cNvPr>
            <p:cNvSpPr/>
            <p:nvPr/>
          </p:nvSpPr>
          <p:spPr>
            <a:xfrm>
              <a:off x="1844396" y="6765913"/>
              <a:ext cx="251121" cy="133489"/>
            </a:xfrm>
            <a:custGeom>
              <a:avLst/>
              <a:gdLst>
                <a:gd name="connsiteX0" fmla="*/ 251104 w 251121"/>
                <a:gd name="connsiteY0" fmla="*/ 12 h 133489"/>
                <a:gd name="connsiteX1" fmla="*/ 19329 w 251121"/>
                <a:gd name="connsiteY1" fmla="*/ 85737 h 133489"/>
                <a:gd name="connsiteX2" fmla="*/ 16154 w 251121"/>
                <a:gd name="connsiteY2" fmla="*/ 123837 h 133489"/>
                <a:gd name="connsiteX3" fmla="*/ 44729 w 251121"/>
                <a:gd name="connsiteY3" fmla="*/ 130187 h 133489"/>
                <a:gd name="connsiteX4" fmla="*/ 136804 w 251121"/>
                <a:gd name="connsiteY4" fmla="*/ 79387 h 133489"/>
                <a:gd name="connsiteX5" fmla="*/ 86004 w 251121"/>
                <a:gd name="connsiteY5" fmla="*/ 117487 h 133489"/>
                <a:gd name="connsiteX6" fmla="*/ 9804 w 251121"/>
                <a:gd name="connsiteY6" fmla="*/ 127012 h 133489"/>
                <a:gd name="connsiteX7" fmla="*/ 32029 w 251121"/>
                <a:gd name="connsiteY7" fmla="*/ 92087 h 133489"/>
                <a:gd name="connsiteX8" fmla="*/ 251104 w 251121"/>
                <a:gd name="connsiteY8" fmla="*/ 12 h 133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1121" h="133489">
                  <a:moveTo>
                    <a:pt x="251104" y="12"/>
                  </a:moveTo>
                  <a:cubicBezTo>
                    <a:pt x="248987" y="-1046"/>
                    <a:pt x="58487" y="65100"/>
                    <a:pt x="19329" y="85737"/>
                  </a:cubicBezTo>
                  <a:cubicBezTo>
                    <a:pt x="-19829" y="106374"/>
                    <a:pt x="11921" y="116429"/>
                    <a:pt x="16154" y="123837"/>
                  </a:cubicBezTo>
                  <a:cubicBezTo>
                    <a:pt x="20387" y="131245"/>
                    <a:pt x="24621" y="137595"/>
                    <a:pt x="44729" y="130187"/>
                  </a:cubicBezTo>
                  <a:cubicBezTo>
                    <a:pt x="64837" y="122779"/>
                    <a:pt x="129925" y="81504"/>
                    <a:pt x="136804" y="79387"/>
                  </a:cubicBezTo>
                  <a:cubicBezTo>
                    <a:pt x="143683" y="77270"/>
                    <a:pt x="107171" y="109550"/>
                    <a:pt x="86004" y="117487"/>
                  </a:cubicBezTo>
                  <a:cubicBezTo>
                    <a:pt x="64837" y="125425"/>
                    <a:pt x="18800" y="131245"/>
                    <a:pt x="9804" y="127012"/>
                  </a:cubicBezTo>
                  <a:cubicBezTo>
                    <a:pt x="808" y="122779"/>
                    <a:pt x="-1309" y="112195"/>
                    <a:pt x="32029" y="92087"/>
                  </a:cubicBezTo>
                  <a:cubicBezTo>
                    <a:pt x="65366" y="71979"/>
                    <a:pt x="253221" y="1070"/>
                    <a:pt x="251104" y="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4" name="フリーフォーム 1823">
              <a:extLst>
                <a:ext uri="{FF2B5EF4-FFF2-40B4-BE49-F238E27FC236}">
                  <a16:creationId xmlns:a16="http://schemas.microsoft.com/office/drawing/2014/main" id="{7FD8FA60-B0F7-FE9A-115F-34A87F2D9A2B}"/>
                </a:ext>
              </a:extLst>
            </p:cNvPr>
            <p:cNvSpPr/>
            <p:nvPr/>
          </p:nvSpPr>
          <p:spPr>
            <a:xfrm>
              <a:off x="1874085" y="6785951"/>
              <a:ext cx="201152" cy="146019"/>
            </a:xfrm>
            <a:custGeom>
              <a:avLst/>
              <a:gdLst>
                <a:gd name="connsiteX0" fmla="*/ 199190 w 201152"/>
                <a:gd name="connsiteY0" fmla="*/ 2199 h 146019"/>
                <a:gd name="connsiteX1" fmla="*/ 2340 w 201152"/>
                <a:gd name="connsiteY1" fmla="*/ 145074 h 146019"/>
                <a:gd name="connsiteX2" fmla="*/ 97590 w 201152"/>
                <a:gd name="connsiteY2" fmla="*/ 62524 h 146019"/>
                <a:gd name="connsiteX3" fmla="*/ 199190 w 201152"/>
                <a:gd name="connsiteY3" fmla="*/ 2199 h 146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152" h="146019">
                  <a:moveTo>
                    <a:pt x="199190" y="2199"/>
                  </a:moveTo>
                  <a:cubicBezTo>
                    <a:pt x="183315" y="15957"/>
                    <a:pt x="19273" y="135020"/>
                    <a:pt x="2340" y="145074"/>
                  </a:cubicBezTo>
                  <a:cubicBezTo>
                    <a:pt x="-14593" y="155128"/>
                    <a:pt x="64782" y="82103"/>
                    <a:pt x="97590" y="62524"/>
                  </a:cubicBezTo>
                  <a:cubicBezTo>
                    <a:pt x="130398" y="42945"/>
                    <a:pt x="215065" y="-11559"/>
                    <a:pt x="199190" y="21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5" name="フリーフォーム 1824">
              <a:extLst>
                <a:ext uri="{FF2B5EF4-FFF2-40B4-BE49-F238E27FC236}">
                  <a16:creationId xmlns:a16="http://schemas.microsoft.com/office/drawing/2014/main" id="{C44F11F1-7607-73F2-C1C1-BEC69566978E}"/>
                </a:ext>
              </a:extLst>
            </p:cNvPr>
            <p:cNvSpPr/>
            <p:nvPr/>
          </p:nvSpPr>
          <p:spPr>
            <a:xfrm>
              <a:off x="2126824" y="6622009"/>
              <a:ext cx="137480" cy="103682"/>
            </a:xfrm>
            <a:custGeom>
              <a:avLst/>
              <a:gdLst>
                <a:gd name="connsiteX0" fmla="*/ 133776 w 137480"/>
                <a:gd name="connsiteY0" fmla="*/ 1041 h 103682"/>
                <a:gd name="connsiteX1" fmla="*/ 426 w 137480"/>
                <a:gd name="connsiteY1" fmla="*/ 102641 h 103682"/>
                <a:gd name="connsiteX2" fmla="*/ 92501 w 137480"/>
                <a:gd name="connsiteY2" fmla="*/ 51841 h 103682"/>
                <a:gd name="connsiteX3" fmla="*/ 133776 w 137480"/>
                <a:gd name="connsiteY3" fmla="*/ 1041 h 103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480" h="103682">
                  <a:moveTo>
                    <a:pt x="133776" y="1041"/>
                  </a:moveTo>
                  <a:cubicBezTo>
                    <a:pt x="118430" y="9508"/>
                    <a:pt x="7305" y="94174"/>
                    <a:pt x="426" y="102641"/>
                  </a:cubicBezTo>
                  <a:cubicBezTo>
                    <a:pt x="-6453" y="111108"/>
                    <a:pt x="71863" y="65599"/>
                    <a:pt x="92501" y="51841"/>
                  </a:cubicBezTo>
                  <a:cubicBezTo>
                    <a:pt x="113139" y="38083"/>
                    <a:pt x="149122" y="-7426"/>
                    <a:pt x="133776" y="10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6" name="フリーフォーム 1825">
              <a:extLst>
                <a:ext uri="{FF2B5EF4-FFF2-40B4-BE49-F238E27FC236}">
                  <a16:creationId xmlns:a16="http://schemas.microsoft.com/office/drawing/2014/main" id="{FE2E1BCD-E430-7E86-1059-5120810A40C5}"/>
                </a:ext>
              </a:extLst>
            </p:cNvPr>
            <p:cNvSpPr/>
            <p:nvPr/>
          </p:nvSpPr>
          <p:spPr>
            <a:xfrm>
              <a:off x="1801163" y="6787891"/>
              <a:ext cx="291952" cy="153134"/>
            </a:xfrm>
            <a:custGeom>
              <a:avLst/>
              <a:gdLst>
                <a:gd name="connsiteX0" fmla="*/ 37162 w 291952"/>
                <a:gd name="connsiteY0" fmla="*/ 259 h 153134"/>
                <a:gd name="connsiteX1" fmla="*/ 18112 w 291952"/>
                <a:gd name="connsiteY1" fmla="*/ 95509 h 153134"/>
                <a:gd name="connsiteX2" fmla="*/ 37162 w 291952"/>
                <a:gd name="connsiteY2" fmla="*/ 139959 h 153134"/>
                <a:gd name="connsiteX3" fmla="*/ 107012 w 291952"/>
                <a:gd name="connsiteY3" fmla="*/ 152659 h 153134"/>
                <a:gd name="connsiteX4" fmla="*/ 145112 w 291952"/>
                <a:gd name="connsiteY4" fmla="*/ 136784 h 153134"/>
                <a:gd name="connsiteX5" fmla="*/ 291162 w 291952"/>
                <a:gd name="connsiteY5" fmla="*/ 22484 h 153134"/>
                <a:gd name="connsiteX6" fmla="*/ 195912 w 291952"/>
                <a:gd name="connsiteY6" fmla="*/ 124084 h 153134"/>
                <a:gd name="connsiteX7" fmla="*/ 37162 w 291952"/>
                <a:gd name="connsiteY7" fmla="*/ 133609 h 153134"/>
                <a:gd name="connsiteX8" fmla="*/ 2237 w 291952"/>
                <a:gd name="connsiteY8" fmla="*/ 124084 h 153134"/>
                <a:gd name="connsiteX9" fmla="*/ 8587 w 291952"/>
                <a:gd name="connsiteY9" fmla="*/ 127259 h 153134"/>
                <a:gd name="connsiteX10" fmla="*/ 37162 w 291952"/>
                <a:gd name="connsiteY10" fmla="*/ 259 h 15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952" h="153134">
                  <a:moveTo>
                    <a:pt x="37162" y="259"/>
                  </a:moveTo>
                  <a:cubicBezTo>
                    <a:pt x="38749" y="-5033"/>
                    <a:pt x="18112" y="72226"/>
                    <a:pt x="18112" y="95509"/>
                  </a:cubicBezTo>
                  <a:cubicBezTo>
                    <a:pt x="18112" y="118792"/>
                    <a:pt x="22345" y="130434"/>
                    <a:pt x="37162" y="139959"/>
                  </a:cubicBezTo>
                  <a:cubicBezTo>
                    <a:pt x="51979" y="149484"/>
                    <a:pt x="89020" y="153188"/>
                    <a:pt x="107012" y="152659"/>
                  </a:cubicBezTo>
                  <a:cubicBezTo>
                    <a:pt x="125004" y="152130"/>
                    <a:pt x="114420" y="158480"/>
                    <a:pt x="145112" y="136784"/>
                  </a:cubicBezTo>
                  <a:cubicBezTo>
                    <a:pt x="175804" y="115088"/>
                    <a:pt x="282695" y="24601"/>
                    <a:pt x="291162" y="22484"/>
                  </a:cubicBezTo>
                  <a:cubicBezTo>
                    <a:pt x="299629" y="20367"/>
                    <a:pt x="238245" y="105563"/>
                    <a:pt x="195912" y="124084"/>
                  </a:cubicBezTo>
                  <a:cubicBezTo>
                    <a:pt x="153579" y="142605"/>
                    <a:pt x="69441" y="133609"/>
                    <a:pt x="37162" y="133609"/>
                  </a:cubicBezTo>
                  <a:cubicBezTo>
                    <a:pt x="4883" y="133609"/>
                    <a:pt x="2237" y="124084"/>
                    <a:pt x="2237" y="124084"/>
                  </a:cubicBezTo>
                  <a:cubicBezTo>
                    <a:pt x="-2525" y="123026"/>
                    <a:pt x="649" y="145251"/>
                    <a:pt x="8587" y="127259"/>
                  </a:cubicBezTo>
                  <a:cubicBezTo>
                    <a:pt x="16524" y="109267"/>
                    <a:pt x="35575" y="5551"/>
                    <a:pt x="37162" y="2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7" name="フリーフォーム 1826">
              <a:extLst>
                <a:ext uri="{FF2B5EF4-FFF2-40B4-BE49-F238E27FC236}">
                  <a16:creationId xmlns:a16="http://schemas.microsoft.com/office/drawing/2014/main" id="{6149880E-3961-10A5-4FDB-1BAAC9E48C71}"/>
                </a:ext>
              </a:extLst>
            </p:cNvPr>
            <p:cNvSpPr/>
            <p:nvPr/>
          </p:nvSpPr>
          <p:spPr>
            <a:xfrm>
              <a:off x="2644674" y="6173546"/>
              <a:ext cx="447824" cy="354668"/>
            </a:xfrm>
            <a:custGeom>
              <a:avLst/>
              <a:gdLst>
                <a:gd name="connsiteX0" fmla="*/ 368401 w 447824"/>
                <a:gd name="connsiteY0" fmla="*/ 5004 h 354668"/>
                <a:gd name="connsiteX1" fmla="*/ 101 w 447824"/>
                <a:gd name="connsiteY1" fmla="*/ 354254 h 354668"/>
                <a:gd name="connsiteX2" fmla="*/ 330301 w 447824"/>
                <a:gd name="connsiteY2" fmla="*/ 78029 h 354668"/>
                <a:gd name="connsiteX3" fmla="*/ 250926 w 447824"/>
                <a:gd name="connsiteY3" fmla="*/ 182804 h 354668"/>
                <a:gd name="connsiteX4" fmla="*/ 447776 w 447824"/>
                <a:gd name="connsiteY4" fmla="*/ 20879 h 354668"/>
                <a:gd name="connsiteX5" fmla="*/ 269976 w 447824"/>
                <a:gd name="connsiteY5" fmla="*/ 176454 h 354668"/>
                <a:gd name="connsiteX6" fmla="*/ 282676 w 447824"/>
                <a:gd name="connsiteY6" fmla="*/ 116129 h 354668"/>
                <a:gd name="connsiteX7" fmla="*/ 231876 w 447824"/>
                <a:gd name="connsiteY7" fmla="*/ 144704 h 354668"/>
                <a:gd name="connsiteX8" fmla="*/ 368401 w 447824"/>
                <a:gd name="connsiteY8" fmla="*/ 5004 h 354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824" h="354668">
                  <a:moveTo>
                    <a:pt x="368401" y="5004"/>
                  </a:moveTo>
                  <a:cubicBezTo>
                    <a:pt x="329772" y="39929"/>
                    <a:pt x="6451" y="342083"/>
                    <a:pt x="101" y="354254"/>
                  </a:cubicBezTo>
                  <a:cubicBezTo>
                    <a:pt x="-6249" y="366425"/>
                    <a:pt x="288497" y="106604"/>
                    <a:pt x="330301" y="78029"/>
                  </a:cubicBezTo>
                  <a:cubicBezTo>
                    <a:pt x="372105" y="49454"/>
                    <a:pt x="231347" y="192329"/>
                    <a:pt x="250926" y="182804"/>
                  </a:cubicBezTo>
                  <a:cubicBezTo>
                    <a:pt x="270505" y="173279"/>
                    <a:pt x="444601" y="21937"/>
                    <a:pt x="447776" y="20879"/>
                  </a:cubicBezTo>
                  <a:cubicBezTo>
                    <a:pt x="450951" y="19821"/>
                    <a:pt x="297493" y="160579"/>
                    <a:pt x="269976" y="176454"/>
                  </a:cubicBezTo>
                  <a:cubicBezTo>
                    <a:pt x="242459" y="192329"/>
                    <a:pt x="289026" y="121421"/>
                    <a:pt x="282676" y="116129"/>
                  </a:cubicBezTo>
                  <a:cubicBezTo>
                    <a:pt x="276326" y="110837"/>
                    <a:pt x="220234" y="160579"/>
                    <a:pt x="231876" y="144704"/>
                  </a:cubicBezTo>
                  <a:cubicBezTo>
                    <a:pt x="243518" y="128829"/>
                    <a:pt x="407030" y="-29921"/>
                    <a:pt x="368401" y="50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8" name="フリーフォーム 1827">
              <a:extLst>
                <a:ext uri="{FF2B5EF4-FFF2-40B4-BE49-F238E27FC236}">
                  <a16:creationId xmlns:a16="http://schemas.microsoft.com/office/drawing/2014/main" id="{4AB86FEA-7C1A-99E1-0080-FEA5E9C1688C}"/>
                </a:ext>
              </a:extLst>
            </p:cNvPr>
            <p:cNvSpPr/>
            <p:nvPr/>
          </p:nvSpPr>
          <p:spPr>
            <a:xfrm>
              <a:off x="2402879" y="6146206"/>
              <a:ext cx="637949" cy="489904"/>
            </a:xfrm>
            <a:custGeom>
              <a:avLst/>
              <a:gdLst>
                <a:gd name="connsiteX0" fmla="*/ 607021 w 637949"/>
                <a:gd name="connsiteY0" fmla="*/ 25994 h 489904"/>
                <a:gd name="connsiteX1" fmla="*/ 596 w 637949"/>
                <a:gd name="connsiteY1" fmla="*/ 489544 h 489904"/>
                <a:gd name="connsiteX2" fmla="*/ 495896 w 637949"/>
                <a:gd name="connsiteY2" fmla="*/ 102194 h 489904"/>
                <a:gd name="connsiteX3" fmla="*/ 607021 w 637949"/>
                <a:gd name="connsiteY3" fmla="*/ 25994 h 489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7949" h="489904">
                  <a:moveTo>
                    <a:pt x="607021" y="25994"/>
                  </a:moveTo>
                  <a:cubicBezTo>
                    <a:pt x="524471" y="90552"/>
                    <a:pt x="19117" y="476844"/>
                    <a:pt x="596" y="489544"/>
                  </a:cubicBezTo>
                  <a:cubicBezTo>
                    <a:pt x="-17925" y="502244"/>
                    <a:pt x="400646" y="175748"/>
                    <a:pt x="495896" y="102194"/>
                  </a:cubicBezTo>
                  <a:cubicBezTo>
                    <a:pt x="591146" y="28640"/>
                    <a:pt x="689571" y="-38564"/>
                    <a:pt x="607021" y="259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29" name="フリーフォーム 1828">
              <a:extLst>
                <a:ext uri="{FF2B5EF4-FFF2-40B4-BE49-F238E27FC236}">
                  <a16:creationId xmlns:a16="http://schemas.microsoft.com/office/drawing/2014/main" id="{E784E743-B1A2-EACC-0F7A-6682FA8C20DE}"/>
                </a:ext>
              </a:extLst>
            </p:cNvPr>
            <p:cNvSpPr/>
            <p:nvPr/>
          </p:nvSpPr>
          <p:spPr>
            <a:xfrm>
              <a:off x="3714388" y="2695553"/>
              <a:ext cx="316449" cy="116497"/>
            </a:xfrm>
            <a:custGeom>
              <a:avLst/>
              <a:gdLst>
                <a:gd name="connsiteX0" fmla="*/ 362 w 316449"/>
                <a:gd name="connsiteY0" fmla="*/ 22 h 116497"/>
                <a:gd name="connsiteX1" fmla="*/ 301987 w 316449"/>
                <a:gd name="connsiteY1" fmla="*/ 107972 h 116497"/>
                <a:gd name="connsiteX2" fmla="*/ 241662 w 316449"/>
                <a:gd name="connsiteY2" fmla="*/ 98447 h 116497"/>
                <a:gd name="connsiteX3" fmla="*/ 362 w 316449"/>
                <a:gd name="connsiteY3" fmla="*/ 22 h 11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449" h="116497">
                  <a:moveTo>
                    <a:pt x="362" y="22"/>
                  </a:moveTo>
                  <a:cubicBezTo>
                    <a:pt x="10416" y="1609"/>
                    <a:pt x="261770" y="91568"/>
                    <a:pt x="301987" y="107972"/>
                  </a:cubicBezTo>
                  <a:cubicBezTo>
                    <a:pt x="342204" y="124376"/>
                    <a:pt x="290875" y="114851"/>
                    <a:pt x="241662" y="98447"/>
                  </a:cubicBezTo>
                  <a:cubicBezTo>
                    <a:pt x="192450" y="82043"/>
                    <a:pt x="-9692" y="-1565"/>
                    <a:pt x="362" y="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1" name="フリーフォーム 1830">
              <a:extLst>
                <a:ext uri="{FF2B5EF4-FFF2-40B4-BE49-F238E27FC236}">
                  <a16:creationId xmlns:a16="http://schemas.microsoft.com/office/drawing/2014/main" id="{6DDCF20C-187C-2A7A-1548-553E7938B805}"/>
                </a:ext>
              </a:extLst>
            </p:cNvPr>
            <p:cNvSpPr/>
            <p:nvPr/>
          </p:nvSpPr>
          <p:spPr>
            <a:xfrm>
              <a:off x="3758856" y="2730500"/>
              <a:ext cx="191288" cy="85736"/>
            </a:xfrm>
            <a:custGeom>
              <a:avLst/>
              <a:gdLst>
                <a:gd name="connsiteX0" fmla="*/ 344 w 191288"/>
                <a:gd name="connsiteY0" fmla="*/ 0 h 85736"/>
                <a:gd name="connsiteX1" fmla="*/ 178144 w 191288"/>
                <a:gd name="connsiteY1" fmla="*/ 79375 h 85736"/>
                <a:gd name="connsiteX2" fmla="*/ 136869 w 191288"/>
                <a:gd name="connsiteY2" fmla="*/ 73025 h 85736"/>
                <a:gd name="connsiteX3" fmla="*/ 344 w 191288"/>
                <a:gd name="connsiteY3" fmla="*/ 66675 h 85736"/>
                <a:gd name="connsiteX4" fmla="*/ 181319 w 191288"/>
                <a:gd name="connsiteY4" fmla="*/ 85725 h 85736"/>
                <a:gd name="connsiteX5" fmla="*/ 159094 w 191288"/>
                <a:gd name="connsiteY5" fmla="*/ 63500 h 85736"/>
                <a:gd name="connsiteX6" fmla="*/ 86069 w 191288"/>
                <a:gd name="connsiteY6" fmla="*/ 47625 h 85736"/>
                <a:gd name="connsiteX7" fmla="*/ 101944 w 191288"/>
                <a:gd name="connsiteY7" fmla="*/ 47625 h 85736"/>
                <a:gd name="connsiteX8" fmla="*/ 344 w 191288"/>
                <a:gd name="connsiteY8" fmla="*/ 0 h 85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288" h="85736">
                  <a:moveTo>
                    <a:pt x="344" y="0"/>
                  </a:moveTo>
                  <a:cubicBezTo>
                    <a:pt x="13044" y="5292"/>
                    <a:pt x="155390" y="67204"/>
                    <a:pt x="178144" y="79375"/>
                  </a:cubicBezTo>
                  <a:cubicBezTo>
                    <a:pt x="200898" y="91546"/>
                    <a:pt x="166502" y="75142"/>
                    <a:pt x="136869" y="73025"/>
                  </a:cubicBezTo>
                  <a:cubicBezTo>
                    <a:pt x="107236" y="70908"/>
                    <a:pt x="-7064" y="64558"/>
                    <a:pt x="344" y="66675"/>
                  </a:cubicBezTo>
                  <a:cubicBezTo>
                    <a:pt x="7752" y="68792"/>
                    <a:pt x="154861" y="86254"/>
                    <a:pt x="181319" y="85725"/>
                  </a:cubicBezTo>
                  <a:cubicBezTo>
                    <a:pt x="207777" y="85196"/>
                    <a:pt x="174969" y="69850"/>
                    <a:pt x="159094" y="63500"/>
                  </a:cubicBezTo>
                  <a:cubicBezTo>
                    <a:pt x="143219" y="57150"/>
                    <a:pt x="86069" y="47625"/>
                    <a:pt x="86069" y="47625"/>
                  </a:cubicBezTo>
                  <a:cubicBezTo>
                    <a:pt x="76544" y="44979"/>
                    <a:pt x="111998" y="52388"/>
                    <a:pt x="101944" y="47625"/>
                  </a:cubicBezTo>
                  <a:lnTo>
                    <a:pt x="34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2" name="フリーフォーム 1831">
              <a:extLst>
                <a:ext uri="{FF2B5EF4-FFF2-40B4-BE49-F238E27FC236}">
                  <a16:creationId xmlns:a16="http://schemas.microsoft.com/office/drawing/2014/main" id="{2032E7D5-E3EB-262F-E737-1547073D0C87}"/>
                </a:ext>
              </a:extLst>
            </p:cNvPr>
            <p:cNvSpPr/>
            <p:nvPr/>
          </p:nvSpPr>
          <p:spPr>
            <a:xfrm>
              <a:off x="3441507" y="2644711"/>
              <a:ext cx="47421" cy="251043"/>
            </a:xfrm>
            <a:custGeom>
              <a:avLst/>
              <a:gdLst>
                <a:gd name="connsiteX0" fmla="*/ 31943 w 47421"/>
                <a:gd name="connsiteY0" fmla="*/ 64 h 251043"/>
                <a:gd name="connsiteX1" fmla="*/ 193 w 47421"/>
                <a:gd name="connsiteY1" fmla="*/ 101664 h 251043"/>
                <a:gd name="connsiteX2" fmla="*/ 19243 w 47421"/>
                <a:gd name="connsiteY2" fmla="*/ 82614 h 251043"/>
                <a:gd name="connsiteX3" fmla="*/ 31943 w 47421"/>
                <a:gd name="connsiteY3" fmla="*/ 123889 h 251043"/>
                <a:gd name="connsiteX4" fmla="*/ 22418 w 47421"/>
                <a:gd name="connsiteY4" fmla="*/ 250889 h 251043"/>
                <a:gd name="connsiteX5" fmla="*/ 44643 w 47421"/>
                <a:gd name="connsiteY5" fmla="*/ 149289 h 251043"/>
                <a:gd name="connsiteX6" fmla="*/ 44643 w 47421"/>
                <a:gd name="connsiteY6" fmla="*/ 120714 h 251043"/>
                <a:gd name="connsiteX7" fmla="*/ 22418 w 47421"/>
                <a:gd name="connsiteY7" fmla="*/ 73089 h 251043"/>
                <a:gd name="connsiteX8" fmla="*/ 3368 w 47421"/>
                <a:gd name="connsiteY8" fmla="*/ 85789 h 251043"/>
                <a:gd name="connsiteX9" fmla="*/ 31943 w 47421"/>
                <a:gd name="connsiteY9" fmla="*/ 64 h 25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421" h="251043">
                  <a:moveTo>
                    <a:pt x="31943" y="64"/>
                  </a:moveTo>
                  <a:cubicBezTo>
                    <a:pt x="31414" y="2710"/>
                    <a:pt x="2310" y="87906"/>
                    <a:pt x="193" y="101664"/>
                  </a:cubicBezTo>
                  <a:cubicBezTo>
                    <a:pt x="-1924" y="115422"/>
                    <a:pt x="13951" y="78910"/>
                    <a:pt x="19243" y="82614"/>
                  </a:cubicBezTo>
                  <a:cubicBezTo>
                    <a:pt x="24535" y="86318"/>
                    <a:pt x="31414" y="95843"/>
                    <a:pt x="31943" y="123889"/>
                  </a:cubicBezTo>
                  <a:cubicBezTo>
                    <a:pt x="32472" y="151935"/>
                    <a:pt x="20301" y="246656"/>
                    <a:pt x="22418" y="250889"/>
                  </a:cubicBezTo>
                  <a:cubicBezTo>
                    <a:pt x="24535" y="255122"/>
                    <a:pt x="40939" y="170985"/>
                    <a:pt x="44643" y="149289"/>
                  </a:cubicBezTo>
                  <a:cubicBezTo>
                    <a:pt x="48347" y="127593"/>
                    <a:pt x="48347" y="133414"/>
                    <a:pt x="44643" y="120714"/>
                  </a:cubicBezTo>
                  <a:cubicBezTo>
                    <a:pt x="40939" y="108014"/>
                    <a:pt x="22418" y="73089"/>
                    <a:pt x="22418" y="73089"/>
                  </a:cubicBezTo>
                  <a:cubicBezTo>
                    <a:pt x="15539" y="67268"/>
                    <a:pt x="3368" y="94785"/>
                    <a:pt x="3368" y="85789"/>
                  </a:cubicBezTo>
                  <a:cubicBezTo>
                    <a:pt x="3368" y="76793"/>
                    <a:pt x="32472" y="-2582"/>
                    <a:pt x="31943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3" name="フリーフォーム 1832">
              <a:extLst>
                <a:ext uri="{FF2B5EF4-FFF2-40B4-BE49-F238E27FC236}">
                  <a16:creationId xmlns:a16="http://schemas.microsoft.com/office/drawing/2014/main" id="{5C38EC3C-DBF1-8080-AF24-A0DC8A891E76}"/>
                </a:ext>
              </a:extLst>
            </p:cNvPr>
            <p:cNvSpPr/>
            <p:nvPr/>
          </p:nvSpPr>
          <p:spPr>
            <a:xfrm>
              <a:off x="3448016" y="2638319"/>
              <a:ext cx="76234" cy="171561"/>
            </a:xfrm>
            <a:custGeom>
              <a:avLst/>
              <a:gdLst>
                <a:gd name="connsiteX0" fmla="*/ 34 w 76234"/>
                <a:gd name="connsiteY0" fmla="*/ 106 h 171561"/>
                <a:gd name="connsiteX1" fmla="*/ 63534 w 76234"/>
                <a:gd name="connsiteY1" fmla="*/ 120756 h 171561"/>
                <a:gd name="connsiteX2" fmla="*/ 41309 w 76234"/>
                <a:gd name="connsiteY2" fmla="*/ 171556 h 171561"/>
                <a:gd name="connsiteX3" fmla="*/ 76234 w 76234"/>
                <a:gd name="connsiteY3" fmla="*/ 123931 h 171561"/>
                <a:gd name="connsiteX4" fmla="*/ 41309 w 76234"/>
                <a:gd name="connsiteY4" fmla="*/ 92181 h 171561"/>
                <a:gd name="connsiteX5" fmla="*/ 54009 w 76234"/>
                <a:gd name="connsiteY5" fmla="*/ 98531 h 171561"/>
                <a:gd name="connsiteX6" fmla="*/ 34 w 76234"/>
                <a:gd name="connsiteY6" fmla="*/ 106 h 17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234" h="171561">
                  <a:moveTo>
                    <a:pt x="34" y="106"/>
                  </a:moveTo>
                  <a:cubicBezTo>
                    <a:pt x="1621" y="3810"/>
                    <a:pt x="56655" y="92181"/>
                    <a:pt x="63534" y="120756"/>
                  </a:cubicBezTo>
                  <a:cubicBezTo>
                    <a:pt x="70413" y="149331"/>
                    <a:pt x="39192" y="171027"/>
                    <a:pt x="41309" y="171556"/>
                  </a:cubicBezTo>
                  <a:cubicBezTo>
                    <a:pt x="43426" y="172085"/>
                    <a:pt x="76234" y="137160"/>
                    <a:pt x="76234" y="123931"/>
                  </a:cubicBezTo>
                  <a:cubicBezTo>
                    <a:pt x="76234" y="110702"/>
                    <a:pt x="41309" y="92181"/>
                    <a:pt x="41309" y="92181"/>
                  </a:cubicBezTo>
                  <a:cubicBezTo>
                    <a:pt x="37605" y="87948"/>
                    <a:pt x="56655" y="106998"/>
                    <a:pt x="54009" y="98531"/>
                  </a:cubicBezTo>
                  <a:cubicBezTo>
                    <a:pt x="51363" y="90064"/>
                    <a:pt x="-1553" y="-3598"/>
                    <a:pt x="34" y="1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4" name="フリーフォーム 1833">
              <a:extLst>
                <a:ext uri="{FF2B5EF4-FFF2-40B4-BE49-F238E27FC236}">
                  <a16:creationId xmlns:a16="http://schemas.microsoft.com/office/drawing/2014/main" id="{684C0A9F-2EBC-F613-1ACD-88D71F3A0E40}"/>
                </a:ext>
              </a:extLst>
            </p:cNvPr>
            <p:cNvSpPr/>
            <p:nvPr/>
          </p:nvSpPr>
          <p:spPr>
            <a:xfrm>
              <a:off x="3467100" y="2638390"/>
              <a:ext cx="74425" cy="129034"/>
            </a:xfrm>
            <a:custGeom>
              <a:avLst/>
              <a:gdLst>
                <a:gd name="connsiteX0" fmla="*/ 0 w 74425"/>
                <a:gd name="connsiteY0" fmla="*/ 35 h 129034"/>
                <a:gd name="connsiteX1" fmla="*/ 66675 w 74425"/>
                <a:gd name="connsiteY1" fmla="*/ 120685 h 129034"/>
                <a:gd name="connsiteX2" fmla="*/ 66675 w 74425"/>
                <a:gd name="connsiteY2" fmla="*/ 107985 h 129034"/>
                <a:gd name="connsiteX3" fmla="*/ 0 w 74425"/>
                <a:gd name="connsiteY3" fmla="*/ 35 h 129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425" h="129034">
                  <a:moveTo>
                    <a:pt x="0" y="35"/>
                  </a:moveTo>
                  <a:cubicBezTo>
                    <a:pt x="0" y="2152"/>
                    <a:pt x="66675" y="120685"/>
                    <a:pt x="66675" y="120685"/>
                  </a:cubicBezTo>
                  <a:cubicBezTo>
                    <a:pt x="77787" y="138676"/>
                    <a:pt x="76200" y="124389"/>
                    <a:pt x="66675" y="107985"/>
                  </a:cubicBezTo>
                  <a:cubicBezTo>
                    <a:pt x="57150" y="91581"/>
                    <a:pt x="0" y="-2082"/>
                    <a:pt x="0" y="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5" name="フリーフォーム 1834">
              <a:extLst>
                <a:ext uri="{FF2B5EF4-FFF2-40B4-BE49-F238E27FC236}">
                  <a16:creationId xmlns:a16="http://schemas.microsoft.com/office/drawing/2014/main" id="{F2E07902-A3AB-25B7-A3F3-68E8A37B8A21}"/>
                </a:ext>
              </a:extLst>
            </p:cNvPr>
            <p:cNvSpPr/>
            <p:nvPr/>
          </p:nvSpPr>
          <p:spPr>
            <a:xfrm>
              <a:off x="3497306" y="2796155"/>
              <a:ext cx="84529" cy="106997"/>
            </a:xfrm>
            <a:custGeom>
              <a:avLst/>
              <a:gdLst>
                <a:gd name="connsiteX0" fmla="*/ 84094 w 84529"/>
                <a:gd name="connsiteY0" fmla="*/ 1020 h 106997"/>
                <a:gd name="connsiteX1" fmla="*/ 1544 w 84529"/>
                <a:gd name="connsiteY1" fmla="*/ 105795 h 106997"/>
                <a:gd name="connsiteX2" fmla="*/ 33294 w 84529"/>
                <a:gd name="connsiteY2" fmla="*/ 54995 h 106997"/>
                <a:gd name="connsiteX3" fmla="*/ 84094 w 84529"/>
                <a:gd name="connsiteY3" fmla="*/ 1020 h 10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529" h="106997">
                  <a:moveTo>
                    <a:pt x="84094" y="1020"/>
                  </a:moveTo>
                  <a:cubicBezTo>
                    <a:pt x="78802" y="9487"/>
                    <a:pt x="10011" y="96799"/>
                    <a:pt x="1544" y="105795"/>
                  </a:cubicBezTo>
                  <a:cubicBezTo>
                    <a:pt x="-6923" y="114791"/>
                    <a:pt x="21652" y="70870"/>
                    <a:pt x="33294" y="54995"/>
                  </a:cubicBezTo>
                  <a:cubicBezTo>
                    <a:pt x="44936" y="39120"/>
                    <a:pt x="89386" y="-7447"/>
                    <a:pt x="84094" y="10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6" name="フリーフォーム 1835">
              <a:extLst>
                <a:ext uri="{FF2B5EF4-FFF2-40B4-BE49-F238E27FC236}">
                  <a16:creationId xmlns:a16="http://schemas.microsoft.com/office/drawing/2014/main" id="{0F6A10E2-FA23-D629-2B9C-1DF77B001D5D}"/>
                </a:ext>
              </a:extLst>
            </p:cNvPr>
            <p:cNvSpPr/>
            <p:nvPr/>
          </p:nvSpPr>
          <p:spPr>
            <a:xfrm>
              <a:off x="3457435" y="2762225"/>
              <a:ext cx="117626" cy="222300"/>
            </a:xfrm>
            <a:custGeom>
              <a:avLst/>
              <a:gdLst>
                <a:gd name="connsiteX0" fmla="*/ 117615 w 117626"/>
                <a:gd name="connsiteY0" fmla="*/ 25 h 222300"/>
                <a:gd name="connsiteX1" fmla="*/ 25540 w 117626"/>
                <a:gd name="connsiteY1" fmla="*/ 114325 h 222300"/>
                <a:gd name="connsiteX2" fmla="*/ 140 w 117626"/>
                <a:gd name="connsiteY2" fmla="*/ 222275 h 222300"/>
                <a:gd name="connsiteX3" fmla="*/ 19190 w 117626"/>
                <a:gd name="connsiteY3" fmla="*/ 104800 h 222300"/>
                <a:gd name="connsiteX4" fmla="*/ 117615 w 117626"/>
                <a:gd name="connsiteY4" fmla="*/ 25 h 2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626" h="222300">
                  <a:moveTo>
                    <a:pt x="117615" y="25"/>
                  </a:moveTo>
                  <a:cubicBezTo>
                    <a:pt x="118673" y="1613"/>
                    <a:pt x="45119" y="77283"/>
                    <a:pt x="25540" y="114325"/>
                  </a:cubicBezTo>
                  <a:cubicBezTo>
                    <a:pt x="5961" y="151367"/>
                    <a:pt x="1198" y="223863"/>
                    <a:pt x="140" y="222275"/>
                  </a:cubicBezTo>
                  <a:cubicBezTo>
                    <a:pt x="-918" y="220687"/>
                    <a:pt x="3844" y="137608"/>
                    <a:pt x="19190" y="104800"/>
                  </a:cubicBezTo>
                  <a:cubicBezTo>
                    <a:pt x="34536" y="71992"/>
                    <a:pt x="116557" y="-1563"/>
                    <a:pt x="117615" y="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7" name="フリーフォーム 1836">
              <a:extLst>
                <a:ext uri="{FF2B5EF4-FFF2-40B4-BE49-F238E27FC236}">
                  <a16:creationId xmlns:a16="http://schemas.microsoft.com/office/drawing/2014/main" id="{AFC02E49-24AB-FDF0-5B65-F1416C46449F}"/>
                </a:ext>
              </a:extLst>
            </p:cNvPr>
            <p:cNvSpPr/>
            <p:nvPr/>
          </p:nvSpPr>
          <p:spPr>
            <a:xfrm>
              <a:off x="3505053" y="2725645"/>
              <a:ext cx="327880" cy="144938"/>
            </a:xfrm>
            <a:custGeom>
              <a:avLst/>
              <a:gdLst>
                <a:gd name="connsiteX0" fmla="*/ 147 w 327880"/>
                <a:gd name="connsiteY0" fmla="*/ 65180 h 144938"/>
                <a:gd name="connsiteX1" fmla="*/ 98572 w 327880"/>
                <a:gd name="connsiteY1" fmla="*/ 1680 h 144938"/>
                <a:gd name="connsiteX2" fmla="*/ 92222 w 327880"/>
                <a:gd name="connsiteY2" fmla="*/ 20730 h 144938"/>
                <a:gd name="connsiteX3" fmla="*/ 162072 w 327880"/>
                <a:gd name="connsiteY3" fmla="*/ 46130 h 144938"/>
                <a:gd name="connsiteX4" fmla="*/ 327172 w 327880"/>
                <a:gd name="connsiteY4" fmla="*/ 144555 h 144938"/>
                <a:gd name="connsiteX5" fmla="*/ 216047 w 327880"/>
                <a:gd name="connsiteY5" fmla="*/ 77880 h 144938"/>
                <a:gd name="connsiteX6" fmla="*/ 79522 w 327880"/>
                <a:gd name="connsiteY6" fmla="*/ 17555 h 144938"/>
                <a:gd name="connsiteX7" fmla="*/ 147 w 327880"/>
                <a:gd name="connsiteY7" fmla="*/ 65180 h 14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7880" h="144938">
                  <a:moveTo>
                    <a:pt x="147" y="65180"/>
                  </a:moveTo>
                  <a:cubicBezTo>
                    <a:pt x="3322" y="62534"/>
                    <a:pt x="98572" y="1680"/>
                    <a:pt x="98572" y="1680"/>
                  </a:cubicBezTo>
                  <a:cubicBezTo>
                    <a:pt x="113918" y="-5728"/>
                    <a:pt x="81639" y="13322"/>
                    <a:pt x="92222" y="20730"/>
                  </a:cubicBezTo>
                  <a:cubicBezTo>
                    <a:pt x="102805" y="28138"/>
                    <a:pt x="122914" y="25493"/>
                    <a:pt x="162072" y="46130"/>
                  </a:cubicBezTo>
                  <a:cubicBezTo>
                    <a:pt x="201230" y="66767"/>
                    <a:pt x="318176" y="139263"/>
                    <a:pt x="327172" y="144555"/>
                  </a:cubicBezTo>
                  <a:cubicBezTo>
                    <a:pt x="336168" y="149847"/>
                    <a:pt x="257322" y="99047"/>
                    <a:pt x="216047" y="77880"/>
                  </a:cubicBezTo>
                  <a:cubicBezTo>
                    <a:pt x="174772" y="56713"/>
                    <a:pt x="113389" y="21259"/>
                    <a:pt x="79522" y="17555"/>
                  </a:cubicBezTo>
                  <a:cubicBezTo>
                    <a:pt x="45655" y="13851"/>
                    <a:pt x="-3028" y="67826"/>
                    <a:pt x="147" y="651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8" name="フリーフォーム 1837">
              <a:extLst>
                <a:ext uri="{FF2B5EF4-FFF2-40B4-BE49-F238E27FC236}">
                  <a16:creationId xmlns:a16="http://schemas.microsoft.com/office/drawing/2014/main" id="{2120BF29-7B41-8B21-57D7-E40561B98C41}"/>
                </a:ext>
              </a:extLst>
            </p:cNvPr>
            <p:cNvSpPr/>
            <p:nvPr/>
          </p:nvSpPr>
          <p:spPr>
            <a:xfrm>
              <a:off x="3607911" y="2801541"/>
              <a:ext cx="222788" cy="141885"/>
            </a:xfrm>
            <a:custGeom>
              <a:avLst/>
              <a:gdLst>
                <a:gd name="connsiteX0" fmla="*/ 2064 w 222788"/>
                <a:gd name="connsiteY0" fmla="*/ 1984 h 141885"/>
                <a:gd name="connsiteX1" fmla="*/ 192564 w 222788"/>
                <a:gd name="connsiteY1" fmla="*/ 97234 h 141885"/>
                <a:gd name="connsiteX2" fmla="*/ 189389 w 222788"/>
                <a:gd name="connsiteY2" fmla="*/ 141684 h 141885"/>
                <a:gd name="connsiteX3" fmla="*/ 221139 w 222788"/>
                <a:gd name="connsiteY3" fmla="*/ 81359 h 141885"/>
                <a:gd name="connsiteX4" fmla="*/ 205264 w 222788"/>
                <a:gd name="connsiteY4" fmla="*/ 87709 h 141885"/>
                <a:gd name="connsiteX5" fmla="*/ 97314 w 222788"/>
                <a:gd name="connsiteY5" fmla="*/ 36909 h 141885"/>
                <a:gd name="connsiteX6" fmla="*/ 2064 w 222788"/>
                <a:gd name="connsiteY6" fmla="*/ 1984 h 14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788" h="141885">
                  <a:moveTo>
                    <a:pt x="2064" y="1984"/>
                  </a:moveTo>
                  <a:cubicBezTo>
                    <a:pt x="17939" y="12038"/>
                    <a:pt x="161343" y="73951"/>
                    <a:pt x="192564" y="97234"/>
                  </a:cubicBezTo>
                  <a:cubicBezTo>
                    <a:pt x="223785" y="120517"/>
                    <a:pt x="184627" y="144330"/>
                    <a:pt x="189389" y="141684"/>
                  </a:cubicBezTo>
                  <a:cubicBezTo>
                    <a:pt x="194151" y="139038"/>
                    <a:pt x="221139" y="81359"/>
                    <a:pt x="221139" y="81359"/>
                  </a:cubicBezTo>
                  <a:cubicBezTo>
                    <a:pt x="223785" y="72363"/>
                    <a:pt x="225901" y="95117"/>
                    <a:pt x="205264" y="87709"/>
                  </a:cubicBezTo>
                  <a:cubicBezTo>
                    <a:pt x="184627" y="80301"/>
                    <a:pt x="128535" y="51197"/>
                    <a:pt x="97314" y="36909"/>
                  </a:cubicBezTo>
                  <a:cubicBezTo>
                    <a:pt x="66093" y="22622"/>
                    <a:pt x="-13811" y="-8070"/>
                    <a:pt x="2064" y="19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9" name="フリーフォーム 1838">
              <a:extLst>
                <a:ext uri="{FF2B5EF4-FFF2-40B4-BE49-F238E27FC236}">
                  <a16:creationId xmlns:a16="http://schemas.microsoft.com/office/drawing/2014/main" id="{E4ACE48B-3D69-111B-9E03-BE5377431B2D}"/>
                </a:ext>
              </a:extLst>
            </p:cNvPr>
            <p:cNvSpPr/>
            <p:nvPr/>
          </p:nvSpPr>
          <p:spPr>
            <a:xfrm>
              <a:off x="3593544" y="2821889"/>
              <a:ext cx="76784" cy="83788"/>
            </a:xfrm>
            <a:custGeom>
              <a:avLst/>
              <a:gdLst>
                <a:gd name="connsiteX0" fmla="*/ 556 w 76784"/>
                <a:gd name="connsiteY0" fmla="*/ 686 h 83788"/>
                <a:gd name="connsiteX1" fmla="*/ 73581 w 76784"/>
                <a:gd name="connsiteY1" fmla="*/ 83236 h 83788"/>
                <a:gd name="connsiteX2" fmla="*/ 48181 w 76784"/>
                <a:gd name="connsiteY2" fmla="*/ 35611 h 83788"/>
                <a:gd name="connsiteX3" fmla="*/ 76756 w 76784"/>
                <a:gd name="connsiteY3" fmla="*/ 13386 h 83788"/>
                <a:gd name="connsiteX4" fmla="*/ 41831 w 76784"/>
                <a:gd name="connsiteY4" fmla="*/ 41961 h 83788"/>
                <a:gd name="connsiteX5" fmla="*/ 556 w 76784"/>
                <a:gd name="connsiteY5" fmla="*/ 686 h 83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784" h="83788">
                  <a:moveTo>
                    <a:pt x="556" y="686"/>
                  </a:moveTo>
                  <a:cubicBezTo>
                    <a:pt x="5848" y="7565"/>
                    <a:pt x="65644" y="77415"/>
                    <a:pt x="73581" y="83236"/>
                  </a:cubicBezTo>
                  <a:cubicBezTo>
                    <a:pt x="81518" y="89057"/>
                    <a:pt x="47652" y="47253"/>
                    <a:pt x="48181" y="35611"/>
                  </a:cubicBezTo>
                  <a:cubicBezTo>
                    <a:pt x="48710" y="23969"/>
                    <a:pt x="77814" y="12328"/>
                    <a:pt x="76756" y="13386"/>
                  </a:cubicBezTo>
                  <a:cubicBezTo>
                    <a:pt x="75698" y="14444"/>
                    <a:pt x="54531" y="43019"/>
                    <a:pt x="41831" y="41961"/>
                  </a:cubicBezTo>
                  <a:cubicBezTo>
                    <a:pt x="29131" y="40903"/>
                    <a:pt x="-4736" y="-6193"/>
                    <a:pt x="556" y="6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0" name="フリーフォーム 1839">
              <a:extLst>
                <a:ext uri="{FF2B5EF4-FFF2-40B4-BE49-F238E27FC236}">
                  <a16:creationId xmlns:a16="http://schemas.microsoft.com/office/drawing/2014/main" id="{C85F03D3-5B32-E4FE-8F7C-F24977088C37}"/>
                </a:ext>
              </a:extLst>
            </p:cNvPr>
            <p:cNvSpPr/>
            <p:nvPr/>
          </p:nvSpPr>
          <p:spPr>
            <a:xfrm>
              <a:off x="3387724" y="2540000"/>
              <a:ext cx="150395" cy="102325"/>
            </a:xfrm>
            <a:custGeom>
              <a:avLst/>
              <a:gdLst>
                <a:gd name="connsiteX0" fmla="*/ 1 w 150395"/>
                <a:gd name="connsiteY0" fmla="*/ 47625 h 102325"/>
                <a:gd name="connsiteX1" fmla="*/ 146051 w 150395"/>
                <a:gd name="connsiteY1" fmla="*/ 88900 h 102325"/>
                <a:gd name="connsiteX2" fmla="*/ 107951 w 150395"/>
                <a:gd name="connsiteY2" fmla="*/ 50800 h 102325"/>
                <a:gd name="connsiteX3" fmla="*/ 66676 w 150395"/>
                <a:gd name="connsiteY3" fmla="*/ 0 h 102325"/>
                <a:gd name="connsiteX4" fmla="*/ 149226 w 150395"/>
                <a:gd name="connsiteY4" fmla="*/ 101600 h 102325"/>
                <a:gd name="connsiteX5" fmla="*/ 1 w 150395"/>
                <a:gd name="connsiteY5" fmla="*/ 47625 h 10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395" h="102325">
                  <a:moveTo>
                    <a:pt x="1" y="47625"/>
                  </a:moveTo>
                  <a:cubicBezTo>
                    <a:pt x="-528" y="45508"/>
                    <a:pt x="128059" y="88371"/>
                    <a:pt x="146051" y="88900"/>
                  </a:cubicBezTo>
                  <a:cubicBezTo>
                    <a:pt x="164043" y="89429"/>
                    <a:pt x="121180" y="65617"/>
                    <a:pt x="107951" y="50800"/>
                  </a:cubicBezTo>
                  <a:cubicBezTo>
                    <a:pt x="94722" y="35983"/>
                    <a:pt x="66676" y="0"/>
                    <a:pt x="66676" y="0"/>
                  </a:cubicBezTo>
                  <a:cubicBezTo>
                    <a:pt x="73555" y="8467"/>
                    <a:pt x="155047" y="93663"/>
                    <a:pt x="149226" y="101600"/>
                  </a:cubicBezTo>
                  <a:cubicBezTo>
                    <a:pt x="143405" y="109537"/>
                    <a:pt x="530" y="49742"/>
                    <a:pt x="1" y="4762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1" name="フリーフォーム 1840">
              <a:extLst>
                <a:ext uri="{FF2B5EF4-FFF2-40B4-BE49-F238E27FC236}">
                  <a16:creationId xmlns:a16="http://schemas.microsoft.com/office/drawing/2014/main" id="{16D9FAF6-7CB9-C86E-05C7-8CFF503E52AD}"/>
                </a:ext>
              </a:extLst>
            </p:cNvPr>
            <p:cNvSpPr/>
            <p:nvPr/>
          </p:nvSpPr>
          <p:spPr>
            <a:xfrm>
              <a:off x="3475681" y="2564606"/>
              <a:ext cx="281287" cy="254802"/>
            </a:xfrm>
            <a:custGeom>
              <a:avLst/>
              <a:gdLst>
                <a:gd name="connsiteX0" fmla="*/ 944 w 281287"/>
                <a:gd name="connsiteY0" fmla="*/ 794 h 254802"/>
                <a:gd name="connsiteX1" fmla="*/ 264469 w 281287"/>
                <a:gd name="connsiteY1" fmla="*/ 165894 h 254802"/>
                <a:gd name="connsiteX2" fmla="*/ 254944 w 281287"/>
                <a:gd name="connsiteY2" fmla="*/ 137319 h 254802"/>
                <a:gd name="connsiteX3" fmla="*/ 258119 w 281287"/>
                <a:gd name="connsiteY3" fmla="*/ 254794 h 254802"/>
                <a:gd name="connsiteX4" fmla="*/ 261294 w 281287"/>
                <a:gd name="connsiteY4" fmla="*/ 130969 h 254802"/>
                <a:gd name="connsiteX5" fmla="*/ 245419 w 281287"/>
                <a:gd name="connsiteY5" fmla="*/ 150019 h 254802"/>
                <a:gd name="connsiteX6" fmla="*/ 181919 w 281287"/>
                <a:gd name="connsiteY6" fmla="*/ 92869 h 254802"/>
                <a:gd name="connsiteX7" fmla="*/ 175569 w 281287"/>
                <a:gd name="connsiteY7" fmla="*/ 102394 h 254802"/>
                <a:gd name="connsiteX8" fmla="*/ 944 w 281287"/>
                <a:gd name="connsiteY8" fmla="*/ 794 h 254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287" h="254802">
                  <a:moveTo>
                    <a:pt x="944" y="794"/>
                  </a:moveTo>
                  <a:cubicBezTo>
                    <a:pt x="15761" y="11377"/>
                    <a:pt x="222136" y="143140"/>
                    <a:pt x="264469" y="165894"/>
                  </a:cubicBezTo>
                  <a:cubicBezTo>
                    <a:pt x="306802" y="188648"/>
                    <a:pt x="256002" y="122502"/>
                    <a:pt x="254944" y="137319"/>
                  </a:cubicBezTo>
                  <a:cubicBezTo>
                    <a:pt x="253886" y="152136"/>
                    <a:pt x="257061" y="255852"/>
                    <a:pt x="258119" y="254794"/>
                  </a:cubicBezTo>
                  <a:cubicBezTo>
                    <a:pt x="259177" y="253736"/>
                    <a:pt x="261294" y="130969"/>
                    <a:pt x="261294" y="130969"/>
                  </a:cubicBezTo>
                  <a:cubicBezTo>
                    <a:pt x="259177" y="113507"/>
                    <a:pt x="258648" y="156369"/>
                    <a:pt x="245419" y="150019"/>
                  </a:cubicBezTo>
                  <a:cubicBezTo>
                    <a:pt x="232190" y="143669"/>
                    <a:pt x="181919" y="92869"/>
                    <a:pt x="181919" y="92869"/>
                  </a:cubicBezTo>
                  <a:cubicBezTo>
                    <a:pt x="170277" y="84932"/>
                    <a:pt x="200969" y="116152"/>
                    <a:pt x="175569" y="102394"/>
                  </a:cubicBezTo>
                  <a:cubicBezTo>
                    <a:pt x="150169" y="88636"/>
                    <a:pt x="-13873" y="-9789"/>
                    <a:pt x="944" y="7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2" name="フリーフォーム 1841">
              <a:extLst>
                <a:ext uri="{FF2B5EF4-FFF2-40B4-BE49-F238E27FC236}">
                  <a16:creationId xmlns:a16="http://schemas.microsoft.com/office/drawing/2014/main" id="{81BEF726-A4FC-AFB9-F84D-A3FAC32A5A1E}"/>
                </a:ext>
              </a:extLst>
            </p:cNvPr>
            <p:cNvSpPr/>
            <p:nvPr/>
          </p:nvSpPr>
          <p:spPr>
            <a:xfrm>
              <a:off x="3371831" y="2495931"/>
              <a:ext cx="350588" cy="190129"/>
            </a:xfrm>
            <a:custGeom>
              <a:avLst/>
              <a:gdLst>
                <a:gd name="connsiteX0" fmla="*/ 19 w 350588"/>
                <a:gd name="connsiteY0" fmla="*/ 18669 h 190129"/>
                <a:gd name="connsiteX1" fmla="*/ 28594 w 350588"/>
                <a:gd name="connsiteY1" fmla="*/ 66294 h 190129"/>
                <a:gd name="connsiteX2" fmla="*/ 88919 w 350588"/>
                <a:gd name="connsiteY2" fmla="*/ 2794 h 190129"/>
                <a:gd name="connsiteX3" fmla="*/ 206394 w 350588"/>
                <a:gd name="connsiteY3" fmla="*/ 44069 h 190129"/>
                <a:gd name="connsiteX4" fmla="*/ 330219 w 350588"/>
                <a:gd name="connsiteY4" fmla="*/ 139319 h 190129"/>
                <a:gd name="connsiteX5" fmla="*/ 349269 w 350588"/>
                <a:gd name="connsiteY5" fmla="*/ 190119 h 190129"/>
                <a:gd name="connsiteX6" fmla="*/ 317519 w 350588"/>
                <a:gd name="connsiteY6" fmla="*/ 142494 h 190129"/>
                <a:gd name="connsiteX7" fmla="*/ 139719 w 350588"/>
                <a:gd name="connsiteY7" fmla="*/ 18669 h 190129"/>
                <a:gd name="connsiteX8" fmla="*/ 88919 w 350588"/>
                <a:gd name="connsiteY8" fmla="*/ 5969 h 190129"/>
                <a:gd name="connsiteX9" fmla="*/ 25419 w 350588"/>
                <a:gd name="connsiteY9" fmla="*/ 72644 h 190129"/>
                <a:gd name="connsiteX10" fmla="*/ 19 w 350588"/>
                <a:gd name="connsiteY10" fmla="*/ 18669 h 190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588" h="190129">
                  <a:moveTo>
                    <a:pt x="19" y="18669"/>
                  </a:moveTo>
                  <a:cubicBezTo>
                    <a:pt x="548" y="17611"/>
                    <a:pt x="13777" y="68940"/>
                    <a:pt x="28594" y="66294"/>
                  </a:cubicBezTo>
                  <a:cubicBezTo>
                    <a:pt x="43411" y="63648"/>
                    <a:pt x="59286" y="6498"/>
                    <a:pt x="88919" y="2794"/>
                  </a:cubicBezTo>
                  <a:cubicBezTo>
                    <a:pt x="118552" y="-910"/>
                    <a:pt x="166177" y="21315"/>
                    <a:pt x="206394" y="44069"/>
                  </a:cubicBezTo>
                  <a:cubicBezTo>
                    <a:pt x="246611" y="66823"/>
                    <a:pt x="306407" y="114977"/>
                    <a:pt x="330219" y="139319"/>
                  </a:cubicBezTo>
                  <a:cubicBezTo>
                    <a:pt x="354032" y="163661"/>
                    <a:pt x="351386" y="189590"/>
                    <a:pt x="349269" y="190119"/>
                  </a:cubicBezTo>
                  <a:cubicBezTo>
                    <a:pt x="347152" y="190648"/>
                    <a:pt x="352444" y="171069"/>
                    <a:pt x="317519" y="142494"/>
                  </a:cubicBezTo>
                  <a:cubicBezTo>
                    <a:pt x="282594" y="113919"/>
                    <a:pt x="177819" y="41423"/>
                    <a:pt x="139719" y="18669"/>
                  </a:cubicBezTo>
                  <a:cubicBezTo>
                    <a:pt x="101619" y="-4085"/>
                    <a:pt x="107969" y="-3027"/>
                    <a:pt x="88919" y="5969"/>
                  </a:cubicBezTo>
                  <a:cubicBezTo>
                    <a:pt x="69869" y="14965"/>
                    <a:pt x="41294" y="67352"/>
                    <a:pt x="25419" y="72644"/>
                  </a:cubicBezTo>
                  <a:cubicBezTo>
                    <a:pt x="9544" y="77936"/>
                    <a:pt x="-510" y="19727"/>
                    <a:pt x="19" y="186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3" name="フリーフォーム 1842">
              <a:extLst>
                <a:ext uri="{FF2B5EF4-FFF2-40B4-BE49-F238E27FC236}">
                  <a16:creationId xmlns:a16="http://schemas.microsoft.com/office/drawing/2014/main" id="{9B6E38DE-C8F0-7053-EDE4-9943DB28A362}"/>
                </a:ext>
              </a:extLst>
            </p:cNvPr>
            <p:cNvSpPr/>
            <p:nvPr/>
          </p:nvSpPr>
          <p:spPr>
            <a:xfrm>
              <a:off x="3403571" y="2522689"/>
              <a:ext cx="292220" cy="128510"/>
            </a:xfrm>
            <a:custGeom>
              <a:avLst/>
              <a:gdLst>
                <a:gd name="connsiteX0" fmla="*/ 29 w 292220"/>
                <a:gd name="connsiteY0" fmla="*/ 58586 h 128510"/>
                <a:gd name="connsiteX1" fmla="*/ 82579 w 292220"/>
                <a:gd name="connsiteY1" fmla="*/ 1436 h 128510"/>
                <a:gd name="connsiteX2" fmla="*/ 130204 w 292220"/>
                <a:gd name="connsiteY2" fmla="*/ 26836 h 128510"/>
                <a:gd name="connsiteX3" fmla="*/ 292129 w 292220"/>
                <a:gd name="connsiteY3" fmla="*/ 128436 h 128510"/>
                <a:gd name="connsiteX4" fmla="*/ 152429 w 292220"/>
                <a:gd name="connsiteY4" fmla="*/ 42711 h 128510"/>
                <a:gd name="connsiteX5" fmla="*/ 92104 w 292220"/>
                <a:gd name="connsiteY5" fmla="*/ 10961 h 128510"/>
                <a:gd name="connsiteX6" fmla="*/ 29 w 292220"/>
                <a:gd name="connsiteY6" fmla="*/ 58586 h 12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2220" h="128510">
                  <a:moveTo>
                    <a:pt x="29" y="58586"/>
                  </a:moveTo>
                  <a:cubicBezTo>
                    <a:pt x="-1558" y="56999"/>
                    <a:pt x="60883" y="6728"/>
                    <a:pt x="82579" y="1436"/>
                  </a:cubicBezTo>
                  <a:cubicBezTo>
                    <a:pt x="104275" y="-3856"/>
                    <a:pt x="95279" y="5669"/>
                    <a:pt x="130204" y="26836"/>
                  </a:cubicBezTo>
                  <a:cubicBezTo>
                    <a:pt x="165129" y="48003"/>
                    <a:pt x="288425" y="125790"/>
                    <a:pt x="292129" y="128436"/>
                  </a:cubicBezTo>
                  <a:cubicBezTo>
                    <a:pt x="295833" y="131082"/>
                    <a:pt x="185767" y="62290"/>
                    <a:pt x="152429" y="42711"/>
                  </a:cubicBezTo>
                  <a:cubicBezTo>
                    <a:pt x="119092" y="23132"/>
                    <a:pt x="116975" y="14136"/>
                    <a:pt x="92104" y="10961"/>
                  </a:cubicBezTo>
                  <a:cubicBezTo>
                    <a:pt x="67233" y="7786"/>
                    <a:pt x="1616" y="60173"/>
                    <a:pt x="29" y="585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4" name="フリーフォーム 1843">
              <a:extLst>
                <a:ext uri="{FF2B5EF4-FFF2-40B4-BE49-F238E27FC236}">
                  <a16:creationId xmlns:a16="http://schemas.microsoft.com/office/drawing/2014/main" id="{7941C171-1D81-0CCE-7BBF-DF8618E09C14}"/>
                </a:ext>
              </a:extLst>
            </p:cNvPr>
            <p:cNvSpPr/>
            <p:nvPr/>
          </p:nvSpPr>
          <p:spPr>
            <a:xfrm>
              <a:off x="3387725" y="2206504"/>
              <a:ext cx="66675" cy="292319"/>
            </a:xfrm>
            <a:custGeom>
              <a:avLst/>
              <a:gdLst>
                <a:gd name="connsiteX0" fmla="*/ 0 w 66675"/>
                <a:gd name="connsiteY0" fmla="*/ 121 h 292319"/>
                <a:gd name="connsiteX1" fmla="*/ 34925 w 66675"/>
                <a:gd name="connsiteY1" fmla="*/ 127121 h 292319"/>
                <a:gd name="connsiteX2" fmla="*/ 66675 w 66675"/>
                <a:gd name="connsiteY2" fmla="*/ 292221 h 292319"/>
                <a:gd name="connsiteX3" fmla="*/ 34925 w 66675"/>
                <a:gd name="connsiteY3" fmla="*/ 149346 h 292319"/>
                <a:gd name="connsiteX4" fmla="*/ 0 w 66675"/>
                <a:gd name="connsiteY4" fmla="*/ 121 h 29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292319">
                  <a:moveTo>
                    <a:pt x="0" y="121"/>
                  </a:moveTo>
                  <a:cubicBezTo>
                    <a:pt x="0" y="-3583"/>
                    <a:pt x="23813" y="78438"/>
                    <a:pt x="34925" y="127121"/>
                  </a:cubicBezTo>
                  <a:cubicBezTo>
                    <a:pt x="46037" y="175804"/>
                    <a:pt x="66675" y="288517"/>
                    <a:pt x="66675" y="292221"/>
                  </a:cubicBezTo>
                  <a:cubicBezTo>
                    <a:pt x="66675" y="295925"/>
                    <a:pt x="47625" y="194325"/>
                    <a:pt x="34925" y="149346"/>
                  </a:cubicBezTo>
                  <a:cubicBezTo>
                    <a:pt x="22225" y="104367"/>
                    <a:pt x="0" y="3825"/>
                    <a:pt x="0" y="1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5" name="フリーフォーム 1844">
              <a:extLst>
                <a:ext uri="{FF2B5EF4-FFF2-40B4-BE49-F238E27FC236}">
                  <a16:creationId xmlns:a16="http://schemas.microsoft.com/office/drawing/2014/main" id="{72BC2131-8DF6-F5AC-F829-7B1360AA7D89}"/>
                </a:ext>
              </a:extLst>
            </p:cNvPr>
            <p:cNvSpPr/>
            <p:nvPr/>
          </p:nvSpPr>
          <p:spPr>
            <a:xfrm>
              <a:off x="3394075" y="2177823"/>
              <a:ext cx="73025" cy="318580"/>
            </a:xfrm>
            <a:custGeom>
              <a:avLst/>
              <a:gdLst>
                <a:gd name="connsiteX0" fmla="*/ 0 w 73025"/>
                <a:gd name="connsiteY0" fmla="*/ 227 h 318580"/>
                <a:gd name="connsiteX1" fmla="*/ 57150 w 73025"/>
                <a:gd name="connsiteY1" fmla="*/ 197077 h 318580"/>
                <a:gd name="connsiteX2" fmla="*/ 73025 w 73025"/>
                <a:gd name="connsiteY2" fmla="*/ 317727 h 318580"/>
                <a:gd name="connsiteX3" fmla="*/ 57150 w 73025"/>
                <a:gd name="connsiteY3" fmla="*/ 238352 h 318580"/>
                <a:gd name="connsiteX4" fmla="*/ 0 w 73025"/>
                <a:gd name="connsiteY4" fmla="*/ 227 h 31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25" h="318580">
                  <a:moveTo>
                    <a:pt x="0" y="227"/>
                  </a:moveTo>
                  <a:cubicBezTo>
                    <a:pt x="0" y="-6652"/>
                    <a:pt x="44979" y="144160"/>
                    <a:pt x="57150" y="197077"/>
                  </a:cubicBezTo>
                  <a:cubicBezTo>
                    <a:pt x="69321" y="249994"/>
                    <a:pt x="73025" y="310848"/>
                    <a:pt x="73025" y="317727"/>
                  </a:cubicBezTo>
                  <a:cubicBezTo>
                    <a:pt x="73025" y="324606"/>
                    <a:pt x="68263" y="289152"/>
                    <a:pt x="57150" y="238352"/>
                  </a:cubicBezTo>
                  <a:cubicBezTo>
                    <a:pt x="46038" y="187552"/>
                    <a:pt x="0" y="7106"/>
                    <a:pt x="0" y="2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7" name="フリーフォーム 1846">
              <a:extLst>
                <a:ext uri="{FF2B5EF4-FFF2-40B4-BE49-F238E27FC236}">
                  <a16:creationId xmlns:a16="http://schemas.microsoft.com/office/drawing/2014/main" id="{655EC545-7FD2-3B61-738E-F69B837A82FD}"/>
                </a:ext>
              </a:extLst>
            </p:cNvPr>
            <p:cNvSpPr/>
            <p:nvPr/>
          </p:nvSpPr>
          <p:spPr>
            <a:xfrm>
              <a:off x="3377704" y="2199190"/>
              <a:ext cx="289424" cy="401410"/>
            </a:xfrm>
            <a:custGeom>
              <a:avLst/>
              <a:gdLst>
                <a:gd name="connsiteX0" fmla="*/ 496 w 289424"/>
                <a:gd name="connsiteY0" fmla="*/ 1085 h 401410"/>
                <a:gd name="connsiteX1" fmla="*/ 130671 w 289424"/>
                <a:gd name="connsiteY1" fmla="*/ 74110 h 401410"/>
                <a:gd name="connsiteX2" fmla="*/ 219571 w 289424"/>
                <a:gd name="connsiteY2" fmla="*/ 163010 h 401410"/>
                <a:gd name="connsiteX3" fmla="*/ 210046 w 289424"/>
                <a:gd name="connsiteY3" fmla="*/ 147135 h 401410"/>
                <a:gd name="connsiteX4" fmla="*/ 289421 w 289424"/>
                <a:gd name="connsiteY4" fmla="*/ 401135 h 401410"/>
                <a:gd name="connsiteX5" fmla="*/ 213221 w 289424"/>
                <a:gd name="connsiteY5" fmla="*/ 194760 h 401410"/>
                <a:gd name="connsiteX6" fmla="*/ 200521 w 289424"/>
                <a:gd name="connsiteY6" fmla="*/ 109035 h 401410"/>
                <a:gd name="connsiteX7" fmla="*/ 200521 w 289424"/>
                <a:gd name="connsiteY7" fmla="*/ 156660 h 401410"/>
                <a:gd name="connsiteX8" fmla="*/ 181471 w 289424"/>
                <a:gd name="connsiteY8" fmla="*/ 131260 h 401410"/>
                <a:gd name="connsiteX9" fmla="*/ 496 w 289424"/>
                <a:gd name="connsiteY9" fmla="*/ 1085 h 40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424" h="401410">
                  <a:moveTo>
                    <a:pt x="496" y="1085"/>
                  </a:moveTo>
                  <a:cubicBezTo>
                    <a:pt x="-7971" y="-8440"/>
                    <a:pt x="94158" y="47122"/>
                    <a:pt x="130671" y="74110"/>
                  </a:cubicBezTo>
                  <a:cubicBezTo>
                    <a:pt x="167184" y="101098"/>
                    <a:pt x="206342" y="150839"/>
                    <a:pt x="219571" y="163010"/>
                  </a:cubicBezTo>
                  <a:cubicBezTo>
                    <a:pt x="232800" y="175181"/>
                    <a:pt x="198404" y="107448"/>
                    <a:pt x="210046" y="147135"/>
                  </a:cubicBezTo>
                  <a:cubicBezTo>
                    <a:pt x="221688" y="186823"/>
                    <a:pt x="288892" y="393198"/>
                    <a:pt x="289421" y="401135"/>
                  </a:cubicBezTo>
                  <a:cubicBezTo>
                    <a:pt x="289950" y="409073"/>
                    <a:pt x="228038" y="243443"/>
                    <a:pt x="213221" y="194760"/>
                  </a:cubicBezTo>
                  <a:cubicBezTo>
                    <a:pt x="198404" y="146077"/>
                    <a:pt x="202638" y="115385"/>
                    <a:pt x="200521" y="109035"/>
                  </a:cubicBezTo>
                  <a:cubicBezTo>
                    <a:pt x="198404" y="102685"/>
                    <a:pt x="203696" y="152956"/>
                    <a:pt x="200521" y="156660"/>
                  </a:cubicBezTo>
                  <a:cubicBezTo>
                    <a:pt x="197346" y="160364"/>
                    <a:pt x="208988" y="153485"/>
                    <a:pt x="181471" y="131260"/>
                  </a:cubicBezTo>
                  <a:cubicBezTo>
                    <a:pt x="153954" y="109035"/>
                    <a:pt x="8963" y="10610"/>
                    <a:pt x="496" y="10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8" name="フリーフォーム 1847">
              <a:extLst>
                <a:ext uri="{FF2B5EF4-FFF2-40B4-BE49-F238E27FC236}">
                  <a16:creationId xmlns:a16="http://schemas.microsoft.com/office/drawing/2014/main" id="{BAD15760-1E45-C3C5-ACB0-B1CD25373591}"/>
                </a:ext>
              </a:extLst>
            </p:cNvPr>
            <p:cNvSpPr/>
            <p:nvPr/>
          </p:nvSpPr>
          <p:spPr>
            <a:xfrm>
              <a:off x="3457575" y="2289121"/>
              <a:ext cx="49066" cy="190086"/>
            </a:xfrm>
            <a:custGeom>
              <a:avLst/>
              <a:gdLst>
                <a:gd name="connsiteX0" fmla="*/ 0 w 49066"/>
                <a:gd name="connsiteY0" fmla="*/ 54 h 190086"/>
                <a:gd name="connsiteX1" fmla="*/ 44450 w 49066"/>
                <a:gd name="connsiteY1" fmla="*/ 177854 h 190086"/>
                <a:gd name="connsiteX2" fmla="*/ 44450 w 49066"/>
                <a:gd name="connsiteY2" fmla="*/ 158804 h 190086"/>
                <a:gd name="connsiteX3" fmla="*/ 0 w 49066"/>
                <a:gd name="connsiteY3" fmla="*/ 54 h 19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066" h="190086">
                  <a:moveTo>
                    <a:pt x="0" y="54"/>
                  </a:moveTo>
                  <a:cubicBezTo>
                    <a:pt x="0" y="3229"/>
                    <a:pt x="44450" y="177854"/>
                    <a:pt x="44450" y="177854"/>
                  </a:cubicBezTo>
                  <a:cubicBezTo>
                    <a:pt x="51858" y="204312"/>
                    <a:pt x="49212" y="183146"/>
                    <a:pt x="44450" y="158804"/>
                  </a:cubicBezTo>
                  <a:cubicBezTo>
                    <a:pt x="39688" y="134462"/>
                    <a:pt x="0" y="-3121"/>
                    <a:pt x="0" y="5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9" name="フリーフォーム 1848">
              <a:extLst>
                <a:ext uri="{FF2B5EF4-FFF2-40B4-BE49-F238E27FC236}">
                  <a16:creationId xmlns:a16="http://schemas.microsoft.com/office/drawing/2014/main" id="{D42AF608-C6B4-DEAA-C3E8-633AAA98C4F2}"/>
                </a:ext>
              </a:extLst>
            </p:cNvPr>
            <p:cNvSpPr/>
            <p:nvPr/>
          </p:nvSpPr>
          <p:spPr>
            <a:xfrm>
              <a:off x="3574862" y="2361878"/>
              <a:ext cx="45542" cy="167814"/>
            </a:xfrm>
            <a:custGeom>
              <a:avLst/>
              <a:gdLst>
                <a:gd name="connsiteX0" fmla="*/ 188 w 45542"/>
                <a:gd name="connsiteY0" fmla="*/ 322 h 167814"/>
                <a:gd name="connsiteX1" fmla="*/ 44638 w 45542"/>
                <a:gd name="connsiteY1" fmla="*/ 162247 h 167814"/>
                <a:gd name="connsiteX2" fmla="*/ 28763 w 45542"/>
                <a:gd name="connsiteY2" fmla="*/ 120972 h 167814"/>
                <a:gd name="connsiteX3" fmla="*/ 188 w 45542"/>
                <a:gd name="connsiteY3" fmla="*/ 322 h 16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42" h="167814">
                  <a:moveTo>
                    <a:pt x="188" y="322"/>
                  </a:moveTo>
                  <a:cubicBezTo>
                    <a:pt x="2834" y="7201"/>
                    <a:pt x="39876" y="142139"/>
                    <a:pt x="44638" y="162247"/>
                  </a:cubicBezTo>
                  <a:cubicBezTo>
                    <a:pt x="49400" y="182355"/>
                    <a:pt x="34055" y="143197"/>
                    <a:pt x="28763" y="120972"/>
                  </a:cubicBezTo>
                  <a:cubicBezTo>
                    <a:pt x="23471" y="98747"/>
                    <a:pt x="-2458" y="-6557"/>
                    <a:pt x="188" y="3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0" name="フリーフォーム 1849">
              <a:extLst>
                <a:ext uri="{FF2B5EF4-FFF2-40B4-BE49-F238E27FC236}">
                  <a16:creationId xmlns:a16="http://schemas.microsoft.com/office/drawing/2014/main" id="{1543CD5D-FFC2-0BA8-6FD3-2B375508CCEB}"/>
                </a:ext>
              </a:extLst>
            </p:cNvPr>
            <p:cNvSpPr/>
            <p:nvPr/>
          </p:nvSpPr>
          <p:spPr>
            <a:xfrm>
              <a:off x="2600435" y="2294332"/>
              <a:ext cx="787527" cy="306065"/>
            </a:xfrm>
            <a:custGeom>
              <a:avLst/>
              <a:gdLst>
                <a:gd name="connsiteX0" fmla="*/ 3065 w 787527"/>
                <a:gd name="connsiteY0" fmla="*/ 1193 h 306065"/>
                <a:gd name="connsiteX1" fmla="*/ 545990 w 787527"/>
                <a:gd name="connsiteY1" fmla="*/ 102793 h 306065"/>
                <a:gd name="connsiteX2" fmla="*/ 536465 w 787527"/>
                <a:gd name="connsiteY2" fmla="*/ 96443 h 306065"/>
                <a:gd name="connsiteX3" fmla="*/ 647590 w 787527"/>
                <a:gd name="connsiteY3" fmla="*/ 166293 h 306065"/>
                <a:gd name="connsiteX4" fmla="*/ 647590 w 787527"/>
                <a:gd name="connsiteY4" fmla="*/ 147243 h 306065"/>
                <a:gd name="connsiteX5" fmla="*/ 787290 w 787527"/>
                <a:gd name="connsiteY5" fmla="*/ 305993 h 306065"/>
                <a:gd name="connsiteX6" fmla="*/ 609490 w 787527"/>
                <a:gd name="connsiteY6" fmla="*/ 125018 h 306065"/>
                <a:gd name="connsiteX7" fmla="*/ 533290 w 787527"/>
                <a:gd name="connsiteY7" fmla="*/ 112318 h 306065"/>
                <a:gd name="connsiteX8" fmla="*/ 333265 w 787527"/>
                <a:gd name="connsiteY8" fmla="*/ 51993 h 306065"/>
                <a:gd name="connsiteX9" fmla="*/ 3065 w 787527"/>
                <a:gd name="connsiteY9" fmla="*/ 1193 h 30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7527" h="306065">
                  <a:moveTo>
                    <a:pt x="3065" y="1193"/>
                  </a:moveTo>
                  <a:cubicBezTo>
                    <a:pt x="38519" y="9660"/>
                    <a:pt x="545990" y="102793"/>
                    <a:pt x="545990" y="102793"/>
                  </a:cubicBezTo>
                  <a:cubicBezTo>
                    <a:pt x="634890" y="118668"/>
                    <a:pt x="536465" y="96443"/>
                    <a:pt x="536465" y="96443"/>
                  </a:cubicBezTo>
                  <a:cubicBezTo>
                    <a:pt x="553398" y="107026"/>
                    <a:pt x="629069" y="157826"/>
                    <a:pt x="647590" y="166293"/>
                  </a:cubicBezTo>
                  <a:cubicBezTo>
                    <a:pt x="666111" y="174760"/>
                    <a:pt x="624307" y="123960"/>
                    <a:pt x="647590" y="147243"/>
                  </a:cubicBezTo>
                  <a:cubicBezTo>
                    <a:pt x="670873" y="170526"/>
                    <a:pt x="793640" y="309697"/>
                    <a:pt x="787290" y="305993"/>
                  </a:cubicBezTo>
                  <a:cubicBezTo>
                    <a:pt x="780940" y="302289"/>
                    <a:pt x="651823" y="157297"/>
                    <a:pt x="609490" y="125018"/>
                  </a:cubicBezTo>
                  <a:cubicBezTo>
                    <a:pt x="567157" y="92739"/>
                    <a:pt x="579328" y="124489"/>
                    <a:pt x="533290" y="112318"/>
                  </a:cubicBezTo>
                  <a:cubicBezTo>
                    <a:pt x="487252" y="100147"/>
                    <a:pt x="416873" y="72630"/>
                    <a:pt x="333265" y="51993"/>
                  </a:cubicBezTo>
                  <a:cubicBezTo>
                    <a:pt x="249657" y="31356"/>
                    <a:pt x="-32389" y="-7274"/>
                    <a:pt x="3065" y="11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1" name="フリーフォーム 1850">
              <a:extLst>
                <a:ext uri="{FF2B5EF4-FFF2-40B4-BE49-F238E27FC236}">
                  <a16:creationId xmlns:a16="http://schemas.microsoft.com/office/drawing/2014/main" id="{B19D0DE7-211B-A7DA-8C74-0D11CF13745D}"/>
                </a:ext>
              </a:extLst>
            </p:cNvPr>
            <p:cNvSpPr/>
            <p:nvPr/>
          </p:nvSpPr>
          <p:spPr>
            <a:xfrm>
              <a:off x="1654175" y="2277265"/>
              <a:ext cx="776092" cy="157960"/>
            </a:xfrm>
            <a:custGeom>
              <a:avLst/>
              <a:gdLst>
                <a:gd name="connsiteX0" fmla="*/ 0 w 776092"/>
                <a:gd name="connsiteY0" fmla="*/ 157960 h 157960"/>
                <a:gd name="connsiteX1" fmla="*/ 762000 w 776092"/>
                <a:gd name="connsiteY1" fmla="*/ 2385 h 157960"/>
                <a:gd name="connsiteX2" fmla="*/ 514350 w 776092"/>
                <a:gd name="connsiteY2" fmla="*/ 59535 h 157960"/>
                <a:gd name="connsiteX3" fmla="*/ 0 w 776092"/>
                <a:gd name="connsiteY3" fmla="*/ 157960 h 15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6092" h="157960">
                  <a:moveTo>
                    <a:pt x="0" y="157960"/>
                  </a:moveTo>
                  <a:lnTo>
                    <a:pt x="762000" y="2385"/>
                  </a:lnTo>
                  <a:cubicBezTo>
                    <a:pt x="847725" y="-14019"/>
                    <a:pt x="514350" y="59535"/>
                    <a:pt x="514350" y="59535"/>
                  </a:cubicBezTo>
                  <a:lnTo>
                    <a:pt x="0" y="15796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3" name="フリーフォーム 1852">
              <a:extLst>
                <a:ext uri="{FF2B5EF4-FFF2-40B4-BE49-F238E27FC236}">
                  <a16:creationId xmlns:a16="http://schemas.microsoft.com/office/drawing/2014/main" id="{BBFA98AF-23DE-DA39-5299-CC20DA92E0EF}"/>
                </a:ext>
              </a:extLst>
            </p:cNvPr>
            <p:cNvSpPr/>
            <p:nvPr/>
          </p:nvSpPr>
          <p:spPr>
            <a:xfrm>
              <a:off x="1651000" y="2267529"/>
              <a:ext cx="1102888" cy="132771"/>
            </a:xfrm>
            <a:custGeom>
              <a:avLst/>
              <a:gdLst>
                <a:gd name="connsiteX0" fmla="*/ 0 w 1102888"/>
                <a:gd name="connsiteY0" fmla="*/ 132771 h 132771"/>
                <a:gd name="connsiteX1" fmla="*/ 663575 w 1102888"/>
                <a:gd name="connsiteY1" fmla="*/ 5771 h 132771"/>
                <a:gd name="connsiteX2" fmla="*/ 609600 w 1102888"/>
                <a:gd name="connsiteY2" fmla="*/ 21646 h 132771"/>
                <a:gd name="connsiteX3" fmla="*/ 806450 w 1102888"/>
                <a:gd name="connsiteY3" fmla="*/ 21646 h 132771"/>
                <a:gd name="connsiteX4" fmla="*/ 1101725 w 1102888"/>
                <a:gd name="connsiteY4" fmla="*/ 56571 h 132771"/>
                <a:gd name="connsiteX5" fmla="*/ 688975 w 1102888"/>
                <a:gd name="connsiteY5" fmla="*/ 21646 h 132771"/>
                <a:gd name="connsiteX6" fmla="*/ 574675 w 1102888"/>
                <a:gd name="connsiteY6" fmla="*/ 34346 h 132771"/>
                <a:gd name="connsiteX7" fmla="*/ 438150 w 1102888"/>
                <a:gd name="connsiteY7" fmla="*/ 59746 h 132771"/>
                <a:gd name="connsiteX8" fmla="*/ 0 w 1102888"/>
                <a:gd name="connsiteY8" fmla="*/ 132771 h 132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888" h="132771">
                  <a:moveTo>
                    <a:pt x="0" y="132771"/>
                  </a:moveTo>
                  <a:lnTo>
                    <a:pt x="663575" y="5771"/>
                  </a:lnTo>
                  <a:cubicBezTo>
                    <a:pt x="765175" y="-12750"/>
                    <a:pt x="585788" y="19000"/>
                    <a:pt x="609600" y="21646"/>
                  </a:cubicBezTo>
                  <a:cubicBezTo>
                    <a:pt x="633412" y="24292"/>
                    <a:pt x="724429" y="15825"/>
                    <a:pt x="806450" y="21646"/>
                  </a:cubicBezTo>
                  <a:cubicBezTo>
                    <a:pt x="888471" y="27467"/>
                    <a:pt x="1121304" y="56571"/>
                    <a:pt x="1101725" y="56571"/>
                  </a:cubicBezTo>
                  <a:cubicBezTo>
                    <a:pt x="1082146" y="56571"/>
                    <a:pt x="776817" y="25350"/>
                    <a:pt x="688975" y="21646"/>
                  </a:cubicBezTo>
                  <a:cubicBezTo>
                    <a:pt x="601133" y="17942"/>
                    <a:pt x="616479" y="27996"/>
                    <a:pt x="574675" y="34346"/>
                  </a:cubicBezTo>
                  <a:cubicBezTo>
                    <a:pt x="532871" y="40696"/>
                    <a:pt x="438150" y="59746"/>
                    <a:pt x="438150" y="59746"/>
                  </a:cubicBezTo>
                  <a:lnTo>
                    <a:pt x="0" y="13277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4" name="フリーフォーム 1853">
              <a:extLst>
                <a:ext uri="{FF2B5EF4-FFF2-40B4-BE49-F238E27FC236}">
                  <a16:creationId xmlns:a16="http://schemas.microsoft.com/office/drawing/2014/main" id="{1E6C03BE-2F73-38CE-CC79-A508BFAB59A5}"/>
                </a:ext>
              </a:extLst>
            </p:cNvPr>
            <p:cNvSpPr/>
            <p:nvPr/>
          </p:nvSpPr>
          <p:spPr>
            <a:xfrm>
              <a:off x="1162855" y="2367382"/>
              <a:ext cx="621501" cy="256492"/>
            </a:xfrm>
            <a:custGeom>
              <a:avLst/>
              <a:gdLst>
                <a:gd name="connsiteX0" fmla="*/ 2370 w 621501"/>
                <a:gd name="connsiteY0" fmla="*/ 255168 h 256492"/>
                <a:gd name="connsiteX1" fmla="*/ 494495 w 621501"/>
                <a:gd name="connsiteY1" fmla="*/ 4343 h 256492"/>
                <a:gd name="connsiteX2" fmla="*/ 329395 w 621501"/>
                <a:gd name="connsiteY2" fmla="*/ 90068 h 256492"/>
                <a:gd name="connsiteX3" fmla="*/ 621495 w 621501"/>
                <a:gd name="connsiteY3" fmla="*/ 10693 h 256492"/>
                <a:gd name="connsiteX4" fmla="*/ 319870 w 621501"/>
                <a:gd name="connsiteY4" fmla="*/ 99593 h 256492"/>
                <a:gd name="connsiteX5" fmla="*/ 2370 w 621501"/>
                <a:gd name="connsiteY5" fmla="*/ 255168 h 25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1501" h="256492">
                  <a:moveTo>
                    <a:pt x="2370" y="255168"/>
                  </a:moveTo>
                  <a:cubicBezTo>
                    <a:pt x="31474" y="239293"/>
                    <a:pt x="439991" y="31860"/>
                    <a:pt x="494495" y="4343"/>
                  </a:cubicBezTo>
                  <a:cubicBezTo>
                    <a:pt x="548999" y="-23174"/>
                    <a:pt x="308228" y="89010"/>
                    <a:pt x="329395" y="90068"/>
                  </a:cubicBezTo>
                  <a:cubicBezTo>
                    <a:pt x="350562" y="91126"/>
                    <a:pt x="623082" y="9106"/>
                    <a:pt x="621495" y="10693"/>
                  </a:cubicBezTo>
                  <a:cubicBezTo>
                    <a:pt x="619908" y="12280"/>
                    <a:pt x="419882" y="59376"/>
                    <a:pt x="319870" y="99593"/>
                  </a:cubicBezTo>
                  <a:cubicBezTo>
                    <a:pt x="219858" y="139810"/>
                    <a:pt x="-26734" y="271043"/>
                    <a:pt x="2370" y="2551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5" name="フリーフォーム 1854">
              <a:extLst>
                <a:ext uri="{FF2B5EF4-FFF2-40B4-BE49-F238E27FC236}">
                  <a16:creationId xmlns:a16="http://schemas.microsoft.com/office/drawing/2014/main" id="{F5860C84-E779-8241-A97A-DF7D498481C9}"/>
                </a:ext>
              </a:extLst>
            </p:cNvPr>
            <p:cNvSpPr/>
            <p:nvPr/>
          </p:nvSpPr>
          <p:spPr>
            <a:xfrm>
              <a:off x="880574" y="2447041"/>
              <a:ext cx="588417" cy="532495"/>
            </a:xfrm>
            <a:custGeom>
              <a:avLst/>
              <a:gdLst>
                <a:gd name="connsiteX0" fmla="*/ 2076 w 588417"/>
                <a:gd name="connsiteY0" fmla="*/ 531109 h 532495"/>
                <a:gd name="connsiteX1" fmla="*/ 332276 w 588417"/>
                <a:gd name="connsiteY1" fmla="*/ 131059 h 532495"/>
                <a:gd name="connsiteX2" fmla="*/ 319576 w 588417"/>
                <a:gd name="connsiteY2" fmla="*/ 143759 h 532495"/>
                <a:gd name="connsiteX3" fmla="*/ 586276 w 588417"/>
                <a:gd name="connsiteY3" fmla="*/ 884 h 532495"/>
                <a:gd name="connsiteX4" fmla="*/ 430701 w 588417"/>
                <a:gd name="connsiteY4" fmla="*/ 92959 h 532495"/>
                <a:gd name="connsiteX5" fmla="*/ 176701 w 588417"/>
                <a:gd name="connsiteY5" fmla="*/ 280284 h 532495"/>
                <a:gd name="connsiteX6" fmla="*/ 189401 w 588417"/>
                <a:gd name="connsiteY6" fmla="*/ 264409 h 532495"/>
                <a:gd name="connsiteX7" fmla="*/ 2076 w 588417"/>
                <a:gd name="connsiteY7" fmla="*/ 531109 h 5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8417" h="532495">
                  <a:moveTo>
                    <a:pt x="2076" y="531109"/>
                  </a:moveTo>
                  <a:cubicBezTo>
                    <a:pt x="25888" y="508884"/>
                    <a:pt x="332276" y="131059"/>
                    <a:pt x="332276" y="131059"/>
                  </a:cubicBezTo>
                  <a:cubicBezTo>
                    <a:pt x="385193" y="66501"/>
                    <a:pt x="277243" y="165455"/>
                    <a:pt x="319576" y="143759"/>
                  </a:cubicBezTo>
                  <a:cubicBezTo>
                    <a:pt x="361909" y="122063"/>
                    <a:pt x="567755" y="9351"/>
                    <a:pt x="586276" y="884"/>
                  </a:cubicBezTo>
                  <a:cubicBezTo>
                    <a:pt x="604797" y="-7583"/>
                    <a:pt x="498963" y="46392"/>
                    <a:pt x="430701" y="92959"/>
                  </a:cubicBezTo>
                  <a:cubicBezTo>
                    <a:pt x="362439" y="139526"/>
                    <a:pt x="176701" y="280284"/>
                    <a:pt x="176701" y="280284"/>
                  </a:cubicBezTo>
                  <a:cubicBezTo>
                    <a:pt x="136484" y="308859"/>
                    <a:pt x="212155" y="227367"/>
                    <a:pt x="189401" y="264409"/>
                  </a:cubicBezTo>
                  <a:cubicBezTo>
                    <a:pt x="166647" y="301451"/>
                    <a:pt x="-21736" y="553334"/>
                    <a:pt x="2076" y="5311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6" name="フリーフォーム 1855">
              <a:extLst>
                <a:ext uri="{FF2B5EF4-FFF2-40B4-BE49-F238E27FC236}">
                  <a16:creationId xmlns:a16="http://schemas.microsoft.com/office/drawing/2014/main" id="{82EB6AAE-EA33-D089-5230-D291235F4ABC}"/>
                </a:ext>
              </a:extLst>
            </p:cNvPr>
            <p:cNvSpPr/>
            <p:nvPr/>
          </p:nvSpPr>
          <p:spPr>
            <a:xfrm>
              <a:off x="1198014" y="2414687"/>
              <a:ext cx="295917" cy="142676"/>
            </a:xfrm>
            <a:custGeom>
              <a:avLst/>
              <a:gdLst>
                <a:gd name="connsiteX0" fmla="*/ 294236 w 295917"/>
                <a:gd name="connsiteY0" fmla="*/ 1488 h 142676"/>
                <a:gd name="connsiteX1" fmla="*/ 5311 w 295917"/>
                <a:gd name="connsiteY1" fmla="*/ 141188 h 142676"/>
                <a:gd name="connsiteX2" fmla="*/ 119611 w 295917"/>
                <a:gd name="connsiteY2" fmla="*/ 71338 h 142676"/>
                <a:gd name="connsiteX3" fmla="*/ 294236 w 295917"/>
                <a:gd name="connsiteY3" fmla="*/ 1488 h 142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5917" h="142676">
                  <a:moveTo>
                    <a:pt x="294236" y="1488"/>
                  </a:moveTo>
                  <a:cubicBezTo>
                    <a:pt x="275186" y="13130"/>
                    <a:pt x="34415" y="129546"/>
                    <a:pt x="5311" y="141188"/>
                  </a:cubicBezTo>
                  <a:cubicBezTo>
                    <a:pt x="-23793" y="152830"/>
                    <a:pt x="74103" y="93034"/>
                    <a:pt x="119611" y="71338"/>
                  </a:cubicBezTo>
                  <a:cubicBezTo>
                    <a:pt x="165119" y="49642"/>
                    <a:pt x="313286" y="-10154"/>
                    <a:pt x="294236" y="14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7" name="フリーフォーム 1856">
              <a:extLst>
                <a:ext uri="{FF2B5EF4-FFF2-40B4-BE49-F238E27FC236}">
                  <a16:creationId xmlns:a16="http://schemas.microsoft.com/office/drawing/2014/main" id="{975A0357-1482-9D2F-5427-4207CD10BAAB}"/>
                </a:ext>
              </a:extLst>
            </p:cNvPr>
            <p:cNvSpPr/>
            <p:nvPr/>
          </p:nvSpPr>
          <p:spPr>
            <a:xfrm>
              <a:off x="622765" y="2441124"/>
              <a:ext cx="574747" cy="850256"/>
            </a:xfrm>
            <a:custGeom>
              <a:avLst/>
              <a:gdLst>
                <a:gd name="connsiteX0" fmla="*/ 574210 w 574747"/>
                <a:gd name="connsiteY0" fmla="*/ 451 h 850256"/>
                <a:gd name="connsiteX1" fmla="*/ 148760 w 574747"/>
                <a:gd name="connsiteY1" fmla="*/ 543376 h 850256"/>
                <a:gd name="connsiteX2" fmla="*/ 190035 w 574747"/>
                <a:gd name="connsiteY2" fmla="*/ 498926 h 850256"/>
                <a:gd name="connsiteX3" fmla="*/ 2710 w 574747"/>
                <a:gd name="connsiteY3" fmla="*/ 848176 h 850256"/>
                <a:gd name="connsiteX4" fmla="*/ 355135 w 574747"/>
                <a:gd name="connsiteY4" fmla="*/ 311601 h 850256"/>
                <a:gd name="connsiteX5" fmla="*/ 82085 w 574747"/>
                <a:gd name="connsiteY5" fmla="*/ 721176 h 850256"/>
                <a:gd name="connsiteX6" fmla="*/ 234485 w 574747"/>
                <a:gd name="connsiteY6" fmla="*/ 454476 h 850256"/>
                <a:gd name="connsiteX7" fmla="*/ 574210 w 574747"/>
                <a:gd name="connsiteY7" fmla="*/ 451 h 850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4747" h="850256">
                  <a:moveTo>
                    <a:pt x="574210" y="451"/>
                  </a:moveTo>
                  <a:cubicBezTo>
                    <a:pt x="559923" y="15268"/>
                    <a:pt x="212789" y="460297"/>
                    <a:pt x="148760" y="543376"/>
                  </a:cubicBezTo>
                  <a:cubicBezTo>
                    <a:pt x="84731" y="626455"/>
                    <a:pt x="214377" y="448126"/>
                    <a:pt x="190035" y="498926"/>
                  </a:cubicBezTo>
                  <a:cubicBezTo>
                    <a:pt x="165693" y="549726"/>
                    <a:pt x="-24807" y="879397"/>
                    <a:pt x="2710" y="848176"/>
                  </a:cubicBezTo>
                  <a:cubicBezTo>
                    <a:pt x="30227" y="816955"/>
                    <a:pt x="341906" y="332768"/>
                    <a:pt x="355135" y="311601"/>
                  </a:cubicBezTo>
                  <a:cubicBezTo>
                    <a:pt x="368364" y="290434"/>
                    <a:pt x="102193" y="697364"/>
                    <a:pt x="82085" y="721176"/>
                  </a:cubicBezTo>
                  <a:cubicBezTo>
                    <a:pt x="61977" y="744988"/>
                    <a:pt x="155110" y="569305"/>
                    <a:pt x="234485" y="454476"/>
                  </a:cubicBezTo>
                  <a:cubicBezTo>
                    <a:pt x="313860" y="339647"/>
                    <a:pt x="588497" y="-14366"/>
                    <a:pt x="574210" y="4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8" name="フリーフォーム 1857">
              <a:extLst>
                <a:ext uri="{FF2B5EF4-FFF2-40B4-BE49-F238E27FC236}">
                  <a16:creationId xmlns:a16="http://schemas.microsoft.com/office/drawing/2014/main" id="{DEE41C46-6EE9-615D-4AFB-DDC27618A0EA}"/>
                </a:ext>
              </a:extLst>
            </p:cNvPr>
            <p:cNvSpPr/>
            <p:nvPr/>
          </p:nvSpPr>
          <p:spPr>
            <a:xfrm>
              <a:off x="1080956" y="2436511"/>
              <a:ext cx="281189" cy="136828"/>
            </a:xfrm>
            <a:custGeom>
              <a:avLst/>
              <a:gdLst>
                <a:gd name="connsiteX0" fmla="*/ 1719 w 281189"/>
                <a:gd name="connsiteY0" fmla="*/ 135239 h 136828"/>
                <a:gd name="connsiteX1" fmla="*/ 173169 w 281189"/>
                <a:gd name="connsiteY1" fmla="*/ 1889 h 136828"/>
                <a:gd name="connsiteX2" fmla="*/ 103319 w 281189"/>
                <a:gd name="connsiteY2" fmla="*/ 55864 h 136828"/>
                <a:gd name="connsiteX3" fmla="*/ 128719 w 281189"/>
                <a:gd name="connsiteY3" fmla="*/ 43164 h 136828"/>
                <a:gd name="connsiteX4" fmla="*/ 281119 w 281189"/>
                <a:gd name="connsiteY4" fmla="*/ 43164 h 136828"/>
                <a:gd name="connsiteX5" fmla="*/ 147769 w 281189"/>
                <a:gd name="connsiteY5" fmla="*/ 55864 h 136828"/>
                <a:gd name="connsiteX6" fmla="*/ 87444 w 281189"/>
                <a:gd name="connsiteY6" fmla="*/ 74914 h 136828"/>
                <a:gd name="connsiteX7" fmla="*/ 1719 w 281189"/>
                <a:gd name="connsiteY7" fmla="*/ 135239 h 13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1189" h="136828">
                  <a:moveTo>
                    <a:pt x="1719" y="135239"/>
                  </a:moveTo>
                  <a:cubicBezTo>
                    <a:pt x="16006" y="123068"/>
                    <a:pt x="173169" y="1889"/>
                    <a:pt x="173169" y="1889"/>
                  </a:cubicBezTo>
                  <a:cubicBezTo>
                    <a:pt x="190102" y="-11340"/>
                    <a:pt x="110727" y="48985"/>
                    <a:pt x="103319" y="55864"/>
                  </a:cubicBezTo>
                  <a:cubicBezTo>
                    <a:pt x="95911" y="62743"/>
                    <a:pt x="99086" y="45281"/>
                    <a:pt x="128719" y="43164"/>
                  </a:cubicBezTo>
                  <a:cubicBezTo>
                    <a:pt x="158352" y="41047"/>
                    <a:pt x="277944" y="41047"/>
                    <a:pt x="281119" y="43164"/>
                  </a:cubicBezTo>
                  <a:cubicBezTo>
                    <a:pt x="284294" y="45281"/>
                    <a:pt x="180048" y="50572"/>
                    <a:pt x="147769" y="55864"/>
                  </a:cubicBezTo>
                  <a:cubicBezTo>
                    <a:pt x="115490" y="61156"/>
                    <a:pt x="108611" y="63801"/>
                    <a:pt x="87444" y="74914"/>
                  </a:cubicBezTo>
                  <a:cubicBezTo>
                    <a:pt x="66277" y="86026"/>
                    <a:pt x="-12568" y="147410"/>
                    <a:pt x="1719" y="1352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9" name="フリーフォーム 1858">
              <a:extLst>
                <a:ext uri="{FF2B5EF4-FFF2-40B4-BE49-F238E27FC236}">
                  <a16:creationId xmlns:a16="http://schemas.microsoft.com/office/drawing/2014/main" id="{709EC048-5076-E5A7-9283-D74F4384E7FB}"/>
                </a:ext>
              </a:extLst>
            </p:cNvPr>
            <p:cNvSpPr/>
            <p:nvPr/>
          </p:nvSpPr>
          <p:spPr>
            <a:xfrm>
              <a:off x="555438" y="3199507"/>
              <a:ext cx="163954" cy="174044"/>
            </a:xfrm>
            <a:custGeom>
              <a:avLst/>
              <a:gdLst>
                <a:gd name="connsiteX0" fmla="*/ 187 w 163954"/>
                <a:gd name="connsiteY0" fmla="*/ 146943 h 174044"/>
                <a:gd name="connsiteX1" fmla="*/ 155762 w 163954"/>
                <a:gd name="connsiteY1" fmla="*/ 70743 h 174044"/>
                <a:gd name="connsiteX2" fmla="*/ 136712 w 163954"/>
                <a:gd name="connsiteY2" fmla="*/ 89793 h 174044"/>
                <a:gd name="connsiteX3" fmla="*/ 89087 w 163954"/>
                <a:gd name="connsiteY3" fmla="*/ 172343 h 174044"/>
                <a:gd name="connsiteX4" fmla="*/ 152587 w 163954"/>
                <a:gd name="connsiteY4" fmla="*/ 4068 h 174044"/>
                <a:gd name="connsiteX5" fmla="*/ 124012 w 163954"/>
                <a:gd name="connsiteY5" fmla="*/ 58043 h 174044"/>
                <a:gd name="connsiteX6" fmla="*/ 187 w 163954"/>
                <a:gd name="connsiteY6" fmla="*/ 146943 h 17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954" h="174044">
                  <a:moveTo>
                    <a:pt x="187" y="146943"/>
                  </a:moveTo>
                  <a:cubicBezTo>
                    <a:pt x="5479" y="149060"/>
                    <a:pt x="155762" y="70743"/>
                    <a:pt x="155762" y="70743"/>
                  </a:cubicBezTo>
                  <a:cubicBezTo>
                    <a:pt x="178516" y="61218"/>
                    <a:pt x="147824" y="72860"/>
                    <a:pt x="136712" y="89793"/>
                  </a:cubicBezTo>
                  <a:cubicBezTo>
                    <a:pt x="125600" y="106726"/>
                    <a:pt x="86441" y="186630"/>
                    <a:pt x="89087" y="172343"/>
                  </a:cubicBezTo>
                  <a:cubicBezTo>
                    <a:pt x="91733" y="158056"/>
                    <a:pt x="146766" y="23118"/>
                    <a:pt x="152587" y="4068"/>
                  </a:cubicBezTo>
                  <a:cubicBezTo>
                    <a:pt x="158408" y="-14982"/>
                    <a:pt x="144649" y="37935"/>
                    <a:pt x="124012" y="58043"/>
                  </a:cubicBezTo>
                  <a:cubicBezTo>
                    <a:pt x="103375" y="78151"/>
                    <a:pt x="-5105" y="144826"/>
                    <a:pt x="187" y="1469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0" name="フリーフォーム 1859">
              <a:extLst>
                <a:ext uri="{FF2B5EF4-FFF2-40B4-BE49-F238E27FC236}">
                  <a16:creationId xmlns:a16="http://schemas.microsoft.com/office/drawing/2014/main" id="{5DCE9D7F-C20F-CA9D-CC18-71F5F6C1F5CE}"/>
                </a:ext>
              </a:extLst>
            </p:cNvPr>
            <p:cNvSpPr/>
            <p:nvPr/>
          </p:nvSpPr>
          <p:spPr>
            <a:xfrm>
              <a:off x="422056" y="3347463"/>
              <a:ext cx="166098" cy="1066045"/>
            </a:xfrm>
            <a:custGeom>
              <a:avLst/>
              <a:gdLst>
                <a:gd name="connsiteX0" fmla="*/ 165319 w 166098"/>
                <a:gd name="connsiteY0" fmla="*/ 5337 h 1066045"/>
                <a:gd name="connsiteX1" fmla="*/ 60544 w 166098"/>
                <a:gd name="connsiteY1" fmla="*/ 459362 h 1066045"/>
                <a:gd name="connsiteX2" fmla="*/ 79594 w 166098"/>
                <a:gd name="connsiteY2" fmla="*/ 440312 h 1066045"/>
                <a:gd name="connsiteX3" fmla="*/ 219 w 166098"/>
                <a:gd name="connsiteY3" fmla="*/ 1062612 h 1066045"/>
                <a:gd name="connsiteX4" fmla="*/ 108169 w 166098"/>
                <a:gd name="connsiteY4" fmla="*/ 122812 h 1066045"/>
                <a:gd name="connsiteX5" fmla="*/ 108169 w 166098"/>
                <a:gd name="connsiteY5" fmla="*/ 205362 h 1066045"/>
                <a:gd name="connsiteX6" fmla="*/ 165319 w 166098"/>
                <a:gd name="connsiteY6" fmla="*/ 5337 h 1066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098" h="1066045">
                  <a:moveTo>
                    <a:pt x="165319" y="5337"/>
                  </a:moveTo>
                  <a:cubicBezTo>
                    <a:pt x="157382" y="47670"/>
                    <a:pt x="74831" y="386866"/>
                    <a:pt x="60544" y="459362"/>
                  </a:cubicBezTo>
                  <a:cubicBezTo>
                    <a:pt x="46257" y="531858"/>
                    <a:pt x="89648" y="339770"/>
                    <a:pt x="79594" y="440312"/>
                  </a:cubicBezTo>
                  <a:cubicBezTo>
                    <a:pt x="69540" y="540854"/>
                    <a:pt x="-4543" y="1115529"/>
                    <a:pt x="219" y="1062612"/>
                  </a:cubicBezTo>
                  <a:cubicBezTo>
                    <a:pt x="4981" y="1009695"/>
                    <a:pt x="90177" y="265687"/>
                    <a:pt x="108169" y="122812"/>
                  </a:cubicBezTo>
                  <a:cubicBezTo>
                    <a:pt x="126161" y="-20063"/>
                    <a:pt x="98115" y="224941"/>
                    <a:pt x="108169" y="205362"/>
                  </a:cubicBezTo>
                  <a:cubicBezTo>
                    <a:pt x="118223" y="185783"/>
                    <a:pt x="173256" y="-36996"/>
                    <a:pt x="165319" y="53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1" name="フリーフォーム 1860">
              <a:extLst>
                <a:ext uri="{FF2B5EF4-FFF2-40B4-BE49-F238E27FC236}">
                  <a16:creationId xmlns:a16="http://schemas.microsoft.com/office/drawing/2014/main" id="{7A7825A7-55DE-A0DB-6CAF-5E2ADC073868}"/>
                </a:ext>
              </a:extLst>
            </p:cNvPr>
            <p:cNvSpPr/>
            <p:nvPr/>
          </p:nvSpPr>
          <p:spPr>
            <a:xfrm>
              <a:off x="513431" y="4076455"/>
              <a:ext cx="64949" cy="389343"/>
            </a:xfrm>
            <a:custGeom>
              <a:avLst/>
              <a:gdLst>
                <a:gd name="connsiteX0" fmla="*/ 919 w 64949"/>
                <a:gd name="connsiteY0" fmla="*/ 3420 h 389343"/>
                <a:gd name="connsiteX1" fmla="*/ 64419 w 64949"/>
                <a:gd name="connsiteY1" fmla="*/ 384420 h 389343"/>
                <a:gd name="connsiteX2" fmla="*/ 29494 w 64949"/>
                <a:gd name="connsiteY2" fmla="*/ 206620 h 389343"/>
                <a:gd name="connsiteX3" fmla="*/ 919 w 64949"/>
                <a:gd name="connsiteY3" fmla="*/ 3420 h 38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49" h="389343">
                  <a:moveTo>
                    <a:pt x="919" y="3420"/>
                  </a:moveTo>
                  <a:cubicBezTo>
                    <a:pt x="6740" y="33053"/>
                    <a:pt x="59657" y="350553"/>
                    <a:pt x="64419" y="384420"/>
                  </a:cubicBezTo>
                  <a:cubicBezTo>
                    <a:pt x="69181" y="418287"/>
                    <a:pt x="40607" y="268533"/>
                    <a:pt x="29494" y="206620"/>
                  </a:cubicBezTo>
                  <a:cubicBezTo>
                    <a:pt x="18381" y="144707"/>
                    <a:pt x="-4902" y="-26213"/>
                    <a:pt x="919" y="34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2" name="フリーフォーム 1861">
              <a:extLst>
                <a:ext uri="{FF2B5EF4-FFF2-40B4-BE49-F238E27FC236}">
                  <a16:creationId xmlns:a16="http://schemas.microsoft.com/office/drawing/2014/main" id="{91D70C14-1845-1A1D-1537-0D3128F68CAE}"/>
                </a:ext>
              </a:extLst>
            </p:cNvPr>
            <p:cNvSpPr/>
            <p:nvPr/>
          </p:nvSpPr>
          <p:spPr>
            <a:xfrm>
              <a:off x="440228" y="3825869"/>
              <a:ext cx="80485" cy="756062"/>
            </a:xfrm>
            <a:custGeom>
              <a:avLst/>
              <a:gdLst>
                <a:gd name="connsiteX0" fmla="*/ 80472 w 80485"/>
                <a:gd name="connsiteY0" fmla="*/ 6 h 756062"/>
                <a:gd name="connsiteX1" fmla="*/ 7447 w 80485"/>
                <a:gd name="connsiteY1" fmla="*/ 657231 h 756062"/>
                <a:gd name="connsiteX2" fmla="*/ 7447 w 80485"/>
                <a:gd name="connsiteY2" fmla="*/ 641356 h 756062"/>
                <a:gd name="connsiteX3" fmla="*/ 51897 w 80485"/>
                <a:gd name="connsiteY3" fmla="*/ 755656 h 756062"/>
                <a:gd name="connsiteX4" fmla="*/ 1097 w 80485"/>
                <a:gd name="connsiteY4" fmla="*/ 644531 h 756062"/>
                <a:gd name="connsiteX5" fmla="*/ 80472 w 80485"/>
                <a:gd name="connsiteY5" fmla="*/ 6 h 756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485" h="756062">
                  <a:moveTo>
                    <a:pt x="80472" y="6"/>
                  </a:moveTo>
                  <a:cubicBezTo>
                    <a:pt x="81530" y="2123"/>
                    <a:pt x="19618" y="550339"/>
                    <a:pt x="7447" y="657231"/>
                  </a:cubicBezTo>
                  <a:cubicBezTo>
                    <a:pt x="-4724" y="764123"/>
                    <a:pt x="39" y="624952"/>
                    <a:pt x="7447" y="641356"/>
                  </a:cubicBezTo>
                  <a:cubicBezTo>
                    <a:pt x="14855" y="657760"/>
                    <a:pt x="52955" y="755127"/>
                    <a:pt x="51897" y="755656"/>
                  </a:cubicBezTo>
                  <a:cubicBezTo>
                    <a:pt x="50839" y="756185"/>
                    <a:pt x="-2607" y="766239"/>
                    <a:pt x="1097" y="644531"/>
                  </a:cubicBezTo>
                  <a:cubicBezTo>
                    <a:pt x="4801" y="522823"/>
                    <a:pt x="79414" y="-2111"/>
                    <a:pt x="80472" y="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3" name="フリーフォーム 1862">
              <a:extLst>
                <a:ext uri="{FF2B5EF4-FFF2-40B4-BE49-F238E27FC236}">
                  <a16:creationId xmlns:a16="http://schemas.microsoft.com/office/drawing/2014/main" id="{C94C55E1-8CF5-32F3-0010-52F2E801E3A1}"/>
                </a:ext>
              </a:extLst>
            </p:cNvPr>
            <p:cNvSpPr/>
            <p:nvPr/>
          </p:nvSpPr>
          <p:spPr>
            <a:xfrm>
              <a:off x="459321" y="4597283"/>
              <a:ext cx="1132679" cy="474216"/>
            </a:xfrm>
            <a:custGeom>
              <a:avLst/>
              <a:gdLst>
                <a:gd name="connsiteX0" fmla="*/ 7404 w 1132679"/>
                <a:gd name="connsiteY0" fmla="*/ 3292 h 474216"/>
                <a:gd name="connsiteX1" fmla="*/ 407454 w 1132679"/>
                <a:gd name="connsiteY1" fmla="*/ 177917 h 474216"/>
                <a:gd name="connsiteX2" fmla="*/ 1125004 w 1132679"/>
                <a:gd name="connsiteY2" fmla="*/ 470017 h 474216"/>
                <a:gd name="connsiteX3" fmla="*/ 740829 w 1132679"/>
                <a:gd name="connsiteY3" fmla="*/ 327142 h 474216"/>
                <a:gd name="connsiteX4" fmla="*/ 7404 w 1132679"/>
                <a:gd name="connsiteY4" fmla="*/ 3292 h 474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2679" h="474216">
                  <a:moveTo>
                    <a:pt x="7404" y="3292"/>
                  </a:moveTo>
                  <a:cubicBezTo>
                    <a:pt x="-48159" y="-21579"/>
                    <a:pt x="221187" y="100130"/>
                    <a:pt x="407454" y="177917"/>
                  </a:cubicBezTo>
                  <a:cubicBezTo>
                    <a:pt x="593721" y="255704"/>
                    <a:pt x="1069442" y="445146"/>
                    <a:pt x="1125004" y="470017"/>
                  </a:cubicBezTo>
                  <a:cubicBezTo>
                    <a:pt x="1180567" y="494888"/>
                    <a:pt x="922333" y="404400"/>
                    <a:pt x="740829" y="327142"/>
                  </a:cubicBezTo>
                  <a:cubicBezTo>
                    <a:pt x="559325" y="249884"/>
                    <a:pt x="62967" y="28163"/>
                    <a:pt x="7404" y="32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4" name="フリーフォーム 1863">
              <a:extLst>
                <a:ext uri="{FF2B5EF4-FFF2-40B4-BE49-F238E27FC236}">
                  <a16:creationId xmlns:a16="http://schemas.microsoft.com/office/drawing/2014/main" id="{D48DF628-5E31-2A77-D4CE-0253E8B0931C}"/>
                </a:ext>
              </a:extLst>
            </p:cNvPr>
            <p:cNvSpPr/>
            <p:nvPr/>
          </p:nvSpPr>
          <p:spPr>
            <a:xfrm>
              <a:off x="467152" y="4580594"/>
              <a:ext cx="509789" cy="175077"/>
            </a:xfrm>
            <a:custGeom>
              <a:avLst/>
              <a:gdLst>
                <a:gd name="connsiteX0" fmla="*/ 2748 w 509789"/>
                <a:gd name="connsiteY0" fmla="*/ 931 h 175077"/>
                <a:gd name="connsiteX1" fmla="*/ 507573 w 509789"/>
                <a:gd name="connsiteY1" fmla="*/ 172381 h 175077"/>
                <a:gd name="connsiteX2" fmla="*/ 196423 w 509789"/>
                <a:gd name="connsiteY2" fmla="*/ 108881 h 175077"/>
                <a:gd name="connsiteX3" fmla="*/ 431373 w 509789"/>
                <a:gd name="connsiteY3" fmla="*/ 150156 h 175077"/>
                <a:gd name="connsiteX4" fmla="*/ 120223 w 509789"/>
                <a:gd name="connsiteY4" fmla="*/ 77131 h 175077"/>
                <a:gd name="connsiteX5" fmla="*/ 298023 w 509789"/>
                <a:gd name="connsiteY5" fmla="*/ 102531 h 175077"/>
                <a:gd name="connsiteX6" fmla="*/ 2748 w 509789"/>
                <a:gd name="connsiteY6" fmla="*/ 931 h 17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789" h="175077">
                  <a:moveTo>
                    <a:pt x="2748" y="931"/>
                  </a:moveTo>
                  <a:cubicBezTo>
                    <a:pt x="37673" y="12573"/>
                    <a:pt x="475294" y="154389"/>
                    <a:pt x="507573" y="172381"/>
                  </a:cubicBezTo>
                  <a:cubicBezTo>
                    <a:pt x="539852" y="190373"/>
                    <a:pt x="209123" y="112585"/>
                    <a:pt x="196423" y="108881"/>
                  </a:cubicBezTo>
                  <a:cubicBezTo>
                    <a:pt x="183723" y="105177"/>
                    <a:pt x="444073" y="155448"/>
                    <a:pt x="431373" y="150156"/>
                  </a:cubicBezTo>
                  <a:cubicBezTo>
                    <a:pt x="418673" y="144864"/>
                    <a:pt x="142448" y="85069"/>
                    <a:pt x="120223" y="77131"/>
                  </a:cubicBezTo>
                  <a:cubicBezTo>
                    <a:pt x="97998" y="69194"/>
                    <a:pt x="319190" y="114702"/>
                    <a:pt x="298023" y="102531"/>
                  </a:cubicBezTo>
                  <a:cubicBezTo>
                    <a:pt x="276856" y="90360"/>
                    <a:pt x="-32177" y="-10711"/>
                    <a:pt x="2748" y="9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5" name="フリーフォーム 1864">
              <a:extLst>
                <a:ext uri="{FF2B5EF4-FFF2-40B4-BE49-F238E27FC236}">
                  <a16:creationId xmlns:a16="http://schemas.microsoft.com/office/drawing/2014/main" id="{4ABE9EB5-2769-9EAE-97C1-77DFAD3EFDA1}"/>
                </a:ext>
              </a:extLst>
            </p:cNvPr>
            <p:cNvSpPr/>
            <p:nvPr/>
          </p:nvSpPr>
          <p:spPr>
            <a:xfrm>
              <a:off x="495300" y="4625975"/>
              <a:ext cx="1134891" cy="492634"/>
            </a:xfrm>
            <a:custGeom>
              <a:avLst/>
              <a:gdLst>
                <a:gd name="connsiteX0" fmla="*/ 0 w 1134891"/>
                <a:gd name="connsiteY0" fmla="*/ 0 h 492634"/>
                <a:gd name="connsiteX1" fmla="*/ 1101725 w 1134891"/>
                <a:gd name="connsiteY1" fmla="*/ 476250 h 492634"/>
                <a:gd name="connsiteX2" fmla="*/ 774700 w 1134891"/>
                <a:gd name="connsiteY2" fmla="*/ 346075 h 492634"/>
                <a:gd name="connsiteX3" fmla="*/ 0 w 1134891"/>
                <a:gd name="connsiteY3" fmla="*/ 0 h 492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4891" h="492634">
                  <a:moveTo>
                    <a:pt x="0" y="0"/>
                  </a:moveTo>
                  <a:cubicBezTo>
                    <a:pt x="54504" y="21696"/>
                    <a:pt x="972608" y="418571"/>
                    <a:pt x="1101725" y="476250"/>
                  </a:cubicBezTo>
                  <a:cubicBezTo>
                    <a:pt x="1230842" y="533929"/>
                    <a:pt x="953558" y="427037"/>
                    <a:pt x="774700" y="3460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6" name="フリーフォーム 1865">
              <a:extLst>
                <a:ext uri="{FF2B5EF4-FFF2-40B4-BE49-F238E27FC236}">
                  <a16:creationId xmlns:a16="http://schemas.microsoft.com/office/drawing/2014/main" id="{F3B7439D-67C7-65E9-6492-AD60360E46ED}"/>
                </a:ext>
              </a:extLst>
            </p:cNvPr>
            <p:cNvSpPr/>
            <p:nvPr/>
          </p:nvSpPr>
          <p:spPr>
            <a:xfrm>
              <a:off x="3152390" y="2440953"/>
              <a:ext cx="214385" cy="219528"/>
            </a:xfrm>
            <a:custGeom>
              <a:avLst/>
              <a:gdLst>
                <a:gd name="connsiteX0" fmla="*/ 385 w 214385"/>
                <a:gd name="connsiteY0" fmla="*/ 622 h 219528"/>
                <a:gd name="connsiteX1" fmla="*/ 206760 w 214385"/>
                <a:gd name="connsiteY1" fmla="*/ 213347 h 219528"/>
                <a:gd name="connsiteX2" fmla="*/ 155960 w 214385"/>
                <a:gd name="connsiteY2" fmla="*/ 149847 h 219528"/>
                <a:gd name="connsiteX3" fmla="*/ 385 w 214385"/>
                <a:gd name="connsiteY3" fmla="*/ 622 h 21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85" h="219528">
                  <a:moveTo>
                    <a:pt x="385" y="622"/>
                  </a:moveTo>
                  <a:cubicBezTo>
                    <a:pt x="8852" y="11205"/>
                    <a:pt x="180831" y="188476"/>
                    <a:pt x="206760" y="213347"/>
                  </a:cubicBezTo>
                  <a:cubicBezTo>
                    <a:pt x="232689" y="238218"/>
                    <a:pt x="186652" y="182126"/>
                    <a:pt x="155960" y="149847"/>
                  </a:cubicBezTo>
                  <a:cubicBezTo>
                    <a:pt x="125268" y="117568"/>
                    <a:pt x="-8082" y="-9961"/>
                    <a:pt x="385" y="6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7" name="フリーフォーム 1866">
              <a:extLst>
                <a:ext uri="{FF2B5EF4-FFF2-40B4-BE49-F238E27FC236}">
                  <a16:creationId xmlns:a16="http://schemas.microsoft.com/office/drawing/2014/main" id="{27B9D762-E7A2-0E85-62AA-DC2C62184B6E}"/>
                </a:ext>
              </a:extLst>
            </p:cNvPr>
            <p:cNvSpPr/>
            <p:nvPr/>
          </p:nvSpPr>
          <p:spPr>
            <a:xfrm>
              <a:off x="3190763" y="2667630"/>
              <a:ext cx="242330" cy="79016"/>
            </a:xfrm>
            <a:custGeom>
              <a:avLst/>
              <a:gdLst>
                <a:gd name="connsiteX0" fmla="*/ 3287 w 242330"/>
                <a:gd name="connsiteY0" fmla="*/ 78745 h 79016"/>
                <a:gd name="connsiteX1" fmla="*/ 222362 w 242330"/>
                <a:gd name="connsiteY1" fmla="*/ 2545 h 79016"/>
                <a:gd name="connsiteX2" fmla="*/ 200137 w 242330"/>
                <a:gd name="connsiteY2" fmla="*/ 18420 h 79016"/>
                <a:gd name="connsiteX3" fmla="*/ 241412 w 242330"/>
                <a:gd name="connsiteY3" fmla="*/ 21595 h 79016"/>
                <a:gd name="connsiteX4" fmla="*/ 152512 w 242330"/>
                <a:gd name="connsiteY4" fmla="*/ 21595 h 79016"/>
                <a:gd name="connsiteX5" fmla="*/ 50912 w 242330"/>
                <a:gd name="connsiteY5" fmla="*/ 40645 h 79016"/>
                <a:gd name="connsiteX6" fmla="*/ 89012 w 242330"/>
                <a:gd name="connsiteY6" fmla="*/ 27945 h 79016"/>
                <a:gd name="connsiteX7" fmla="*/ 3287 w 242330"/>
                <a:gd name="connsiteY7" fmla="*/ 78745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330" h="79016">
                  <a:moveTo>
                    <a:pt x="3287" y="78745"/>
                  </a:moveTo>
                  <a:cubicBezTo>
                    <a:pt x="25512" y="74512"/>
                    <a:pt x="189554" y="12599"/>
                    <a:pt x="222362" y="2545"/>
                  </a:cubicBezTo>
                  <a:cubicBezTo>
                    <a:pt x="255170" y="-7509"/>
                    <a:pt x="196962" y="15245"/>
                    <a:pt x="200137" y="18420"/>
                  </a:cubicBezTo>
                  <a:cubicBezTo>
                    <a:pt x="203312" y="21595"/>
                    <a:pt x="249350" y="21066"/>
                    <a:pt x="241412" y="21595"/>
                  </a:cubicBezTo>
                  <a:cubicBezTo>
                    <a:pt x="233475" y="22124"/>
                    <a:pt x="184262" y="18420"/>
                    <a:pt x="152512" y="21595"/>
                  </a:cubicBezTo>
                  <a:cubicBezTo>
                    <a:pt x="120762" y="24770"/>
                    <a:pt x="61495" y="39587"/>
                    <a:pt x="50912" y="40645"/>
                  </a:cubicBezTo>
                  <a:cubicBezTo>
                    <a:pt x="40329" y="41703"/>
                    <a:pt x="99595" y="19478"/>
                    <a:pt x="89012" y="27945"/>
                  </a:cubicBezTo>
                  <a:cubicBezTo>
                    <a:pt x="78429" y="36412"/>
                    <a:pt x="-18938" y="82978"/>
                    <a:pt x="3287" y="787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8" name="フリーフォーム 1867">
              <a:extLst>
                <a:ext uri="{FF2B5EF4-FFF2-40B4-BE49-F238E27FC236}">
                  <a16:creationId xmlns:a16="http://schemas.microsoft.com/office/drawing/2014/main" id="{48D4A90F-B2FF-2DA4-EA82-7AD3D6237BAD}"/>
                </a:ext>
              </a:extLst>
            </p:cNvPr>
            <p:cNvSpPr/>
            <p:nvPr/>
          </p:nvSpPr>
          <p:spPr>
            <a:xfrm>
              <a:off x="3195062" y="2682173"/>
              <a:ext cx="178395" cy="97411"/>
            </a:xfrm>
            <a:custGeom>
              <a:avLst/>
              <a:gdLst>
                <a:gd name="connsiteX0" fmla="*/ 2163 w 178395"/>
                <a:gd name="connsiteY0" fmla="*/ 95952 h 97411"/>
                <a:gd name="connsiteX1" fmla="*/ 176788 w 178395"/>
                <a:gd name="connsiteY1" fmla="*/ 702 h 97411"/>
                <a:gd name="connsiteX2" fmla="*/ 84713 w 178395"/>
                <a:gd name="connsiteY2" fmla="*/ 54677 h 97411"/>
                <a:gd name="connsiteX3" fmla="*/ 2163 w 178395"/>
                <a:gd name="connsiteY3" fmla="*/ 95952 h 9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95" h="97411">
                  <a:moveTo>
                    <a:pt x="2163" y="95952"/>
                  </a:moveTo>
                  <a:cubicBezTo>
                    <a:pt x="17509" y="86956"/>
                    <a:pt x="163030" y="7581"/>
                    <a:pt x="176788" y="702"/>
                  </a:cubicBezTo>
                  <a:cubicBezTo>
                    <a:pt x="190546" y="-6177"/>
                    <a:pt x="112230" y="39331"/>
                    <a:pt x="84713" y="54677"/>
                  </a:cubicBezTo>
                  <a:cubicBezTo>
                    <a:pt x="57196" y="70023"/>
                    <a:pt x="-13183" y="104948"/>
                    <a:pt x="2163" y="959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69" name="フリーフォーム 1868">
              <a:extLst>
                <a:ext uri="{FF2B5EF4-FFF2-40B4-BE49-F238E27FC236}">
                  <a16:creationId xmlns:a16="http://schemas.microsoft.com/office/drawing/2014/main" id="{49B747A8-3B0F-3FB8-552B-F8665845A66B}"/>
                </a:ext>
              </a:extLst>
            </p:cNvPr>
            <p:cNvSpPr/>
            <p:nvPr/>
          </p:nvSpPr>
          <p:spPr>
            <a:xfrm>
              <a:off x="3200400" y="2684744"/>
              <a:ext cx="248722" cy="103498"/>
            </a:xfrm>
            <a:custGeom>
              <a:avLst/>
              <a:gdLst>
                <a:gd name="connsiteX0" fmla="*/ 0 w 248722"/>
                <a:gd name="connsiteY0" fmla="*/ 96556 h 103498"/>
                <a:gd name="connsiteX1" fmla="*/ 88900 w 248722"/>
                <a:gd name="connsiteY1" fmla="*/ 90206 h 103498"/>
                <a:gd name="connsiteX2" fmla="*/ 73025 w 248722"/>
                <a:gd name="connsiteY2" fmla="*/ 99731 h 103498"/>
                <a:gd name="connsiteX3" fmla="*/ 155575 w 248722"/>
                <a:gd name="connsiteY3" fmla="*/ 17181 h 103498"/>
                <a:gd name="connsiteX4" fmla="*/ 219075 w 248722"/>
                <a:gd name="connsiteY4" fmla="*/ 1306 h 103498"/>
                <a:gd name="connsiteX5" fmla="*/ 247650 w 248722"/>
                <a:gd name="connsiteY5" fmla="*/ 4481 h 103498"/>
                <a:gd name="connsiteX6" fmla="*/ 184150 w 248722"/>
                <a:gd name="connsiteY6" fmla="*/ 1306 h 103498"/>
                <a:gd name="connsiteX7" fmla="*/ 123825 w 248722"/>
                <a:gd name="connsiteY7" fmla="*/ 29881 h 103498"/>
                <a:gd name="connsiteX8" fmla="*/ 101600 w 248722"/>
                <a:gd name="connsiteY8" fmla="*/ 74331 h 103498"/>
                <a:gd name="connsiteX9" fmla="*/ 79375 w 248722"/>
                <a:gd name="connsiteY9" fmla="*/ 87031 h 103498"/>
                <a:gd name="connsiteX10" fmla="*/ 0 w 248722"/>
                <a:gd name="connsiteY10" fmla="*/ 96556 h 103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8722" h="103498">
                  <a:moveTo>
                    <a:pt x="0" y="96556"/>
                  </a:moveTo>
                  <a:cubicBezTo>
                    <a:pt x="1587" y="97085"/>
                    <a:pt x="88900" y="90206"/>
                    <a:pt x="88900" y="90206"/>
                  </a:cubicBezTo>
                  <a:cubicBezTo>
                    <a:pt x="101071" y="90735"/>
                    <a:pt x="61912" y="111902"/>
                    <a:pt x="73025" y="99731"/>
                  </a:cubicBezTo>
                  <a:cubicBezTo>
                    <a:pt x="84138" y="87560"/>
                    <a:pt x="131233" y="33585"/>
                    <a:pt x="155575" y="17181"/>
                  </a:cubicBezTo>
                  <a:cubicBezTo>
                    <a:pt x="179917" y="777"/>
                    <a:pt x="203729" y="3423"/>
                    <a:pt x="219075" y="1306"/>
                  </a:cubicBezTo>
                  <a:cubicBezTo>
                    <a:pt x="234421" y="-811"/>
                    <a:pt x="253471" y="4481"/>
                    <a:pt x="247650" y="4481"/>
                  </a:cubicBezTo>
                  <a:cubicBezTo>
                    <a:pt x="241829" y="4481"/>
                    <a:pt x="204787" y="-2927"/>
                    <a:pt x="184150" y="1306"/>
                  </a:cubicBezTo>
                  <a:cubicBezTo>
                    <a:pt x="163513" y="5539"/>
                    <a:pt x="137583" y="17710"/>
                    <a:pt x="123825" y="29881"/>
                  </a:cubicBezTo>
                  <a:cubicBezTo>
                    <a:pt x="110067" y="42052"/>
                    <a:pt x="109008" y="64806"/>
                    <a:pt x="101600" y="74331"/>
                  </a:cubicBezTo>
                  <a:cubicBezTo>
                    <a:pt x="94192" y="83856"/>
                    <a:pt x="95779" y="84914"/>
                    <a:pt x="79375" y="87031"/>
                  </a:cubicBezTo>
                  <a:lnTo>
                    <a:pt x="0" y="9655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0" name="フリーフォーム 1869">
              <a:extLst>
                <a:ext uri="{FF2B5EF4-FFF2-40B4-BE49-F238E27FC236}">
                  <a16:creationId xmlns:a16="http://schemas.microsoft.com/office/drawing/2014/main" id="{AB389CBB-DB3E-E3AF-9530-A976225190EB}"/>
                </a:ext>
              </a:extLst>
            </p:cNvPr>
            <p:cNvSpPr/>
            <p:nvPr/>
          </p:nvSpPr>
          <p:spPr>
            <a:xfrm>
              <a:off x="3057471" y="2357817"/>
              <a:ext cx="49708" cy="185040"/>
            </a:xfrm>
            <a:custGeom>
              <a:avLst/>
              <a:gdLst>
                <a:gd name="connsiteX0" fmla="*/ 54 w 49708"/>
                <a:gd name="connsiteY0" fmla="*/ 1208 h 185040"/>
                <a:gd name="connsiteX1" fmla="*/ 47679 w 49708"/>
                <a:gd name="connsiteY1" fmla="*/ 182183 h 185040"/>
                <a:gd name="connsiteX2" fmla="*/ 38154 w 49708"/>
                <a:gd name="connsiteY2" fmla="*/ 105983 h 185040"/>
                <a:gd name="connsiteX3" fmla="*/ 54 w 49708"/>
                <a:gd name="connsiteY3" fmla="*/ 1208 h 185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708" h="185040">
                  <a:moveTo>
                    <a:pt x="54" y="1208"/>
                  </a:moveTo>
                  <a:cubicBezTo>
                    <a:pt x="1641" y="13908"/>
                    <a:pt x="41329" y="164721"/>
                    <a:pt x="47679" y="182183"/>
                  </a:cubicBezTo>
                  <a:cubicBezTo>
                    <a:pt x="54029" y="199645"/>
                    <a:pt x="43975" y="132441"/>
                    <a:pt x="38154" y="105983"/>
                  </a:cubicBezTo>
                  <a:cubicBezTo>
                    <a:pt x="32333" y="79525"/>
                    <a:pt x="-1533" y="-11492"/>
                    <a:pt x="54" y="12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1" name="フリーフォーム 1870">
              <a:extLst>
                <a:ext uri="{FF2B5EF4-FFF2-40B4-BE49-F238E27FC236}">
                  <a16:creationId xmlns:a16="http://schemas.microsoft.com/office/drawing/2014/main" id="{20143482-4437-D73C-4870-26E660CAFDC2}"/>
                </a:ext>
              </a:extLst>
            </p:cNvPr>
            <p:cNvSpPr/>
            <p:nvPr/>
          </p:nvSpPr>
          <p:spPr>
            <a:xfrm>
              <a:off x="2889181" y="2333447"/>
              <a:ext cx="174824" cy="130593"/>
            </a:xfrm>
            <a:custGeom>
              <a:avLst/>
              <a:gdLst>
                <a:gd name="connsiteX0" fmla="*/ 69 w 174824"/>
                <a:gd name="connsiteY0" fmla="*/ 178 h 130593"/>
                <a:gd name="connsiteX1" fmla="*/ 139769 w 174824"/>
                <a:gd name="connsiteY1" fmla="*/ 31928 h 130593"/>
                <a:gd name="connsiteX2" fmla="*/ 174694 w 174824"/>
                <a:gd name="connsiteY2" fmla="*/ 41453 h 130593"/>
                <a:gd name="connsiteX3" fmla="*/ 152469 w 174824"/>
                <a:gd name="connsiteY3" fmla="*/ 41453 h 130593"/>
                <a:gd name="connsiteX4" fmla="*/ 142944 w 174824"/>
                <a:gd name="connsiteY4" fmla="*/ 66853 h 130593"/>
                <a:gd name="connsiteX5" fmla="*/ 152469 w 174824"/>
                <a:gd name="connsiteY5" fmla="*/ 130353 h 130593"/>
                <a:gd name="connsiteX6" fmla="*/ 139769 w 174824"/>
                <a:gd name="connsiteY6" fmla="*/ 41453 h 130593"/>
                <a:gd name="connsiteX7" fmla="*/ 120719 w 174824"/>
                <a:gd name="connsiteY7" fmla="*/ 47803 h 130593"/>
                <a:gd name="connsiteX8" fmla="*/ 69 w 174824"/>
                <a:gd name="connsiteY8" fmla="*/ 178 h 130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824" h="130593">
                  <a:moveTo>
                    <a:pt x="69" y="178"/>
                  </a:moveTo>
                  <a:cubicBezTo>
                    <a:pt x="3244" y="-2468"/>
                    <a:pt x="110665" y="25049"/>
                    <a:pt x="139769" y="31928"/>
                  </a:cubicBezTo>
                  <a:cubicBezTo>
                    <a:pt x="168873" y="38807"/>
                    <a:pt x="174694" y="41453"/>
                    <a:pt x="174694" y="41453"/>
                  </a:cubicBezTo>
                  <a:cubicBezTo>
                    <a:pt x="176811" y="43041"/>
                    <a:pt x="152469" y="41453"/>
                    <a:pt x="152469" y="41453"/>
                  </a:cubicBezTo>
                  <a:cubicBezTo>
                    <a:pt x="147177" y="45686"/>
                    <a:pt x="142944" y="52036"/>
                    <a:pt x="142944" y="66853"/>
                  </a:cubicBezTo>
                  <a:cubicBezTo>
                    <a:pt x="142944" y="81670"/>
                    <a:pt x="152998" y="134586"/>
                    <a:pt x="152469" y="130353"/>
                  </a:cubicBezTo>
                  <a:cubicBezTo>
                    <a:pt x="151940" y="126120"/>
                    <a:pt x="139769" y="41453"/>
                    <a:pt x="139769" y="41453"/>
                  </a:cubicBezTo>
                  <a:cubicBezTo>
                    <a:pt x="134477" y="27695"/>
                    <a:pt x="138181" y="53095"/>
                    <a:pt x="120719" y="47803"/>
                  </a:cubicBezTo>
                  <a:cubicBezTo>
                    <a:pt x="103257" y="42511"/>
                    <a:pt x="-3106" y="2824"/>
                    <a:pt x="69" y="1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2" name="フリーフォーム 1871">
              <a:extLst>
                <a:ext uri="{FF2B5EF4-FFF2-40B4-BE49-F238E27FC236}">
                  <a16:creationId xmlns:a16="http://schemas.microsoft.com/office/drawing/2014/main" id="{CEC749DE-EBB8-E67A-B17A-171BA69B1DF3}"/>
                </a:ext>
              </a:extLst>
            </p:cNvPr>
            <p:cNvSpPr/>
            <p:nvPr/>
          </p:nvSpPr>
          <p:spPr>
            <a:xfrm>
              <a:off x="2876540" y="2330450"/>
              <a:ext cx="115783" cy="213094"/>
            </a:xfrm>
            <a:custGeom>
              <a:avLst/>
              <a:gdLst>
                <a:gd name="connsiteX0" fmla="*/ 10 w 115783"/>
                <a:gd name="connsiteY0" fmla="*/ 0 h 213094"/>
                <a:gd name="connsiteX1" fmla="*/ 92085 w 115783"/>
                <a:gd name="connsiteY1" fmla="*/ 47625 h 213094"/>
                <a:gd name="connsiteX2" fmla="*/ 101610 w 115783"/>
                <a:gd name="connsiteY2" fmla="*/ 114300 h 213094"/>
                <a:gd name="connsiteX3" fmla="*/ 73035 w 115783"/>
                <a:gd name="connsiteY3" fmla="*/ 212725 h 213094"/>
                <a:gd name="connsiteX4" fmla="*/ 114310 w 115783"/>
                <a:gd name="connsiteY4" fmla="*/ 76200 h 213094"/>
                <a:gd name="connsiteX5" fmla="*/ 98435 w 115783"/>
                <a:gd name="connsiteY5" fmla="*/ 47625 h 213094"/>
                <a:gd name="connsiteX6" fmla="*/ 10 w 115783"/>
                <a:gd name="connsiteY6" fmla="*/ 0 h 213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783" h="213094">
                  <a:moveTo>
                    <a:pt x="10" y="0"/>
                  </a:moveTo>
                  <a:cubicBezTo>
                    <a:pt x="-1048" y="0"/>
                    <a:pt x="75152" y="28575"/>
                    <a:pt x="92085" y="47625"/>
                  </a:cubicBezTo>
                  <a:cubicBezTo>
                    <a:pt x="109018" y="66675"/>
                    <a:pt x="104785" y="86783"/>
                    <a:pt x="101610" y="114300"/>
                  </a:cubicBezTo>
                  <a:cubicBezTo>
                    <a:pt x="98435" y="141817"/>
                    <a:pt x="70918" y="219075"/>
                    <a:pt x="73035" y="212725"/>
                  </a:cubicBezTo>
                  <a:cubicBezTo>
                    <a:pt x="75152" y="206375"/>
                    <a:pt x="110077" y="103717"/>
                    <a:pt x="114310" y="76200"/>
                  </a:cubicBezTo>
                  <a:cubicBezTo>
                    <a:pt x="118543" y="48683"/>
                    <a:pt x="113781" y="56621"/>
                    <a:pt x="98435" y="47625"/>
                  </a:cubicBezTo>
                  <a:cubicBezTo>
                    <a:pt x="83089" y="38629"/>
                    <a:pt x="1068" y="0"/>
                    <a:pt x="1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3" name="フリーフォーム 1872">
              <a:extLst>
                <a:ext uri="{FF2B5EF4-FFF2-40B4-BE49-F238E27FC236}">
                  <a16:creationId xmlns:a16="http://schemas.microsoft.com/office/drawing/2014/main" id="{94371BD2-7392-A0CE-BF39-FA9D47D87066}"/>
                </a:ext>
              </a:extLst>
            </p:cNvPr>
            <p:cNvSpPr/>
            <p:nvPr/>
          </p:nvSpPr>
          <p:spPr>
            <a:xfrm>
              <a:off x="2920981" y="2352307"/>
              <a:ext cx="103354" cy="295976"/>
            </a:xfrm>
            <a:custGeom>
              <a:avLst/>
              <a:gdLst>
                <a:gd name="connsiteX0" fmla="*/ 19 w 103354"/>
                <a:gd name="connsiteY0" fmla="*/ 368 h 295976"/>
                <a:gd name="connsiteX1" fmla="*/ 53994 w 103354"/>
                <a:gd name="connsiteY1" fmla="*/ 124193 h 295976"/>
                <a:gd name="connsiteX2" fmla="*/ 31769 w 103354"/>
                <a:gd name="connsiteY2" fmla="*/ 213093 h 295976"/>
                <a:gd name="connsiteX3" fmla="*/ 79394 w 103354"/>
                <a:gd name="connsiteY3" fmla="*/ 267068 h 295976"/>
                <a:gd name="connsiteX4" fmla="*/ 101619 w 103354"/>
                <a:gd name="connsiteY4" fmla="*/ 292468 h 295976"/>
                <a:gd name="connsiteX5" fmla="*/ 34944 w 103354"/>
                <a:gd name="connsiteY5" fmla="*/ 190868 h 295976"/>
                <a:gd name="connsiteX6" fmla="*/ 47644 w 103354"/>
                <a:gd name="connsiteY6" fmla="*/ 89268 h 295976"/>
                <a:gd name="connsiteX7" fmla="*/ 19 w 103354"/>
                <a:gd name="connsiteY7" fmla="*/ 368 h 295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354" h="295976">
                  <a:moveTo>
                    <a:pt x="19" y="368"/>
                  </a:moveTo>
                  <a:cubicBezTo>
                    <a:pt x="1077" y="6189"/>
                    <a:pt x="48702" y="88739"/>
                    <a:pt x="53994" y="124193"/>
                  </a:cubicBezTo>
                  <a:cubicBezTo>
                    <a:pt x="59286" y="159647"/>
                    <a:pt x="27536" y="189281"/>
                    <a:pt x="31769" y="213093"/>
                  </a:cubicBezTo>
                  <a:cubicBezTo>
                    <a:pt x="36002" y="236905"/>
                    <a:pt x="79394" y="267068"/>
                    <a:pt x="79394" y="267068"/>
                  </a:cubicBezTo>
                  <a:cubicBezTo>
                    <a:pt x="91036" y="280297"/>
                    <a:pt x="109027" y="305168"/>
                    <a:pt x="101619" y="292468"/>
                  </a:cubicBezTo>
                  <a:cubicBezTo>
                    <a:pt x="94211" y="279768"/>
                    <a:pt x="43940" y="224735"/>
                    <a:pt x="34944" y="190868"/>
                  </a:cubicBezTo>
                  <a:cubicBezTo>
                    <a:pt x="25948" y="157001"/>
                    <a:pt x="55052" y="119430"/>
                    <a:pt x="47644" y="89268"/>
                  </a:cubicBezTo>
                  <a:cubicBezTo>
                    <a:pt x="40236" y="59106"/>
                    <a:pt x="-1039" y="-5453"/>
                    <a:pt x="19" y="3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4" name="フリーフォーム 1873">
              <a:extLst>
                <a:ext uri="{FF2B5EF4-FFF2-40B4-BE49-F238E27FC236}">
                  <a16:creationId xmlns:a16="http://schemas.microsoft.com/office/drawing/2014/main" id="{667F33C3-FD66-B2CB-7DB5-399CC01B6FC3}"/>
                </a:ext>
              </a:extLst>
            </p:cNvPr>
            <p:cNvSpPr/>
            <p:nvPr/>
          </p:nvSpPr>
          <p:spPr>
            <a:xfrm>
              <a:off x="3009819" y="2444647"/>
              <a:ext cx="16006" cy="127290"/>
            </a:xfrm>
            <a:custGeom>
              <a:avLst/>
              <a:gdLst>
                <a:gd name="connsiteX0" fmla="*/ 81 w 16006"/>
                <a:gd name="connsiteY0" fmla="*/ 103 h 127290"/>
                <a:gd name="connsiteX1" fmla="*/ 9606 w 16006"/>
                <a:gd name="connsiteY1" fmla="*/ 82653 h 127290"/>
                <a:gd name="connsiteX2" fmla="*/ 6431 w 16006"/>
                <a:gd name="connsiteY2" fmla="*/ 127103 h 127290"/>
                <a:gd name="connsiteX3" fmla="*/ 15956 w 16006"/>
                <a:gd name="connsiteY3" fmla="*/ 66778 h 127290"/>
                <a:gd name="connsiteX4" fmla="*/ 81 w 16006"/>
                <a:gd name="connsiteY4" fmla="*/ 103 h 12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06" h="127290">
                  <a:moveTo>
                    <a:pt x="81" y="103"/>
                  </a:moveTo>
                  <a:cubicBezTo>
                    <a:pt x="-977" y="2749"/>
                    <a:pt x="8548" y="61486"/>
                    <a:pt x="9606" y="82653"/>
                  </a:cubicBezTo>
                  <a:cubicBezTo>
                    <a:pt x="10664" y="103820"/>
                    <a:pt x="5373" y="129749"/>
                    <a:pt x="6431" y="127103"/>
                  </a:cubicBezTo>
                  <a:cubicBezTo>
                    <a:pt x="7489" y="124457"/>
                    <a:pt x="14898" y="87415"/>
                    <a:pt x="15956" y="66778"/>
                  </a:cubicBezTo>
                  <a:cubicBezTo>
                    <a:pt x="17014" y="46141"/>
                    <a:pt x="1139" y="-2543"/>
                    <a:pt x="81" y="1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5" name="フリーフォーム 1874">
              <a:extLst>
                <a:ext uri="{FF2B5EF4-FFF2-40B4-BE49-F238E27FC236}">
                  <a16:creationId xmlns:a16="http://schemas.microsoft.com/office/drawing/2014/main" id="{59D7FDC3-C876-B3F7-DB83-A6F74FFEC155}"/>
                </a:ext>
              </a:extLst>
            </p:cNvPr>
            <p:cNvSpPr/>
            <p:nvPr/>
          </p:nvSpPr>
          <p:spPr>
            <a:xfrm>
              <a:off x="2973283" y="2482142"/>
              <a:ext cx="138225" cy="157353"/>
            </a:xfrm>
            <a:custGeom>
              <a:avLst/>
              <a:gdLst>
                <a:gd name="connsiteX0" fmla="*/ 138217 w 138225"/>
                <a:gd name="connsiteY0" fmla="*/ 3883 h 157353"/>
                <a:gd name="connsiteX1" fmla="*/ 23917 w 138225"/>
                <a:gd name="connsiteY1" fmla="*/ 7058 h 157353"/>
                <a:gd name="connsiteX2" fmla="*/ 8042 w 138225"/>
                <a:gd name="connsiteY2" fmla="*/ 80083 h 157353"/>
                <a:gd name="connsiteX3" fmla="*/ 20742 w 138225"/>
                <a:gd name="connsiteY3" fmla="*/ 102308 h 157353"/>
                <a:gd name="connsiteX4" fmla="*/ 68367 w 138225"/>
                <a:gd name="connsiteY4" fmla="*/ 156283 h 157353"/>
                <a:gd name="connsiteX5" fmla="*/ 4867 w 138225"/>
                <a:gd name="connsiteY5" fmla="*/ 48333 h 157353"/>
                <a:gd name="connsiteX6" fmla="*/ 17567 w 138225"/>
                <a:gd name="connsiteY6" fmla="*/ 3883 h 157353"/>
                <a:gd name="connsiteX7" fmla="*/ 138217 w 138225"/>
                <a:gd name="connsiteY7" fmla="*/ 3883 h 157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225" h="157353">
                  <a:moveTo>
                    <a:pt x="138217" y="3883"/>
                  </a:moveTo>
                  <a:cubicBezTo>
                    <a:pt x="139275" y="4412"/>
                    <a:pt x="45613" y="-5642"/>
                    <a:pt x="23917" y="7058"/>
                  </a:cubicBezTo>
                  <a:cubicBezTo>
                    <a:pt x="2221" y="19758"/>
                    <a:pt x="8571" y="64208"/>
                    <a:pt x="8042" y="80083"/>
                  </a:cubicBezTo>
                  <a:cubicBezTo>
                    <a:pt x="7513" y="95958"/>
                    <a:pt x="10688" y="89608"/>
                    <a:pt x="20742" y="102308"/>
                  </a:cubicBezTo>
                  <a:cubicBezTo>
                    <a:pt x="30796" y="115008"/>
                    <a:pt x="71013" y="165279"/>
                    <a:pt x="68367" y="156283"/>
                  </a:cubicBezTo>
                  <a:cubicBezTo>
                    <a:pt x="65721" y="147287"/>
                    <a:pt x="13334" y="73733"/>
                    <a:pt x="4867" y="48333"/>
                  </a:cubicBezTo>
                  <a:cubicBezTo>
                    <a:pt x="-3600" y="22933"/>
                    <a:pt x="-2012" y="12350"/>
                    <a:pt x="17567" y="3883"/>
                  </a:cubicBezTo>
                  <a:cubicBezTo>
                    <a:pt x="37146" y="-4584"/>
                    <a:pt x="137159" y="3354"/>
                    <a:pt x="138217" y="38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6" name="フリーフォーム 1875">
              <a:extLst>
                <a:ext uri="{FF2B5EF4-FFF2-40B4-BE49-F238E27FC236}">
                  <a16:creationId xmlns:a16="http://schemas.microsoft.com/office/drawing/2014/main" id="{39080D33-BA53-00B1-4CFB-232F17212B39}"/>
                </a:ext>
              </a:extLst>
            </p:cNvPr>
            <p:cNvSpPr/>
            <p:nvPr/>
          </p:nvSpPr>
          <p:spPr>
            <a:xfrm>
              <a:off x="3035300" y="2479675"/>
              <a:ext cx="80604" cy="171263"/>
            </a:xfrm>
            <a:custGeom>
              <a:avLst/>
              <a:gdLst>
                <a:gd name="connsiteX0" fmla="*/ 0 w 80604"/>
                <a:gd name="connsiteY0" fmla="*/ 0 h 171263"/>
                <a:gd name="connsiteX1" fmla="*/ 79375 w 80604"/>
                <a:gd name="connsiteY1" fmla="*/ 168275 h 171263"/>
                <a:gd name="connsiteX2" fmla="*/ 47625 w 80604"/>
                <a:gd name="connsiteY2" fmla="*/ 104775 h 171263"/>
                <a:gd name="connsiteX3" fmla="*/ 38100 w 80604"/>
                <a:gd name="connsiteY3" fmla="*/ 66675 h 171263"/>
                <a:gd name="connsiteX4" fmla="*/ 0 w 80604"/>
                <a:gd name="connsiteY4" fmla="*/ 0 h 17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04" h="171263">
                  <a:moveTo>
                    <a:pt x="0" y="0"/>
                  </a:moveTo>
                  <a:lnTo>
                    <a:pt x="79375" y="168275"/>
                  </a:lnTo>
                  <a:cubicBezTo>
                    <a:pt x="87312" y="185737"/>
                    <a:pt x="54504" y="121708"/>
                    <a:pt x="47625" y="104775"/>
                  </a:cubicBezTo>
                  <a:cubicBezTo>
                    <a:pt x="40746" y="87842"/>
                    <a:pt x="38100" y="66675"/>
                    <a:pt x="38100" y="666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7" name="フリーフォーム 1876">
              <a:extLst>
                <a:ext uri="{FF2B5EF4-FFF2-40B4-BE49-F238E27FC236}">
                  <a16:creationId xmlns:a16="http://schemas.microsoft.com/office/drawing/2014/main" id="{FF2A3FC7-03B4-6BAD-B1E1-116910DD00FF}"/>
                </a:ext>
              </a:extLst>
            </p:cNvPr>
            <p:cNvSpPr/>
            <p:nvPr/>
          </p:nvSpPr>
          <p:spPr>
            <a:xfrm>
              <a:off x="2978144" y="2597102"/>
              <a:ext cx="177004" cy="56864"/>
            </a:xfrm>
            <a:custGeom>
              <a:avLst/>
              <a:gdLst>
                <a:gd name="connsiteX0" fmla="*/ 6 w 177004"/>
                <a:gd name="connsiteY0" fmla="*/ 48 h 56864"/>
                <a:gd name="connsiteX1" fmla="*/ 161931 w 177004"/>
                <a:gd name="connsiteY1" fmla="*/ 54023 h 56864"/>
                <a:gd name="connsiteX2" fmla="*/ 155581 w 177004"/>
                <a:gd name="connsiteY2" fmla="*/ 44498 h 56864"/>
                <a:gd name="connsiteX3" fmla="*/ 6 w 177004"/>
                <a:gd name="connsiteY3" fmla="*/ 48 h 56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004" h="56864">
                  <a:moveTo>
                    <a:pt x="6" y="48"/>
                  </a:moveTo>
                  <a:cubicBezTo>
                    <a:pt x="1064" y="1636"/>
                    <a:pt x="161931" y="54023"/>
                    <a:pt x="161931" y="54023"/>
                  </a:cubicBezTo>
                  <a:cubicBezTo>
                    <a:pt x="187860" y="61431"/>
                    <a:pt x="176748" y="52965"/>
                    <a:pt x="155581" y="44498"/>
                  </a:cubicBezTo>
                  <a:cubicBezTo>
                    <a:pt x="134414" y="36031"/>
                    <a:pt x="-1052" y="-1540"/>
                    <a:pt x="6" y="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8" name="フリーフォーム 1877">
              <a:extLst>
                <a:ext uri="{FF2B5EF4-FFF2-40B4-BE49-F238E27FC236}">
                  <a16:creationId xmlns:a16="http://schemas.microsoft.com/office/drawing/2014/main" id="{3466FFD1-D171-8E61-89FB-C032757386E6}"/>
                </a:ext>
              </a:extLst>
            </p:cNvPr>
            <p:cNvSpPr/>
            <p:nvPr/>
          </p:nvSpPr>
          <p:spPr>
            <a:xfrm>
              <a:off x="2990817" y="2647839"/>
              <a:ext cx="144340" cy="29415"/>
            </a:xfrm>
            <a:custGeom>
              <a:avLst/>
              <a:gdLst>
                <a:gd name="connsiteX0" fmla="*/ 33 w 144340"/>
                <a:gd name="connsiteY0" fmla="*/ 111 h 29415"/>
                <a:gd name="connsiteX1" fmla="*/ 133383 w 144340"/>
                <a:gd name="connsiteY1" fmla="*/ 28686 h 29415"/>
                <a:gd name="connsiteX2" fmla="*/ 120683 w 144340"/>
                <a:gd name="connsiteY2" fmla="*/ 19161 h 29415"/>
                <a:gd name="connsiteX3" fmla="*/ 33 w 144340"/>
                <a:gd name="connsiteY3" fmla="*/ 111 h 29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4340" h="29415">
                  <a:moveTo>
                    <a:pt x="33" y="111"/>
                  </a:moveTo>
                  <a:cubicBezTo>
                    <a:pt x="2150" y="1699"/>
                    <a:pt x="133383" y="28686"/>
                    <a:pt x="133383" y="28686"/>
                  </a:cubicBezTo>
                  <a:cubicBezTo>
                    <a:pt x="153491" y="31861"/>
                    <a:pt x="143966" y="23924"/>
                    <a:pt x="120683" y="19161"/>
                  </a:cubicBezTo>
                  <a:cubicBezTo>
                    <a:pt x="97400" y="14399"/>
                    <a:pt x="-2084" y="-1477"/>
                    <a:pt x="33" y="1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79" name="フリーフォーム 1878">
              <a:extLst>
                <a:ext uri="{FF2B5EF4-FFF2-40B4-BE49-F238E27FC236}">
                  <a16:creationId xmlns:a16="http://schemas.microsoft.com/office/drawing/2014/main" id="{00AE6B70-B10F-B774-18C0-C05F6694F042}"/>
                </a:ext>
              </a:extLst>
            </p:cNvPr>
            <p:cNvSpPr/>
            <p:nvPr/>
          </p:nvSpPr>
          <p:spPr>
            <a:xfrm>
              <a:off x="3100242" y="2572013"/>
              <a:ext cx="94270" cy="307993"/>
            </a:xfrm>
            <a:custGeom>
              <a:avLst/>
              <a:gdLst>
                <a:gd name="connsiteX0" fmla="*/ 1733 w 94270"/>
                <a:gd name="connsiteY0" fmla="*/ 2912 h 307993"/>
                <a:gd name="connsiteX1" fmla="*/ 93808 w 94270"/>
                <a:gd name="connsiteY1" fmla="*/ 304537 h 307993"/>
                <a:gd name="connsiteX2" fmla="*/ 36658 w 94270"/>
                <a:gd name="connsiteY2" fmla="*/ 158487 h 307993"/>
                <a:gd name="connsiteX3" fmla="*/ 1733 w 94270"/>
                <a:gd name="connsiteY3" fmla="*/ 2912 h 30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270" h="307993">
                  <a:moveTo>
                    <a:pt x="1733" y="2912"/>
                  </a:moveTo>
                  <a:cubicBezTo>
                    <a:pt x="11258" y="27254"/>
                    <a:pt x="87987" y="278608"/>
                    <a:pt x="93808" y="304537"/>
                  </a:cubicBezTo>
                  <a:cubicBezTo>
                    <a:pt x="99629" y="330466"/>
                    <a:pt x="48829" y="203466"/>
                    <a:pt x="36658" y="158487"/>
                  </a:cubicBezTo>
                  <a:cubicBezTo>
                    <a:pt x="24487" y="113508"/>
                    <a:pt x="-7792" y="-21430"/>
                    <a:pt x="1733" y="29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0" name="フリーフォーム 1879">
              <a:extLst>
                <a:ext uri="{FF2B5EF4-FFF2-40B4-BE49-F238E27FC236}">
                  <a16:creationId xmlns:a16="http://schemas.microsoft.com/office/drawing/2014/main" id="{0DD92B2C-D721-22ED-4BB2-C3485E09791E}"/>
                </a:ext>
              </a:extLst>
            </p:cNvPr>
            <p:cNvSpPr/>
            <p:nvPr/>
          </p:nvSpPr>
          <p:spPr>
            <a:xfrm>
              <a:off x="2990838" y="2612809"/>
              <a:ext cx="89069" cy="206442"/>
            </a:xfrm>
            <a:custGeom>
              <a:avLst/>
              <a:gdLst>
                <a:gd name="connsiteX0" fmla="*/ 12 w 89069"/>
                <a:gd name="connsiteY0" fmla="*/ 216 h 206442"/>
                <a:gd name="connsiteX1" fmla="*/ 82562 w 89069"/>
                <a:gd name="connsiteY1" fmla="*/ 197066 h 206442"/>
                <a:gd name="connsiteX2" fmla="*/ 76212 w 89069"/>
                <a:gd name="connsiteY2" fmla="*/ 158966 h 206442"/>
                <a:gd name="connsiteX3" fmla="*/ 12 w 89069"/>
                <a:gd name="connsiteY3" fmla="*/ 216 h 206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69" h="206442">
                  <a:moveTo>
                    <a:pt x="12" y="216"/>
                  </a:moveTo>
                  <a:cubicBezTo>
                    <a:pt x="1070" y="6566"/>
                    <a:pt x="69862" y="170608"/>
                    <a:pt x="82562" y="197066"/>
                  </a:cubicBezTo>
                  <a:cubicBezTo>
                    <a:pt x="95262" y="223524"/>
                    <a:pt x="87324" y="188599"/>
                    <a:pt x="76212" y="158966"/>
                  </a:cubicBezTo>
                  <a:cubicBezTo>
                    <a:pt x="65100" y="129333"/>
                    <a:pt x="-1046" y="-6134"/>
                    <a:pt x="12" y="2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1" name="フリーフォーム 1880">
              <a:extLst>
                <a:ext uri="{FF2B5EF4-FFF2-40B4-BE49-F238E27FC236}">
                  <a16:creationId xmlns:a16="http://schemas.microsoft.com/office/drawing/2014/main" id="{9D04ADC5-B7F8-F639-697E-FAD733D814D7}"/>
                </a:ext>
              </a:extLst>
            </p:cNvPr>
            <p:cNvSpPr/>
            <p:nvPr/>
          </p:nvSpPr>
          <p:spPr>
            <a:xfrm>
              <a:off x="2962275" y="2597047"/>
              <a:ext cx="110530" cy="233662"/>
            </a:xfrm>
            <a:custGeom>
              <a:avLst/>
              <a:gdLst>
                <a:gd name="connsiteX0" fmla="*/ 0 w 110530"/>
                <a:gd name="connsiteY0" fmla="*/ 103 h 233662"/>
                <a:gd name="connsiteX1" fmla="*/ 98425 w 110530"/>
                <a:gd name="connsiteY1" fmla="*/ 219178 h 233662"/>
                <a:gd name="connsiteX2" fmla="*/ 98425 w 110530"/>
                <a:gd name="connsiteY2" fmla="*/ 190603 h 233662"/>
                <a:gd name="connsiteX3" fmla="*/ 0 w 110530"/>
                <a:gd name="connsiteY3" fmla="*/ 103 h 23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530" h="233662">
                  <a:moveTo>
                    <a:pt x="0" y="103"/>
                  </a:moveTo>
                  <a:cubicBezTo>
                    <a:pt x="0" y="4865"/>
                    <a:pt x="82021" y="187428"/>
                    <a:pt x="98425" y="219178"/>
                  </a:cubicBezTo>
                  <a:cubicBezTo>
                    <a:pt x="114829" y="250928"/>
                    <a:pt x="114300" y="225528"/>
                    <a:pt x="98425" y="190603"/>
                  </a:cubicBezTo>
                  <a:cubicBezTo>
                    <a:pt x="82550" y="155678"/>
                    <a:pt x="0" y="-4659"/>
                    <a:pt x="0" y="1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2" name="フリーフォーム 1881">
              <a:extLst>
                <a:ext uri="{FF2B5EF4-FFF2-40B4-BE49-F238E27FC236}">
                  <a16:creationId xmlns:a16="http://schemas.microsoft.com/office/drawing/2014/main" id="{AB09B048-8347-64F2-205A-957ABCFB1625}"/>
                </a:ext>
              </a:extLst>
            </p:cNvPr>
            <p:cNvSpPr/>
            <p:nvPr/>
          </p:nvSpPr>
          <p:spPr>
            <a:xfrm>
              <a:off x="3060693" y="2793952"/>
              <a:ext cx="141295" cy="97814"/>
            </a:xfrm>
            <a:custGeom>
              <a:avLst/>
              <a:gdLst>
                <a:gd name="connsiteX0" fmla="*/ 7 w 141295"/>
                <a:gd name="connsiteY0" fmla="*/ 48 h 97814"/>
                <a:gd name="connsiteX1" fmla="*/ 130182 w 141295"/>
                <a:gd name="connsiteY1" fmla="*/ 92123 h 97814"/>
                <a:gd name="connsiteX2" fmla="*/ 123832 w 141295"/>
                <a:gd name="connsiteY2" fmla="*/ 79423 h 97814"/>
                <a:gd name="connsiteX3" fmla="*/ 7 w 141295"/>
                <a:gd name="connsiteY3" fmla="*/ 48 h 97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295" h="97814">
                  <a:moveTo>
                    <a:pt x="7" y="48"/>
                  </a:moveTo>
                  <a:cubicBezTo>
                    <a:pt x="1065" y="2165"/>
                    <a:pt x="130182" y="92123"/>
                    <a:pt x="130182" y="92123"/>
                  </a:cubicBezTo>
                  <a:cubicBezTo>
                    <a:pt x="150820" y="105352"/>
                    <a:pt x="139178" y="93181"/>
                    <a:pt x="123832" y="79423"/>
                  </a:cubicBezTo>
                  <a:cubicBezTo>
                    <a:pt x="108486" y="65665"/>
                    <a:pt x="-1051" y="-2069"/>
                    <a:pt x="7" y="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3" name="フリーフォーム 1882">
              <a:extLst>
                <a:ext uri="{FF2B5EF4-FFF2-40B4-BE49-F238E27FC236}">
                  <a16:creationId xmlns:a16="http://schemas.microsoft.com/office/drawing/2014/main" id="{2846C4DC-F369-B5E8-B667-7C8C04A31290}"/>
                </a:ext>
              </a:extLst>
            </p:cNvPr>
            <p:cNvSpPr/>
            <p:nvPr/>
          </p:nvSpPr>
          <p:spPr>
            <a:xfrm>
              <a:off x="3044757" y="2790635"/>
              <a:ext cx="151531" cy="105251"/>
            </a:xfrm>
            <a:custGeom>
              <a:avLst/>
              <a:gdLst>
                <a:gd name="connsiteX0" fmla="*/ 68 w 151531"/>
                <a:gd name="connsiteY0" fmla="*/ 190 h 105251"/>
                <a:gd name="connsiteX1" fmla="*/ 142943 w 151531"/>
                <a:gd name="connsiteY1" fmla="*/ 101790 h 105251"/>
                <a:gd name="connsiteX2" fmla="*/ 123893 w 151531"/>
                <a:gd name="connsiteY2" fmla="*/ 76390 h 105251"/>
                <a:gd name="connsiteX3" fmla="*/ 68 w 151531"/>
                <a:gd name="connsiteY3" fmla="*/ 190 h 10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531" h="105251">
                  <a:moveTo>
                    <a:pt x="68" y="190"/>
                  </a:moveTo>
                  <a:cubicBezTo>
                    <a:pt x="3243" y="4423"/>
                    <a:pt x="122306" y="89090"/>
                    <a:pt x="142943" y="101790"/>
                  </a:cubicBezTo>
                  <a:cubicBezTo>
                    <a:pt x="163580" y="114490"/>
                    <a:pt x="142943" y="89090"/>
                    <a:pt x="123893" y="76390"/>
                  </a:cubicBezTo>
                  <a:cubicBezTo>
                    <a:pt x="104843" y="63690"/>
                    <a:pt x="-3107" y="-4043"/>
                    <a:pt x="68" y="1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4" name="フリーフォーム 1883">
              <a:extLst>
                <a:ext uri="{FF2B5EF4-FFF2-40B4-BE49-F238E27FC236}">
                  <a16:creationId xmlns:a16="http://schemas.microsoft.com/office/drawing/2014/main" id="{C12078BA-2E25-7F6E-22EF-58011980E104}"/>
                </a:ext>
              </a:extLst>
            </p:cNvPr>
            <p:cNvSpPr/>
            <p:nvPr/>
          </p:nvSpPr>
          <p:spPr>
            <a:xfrm>
              <a:off x="3054301" y="2806698"/>
              <a:ext cx="149870" cy="108864"/>
            </a:xfrm>
            <a:custGeom>
              <a:avLst/>
              <a:gdLst>
                <a:gd name="connsiteX0" fmla="*/ 49 w 149870"/>
                <a:gd name="connsiteY0" fmla="*/ 2 h 108864"/>
                <a:gd name="connsiteX1" fmla="*/ 139749 w 149870"/>
                <a:gd name="connsiteY1" fmla="*/ 98427 h 108864"/>
                <a:gd name="connsiteX2" fmla="*/ 123874 w 149870"/>
                <a:gd name="connsiteY2" fmla="*/ 95252 h 108864"/>
                <a:gd name="connsiteX3" fmla="*/ 49 w 149870"/>
                <a:gd name="connsiteY3" fmla="*/ 2 h 108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870" h="108864">
                  <a:moveTo>
                    <a:pt x="49" y="2"/>
                  </a:moveTo>
                  <a:cubicBezTo>
                    <a:pt x="2695" y="531"/>
                    <a:pt x="139749" y="98427"/>
                    <a:pt x="139749" y="98427"/>
                  </a:cubicBezTo>
                  <a:cubicBezTo>
                    <a:pt x="160387" y="114302"/>
                    <a:pt x="146628" y="111127"/>
                    <a:pt x="123874" y="95252"/>
                  </a:cubicBezTo>
                  <a:cubicBezTo>
                    <a:pt x="101120" y="79377"/>
                    <a:pt x="-2597" y="-527"/>
                    <a:pt x="49" y="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5" name="フリーフォーム 1884">
              <a:extLst>
                <a:ext uri="{FF2B5EF4-FFF2-40B4-BE49-F238E27FC236}">
                  <a16:creationId xmlns:a16="http://schemas.microsoft.com/office/drawing/2014/main" id="{D4D07B8B-B033-57F2-2067-232D4EAC6F88}"/>
                </a:ext>
              </a:extLst>
            </p:cNvPr>
            <p:cNvSpPr/>
            <p:nvPr/>
          </p:nvSpPr>
          <p:spPr>
            <a:xfrm>
              <a:off x="2949224" y="2578931"/>
              <a:ext cx="84879" cy="291892"/>
            </a:xfrm>
            <a:custGeom>
              <a:avLst/>
              <a:gdLst>
                <a:gd name="connsiteX0" fmla="*/ 351 w 84879"/>
                <a:gd name="connsiteY0" fmla="*/ 2344 h 291892"/>
                <a:gd name="connsiteX1" fmla="*/ 82901 w 84879"/>
                <a:gd name="connsiteY1" fmla="*/ 288094 h 291892"/>
                <a:gd name="connsiteX2" fmla="*/ 54326 w 84879"/>
                <a:gd name="connsiteY2" fmla="*/ 157919 h 291892"/>
                <a:gd name="connsiteX3" fmla="*/ 351 w 84879"/>
                <a:gd name="connsiteY3" fmla="*/ 2344 h 29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879" h="291892">
                  <a:moveTo>
                    <a:pt x="351" y="2344"/>
                  </a:moveTo>
                  <a:cubicBezTo>
                    <a:pt x="5113" y="24040"/>
                    <a:pt x="73905" y="262165"/>
                    <a:pt x="82901" y="288094"/>
                  </a:cubicBezTo>
                  <a:cubicBezTo>
                    <a:pt x="91897" y="314023"/>
                    <a:pt x="68084" y="200252"/>
                    <a:pt x="54326" y="157919"/>
                  </a:cubicBezTo>
                  <a:cubicBezTo>
                    <a:pt x="40568" y="115586"/>
                    <a:pt x="-4411" y="-19352"/>
                    <a:pt x="351" y="23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6" name="フリーフォーム 1885">
              <a:extLst>
                <a:ext uri="{FF2B5EF4-FFF2-40B4-BE49-F238E27FC236}">
                  <a16:creationId xmlns:a16="http://schemas.microsoft.com/office/drawing/2014/main" id="{799C87D3-F39B-4244-73F8-9FC44320CA9B}"/>
                </a:ext>
              </a:extLst>
            </p:cNvPr>
            <p:cNvSpPr/>
            <p:nvPr/>
          </p:nvSpPr>
          <p:spPr>
            <a:xfrm>
              <a:off x="2990850" y="2644696"/>
              <a:ext cx="65107" cy="237969"/>
            </a:xfrm>
            <a:custGeom>
              <a:avLst/>
              <a:gdLst>
                <a:gd name="connsiteX0" fmla="*/ 0 w 65107"/>
                <a:gd name="connsiteY0" fmla="*/ 79 h 237969"/>
                <a:gd name="connsiteX1" fmla="*/ 57150 w 65107"/>
                <a:gd name="connsiteY1" fmla="*/ 222329 h 237969"/>
                <a:gd name="connsiteX2" fmla="*/ 57150 w 65107"/>
                <a:gd name="connsiteY2" fmla="*/ 196929 h 237969"/>
                <a:gd name="connsiteX3" fmla="*/ 0 w 65107"/>
                <a:gd name="connsiteY3" fmla="*/ 79 h 23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107" h="237969">
                  <a:moveTo>
                    <a:pt x="0" y="79"/>
                  </a:moveTo>
                  <a:cubicBezTo>
                    <a:pt x="0" y="4312"/>
                    <a:pt x="47625" y="189521"/>
                    <a:pt x="57150" y="222329"/>
                  </a:cubicBezTo>
                  <a:cubicBezTo>
                    <a:pt x="66675" y="255137"/>
                    <a:pt x="68792" y="231325"/>
                    <a:pt x="57150" y="196929"/>
                  </a:cubicBezTo>
                  <a:cubicBezTo>
                    <a:pt x="45508" y="162533"/>
                    <a:pt x="0" y="-4154"/>
                    <a:pt x="0" y="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7" name="フリーフォーム 1886">
              <a:extLst>
                <a:ext uri="{FF2B5EF4-FFF2-40B4-BE49-F238E27FC236}">
                  <a16:creationId xmlns:a16="http://schemas.microsoft.com/office/drawing/2014/main" id="{D7B4A604-7C1B-53E2-2C87-32A28EBA8C5F}"/>
                </a:ext>
              </a:extLst>
            </p:cNvPr>
            <p:cNvSpPr/>
            <p:nvPr/>
          </p:nvSpPr>
          <p:spPr>
            <a:xfrm>
              <a:off x="3000044" y="2831986"/>
              <a:ext cx="187808" cy="163715"/>
            </a:xfrm>
            <a:custGeom>
              <a:avLst/>
              <a:gdLst>
                <a:gd name="connsiteX0" fmla="*/ 331 w 187808"/>
                <a:gd name="connsiteY0" fmla="*/ 114 h 163715"/>
                <a:gd name="connsiteX1" fmla="*/ 181306 w 187808"/>
                <a:gd name="connsiteY1" fmla="*/ 155689 h 163715"/>
                <a:gd name="connsiteX2" fmla="*/ 136856 w 187808"/>
                <a:gd name="connsiteY2" fmla="*/ 130289 h 163715"/>
                <a:gd name="connsiteX3" fmla="*/ 331 w 187808"/>
                <a:gd name="connsiteY3" fmla="*/ 114 h 163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7808" h="163715">
                  <a:moveTo>
                    <a:pt x="331" y="114"/>
                  </a:moveTo>
                  <a:cubicBezTo>
                    <a:pt x="7739" y="4347"/>
                    <a:pt x="158552" y="133993"/>
                    <a:pt x="181306" y="155689"/>
                  </a:cubicBezTo>
                  <a:cubicBezTo>
                    <a:pt x="204060" y="177385"/>
                    <a:pt x="161727" y="150397"/>
                    <a:pt x="136856" y="130289"/>
                  </a:cubicBezTo>
                  <a:cubicBezTo>
                    <a:pt x="111985" y="110181"/>
                    <a:pt x="-7077" y="-4119"/>
                    <a:pt x="331" y="1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8" name="フリーフォーム 1887">
              <a:extLst>
                <a:ext uri="{FF2B5EF4-FFF2-40B4-BE49-F238E27FC236}">
                  <a16:creationId xmlns:a16="http://schemas.microsoft.com/office/drawing/2014/main" id="{FF7F5A25-0329-2DB3-FE9B-7BAC9B9A3B52}"/>
                </a:ext>
              </a:extLst>
            </p:cNvPr>
            <p:cNvSpPr/>
            <p:nvPr/>
          </p:nvSpPr>
          <p:spPr>
            <a:xfrm>
              <a:off x="3166135" y="2870135"/>
              <a:ext cx="12040" cy="110586"/>
            </a:xfrm>
            <a:custGeom>
              <a:avLst/>
              <a:gdLst>
                <a:gd name="connsiteX0" fmla="*/ 2515 w 12040"/>
                <a:gd name="connsiteY0" fmla="*/ 65 h 110586"/>
                <a:gd name="connsiteX1" fmla="*/ 12040 w 12040"/>
                <a:gd name="connsiteY1" fmla="*/ 104840 h 110586"/>
                <a:gd name="connsiteX2" fmla="*/ 2515 w 12040"/>
                <a:gd name="connsiteY2" fmla="*/ 88965 h 110586"/>
                <a:gd name="connsiteX3" fmla="*/ 2515 w 12040"/>
                <a:gd name="connsiteY3" fmla="*/ 65 h 110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40" h="110586">
                  <a:moveTo>
                    <a:pt x="2515" y="65"/>
                  </a:moveTo>
                  <a:cubicBezTo>
                    <a:pt x="4103" y="2711"/>
                    <a:pt x="12040" y="104840"/>
                    <a:pt x="12040" y="104840"/>
                  </a:cubicBezTo>
                  <a:cubicBezTo>
                    <a:pt x="12040" y="119657"/>
                    <a:pt x="7277" y="102723"/>
                    <a:pt x="2515" y="88965"/>
                  </a:cubicBezTo>
                  <a:cubicBezTo>
                    <a:pt x="-2247" y="75207"/>
                    <a:pt x="927" y="-2581"/>
                    <a:pt x="2515" y="6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89" name="フリーフォーム 1888">
              <a:extLst>
                <a:ext uri="{FF2B5EF4-FFF2-40B4-BE49-F238E27FC236}">
                  <a16:creationId xmlns:a16="http://schemas.microsoft.com/office/drawing/2014/main" id="{639C23CF-7CD3-35A8-3278-F661ACD7F4D3}"/>
                </a:ext>
              </a:extLst>
            </p:cNvPr>
            <p:cNvSpPr/>
            <p:nvPr/>
          </p:nvSpPr>
          <p:spPr>
            <a:xfrm>
              <a:off x="2460278" y="2343136"/>
              <a:ext cx="504099" cy="361971"/>
            </a:xfrm>
            <a:custGeom>
              <a:avLst/>
              <a:gdLst>
                <a:gd name="connsiteX0" fmla="*/ 347 w 504099"/>
                <a:gd name="connsiteY0" fmla="*/ 14 h 361971"/>
                <a:gd name="connsiteX1" fmla="*/ 473422 w 504099"/>
                <a:gd name="connsiteY1" fmla="*/ 25414 h 361971"/>
                <a:gd name="connsiteX2" fmla="*/ 457547 w 504099"/>
                <a:gd name="connsiteY2" fmla="*/ 50814 h 361971"/>
                <a:gd name="connsiteX3" fmla="*/ 457547 w 504099"/>
                <a:gd name="connsiteY3" fmla="*/ 361964 h 361971"/>
                <a:gd name="connsiteX4" fmla="*/ 451197 w 504099"/>
                <a:gd name="connsiteY4" fmla="*/ 41289 h 361971"/>
                <a:gd name="connsiteX5" fmla="*/ 397222 w 504099"/>
                <a:gd name="connsiteY5" fmla="*/ 22239 h 361971"/>
                <a:gd name="connsiteX6" fmla="*/ 347 w 504099"/>
                <a:gd name="connsiteY6" fmla="*/ 1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4099" h="361971">
                  <a:moveTo>
                    <a:pt x="347" y="14"/>
                  </a:moveTo>
                  <a:cubicBezTo>
                    <a:pt x="13047" y="543"/>
                    <a:pt x="473422" y="25414"/>
                    <a:pt x="473422" y="25414"/>
                  </a:cubicBezTo>
                  <a:cubicBezTo>
                    <a:pt x="549622" y="33881"/>
                    <a:pt x="460193" y="-5278"/>
                    <a:pt x="457547" y="50814"/>
                  </a:cubicBezTo>
                  <a:cubicBezTo>
                    <a:pt x="454901" y="106906"/>
                    <a:pt x="458605" y="363552"/>
                    <a:pt x="457547" y="361964"/>
                  </a:cubicBezTo>
                  <a:cubicBezTo>
                    <a:pt x="456489" y="360376"/>
                    <a:pt x="461251" y="97910"/>
                    <a:pt x="451197" y="41289"/>
                  </a:cubicBezTo>
                  <a:cubicBezTo>
                    <a:pt x="441143" y="-15332"/>
                    <a:pt x="467601" y="30706"/>
                    <a:pt x="397222" y="22239"/>
                  </a:cubicBezTo>
                  <a:cubicBezTo>
                    <a:pt x="326843" y="13772"/>
                    <a:pt x="-12353" y="-515"/>
                    <a:pt x="347" y="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0" name="フリーフォーム 1889">
              <a:extLst>
                <a:ext uri="{FF2B5EF4-FFF2-40B4-BE49-F238E27FC236}">
                  <a16:creationId xmlns:a16="http://schemas.microsoft.com/office/drawing/2014/main" id="{B80FECB6-9C86-9DAA-B81B-FABE0A953105}"/>
                </a:ext>
              </a:extLst>
            </p:cNvPr>
            <p:cNvSpPr/>
            <p:nvPr/>
          </p:nvSpPr>
          <p:spPr>
            <a:xfrm>
              <a:off x="2704863" y="2358310"/>
              <a:ext cx="196722" cy="346649"/>
            </a:xfrm>
            <a:custGeom>
              <a:avLst/>
              <a:gdLst>
                <a:gd name="connsiteX0" fmla="*/ 237 w 196722"/>
                <a:gd name="connsiteY0" fmla="*/ 715 h 346649"/>
                <a:gd name="connsiteX1" fmla="*/ 187562 w 196722"/>
                <a:gd name="connsiteY1" fmla="*/ 334090 h 346649"/>
                <a:gd name="connsiteX2" fmla="*/ 149462 w 196722"/>
                <a:gd name="connsiteY2" fmla="*/ 248365 h 346649"/>
                <a:gd name="connsiteX3" fmla="*/ 237 w 196722"/>
                <a:gd name="connsiteY3" fmla="*/ 715 h 346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22" h="346649">
                  <a:moveTo>
                    <a:pt x="237" y="715"/>
                  </a:moveTo>
                  <a:cubicBezTo>
                    <a:pt x="6587" y="15003"/>
                    <a:pt x="162691" y="292815"/>
                    <a:pt x="187562" y="334090"/>
                  </a:cubicBezTo>
                  <a:cubicBezTo>
                    <a:pt x="212433" y="375365"/>
                    <a:pt x="182270" y="306573"/>
                    <a:pt x="149462" y="248365"/>
                  </a:cubicBezTo>
                  <a:cubicBezTo>
                    <a:pt x="116654" y="190157"/>
                    <a:pt x="-6113" y="-13573"/>
                    <a:pt x="237" y="7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1" name="フリーフォーム 1890">
              <a:extLst>
                <a:ext uri="{FF2B5EF4-FFF2-40B4-BE49-F238E27FC236}">
                  <a16:creationId xmlns:a16="http://schemas.microsoft.com/office/drawing/2014/main" id="{F2BB1E8E-FDFD-C96B-092A-391CD972A12B}"/>
                </a:ext>
              </a:extLst>
            </p:cNvPr>
            <p:cNvSpPr/>
            <p:nvPr/>
          </p:nvSpPr>
          <p:spPr>
            <a:xfrm>
              <a:off x="2532158" y="2460830"/>
              <a:ext cx="371442" cy="526804"/>
            </a:xfrm>
            <a:custGeom>
              <a:avLst/>
              <a:gdLst>
                <a:gd name="connsiteX0" fmla="*/ 7842 w 371442"/>
                <a:gd name="connsiteY0" fmla="*/ 9320 h 526804"/>
                <a:gd name="connsiteX1" fmla="*/ 369792 w 371442"/>
                <a:gd name="connsiteY1" fmla="*/ 523670 h 526804"/>
                <a:gd name="connsiteX2" fmla="*/ 138017 w 371442"/>
                <a:gd name="connsiteY2" fmla="*/ 215695 h 526804"/>
                <a:gd name="connsiteX3" fmla="*/ 7842 w 371442"/>
                <a:gd name="connsiteY3" fmla="*/ 9320 h 526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442" h="526804">
                  <a:moveTo>
                    <a:pt x="7842" y="9320"/>
                  </a:moveTo>
                  <a:cubicBezTo>
                    <a:pt x="46471" y="60649"/>
                    <a:pt x="348096" y="489274"/>
                    <a:pt x="369792" y="523670"/>
                  </a:cubicBezTo>
                  <a:cubicBezTo>
                    <a:pt x="391488" y="558066"/>
                    <a:pt x="193050" y="299833"/>
                    <a:pt x="138017" y="215695"/>
                  </a:cubicBezTo>
                  <a:cubicBezTo>
                    <a:pt x="82984" y="131558"/>
                    <a:pt x="-30787" y="-42009"/>
                    <a:pt x="7842" y="93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2" name="フリーフォーム 1891">
              <a:extLst>
                <a:ext uri="{FF2B5EF4-FFF2-40B4-BE49-F238E27FC236}">
                  <a16:creationId xmlns:a16="http://schemas.microsoft.com/office/drawing/2014/main" id="{F904FA54-B73F-87AA-0508-034386AFD273}"/>
                </a:ext>
              </a:extLst>
            </p:cNvPr>
            <p:cNvSpPr/>
            <p:nvPr/>
          </p:nvSpPr>
          <p:spPr>
            <a:xfrm>
              <a:off x="2033635" y="2436100"/>
              <a:ext cx="350783" cy="302167"/>
            </a:xfrm>
            <a:custGeom>
              <a:avLst/>
              <a:gdLst>
                <a:gd name="connsiteX0" fmla="*/ 1540 w 350783"/>
                <a:gd name="connsiteY0" fmla="*/ 122950 h 302167"/>
                <a:gd name="connsiteX1" fmla="*/ 322215 w 350783"/>
                <a:gd name="connsiteY1" fmla="*/ 2300 h 302167"/>
                <a:gd name="connsiteX2" fmla="*/ 249190 w 350783"/>
                <a:gd name="connsiteY2" fmla="*/ 46750 h 302167"/>
                <a:gd name="connsiteX3" fmla="*/ 296815 w 350783"/>
                <a:gd name="connsiteY3" fmla="*/ 84850 h 302167"/>
                <a:gd name="connsiteX4" fmla="*/ 271415 w 350783"/>
                <a:gd name="connsiteY4" fmla="*/ 142000 h 302167"/>
                <a:gd name="connsiteX5" fmla="*/ 153940 w 350783"/>
                <a:gd name="connsiteY5" fmla="*/ 300750 h 302167"/>
                <a:gd name="connsiteX6" fmla="*/ 344440 w 350783"/>
                <a:gd name="connsiteY6" fmla="*/ 40400 h 302167"/>
                <a:gd name="connsiteX7" fmla="*/ 303165 w 350783"/>
                <a:gd name="connsiteY7" fmla="*/ 94375 h 302167"/>
                <a:gd name="connsiteX8" fmla="*/ 280940 w 350783"/>
                <a:gd name="connsiteY8" fmla="*/ 37225 h 302167"/>
                <a:gd name="connsiteX9" fmla="*/ 201565 w 350783"/>
                <a:gd name="connsiteY9" fmla="*/ 62625 h 302167"/>
                <a:gd name="connsiteX10" fmla="*/ 141240 w 350783"/>
                <a:gd name="connsiteY10" fmla="*/ 81675 h 302167"/>
                <a:gd name="connsiteX11" fmla="*/ 198390 w 350783"/>
                <a:gd name="connsiteY11" fmla="*/ 18175 h 302167"/>
                <a:gd name="connsiteX12" fmla="*/ 1540 w 350783"/>
                <a:gd name="connsiteY12" fmla="*/ 122950 h 30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0783" h="302167">
                  <a:moveTo>
                    <a:pt x="1540" y="122950"/>
                  </a:moveTo>
                  <a:cubicBezTo>
                    <a:pt x="22177" y="120304"/>
                    <a:pt x="280940" y="15000"/>
                    <a:pt x="322215" y="2300"/>
                  </a:cubicBezTo>
                  <a:cubicBezTo>
                    <a:pt x="363490" y="-10400"/>
                    <a:pt x="253423" y="32992"/>
                    <a:pt x="249190" y="46750"/>
                  </a:cubicBezTo>
                  <a:cubicBezTo>
                    <a:pt x="244957" y="60508"/>
                    <a:pt x="293111" y="68975"/>
                    <a:pt x="296815" y="84850"/>
                  </a:cubicBezTo>
                  <a:cubicBezTo>
                    <a:pt x="300519" y="100725"/>
                    <a:pt x="295227" y="106017"/>
                    <a:pt x="271415" y="142000"/>
                  </a:cubicBezTo>
                  <a:cubicBezTo>
                    <a:pt x="247603" y="177983"/>
                    <a:pt x="141769" y="317683"/>
                    <a:pt x="153940" y="300750"/>
                  </a:cubicBezTo>
                  <a:cubicBezTo>
                    <a:pt x="166111" y="283817"/>
                    <a:pt x="319569" y="74796"/>
                    <a:pt x="344440" y="40400"/>
                  </a:cubicBezTo>
                  <a:cubicBezTo>
                    <a:pt x="369311" y="6004"/>
                    <a:pt x="313748" y="94904"/>
                    <a:pt x="303165" y="94375"/>
                  </a:cubicBezTo>
                  <a:cubicBezTo>
                    <a:pt x="292582" y="93846"/>
                    <a:pt x="297873" y="42517"/>
                    <a:pt x="280940" y="37225"/>
                  </a:cubicBezTo>
                  <a:lnTo>
                    <a:pt x="201565" y="62625"/>
                  </a:lnTo>
                  <a:cubicBezTo>
                    <a:pt x="178282" y="70033"/>
                    <a:pt x="141769" y="89083"/>
                    <a:pt x="141240" y="81675"/>
                  </a:cubicBezTo>
                  <a:cubicBezTo>
                    <a:pt x="140711" y="74267"/>
                    <a:pt x="222732" y="6004"/>
                    <a:pt x="198390" y="18175"/>
                  </a:cubicBezTo>
                  <a:cubicBezTo>
                    <a:pt x="174048" y="30346"/>
                    <a:pt x="-19097" y="125596"/>
                    <a:pt x="1540" y="1229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3" name="フリーフォーム 1892">
              <a:extLst>
                <a:ext uri="{FF2B5EF4-FFF2-40B4-BE49-F238E27FC236}">
                  <a16:creationId xmlns:a16="http://schemas.microsoft.com/office/drawing/2014/main" id="{B87A29EA-4CE0-EDBE-E0E9-F045BD719EBC}"/>
                </a:ext>
              </a:extLst>
            </p:cNvPr>
            <p:cNvSpPr/>
            <p:nvPr/>
          </p:nvSpPr>
          <p:spPr>
            <a:xfrm>
              <a:off x="955517" y="2450943"/>
              <a:ext cx="638855" cy="486570"/>
            </a:xfrm>
            <a:custGeom>
              <a:avLst/>
              <a:gdLst>
                <a:gd name="connsiteX0" fmla="*/ 158 w 638855"/>
                <a:gd name="connsiteY0" fmla="*/ 485932 h 486570"/>
                <a:gd name="connsiteX1" fmla="*/ 244633 w 638855"/>
                <a:gd name="connsiteY1" fmla="*/ 174782 h 486570"/>
                <a:gd name="connsiteX2" fmla="*/ 244633 w 638855"/>
                <a:gd name="connsiteY2" fmla="*/ 187482 h 486570"/>
                <a:gd name="connsiteX3" fmla="*/ 384333 w 638855"/>
                <a:gd name="connsiteY3" fmla="*/ 92232 h 486570"/>
                <a:gd name="connsiteX4" fmla="*/ 638333 w 638855"/>
                <a:gd name="connsiteY4" fmla="*/ 157 h 486570"/>
                <a:gd name="connsiteX5" fmla="*/ 444658 w 638855"/>
                <a:gd name="connsiteY5" fmla="*/ 73182 h 486570"/>
                <a:gd name="connsiteX6" fmla="*/ 241458 w 638855"/>
                <a:gd name="connsiteY6" fmla="*/ 184307 h 486570"/>
                <a:gd name="connsiteX7" fmla="*/ 171608 w 638855"/>
                <a:gd name="connsiteY7" fmla="*/ 301782 h 486570"/>
                <a:gd name="connsiteX8" fmla="*/ 206533 w 638855"/>
                <a:gd name="connsiteY8" fmla="*/ 257332 h 486570"/>
                <a:gd name="connsiteX9" fmla="*/ 158 w 638855"/>
                <a:gd name="connsiteY9" fmla="*/ 485932 h 48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8855" h="486570">
                  <a:moveTo>
                    <a:pt x="158" y="485932"/>
                  </a:moveTo>
                  <a:cubicBezTo>
                    <a:pt x="6508" y="472174"/>
                    <a:pt x="203887" y="224524"/>
                    <a:pt x="244633" y="174782"/>
                  </a:cubicBezTo>
                  <a:cubicBezTo>
                    <a:pt x="285379" y="125040"/>
                    <a:pt x="221350" y="201240"/>
                    <a:pt x="244633" y="187482"/>
                  </a:cubicBezTo>
                  <a:cubicBezTo>
                    <a:pt x="267916" y="173724"/>
                    <a:pt x="318716" y="123453"/>
                    <a:pt x="384333" y="92232"/>
                  </a:cubicBezTo>
                  <a:cubicBezTo>
                    <a:pt x="449950" y="61011"/>
                    <a:pt x="628279" y="3332"/>
                    <a:pt x="638333" y="157"/>
                  </a:cubicBezTo>
                  <a:cubicBezTo>
                    <a:pt x="648387" y="-3018"/>
                    <a:pt x="510804" y="42490"/>
                    <a:pt x="444658" y="73182"/>
                  </a:cubicBezTo>
                  <a:cubicBezTo>
                    <a:pt x="378512" y="103874"/>
                    <a:pt x="286966" y="146207"/>
                    <a:pt x="241458" y="184307"/>
                  </a:cubicBezTo>
                  <a:cubicBezTo>
                    <a:pt x="195950" y="222407"/>
                    <a:pt x="177429" y="289611"/>
                    <a:pt x="171608" y="301782"/>
                  </a:cubicBezTo>
                  <a:cubicBezTo>
                    <a:pt x="165787" y="313953"/>
                    <a:pt x="232462" y="227699"/>
                    <a:pt x="206533" y="257332"/>
                  </a:cubicBezTo>
                  <a:cubicBezTo>
                    <a:pt x="180604" y="286965"/>
                    <a:pt x="-6192" y="499690"/>
                    <a:pt x="158" y="4859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4" name="フリーフォーム 1893">
              <a:extLst>
                <a:ext uri="{FF2B5EF4-FFF2-40B4-BE49-F238E27FC236}">
                  <a16:creationId xmlns:a16="http://schemas.microsoft.com/office/drawing/2014/main" id="{422C4917-48EF-0FA5-7C7D-C4A3F46149E2}"/>
                </a:ext>
              </a:extLst>
            </p:cNvPr>
            <p:cNvSpPr/>
            <p:nvPr/>
          </p:nvSpPr>
          <p:spPr>
            <a:xfrm>
              <a:off x="1474679" y="2449602"/>
              <a:ext cx="181554" cy="318211"/>
            </a:xfrm>
            <a:custGeom>
              <a:avLst/>
              <a:gdLst>
                <a:gd name="connsiteX0" fmla="*/ 179496 w 181554"/>
                <a:gd name="connsiteY0" fmla="*/ 4673 h 318211"/>
                <a:gd name="connsiteX1" fmla="*/ 1696 w 181554"/>
                <a:gd name="connsiteY1" fmla="*/ 315823 h 318211"/>
                <a:gd name="connsiteX2" fmla="*/ 93771 w 181554"/>
                <a:gd name="connsiteY2" fmla="*/ 141198 h 318211"/>
                <a:gd name="connsiteX3" fmla="*/ 179496 w 181554"/>
                <a:gd name="connsiteY3" fmla="*/ 4673 h 318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554" h="318211">
                  <a:moveTo>
                    <a:pt x="179496" y="4673"/>
                  </a:moveTo>
                  <a:cubicBezTo>
                    <a:pt x="164150" y="33777"/>
                    <a:pt x="15983" y="293069"/>
                    <a:pt x="1696" y="315823"/>
                  </a:cubicBezTo>
                  <a:cubicBezTo>
                    <a:pt x="-12592" y="338577"/>
                    <a:pt x="67313" y="192527"/>
                    <a:pt x="93771" y="141198"/>
                  </a:cubicBezTo>
                  <a:cubicBezTo>
                    <a:pt x="120229" y="89869"/>
                    <a:pt x="194842" y="-24431"/>
                    <a:pt x="179496" y="46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5" name="フリーフォーム 1894">
              <a:extLst>
                <a:ext uri="{FF2B5EF4-FFF2-40B4-BE49-F238E27FC236}">
                  <a16:creationId xmlns:a16="http://schemas.microsoft.com/office/drawing/2014/main" id="{84105030-7743-F3F0-81DE-DF5D2BDCE003}"/>
                </a:ext>
              </a:extLst>
            </p:cNvPr>
            <p:cNvSpPr/>
            <p:nvPr/>
          </p:nvSpPr>
          <p:spPr>
            <a:xfrm>
              <a:off x="704697" y="2977895"/>
              <a:ext cx="149387" cy="282895"/>
            </a:xfrm>
            <a:custGeom>
              <a:avLst/>
              <a:gdLst>
                <a:gd name="connsiteX0" fmla="*/ 149378 w 149387"/>
                <a:gd name="connsiteY0" fmla="*/ 255 h 282895"/>
                <a:gd name="connsiteX1" fmla="*/ 35078 w 149387"/>
                <a:gd name="connsiteY1" fmla="*/ 266955 h 282895"/>
                <a:gd name="connsiteX2" fmla="*/ 54128 w 149387"/>
                <a:gd name="connsiteY2" fmla="*/ 232030 h 282895"/>
                <a:gd name="connsiteX3" fmla="*/ 153 w 149387"/>
                <a:gd name="connsiteY3" fmla="*/ 282830 h 282895"/>
                <a:gd name="connsiteX4" fmla="*/ 41428 w 149387"/>
                <a:gd name="connsiteY4" fmla="*/ 219330 h 282895"/>
                <a:gd name="connsiteX5" fmla="*/ 149378 w 149387"/>
                <a:gd name="connsiteY5" fmla="*/ 255 h 28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87" h="282895">
                  <a:moveTo>
                    <a:pt x="149378" y="255"/>
                  </a:moveTo>
                  <a:cubicBezTo>
                    <a:pt x="148320" y="8192"/>
                    <a:pt x="50953" y="228326"/>
                    <a:pt x="35078" y="266955"/>
                  </a:cubicBezTo>
                  <a:cubicBezTo>
                    <a:pt x="19203" y="305584"/>
                    <a:pt x="59949" y="229384"/>
                    <a:pt x="54128" y="232030"/>
                  </a:cubicBezTo>
                  <a:cubicBezTo>
                    <a:pt x="48307" y="234676"/>
                    <a:pt x="2270" y="284947"/>
                    <a:pt x="153" y="282830"/>
                  </a:cubicBezTo>
                  <a:cubicBezTo>
                    <a:pt x="-1964" y="280713"/>
                    <a:pt x="18145" y="266955"/>
                    <a:pt x="41428" y="219330"/>
                  </a:cubicBezTo>
                  <a:cubicBezTo>
                    <a:pt x="64711" y="171705"/>
                    <a:pt x="150436" y="-7682"/>
                    <a:pt x="149378" y="2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6" name="フリーフォーム 1895">
              <a:extLst>
                <a:ext uri="{FF2B5EF4-FFF2-40B4-BE49-F238E27FC236}">
                  <a16:creationId xmlns:a16="http://schemas.microsoft.com/office/drawing/2014/main" id="{F01B1C39-6882-1260-E7F1-4F4DD7FA2E35}"/>
                </a:ext>
              </a:extLst>
            </p:cNvPr>
            <p:cNvSpPr/>
            <p:nvPr/>
          </p:nvSpPr>
          <p:spPr>
            <a:xfrm>
              <a:off x="606351" y="3317795"/>
              <a:ext cx="66870" cy="626875"/>
            </a:xfrm>
            <a:custGeom>
              <a:avLst/>
              <a:gdLst>
                <a:gd name="connsiteX0" fmla="*/ 66749 w 66870"/>
                <a:gd name="connsiteY0" fmla="*/ 80 h 626875"/>
                <a:gd name="connsiteX1" fmla="*/ 3249 w 66870"/>
                <a:gd name="connsiteY1" fmla="*/ 162005 h 626875"/>
                <a:gd name="connsiteX2" fmla="*/ 9599 w 66870"/>
                <a:gd name="connsiteY2" fmla="*/ 136605 h 626875"/>
                <a:gd name="connsiteX3" fmla="*/ 12774 w 66870"/>
                <a:gd name="connsiteY3" fmla="*/ 289005 h 626875"/>
                <a:gd name="connsiteX4" fmla="*/ 41349 w 66870"/>
                <a:gd name="connsiteY4" fmla="*/ 625555 h 626875"/>
                <a:gd name="connsiteX5" fmla="*/ 3249 w 66870"/>
                <a:gd name="connsiteY5" fmla="*/ 152480 h 626875"/>
                <a:gd name="connsiteX6" fmla="*/ 19124 w 66870"/>
                <a:gd name="connsiteY6" fmla="*/ 139780 h 626875"/>
                <a:gd name="connsiteX7" fmla="*/ 66749 w 66870"/>
                <a:gd name="connsiteY7" fmla="*/ 80 h 62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870" h="626875">
                  <a:moveTo>
                    <a:pt x="66749" y="80"/>
                  </a:moveTo>
                  <a:cubicBezTo>
                    <a:pt x="64103" y="3784"/>
                    <a:pt x="12774" y="139251"/>
                    <a:pt x="3249" y="162005"/>
                  </a:cubicBezTo>
                  <a:cubicBezTo>
                    <a:pt x="-6276" y="184759"/>
                    <a:pt x="8012" y="115438"/>
                    <a:pt x="9599" y="136605"/>
                  </a:cubicBezTo>
                  <a:cubicBezTo>
                    <a:pt x="11186" y="157772"/>
                    <a:pt x="7482" y="207513"/>
                    <a:pt x="12774" y="289005"/>
                  </a:cubicBezTo>
                  <a:cubicBezTo>
                    <a:pt x="18066" y="370497"/>
                    <a:pt x="42936" y="648309"/>
                    <a:pt x="41349" y="625555"/>
                  </a:cubicBezTo>
                  <a:cubicBezTo>
                    <a:pt x="39762" y="602801"/>
                    <a:pt x="6953" y="233443"/>
                    <a:pt x="3249" y="152480"/>
                  </a:cubicBezTo>
                  <a:cubicBezTo>
                    <a:pt x="-455" y="71518"/>
                    <a:pt x="10128" y="158301"/>
                    <a:pt x="19124" y="139780"/>
                  </a:cubicBezTo>
                  <a:cubicBezTo>
                    <a:pt x="28120" y="121259"/>
                    <a:pt x="69395" y="-3624"/>
                    <a:pt x="66749" y="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7" name="フリーフォーム 1896">
              <a:extLst>
                <a:ext uri="{FF2B5EF4-FFF2-40B4-BE49-F238E27FC236}">
                  <a16:creationId xmlns:a16="http://schemas.microsoft.com/office/drawing/2014/main" id="{F0D729F2-BE89-D692-60F3-EA355ACB1AB2}"/>
                </a:ext>
              </a:extLst>
            </p:cNvPr>
            <p:cNvSpPr/>
            <p:nvPr/>
          </p:nvSpPr>
          <p:spPr>
            <a:xfrm>
              <a:off x="618472" y="3693723"/>
              <a:ext cx="113733" cy="589439"/>
            </a:xfrm>
            <a:custGeom>
              <a:avLst/>
              <a:gdLst>
                <a:gd name="connsiteX0" fmla="*/ 653 w 113733"/>
                <a:gd name="connsiteY0" fmla="*/ 1977 h 589439"/>
                <a:gd name="connsiteX1" fmla="*/ 111778 w 113733"/>
                <a:gd name="connsiteY1" fmla="*/ 573477 h 589439"/>
                <a:gd name="connsiteX2" fmla="*/ 67328 w 113733"/>
                <a:gd name="connsiteY2" fmla="*/ 392502 h 589439"/>
                <a:gd name="connsiteX3" fmla="*/ 653 w 113733"/>
                <a:gd name="connsiteY3" fmla="*/ 1977 h 589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733" h="589439">
                  <a:moveTo>
                    <a:pt x="653" y="1977"/>
                  </a:moveTo>
                  <a:cubicBezTo>
                    <a:pt x="8061" y="32139"/>
                    <a:pt x="100665" y="508389"/>
                    <a:pt x="111778" y="573477"/>
                  </a:cubicBezTo>
                  <a:cubicBezTo>
                    <a:pt x="122891" y="638565"/>
                    <a:pt x="83732" y="489869"/>
                    <a:pt x="67328" y="392502"/>
                  </a:cubicBezTo>
                  <a:cubicBezTo>
                    <a:pt x="50924" y="295135"/>
                    <a:pt x="-6755" y="-28185"/>
                    <a:pt x="653" y="19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8" name="フリーフォーム 1897">
              <a:extLst>
                <a:ext uri="{FF2B5EF4-FFF2-40B4-BE49-F238E27FC236}">
                  <a16:creationId xmlns:a16="http://schemas.microsoft.com/office/drawing/2014/main" id="{1E54C17F-146F-8B47-A80A-B9BFDFD17F19}"/>
                </a:ext>
              </a:extLst>
            </p:cNvPr>
            <p:cNvSpPr/>
            <p:nvPr/>
          </p:nvSpPr>
          <p:spPr>
            <a:xfrm>
              <a:off x="691610" y="4253320"/>
              <a:ext cx="221021" cy="363210"/>
            </a:xfrm>
            <a:custGeom>
              <a:avLst/>
              <a:gdLst>
                <a:gd name="connsiteX0" fmla="*/ 3715 w 221021"/>
                <a:gd name="connsiteY0" fmla="*/ 4355 h 363210"/>
                <a:gd name="connsiteX1" fmla="*/ 219615 w 221021"/>
                <a:gd name="connsiteY1" fmla="*/ 359955 h 363210"/>
                <a:gd name="connsiteX2" fmla="*/ 92615 w 221021"/>
                <a:gd name="connsiteY2" fmla="*/ 172630 h 363210"/>
                <a:gd name="connsiteX3" fmla="*/ 3715 w 221021"/>
                <a:gd name="connsiteY3" fmla="*/ 4355 h 363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021" h="363210">
                  <a:moveTo>
                    <a:pt x="3715" y="4355"/>
                  </a:moveTo>
                  <a:cubicBezTo>
                    <a:pt x="24882" y="35576"/>
                    <a:pt x="204798" y="331909"/>
                    <a:pt x="219615" y="359955"/>
                  </a:cubicBezTo>
                  <a:cubicBezTo>
                    <a:pt x="234432" y="388001"/>
                    <a:pt x="128069" y="227134"/>
                    <a:pt x="92615" y="172630"/>
                  </a:cubicBezTo>
                  <a:cubicBezTo>
                    <a:pt x="57161" y="118126"/>
                    <a:pt x="-17452" y="-26866"/>
                    <a:pt x="3715" y="43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99" name="フリーフォーム 1898">
              <a:extLst>
                <a:ext uri="{FF2B5EF4-FFF2-40B4-BE49-F238E27FC236}">
                  <a16:creationId xmlns:a16="http://schemas.microsoft.com/office/drawing/2014/main" id="{00C40F5F-CCE6-FEFA-4A9F-57853FB660C4}"/>
                </a:ext>
              </a:extLst>
            </p:cNvPr>
            <p:cNvSpPr/>
            <p:nvPr/>
          </p:nvSpPr>
          <p:spPr>
            <a:xfrm>
              <a:off x="655635" y="4109222"/>
              <a:ext cx="279682" cy="518026"/>
            </a:xfrm>
            <a:custGeom>
              <a:avLst/>
              <a:gdLst>
                <a:gd name="connsiteX0" fmla="*/ 1590 w 279682"/>
                <a:gd name="connsiteY0" fmla="*/ 2403 h 518026"/>
                <a:gd name="connsiteX1" fmla="*/ 274640 w 279682"/>
                <a:gd name="connsiteY1" fmla="*/ 507228 h 518026"/>
                <a:gd name="connsiteX2" fmla="*/ 166690 w 279682"/>
                <a:gd name="connsiteY2" fmla="*/ 323078 h 518026"/>
                <a:gd name="connsiteX3" fmla="*/ 1590 w 279682"/>
                <a:gd name="connsiteY3" fmla="*/ 2403 h 51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682" h="518026">
                  <a:moveTo>
                    <a:pt x="1590" y="2403"/>
                  </a:moveTo>
                  <a:cubicBezTo>
                    <a:pt x="19582" y="33095"/>
                    <a:pt x="247123" y="453782"/>
                    <a:pt x="274640" y="507228"/>
                  </a:cubicBezTo>
                  <a:cubicBezTo>
                    <a:pt x="302157" y="560674"/>
                    <a:pt x="210082" y="402453"/>
                    <a:pt x="166690" y="323078"/>
                  </a:cubicBezTo>
                  <a:cubicBezTo>
                    <a:pt x="123298" y="243703"/>
                    <a:pt x="-16402" y="-28289"/>
                    <a:pt x="1590" y="2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0" name="フリーフォーム 1899">
              <a:extLst>
                <a:ext uri="{FF2B5EF4-FFF2-40B4-BE49-F238E27FC236}">
                  <a16:creationId xmlns:a16="http://schemas.microsoft.com/office/drawing/2014/main" id="{42F867CD-E4F0-4EAD-B14D-A78182922FDF}"/>
                </a:ext>
              </a:extLst>
            </p:cNvPr>
            <p:cNvSpPr/>
            <p:nvPr/>
          </p:nvSpPr>
          <p:spPr>
            <a:xfrm>
              <a:off x="929932" y="4555270"/>
              <a:ext cx="673443" cy="350105"/>
            </a:xfrm>
            <a:custGeom>
              <a:avLst/>
              <a:gdLst>
                <a:gd name="connsiteX0" fmla="*/ 6693 w 673443"/>
                <a:gd name="connsiteY0" fmla="*/ 4030 h 350105"/>
                <a:gd name="connsiteX1" fmla="*/ 190843 w 673443"/>
                <a:gd name="connsiteY1" fmla="*/ 143730 h 350105"/>
                <a:gd name="connsiteX2" fmla="*/ 197193 w 673443"/>
                <a:gd name="connsiteY2" fmla="*/ 143730 h 350105"/>
                <a:gd name="connsiteX3" fmla="*/ 486118 w 673443"/>
                <a:gd name="connsiteY3" fmla="*/ 254855 h 350105"/>
                <a:gd name="connsiteX4" fmla="*/ 479768 w 673443"/>
                <a:gd name="connsiteY4" fmla="*/ 251680 h 350105"/>
                <a:gd name="connsiteX5" fmla="*/ 673443 w 673443"/>
                <a:gd name="connsiteY5" fmla="*/ 350105 h 350105"/>
                <a:gd name="connsiteX6" fmla="*/ 403568 w 673443"/>
                <a:gd name="connsiteY6" fmla="*/ 223105 h 350105"/>
                <a:gd name="connsiteX7" fmla="*/ 235293 w 673443"/>
                <a:gd name="connsiteY7" fmla="*/ 143730 h 350105"/>
                <a:gd name="connsiteX8" fmla="*/ 254343 w 673443"/>
                <a:gd name="connsiteY8" fmla="*/ 156430 h 350105"/>
                <a:gd name="connsiteX9" fmla="*/ 63843 w 673443"/>
                <a:gd name="connsiteY9" fmla="*/ 48480 h 350105"/>
                <a:gd name="connsiteX10" fmla="*/ 6693 w 673443"/>
                <a:gd name="connsiteY10" fmla="*/ 4030 h 35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3443" h="350105">
                  <a:moveTo>
                    <a:pt x="6693" y="4030"/>
                  </a:moveTo>
                  <a:lnTo>
                    <a:pt x="190843" y="143730"/>
                  </a:lnTo>
                  <a:cubicBezTo>
                    <a:pt x="222593" y="167013"/>
                    <a:pt x="197193" y="143730"/>
                    <a:pt x="197193" y="143730"/>
                  </a:cubicBezTo>
                  <a:lnTo>
                    <a:pt x="486118" y="254855"/>
                  </a:lnTo>
                  <a:cubicBezTo>
                    <a:pt x="533214" y="272847"/>
                    <a:pt x="479768" y="251680"/>
                    <a:pt x="479768" y="251680"/>
                  </a:cubicBezTo>
                  <a:lnTo>
                    <a:pt x="673443" y="350105"/>
                  </a:lnTo>
                  <a:cubicBezTo>
                    <a:pt x="660743" y="345342"/>
                    <a:pt x="403568" y="223105"/>
                    <a:pt x="403568" y="223105"/>
                  </a:cubicBezTo>
                  <a:lnTo>
                    <a:pt x="235293" y="143730"/>
                  </a:lnTo>
                  <a:cubicBezTo>
                    <a:pt x="210422" y="132618"/>
                    <a:pt x="282918" y="172305"/>
                    <a:pt x="254343" y="156430"/>
                  </a:cubicBezTo>
                  <a:cubicBezTo>
                    <a:pt x="225768" y="140555"/>
                    <a:pt x="110410" y="74409"/>
                    <a:pt x="63843" y="48480"/>
                  </a:cubicBezTo>
                  <a:cubicBezTo>
                    <a:pt x="17276" y="22551"/>
                    <a:pt x="-14474" y="-11845"/>
                    <a:pt x="6693" y="40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1" name="フリーフォーム 1900">
              <a:extLst>
                <a:ext uri="{FF2B5EF4-FFF2-40B4-BE49-F238E27FC236}">
                  <a16:creationId xmlns:a16="http://schemas.microsoft.com/office/drawing/2014/main" id="{65A8BCC7-8E2A-3A26-C1FA-D7391A13C068}"/>
                </a:ext>
              </a:extLst>
            </p:cNvPr>
            <p:cNvSpPr/>
            <p:nvPr/>
          </p:nvSpPr>
          <p:spPr>
            <a:xfrm>
              <a:off x="882539" y="4572917"/>
              <a:ext cx="708163" cy="341990"/>
            </a:xfrm>
            <a:custGeom>
              <a:avLst/>
              <a:gdLst>
                <a:gd name="connsiteX0" fmla="*/ 19161 w 708163"/>
                <a:gd name="connsiteY0" fmla="*/ 8608 h 341990"/>
                <a:gd name="connsiteX1" fmla="*/ 387461 w 708163"/>
                <a:gd name="connsiteY1" fmla="*/ 230858 h 341990"/>
                <a:gd name="connsiteX2" fmla="*/ 384286 w 708163"/>
                <a:gd name="connsiteY2" fmla="*/ 214983 h 341990"/>
                <a:gd name="connsiteX3" fmla="*/ 708136 w 708163"/>
                <a:gd name="connsiteY3" fmla="*/ 341983 h 341990"/>
                <a:gd name="connsiteX4" fmla="*/ 365236 w 708163"/>
                <a:gd name="connsiteY4" fmla="*/ 208633 h 341990"/>
                <a:gd name="connsiteX5" fmla="*/ 82661 w 708163"/>
                <a:gd name="connsiteY5" fmla="*/ 59408 h 341990"/>
                <a:gd name="connsiteX6" fmla="*/ 19161 w 708163"/>
                <a:gd name="connsiteY6" fmla="*/ 8608 h 341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8163" h="341990">
                  <a:moveTo>
                    <a:pt x="19161" y="8608"/>
                  </a:moveTo>
                  <a:cubicBezTo>
                    <a:pt x="69961" y="37183"/>
                    <a:pt x="387461" y="230858"/>
                    <a:pt x="387461" y="230858"/>
                  </a:cubicBezTo>
                  <a:cubicBezTo>
                    <a:pt x="448315" y="265254"/>
                    <a:pt x="330840" y="196462"/>
                    <a:pt x="384286" y="214983"/>
                  </a:cubicBezTo>
                  <a:cubicBezTo>
                    <a:pt x="437732" y="233504"/>
                    <a:pt x="711311" y="343041"/>
                    <a:pt x="708136" y="341983"/>
                  </a:cubicBezTo>
                  <a:cubicBezTo>
                    <a:pt x="704961" y="340925"/>
                    <a:pt x="469482" y="255729"/>
                    <a:pt x="365236" y="208633"/>
                  </a:cubicBezTo>
                  <a:cubicBezTo>
                    <a:pt x="260990" y="161537"/>
                    <a:pt x="136636" y="89571"/>
                    <a:pt x="82661" y="59408"/>
                  </a:cubicBezTo>
                  <a:cubicBezTo>
                    <a:pt x="28686" y="29246"/>
                    <a:pt x="-31639" y="-19967"/>
                    <a:pt x="19161" y="86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2" name="フリーフォーム 1901">
              <a:extLst>
                <a:ext uri="{FF2B5EF4-FFF2-40B4-BE49-F238E27FC236}">
                  <a16:creationId xmlns:a16="http://schemas.microsoft.com/office/drawing/2014/main" id="{E1AB4F5E-E15D-896E-62CE-F142D7FBEF10}"/>
                </a:ext>
              </a:extLst>
            </p:cNvPr>
            <p:cNvSpPr/>
            <p:nvPr/>
          </p:nvSpPr>
          <p:spPr>
            <a:xfrm>
              <a:off x="583083" y="3450571"/>
              <a:ext cx="90776" cy="723340"/>
            </a:xfrm>
            <a:custGeom>
              <a:avLst/>
              <a:gdLst>
                <a:gd name="connsiteX0" fmla="*/ 1117 w 90776"/>
                <a:gd name="connsiteY0" fmla="*/ 7004 h 723340"/>
                <a:gd name="connsiteX1" fmla="*/ 90017 w 90776"/>
                <a:gd name="connsiteY1" fmla="*/ 715029 h 723340"/>
                <a:gd name="connsiteX2" fmla="*/ 42392 w 90776"/>
                <a:gd name="connsiteY2" fmla="*/ 372129 h 723340"/>
                <a:gd name="connsiteX3" fmla="*/ 1117 w 90776"/>
                <a:gd name="connsiteY3" fmla="*/ 7004 h 72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76" h="723340">
                  <a:moveTo>
                    <a:pt x="1117" y="7004"/>
                  </a:moveTo>
                  <a:cubicBezTo>
                    <a:pt x="9054" y="64154"/>
                    <a:pt x="83138" y="654175"/>
                    <a:pt x="90017" y="715029"/>
                  </a:cubicBezTo>
                  <a:cubicBezTo>
                    <a:pt x="96896" y="775883"/>
                    <a:pt x="55092" y="486429"/>
                    <a:pt x="42392" y="372129"/>
                  </a:cubicBezTo>
                  <a:cubicBezTo>
                    <a:pt x="29692" y="257829"/>
                    <a:pt x="-6820" y="-50146"/>
                    <a:pt x="1117" y="70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3" name="フリーフォーム 1902">
              <a:extLst>
                <a:ext uri="{FF2B5EF4-FFF2-40B4-BE49-F238E27FC236}">
                  <a16:creationId xmlns:a16="http://schemas.microsoft.com/office/drawing/2014/main" id="{33EF9D6D-C56E-D39D-EED7-3D47BFAF0076}"/>
                </a:ext>
              </a:extLst>
            </p:cNvPr>
            <p:cNvSpPr/>
            <p:nvPr/>
          </p:nvSpPr>
          <p:spPr>
            <a:xfrm>
              <a:off x="564267" y="3661104"/>
              <a:ext cx="68236" cy="468390"/>
            </a:xfrm>
            <a:custGeom>
              <a:avLst/>
              <a:gdLst>
                <a:gd name="connsiteX0" fmla="*/ 883 w 68236"/>
                <a:gd name="connsiteY0" fmla="*/ 2846 h 468390"/>
                <a:gd name="connsiteX1" fmla="*/ 67558 w 68236"/>
                <a:gd name="connsiteY1" fmla="*/ 460046 h 468390"/>
                <a:gd name="connsiteX2" fmla="*/ 32633 w 68236"/>
                <a:gd name="connsiteY2" fmla="*/ 275896 h 468390"/>
                <a:gd name="connsiteX3" fmla="*/ 883 w 68236"/>
                <a:gd name="connsiteY3" fmla="*/ 2846 h 468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36" h="468390">
                  <a:moveTo>
                    <a:pt x="883" y="2846"/>
                  </a:moveTo>
                  <a:cubicBezTo>
                    <a:pt x="6704" y="33538"/>
                    <a:pt x="62266" y="414538"/>
                    <a:pt x="67558" y="460046"/>
                  </a:cubicBezTo>
                  <a:cubicBezTo>
                    <a:pt x="72850" y="505554"/>
                    <a:pt x="45862" y="353683"/>
                    <a:pt x="32633" y="275896"/>
                  </a:cubicBezTo>
                  <a:cubicBezTo>
                    <a:pt x="19404" y="198109"/>
                    <a:pt x="-4938" y="-27846"/>
                    <a:pt x="883" y="28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4" name="フリーフォーム 1903">
              <a:extLst>
                <a:ext uri="{FF2B5EF4-FFF2-40B4-BE49-F238E27FC236}">
                  <a16:creationId xmlns:a16="http://schemas.microsoft.com/office/drawing/2014/main" id="{CB562BBC-5DE5-8EF1-94B4-1776795A1C84}"/>
                </a:ext>
              </a:extLst>
            </p:cNvPr>
            <p:cNvSpPr/>
            <p:nvPr/>
          </p:nvSpPr>
          <p:spPr>
            <a:xfrm>
              <a:off x="1447791" y="2458748"/>
              <a:ext cx="146696" cy="272671"/>
            </a:xfrm>
            <a:custGeom>
              <a:avLst/>
              <a:gdLst>
                <a:gd name="connsiteX0" fmla="*/ 146059 w 146696"/>
                <a:gd name="connsiteY0" fmla="*/ 1877 h 272671"/>
                <a:gd name="connsiteX1" fmla="*/ 3184 w 146696"/>
                <a:gd name="connsiteY1" fmla="*/ 268577 h 272671"/>
                <a:gd name="connsiteX2" fmla="*/ 53984 w 146696"/>
                <a:gd name="connsiteY2" fmla="*/ 154277 h 272671"/>
                <a:gd name="connsiteX3" fmla="*/ 146059 w 146696"/>
                <a:gd name="connsiteY3" fmla="*/ 1877 h 27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96" h="272671">
                  <a:moveTo>
                    <a:pt x="146059" y="1877"/>
                  </a:moveTo>
                  <a:cubicBezTo>
                    <a:pt x="137592" y="20927"/>
                    <a:pt x="18530" y="243177"/>
                    <a:pt x="3184" y="268577"/>
                  </a:cubicBezTo>
                  <a:cubicBezTo>
                    <a:pt x="-12162" y="293977"/>
                    <a:pt x="31759" y="194494"/>
                    <a:pt x="53984" y="154277"/>
                  </a:cubicBezTo>
                  <a:cubicBezTo>
                    <a:pt x="76209" y="114060"/>
                    <a:pt x="154526" y="-17173"/>
                    <a:pt x="146059" y="18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5" name="フリーフォーム 1904">
              <a:extLst>
                <a:ext uri="{FF2B5EF4-FFF2-40B4-BE49-F238E27FC236}">
                  <a16:creationId xmlns:a16="http://schemas.microsoft.com/office/drawing/2014/main" id="{E3092118-DC4F-9F31-3C34-9579ACA5BBE2}"/>
                </a:ext>
              </a:extLst>
            </p:cNvPr>
            <p:cNvSpPr/>
            <p:nvPr/>
          </p:nvSpPr>
          <p:spPr>
            <a:xfrm>
              <a:off x="1056267" y="2600071"/>
              <a:ext cx="350760" cy="286626"/>
            </a:xfrm>
            <a:custGeom>
              <a:avLst/>
              <a:gdLst>
                <a:gd name="connsiteX0" fmla="*/ 1008 w 350760"/>
                <a:gd name="connsiteY0" fmla="*/ 286004 h 286626"/>
                <a:gd name="connsiteX1" fmla="*/ 340733 w 350760"/>
                <a:gd name="connsiteY1" fmla="*/ 9779 h 286626"/>
                <a:gd name="connsiteX2" fmla="*/ 239133 w 350760"/>
                <a:gd name="connsiteY2" fmla="*/ 82804 h 286626"/>
                <a:gd name="connsiteX3" fmla="*/ 1008 w 350760"/>
                <a:gd name="connsiteY3" fmla="*/ 286004 h 28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760" h="286626">
                  <a:moveTo>
                    <a:pt x="1008" y="286004"/>
                  </a:moveTo>
                  <a:cubicBezTo>
                    <a:pt x="17941" y="273833"/>
                    <a:pt x="301046" y="43646"/>
                    <a:pt x="340733" y="9779"/>
                  </a:cubicBezTo>
                  <a:cubicBezTo>
                    <a:pt x="380421" y="-24088"/>
                    <a:pt x="293108" y="37296"/>
                    <a:pt x="239133" y="82804"/>
                  </a:cubicBezTo>
                  <a:cubicBezTo>
                    <a:pt x="185158" y="128312"/>
                    <a:pt x="-15925" y="298175"/>
                    <a:pt x="1008" y="2860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6" name="フリーフォーム 1905">
              <a:extLst>
                <a:ext uri="{FF2B5EF4-FFF2-40B4-BE49-F238E27FC236}">
                  <a16:creationId xmlns:a16="http://schemas.microsoft.com/office/drawing/2014/main" id="{AF13D74F-6638-50E6-4A57-684E6FF026E2}"/>
                </a:ext>
              </a:extLst>
            </p:cNvPr>
            <p:cNvSpPr/>
            <p:nvPr/>
          </p:nvSpPr>
          <p:spPr>
            <a:xfrm>
              <a:off x="806411" y="2964460"/>
              <a:ext cx="101672" cy="372583"/>
            </a:xfrm>
            <a:custGeom>
              <a:avLst/>
              <a:gdLst>
                <a:gd name="connsiteX0" fmla="*/ 82589 w 101672"/>
                <a:gd name="connsiteY0" fmla="*/ 990 h 372583"/>
                <a:gd name="connsiteX1" fmla="*/ 101639 w 101672"/>
                <a:gd name="connsiteY1" fmla="*/ 89890 h 372583"/>
                <a:gd name="connsiteX2" fmla="*/ 85764 w 101672"/>
                <a:gd name="connsiteY2" fmla="*/ 134340 h 372583"/>
                <a:gd name="connsiteX3" fmla="*/ 38139 w 101672"/>
                <a:gd name="connsiteY3" fmla="*/ 166090 h 372583"/>
                <a:gd name="connsiteX4" fmla="*/ 38139 w 101672"/>
                <a:gd name="connsiteY4" fmla="*/ 226415 h 372583"/>
                <a:gd name="connsiteX5" fmla="*/ 38139 w 101672"/>
                <a:gd name="connsiteY5" fmla="*/ 143865 h 372583"/>
                <a:gd name="connsiteX6" fmla="*/ 47664 w 101672"/>
                <a:gd name="connsiteY6" fmla="*/ 210540 h 372583"/>
                <a:gd name="connsiteX7" fmla="*/ 54014 w 101672"/>
                <a:gd name="connsiteY7" fmla="*/ 226415 h 372583"/>
                <a:gd name="connsiteX8" fmla="*/ 28614 w 101672"/>
                <a:gd name="connsiteY8" fmla="*/ 280390 h 372583"/>
                <a:gd name="connsiteX9" fmla="*/ 39 w 101672"/>
                <a:gd name="connsiteY9" fmla="*/ 372465 h 372583"/>
                <a:gd name="connsiteX10" fmla="*/ 34964 w 101672"/>
                <a:gd name="connsiteY10" fmla="*/ 296265 h 372583"/>
                <a:gd name="connsiteX11" fmla="*/ 69889 w 101672"/>
                <a:gd name="connsiteY11" fmla="*/ 153390 h 372583"/>
                <a:gd name="connsiteX12" fmla="*/ 82589 w 101672"/>
                <a:gd name="connsiteY12" fmla="*/ 990 h 372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672" h="372583">
                  <a:moveTo>
                    <a:pt x="82589" y="990"/>
                  </a:moveTo>
                  <a:cubicBezTo>
                    <a:pt x="87881" y="-9593"/>
                    <a:pt x="101110" y="67665"/>
                    <a:pt x="101639" y="89890"/>
                  </a:cubicBezTo>
                  <a:cubicBezTo>
                    <a:pt x="102168" y="112115"/>
                    <a:pt x="96347" y="121640"/>
                    <a:pt x="85764" y="134340"/>
                  </a:cubicBezTo>
                  <a:cubicBezTo>
                    <a:pt x="75181" y="147040"/>
                    <a:pt x="46076" y="150744"/>
                    <a:pt x="38139" y="166090"/>
                  </a:cubicBezTo>
                  <a:cubicBezTo>
                    <a:pt x="30202" y="181436"/>
                    <a:pt x="38139" y="226415"/>
                    <a:pt x="38139" y="226415"/>
                  </a:cubicBezTo>
                  <a:cubicBezTo>
                    <a:pt x="38139" y="222711"/>
                    <a:pt x="36551" y="146511"/>
                    <a:pt x="38139" y="143865"/>
                  </a:cubicBezTo>
                  <a:cubicBezTo>
                    <a:pt x="39726" y="141219"/>
                    <a:pt x="47664" y="210540"/>
                    <a:pt x="47664" y="210540"/>
                  </a:cubicBezTo>
                  <a:cubicBezTo>
                    <a:pt x="50310" y="224298"/>
                    <a:pt x="57189" y="214773"/>
                    <a:pt x="54014" y="226415"/>
                  </a:cubicBezTo>
                  <a:cubicBezTo>
                    <a:pt x="50839" y="238057"/>
                    <a:pt x="37610" y="256048"/>
                    <a:pt x="28614" y="280390"/>
                  </a:cubicBezTo>
                  <a:cubicBezTo>
                    <a:pt x="19618" y="304732"/>
                    <a:pt x="-1019" y="369819"/>
                    <a:pt x="39" y="372465"/>
                  </a:cubicBezTo>
                  <a:cubicBezTo>
                    <a:pt x="1097" y="375111"/>
                    <a:pt x="23322" y="332777"/>
                    <a:pt x="34964" y="296265"/>
                  </a:cubicBezTo>
                  <a:cubicBezTo>
                    <a:pt x="46606" y="259753"/>
                    <a:pt x="57718" y="197311"/>
                    <a:pt x="69889" y="153390"/>
                  </a:cubicBezTo>
                  <a:cubicBezTo>
                    <a:pt x="82060" y="109469"/>
                    <a:pt x="77297" y="11573"/>
                    <a:pt x="82589" y="9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7" name="フリーフォーム 1906">
              <a:extLst>
                <a:ext uri="{FF2B5EF4-FFF2-40B4-BE49-F238E27FC236}">
                  <a16:creationId xmlns:a16="http://schemas.microsoft.com/office/drawing/2014/main" id="{5779B111-6DB0-E2D0-A804-C2E334949C10}"/>
                </a:ext>
              </a:extLst>
            </p:cNvPr>
            <p:cNvSpPr/>
            <p:nvPr/>
          </p:nvSpPr>
          <p:spPr>
            <a:xfrm>
              <a:off x="860425" y="2984500"/>
              <a:ext cx="212155" cy="7143"/>
            </a:xfrm>
            <a:custGeom>
              <a:avLst/>
              <a:gdLst>
                <a:gd name="connsiteX0" fmla="*/ 0 w 212155"/>
                <a:gd name="connsiteY0" fmla="*/ 6350 h 7143"/>
                <a:gd name="connsiteX1" fmla="*/ 200025 w 212155"/>
                <a:gd name="connsiteY1" fmla="*/ 6350 h 7143"/>
                <a:gd name="connsiteX2" fmla="*/ 171450 w 212155"/>
                <a:gd name="connsiteY2" fmla="*/ 0 h 7143"/>
                <a:gd name="connsiteX3" fmla="*/ 0 w 212155"/>
                <a:gd name="connsiteY3" fmla="*/ 6350 h 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155" h="7143">
                  <a:moveTo>
                    <a:pt x="0" y="6350"/>
                  </a:moveTo>
                  <a:cubicBezTo>
                    <a:pt x="4762" y="7408"/>
                    <a:pt x="171450" y="7408"/>
                    <a:pt x="200025" y="6350"/>
                  </a:cubicBezTo>
                  <a:cubicBezTo>
                    <a:pt x="228600" y="5292"/>
                    <a:pt x="201612" y="1058"/>
                    <a:pt x="171450" y="0"/>
                  </a:cubicBezTo>
                  <a:lnTo>
                    <a:pt x="0" y="635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8" name="フリーフォーム 1907">
              <a:extLst>
                <a:ext uri="{FF2B5EF4-FFF2-40B4-BE49-F238E27FC236}">
                  <a16:creationId xmlns:a16="http://schemas.microsoft.com/office/drawing/2014/main" id="{8FBAB4EE-83D2-4563-5C0A-D25D5655D502}"/>
                </a:ext>
              </a:extLst>
            </p:cNvPr>
            <p:cNvSpPr/>
            <p:nvPr/>
          </p:nvSpPr>
          <p:spPr>
            <a:xfrm>
              <a:off x="888910" y="3009468"/>
              <a:ext cx="157685" cy="9994"/>
            </a:xfrm>
            <a:custGeom>
              <a:avLst/>
              <a:gdLst>
                <a:gd name="connsiteX0" fmla="*/ 90 w 157685"/>
                <a:gd name="connsiteY0" fmla="*/ 3607 h 9994"/>
                <a:gd name="connsiteX1" fmla="*/ 149315 w 157685"/>
                <a:gd name="connsiteY1" fmla="*/ 9957 h 9994"/>
                <a:gd name="connsiteX2" fmla="*/ 127090 w 157685"/>
                <a:gd name="connsiteY2" fmla="*/ 432 h 9994"/>
                <a:gd name="connsiteX3" fmla="*/ 90 w 157685"/>
                <a:gd name="connsiteY3" fmla="*/ 3607 h 9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685" h="9994">
                  <a:moveTo>
                    <a:pt x="90" y="3607"/>
                  </a:moveTo>
                  <a:cubicBezTo>
                    <a:pt x="3794" y="5194"/>
                    <a:pt x="128148" y="10486"/>
                    <a:pt x="149315" y="9957"/>
                  </a:cubicBezTo>
                  <a:cubicBezTo>
                    <a:pt x="170482" y="9428"/>
                    <a:pt x="147198" y="2019"/>
                    <a:pt x="127090" y="432"/>
                  </a:cubicBezTo>
                  <a:cubicBezTo>
                    <a:pt x="106982" y="-1156"/>
                    <a:pt x="-3614" y="2020"/>
                    <a:pt x="90" y="36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09" name="フリーフォーム 1908">
              <a:extLst>
                <a:ext uri="{FF2B5EF4-FFF2-40B4-BE49-F238E27FC236}">
                  <a16:creationId xmlns:a16="http://schemas.microsoft.com/office/drawing/2014/main" id="{30B97BEA-B131-2383-1764-481C392D7413}"/>
                </a:ext>
              </a:extLst>
            </p:cNvPr>
            <p:cNvSpPr/>
            <p:nvPr/>
          </p:nvSpPr>
          <p:spPr>
            <a:xfrm>
              <a:off x="901327" y="3017273"/>
              <a:ext cx="118223" cy="318609"/>
            </a:xfrm>
            <a:custGeom>
              <a:avLst/>
              <a:gdLst>
                <a:gd name="connsiteX0" fmla="*/ 117848 w 118223"/>
                <a:gd name="connsiteY0" fmla="*/ 2152 h 318609"/>
                <a:gd name="connsiteX1" fmla="*/ 3548 w 118223"/>
                <a:gd name="connsiteY1" fmla="*/ 313302 h 318609"/>
                <a:gd name="connsiteX2" fmla="*/ 38473 w 118223"/>
                <a:gd name="connsiteY2" fmla="*/ 183127 h 318609"/>
                <a:gd name="connsiteX3" fmla="*/ 117848 w 118223"/>
                <a:gd name="connsiteY3" fmla="*/ 2152 h 31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223" h="318609">
                  <a:moveTo>
                    <a:pt x="117848" y="2152"/>
                  </a:moveTo>
                  <a:cubicBezTo>
                    <a:pt x="112027" y="23848"/>
                    <a:pt x="16777" y="283140"/>
                    <a:pt x="3548" y="313302"/>
                  </a:cubicBezTo>
                  <a:cubicBezTo>
                    <a:pt x="-9681" y="343464"/>
                    <a:pt x="16777" y="237631"/>
                    <a:pt x="38473" y="183127"/>
                  </a:cubicBezTo>
                  <a:cubicBezTo>
                    <a:pt x="60169" y="128623"/>
                    <a:pt x="123669" y="-19544"/>
                    <a:pt x="117848" y="21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0" name="フリーフォーム 1909">
              <a:extLst>
                <a:ext uri="{FF2B5EF4-FFF2-40B4-BE49-F238E27FC236}">
                  <a16:creationId xmlns:a16="http://schemas.microsoft.com/office/drawing/2014/main" id="{AA0635FC-E6AF-BD82-D45C-DFDB391D1A40}"/>
                </a:ext>
              </a:extLst>
            </p:cNvPr>
            <p:cNvSpPr/>
            <p:nvPr/>
          </p:nvSpPr>
          <p:spPr>
            <a:xfrm>
              <a:off x="818808" y="3311066"/>
              <a:ext cx="290011" cy="26318"/>
            </a:xfrm>
            <a:custGeom>
              <a:avLst/>
              <a:gdLst>
                <a:gd name="connsiteX0" fmla="*/ 342 w 290011"/>
                <a:gd name="connsiteY0" fmla="*/ 16334 h 26318"/>
                <a:gd name="connsiteX1" fmla="*/ 155917 w 290011"/>
                <a:gd name="connsiteY1" fmla="*/ 25859 h 26318"/>
                <a:gd name="connsiteX2" fmla="*/ 289267 w 290011"/>
                <a:gd name="connsiteY2" fmla="*/ 459 h 26318"/>
                <a:gd name="connsiteX3" fmla="*/ 200367 w 290011"/>
                <a:gd name="connsiteY3" fmla="*/ 9984 h 26318"/>
                <a:gd name="connsiteX4" fmla="*/ 342 w 290011"/>
                <a:gd name="connsiteY4" fmla="*/ 16334 h 2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011" h="26318">
                  <a:moveTo>
                    <a:pt x="342" y="16334"/>
                  </a:moveTo>
                  <a:cubicBezTo>
                    <a:pt x="-7066" y="18980"/>
                    <a:pt x="107763" y="28505"/>
                    <a:pt x="155917" y="25859"/>
                  </a:cubicBezTo>
                  <a:cubicBezTo>
                    <a:pt x="204071" y="23213"/>
                    <a:pt x="281859" y="3105"/>
                    <a:pt x="289267" y="459"/>
                  </a:cubicBezTo>
                  <a:cubicBezTo>
                    <a:pt x="296675" y="-2187"/>
                    <a:pt x="247463" y="7338"/>
                    <a:pt x="200367" y="9984"/>
                  </a:cubicBezTo>
                  <a:cubicBezTo>
                    <a:pt x="153271" y="12630"/>
                    <a:pt x="7750" y="13688"/>
                    <a:pt x="342" y="163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1" name="フリーフォーム 1910">
              <a:extLst>
                <a:ext uri="{FF2B5EF4-FFF2-40B4-BE49-F238E27FC236}">
                  <a16:creationId xmlns:a16="http://schemas.microsoft.com/office/drawing/2014/main" id="{B26584A7-E15B-03D4-CB16-4E3FD450E34C}"/>
                </a:ext>
              </a:extLst>
            </p:cNvPr>
            <p:cNvSpPr/>
            <p:nvPr/>
          </p:nvSpPr>
          <p:spPr>
            <a:xfrm>
              <a:off x="787400" y="3346215"/>
              <a:ext cx="228546" cy="3410"/>
            </a:xfrm>
            <a:custGeom>
              <a:avLst/>
              <a:gdLst>
                <a:gd name="connsiteX0" fmla="*/ 0 w 228546"/>
                <a:gd name="connsiteY0" fmla="*/ 3410 h 3410"/>
                <a:gd name="connsiteX1" fmla="*/ 215900 w 228546"/>
                <a:gd name="connsiteY1" fmla="*/ 3410 h 3410"/>
                <a:gd name="connsiteX2" fmla="*/ 200025 w 228546"/>
                <a:gd name="connsiteY2" fmla="*/ 235 h 3410"/>
                <a:gd name="connsiteX3" fmla="*/ 174625 w 228546"/>
                <a:gd name="connsiteY3" fmla="*/ 235 h 3410"/>
                <a:gd name="connsiteX4" fmla="*/ 0 w 228546"/>
                <a:gd name="connsiteY4" fmla="*/ 3410 h 3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546" h="3410">
                  <a:moveTo>
                    <a:pt x="0" y="3410"/>
                  </a:moveTo>
                  <a:lnTo>
                    <a:pt x="215900" y="3410"/>
                  </a:lnTo>
                  <a:cubicBezTo>
                    <a:pt x="249237" y="2881"/>
                    <a:pt x="206904" y="764"/>
                    <a:pt x="200025" y="235"/>
                  </a:cubicBezTo>
                  <a:cubicBezTo>
                    <a:pt x="193146" y="-294"/>
                    <a:pt x="174625" y="235"/>
                    <a:pt x="174625" y="235"/>
                  </a:cubicBezTo>
                  <a:lnTo>
                    <a:pt x="0" y="341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2" name="フリーフォーム 1911">
              <a:extLst>
                <a:ext uri="{FF2B5EF4-FFF2-40B4-BE49-F238E27FC236}">
                  <a16:creationId xmlns:a16="http://schemas.microsoft.com/office/drawing/2014/main" id="{26EB40C3-AB80-F906-E251-023A84BF3FA4}"/>
                </a:ext>
              </a:extLst>
            </p:cNvPr>
            <p:cNvSpPr/>
            <p:nvPr/>
          </p:nvSpPr>
          <p:spPr>
            <a:xfrm>
              <a:off x="983413" y="2963243"/>
              <a:ext cx="299288" cy="117465"/>
            </a:xfrm>
            <a:custGeom>
              <a:avLst/>
              <a:gdLst>
                <a:gd name="connsiteX0" fmla="*/ 837 w 299288"/>
                <a:gd name="connsiteY0" fmla="*/ 116507 h 117465"/>
                <a:gd name="connsiteX1" fmla="*/ 194512 w 299288"/>
                <a:gd name="connsiteY1" fmla="*/ 2207 h 117465"/>
                <a:gd name="connsiteX2" fmla="*/ 99262 w 299288"/>
                <a:gd name="connsiteY2" fmla="*/ 40307 h 117465"/>
                <a:gd name="connsiteX3" fmla="*/ 299287 w 299288"/>
                <a:gd name="connsiteY3" fmla="*/ 30782 h 117465"/>
                <a:gd name="connsiteX4" fmla="*/ 102437 w 299288"/>
                <a:gd name="connsiteY4" fmla="*/ 46657 h 117465"/>
                <a:gd name="connsiteX5" fmla="*/ 188162 w 299288"/>
                <a:gd name="connsiteY5" fmla="*/ 40307 h 117465"/>
                <a:gd name="connsiteX6" fmla="*/ 89737 w 299288"/>
                <a:gd name="connsiteY6" fmla="*/ 94282 h 117465"/>
                <a:gd name="connsiteX7" fmla="*/ 121487 w 299288"/>
                <a:gd name="connsiteY7" fmla="*/ 59357 h 117465"/>
                <a:gd name="connsiteX8" fmla="*/ 837 w 299288"/>
                <a:gd name="connsiteY8" fmla="*/ 116507 h 117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288" h="117465">
                  <a:moveTo>
                    <a:pt x="837" y="116507"/>
                  </a:moveTo>
                  <a:cubicBezTo>
                    <a:pt x="13008" y="106982"/>
                    <a:pt x="178108" y="14907"/>
                    <a:pt x="194512" y="2207"/>
                  </a:cubicBezTo>
                  <a:cubicBezTo>
                    <a:pt x="210916" y="-10493"/>
                    <a:pt x="81799" y="35544"/>
                    <a:pt x="99262" y="40307"/>
                  </a:cubicBezTo>
                  <a:cubicBezTo>
                    <a:pt x="116725" y="45070"/>
                    <a:pt x="298758" y="29724"/>
                    <a:pt x="299287" y="30782"/>
                  </a:cubicBezTo>
                  <a:cubicBezTo>
                    <a:pt x="299816" y="31840"/>
                    <a:pt x="120958" y="45070"/>
                    <a:pt x="102437" y="46657"/>
                  </a:cubicBezTo>
                  <a:cubicBezTo>
                    <a:pt x="83916" y="48244"/>
                    <a:pt x="190279" y="32370"/>
                    <a:pt x="188162" y="40307"/>
                  </a:cubicBezTo>
                  <a:cubicBezTo>
                    <a:pt x="186045" y="48244"/>
                    <a:pt x="100850" y="91107"/>
                    <a:pt x="89737" y="94282"/>
                  </a:cubicBezTo>
                  <a:cubicBezTo>
                    <a:pt x="78624" y="97457"/>
                    <a:pt x="129954" y="57240"/>
                    <a:pt x="121487" y="59357"/>
                  </a:cubicBezTo>
                  <a:cubicBezTo>
                    <a:pt x="113020" y="61474"/>
                    <a:pt x="-11334" y="126032"/>
                    <a:pt x="837" y="1165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3" name="フリーフォーム 1912">
              <a:extLst>
                <a:ext uri="{FF2B5EF4-FFF2-40B4-BE49-F238E27FC236}">
                  <a16:creationId xmlns:a16="http://schemas.microsoft.com/office/drawing/2014/main" id="{801DB8FA-71F2-9B15-E212-B4EF742C3841}"/>
                </a:ext>
              </a:extLst>
            </p:cNvPr>
            <p:cNvSpPr/>
            <p:nvPr/>
          </p:nvSpPr>
          <p:spPr>
            <a:xfrm>
              <a:off x="1164899" y="2943225"/>
              <a:ext cx="128007" cy="369550"/>
            </a:xfrm>
            <a:custGeom>
              <a:avLst/>
              <a:gdLst>
                <a:gd name="connsiteX0" fmla="*/ 108276 w 128007"/>
                <a:gd name="connsiteY0" fmla="*/ 0 h 369550"/>
                <a:gd name="connsiteX1" fmla="*/ 114626 w 128007"/>
                <a:gd name="connsiteY1" fmla="*/ 111125 h 369550"/>
                <a:gd name="connsiteX2" fmla="*/ 101926 w 128007"/>
                <a:gd name="connsiteY2" fmla="*/ 180975 h 369550"/>
                <a:gd name="connsiteX3" fmla="*/ 70176 w 128007"/>
                <a:gd name="connsiteY3" fmla="*/ 228600 h 369550"/>
                <a:gd name="connsiteX4" fmla="*/ 63826 w 128007"/>
                <a:gd name="connsiteY4" fmla="*/ 263525 h 369550"/>
                <a:gd name="connsiteX5" fmla="*/ 44776 w 128007"/>
                <a:gd name="connsiteY5" fmla="*/ 327025 h 369550"/>
                <a:gd name="connsiteX6" fmla="*/ 326 w 128007"/>
                <a:gd name="connsiteY6" fmla="*/ 368300 h 369550"/>
                <a:gd name="connsiteX7" fmla="*/ 70176 w 128007"/>
                <a:gd name="connsiteY7" fmla="*/ 279400 h 369550"/>
                <a:gd name="connsiteX8" fmla="*/ 67001 w 128007"/>
                <a:gd name="connsiteY8" fmla="*/ 225425 h 369550"/>
                <a:gd name="connsiteX9" fmla="*/ 127326 w 128007"/>
                <a:gd name="connsiteY9" fmla="*/ 111125 h 369550"/>
                <a:gd name="connsiteX10" fmla="*/ 108276 w 128007"/>
                <a:gd name="connsiteY10" fmla="*/ 0 h 3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8007" h="369550">
                  <a:moveTo>
                    <a:pt x="108276" y="0"/>
                  </a:moveTo>
                  <a:cubicBezTo>
                    <a:pt x="106159" y="0"/>
                    <a:pt x="115684" y="80963"/>
                    <a:pt x="114626" y="111125"/>
                  </a:cubicBezTo>
                  <a:cubicBezTo>
                    <a:pt x="113568" y="141287"/>
                    <a:pt x="109334" y="161396"/>
                    <a:pt x="101926" y="180975"/>
                  </a:cubicBezTo>
                  <a:cubicBezTo>
                    <a:pt x="94518" y="200554"/>
                    <a:pt x="76526" y="214842"/>
                    <a:pt x="70176" y="228600"/>
                  </a:cubicBezTo>
                  <a:cubicBezTo>
                    <a:pt x="63826" y="242358"/>
                    <a:pt x="68059" y="247121"/>
                    <a:pt x="63826" y="263525"/>
                  </a:cubicBezTo>
                  <a:cubicBezTo>
                    <a:pt x="59593" y="279929"/>
                    <a:pt x="55359" y="309563"/>
                    <a:pt x="44776" y="327025"/>
                  </a:cubicBezTo>
                  <a:cubicBezTo>
                    <a:pt x="34193" y="344488"/>
                    <a:pt x="-3907" y="376237"/>
                    <a:pt x="326" y="368300"/>
                  </a:cubicBezTo>
                  <a:cubicBezTo>
                    <a:pt x="4559" y="360363"/>
                    <a:pt x="59063" y="303213"/>
                    <a:pt x="70176" y="279400"/>
                  </a:cubicBezTo>
                  <a:cubicBezTo>
                    <a:pt x="81288" y="255588"/>
                    <a:pt x="57476" y="253471"/>
                    <a:pt x="67001" y="225425"/>
                  </a:cubicBezTo>
                  <a:cubicBezTo>
                    <a:pt x="76526" y="197379"/>
                    <a:pt x="122564" y="148696"/>
                    <a:pt x="127326" y="111125"/>
                  </a:cubicBezTo>
                  <a:cubicBezTo>
                    <a:pt x="132088" y="73554"/>
                    <a:pt x="110393" y="0"/>
                    <a:pt x="108276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4" name="フリーフォーム 1913">
              <a:extLst>
                <a:ext uri="{FF2B5EF4-FFF2-40B4-BE49-F238E27FC236}">
                  <a16:creationId xmlns:a16="http://schemas.microsoft.com/office/drawing/2014/main" id="{312BBFC0-9517-B8E2-03EA-A030FEE2A1B3}"/>
                </a:ext>
              </a:extLst>
            </p:cNvPr>
            <p:cNvSpPr/>
            <p:nvPr/>
          </p:nvSpPr>
          <p:spPr>
            <a:xfrm>
              <a:off x="1177520" y="2952724"/>
              <a:ext cx="79911" cy="319101"/>
            </a:xfrm>
            <a:custGeom>
              <a:avLst/>
              <a:gdLst>
                <a:gd name="connsiteX0" fmla="*/ 67080 w 79911"/>
                <a:gd name="connsiteY0" fmla="*/ 26 h 319101"/>
                <a:gd name="connsiteX1" fmla="*/ 73430 w 79911"/>
                <a:gd name="connsiteY1" fmla="*/ 107976 h 319101"/>
                <a:gd name="connsiteX2" fmla="*/ 44855 w 79911"/>
                <a:gd name="connsiteY2" fmla="*/ 209576 h 319101"/>
                <a:gd name="connsiteX3" fmla="*/ 41680 w 79911"/>
                <a:gd name="connsiteY3" fmla="*/ 244501 h 319101"/>
                <a:gd name="connsiteX4" fmla="*/ 405 w 79911"/>
                <a:gd name="connsiteY4" fmla="*/ 317526 h 319101"/>
                <a:gd name="connsiteX5" fmla="*/ 70255 w 79911"/>
                <a:gd name="connsiteY5" fmla="*/ 168301 h 319101"/>
                <a:gd name="connsiteX6" fmla="*/ 79780 w 79911"/>
                <a:gd name="connsiteY6" fmla="*/ 98451 h 319101"/>
                <a:gd name="connsiteX7" fmla="*/ 67080 w 79911"/>
                <a:gd name="connsiteY7" fmla="*/ 26 h 319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911" h="319101">
                  <a:moveTo>
                    <a:pt x="67080" y="26"/>
                  </a:moveTo>
                  <a:cubicBezTo>
                    <a:pt x="66022" y="1614"/>
                    <a:pt x="77134" y="73051"/>
                    <a:pt x="73430" y="107976"/>
                  </a:cubicBezTo>
                  <a:cubicBezTo>
                    <a:pt x="69726" y="142901"/>
                    <a:pt x="50147" y="186822"/>
                    <a:pt x="44855" y="209576"/>
                  </a:cubicBezTo>
                  <a:cubicBezTo>
                    <a:pt x="39563" y="232330"/>
                    <a:pt x="49088" y="226509"/>
                    <a:pt x="41680" y="244501"/>
                  </a:cubicBezTo>
                  <a:cubicBezTo>
                    <a:pt x="34272" y="262493"/>
                    <a:pt x="-4358" y="330226"/>
                    <a:pt x="405" y="317526"/>
                  </a:cubicBezTo>
                  <a:cubicBezTo>
                    <a:pt x="5168" y="304826"/>
                    <a:pt x="57026" y="204814"/>
                    <a:pt x="70255" y="168301"/>
                  </a:cubicBezTo>
                  <a:cubicBezTo>
                    <a:pt x="83484" y="131789"/>
                    <a:pt x="78193" y="127555"/>
                    <a:pt x="79780" y="98451"/>
                  </a:cubicBezTo>
                  <a:cubicBezTo>
                    <a:pt x="81367" y="69347"/>
                    <a:pt x="68138" y="-1562"/>
                    <a:pt x="67080" y="2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5" name="フリーフォーム 1914">
              <a:extLst>
                <a:ext uri="{FF2B5EF4-FFF2-40B4-BE49-F238E27FC236}">
                  <a16:creationId xmlns:a16="http://schemas.microsoft.com/office/drawing/2014/main" id="{548BB269-1498-795C-DC72-8E390FDD0AF0}"/>
                </a:ext>
              </a:extLst>
            </p:cNvPr>
            <p:cNvSpPr/>
            <p:nvPr/>
          </p:nvSpPr>
          <p:spPr>
            <a:xfrm>
              <a:off x="1120500" y="3019425"/>
              <a:ext cx="113286" cy="99065"/>
            </a:xfrm>
            <a:custGeom>
              <a:avLst/>
              <a:gdLst>
                <a:gd name="connsiteX0" fmla="*/ 44725 w 113286"/>
                <a:gd name="connsiteY0" fmla="*/ 0 h 99065"/>
                <a:gd name="connsiteX1" fmla="*/ 275 w 113286"/>
                <a:gd name="connsiteY1" fmla="*/ 60325 h 99065"/>
                <a:gd name="connsiteX2" fmla="*/ 28850 w 113286"/>
                <a:gd name="connsiteY2" fmla="*/ 98425 h 99065"/>
                <a:gd name="connsiteX3" fmla="*/ 86000 w 113286"/>
                <a:gd name="connsiteY3" fmla="*/ 79375 h 99065"/>
                <a:gd name="connsiteX4" fmla="*/ 111400 w 113286"/>
                <a:gd name="connsiteY4" fmla="*/ 19050 h 99065"/>
                <a:gd name="connsiteX5" fmla="*/ 108225 w 113286"/>
                <a:gd name="connsiteY5" fmla="*/ 50800 h 99065"/>
                <a:gd name="connsiteX6" fmla="*/ 82825 w 113286"/>
                <a:gd name="connsiteY6" fmla="*/ 85725 h 99065"/>
                <a:gd name="connsiteX7" fmla="*/ 19325 w 113286"/>
                <a:gd name="connsiteY7" fmla="*/ 88900 h 99065"/>
                <a:gd name="connsiteX8" fmla="*/ 3450 w 113286"/>
                <a:gd name="connsiteY8" fmla="*/ 60325 h 99065"/>
                <a:gd name="connsiteX9" fmla="*/ 44725 w 113286"/>
                <a:gd name="connsiteY9" fmla="*/ 0 h 9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286" h="99065">
                  <a:moveTo>
                    <a:pt x="44725" y="0"/>
                  </a:moveTo>
                  <a:cubicBezTo>
                    <a:pt x="44196" y="0"/>
                    <a:pt x="2921" y="43921"/>
                    <a:pt x="275" y="60325"/>
                  </a:cubicBezTo>
                  <a:cubicBezTo>
                    <a:pt x="-2371" y="76729"/>
                    <a:pt x="14563" y="95250"/>
                    <a:pt x="28850" y="98425"/>
                  </a:cubicBezTo>
                  <a:cubicBezTo>
                    <a:pt x="43137" y="101600"/>
                    <a:pt x="72242" y="92604"/>
                    <a:pt x="86000" y="79375"/>
                  </a:cubicBezTo>
                  <a:cubicBezTo>
                    <a:pt x="99758" y="66146"/>
                    <a:pt x="107696" y="23812"/>
                    <a:pt x="111400" y="19050"/>
                  </a:cubicBezTo>
                  <a:cubicBezTo>
                    <a:pt x="115104" y="14288"/>
                    <a:pt x="112987" y="39688"/>
                    <a:pt x="108225" y="50800"/>
                  </a:cubicBezTo>
                  <a:cubicBezTo>
                    <a:pt x="103463" y="61912"/>
                    <a:pt x="97642" y="79375"/>
                    <a:pt x="82825" y="85725"/>
                  </a:cubicBezTo>
                  <a:cubicBezTo>
                    <a:pt x="68008" y="92075"/>
                    <a:pt x="32554" y="93133"/>
                    <a:pt x="19325" y="88900"/>
                  </a:cubicBezTo>
                  <a:cubicBezTo>
                    <a:pt x="6096" y="84667"/>
                    <a:pt x="-783" y="70379"/>
                    <a:pt x="3450" y="60325"/>
                  </a:cubicBezTo>
                  <a:cubicBezTo>
                    <a:pt x="7683" y="50271"/>
                    <a:pt x="45254" y="0"/>
                    <a:pt x="4472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6" name="フリーフォーム 1915">
              <a:extLst>
                <a:ext uri="{FF2B5EF4-FFF2-40B4-BE49-F238E27FC236}">
                  <a16:creationId xmlns:a16="http://schemas.microsoft.com/office/drawing/2014/main" id="{AADE08AC-D9EF-770E-F753-718A4220F265}"/>
                </a:ext>
              </a:extLst>
            </p:cNvPr>
            <p:cNvSpPr/>
            <p:nvPr/>
          </p:nvSpPr>
          <p:spPr>
            <a:xfrm>
              <a:off x="1171523" y="2987430"/>
              <a:ext cx="74098" cy="117727"/>
            </a:xfrm>
            <a:custGeom>
              <a:avLst/>
              <a:gdLst>
                <a:gd name="connsiteX0" fmla="*/ 52 w 74098"/>
                <a:gd name="connsiteY0" fmla="*/ 245 h 117727"/>
                <a:gd name="connsiteX1" fmla="*/ 60377 w 74098"/>
                <a:gd name="connsiteY1" fmla="*/ 47870 h 117727"/>
                <a:gd name="connsiteX2" fmla="*/ 66727 w 74098"/>
                <a:gd name="connsiteY2" fmla="*/ 70095 h 117727"/>
                <a:gd name="connsiteX3" fmla="*/ 60377 w 74098"/>
                <a:gd name="connsiteY3" fmla="*/ 117720 h 117727"/>
                <a:gd name="connsiteX4" fmla="*/ 73077 w 74098"/>
                <a:gd name="connsiteY4" fmla="*/ 73270 h 117727"/>
                <a:gd name="connsiteX5" fmla="*/ 52 w 74098"/>
                <a:gd name="connsiteY5" fmla="*/ 245 h 11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098" h="117727">
                  <a:moveTo>
                    <a:pt x="52" y="245"/>
                  </a:moveTo>
                  <a:cubicBezTo>
                    <a:pt x="-2065" y="-3988"/>
                    <a:pt x="60377" y="47870"/>
                    <a:pt x="60377" y="47870"/>
                  </a:cubicBezTo>
                  <a:cubicBezTo>
                    <a:pt x="71490" y="59512"/>
                    <a:pt x="66727" y="58453"/>
                    <a:pt x="66727" y="70095"/>
                  </a:cubicBezTo>
                  <a:cubicBezTo>
                    <a:pt x="66727" y="81737"/>
                    <a:pt x="59319" y="117191"/>
                    <a:pt x="60377" y="117720"/>
                  </a:cubicBezTo>
                  <a:cubicBezTo>
                    <a:pt x="61435" y="118249"/>
                    <a:pt x="78369" y="89145"/>
                    <a:pt x="73077" y="73270"/>
                  </a:cubicBezTo>
                  <a:cubicBezTo>
                    <a:pt x="67785" y="57395"/>
                    <a:pt x="2169" y="4478"/>
                    <a:pt x="52" y="24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7" name="フリーフォーム 1916">
              <a:extLst>
                <a:ext uri="{FF2B5EF4-FFF2-40B4-BE49-F238E27FC236}">
                  <a16:creationId xmlns:a16="http://schemas.microsoft.com/office/drawing/2014/main" id="{EF425491-8CA3-FB4F-E9D2-4BFFB8A99C90}"/>
                </a:ext>
              </a:extLst>
            </p:cNvPr>
            <p:cNvSpPr/>
            <p:nvPr/>
          </p:nvSpPr>
          <p:spPr>
            <a:xfrm>
              <a:off x="1067907" y="3162300"/>
              <a:ext cx="113459" cy="111214"/>
            </a:xfrm>
            <a:custGeom>
              <a:avLst/>
              <a:gdLst>
                <a:gd name="connsiteX0" fmla="*/ 59218 w 113459"/>
                <a:gd name="connsiteY0" fmla="*/ 0 h 111214"/>
                <a:gd name="connsiteX1" fmla="*/ 2068 w 113459"/>
                <a:gd name="connsiteY1" fmla="*/ 60325 h 111214"/>
                <a:gd name="connsiteX2" fmla="*/ 11593 w 113459"/>
                <a:gd name="connsiteY2" fmla="*/ 95250 h 111214"/>
                <a:gd name="connsiteX3" fmla="*/ 36993 w 113459"/>
                <a:gd name="connsiteY3" fmla="*/ 111125 h 111214"/>
                <a:gd name="connsiteX4" fmla="*/ 100493 w 113459"/>
                <a:gd name="connsiteY4" fmla="*/ 88900 h 111214"/>
                <a:gd name="connsiteX5" fmla="*/ 110018 w 113459"/>
                <a:gd name="connsiteY5" fmla="*/ 38100 h 111214"/>
                <a:gd name="connsiteX6" fmla="*/ 110018 w 113459"/>
                <a:gd name="connsiteY6" fmla="*/ 63500 h 111214"/>
                <a:gd name="connsiteX7" fmla="*/ 68743 w 113459"/>
                <a:gd name="connsiteY7" fmla="*/ 107950 h 111214"/>
                <a:gd name="connsiteX8" fmla="*/ 30643 w 113459"/>
                <a:gd name="connsiteY8" fmla="*/ 98425 h 111214"/>
                <a:gd name="connsiteX9" fmla="*/ 2068 w 113459"/>
                <a:gd name="connsiteY9" fmla="*/ 60325 h 111214"/>
                <a:gd name="connsiteX10" fmla="*/ 59218 w 113459"/>
                <a:gd name="connsiteY10" fmla="*/ 0 h 11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459" h="111214">
                  <a:moveTo>
                    <a:pt x="59218" y="0"/>
                  </a:moveTo>
                  <a:cubicBezTo>
                    <a:pt x="59218" y="0"/>
                    <a:pt x="10005" y="44450"/>
                    <a:pt x="2068" y="60325"/>
                  </a:cubicBezTo>
                  <a:cubicBezTo>
                    <a:pt x="-5869" y="76200"/>
                    <a:pt x="11593" y="95250"/>
                    <a:pt x="11593" y="95250"/>
                  </a:cubicBezTo>
                  <a:cubicBezTo>
                    <a:pt x="17414" y="103717"/>
                    <a:pt x="22176" y="112183"/>
                    <a:pt x="36993" y="111125"/>
                  </a:cubicBezTo>
                  <a:cubicBezTo>
                    <a:pt x="51810" y="110067"/>
                    <a:pt x="88322" y="101071"/>
                    <a:pt x="100493" y="88900"/>
                  </a:cubicBezTo>
                  <a:cubicBezTo>
                    <a:pt x="112664" y="76729"/>
                    <a:pt x="110018" y="38100"/>
                    <a:pt x="110018" y="38100"/>
                  </a:cubicBezTo>
                  <a:cubicBezTo>
                    <a:pt x="111605" y="33867"/>
                    <a:pt x="116897" y="51858"/>
                    <a:pt x="110018" y="63500"/>
                  </a:cubicBezTo>
                  <a:cubicBezTo>
                    <a:pt x="103139" y="75142"/>
                    <a:pt x="81972" y="102129"/>
                    <a:pt x="68743" y="107950"/>
                  </a:cubicBezTo>
                  <a:cubicBezTo>
                    <a:pt x="55514" y="113771"/>
                    <a:pt x="41755" y="106363"/>
                    <a:pt x="30643" y="98425"/>
                  </a:cubicBezTo>
                  <a:cubicBezTo>
                    <a:pt x="19530" y="90488"/>
                    <a:pt x="481" y="72496"/>
                    <a:pt x="2068" y="60325"/>
                  </a:cubicBezTo>
                  <a:cubicBezTo>
                    <a:pt x="3655" y="48154"/>
                    <a:pt x="59218" y="0"/>
                    <a:pt x="5921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8" name="フリーフォーム 1917">
              <a:extLst>
                <a:ext uri="{FF2B5EF4-FFF2-40B4-BE49-F238E27FC236}">
                  <a16:creationId xmlns:a16="http://schemas.microsoft.com/office/drawing/2014/main" id="{0A0589B3-1893-336C-A9AA-22220307174E}"/>
                </a:ext>
              </a:extLst>
            </p:cNvPr>
            <p:cNvSpPr/>
            <p:nvPr/>
          </p:nvSpPr>
          <p:spPr>
            <a:xfrm>
              <a:off x="1120775" y="3162300"/>
              <a:ext cx="61694" cy="57150"/>
            </a:xfrm>
            <a:custGeom>
              <a:avLst/>
              <a:gdLst>
                <a:gd name="connsiteX0" fmla="*/ 0 w 61694"/>
                <a:gd name="connsiteY0" fmla="*/ 0 h 57150"/>
                <a:gd name="connsiteX1" fmla="*/ 57150 w 61694"/>
                <a:gd name="connsiteY1" fmla="*/ 44450 h 57150"/>
                <a:gd name="connsiteX2" fmla="*/ 57150 w 61694"/>
                <a:gd name="connsiteY2" fmla="*/ 57150 h 57150"/>
                <a:gd name="connsiteX3" fmla="*/ 60325 w 61694"/>
                <a:gd name="connsiteY3" fmla="*/ 38100 h 57150"/>
                <a:gd name="connsiteX4" fmla="*/ 0 w 61694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94" h="57150">
                  <a:moveTo>
                    <a:pt x="0" y="0"/>
                  </a:moveTo>
                  <a:lnTo>
                    <a:pt x="57150" y="44450"/>
                  </a:lnTo>
                  <a:lnTo>
                    <a:pt x="57150" y="57150"/>
                  </a:lnTo>
                  <a:cubicBezTo>
                    <a:pt x="57679" y="56092"/>
                    <a:pt x="64558" y="44979"/>
                    <a:pt x="60325" y="38100"/>
                  </a:cubicBezTo>
                  <a:cubicBezTo>
                    <a:pt x="56092" y="31221"/>
                    <a:pt x="43921" y="23548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19" name="フリーフォーム 1918">
              <a:extLst>
                <a:ext uri="{FF2B5EF4-FFF2-40B4-BE49-F238E27FC236}">
                  <a16:creationId xmlns:a16="http://schemas.microsoft.com/office/drawing/2014/main" id="{74AE5619-7CC2-7A4E-C935-4D62C1B8618E}"/>
                </a:ext>
              </a:extLst>
            </p:cNvPr>
            <p:cNvSpPr/>
            <p:nvPr/>
          </p:nvSpPr>
          <p:spPr>
            <a:xfrm>
              <a:off x="916855" y="3079334"/>
              <a:ext cx="134278" cy="248336"/>
            </a:xfrm>
            <a:custGeom>
              <a:avLst/>
              <a:gdLst>
                <a:gd name="connsiteX0" fmla="*/ 105495 w 134278"/>
                <a:gd name="connsiteY0" fmla="*/ 416 h 248336"/>
                <a:gd name="connsiteX1" fmla="*/ 10245 w 134278"/>
                <a:gd name="connsiteY1" fmla="*/ 235366 h 248336"/>
                <a:gd name="connsiteX2" fmla="*/ 16595 w 134278"/>
                <a:gd name="connsiteY2" fmla="*/ 216316 h 248336"/>
                <a:gd name="connsiteX3" fmla="*/ 134070 w 134278"/>
                <a:gd name="connsiteY3" fmla="*/ 203616 h 248336"/>
                <a:gd name="connsiteX4" fmla="*/ 45170 w 134278"/>
                <a:gd name="connsiteY4" fmla="*/ 203616 h 248336"/>
                <a:gd name="connsiteX5" fmla="*/ 41995 w 134278"/>
                <a:gd name="connsiteY5" fmla="*/ 178216 h 248336"/>
                <a:gd name="connsiteX6" fmla="*/ 105495 w 134278"/>
                <a:gd name="connsiteY6" fmla="*/ 416 h 24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278" h="248336">
                  <a:moveTo>
                    <a:pt x="105495" y="416"/>
                  </a:moveTo>
                  <a:cubicBezTo>
                    <a:pt x="100203" y="9941"/>
                    <a:pt x="10245" y="235366"/>
                    <a:pt x="10245" y="235366"/>
                  </a:cubicBezTo>
                  <a:cubicBezTo>
                    <a:pt x="-4572" y="271349"/>
                    <a:pt x="-4042" y="221608"/>
                    <a:pt x="16595" y="216316"/>
                  </a:cubicBezTo>
                  <a:cubicBezTo>
                    <a:pt x="37232" y="211024"/>
                    <a:pt x="129308" y="205733"/>
                    <a:pt x="134070" y="203616"/>
                  </a:cubicBezTo>
                  <a:cubicBezTo>
                    <a:pt x="138832" y="201499"/>
                    <a:pt x="60516" y="207849"/>
                    <a:pt x="45170" y="203616"/>
                  </a:cubicBezTo>
                  <a:cubicBezTo>
                    <a:pt x="29824" y="199383"/>
                    <a:pt x="31941" y="208908"/>
                    <a:pt x="41995" y="178216"/>
                  </a:cubicBezTo>
                  <a:cubicBezTo>
                    <a:pt x="52049" y="147524"/>
                    <a:pt x="110787" y="-9109"/>
                    <a:pt x="105495" y="4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0" name="フリーフォーム 1919">
              <a:extLst>
                <a:ext uri="{FF2B5EF4-FFF2-40B4-BE49-F238E27FC236}">
                  <a16:creationId xmlns:a16="http://schemas.microsoft.com/office/drawing/2014/main" id="{1422D220-91A2-8E44-9D61-38FD6794156D}"/>
                </a:ext>
              </a:extLst>
            </p:cNvPr>
            <p:cNvSpPr/>
            <p:nvPr/>
          </p:nvSpPr>
          <p:spPr>
            <a:xfrm>
              <a:off x="1247775" y="2975951"/>
              <a:ext cx="2047875" cy="392724"/>
            </a:xfrm>
            <a:custGeom>
              <a:avLst/>
              <a:gdLst>
                <a:gd name="connsiteX0" fmla="*/ 0 w 2047875"/>
                <a:gd name="connsiteY0" fmla="*/ 18074 h 392724"/>
                <a:gd name="connsiteX1" fmla="*/ 444500 w 2047875"/>
                <a:gd name="connsiteY1" fmla="*/ 2199 h 392724"/>
                <a:gd name="connsiteX2" fmla="*/ 333375 w 2047875"/>
                <a:gd name="connsiteY2" fmla="*/ 8549 h 392724"/>
                <a:gd name="connsiteX3" fmla="*/ 577850 w 2047875"/>
                <a:gd name="connsiteY3" fmla="*/ 78399 h 392724"/>
                <a:gd name="connsiteX4" fmla="*/ 1133475 w 2047875"/>
                <a:gd name="connsiteY4" fmla="*/ 246674 h 392724"/>
                <a:gd name="connsiteX5" fmla="*/ 1714500 w 2047875"/>
                <a:gd name="connsiteY5" fmla="*/ 348274 h 392724"/>
                <a:gd name="connsiteX6" fmla="*/ 2047875 w 2047875"/>
                <a:gd name="connsiteY6" fmla="*/ 392724 h 392724"/>
                <a:gd name="connsiteX7" fmla="*/ 1438275 w 2047875"/>
                <a:gd name="connsiteY7" fmla="*/ 313349 h 392724"/>
                <a:gd name="connsiteX8" fmla="*/ 838200 w 2047875"/>
                <a:gd name="connsiteY8" fmla="*/ 154599 h 392724"/>
                <a:gd name="connsiteX9" fmla="*/ 346075 w 2047875"/>
                <a:gd name="connsiteY9" fmla="*/ 21249 h 392724"/>
                <a:gd name="connsiteX10" fmla="*/ 279400 w 2047875"/>
                <a:gd name="connsiteY10" fmla="*/ 14899 h 392724"/>
                <a:gd name="connsiteX11" fmla="*/ 336550 w 2047875"/>
                <a:gd name="connsiteY11" fmla="*/ 27599 h 392724"/>
                <a:gd name="connsiteX12" fmla="*/ 212725 w 2047875"/>
                <a:gd name="connsiteY12" fmla="*/ 18074 h 392724"/>
                <a:gd name="connsiteX13" fmla="*/ 0 w 2047875"/>
                <a:gd name="connsiteY13" fmla="*/ 18074 h 39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7875" h="392724">
                  <a:moveTo>
                    <a:pt x="0" y="18074"/>
                  </a:moveTo>
                  <a:lnTo>
                    <a:pt x="444500" y="2199"/>
                  </a:lnTo>
                  <a:cubicBezTo>
                    <a:pt x="500062" y="612"/>
                    <a:pt x="311150" y="-4151"/>
                    <a:pt x="333375" y="8549"/>
                  </a:cubicBezTo>
                  <a:cubicBezTo>
                    <a:pt x="355600" y="21249"/>
                    <a:pt x="577850" y="78399"/>
                    <a:pt x="577850" y="78399"/>
                  </a:cubicBezTo>
                  <a:cubicBezTo>
                    <a:pt x="711200" y="118086"/>
                    <a:pt x="944033" y="201695"/>
                    <a:pt x="1133475" y="246674"/>
                  </a:cubicBezTo>
                  <a:cubicBezTo>
                    <a:pt x="1322917" y="291653"/>
                    <a:pt x="1562100" y="323932"/>
                    <a:pt x="1714500" y="348274"/>
                  </a:cubicBezTo>
                  <a:cubicBezTo>
                    <a:pt x="1866900" y="372616"/>
                    <a:pt x="2047875" y="392724"/>
                    <a:pt x="2047875" y="392724"/>
                  </a:cubicBezTo>
                  <a:cubicBezTo>
                    <a:pt x="2001838" y="386903"/>
                    <a:pt x="1639887" y="353036"/>
                    <a:pt x="1438275" y="313349"/>
                  </a:cubicBezTo>
                  <a:cubicBezTo>
                    <a:pt x="1236663" y="273662"/>
                    <a:pt x="838200" y="154599"/>
                    <a:pt x="838200" y="154599"/>
                  </a:cubicBezTo>
                  <a:lnTo>
                    <a:pt x="346075" y="21249"/>
                  </a:lnTo>
                  <a:cubicBezTo>
                    <a:pt x="252942" y="-2034"/>
                    <a:pt x="280988" y="13841"/>
                    <a:pt x="279400" y="14899"/>
                  </a:cubicBezTo>
                  <a:cubicBezTo>
                    <a:pt x="277812" y="15957"/>
                    <a:pt x="347662" y="27070"/>
                    <a:pt x="336550" y="27599"/>
                  </a:cubicBezTo>
                  <a:cubicBezTo>
                    <a:pt x="325438" y="28128"/>
                    <a:pt x="212725" y="18074"/>
                    <a:pt x="212725" y="18074"/>
                  </a:cubicBezTo>
                  <a:lnTo>
                    <a:pt x="0" y="1807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1" name="フリーフォーム 1920">
              <a:extLst>
                <a:ext uri="{FF2B5EF4-FFF2-40B4-BE49-F238E27FC236}">
                  <a16:creationId xmlns:a16="http://schemas.microsoft.com/office/drawing/2014/main" id="{4050B26E-668D-2E2D-E7FA-BF1D380555B9}"/>
                </a:ext>
              </a:extLst>
            </p:cNvPr>
            <p:cNvSpPr/>
            <p:nvPr/>
          </p:nvSpPr>
          <p:spPr>
            <a:xfrm>
              <a:off x="1290174" y="2993957"/>
              <a:ext cx="738660" cy="142952"/>
            </a:xfrm>
            <a:custGeom>
              <a:avLst/>
              <a:gdLst>
                <a:gd name="connsiteX0" fmla="*/ 2051 w 738660"/>
                <a:gd name="connsiteY0" fmla="*/ 28643 h 142952"/>
                <a:gd name="connsiteX1" fmla="*/ 294151 w 738660"/>
                <a:gd name="connsiteY1" fmla="*/ 22293 h 142952"/>
                <a:gd name="connsiteX2" fmla="*/ 738651 w 738660"/>
                <a:gd name="connsiteY2" fmla="*/ 142943 h 142952"/>
                <a:gd name="connsiteX3" fmla="*/ 306851 w 738660"/>
                <a:gd name="connsiteY3" fmla="*/ 28643 h 142952"/>
                <a:gd name="connsiteX4" fmla="*/ 170326 w 738660"/>
                <a:gd name="connsiteY4" fmla="*/ 68 h 142952"/>
                <a:gd name="connsiteX5" fmla="*/ 2051 w 738660"/>
                <a:gd name="connsiteY5" fmla="*/ 28643 h 14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8660" h="142952">
                  <a:moveTo>
                    <a:pt x="2051" y="28643"/>
                  </a:moveTo>
                  <a:cubicBezTo>
                    <a:pt x="22689" y="32347"/>
                    <a:pt x="171384" y="3243"/>
                    <a:pt x="294151" y="22293"/>
                  </a:cubicBezTo>
                  <a:cubicBezTo>
                    <a:pt x="416918" y="41343"/>
                    <a:pt x="736534" y="141885"/>
                    <a:pt x="738651" y="142943"/>
                  </a:cubicBezTo>
                  <a:cubicBezTo>
                    <a:pt x="740768" y="144001"/>
                    <a:pt x="401572" y="52455"/>
                    <a:pt x="306851" y="28643"/>
                  </a:cubicBezTo>
                  <a:cubicBezTo>
                    <a:pt x="212130" y="4831"/>
                    <a:pt x="218480" y="1655"/>
                    <a:pt x="170326" y="68"/>
                  </a:cubicBezTo>
                  <a:cubicBezTo>
                    <a:pt x="122172" y="-1519"/>
                    <a:pt x="-18587" y="24939"/>
                    <a:pt x="2051" y="286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2" name="フリーフォーム 1921">
              <a:extLst>
                <a:ext uri="{FF2B5EF4-FFF2-40B4-BE49-F238E27FC236}">
                  <a16:creationId xmlns:a16="http://schemas.microsoft.com/office/drawing/2014/main" id="{F534741D-5980-019E-6E9C-28D41D129211}"/>
                </a:ext>
              </a:extLst>
            </p:cNvPr>
            <p:cNvSpPr/>
            <p:nvPr/>
          </p:nvSpPr>
          <p:spPr>
            <a:xfrm>
              <a:off x="2092325" y="3184525"/>
              <a:ext cx="1197857" cy="221544"/>
            </a:xfrm>
            <a:custGeom>
              <a:avLst/>
              <a:gdLst>
                <a:gd name="connsiteX0" fmla="*/ 0 w 1197857"/>
                <a:gd name="connsiteY0" fmla="*/ 0 h 221544"/>
                <a:gd name="connsiteX1" fmla="*/ 1155700 w 1197857"/>
                <a:gd name="connsiteY1" fmla="*/ 212725 h 221544"/>
                <a:gd name="connsiteX2" fmla="*/ 965200 w 1197857"/>
                <a:gd name="connsiteY2" fmla="*/ 184150 h 221544"/>
                <a:gd name="connsiteX3" fmla="*/ 0 w 1197857"/>
                <a:gd name="connsiteY3" fmla="*/ 0 h 22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7857" h="221544">
                  <a:moveTo>
                    <a:pt x="0" y="0"/>
                  </a:moveTo>
                  <a:lnTo>
                    <a:pt x="1155700" y="212725"/>
                  </a:lnTo>
                  <a:cubicBezTo>
                    <a:pt x="1316567" y="243417"/>
                    <a:pt x="965200" y="184150"/>
                    <a:pt x="965200" y="1841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3" name="フリーフォーム 1922">
              <a:extLst>
                <a:ext uri="{FF2B5EF4-FFF2-40B4-BE49-F238E27FC236}">
                  <a16:creationId xmlns:a16="http://schemas.microsoft.com/office/drawing/2014/main" id="{1044B7D4-BC59-26F7-45B6-615A6A222E88}"/>
                </a:ext>
              </a:extLst>
            </p:cNvPr>
            <p:cNvSpPr/>
            <p:nvPr/>
          </p:nvSpPr>
          <p:spPr>
            <a:xfrm>
              <a:off x="1348699" y="3023171"/>
              <a:ext cx="869185" cy="168891"/>
            </a:xfrm>
            <a:custGeom>
              <a:avLst/>
              <a:gdLst>
                <a:gd name="connsiteX0" fmla="*/ 676 w 869185"/>
                <a:gd name="connsiteY0" fmla="*/ 5779 h 168891"/>
                <a:gd name="connsiteX1" fmla="*/ 283251 w 869185"/>
                <a:gd name="connsiteY1" fmla="*/ 15304 h 168891"/>
                <a:gd name="connsiteX2" fmla="*/ 864276 w 869185"/>
                <a:gd name="connsiteY2" fmla="*/ 167704 h 168891"/>
                <a:gd name="connsiteX3" fmla="*/ 543601 w 869185"/>
                <a:gd name="connsiteY3" fmla="*/ 81979 h 168891"/>
                <a:gd name="connsiteX4" fmla="*/ 213401 w 869185"/>
                <a:gd name="connsiteY4" fmla="*/ 5779 h 168891"/>
                <a:gd name="connsiteX5" fmla="*/ 676 w 869185"/>
                <a:gd name="connsiteY5" fmla="*/ 5779 h 168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9185" h="168891">
                  <a:moveTo>
                    <a:pt x="676" y="5779"/>
                  </a:moveTo>
                  <a:cubicBezTo>
                    <a:pt x="12318" y="7366"/>
                    <a:pt x="139318" y="-11684"/>
                    <a:pt x="283251" y="15304"/>
                  </a:cubicBezTo>
                  <a:cubicBezTo>
                    <a:pt x="427184" y="42292"/>
                    <a:pt x="820884" y="156592"/>
                    <a:pt x="864276" y="167704"/>
                  </a:cubicBezTo>
                  <a:cubicBezTo>
                    <a:pt x="907668" y="178816"/>
                    <a:pt x="652080" y="108967"/>
                    <a:pt x="543601" y="81979"/>
                  </a:cubicBezTo>
                  <a:cubicBezTo>
                    <a:pt x="435122" y="54992"/>
                    <a:pt x="296480" y="17950"/>
                    <a:pt x="213401" y="5779"/>
                  </a:cubicBezTo>
                  <a:cubicBezTo>
                    <a:pt x="130322" y="-6392"/>
                    <a:pt x="-10966" y="4192"/>
                    <a:pt x="676" y="57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4" name="フリーフォーム 1923">
              <a:extLst>
                <a:ext uri="{FF2B5EF4-FFF2-40B4-BE49-F238E27FC236}">
                  <a16:creationId xmlns:a16="http://schemas.microsoft.com/office/drawing/2014/main" id="{2AFDFEE6-230D-04B8-C3D9-66631B80E640}"/>
                </a:ext>
              </a:extLst>
            </p:cNvPr>
            <p:cNvSpPr/>
            <p:nvPr/>
          </p:nvSpPr>
          <p:spPr>
            <a:xfrm>
              <a:off x="1298541" y="3089033"/>
              <a:ext cx="301023" cy="9804"/>
            </a:xfrm>
            <a:custGeom>
              <a:avLst/>
              <a:gdLst>
                <a:gd name="connsiteX0" fmla="*/ 34 w 301023"/>
                <a:gd name="connsiteY0" fmla="*/ 242 h 9804"/>
                <a:gd name="connsiteX1" fmla="*/ 276259 w 301023"/>
                <a:gd name="connsiteY1" fmla="*/ 9767 h 9804"/>
                <a:gd name="connsiteX2" fmla="*/ 257209 w 301023"/>
                <a:gd name="connsiteY2" fmla="*/ 3417 h 9804"/>
                <a:gd name="connsiteX3" fmla="*/ 34 w 301023"/>
                <a:gd name="connsiteY3" fmla="*/ 242 h 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023" h="9804">
                  <a:moveTo>
                    <a:pt x="34" y="242"/>
                  </a:moveTo>
                  <a:cubicBezTo>
                    <a:pt x="3209" y="1300"/>
                    <a:pt x="276259" y="9767"/>
                    <a:pt x="276259" y="9767"/>
                  </a:cubicBezTo>
                  <a:cubicBezTo>
                    <a:pt x="319121" y="10296"/>
                    <a:pt x="302188" y="5004"/>
                    <a:pt x="257209" y="3417"/>
                  </a:cubicBezTo>
                  <a:cubicBezTo>
                    <a:pt x="212230" y="1830"/>
                    <a:pt x="-3141" y="-816"/>
                    <a:pt x="34" y="2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5" name="フリーフォーム 1924">
              <a:extLst>
                <a:ext uri="{FF2B5EF4-FFF2-40B4-BE49-F238E27FC236}">
                  <a16:creationId xmlns:a16="http://schemas.microsoft.com/office/drawing/2014/main" id="{0E261023-369E-01C7-5EF5-D34AFE248978}"/>
                </a:ext>
              </a:extLst>
            </p:cNvPr>
            <p:cNvSpPr/>
            <p:nvPr/>
          </p:nvSpPr>
          <p:spPr>
            <a:xfrm>
              <a:off x="1558868" y="3102035"/>
              <a:ext cx="1485042" cy="391346"/>
            </a:xfrm>
            <a:custGeom>
              <a:avLst/>
              <a:gdLst>
                <a:gd name="connsiteX0" fmla="*/ 54032 w 1485042"/>
                <a:gd name="connsiteY0" fmla="*/ 12640 h 391346"/>
                <a:gd name="connsiteX1" fmla="*/ 952557 w 1485042"/>
                <a:gd name="connsiteY1" fmla="*/ 272990 h 391346"/>
                <a:gd name="connsiteX2" fmla="*/ 704907 w 1485042"/>
                <a:gd name="connsiteY2" fmla="*/ 212665 h 391346"/>
                <a:gd name="connsiteX3" fmla="*/ 1298632 w 1485042"/>
                <a:gd name="connsiteY3" fmla="*/ 355540 h 391346"/>
                <a:gd name="connsiteX4" fmla="*/ 1470082 w 1485042"/>
                <a:gd name="connsiteY4" fmla="*/ 387290 h 391346"/>
                <a:gd name="connsiteX5" fmla="*/ 977957 w 1485042"/>
                <a:gd name="connsiteY5" fmla="*/ 285690 h 391346"/>
                <a:gd name="connsiteX6" fmla="*/ 466782 w 1485042"/>
                <a:gd name="connsiteY6" fmla="*/ 152340 h 391346"/>
                <a:gd name="connsiteX7" fmla="*/ 501707 w 1485042"/>
                <a:gd name="connsiteY7" fmla="*/ 139640 h 391346"/>
                <a:gd name="connsiteX8" fmla="*/ 460432 w 1485042"/>
                <a:gd name="connsiteY8" fmla="*/ 120590 h 391346"/>
                <a:gd name="connsiteX9" fmla="*/ 136582 w 1485042"/>
                <a:gd name="connsiteY9" fmla="*/ 47565 h 391346"/>
                <a:gd name="connsiteX10" fmla="*/ 54032 w 1485042"/>
                <a:gd name="connsiteY10" fmla="*/ 12640 h 39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85042" h="391346">
                  <a:moveTo>
                    <a:pt x="54032" y="12640"/>
                  </a:moveTo>
                  <a:cubicBezTo>
                    <a:pt x="190028" y="50211"/>
                    <a:pt x="844078" y="239653"/>
                    <a:pt x="952557" y="272990"/>
                  </a:cubicBezTo>
                  <a:cubicBezTo>
                    <a:pt x="1061036" y="306327"/>
                    <a:pt x="704907" y="212665"/>
                    <a:pt x="704907" y="212665"/>
                  </a:cubicBezTo>
                  <a:lnTo>
                    <a:pt x="1298632" y="355540"/>
                  </a:lnTo>
                  <a:cubicBezTo>
                    <a:pt x="1426161" y="384644"/>
                    <a:pt x="1523528" y="398932"/>
                    <a:pt x="1470082" y="387290"/>
                  </a:cubicBezTo>
                  <a:cubicBezTo>
                    <a:pt x="1416636" y="375648"/>
                    <a:pt x="1145174" y="324848"/>
                    <a:pt x="977957" y="285690"/>
                  </a:cubicBezTo>
                  <a:cubicBezTo>
                    <a:pt x="810740" y="246532"/>
                    <a:pt x="546157" y="176682"/>
                    <a:pt x="466782" y="152340"/>
                  </a:cubicBezTo>
                  <a:cubicBezTo>
                    <a:pt x="387407" y="127998"/>
                    <a:pt x="502765" y="144931"/>
                    <a:pt x="501707" y="139640"/>
                  </a:cubicBezTo>
                  <a:cubicBezTo>
                    <a:pt x="500649" y="134349"/>
                    <a:pt x="521286" y="135936"/>
                    <a:pt x="460432" y="120590"/>
                  </a:cubicBezTo>
                  <a:cubicBezTo>
                    <a:pt x="399578" y="105244"/>
                    <a:pt x="199024" y="63440"/>
                    <a:pt x="136582" y="47565"/>
                  </a:cubicBezTo>
                  <a:cubicBezTo>
                    <a:pt x="74140" y="31690"/>
                    <a:pt x="-81964" y="-24931"/>
                    <a:pt x="54032" y="126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6" name="フリーフォーム 1925">
              <a:extLst>
                <a:ext uri="{FF2B5EF4-FFF2-40B4-BE49-F238E27FC236}">
                  <a16:creationId xmlns:a16="http://schemas.microsoft.com/office/drawing/2014/main" id="{B9D03203-B0AC-5F7B-A0E8-823736838DDC}"/>
                </a:ext>
              </a:extLst>
            </p:cNvPr>
            <p:cNvSpPr/>
            <p:nvPr/>
          </p:nvSpPr>
          <p:spPr>
            <a:xfrm>
              <a:off x="1203218" y="3292438"/>
              <a:ext cx="333488" cy="9804"/>
            </a:xfrm>
            <a:custGeom>
              <a:avLst/>
              <a:gdLst>
                <a:gd name="connsiteX0" fmla="*/ 107 w 333488"/>
                <a:gd name="connsiteY0" fmla="*/ 6387 h 9804"/>
                <a:gd name="connsiteX1" fmla="*/ 311257 w 333488"/>
                <a:gd name="connsiteY1" fmla="*/ 9562 h 9804"/>
                <a:gd name="connsiteX2" fmla="*/ 276332 w 333488"/>
                <a:gd name="connsiteY2" fmla="*/ 37 h 9804"/>
                <a:gd name="connsiteX3" fmla="*/ 107 w 333488"/>
                <a:gd name="connsiteY3" fmla="*/ 6387 h 9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488" h="9804">
                  <a:moveTo>
                    <a:pt x="107" y="6387"/>
                  </a:moveTo>
                  <a:cubicBezTo>
                    <a:pt x="5928" y="7975"/>
                    <a:pt x="265220" y="10620"/>
                    <a:pt x="311257" y="9562"/>
                  </a:cubicBezTo>
                  <a:cubicBezTo>
                    <a:pt x="357294" y="8504"/>
                    <a:pt x="325015" y="566"/>
                    <a:pt x="276332" y="37"/>
                  </a:cubicBezTo>
                  <a:cubicBezTo>
                    <a:pt x="227649" y="-492"/>
                    <a:pt x="-5714" y="4799"/>
                    <a:pt x="107" y="6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7" name="フリーフォーム 1926">
              <a:extLst>
                <a:ext uri="{FF2B5EF4-FFF2-40B4-BE49-F238E27FC236}">
                  <a16:creationId xmlns:a16="http://schemas.microsoft.com/office/drawing/2014/main" id="{F7434A52-EBFD-2E28-719D-48B79CAF9D00}"/>
                </a:ext>
              </a:extLst>
            </p:cNvPr>
            <p:cNvSpPr/>
            <p:nvPr/>
          </p:nvSpPr>
          <p:spPr>
            <a:xfrm>
              <a:off x="1177834" y="3322102"/>
              <a:ext cx="1260559" cy="257362"/>
            </a:xfrm>
            <a:custGeom>
              <a:avLst/>
              <a:gdLst>
                <a:gd name="connsiteX0" fmla="*/ 91 w 1260559"/>
                <a:gd name="connsiteY0" fmla="*/ 2123 h 257362"/>
                <a:gd name="connsiteX1" fmla="*/ 311241 w 1260559"/>
                <a:gd name="connsiteY1" fmla="*/ 33873 h 257362"/>
                <a:gd name="connsiteX2" fmla="*/ 1238341 w 1260559"/>
                <a:gd name="connsiteY2" fmla="*/ 249773 h 257362"/>
                <a:gd name="connsiteX3" fmla="*/ 977991 w 1260559"/>
                <a:gd name="connsiteY3" fmla="*/ 208498 h 257362"/>
                <a:gd name="connsiteX4" fmla="*/ 1051016 w 1260559"/>
                <a:gd name="connsiteY4" fmla="*/ 208498 h 257362"/>
                <a:gd name="connsiteX5" fmla="*/ 657316 w 1260559"/>
                <a:gd name="connsiteY5" fmla="*/ 122773 h 257362"/>
                <a:gd name="connsiteX6" fmla="*/ 333466 w 1260559"/>
                <a:gd name="connsiteY6" fmla="*/ 49748 h 257362"/>
                <a:gd name="connsiteX7" fmla="*/ 91 w 1260559"/>
                <a:gd name="connsiteY7" fmla="*/ 2123 h 25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0559" h="257362">
                  <a:moveTo>
                    <a:pt x="91" y="2123"/>
                  </a:moveTo>
                  <a:cubicBezTo>
                    <a:pt x="-3613" y="-523"/>
                    <a:pt x="104866" y="-7402"/>
                    <a:pt x="311241" y="33873"/>
                  </a:cubicBezTo>
                  <a:cubicBezTo>
                    <a:pt x="517616" y="75148"/>
                    <a:pt x="1127216" y="220669"/>
                    <a:pt x="1238341" y="249773"/>
                  </a:cubicBezTo>
                  <a:cubicBezTo>
                    <a:pt x="1349466" y="278877"/>
                    <a:pt x="1009212" y="215377"/>
                    <a:pt x="977991" y="208498"/>
                  </a:cubicBezTo>
                  <a:cubicBezTo>
                    <a:pt x="946770" y="201619"/>
                    <a:pt x="1104462" y="222785"/>
                    <a:pt x="1051016" y="208498"/>
                  </a:cubicBezTo>
                  <a:cubicBezTo>
                    <a:pt x="997570" y="194211"/>
                    <a:pt x="657316" y="122773"/>
                    <a:pt x="657316" y="122773"/>
                  </a:cubicBezTo>
                  <a:cubicBezTo>
                    <a:pt x="537724" y="96315"/>
                    <a:pt x="435066" y="70386"/>
                    <a:pt x="333466" y="49748"/>
                  </a:cubicBezTo>
                  <a:cubicBezTo>
                    <a:pt x="231866" y="29110"/>
                    <a:pt x="3795" y="4769"/>
                    <a:pt x="91" y="21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8" name="フリーフォーム 1927">
              <a:extLst>
                <a:ext uri="{FF2B5EF4-FFF2-40B4-BE49-F238E27FC236}">
                  <a16:creationId xmlns:a16="http://schemas.microsoft.com/office/drawing/2014/main" id="{98D4B360-88BF-29F7-DB4A-80B997B8806D}"/>
                </a:ext>
              </a:extLst>
            </p:cNvPr>
            <p:cNvSpPr/>
            <p:nvPr/>
          </p:nvSpPr>
          <p:spPr>
            <a:xfrm>
              <a:off x="1228650" y="3174204"/>
              <a:ext cx="1533841" cy="283707"/>
            </a:xfrm>
            <a:custGeom>
              <a:avLst/>
              <a:gdLst>
                <a:gd name="connsiteX0" fmla="*/ 75 w 1533841"/>
                <a:gd name="connsiteY0" fmla="*/ 3971 h 283707"/>
                <a:gd name="connsiteX1" fmla="*/ 301700 w 1533841"/>
                <a:gd name="connsiteY1" fmla="*/ 23021 h 283707"/>
                <a:gd name="connsiteX2" fmla="*/ 1025600 w 1533841"/>
                <a:gd name="connsiteY2" fmla="*/ 229396 h 283707"/>
                <a:gd name="connsiteX3" fmla="*/ 1378025 w 1533841"/>
                <a:gd name="connsiteY3" fmla="*/ 277021 h 283707"/>
                <a:gd name="connsiteX4" fmla="*/ 1311350 w 1533841"/>
                <a:gd name="connsiteY4" fmla="*/ 277021 h 283707"/>
                <a:gd name="connsiteX5" fmla="*/ 1533600 w 1533841"/>
                <a:gd name="connsiteY5" fmla="*/ 257971 h 283707"/>
                <a:gd name="connsiteX6" fmla="*/ 1346275 w 1533841"/>
                <a:gd name="connsiteY6" fmla="*/ 283371 h 283707"/>
                <a:gd name="connsiteX7" fmla="*/ 977975 w 1533841"/>
                <a:gd name="connsiteY7" fmla="*/ 235746 h 283707"/>
                <a:gd name="connsiteX8" fmla="*/ 908125 w 1533841"/>
                <a:gd name="connsiteY8" fmla="*/ 197646 h 283707"/>
                <a:gd name="connsiteX9" fmla="*/ 384250 w 1533841"/>
                <a:gd name="connsiteY9" fmla="*/ 54771 h 283707"/>
                <a:gd name="connsiteX10" fmla="*/ 273125 w 1533841"/>
                <a:gd name="connsiteY10" fmla="*/ 13496 h 283707"/>
                <a:gd name="connsiteX11" fmla="*/ 75 w 1533841"/>
                <a:gd name="connsiteY11" fmla="*/ 3971 h 283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33841" h="283707">
                  <a:moveTo>
                    <a:pt x="75" y="3971"/>
                  </a:moveTo>
                  <a:cubicBezTo>
                    <a:pt x="4837" y="5558"/>
                    <a:pt x="130779" y="-14550"/>
                    <a:pt x="301700" y="23021"/>
                  </a:cubicBezTo>
                  <a:cubicBezTo>
                    <a:pt x="472621" y="60592"/>
                    <a:pt x="846213" y="187063"/>
                    <a:pt x="1025600" y="229396"/>
                  </a:cubicBezTo>
                  <a:cubicBezTo>
                    <a:pt x="1204988" y="271729"/>
                    <a:pt x="1330400" y="269084"/>
                    <a:pt x="1378025" y="277021"/>
                  </a:cubicBezTo>
                  <a:cubicBezTo>
                    <a:pt x="1425650" y="284958"/>
                    <a:pt x="1285421" y="280196"/>
                    <a:pt x="1311350" y="277021"/>
                  </a:cubicBezTo>
                  <a:cubicBezTo>
                    <a:pt x="1337279" y="273846"/>
                    <a:pt x="1527779" y="256913"/>
                    <a:pt x="1533600" y="257971"/>
                  </a:cubicBezTo>
                  <a:cubicBezTo>
                    <a:pt x="1539421" y="259029"/>
                    <a:pt x="1438879" y="287075"/>
                    <a:pt x="1346275" y="283371"/>
                  </a:cubicBezTo>
                  <a:cubicBezTo>
                    <a:pt x="1253671" y="279667"/>
                    <a:pt x="1051000" y="250033"/>
                    <a:pt x="977975" y="235746"/>
                  </a:cubicBezTo>
                  <a:cubicBezTo>
                    <a:pt x="904950" y="221459"/>
                    <a:pt x="1007079" y="227809"/>
                    <a:pt x="908125" y="197646"/>
                  </a:cubicBezTo>
                  <a:cubicBezTo>
                    <a:pt x="809171" y="167484"/>
                    <a:pt x="490083" y="85463"/>
                    <a:pt x="384250" y="54771"/>
                  </a:cubicBezTo>
                  <a:cubicBezTo>
                    <a:pt x="278417" y="24079"/>
                    <a:pt x="330275" y="22492"/>
                    <a:pt x="273125" y="13496"/>
                  </a:cubicBezTo>
                  <a:cubicBezTo>
                    <a:pt x="215975" y="4500"/>
                    <a:pt x="-4687" y="2384"/>
                    <a:pt x="75" y="39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29" name="フリーフォーム 1928">
              <a:extLst>
                <a:ext uri="{FF2B5EF4-FFF2-40B4-BE49-F238E27FC236}">
                  <a16:creationId xmlns:a16="http://schemas.microsoft.com/office/drawing/2014/main" id="{9147E1CA-6918-765E-22A0-A598EF23B1AC}"/>
                </a:ext>
              </a:extLst>
            </p:cNvPr>
            <p:cNvSpPr/>
            <p:nvPr/>
          </p:nvSpPr>
          <p:spPr>
            <a:xfrm>
              <a:off x="1265509" y="3197594"/>
              <a:ext cx="933137" cy="215735"/>
            </a:xfrm>
            <a:custGeom>
              <a:avLst/>
              <a:gdLst>
                <a:gd name="connsiteX0" fmla="*/ 4491 w 933137"/>
                <a:gd name="connsiteY0" fmla="*/ 2806 h 215735"/>
                <a:gd name="connsiteX1" fmla="*/ 388666 w 933137"/>
                <a:gd name="connsiteY1" fmla="*/ 56781 h 215735"/>
                <a:gd name="connsiteX2" fmla="*/ 931591 w 933137"/>
                <a:gd name="connsiteY2" fmla="*/ 215531 h 215735"/>
                <a:gd name="connsiteX3" fmla="*/ 541066 w 933137"/>
                <a:gd name="connsiteY3" fmla="*/ 88531 h 215735"/>
                <a:gd name="connsiteX4" fmla="*/ 201341 w 933137"/>
                <a:gd name="connsiteY4" fmla="*/ 15506 h 215735"/>
                <a:gd name="connsiteX5" fmla="*/ 4491 w 933137"/>
                <a:gd name="connsiteY5" fmla="*/ 2806 h 21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3137" h="215735">
                  <a:moveTo>
                    <a:pt x="4491" y="2806"/>
                  </a:moveTo>
                  <a:cubicBezTo>
                    <a:pt x="35712" y="9685"/>
                    <a:pt x="234149" y="21327"/>
                    <a:pt x="388666" y="56781"/>
                  </a:cubicBezTo>
                  <a:cubicBezTo>
                    <a:pt x="543183" y="92235"/>
                    <a:pt x="906191" y="210239"/>
                    <a:pt x="931591" y="215531"/>
                  </a:cubicBezTo>
                  <a:cubicBezTo>
                    <a:pt x="956991" y="220823"/>
                    <a:pt x="662774" y="121869"/>
                    <a:pt x="541066" y="88531"/>
                  </a:cubicBezTo>
                  <a:cubicBezTo>
                    <a:pt x="419358" y="55194"/>
                    <a:pt x="290770" y="28735"/>
                    <a:pt x="201341" y="15506"/>
                  </a:cubicBezTo>
                  <a:cubicBezTo>
                    <a:pt x="111912" y="2277"/>
                    <a:pt x="-26730" y="-4073"/>
                    <a:pt x="4491" y="28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0" name="フリーフォーム 1929">
              <a:extLst>
                <a:ext uri="{FF2B5EF4-FFF2-40B4-BE49-F238E27FC236}">
                  <a16:creationId xmlns:a16="http://schemas.microsoft.com/office/drawing/2014/main" id="{178A074B-B098-AA68-F7C8-F1AFE5F70D27}"/>
                </a:ext>
              </a:extLst>
            </p:cNvPr>
            <p:cNvSpPr/>
            <p:nvPr/>
          </p:nvSpPr>
          <p:spPr>
            <a:xfrm>
              <a:off x="1244328" y="3222153"/>
              <a:ext cx="1505292" cy="284657"/>
            </a:xfrm>
            <a:custGeom>
              <a:avLst/>
              <a:gdLst>
                <a:gd name="connsiteX0" fmla="*/ 272 w 1505292"/>
                <a:gd name="connsiteY0" fmla="*/ 472 h 284657"/>
                <a:gd name="connsiteX1" fmla="*/ 330472 w 1505292"/>
                <a:gd name="connsiteY1" fmla="*/ 41747 h 284657"/>
                <a:gd name="connsiteX2" fmla="*/ 943247 w 1505292"/>
                <a:gd name="connsiteY2" fmla="*/ 216372 h 284657"/>
                <a:gd name="connsiteX3" fmla="*/ 1194072 w 1505292"/>
                <a:gd name="connsiteY3" fmla="*/ 283047 h 284657"/>
                <a:gd name="connsiteX4" fmla="*/ 1162322 w 1505292"/>
                <a:gd name="connsiteY4" fmla="*/ 263997 h 284657"/>
                <a:gd name="connsiteX5" fmla="*/ 1505222 w 1505292"/>
                <a:gd name="connsiteY5" fmla="*/ 263997 h 284657"/>
                <a:gd name="connsiteX6" fmla="*/ 1130572 w 1505292"/>
                <a:gd name="connsiteY6" fmla="*/ 254472 h 284657"/>
                <a:gd name="connsiteX7" fmla="*/ 628922 w 1505292"/>
                <a:gd name="connsiteY7" fmla="*/ 117947 h 284657"/>
                <a:gd name="connsiteX8" fmla="*/ 279672 w 1505292"/>
                <a:gd name="connsiteY8" fmla="*/ 25872 h 284657"/>
                <a:gd name="connsiteX9" fmla="*/ 272 w 1505292"/>
                <a:gd name="connsiteY9" fmla="*/ 472 h 284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5292" h="284657">
                  <a:moveTo>
                    <a:pt x="272" y="472"/>
                  </a:moveTo>
                  <a:cubicBezTo>
                    <a:pt x="8739" y="3118"/>
                    <a:pt x="173310" y="5764"/>
                    <a:pt x="330472" y="41747"/>
                  </a:cubicBezTo>
                  <a:cubicBezTo>
                    <a:pt x="487634" y="77730"/>
                    <a:pt x="799314" y="176155"/>
                    <a:pt x="943247" y="216372"/>
                  </a:cubicBezTo>
                  <a:cubicBezTo>
                    <a:pt x="1087180" y="256589"/>
                    <a:pt x="1157560" y="275110"/>
                    <a:pt x="1194072" y="283047"/>
                  </a:cubicBezTo>
                  <a:cubicBezTo>
                    <a:pt x="1230584" y="290984"/>
                    <a:pt x="1110464" y="267172"/>
                    <a:pt x="1162322" y="263997"/>
                  </a:cubicBezTo>
                  <a:cubicBezTo>
                    <a:pt x="1214180" y="260822"/>
                    <a:pt x="1510514" y="265584"/>
                    <a:pt x="1505222" y="263997"/>
                  </a:cubicBezTo>
                  <a:cubicBezTo>
                    <a:pt x="1499930" y="262410"/>
                    <a:pt x="1276622" y="278814"/>
                    <a:pt x="1130572" y="254472"/>
                  </a:cubicBezTo>
                  <a:cubicBezTo>
                    <a:pt x="984522" y="230130"/>
                    <a:pt x="628922" y="117947"/>
                    <a:pt x="628922" y="117947"/>
                  </a:cubicBezTo>
                  <a:cubicBezTo>
                    <a:pt x="487105" y="79847"/>
                    <a:pt x="376510" y="45451"/>
                    <a:pt x="279672" y="25872"/>
                  </a:cubicBezTo>
                  <a:cubicBezTo>
                    <a:pt x="182835" y="6293"/>
                    <a:pt x="-8195" y="-2174"/>
                    <a:pt x="272" y="47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1" name="フリーフォーム 1930">
              <a:extLst>
                <a:ext uri="{FF2B5EF4-FFF2-40B4-BE49-F238E27FC236}">
                  <a16:creationId xmlns:a16="http://schemas.microsoft.com/office/drawing/2014/main" id="{9F5F2CEB-72F0-CAD8-913F-7647E63327A3}"/>
                </a:ext>
              </a:extLst>
            </p:cNvPr>
            <p:cNvSpPr/>
            <p:nvPr/>
          </p:nvSpPr>
          <p:spPr>
            <a:xfrm>
              <a:off x="1863725" y="2297872"/>
              <a:ext cx="628564" cy="111953"/>
            </a:xfrm>
            <a:custGeom>
              <a:avLst/>
              <a:gdLst>
                <a:gd name="connsiteX0" fmla="*/ 0 w 628564"/>
                <a:gd name="connsiteY0" fmla="*/ 111953 h 111953"/>
                <a:gd name="connsiteX1" fmla="*/ 590550 w 628564"/>
                <a:gd name="connsiteY1" fmla="*/ 7178 h 111953"/>
                <a:gd name="connsiteX2" fmla="*/ 558800 w 628564"/>
                <a:gd name="connsiteY2" fmla="*/ 16703 h 111953"/>
                <a:gd name="connsiteX3" fmla="*/ 469900 w 628564"/>
                <a:gd name="connsiteY3" fmla="*/ 77028 h 111953"/>
                <a:gd name="connsiteX4" fmla="*/ 485775 w 628564"/>
                <a:gd name="connsiteY4" fmla="*/ 108778 h 111953"/>
                <a:gd name="connsiteX5" fmla="*/ 479425 w 628564"/>
                <a:gd name="connsiteY5" fmla="*/ 67503 h 111953"/>
                <a:gd name="connsiteX6" fmla="*/ 517525 w 628564"/>
                <a:gd name="connsiteY6" fmla="*/ 35753 h 111953"/>
                <a:gd name="connsiteX7" fmla="*/ 476250 w 628564"/>
                <a:gd name="connsiteY7" fmla="*/ 38928 h 111953"/>
                <a:gd name="connsiteX8" fmla="*/ 428625 w 628564"/>
                <a:gd name="connsiteY8" fmla="*/ 42103 h 111953"/>
                <a:gd name="connsiteX9" fmla="*/ 0 w 628564"/>
                <a:gd name="connsiteY9" fmla="*/ 111953 h 111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8564" h="111953">
                  <a:moveTo>
                    <a:pt x="0" y="111953"/>
                  </a:moveTo>
                  <a:lnTo>
                    <a:pt x="590550" y="7178"/>
                  </a:lnTo>
                  <a:cubicBezTo>
                    <a:pt x="683683" y="-8697"/>
                    <a:pt x="578908" y="5061"/>
                    <a:pt x="558800" y="16703"/>
                  </a:cubicBezTo>
                  <a:cubicBezTo>
                    <a:pt x="538692" y="28345"/>
                    <a:pt x="482071" y="61682"/>
                    <a:pt x="469900" y="77028"/>
                  </a:cubicBezTo>
                  <a:cubicBezTo>
                    <a:pt x="457729" y="92374"/>
                    <a:pt x="484188" y="110365"/>
                    <a:pt x="485775" y="108778"/>
                  </a:cubicBezTo>
                  <a:cubicBezTo>
                    <a:pt x="487362" y="107191"/>
                    <a:pt x="474133" y="79674"/>
                    <a:pt x="479425" y="67503"/>
                  </a:cubicBezTo>
                  <a:cubicBezTo>
                    <a:pt x="484717" y="55332"/>
                    <a:pt x="518054" y="40515"/>
                    <a:pt x="517525" y="35753"/>
                  </a:cubicBezTo>
                  <a:cubicBezTo>
                    <a:pt x="516996" y="30990"/>
                    <a:pt x="476250" y="38928"/>
                    <a:pt x="476250" y="38928"/>
                  </a:cubicBezTo>
                  <a:lnTo>
                    <a:pt x="428625" y="42103"/>
                  </a:lnTo>
                  <a:lnTo>
                    <a:pt x="0" y="11195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2" name="フリーフォーム 1931">
              <a:extLst>
                <a:ext uri="{FF2B5EF4-FFF2-40B4-BE49-F238E27FC236}">
                  <a16:creationId xmlns:a16="http://schemas.microsoft.com/office/drawing/2014/main" id="{79DADE9A-5C7C-06BF-1BBC-6E9554EC5C22}"/>
                </a:ext>
              </a:extLst>
            </p:cNvPr>
            <p:cNvSpPr/>
            <p:nvPr/>
          </p:nvSpPr>
          <p:spPr>
            <a:xfrm>
              <a:off x="1222229" y="2520442"/>
              <a:ext cx="279943" cy="346563"/>
            </a:xfrm>
            <a:custGeom>
              <a:avLst/>
              <a:gdLst>
                <a:gd name="connsiteX0" fmla="*/ 279546 w 279943"/>
                <a:gd name="connsiteY0" fmla="*/ 508 h 346563"/>
                <a:gd name="connsiteX1" fmla="*/ 200171 w 279943"/>
                <a:gd name="connsiteY1" fmla="*/ 168783 h 346563"/>
                <a:gd name="connsiteX2" fmla="*/ 196996 w 279943"/>
                <a:gd name="connsiteY2" fmla="*/ 206883 h 346563"/>
                <a:gd name="connsiteX3" fmla="*/ 203346 w 279943"/>
                <a:gd name="connsiteY3" fmla="*/ 194183 h 346563"/>
                <a:gd name="connsiteX4" fmla="*/ 89046 w 279943"/>
                <a:gd name="connsiteY4" fmla="*/ 279908 h 346563"/>
                <a:gd name="connsiteX5" fmla="*/ 3321 w 279943"/>
                <a:gd name="connsiteY5" fmla="*/ 343408 h 346563"/>
                <a:gd name="connsiteX6" fmla="*/ 206521 w 279943"/>
                <a:gd name="connsiteY6" fmla="*/ 178308 h 346563"/>
                <a:gd name="connsiteX7" fmla="*/ 238271 w 279943"/>
                <a:gd name="connsiteY7" fmla="*/ 76708 h 346563"/>
                <a:gd name="connsiteX8" fmla="*/ 231921 w 279943"/>
                <a:gd name="connsiteY8" fmla="*/ 114808 h 346563"/>
                <a:gd name="connsiteX9" fmla="*/ 279546 w 279943"/>
                <a:gd name="connsiteY9" fmla="*/ 508 h 3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9943" h="346563">
                  <a:moveTo>
                    <a:pt x="279546" y="508"/>
                  </a:moveTo>
                  <a:cubicBezTo>
                    <a:pt x="274254" y="9504"/>
                    <a:pt x="213929" y="134387"/>
                    <a:pt x="200171" y="168783"/>
                  </a:cubicBezTo>
                  <a:cubicBezTo>
                    <a:pt x="186413" y="203179"/>
                    <a:pt x="196996" y="206883"/>
                    <a:pt x="196996" y="206883"/>
                  </a:cubicBezTo>
                  <a:cubicBezTo>
                    <a:pt x="197525" y="211116"/>
                    <a:pt x="221338" y="182012"/>
                    <a:pt x="203346" y="194183"/>
                  </a:cubicBezTo>
                  <a:cubicBezTo>
                    <a:pt x="185354" y="206354"/>
                    <a:pt x="89046" y="279908"/>
                    <a:pt x="89046" y="279908"/>
                  </a:cubicBezTo>
                  <a:cubicBezTo>
                    <a:pt x="55709" y="304779"/>
                    <a:pt x="-16258" y="360341"/>
                    <a:pt x="3321" y="343408"/>
                  </a:cubicBezTo>
                  <a:cubicBezTo>
                    <a:pt x="22900" y="326475"/>
                    <a:pt x="167363" y="222758"/>
                    <a:pt x="206521" y="178308"/>
                  </a:cubicBezTo>
                  <a:cubicBezTo>
                    <a:pt x="245679" y="133858"/>
                    <a:pt x="234038" y="87291"/>
                    <a:pt x="238271" y="76708"/>
                  </a:cubicBezTo>
                  <a:cubicBezTo>
                    <a:pt x="242504" y="66125"/>
                    <a:pt x="228217" y="124862"/>
                    <a:pt x="231921" y="114808"/>
                  </a:cubicBezTo>
                  <a:cubicBezTo>
                    <a:pt x="235625" y="104754"/>
                    <a:pt x="284838" y="-8488"/>
                    <a:pt x="279546" y="5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3" name="フリーフォーム 1932">
              <a:extLst>
                <a:ext uri="{FF2B5EF4-FFF2-40B4-BE49-F238E27FC236}">
                  <a16:creationId xmlns:a16="http://schemas.microsoft.com/office/drawing/2014/main" id="{FC9792F4-3F21-663E-6E7D-5DF6FB8C8CA5}"/>
                </a:ext>
              </a:extLst>
            </p:cNvPr>
            <p:cNvSpPr/>
            <p:nvPr/>
          </p:nvSpPr>
          <p:spPr>
            <a:xfrm>
              <a:off x="1657356" y="2421754"/>
              <a:ext cx="312853" cy="142900"/>
            </a:xfrm>
            <a:custGeom>
              <a:avLst/>
              <a:gdLst>
                <a:gd name="connsiteX0" fmla="*/ 311144 w 312853"/>
                <a:gd name="connsiteY0" fmla="*/ 771 h 142900"/>
                <a:gd name="connsiteX1" fmla="*/ 6344 w 312853"/>
                <a:gd name="connsiteY1" fmla="*/ 140471 h 142900"/>
                <a:gd name="connsiteX2" fmla="*/ 111119 w 312853"/>
                <a:gd name="connsiteY2" fmla="*/ 83321 h 142900"/>
                <a:gd name="connsiteX3" fmla="*/ 190494 w 312853"/>
                <a:gd name="connsiteY3" fmla="*/ 3946 h 142900"/>
                <a:gd name="connsiteX4" fmla="*/ 133344 w 312853"/>
                <a:gd name="connsiteY4" fmla="*/ 80146 h 142900"/>
                <a:gd name="connsiteX5" fmla="*/ 311144 w 312853"/>
                <a:gd name="connsiteY5" fmla="*/ 771 h 1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853" h="142900">
                  <a:moveTo>
                    <a:pt x="311144" y="771"/>
                  </a:moveTo>
                  <a:cubicBezTo>
                    <a:pt x="289977" y="10825"/>
                    <a:pt x="39681" y="126713"/>
                    <a:pt x="6344" y="140471"/>
                  </a:cubicBezTo>
                  <a:cubicBezTo>
                    <a:pt x="-26993" y="154229"/>
                    <a:pt x="80427" y="106075"/>
                    <a:pt x="111119" y="83321"/>
                  </a:cubicBezTo>
                  <a:cubicBezTo>
                    <a:pt x="141811" y="60567"/>
                    <a:pt x="186790" y="4475"/>
                    <a:pt x="190494" y="3946"/>
                  </a:cubicBezTo>
                  <a:cubicBezTo>
                    <a:pt x="194198" y="3417"/>
                    <a:pt x="116411" y="78029"/>
                    <a:pt x="133344" y="80146"/>
                  </a:cubicBezTo>
                  <a:cubicBezTo>
                    <a:pt x="150277" y="82263"/>
                    <a:pt x="332311" y="-9283"/>
                    <a:pt x="311144" y="77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4" name="フリーフォーム 1933">
              <a:extLst>
                <a:ext uri="{FF2B5EF4-FFF2-40B4-BE49-F238E27FC236}">
                  <a16:creationId xmlns:a16="http://schemas.microsoft.com/office/drawing/2014/main" id="{95EC050C-EC1C-B792-6214-59AA8876E920}"/>
                </a:ext>
              </a:extLst>
            </p:cNvPr>
            <p:cNvSpPr/>
            <p:nvPr/>
          </p:nvSpPr>
          <p:spPr>
            <a:xfrm>
              <a:off x="1557143" y="2451119"/>
              <a:ext cx="155604" cy="256218"/>
            </a:xfrm>
            <a:custGeom>
              <a:avLst/>
              <a:gdLst>
                <a:gd name="connsiteX0" fmla="*/ 154182 w 155604"/>
                <a:gd name="connsiteY0" fmla="*/ 3156 h 256218"/>
                <a:gd name="connsiteX1" fmla="*/ 1782 w 155604"/>
                <a:gd name="connsiteY1" fmla="*/ 253981 h 256218"/>
                <a:gd name="connsiteX2" fmla="*/ 74807 w 155604"/>
                <a:gd name="connsiteY2" fmla="*/ 120631 h 256218"/>
                <a:gd name="connsiteX3" fmla="*/ 154182 w 155604"/>
                <a:gd name="connsiteY3" fmla="*/ 3156 h 256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04" h="256218">
                  <a:moveTo>
                    <a:pt x="154182" y="3156"/>
                  </a:moveTo>
                  <a:cubicBezTo>
                    <a:pt x="142011" y="25381"/>
                    <a:pt x="15011" y="234402"/>
                    <a:pt x="1782" y="253981"/>
                  </a:cubicBezTo>
                  <a:cubicBezTo>
                    <a:pt x="-11447" y="273560"/>
                    <a:pt x="52582" y="159260"/>
                    <a:pt x="74807" y="120631"/>
                  </a:cubicBezTo>
                  <a:cubicBezTo>
                    <a:pt x="97032" y="82002"/>
                    <a:pt x="166353" y="-19069"/>
                    <a:pt x="154182" y="315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5" name="フリーフォーム 1934">
              <a:extLst>
                <a:ext uri="{FF2B5EF4-FFF2-40B4-BE49-F238E27FC236}">
                  <a16:creationId xmlns:a16="http://schemas.microsoft.com/office/drawing/2014/main" id="{7CC018C1-3F40-7397-C218-D3F22A3ED668}"/>
                </a:ext>
              </a:extLst>
            </p:cNvPr>
            <p:cNvSpPr/>
            <p:nvPr/>
          </p:nvSpPr>
          <p:spPr>
            <a:xfrm>
              <a:off x="2454098" y="2511384"/>
              <a:ext cx="375000" cy="384257"/>
            </a:xfrm>
            <a:custGeom>
              <a:avLst/>
              <a:gdLst>
                <a:gd name="connsiteX0" fmla="*/ 177 w 375000"/>
                <a:gd name="connsiteY0" fmla="*/ 41 h 384257"/>
                <a:gd name="connsiteX1" fmla="*/ 171627 w 375000"/>
                <a:gd name="connsiteY1" fmla="*/ 187366 h 384257"/>
                <a:gd name="connsiteX2" fmla="*/ 374827 w 375000"/>
                <a:gd name="connsiteY2" fmla="*/ 384216 h 384257"/>
                <a:gd name="connsiteX3" fmla="*/ 203377 w 375000"/>
                <a:gd name="connsiteY3" fmla="*/ 203241 h 384257"/>
                <a:gd name="connsiteX4" fmla="*/ 177 w 375000"/>
                <a:gd name="connsiteY4" fmla="*/ 41 h 38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5000" h="384257">
                  <a:moveTo>
                    <a:pt x="177" y="41"/>
                  </a:moveTo>
                  <a:cubicBezTo>
                    <a:pt x="-5115" y="-2605"/>
                    <a:pt x="109185" y="123337"/>
                    <a:pt x="171627" y="187366"/>
                  </a:cubicBezTo>
                  <a:cubicBezTo>
                    <a:pt x="234069" y="251395"/>
                    <a:pt x="369535" y="381570"/>
                    <a:pt x="374827" y="384216"/>
                  </a:cubicBezTo>
                  <a:cubicBezTo>
                    <a:pt x="380119" y="386862"/>
                    <a:pt x="263173" y="263037"/>
                    <a:pt x="203377" y="203241"/>
                  </a:cubicBezTo>
                  <a:cubicBezTo>
                    <a:pt x="143581" y="143445"/>
                    <a:pt x="5469" y="2687"/>
                    <a:pt x="177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6" name="フリーフォーム 1935">
              <a:extLst>
                <a:ext uri="{FF2B5EF4-FFF2-40B4-BE49-F238E27FC236}">
                  <a16:creationId xmlns:a16="http://schemas.microsoft.com/office/drawing/2014/main" id="{B52599AA-2376-57D3-D0DC-584175796536}"/>
                </a:ext>
              </a:extLst>
            </p:cNvPr>
            <p:cNvSpPr/>
            <p:nvPr/>
          </p:nvSpPr>
          <p:spPr>
            <a:xfrm>
              <a:off x="2264949" y="2574912"/>
              <a:ext cx="97605" cy="154198"/>
            </a:xfrm>
            <a:custGeom>
              <a:avLst/>
              <a:gdLst>
                <a:gd name="connsiteX0" fmla="*/ 90901 w 97605"/>
                <a:gd name="connsiteY0" fmla="*/ 13 h 154198"/>
                <a:gd name="connsiteX1" fmla="*/ 90901 w 97605"/>
                <a:gd name="connsiteY1" fmla="*/ 88913 h 154198"/>
                <a:gd name="connsiteX2" fmla="*/ 2001 w 97605"/>
                <a:gd name="connsiteY2" fmla="*/ 152413 h 154198"/>
                <a:gd name="connsiteX3" fmla="*/ 30576 w 97605"/>
                <a:gd name="connsiteY3" fmla="*/ 133363 h 154198"/>
                <a:gd name="connsiteX4" fmla="*/ 49626 w 97605"/>
                <a:gd name="connsiteY4" fmla="*/ 98438 h 154198"/>
                <a:gd name="connsiteX5" fmla="*/ 55976 w 97605"/>
                <a:gd name="connsiteY5" fmla="*/ 44463 h 154198"/>
                <a:gd name="connsiteX6" fmla="*/ 43276 w 97605"/>
                <a:gd name="connsiteY6" fmla="*/ 133363 h 154198"/>
                <a:gd name="connsiteX7" fmla="*/ 87726 w 97605"/>
                <a:gd name="connsiteY7" fmla="*/ 82563 h 154198"/>
                <a:gd name="connsiteX8" fmla="*/ 90901 w 97605"/>
                <a:gd name="connsiteY8" fmla="*/ 13 h 154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605" h="154198">
                  <a:moveTo>
                    <a:pt x="90901" y="13"/>
                  </a:moveTo>
                  <a:cubicBezTo>
                    <a:pt x="91430" y="1071"/>
                    <a:pt x="105718" y="63513"/>
                    <a:pt x="90901" y="88913"/>
                  </a:cubicBezTo>
                  <a:cubicBezTo>
                    <a:pt x="76084" y="114313"/>
                    <a:pt x="2001" y="152413"/>
                    <a:pt x="2001" y="152413"/>
                  </a:cubicBezTo>
                  <a:cubicBezTo>
                    <a:pt x="-8053" y="159821"/>
                    <a:pt x="22638" y="142359"/>
                    <a:pt x="30576" y="133363"/>
                  </a:cubicBezTo>
                  <a:cubicBezTo>
                    <a:pt x="38513" y="124367"/>
                    <a:pt x="45393" y="113255"/>
                    <a:pt x="49626" y="98438"/>
                  </a:cubicBezTo>
                  <a:cubicBezTo>
                    <a:pt x="53859" y="83621"/>
                    <a:pt x="57034" y="38642"/>
                    <a:pt x="55976" y="44463"/>
                  </a:cubicBezTo>
                  <a:cubicBezTo>
                    <a:pt x="54918" y="50284"/>
                    <a:pt x="37984" y="127013"/>
                    <a:pt x="43276" y="133363"/>
                  </a:cubicBezTo>
                  <a:cubicBezTo>
                    <a:pt x="48568" y="139713"/>
                    <a:pt x="78730" y="103730"/>
                    <a:pt x="87726" y="82563"/>
                  </a:cubicBezTo>
                  <a:cubicBezTo>
                    <a:pt x="96722" y="61396"/>
                    <a:pt x="90372" y="-1045"/>
                    <a:pt x="90901" y="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7" name="フリーフォーム 1936">
              <a:extLst>
                <a:ext uri="{FF2B5EF4-FFF2-40B4-BE49-F238E27FC236}">
                  <a16:creationId xmlns:a16="http://schemas.microsoft.com/office/drawing/2014/main" id="{80668B03-0BD4-108A-6392-3F1A286A5F6E}"/>
                </a:ext>
              </a:extLst>
            </p:cNvPr>
            <p:cNvSpPr/>
            <p:nvPr/>
          </p:nvSpPr>
          <p:spPr>
            <a:xfrm>
              <a:off x="1403350" y="2746375"/>
              <a:ext cx="768350" cy="50800"/>
            </a:xfrm>
            <a:custGeom>
              <a:avLst/>
              <a:gdLst>
                <a:gd name="connsiteX0" fmla="*/ 0 w 768350"/>
                <a:gd name="connsiteY0" fmla="*/ 50800 h 50800"/>
                <a:gd name="connsiteX1" fmla="*/ 768350 w 768350"/>
                <a:gd name="connsiteY1" fmla="*/ 0 h 50800"/>
                <a:gd name="connsiteX2" fmla="*/ 577850 w 768350"/>
                <a:gd name="connsiteY2" fmla="*/ 12700 h 50800"/>
                <a:gd name="connsiteX3" fmla="*/ 476250 w 768350"/>
                <a:gd name="connsiteY3" fmla="*/ 12700 h 50800"/>
                <a:gd name="connsiteX4" fmla="*/ 0 w 768350"/>
                <a:gd name="connsiteY4" fmla="*/ 50800 h 5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350" h="50800">
                  <a:moveTo>
                    <a:pt x="0" y="50800"/>
                  </a:moveTo>
                  <a:lnTo>
                    <a:pt x="768350" y="0"/>
                  </a:lnTo>
                  <a:lnTo>
                    <a:pt x="577850" y="12700"/>
                  </a:lnTo>
                  <a:cubicBezTo>
                    <a:pt x="529167" y="14817"/>
                    <a:pt x="476250" y="12700"/>
                    <a:pt x="476250" y="12700"/>
                  </a:cubicBezTo>
                  <a:lnTo>
                    <a:pt x="0" y="508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8" name="フリーフォーム 1937">
              <a:extLst>
                <a:ext uri="{FF2B5EF4-FFF2-40B4-BE49-F238E27FC236}">
                  <a16:creationId xmlns:a16="http://schemas.microsoft.com/office/drawing/2014/main" id="{29141814-1AB8-74BB-7BCE-21C3BA73B7A9}"/>
                </a:ext>
              </a:extLst>
            </p:cNvPr>
            <p:cNvSpPr/>
            <p:nvPr/>
          </p:nvSpPr>
          <p:spPr>
            <a:xfrm>
              <a:off x="1692275" y="2593948"/>
              <a:ext cx="317082" cy="9552"/>
            </a:xfrm>
            <a:custGeom>
              <a:avLst/>
              <a:gdLst>
                <a:gd name="connsiteX0" fmla="*/ 0 w 317082"/>
                <a:gd name="connsiteY0" fmla="*/ 9552 h 9552"/>
                <a:gd name="connsiteX1" fmla="*/ 304800 w 317082"/>
                <a:gd name="connsiteY1" fmla="*/ 27 h 9552"/>
                <a:gd name="connsiteX2" fmla="*/ 234950 w 317082"/>
                <a:gd name="connsiteY2" fmla="*/ 6377 h 9552"/>
                <a:gd name="connsiteX3" fmla="*/ 0 w 317082"/>
                <a:gd name="connsiteY3" fmla="*/ 9552 h 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7082" h="9552">
                  <a:moveTo>
                    <a:pt x="0" y="9552"/>
                  </a:moveTo>
                  <a:cubicBezTo>
                    <a:pt x="11642" y="8494"/>
                    <a:pt x="265642" y="556"/>
                    <a:pt x="304800" y="27"/>
                  </a:cubicBezTo>
                  <a:cubicBezTo>
                    <a:pt x="343958" y="-502"/>
                    <a:pt x="280987" y="6906"/>
                    <a:pt x="234950" y="6377"/>
                  </a:cubicBezTo>
                  <a:lnTo>
                    <a:pt x="0" y="955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39" name="フリーフォーム 1938">
              <a:extLst>
                <a:ext uri="{FF2B5EF4-FFF2-40B4-BE49-F238E27FC236}">
                  <a16:creationId xmlns:a16="http://schemas.microsoft.com/office/drawing/2014/main" id="{C54D895B-93F9-5D29-A417-F0CCB788CEEA}"/>
                </a:ext>
              </a:extLst>
            </p:cNvPr>
            <p:cNvSpPr/>
            <p:nvPr/>
          </p:nvSpPr>
          <p:spPr>
            <a:xfrm>
              <a:off x="1178609" y="2779018"/>
              <a:ext cx="233582" cy="171923"/>
            </a:xfrm>
            <a:custGeom>
              <a:avLst/>
              <a:gdLst>
                <a:gd name="connsiteX0" fmla="*/ 231091 w 233582"/>
                <a:gd name="connsiteY0" fmla="*/ 2282 h 171923"/>
                <a:gd name="connsiteX1" fmla="*/ 2491 w 233582"/>
                <a:gd name="connsiteY1" fmla="*/ 170557 h 171923"/>
                <a:gd name="connsiteX2" fmla="*/ 116791 w 233582"/>
                <a:gd name="connsiteY2" fmla="*/ 78482 h 171923"/>
                <a:gd name="connsiteX3" fmla="*/ 231091 w 233582"/>
                <a:gd name="connsiteY3" fmla="*/ 2282 h 171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3582" h="171923">
                  <a:moveTo>
                    <a:pt x="231091" y="2282"/>
                  </a:moveTo>
                  <a:cubicBezTo>
                    <a:pt x="212041" y="17628"/>
                    <a:pt x="21541" y="157857"/>
                    <a:pt x="2491" y="170557"/>
                  </a:cubicBezTo>
                  <a:cubicBezTo>
                    <a:pt x="-16559" y="183257"/>
                    <a:pt x="78691" y="103882"/>
                    <a:pt x="116791" y="78482"/>
                  </a:cubicBezTo>
                  <a:cubicBezTo>
                    <a:pt x="154891" y="53082"/>
                    <a:pt x="250141" y="-13064"/>
                    <a:pt x="231091" y="22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0" name="フリーフォーム 1939">
              <a:extLst>
                <a:ext uri="{FF2B5EF4-FFF2-40B4-BE49-F238E27FC236}">
                  <a16:creationId xmlns:a16="http://schemas.microsoft.com/office/drawing/2014/main" id="{7CF05CF7-684C-8090-4E32-9D34360FFE9C}"/>
                </a:ext>
              </a:extLst>
            </p:cNvPr>
            <p:cNvSpPr/>
            <p:nvPr/>
          </p:nvSpPr>
          <p:spPr>
            <a:xfrm>
              <a:off x="1445995" y="2910080"/>
              <a:ext cx="1742085" cy="99322"/>
            </a:xfrm>
            <a:custGeom>
              <a:avLst/>
              <a:gdLst>
                <a:gd name="connsiteX0" fmla="*/ 52605 w 1742085"/>
                <a:gd name="connsiteY0" fmla="*/ 1395 h 99322"/>
                <a:gd name="connsiteX1" fmla="*/ 1709955 w 1742085"/>
                <a:gd name="connsiteY1" fmla="*/ 93470 h 99322"/>
                <a:gd name="connsiteX2" fmla="*/ 1189255 w 1742085"/>
                <a:gd name="connsiteY2" fmla="*/ 90295 h 99322"/>
                <a:gd name="connsiteX3" fmla="*/ 862230 w 1742085"/>
                <a:gd name="connsiteY3" fmla="*/ 93470 h 99322"/>
                <a:gd name="connsiteX4" fmla="*/ 1446430 w 1742085"/>
                <a:gd name="connsiteY4" fmla="*/ 83945 h 99322"/>
                <a:gd name="connsiteX5" fmla="*/ 687605 w 1742085"/>
                <a:gd name="connsiteY5" fmla="*/ 61720 h 99322"/>
                <a:gd name="connsiteX6" fmla="*/ 840005 w 1742085"/>
                <a:gd name="connsiteY6" fmla="*/ 61720 h 99322"/>
                <a:gd name="connsiteX7" fmla="*/ 449480 w 1742085"/>
                <a:gd name="connsiteY7" fmla="*/ 39495 h 99322"/>
                <a:gd name="connsiteX8" fmla="*/ 52605 w 1742085"/>
                <a:gd name="connsiteY8" fmla="*/ 1395 h 9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2085" h="99322">
                  <a:moveTo>
                    <a:pt x="52605" y="1395"/>
                  </a:moveTo>
                  <a:cubicBezTo>
                    <a:pt x="262684" y="10391"/>
                    <a:pt x="1520513" y="78653"/>
                    <a:pt x="1709955" y="93470"/>
                  </a:cubicBezTo>
                  <a:cubicBezTo>
                    <a:pt x="1899397" y="108287"/>
                    <a:pt x="1189255" y="90295"/>
                    <a:pt x="1189255" y="90295"/>
                  </a:cubicBezTo>
                  <a:lnTo>
                    <a:pt x="862230" y="93470"/>
                  </a:lnTo>
                  <a:lnTo>
                    <a:pt x="1446430" y="83945"/>
                  </a:lnTo>
                  <a:cubicBezTo>
                    <a:pt x="1417326" y="78653"/>
                    <a:pt x="788676" y="65424"/>
                    <a:pt x="687605" y="61720"/>
                  </a:cubicBezTo>
                  <a:cubicBezTo>
                    <a:pt x="586534" y="58016"/>
                    <a:pt x="879692" y="65424"/>
                    <a:pt x="840005" y="61720"/>
                  </a:cubicBezTo>
                  <a:cubicBezTo>
                    <a:pt x="800318" y="58016"/>
                    <a:pt x="578068" y="49549"/>
                    <a:pt x="449480" y="39495"/>
                  </a:cubicBezTo>
                  <a:cubicBezTo>
                    <a:pt x="320893" y="29441"/>
                    <a:pt x="-157474" y="-7601"/>
                    <a:pt x="52605" y="13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1" name="フリーフォーム 1940">
              <a:extLst>
                <a:ext uri="{FF2B5EF4-FFF2-40B4-BE49-F238E27FC236}">
                  <a16:creationId xmlns:a16="http://schemas.microsoft.com/office/drawing/2014/main" id="{47653B8C-A29C-3EC2-8A09-1A55E35FAC5E}"/>
                </a:ext>
              </a:extLst>
            </p:cNvPr>
            <p:cNvSpPr/>
            <p:nvPr/>
          </p:nvSpPr>
          <p:spPr>
            <a:xfrm>
              <a:off x="1793191" y="2968625"/>
              <a:ext cx="629886" cy="35719"/>
            </a:xfrm>
            <a:custGeom>
              <a:avLst/>
              <a:gdLst>
                <a:gd name="connsiteX0" fmla="*/ 684 w 629886"/>
                <a:gd name="connsiteY0" fmla="*/ 0 h 35719"/>
                <a:gd name="connsiteX1" fmla="*/ 600759 w 629886"/>
                <a:gd name="connsiteY1" fmla="*/ 31750 h 35719"/>
                <a:gd name="connsiteX2" fmla="*/ 483284 w 629886"/>
                <a:gd name="connsiteY2" fmla="*/ 31750 h 35719"/>
                <a:gd name="connsiteX3" fmla="*/ 684 w 629886"/>
                <a:gd name="connsiteY3" fmla="*/ 0 h 3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9886" h="35719">
                  <a:moveTo>
                    <a:pt x="684" y="0"/>
                  </a:moveTo>
                  <a:cubicBezTo>
                    <a:pt x="20263" y="0"/>
                    <a:pt x="520326" y="26458"/>
                    <a:pt x="600759" y="31750"/>
                  </a:cubicBezTo>
                  <a:cubicBezTo>
                    <a:pt x="681192" y="37042"/>
                    <a:pt x="579592" y="37042"/>
                    <a:pt x="483284" y="31750"/>
                  </a:cubicBezTo>
                  <a:cubicBezTo>
                    <a:pt x="386976" y="26458"/>
                    <a:pt x="-18895" y="0"/>
                    <a:pt x="68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2" name="フリーフォーム 1941">
              <a:extLst>
                <a:ext uri="{FF2B5EF4-FFF2-40B4-BE49-F238E27FC236}">
                  <a16:creationId xmlns:a16="http://schemas.microsoft.com/office/drawing/2014/main" id="{02BAD836-3350-4CCB-E0D9-7DC997FAC9AF}"/>
                </a:ext>
              </a:extLst>
            </p:cNvPr>
            <p:cNvSpPr/>
            <p:nvPr/>
          </p:nvSpPr>
          <p:spPr>
            <a:xfrm>
              <a:off x="1083619" y="2700589"/>
              <a:ext cx="285799" cy="256915"/>
            </a:xfrm>
            <a:custGeom>
              <a:avLst/>
              <a:gdLst>
                <a:gd name="connsiteX0" fmla="*/ 281631 w 285799"/>
                <a:gd name="connsiteY0" fmla="*/ 4511 h 256915"/>
                <a:gd name="connsiteX1" fmla="*/ 2231 w 285799"/>
                <a:gd name="connsiteY1" fmla="*/ 255336 h 256915"/>
                <a:gd name="connsiteX2" fmla="*/ 157806 w 285799"/>
                <a:gd name="connsiteY2" fmla="*/ 106111 h 256915"/>
                <a:gd name="connsiteX3" fmla="*/ 281631 w 285799"/>
                <a:gd name="connsiteY3" fmla="*/ 4511 h 256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99" h="256915">
                  <a:moveTo>
                    <a:pt x="281631" y="4511"/>
                  </a:moveTo>
                  <a:cubicBezTo>
                    <a:pt x="255702" y="29382"/>
                    <a:pt x="22868" y="238403"/>
                    <a:pt x="2231" y="255336"/>
                  </a:cubicBezTo>
                  <a:cubicBezTo>
                    <a:pt x="-18407" y="272269"/>
                    <a:pt x="109652" y="148444"/>
                    <a:pt x="157806" y="106111"/>
                  </a:cubicBezTo>
                  <a:cubicBezTo>
                    <a:pt x="205960" y="63778"/>
                    <a:pt x="307560" y="-20360"/>
                    <a:pt x="281631" y="45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3" name="フリーフォーム 1942">
              <a:extLst>
                <a:ext uri="{FF2B5EF4-FFF2-40B4-BE49-F238E27FC236}">
                  <a16:creationId xmlns:a16="http://schemas.microsoft.com/office/drawing/2014/main" id="{4544BFBA-507F-DD75-2758-86C06A3D393B}"/>
                </a:ext>
              </a:extLst>
            </p:cNvPr>
            <p:cNvSpPr/>
            <p:nvPr/>
          </p:nvSpPr>
          <p:spPr>
            <a:xfrm>
              <a:off x="1853067" y="3018865"/>
              <a:ext cx="473034" cy="160068"/>
            </a:xfrm>
            <a:custGeom>
              <a:avLst/>
              <a:gdLst>
                <a:gd name="connsiteX0" fmla="*/ 1133 w 473034"/>
                <a:gd name="connsiteY0" fmla="*/ 560 h 160068"/>
                <a:gd name="connsiteX1" fmla="*/ 458333 w 473034"/>
                <a:gd name="connsiteY1" fmla="*/ 156135 h 160068"/>
                <a:gd name="connsiteX2" fmla="*/ 331333 w 473034"/>
                <a:gd name="connsiteY2" fmla="*/ 105335 h 160068"/>
                <a:gd name="connsiteX3" fmla="*/ 1133 w 473034"/>
                <a:gd name="connsiteY3" fmla="*/ 560 h 16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3034" h="160068">
                  <a:moveTo>
                    <a:pt x="1133" y="560"/>
                  </a:moveTo>
                  <a:cubicBezTo>
                    <a:pt x="22300" y="9027"/>
                    <a:pt x="403300" y="138673"/>
                    <a:pt x="458333" y="156135"/>
                  </a:cubicBezTo>
                  <a:cubicBezTo>
                    <a:pt x="513366" y="173598"/>
                    <a:pt x="401183" y="128618"/>
                    <a:pt x="331333" y="105335"/>
                  </a:cubicBezTo>
                  <a:cubicBezTo>
                    <a:pt x="261483" y="82052"/>
                    <a:pt x="-20034" y="-7907"/>
                    <a:pt x="1133" y="5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4" name="フリーフォーム 1943">
              <a:extLst>
                <a:ext uri="{FF2B5EF4-FFF2-40B4-BE49-F238E27FC236}">
                  <a16:creationId xmlns:a16="http://schemas.microsoft.com/office/drawing/2014/main" id="{40EE47C8-0BEF-E82B-DFF7-C4956BED0B0C}"/>
                </a:ext>
              </a:extLst>
            </p:cNvPr>
            <p:cNvSpPr/>
            <p:nvPr/>
          </p:nvSpPr>
          <p:spPr>
            <a:xfrm>
              <a:off x="711140" y="3251142"/>
              <a:ext cx="108025" cy="242444"/>
            </a:xfrm>
            <a:custGeom>
              <a:avLst/>
              <a:gdLst>
                <a:gd name="connsiteX0" fmla="*/ 60 w 108025"/>
                <a:gd name="connsiteY0" fmla="*/ 58 h 242444"/>
                <a:gd name="connsiteX1" fmla="*/ 31810 w 108025"/>
                <a:gd name="connsiteY1" fmla="*/ 76258 h 242444"/>
                <a:gd name="connsiteX2" fmla="*/ 19110 w 108025"/>
                <a:gd name="connsiteY2" fmla="*/ 133408 h 242444"/>
                <a:gd name="connsiteX3" fmla="*/ 25460 w 108025"/>
                <a:gd name="connsiteY3" fmla="*/ 184208 h 242444"/>
                <a:gd name="connsiteX4" fmla="*/ 38160 w 108025"/>
                <a:gd name="connsiteY4" fmla="*/ 238183 h 242444"/>
                <a:gd name="connsiteX5" fmla="*/ 108010 w 108025"/>
                <a:gd name="connsiteY5" fmla="*/ 63558 h 242444"/>
                <a:gd name="connsiteX6" fmla="*/ 44510 w 108025"/>
                <a:gd name="connsiteY6" fmla="*/ 206433 h 242444"/>
                <a:gd name="connsiteX7" fmla="*/ 31810 w 108025"/>
                <a:gd name="connsiteY7" fmla="*/ 142933 h 242444"/>
                <a:gd name="connsiteX8" fmla="*/ 79435 w 108025"/>
                <a:gd name="connsiteY8" fmla="*/ 44508 h 242444"/>
                <a:gd name="connsiteX9" fmla="*/ 41335 w 108025"/>
                <a:gd name="connsiteY9" fmla="*/ 88958 h 242444"/>
                <a:gd name="connsiteX10" fmla="*/ 60 w 108025"/>
                <a:gd name="connsiteY10" fmla="*/ 58 h 242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5" h="242444">
                  <a:moveTo>
                    <a:pt x="60" y="58"/>
                  </a:moveTo>
                  <a:cubicBezTo>
                    <a:pt x="-1528" y="-2059"/>
                    <a:pt x="28635" y="54033"/>
                    <a:pt x="31810" y="76258"/>
                  </a:cubicBezTo>
                  <a:cubicBezTo>
                    <a:pt x="34985" y="98483"/>
                    <a:pt x="20168" y="115417"/>
                    <a:pt x="19110" y="133408"/>
                  </a:cubicBezTo>
                  <a:cubicBezTo>
                    <a:pt x="18052" y="151399"/>
                    <a:pt x="22285" y="166746"/>
                    <a:pt x="25460" y="184208"/>
                  </a:cubicBezTo>
                  <a:cubicBezTo>
                    <a:pt x="28635" y="201671"/>
                    <a:pt x="24402" y="258291"/>
                    <a:pt x="38160" y="238183"/>
                  </a:cubicBezTo>
                  <a:cubicBezTo>
                    <a:pt x="51918" y="218075"/>
                    <a:pt x="106952" y="68849"/>
                    <a:pt x="108010" y="63558"/>
                  </a:cubicBezTo>
                  <a:cubicBezTo>
                    <a:pt x="109068" y="58267"/>
                    <a:pt x="57210" y="193204"/>
                    <a:pt x="44510" y="206433"/>
                  </a:cubicBezTo>
                  <a:cubicBezTo>
                    <a:pt x="31810" y="219662"/>
                    <a:pt x="25989" y="169921"/>
                    <a:pt x="31810" y="142933"/>
                  </a:cubicBezTo>
                  <a:cubicBezTo>
                    <a:pt x="37631" y="115945"/>
                    <a:pt x="77848" y="53504"/>
                    <a:pt x="79435" y="44508"/>
                  </a:cubicBezTo>
                  <a:cubicBezTo>
                    <a:pt x="81022" y="35512"/>
                    <a:pt x="50331" y="92133"/>
                    <a:pt x="41335" y="88958"/>
                  </a:cubicBezTo>
                  <a:cubicBezTo>
                    <a:pt x="32339" y="85783"/>
                    <a:pt x="1648" y="2175"/>
                    <a:pt x="60" y="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5" name="フリーフォーム 1944">
              <a:extLst>
                <a:ext uri="{FF2B5EF4-FFF2-40B4-BE49-F238E27FC236}">
                  <a16:creationId xmlns:a16="http://schemas.microsoft.com/office/drawing/2014/main" id="{F939C72C-78E2-5BDD-D84A-F04A57D19D9E}"/>
                </a:ext>
              </a:extLst>
            </p:cNvPr>
            <p:cNvSpPr/>
            <p:nvPr/>
          </p:nvSpPr>
          <p:spPr>
            <a:xfrm>
              <a:off x="806391" y="3326657"/>
              <a:ext cx="245888" cy="146098"/>
            </a:xfrm>
            <a:custGeom>
              <a:avLst/>
              <a:gdLst>
                <a:gd name="connsiteX0" fmla="*/ 59 w 245888"/>
                <a:gd name="connsiteY0" fmla="*/ 743 h 146098"/>
                <a:gd name="connsiteX1" fmla="*/ 41334 w 245888"/>
                <a:gd name="connsiteY1" fmla="*/ 45193 h 146098"/>
                <a:gd name="connsiteX2" fmla="*/ 44509 w 245888"/>
                <a:gd name="connsiteY2" fmla="*/ 89643 h 146098"/>
                <a:gd name="connsiteX3" fmla="*/ 50859 w 245888"/>
                <a:gd name="connsiteY3" fmla="*/ 143618 h 146098"/>
                <a:gd name="connsiteX4" fmla="*/ 82609 w 245888"/>
                <a:gd name="connsiteY4" fmla="*/ 130918 h 146098"/>
                <a:gd name="connsiteX5" fmla="*/ 108009 w 245888"/>
                <a:gd name="connsiteY5" fmla="*/ 76943 h 146098"/>
                <a:gd name="connsiteX6" fmla="*/ 244534 w 245888"/>
                <a:gd name="connsiteY6" fmla="*/ 32493 h 146098"/>
                <a:gd name="connsiteX7" fmla="*/ 174684 w 245888"/>
                <a:gd name="connsiteY7" fmla="*/ 57893 h 146098"/>
                <a:gd name="connsiteX8" fmla="*/ 120709 w 245888"/>
                <a:gd name="connsiteY8" fmla="*/ 89643 h 146098"/>
                <a:gd name="connsiteX9" fmla="*/ 31809 w 245888"/>
                <a:gd name="connsiteY9" fmla="*/ 143618 h 146098"/>
                <a:gd name="connsiteX10" fmla="*/ 31809 w 245888"/>
                <a:gd name="connsiteY10" fmla="*/ 83293 h 146098"/>
                <a:gd name="connsiteX11" fmla="*/ 59 w 245888"/>
                <a:gd name="connsiteY11" fmla="*/ 743 h 146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5888" h="146098">
                  <a:moveTo>
                    <a:pt x="59" y="743"/>
                  </a:moveTo>
                  <a:cubicBezTo>
                    <a:pt x="1647" y="-5607"/>
                    <a:pt x="33926" y="30376"/>
                    <a:pt x="41334" y="45193"/>
                  </a:cubicBezTo>
                  <a:cubicBezTo>
                    <a:pt x="48742" y="60010"/>
                    <a:pt x="42922" y="73239"/>
                    <a:pt x="44509" y="89643"/>
                  </a:cubicBezTo>
                  <a:cubicBezTo>
                    <a:pt x="46096" y="106047"/>
                    <a:pt x="44509" y="136739"/>
                    <a:pt x="50859" y="143618"/>
                  </a:cubicBezTo>
                  <a:cubicBezTo>
                    <a:pt x="57209" y="150497"/>
                    <a:pt x="73084" y="142031"/>
                    <a:pt x="82609" y="130918"/>
                  </a:cubicBezTo>
                  <a:cubicBezTo>
                    <a:pt x="92134" y="119806"/>
                    <a:pt x="81022" y="93347"/>
                    <a:pt x="108009" y="76943"/>
                  </a:cubicBezTo>
                  <a:cubicBezTo>
                    <a:pt x="134996" y="60539"/>
                    <a:pt x="233421" y="35668"/>
                    <a:pt x="244534" y="32493"/>
                  </a:cubicBezTo>
                  <a:cubicBezTo>
                    <a:pt x="255647" y="29318"/>
                    <a:pt x="195321" y="48368"/>
                    <a:pt x="174684" y="57893"/>
                  </a:cubicBezTo>
                  <a:cubicBezTo>
                    <a:pt x="154047" y="67418"/>
                    <a:pt x="120709" y="89643"/>
                    <a:pt x="120709" y="89643"/>
                  </a:cubicBezTo>
                  <a:cubicBezTo>
                    <a:pt x="96897" y="103930"/>
                    <a:pt x="46626" y="144676"/>
                    <a:pt x="31809" y="143618"/>
                  </a:cubicBezTo>
                  <a:cubicBezTo>
                    <a:pt x="16992" y="142560"/>
                    <a:pt x="34455" y="102343"/>
                    <a:pt x="31809" y="83293"/>
                  </a:cubicBezTo>
                  <a:cubicBezTo>
                    <a:pt x="29163" y="64243"/>
                    <a:pt x="-1529" y="7093"/>
                    <a:pt x="59" y="7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6" name="フリーフォーム 1945">
              <a:extLst>
                <a:ext uri="{FF2B5EF4-FFF2-40B4-BE49-F238E27FC236}">
                  <a16:creationId xmlns:a16="http://schemas.microsoft.com/office/drawing/2014/main" id="{98AB407D-A73D-3D2E-F350-6B94F338BCC9}"/>
                </a:ext>
              </a:extLst>
            </p:cNvPr>
            <p:cNvSpPr/>
            <p:nvPr/>
          </p:nvSpPr>
          <p:spPr>
            <a:xfrm>
              <a:off x="1015325" y="3329288"/>
              <a:ext cx="300689" cy="65203"/>
            </a:xfrm>
            <a:custGeom>
              <a:avLst/>
              <a:gdLst>
                <a:gd name="connsiteX0" fmla="*/ 675 w 300689"/>
                <a:gd name="connsiteY0" fmla="*/ 64787 h 65203"/>
                <a:gd name="connsiteX1" fmla="*/ 289600 w 300689"/>
                <a:gd name="connsiteY1" fmla="*/ 1287 h 65203"/>
                <a:gd name="connsiteX2" fmla="*/ 213400 w 300689"/>
                <a:gd name="connsiteY2" fmla="*/ 26687 h 65203"/>
                <a:gd name="connsiteX3" fmla="*/ 675 w 300689"/>
                <a:gd name="connsiteY3" fmla="*/ 64787 h 6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689" h="65203">
                  <a:moveTo>
                    <a:pt x="675" y="64787"/>
                  </a:moveTo>
                  <a:cubicBezTo>
                    <a:pt x="13375" y="60554"/>
                    <a:pt x="254146" y="7637"/>
                    <a:pt x="289600" y="1287"/>
                  </a:cubicBezTo>
                  <a:cubicBezTo>
                    <a:pt x="325054" y="-5063"/>
                    <a:pt x="268962" y="13458"/>
                    <a:pt x="213400" y="26687"/>
                  </a:cubicBezTo>
                  <a:cubicBezTo>
                    <a:pt x="157838" y="39916"/>
                    <a:pt x="-12025" y="69020"/>
                    <a:pt x="675" y="647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8" name="フリーフォーム 1947">
              <a:extLst>
                <a:ext uri="{FF2B5EF4-FFF2-40B4-BE49-F238E27FC236}">
                  <a16:creationId xmlns:a16="http://schemas.microsoft.com/office/drawing/2014/main" id="{11B0E012-19BB-77A4-D642-41CE16E6E60F}"/>
                </a:ext>
              </a:extLst>
            </p:cNvPr>
            <p:cNvSpPr/>
            <p:nvPr/>
          </p:nvSpPr>
          <p:spPr>
            <a:xfrm>
              <a:off x="1287742" y="3355329"/>
              <a:ext cx="806811" cy="179824"/>
            </a:xfrm>
            <a:custGeom>
              <a:avLst/>
              <a:gdLst>
                <a:gd name="connsiteX0" fmla="*/ 4483 w 806811"/>
                <a:gd name="connsiteY0" fmla="*/ 646 h 179824"/>
                <a:gd name="connsiteX1" fmla="*/ 791883 w 806811"/>
                <a:gd name="connsiteY1" fmla="*/ 175271 h 179824"/>
                <a:gd name="connsiteX2" fmla="*/ 483908 w 806811"/>
                <a:gd name="connsiteY2" fmla="*/ 118121 h 179824"/>
                <a:gd name="connsiteX3" fmla="*/ 4483 w 806811"/>
                <a:gd name="connsiteY3" fmla="*/ 646 h 179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06811" h="179824">
                  <a:moveTo>
                    <a:pt x="4483" y="646"/>
                  </a:moveTo>
                  <a:cubicBezTo>
                    <a:pt x="55812" y="10171"/>
                    <a:pt x="711979" y="155692"/>
                    <a:pt x="791883" y="175271"/>
                  </a:cubicBezTo>
                  <a:cubicBezTo>
                    <a:pt x="871787" y="194850"/>
                    <a:pt x="610908" y="146696"/>
                    <a:pt x="483908" y="118121"/>
                  </a:cubicBezTo>
                  <a:cubicBezTo>
                    <a:pt x="356908" y="89546"/>
                    <a:pt x="-46846" y="-8879"/>
                    <a:pt x="4483" y="6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9" name="フリーフォーム 1948">
              <a:extLst>
                <a:ext uri="{FF2B5EF4-FFF2-40B4-BE49-F238E27FC236}">
                  <a16:creationId xmlns:a16="http://schemas.microsoft.com/office/drawing/2014/main" id="{E1E5A615-004D-9727-3722-DF2D2CE59E8C}"/>
                </a:ext>
              </a:extLst>
            </p:cNvPr>
            <p:cNvSpPr/>
            <p:nvPr/>
          </p:nvSpPr>
          <p:spPr>
            <a:xfrm>
              <a:off x="1281236" y="3109079"/>
              <a:ext cx="1311223" cy="342316"/>
            </a:xfrm>
            <a:custGeom>
              <a:avLst/>
              <a:gdLst>
                <a:gd name="connsiteX0" fmla="*/ 1464 w 1311223"/>
                <a:gd name="connsiteY0" fmla="*/ 27821 h 342316"/>
                <a:gd name="connsiteX1" fmla="*/ 341189 w 1311223"/>
                <a:gd name="connsiteY1" fmla="*/ 75446 h 342316"/>
                <a:gd name="connsiteX2" fmla="*/ 1249239 w 1311223"/>
                <a:gd name="connsiteY2" fmla="*/ 313571 h 342316"/>
                <a:gd name="connsiteX3" fmla="*/ 1230189 w 1311223"/>
                <a:gd name="connsiteY3" fmla="*/ 304046 h 342316"/>
                <a:gd name="connsiteX4" fmla="*/ 1227014 w 1311223"/>
                <a:gd name="connsiteY4" fmla="*/ 281821 h 342316"/>
                <a:gd name="connsiteX5" fmla="*/ 1220664 w 1311223"/>
                <a:gd name="connsiteY5" fmla="*/ 342146 h 342316"/>
                <a:gd name="connsiteX6" fmla="*/ 1157164 w 1311223"/>
                <a:gd name="connsiteY6" fmla="*/ 259596 h 342316"/>
                <a:gd name="connsiteX7" fmla="*/ 1144464 w 1311223"/>
                <a:gd name="connsiteY7" fmla="*/ 332621 h 342316"/>
                <a:gd name="connsiteX8" fmla="*/ 1036514 w 1311223"/>
                <a:gd name="connsiteY8" fmla="*/ 211971 h 342316"/>
                <a:gd name="connsiteX9" fmla="*/ 1014289 w 1311223"/>
                <a:gd name="connsiteY9" fmla="*/ 291346 h 342316"/>
                <a:gd name="connsiteX10" fmla="*/ 957139 w 1311223"/>
                <a:gd name="connsiteY10" fmla="*/ 218321 h 342316"/>
                <a:gd name="connsiteX11" fmla="*/ 880939 w 1311223"/>
                <a:gd name="connsiteY11" fmla="*/ 253246 h 342316"/>
                <a:gd name="connsiteX12" fmla="*/ 801564 w 1311223"/>
                <a:gd name="connsiteY12" fmla="*/ 170696 h 342316"/>
                <a:gd name="connsiteX13" fmla="*/ 766639 w 1311223"/>
                <a:gd name="connsiteY13" fmla="*/ 253246 h 342316"/>
                <a:gd name="connsiteX14" fmla="*/ 709489 w 1311223"/>
                <a:gd name="connsiteY14" fmla="*/ 157996 h 342316"/>
                <a:gd name="connsiteX15" fmla="*/ 604714 w 1311223"/>
                <a:gd name="connsiteY15" fmla="*/ 202446 h 342316"/>
                <a:gd name="connsiteX16" fmla="*/ 560264 w 1311223"/>
                <a:gd name="connsiteY16" fmla="*/ 91321 h 342316"/>
                <a:gd name="connsiteX17" fmla="*/ 515814 w 1311223"/>
                <a:gd name="connsiteY17" fmla="*/ 129421 h 342316"/>
                <a:gd name="connsiteX18" fmla="*/ 487239 w 1311223"/>
                <a:gd name="connsiteY18" fmla="*/ 91321 h 342316"/>
                <a:gd name="connsiteX19" fmla="*/ 407864 w 1311223"/>
                <a:gd name="connsiteY19" fmla="*/ 113546 h 342316"/>
                <a:gd name="connsiteX20" fmla="*/ 395164 w 1311223"/>
                <a:gd name="connsiteY20" fmla="*/ 53221 h 342316"/>
                <a:gd name="connsiteX21" fmla="*/ 353889 w 1311223"/>
                <a:gd name="connsiteY21" fmla="*/ 91321 h 342316"/>
                <a:gd name="connsiteX22" fmla="*/ 315789 w 1311223"/>
                <a:gd name="connsiteY22" fmla="*/ 46871 h 342316"/>
                <a:gd name="connsiteX23" fmla="*/ 277689 w 1311223"/>
                <a:gd name="connsiteY23" fmla="*/ 88146 h 342316"/>
                <a:gd name="connsiteX24" fmla="*/ 249114 w 1311223"/>
                <a:gd name="connsiteY24" fmla="*/ 15121 h 342316"/>
                <a:gd name="connsiteX25" fmla="*/ 166564 w 1311223"/>
                <a:gd name="connsiteY25" fmla="*/ 62746 h 342316"/>
                <a:gd name="connsiteX26" fmla="*/ 160214 w 1311223"/>
                <a:gd name="connsiteY26" fmla="*/ 21471 h 342316"/>
                <a:gd name="connsiteX27" fmla="*/ 87189 w 1311223"/>
                <a:gd name="connsiteY27" fmla="*/ 65921 h 342316"/>
                <a:gd name="connsiteX28" fmla="*/ 93539 w 1311223"/>
                <a:gd name="connsiteY28" fmla="*/ 2421 h 342316"/>
                <a:gd name="connsiteX29" fmla="*/ 96714 w 1311223"/>
                <a:gd name="connsiteY29" fmla="*/ 18296 h 342316"/>
                <a:gd name="connsiteX30" fmla="*/ 417389 w 1311223"/>
                <a:gd name="connsiteY30" fmla="*/ 65921 h 342316"/>
                <a:gd name="connsiteX31" fmla="*/ 1306389 w 1311223"/>
                <a:gd name="connsiteY31" fmla="*/ 323096 h 342316"/>
                <a:gd name="connsiteX32" fmla="*/ 125289 w 1311223"/>
                <a:gd name="connsiteY32" fmla="*/ 40521 h 342316"/>
                <a:gd name="connsiteX33" fmla="*/ 449139 w 1311223"/>
                <a:gd name="connsiteY33" fmla="*/ 72271 h 342316"/>
                <a:gd name="connsiteX34" fmla="*/ 1464 w 1311223"/>
                <a:gd name="connsiteY34" fmla="*/ 27821 h 342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11223" h="342316">
                  <a:moveTo>
                    <a:pt x="1464" y="27821"/>
                  </a:moveTo>
                  <a:cubicBezTo>
                    <a:pt x="-16528" y="28350"/>
                    <a:pt x="133227" y="27821"/>
                    <a:pt x="341189" y="75446"/>
                  </a:cubicBezTo>
                  <a:cubicBezTo>
                    <a:pt x="549151" y="123071"/>
                    <a:pt x="1249239" y="313571"/>
                    <a:pt x="1249239" y="313571"/>
                  </a:cubicBezTo>
                  <a:cubicBezTo>
                    <a:pt x="1397406" y="351671"/>
                    <a:pt x="1233893" y="309338"/>
                    <a:pt x="1230189" y="304046"/>
                  </a:cubicBezTo>
                  <a:cubicBezTo>
                    <a:pt x="1226485" y="298754"/>
                    <a:pt x="1228602" y="275471"/>
                    <a:pt x="1227014" y="281821"/>
                  </a:cubicBezTo>
                  <a:cubicBezTo>
                    <a:pt x="1225427" y="288171"/>
                    <a:pt x="1232306" y="345850"/>
                    <a:pt x="1220664" y="342146"/>
                  </a:cubicBezTo>
                  <a:cubicBezTo>
                    <a:pt x="1209022" y="338442"/>
                    <a:pt x="1169864" y="261183"/>
                    <a:pt x="1157164" y="259596"/>
                  </a:cubicBezTo>
                  <a:cubicBezTo>
                    <a:pt x="1144464" y="258009"/>
                    <a:pt x="1164572" y="340558"/>
                    <a:pt x="1144464" y="332621"/>
                  </a:cubicBezTo>
                  <a:cubicBezTo>
                    <a:pt x="1124356" y="324684"/>
                    <a:pt x="1058210" y="218850"/>
                    <a:pt x="1036514" y="211971"/>
                  </a:cubicBezTo>
                  <a:cubicBezTo>
                    <a:pt x="1014818" y="205092"/>
                    <a:pt x="1027518" y="290288"/>
                    <a:pt x="1014289" y="291346"/>
                  </a:cubicBezTo>
                  <a:cubicBezTo>
                    <a:pt x="1001060" y="292404"/>
                    <a:pt x="979364" y="224671"/>
                    <a:pt x="957139" y="218321"/>
                  </a:cubicBezTo>
                  <a:cubicBezTo>
                    <a:pt x="934914" y="211971"/>
                    <a:pt x="906868" y="261183"/>
                    <a:pt x="880939" y="253246"/>
                  </a:cubicBezTo>
                  <a:cubicBezTo>
                    <a:pt x="855010" y="245309"/>
                    <a:pt x="820614" y="170696"/>
                    <a:pt x="801564" y="170696"/>
                  </a:cubicBezTo>
                  <a:cubicBezTo>
                    <a:pt x="782514" y="170696"/>
                    <a:pt x="781985" y="255363"/>
                    <a:pt x="766639" y="253246"/>
                  </a:cubicBezTo>
                  <a:cubicBezTo>
                    <a:pt x="751293" y="251129"/>
                    <a:pt x="736477" y="166463"/>
                    <a:pt x="709489" y="157996"/>
                  </a:cubicBezTo>
                  <a:cubicBezTo>
                    <a:pt x="682501" y="149529"/>
                    <a:pt x="629585" y="213558"/>
                    <a:pt x="604714" y="202446"/>
                  </a:cubicBezTo>
                  <a:cubicBezTo>
                    <a:pt x="579843" y="191334"/>
                    <a:pt x="575081" y="103492"/>
                    <a:pt x="560264" y="91321"/>
                  </a:cubicBezTo>
                  <a:cubicBezTo>
                    <a:pt x="545447" y="79150"/>
                    <a:pt x="527985" y="129421"/>
                    <a:pt x="515814" y="129421"/>
                  </a:cubicBezTo>
                  <a:cubicBezTo>
                    <a:pt x="503643" y="129421"/>
                    <a:pt x="505231" y="93967"/>
                    <a:pt x="487239" y="91321"/>
                  </a:cubicBezTo>
                  <a:cubicBezTo>
                    <a:pt x="469247" y="88675"/>
                    <a:pt x="423210" y="119896"/>
                    <a:pt x="407864" y="113546"/>
                  </a:cubicBezTo>
                  <a:cubicBezTo>
                    <a:pt x="392518" y="107196"/>
                    <a:pt x="404160" y="56925"/>
                    <a:pt x="395164" y="53221"/>
                  </a:cubicBezTo>
                  <a:cubicBezTo>
                    <a:pt x="386168" y="49517"/>
                    <a:pt x="367118" y="92379"/>
                    <a:pt x="353889" y="91321"/>
                  </a:cubicBezTo>
                  <a:cubicBezTo>
                    <a:pt x="340660" y="90263"/>
                    <a:pt x="328489" y="47400"/>
                    <a:pt x="315789" y="46871"/>
                  </a:cubicBezTo>
                  <a:cubicBezTo>
                    <a:pt x="303089" y="46342"/>
                    <a:pt x="288802" y="93438"/>
                    <a:pt x="277689" y="88146"/>
                  </a:cubicBezTo>
                  <a:cubicBezTo>
                    <a:pt x="266577" y="82854"/>
                    <a:pt x="267635" y="19354"/>
                    <a:pt x="249114" y="15121"/>
                  </a:cubicBezTo>
                  <a:cubicBezTo>
                    <a:pt x="230593" y="10888"/>
                    <a:pt x="181381" y="61688"/>
                    <a:pt x="166564" y="62746"/>
                  </a:cubicBezTo>
                  <a:cubicBezTo>
                    <a:pt x="151747" y="63804"/>
                    <a:pt x="173443" y="20942"/>
                    <a:pt x="160214" y="21471"/>
                  </a:cubicBezTo>
                  <a:cubicBezTo>
                    <a:pt x="146985" y="22000"/>
                    <a:pt x="98302" y="69096"/>
                    <a:pt x="87189" y="65921"/>
                  </a:cubicBezTo>
                  <a:cubicBezTo>
                    <a:pt x="76076" y="62746"/>
                    <a:pt x="93539" y="2421"/>
                    <a:pt x="93539" y="2421"/>
                  </a:cubicBezTo>
                  <a:cubicBezTo>
                    <a:pt x="95127" y="-5517"/>
                    <a:pt x="42739" y="7713"/>
                    <a:pt x="96714" y="18296"/>
                  </a:cubicBezTo>
                  <a:cubicBezTo>
                    <a:pt x="150689" y="28879"/>
                    <a:pt x="215777" y="15121"/>
                    <a:pt x="417389" y="65921"/>
                  </a:cubicBezTo>
                  <a:cubicBezTo>
                    <a:pt x="619001" y="116721"/>
                    <a:pt x="1355072" y="327329"/>
                    <a:pt x="1306389" y="323096"/>
                  </a:cubicBezTo>
                  <a:cubicBezTo>
                    <a:pt x="1257706" y="318863"/>
                    <a:pt x="268164" y="82325"/>
                    <a:pt x="125289" y="40521"/>
                  </a:cubicBezTo>
                  <a:cubicBezTo>
                    <a:pt x="-17586" y="-1283"/>
                    <a:pt x="468189" y="75975"/>
                    <a:pt x="449139" y="72271"/>
                  </a:cubicBezTo>
                  <a:cubicBezTo>
                    <a:pt x="430089" y="68567"/>
                    <a:pt x="19456" y="27292"/>
                    <a:pt x="1464" y="278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0" name="フリーフォーム 1949">
              <a:extLst>
                <a:ext uri="{FF2B5EF4-FFF2-40B4-BE49-F238E27FC236}">
                  <a16:creationId xmlns:a16="http://schemas.microsoft.com/office/drawing/2014/main" id="{A76FCD5A-3231-0129-BD6B-F73323A22AA0}"/>
                </a:ext>
              </a:extLst>
            </p:cNvPr>
            <p:cNvSpPr/>
            <p:nvPr/>
          </p:nvSpPr>
          <p:spPr>
            <a:xfrm>
              <a:off x="626179" y="3339647"/>
              <a:ext cx="98329" cy="656992"/>
            </a:xfrm>
            <a:custGeom>
              <a:avLst/>
              <a:gdLst>
                <a:gd name="connsiteX0" fmla="*/ 65971 w 98329"/>
                <a:gd name="connsiteY0" fmla="*/ 453 h 656992"/>
                <a:gd name="connsiteX1" fmla="*/ 11996 w 98329"/>
                <a:gd name="connsiteY1" fmla="*/ 257628 h 656992"/>
                <a:gd name="connsiteX2" fmla="*/ 21521 w 98329"/>
                <a:gd name="connsiteY2" fmla="*/ 248103 h 656992"/>
                <a:gd name="connsiteX3" fmla="*/ 65971 w 98329"/>
                <a:gd name="connsiteY3" fmla="*/ 429078 h 656992"/>
                <a:gd name="connsiteX4" fmla="*/ 94546 w 98329"/>
                <a:gd name="connsiteY4" fmla="*/ 654503 h 656992"/>
                <a:gd name="connsiteX5" fmla="*/ 88196 w 98329"/>
                <a:gd name="connsiteY5" fmla="*/ 527503 h 656992"/>
                <a:gd name="connsiteX6" fmla="*/ 5646 w 98329"/>
                <a:gd name="connsiteY6" fmla="*/ 197303 h 656992"/>
                <a:gd name="connsiteX7" fmla="*/ 15171 w 98329"/>
                <a:gd name="connsiteY7" fmla="*/ 194128 h 656992"/>
                <a:gd name="connsiteX8" fmla="*/ 65971 w 98329"/>
                <a:gd name="connsiteY8" fmla="*/ 453 h 65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329" h="656992">
                  <a:moveTo>
                    <a:pt x="65971" y="453"/>
                  </a:moveTo>
                  <a:cubicBezTo>
                    <a:pt x="65442" y="11036"/>
                    <a:pt x="19404" y="216353"/>
                    <a:pt x="11996" y="257628"/>
                  </a:cubicBezTo>
                  <a:cubicBezTo>
                    <a:pt x="4588" y="298903"/>
                    <a:pt x="12525" y="219528"/>
                    <a:pt x="21521" y="248103"/>
                  </a:cubicBezTo>
                  <a:cubicBezTo>
                    <a:pt x="30517" y="276678"/>
                    <a:pt x="53800" y="361345"/>
                    <a:pt x="65971" y="429078"/>
                  </a:cubicBezTo>
                  <a:cubicBezTo>
                    <a:pt x="78142" y="496811"/>
                    <a:pt x="90842" y="638099"/>
                    <a:pt x="94546" y="654503"/>
                  </a:cubicBezTo>
                  <a:cubicBezTo>
                    <a:pt x="98250" y="670907"/>
                    <a:pt x="103013" y="603703"/>
                    <a:pt x="88196" y="527503"/>
                  </a:cubicBezTo>
                  <a:cubicBezTo>
                    <a:pt x="73379" y="451303"/>
                    <a:pt x="17817" y="252865"/>
                    <a:pt x="5646" y="197303"/>
                  </a:cubicBezTo>
                  <a:cubicBezTo>
                    <a:pt x="-6525" y="141741"/>
                    <a:pt x="3000" y="220586"/>
                    <a:pt x="15171" y="194128"/>
                  </a:cubicBezTo>
                  <a:cubicBezTo>
                    <a:pt x="27342" y="167670"/>
                    <a:pt x="66500" y="-10130"/>
                    <a:pt x="65971" y="4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1" name="フリーフォーム 1950">
              <a:extLst>
                <a:ext uri="{FF2B5EF4-FFF2-40B4-BE49-F238E27FC236}">
                  <a16:creationId xmlns:a16="http://schemas.microsoft.com/office/drawing/2014/main" id="{0E6D34C8-7ADA-D48D-0D53-97826B583E18}"/>
                </a:ext>
              </a:extLst>
            </p:cNvPr>
            <p:cNvSpPr/>
            <p:nvPr/>
          </p:nvSpPr>
          <p:spPr>
            <a:xfrm>
              <a:off x="815975" y="3516540"/>
              <a:ext cx="62920" cy="592024"/>
            </a:xfrm>
            <a:custGeom>
              <a:avLst/>
              <a:gdLst>
                <a:gd name="connsiteX0" fmla="*/ 6350 w 62920"/>
                <a:gd name="connsiteY0" fmla="*/ 1360 h 592024"/>
                <a:gd name="connsiteX1" fmla="*/ 57150 w 62920"/>
                <a:gd name="connsiteY1" fmla="*/ 287110 h 592024"/>
                <a:gd name="connsiteX2" fmla="*/ 57150 w 62920"/>
                <a:gd name="connsiteY2" fmla="*/ 258535 h 592024"/>
                <a:gd name="connsiteX3" fmla="*/ 15875 w 62920"/>
                <a:gd name="connsiteY3" fmla="*/ 426810 h 592024"/>
                <a:gd name="connsiteX4" fmla="*/ 22225 w 62920"/>
                <a:gd name="connsiteY4" fmla="*/ 591910 h 592024"/>
                <a:gd name="connsiteX5" fmla="*/ 12700 w 62920"/>
                <a:gd name="connsiteY5" fmla="*/ 401410 h 592024"/>
                <a:gd name="connsiteX6" fmla="*/ 0 w 62920"/>
                <a:gd name="connsiteY6" fmla="*/ 150585 h 592024"/>
                <a:gd name="connsiteX7" fmla="*/ 12700 w 62920"/>
                <a:gd name="connsiteY7" fmla="*/ 382360 h 592024"/>
                <a:gd name="connsiteX8" fmla="*/ 34925 w 62920"/>
                <a:gd name="connsiteY8" fmla="*/ 280760 h 592024"/>
                <a:gd name="connsiteX9" fmla="*/ 28575 w 62920"/>
                <a:gd name="connsiteY9" fmla="*/ 182335 h 592024"/>
                <a:gd name="connsiteX10" fmla="*/ 6350 w 62920"/>
                <a:gd name="connsiteY10" fmla="*/ 1360 h 59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920" h="592024">
                  <a:moveTo>
                    <a:pt x="6350" y="1360"/>
                  </a:moveTo>
                  <a:cubicBezTo>
                    <a:pt x="11113" y="18823"/>
                    <a:pt x="48683" y="244248"/>
                    <a:pt x="57150" y="287110"/>
                  </a:cubicBezTo>
                  <a:cubicBezTo>
                    <a:pt x="65617" y="329972"/>
                    <a:pt x="64029" y="235252"/>
                    <a:pt x="57150" y="258535"/>
                  </a:cubicBezTo>
                  <a:cubicBezTo>
                    <a:pt x="50271" y="281818"/>
                    <a:pt x="21696" y="371248"/>
                    <a:pt x="15875" y="426810"/>
                  </a:cubicBezTo>
                  <a:cubicBezTo>
                    <a:pt x="10054" y="482372"/>
                    <a:pt x="22754" y="596143"/>
                    <a:pt x="22225" y="591910"/>
                  </a:cubicBezTo>
                  <a:cubicBezTo>
                    <a:pt x="21696" y="587677"/>
                    <a:pt x="16404" y="474964"/>
                    <a:pt x="12700" y="401410"/>
                  </a:cubicBezTo>
                  <a:cubicBezTo>
                    <a:pt x="8996" y="327856"/>
                    <a:pt x="0" y="153760"/>
                    <a:pt x="0" y="150585"/>
                  </a:cubicBezTo>
                  <a:cubicBezTo>
                    <a:pt x="0" y="147410"/>
                    <a:pt x="6879" y="360664"/>
                    <a:pt x="12700" y="382360"/>
                  </a:cubicBezTo>
                  <a:cubicBezTo>
                    <a:pt x="18521" y="404056"/>
                    <a:pt x="32279" y="314098"/>
                    <a:pt x="34925" y="280760"/>
                  </a:cubicBezTo>
                  <a:cubicBezTo>
                    <a:pt x="37571" y="247423"/>
                    <a:pt x="32279" y="225198"/>
                    <a:pt x="28575" y="182335"/>
                  </a:cubicBezTo>
                  <a:cubicBezTo>
                    <a:pt x="24871" y="139472"/>
                    <a:pt x="1587" y="-16103"/>
                    <a:pt x="6350" y="13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2" name="フリーフォーム 1951">
              <a:extLst>
                <a:ext uri="{FF2B5EF4-FFF2-40B4-BE49-F238E27FC236}">
                  <a16:creationId xmlns:a16="http://schemas.microsoft.com/office/drawing/2014/main" id="{313ADCEE-CA8B-753F-63B2-69201A0AA043}"/>
                </a:ext>
              </a:extLst>
            </p:cNvPr>
            <p:cNvSpPr/>
            <p:nvPr/>
          </p:nvSpPr>
          <p:spPr>
            <a:xfrm>
              <a:off x="1065555" y="3414436"/>
              <a:ext cx="402677" cy="503353"/>
            </a:xfrm>
            <a:custGeom>
              <a:avLst/>
              <a:gdLst>
                <a:gd name="connsiteX0" fmla="*/ 1245 w 402677"/>
                <a:gd name="connsiteY0" fmla="*/ 1864 h 503353"/>
                <a:gd name="connsiteX1" fmla="*/ 391770 w 402677"/>
                <a:gd name="connsiteY1" fmla="*/ 490814 h 503353"/>
                <a:gd name="connsiteX2" fmla="*/ 271120 w 402677"/>
                <a:gd name="connsiteY2" fmla="*/ 328889 h 503353"/>
                <a:gd name="connsiteX3" fmla="*/ 1245 w 402677"/>
                <a:gd name="connsiteY3" fmla="*/ 1864 h 503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2677" h="503353">
                  <a:moveTo>
                    <a:pt x="1245" y="1864"/>
                  </a:moveTo>
                  <a:cubicBezTo>
                    <a:pt x="21353" y="28852"/>
                    <a:pt x="346791" y="436310"/>
                    <a:pt x="391770" y="490814"/>
                  </a:cubicBezTo>
                  <a:cubicBezTo>
                    <a:pt x="436749" y="545318"/>
                    <a:pt x="331974" y="409322"/>
                    <a:pt x="271120" y="328889"/>
                  </a:cubicBezTo>
                  <a:cubicBezTo>
                    <a:pt x="210266" y="248456"/>
                    <a:pt x="-18863" y="-25124"/>
                    <a:pt x="1245" y="18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3" name="フリーフォーム 1952">
              <a:extLst>
                <a:ext uri="{FF2B5EF4-FFF2-40B4-BE49-F238E27FC236}">
                  <a16:creationId xmlns:a16="http://schemas.microsoft.com/office/drawing/2014/main" id="{6DFAEF0C-0263-C5BA-0E37-6E8C97F9996D}"/>
                </a:ext>
              </a:extLst>
            </p:cNvPr>
            <p:cNvSpPr/>
            <p:nvPr/>
          </p:nvSpPr>
          <p:spPr>
            <a:xfrm>
              <a:off x="727271" y="3600692"/>
              <a:ext cx="25204" cy="546495"/>
            </a:xfrm>
            <a:custGeom>
              <a:avLst/>
              <a:gdLst>
                <a:gd name="connsiteX0" fmla="*/ 2979 w 25204"/>
                <a:gd name="connsiteY0" fmla="*/ 25158 h 546495"/>
                <a:gd name="connsiteX1" fmla="*/ 25204 w 25204"/>
                <a:gd name="connsiteY1" fmla="*/ 545858 h 546495"/>
                <a:gd name="connsiteX2" fmla="*/ 2979 w 25204"/>
                <a:gd name="connsiteY2" fmla="*/ 129933 h 546495"/>
                <a:gd name="connsiteX3" fmla="*/ 2979 w 25204"/>
                <a:gd name="connsiteY3" fmla="*/ 25158 h 54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04" h="546495">
                  <a:moveTo>
                    <a:pt x="2979" y="25158"/>
                  </a:moveTo>
                  <a:cubicBezTo>
                    <a:pt x="6683" y="94479"/>
                    <a:pt x="25204" y="528396"/>
                    <a:pt x="25204" y="545858"/>
                  </a:cubicBezTo>
                  <a:cubicBezTo>
                    <a:pt x="25204" y="563320"/>
                    <a:pt x="7212" y="217246"/>
                    <a:pt x="2979" y="129933"/>
                  </a:cubicBezTo>
                  <a:cubicBezTo>
                    <a:pt x="-1254" y="42621"/>
                    <a:pt x="-725" y="-44163"/>
                    <a:pt x="2979" y="251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4" name="フリーフォーム 1953">
              <a:extLst>
                <a:ext uri="{FF2B5EF4-FFF2-40B4-BE49-F238E27FC236}">
                  <a16:creationId xmlns:a16="http://schemas.microsoft.com/office/drawing/2014/main" id="{C731C2BE-755A-9CA8-B191-CEC1DB4ACF6A}"/>
                </a:ext>
              </a:extLst>
            </p:cNvPr>
            <p:cNvSpPr/>
            <p:nvPr/>
          </p:nvSpPr>
          <p:spPr>
            <a:xfrm>
              <a:off x="957052" y="3892010"/>
              <a:ext cx="496771" cy="203359"/>
            </a:xfrm>
            <a:custGeom>
              <a:avLst/>
              <a:gdLst>
                <a:gd name="connsiteX0" fmla="*/ 1798 w 496771"/>
                <a:gd name="connsiteY0" fmla="*/ 540 h 203359"/>
                <a:gd name="connsiteX1" fmla="*/ 484398 w 496771"/>
                <a:gd name="connsiteY1" fmla="*/ 197390 h 203359"/>
                <a:gd name="connsiteX2" fmla="*/ 325648 w 496771"/>
                <a:gd name="connsiteY2" fmla="*/ 140240 h 203359"/>
                <a:gd name="connsiteX3" fmla="*/ 1798 w 496771"/>
                <a:gd name="connsiteY3" fmla="*/ 540 h 203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771" h="203359">
                  <a:moveTo>
                    <a:pt x="1798" y="540"/>
                  </a:moveTo>
                  <a:cubicBezTo>
                    <a:pt x="28256" y="10065"/>
                    <a:pt x="430423" y="174107"/>
                    <a:pt x="484398" y="197390"/>
                  </a:cubicBezTo>
                  <a:cubicBezTo>
                    <a:pt x="538373" y="220673"/>
                    <a:pt x="402906" y="170402"/>
                    <a:pt x="325648" y="140240"/>
                  </a:cubicBezTo>
                  <a:cubicBezTo>
                    <a:pt x="248390" y="110078"/>
                    <a:pt x="-24660" y="-8985"/>
                    <a:pt x="1798" y="54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5" name="フリーフォーム 1954">
              <a:extLst>
                <a:ext uri="{FF2B5EF4-FFF2-40B4-BE49-F238E27FC236}">
                  <a16:creationId xmlns:a16="http://schemas.microsoft.com/office/drawing/2014/main" id="{4C570D97-B58F-E2F2-E73B-AF9230D9E3F8}"/>
                </a:ext>
              </a:extLst>
            </p:cNvPr>
            <p:cNvSpPr/>
            <p:nvPr/>
          </p:nvSpPr>
          <p:spPr>
            <a:xfrm>
              <a:off x="784082" y="4133383"/>
              <a:ext cx="308941" cy="423293"/>
            </a:xfrm>
            <a:custGeom>
              <a:avLst/>
              <a:gdLst>
                <a:gd name="connsiteX0" fmla="*/ 143 w 308941"/>
                <a:gd name="connsiteY0" fmla="*/ 467 h 423293"/>
                <a:gd name="connsiteX1" fmla="*/ 289068 w 308941"/>
                <a:gd name="connsiteY1" fmla="*/ 403692 h 423293"/>
                <a:gd name="connsiteX2" fmla="*/ 250968 w 308941"/>
                <a:gd name="connsiteY2" fmla="*/ 324317 h 423293"/>
                <a:gd name="connsiteX3" fmla="*/ 143 w 308941"/>
                <a:gd name="connsiteY3" fmla="*/ 467 h 423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941" h="423293">
                  <a:moveTo>
                    <a:pt x="143" y="467"/>
                  </a:moveTo>
                  <a:cubicBezTo>
                    <a:pt x="6493" y="13696"/>
                    <a:pt x="247264" y="349717"/>
                    <a:pt x="289068" y="403692"/>
                  </a:cubicBezTo>
                  <a:cubicBezTo>
                    <a:pt x="330872" y="457667"/>
                    <a:pt x="301239" y="389934"/>
                    <a:pt x="250968" y="324317"/>
                  </a:cubicBezTo>
                  <a:cubicBezTo>
                    <a:pt x="200697" y="258700"/>
                    <a:pt x="-6207" y="-12762"/>
                    <a:pt x="143" y="4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6" name="フリーフォーム 1955">
              <a:extLst>
                <a:ext uri="{FF2B5EF4-FFF2-40B4-BE49-F238E27FC236}">
                  <a16:creationId xmlns:a16="http://schemas.microsoft.com/office/drawing/2014/main" id="{6E5479C8-8EC5-9331-0449-7C087F563054}"/>
                </a:ext>
              </a:extLst>
            </p:cNvPr>
            <p:cNvSpPr/>
            <p:nvPr/>
          </p:nvSpPr>
          <p:spPr>
            <a:xfrm>
              <a:off x="746017" y="4152850"/>
              <a:ext cx="292898" cy="426549"/>
            </a:xfrm>
            <a:custGeom>
              <a:avLst/>
              <a:gdLst>
                <a:gd name="connsiteX0" fmla="*/ 108 w 292898"/>
                <a:gd name="connsiteY0" fmla="*/ 50 h 426549"/>
                <a:gd name="connsiteX1" fmla="*/ 231883 w 292898"/>
                <a:gd name="connsiteY1" fmla="*/ 330250 h 426549"/>
                <a:gd name="connsiteX2" fmla="*/ 285858 w 292898"/>
                <a:gd name="connsiteY2" fmla="*/ 425500 h 426549"/>
                <a:gd name="connsiteX3" fmla="*/ 263633 w 292898"/>
                <a:gd name="connsiteY3" fmla="*/ 355650 h 426549"/>
                <a:gd name="connsiteX4" fmla="*/ 108 w 292898"/>
                <a:gd name="connsiteY4" fmla="*/ 50 h 426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2898" h="426549">
                  <a:moveTo>
                    <a:pt x="108" y="50"/>
                  </a:moveTo>
                  <a:cubicBezTo>
                    <a:pt x="-5184" y="-4183"/>
                    <a:pt x="184258" y="259342"/>
                    <a:pt x="231883" y="330250"/>
                  </a:cubicBezTo>
                  <a:cubicBezTo>
                    <a:pt x="279508" y="401158"/>
                    <a:pt x="280566" y="421267"/>
                    <a:pt x="285858" y="425500"/>
                  </a:cubicBezTo>
                  <a:cubicBezTo>
                    <a:pt x="291150" y="429733"/>
                    <a:pt x="306495" y="423912"/>
                    <a:pt x="263633" y="355650"/>
                  </a:cubicBezTo>
                  <a:cubicBezTo>
                    <a:pt x="220771" y="287388"/>
                    <a:pt x="5400" y="4283"/>
                    <a:pt x="108" y="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7" name="フリーフォーム 1956">
              <a:extLst>
                <a:ext uri="{FF2B5EF4-FFF2-40B4-BE49-F238E27FC236}">
                  <a16:creationId xmlns:a16="http://schemas.microsoft.com/office/drawing/2014/main" id="{3A30B1E4-0C55-9814-6740-21328FF4F099}"/>
                </a:ext>
              </a:extLst>
            </p:cNvPr>
            <p:cNvSpPr/>
            <p:nvPr/>
          </p:nvSpPr>
          <p:spPr>
            <a:xfrm>
              <a:off x="1208524" y="3387474"/>
              <a:ext cx="848876" cy="219326"/>
            </a:xfrm>
            <a:custGeom>
              <a:avLst/>
              <a:gdLst>
                <a:gd name="connsiteX0" fmla="*/ 848876 w 848876"/>
                <a:gd name="connsiteY0" fmla="*/ 159001 h 219326"/>
                <a:gd name="connsiteX1" fmla="*/ 13851 w 848876"/>
                <a:gd name="connsiteY1" fmla="*/ 3426 h 219326"/>
                <a:gd name="connsiteX2" fmla="*/ 321826 w 848876"/>
                <a:gd name="connsiteY2" fmla="*/ 57401 h 219326"/>
                <a:gd name="connsiteX3" fmla="*/ 245626 w 848876"/>
                <a:gd name="connsiteY3" fmla="*/ 127251 h 219326"/>
                <a:gd name="connsiteX4" fmla="*/ 128151 w 848876"/>
                <a:gd name="connsiteY4" fmla="*/ 219326 h 219326"/>
                <a:gd name="connsiteX5" fmla="*/ 261501 w 848876"/>
                <a:gd name="connsiteY5" fmla="*/ 127251 h 219326"/>
                <a:gd name="connsiteX6" fmla="*/ 334526 w 848876"/>
                <a:gd name="connsiteY6" fmla="*/ 85976 h 219326"/>
                <a:gd name="connsiteX7" fmla="*/ 455176 w 848876"/>
                <a:gd name="connsiteY7" fmla="*/ 105026 h 219326"/>
                <a:gd name="connsiteX8" fmla="*/ 848876 w 848876"/>
                <a:gd name="connsiteY8" fmla="*/ 159001 h 21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8876" h="219326">
                  <a:moveTo>
                    <a:pt x="848876" y="159001"/>
                  </a:moveTo>
                  <a:lnTo>
                    <a:pt x="13851" y="3426"/>
                  </a:lnTo>
                  <a:cubicBezTo>
                    <a:pt x="-73991" y="-13507"/>
                    <a:pt x="283197" y="36763"/>
                    <a:pt x="321826" y="57401"/>
                  </a:cubicBezTo>
                  <a:cubicBezTo>
                    <a:pt x="360455" y="78039"/>
                    <a:pt x="277905" y="100264"/>
                    <a:pt x="245626" y="127251"/>
                  </a:cubicBezTo>
                  <a:cubicBezTo>
                    <a:pt x="213347" y="154238"/>
                    <a:pt x="125505" y="219326"/>
                    <a:pt x="128151" y="219326"/>
                  </a:cubicBezTo>
                  <a:cubicBezTo>
                    <a:pt x="130797" y="219326"/>
                    <a:pt x="227105" y="149476"/>
                    <a:pt x="261501" y="127251"/>
                  </a:cubicBezTo>
                  <a:cubicBezTo>
                    <a:pt x="295897" y="105026"/>
                    <a:pt x="302247" y="89680"/>
                    <a:pt x="334526" y="85976"/>
                  </a:cubicBezTo>
                  <a:cubicBezTo>
                    <a:pt x="366805" y="82272"/>
                    <a:pt x="455176" y="105026"/>
                    <a:pt x="455176" y="105026"/>
                  </a:cubicBezTo>
                  <a:lnTo>
                    <a:pt x="848876" y="15900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8" name="フリーフォーム 1957">
              <a:extLst>
                <a:ext uri="{FF2B5EF4-FFF2-40B4-BE49-F238E27FC236}">
                  <a16:creationId xmlns:a16="http://schemas.microsoft.com/office/drawing/2014/main" id="{F3FAB7ED-7E8D-3FAC-4924-A6F65FA2FB58}"/>
                </a:ext>
              </a:extLst>
            </p:cNvPr>
            <p:cNvSpPr/>
            <p:nvPr/>
          </p:nvSpPr>
          <p:spPr>
            <a:xfrm>
              <a:off x="1463457" y="3524203"/>
              <a:ext cx="825718" cy="54022"/>
            </a:xfrm>
            <a:custGeom>
              <a:avLst/>
              <a:gdLst>
                <a:gd name="connsiteX0" fmla="*/ 825718 w 825718"/>
                <a:gd name="connsiteY0" fmla="*/ 54022 h 54022"/>
                <a:gd name="connsiteX1" fmla="*/ 12918 w 825718"/>
                <a:gd name="connsiteY1" fmla="*/ 28622 h 54022"/>
                <a:gd name="connsiteX2" fmla="*/ 305018 w 825718"/>
                <a:gd name="connsiteY2" fmla="*/ 28622 h 54022"/>
                <a:gd name="connsiteX3" fmla="*/ 12918 w 825718"/>
                <a:gd name="connsiteY3" fmla="*/ 47 h 54022"/>
                <a:gd name="connsiteX4" fmla="*/ 416143 w 825718"/>
                <a:gd name="connsiteY4" fmla="*/ 22272 h 54022"/>
                <a:gd name="connsiteX5" fmla="*/ 308193 w 825718"/>
                <a:gd name="connsiteY5" fmla="*/ 38147 h 54022"/>
                <a:gd name="connsiteX6" fmla="*/ 825718 w 825718"/>
                <a:gd name="connsiteY6" fmla="*/ 54022 h 5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5718" h="54022">
                  <a:moveTo>
                    <a:pt x="825718" y="54022"/>
                  </a:moveTo>
                  <a:lnTo>
                    <a:pt x="12918" y="28622"/>
                  </a:lnTo>
                  <a:cubicBezTo>
                    <a:pt x="-73865" y="24389"/>
                    <a:pt x="305018" y="33384"/>
                    <a:pt x="305018" y="28622"/>
                  </a:cubicBezTo>
                  <a:cubicBezTo>
                    <a:pt x="305018" y="23860"/>
                    <a:pt x="12918" y="47"/>
                    <a:pt x="12918" y="47"/>
                  </a:cubicBezTo>
                  <a:cubicBezTo>
                    <a:pt x="31439" y="-1011"/>
                    <a:pt x="366930" y="15922"/>
                    <a:pt x="416143" y="22272"/>
                  </a:cubicBezTo>
                  <a:cubicBezTo>
                    <a:pt x="465356" y="28622"/>
                    <a:pt x="239931" y="35501"/>
                    <a:pt x="308193" y="38147"/>
                  </a:cubicBezTo>
                  <a:lnTo>
                    <a:pt x="825718" y="5402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59" name="フリーフォーム 1958">
              <a:extLst>
                <a:ext uri="{FF2B5EF4-FFF2-40B4-BE49-F238E27FC236}">
                  <a16:creationId xmlns:a16="http://schemas.microsoft.com/office/drawing/2014/main" id="{9455E05F-8ACE-B04D-DCD9-68B2B7BCFABD}"/>
                </a:ext>
              </a:extLst>
            </p:cNvPr>
            <p:cNvSpPr/>
            <p:nvPr/>
          </p:nvSpPr>
          <p:spPr>
            <a:xfrm>
              <a:off x="1053163" y="3457528"/>
              <a:ext cx="394646" cy="603298"/>
            </a:xfrm>
            <a:custGeom>
              <a:avLst/>
              <a:gdLst>
                <a:gd name="connsiteX0" fmla="*/ 937 w 394646"/>
                <a:gd name="connsiteY0" fmla="*/ 54022 h 603298"/>
                <a:gd name="connsiteX1" fmla="*/ 127937 w 394646"/>
                <a:gd name="connsiteY1" fmla="*/ 320722 h 603298"/>
                <a:gd name="connsiteX2" fmla="*/ 394637 w 394646"/>
                <a:gd name="connsiteY2" fmla="*/ 603297 h 603298"/>
                <a:gd name="connsiteX3" fmla="*/ 118412 w 394646"/>
                <a:gd name="connsiteY3" fmla="*/ 317547 h 603298"/>
                <a:gd name="connsiteX4" fmla="*/ 80312 w 394646"/>
                <a:gd name="connsiteY4" fmla="*/ 206422 h 603298"/>
                <a:gd name="connsiteX5" fmla="*/ 4112 w 394646"/>
                <a:gd name="connsiteY5" fmla="*/ 47 h 603298"/>
                <a:gd name="connsiteX6" fmla="*/ 67612 w 394646"/>
                <a:gd name="connsiteY6" fmla="*/ 225472 h 603298"/>
                <a:gd name="connsiteX7" fmla="*/ 937 w 394646"/>
                <a:gd name="connsiteY7" fmla="*/ 54022 h 60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646" h="603298">
                  <a:moveTo>
                    <a:pt x="937" y="54022"/>
                  </a:moveTo>
                  <a:cubicBezTo>
                    <a:pt x="10991" y="69897"/>
                    <a:pt x="62320" y="229176"/>
                    <a:pt x="127937" y="320722"/>
                  </a:cubicBezTo>
                  <a:cubicBezTo>
                    <a:pt x="193554" y="412268"/>
                    <a:pt x="396224" y="603826"/>
                    <a:pt x="394637" y="603297"/>
                  </a:cubicBezTo>
                  <a:cubicBezTo>
                    <a:pt x="393050" y="602768"/>
                    <a:pt x="170800" y="383693"/>
                    <a:pt x="118412" y="317547"/>
                  </a:cubicBezTo>
                  <a:cubicBezTo>
                    <a:pt x="66025" y="251401"/>
                    <a:pt x="99362" y="259339"/>
                    <a:pt x="80312" y="206422"/>
                  </a:cubicBezTo>
                  <a:cubicBezTo>
                    <a:pt x="61262" y="153505"/>
                    <a:pt x="6229" y="-3128"/>
                    <a:pt x="4112" y="47"/>
                  </a:cubicBezTo>
                  <a:cubicBezTo>
                    <a:pt x="1995" y="3222"/>
                    <a:pt x="70258" y="211714"/>
                    <a:pt x="67612" y="225472"/>
                  </a:cubicBezTo>
                  <a:cubicBezTo>
                    <a:pt x="64966" y="239230"/>
                    <a:pt x="-9117" y="38147"/>
                    <a:pt x="937" y="540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0" name="フリーフォーム 1959">
              <a:extLst>
                <a:ext uri="{FF2B5EF4-FFF2-40B4-BE49-F238E27FC236}">
                  <a16:creationId xmlns:a16="http://schemas.microsoft.com/office/drawing/2014/main" id="{6E118E2D-7972-3D09-C940-85117428D43E}"/>
                </a:ext>
              </a:extLst>
            </p:cNvPr>
            <p:cNvSpPr/>
            <p:nvPr/>
          </p:nvSpPr>
          <p:spPr>
            <a:xfrm>
              <a:off x="1514472" y="3575049"/>
              <a:ext cx="1276490" cy="464013"/>
            </a:xfrm>
            <a:custGeom>
              <a:avLst/>
              <a:gdLst>
                <a:gd name="connsiteX0" fmla="*/ 3 w 1276490"/>
                <a:gd name="connsiteY0" fmla="*/ 460376 h 464013"/>
                <a:gd name="connsiteX1" fmla="*/ 508003 w 1276490"/>
                <a:gd name="connsiteY1" fmla="*/ 454026 h 464013"/>
                <a:gd name="connsiteX2" fmla="*/ 508003 w 1276490"/>
                <a:gd name="connsiteY2" fmla="*/ 447676 h 464013"/>
                <a:gd name="connsiteX3" fmla="*/ 917578 w 1276490"/>
                <a:gd name="connsiteY3" fmla="*/ 250826 h 464013"/>
                <a:gd name="connsiteX4" fmla="*/ 784228 w 1276490"/>
                <a:gd name="connsiteY4" fmla="*/ 323851 h 464013"/>
                <a:gd name="connsiteX5" fmla="*/ 1257303 w 1276490"/>
                <a:gd name="connsiteY5" fmla="*/ 120651 h 464013"/>
                <a:gd name="connsiteX6" fmla="*/ 1184278 w 1276490"/>
                <a:gd name="connsiteY6" fmla="*/ 142876 h 464013"/>
                <a:gd name="connsiteX7" fmla="*/ 1184278 w 1276490"/>
                <a:gd name="connsiteY7" fmla="*/ 1 h 464013"/>
                <a:gd name="connsiteX8" fmla="*/ 1165228 w 1276490"/>
                <a:gd name="connsiteY8" fmla="*/ 139701 h 464013"/>
                <a:gd name="connsiteX9" fmla="*/ 1114428 w 1276490"/>
                <a:gd name="connsiteY9" fmla="*/ 142876 h 464013"/>
                <a:gd name="connsiteX10" fmla="*/ 1143003 w 1276490"/>
                <a:gd name="connsiteY10" fmla="*/ 60326 h 464013"/>
                <a:gd name="connsiteX11" fmla="*/ 1066803 w 1276490"/>
                <a:gd name="connsiteY11" fmla="*/ 168276 h 464013"/>
                <a:gd name="connsiteX12" fmla="*/ 501653 w 1276490"/>
                <a:gd name="connsiteY12" fmla="*/ 384176 h 464013"/>
                <a:gd name="connsiteX13" fmla="*/ 650878 w 1276490"/>
                <a:gd name="connsiteY13" fmla="*/ 358776 h 464013"/>
                <a:gd name="connsiteX14" fmla="*/ 517528 w 1276490"/>
                <a:gd name="connsiteY14" fmla="*/ 425451 h 464013"/>
                <a:gd name="connsiteX15" fmla="*/ 3 w 1276490"/>
                <a:gd name="connsiteY15" fmla="*/ 460376 h 46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76490" h="464013">
                  <a:moveTo>
                    <a:pt x="3" y="460376"/>
                  </a:moveTo>
                  <a:cubicBezTo>
                    <a:pt x="-1584" y="465138"/>
                    <a:pt x="508003" y="454026"/>
                    <a:pt x="508003" y="454026"/>
                  </a:cubicBezTo>
                  <a:cubicBezTo>
                    <a:pt x="592670" y="451909"/>
                    <a:pt x="439741" y="481543"/>
                    <a:pt x="508003" y="447676"/>
                  </a:cubicBezTo>
                  <a:cubicBezTo>
                    <a:pt x="576265" y="413809"/>
                    <a:pt x="871541" y="271463"/>
                    <a:pt x="917578" y="250826"/>
                  </a:cubicBezTo>
                  <a:cubicBezTo>
                    <a:pt x="963616" y="230188"/>
                    <a:pt x="727607" y="345547"/>
                    <a:pt x="784228" y="323851"/>
                  </a:cubicBezTo>
                  <a:cubicBezTo>
                    <a:pt x="840849" y="302155"/>
                    <a:pt x="1190628" y="150813"/>
                    <a:pt x="1257303" y="120651"/>
                  </a:cubicBezTo>
                  <a:cubicBezTo>
                    <a:pt x="1323978" y="90489"/>
                    <a:pt x="1196449" y="162984"/>
                    <a:pt x="1184278" y="142876"/>
                  </a:cubicBezTo>
                  <a:cubicBezTo>
                    <a:pt x="1172107" y="122768"/>
                    <a:pt x="1187453" y="530"/>
                    <a:pt x="1184278" y="1"/>
                  </a:cubicBezTo>
                  <a:cubicBezTo>
                    <a:pt x="1181103" y="-528"/>
                    <a:pt x="1176870" y="115888"/>
                    <a:pt x="1165228" y="139701"/>
                  </a:cubicBezTo>
                  <a:cubicBezTo>
                    <a:pt x="1153586" y="163514"/>
                    <a:pt x="1118132" y="156105"/>
                    <a:pt x="1114428" y="142876"/>
                  </a:cubicBezTo>
                  <a:cubicBezTo>
                    <a:pt x="1110724" y="129647"/>
                    <a:pt x="1150940" y="56093"/>
                    <a:pt x="1143003" y="60326"/>
                  </a:cubicBezTo>
                  <a:cubicBezTo>
                    <a:pt x="1135066" y="64559"/>
                    <a:pt x="1173695" y="114301"/>
                    <a:pt x="1066803" y="168276"/>
                  </a:cubicBezTo>
                  <a:cubicBezTo>
                    <a:pt x="959911" y="222251"/>
                    <a:pt x="570974" y="352426"/>
                    <a:pt x="501653" y="384176"/>
                  </a:cubicBezTo>
                  <a:cubicBezTo>
                    <a:pt x="432332" y="415926"/>
                    <a:pt x="648232" y="351897"/>
                    <a:pt x="650878" y="358776"/>
                  </a:cubicBezTo>
                  <a:cubicBezTo>
                    <a:pt x="653524" y="365655"/>
                    <a:pt x="623361" y="407459"/>
                    <a:pt x="517528" y="425451"/>
                  </a:cubicBezTo>
                  <a:cubicBezTo>
                    <a:pt x="411695" y="443443"/>
                    <a:pt x="1590" y="455614"/>
                    <a:pt x="3" y="4603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1" name="フリーフォーム 1960">
              <a:extLst>
                <a:ext uri="{FF2B5EF4-FFF2-40B4-BE49-F238E27FC236}">
                  <a16:creationId xmlns:a16="http://schemas.microsoft.com/office/drawing/2014/main" id="{665FD2ED-4701-CB8F-637E-9410983F3199}"/>
                </a:ext>
              </a:extLst>
            </p:cNvPr>
            <p:cNvSpPr/>
            <p:nvPr/>
          </p:nvSpPr>
          <p:spPr>
            <a:xfrm>
              <a:off x="1429716" y="4014466"/>
              <a:ext cx="557998" cy="116973"/>
            </a:xfrm>
            <a:custGeom>
              <a:avLst/>
              <a:gdLst>
                <a:gd name="connsiteX0" fmla="*/ 5384 w 557998"/>
                <a:gd name="connsiteY0" fmla="*/ 116209 h 116973"/>
                <a:gd name="connsiteX1" fmla="*/ 551484 w 557998"/>
                <a:gd name="connsiteY1" fmla="*/ 1909 h 116973"/>
                <a:gd name="connsiteX2" fmla="*/ 287959 w 557998"/>
                <a:gd name="connsiteY2" fmla="*/ 49534 h 116973"/>
                <a:gd name="connsiteX3" fmla="*/ 5384 w 557998"/>
                <a:gd name="connsiteY3" fmla="*/ 116209 h 116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7998" h="116973">
                  <a:moveTo>
                    <a:pt x="5384" y="116209"/>
                  </a:moveTo>
                  <a:cubicBezTo>
                    <a:pt x="49305" y="108271"/>
                    <a:pt x="504388" y="13021"/>
                    <a:pt x="551484" y="1909"/>
                  </a:cubicBezTo>
                  <a:cubicBezTo>
                    <a:pt x="598580" y="-9203"/>
                    <a:pt x="377917" y="31013"/>
                    <a:pt x="287959" y="49534"/>
                  </a:cubicBezTo>
                  <a:cubicBezTo>
                    <a:pt x="198001" y="68055"/>
                    <a:pt x="-38537" y="124147"/>
                    <a:pt x="5384" y="1162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2" name="フリーフォーム 1961">
              <a:extLst>
                <a:ext uri="{FF2B5EF4-FFF2-40B4-BE49-F238E27FC236}">
                  <a16:creationId xmlns:a16="http://schemas.microsoft.com/office/drawing/2014/main" id="{9C899B98-C07B-EAD6-225F-EC6F4BB7E85B}"/>
                </a:ext>
              </a:extLst>
            </p:cNvPr>
            <p:cNvSpPr/>
            <p:nvPr/>
          </p:nvSpPr>
          <p:spPr>
            <a:xfrm>
              <a:off x="1686904" y="3490921"/>
              <a:ext cx="1469189" cy="382579"/>
            </a:xfrm>
            <a:custGeom>
              <a:avLst/>
              <a:gdLst>
                <a:gd name="connsiteX0" fmla="*/ 2196 w 1469189"/>
                <a:gd name="connsiteY0" fmla="*/ 242879 h 382579"/>
                <a:gd name="connsiteX1" fmla="*/ 497496 w 1469189"/>
                <a:gd name="connsiteY1" fmla="*/ 309554 h 382579"/>
                <a:gd name="connsiteX2" fmla="*/ 386371 w 1469189"/>
                <a:gd name="connsiteY2" fmla="*/ 347654 h 382579"/>
                <a:gd name="connsiteX3" fmla="*/ 297471 w 1469189"/>
                <a:gd name="connsiteY3" fmla="*/ 382579 h 382579"/>
                <a:gd name="connsiteX4" fmla="*/ 919771 w 1469189"/>
                <a:gd name="connsiteY4" fmla="*/ 106354 h 382579"/>
                <a:gd name="connsiteX5" fmla="*/ 1202346 w 1469189"/>
                <a:gd name="connsiteY5" fmla="*/ 7929 h 382579"/>
                <a:gd name="connsiteX6" fmla="*/ 1164246 w 1469189"/>
                <a:gd name="connsiteY6" fmla="*/ 11104 h 382579"/>
                <a:gd name="connsiteX7" fmla="*/ 1469046 w 1469189"/>
                <a:gd name="connsiteY7" fmla="*/ 52379 h 382579"/>
                <a:gd name="connsiteX8" fmla="*/ 1202346 w 1469189"/>
                <a:gd name="connsiteY8" fmla="*/ 30154 h 382579"/>
                <a:gd name="connsiteX9" fmla="*/ 1072171 w 1469189"/>
                <a:gd name="connsiteY9" fmla="*/ 42854 h 382579"/>
                <a:gd name="connsiteX10" fmla="*/ 811821 w 1469189"/>
                <a:gd name="connsiteY10" fmla="*/ 109529 h 382579"/>
                <a:gd name="connsiteX11" fmla="*/ 957871 w 1469189"/>
                <a:gd name="connsiteY11" fmla="*/ 90479 h 382579"/>
                <a:gd name="connsiteX12" fmla="*/ 408596 w 1469189"/>
                <a:gd name="connsiteY12" fmla="*/ 363529 h 382579"/>
                <a:gd name="connsiteX13" fmla="*/ 491146 w 1469189"/>
                <a:gd name="connsiteY13" fmla="*/ 293679 h 382579"/>
                <a:gd name="connsiteX14" fmla="*/ 329221 w 1469189"/>
                <a:gd name="connsiteY14" fmla="*/ 322254 h 382579"/>
                <a:gd name="connsiteX15" fmla="*/ 453046 w 1469189"/>
                <a:gd name="connsiteY15" fmla="*/ 293679 h 382579"/>
                <a:gd name="connsiteX16" fmla="*/ 319696 w 1469189"/>
                <a:gd name="connsiteY16" fmla="*/ 290504 h 382579"/>
                <a:gd name="connsiteX17" fmla="*/ 2196 w 1469189"/>
                <a:gd name="connsiteY17" fmla="*/ 242879 h 38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69189" h="382579">
                  <a:moveTo>
                    <a:pt x="2196" y="242879"/>
                  </a:moveTo>
                  <a:cubicBezTo>
                    <a:pt x="31829" y="246054"/>
                    <a:pt x="433467" y="292092"/>
                    <a:pt x="497496" y="309554"/>
                  </a:cubicBezTo>
                  <a:cubicBezTo>
                    <a:pt x="561525" y="327016"/>
                    <a:pt x="419708" y="335483"/>
                    <a:pt x="386371" y="347654"/>
                  </a:cubicBezTo>
                  <a:cubicBezTo>
                    <a:pt x="353034" y="359825"/>
                    <a:pt x="297471" y="382579"/>
                    <a:pt x="297471" y="382579"/>
                  </a:cubicBezTo>
                  <a:lnTo>
                    <a:pt x="919771" y="106354"/>
                  </a:lnTo>
                  <a:cubicBezTo>
                    <a:pt x="1070583" y="43912"/>
                    <a:pt x="1161600" y="23804"/>
                    <a:pt x="1202346" y="7929"/>
                  </a:cubicBezTo>
                  <a:cubicBezTo>
                    <a:pt x="1243092" y="-7946"/>
                    <a:pt x="1119796" y="3696"/>
                    <a:pt x="1164246" y="11104"/>
                  </a:cubicBezTo>
                  <a:cubicBezTo>
                    <a:pt x="1208696" y="18512"/>
                    <a:pt x="1462696" y="49204"/>
                    <a:pt x="1469046" y="52379"/>
                  </a:cubicBezTo>
                  <a:cubicBezTo>
                    <a:pt x="1475396" y="55554"/>
                    <a:pt x="1268492" y="31741"/>
                    <a:pt x="1202346" y="30154"/>
                  </a:cubicBezTo>
                  <a:cubicBezTo>
                    <a:pt x="1136200" y="28567"/>
                    <a:pt x="1137259" y="29625"/>
                    <a:pt x="1072171" y="42854"/>
                  </a:cubicBezTo>
                  <a:cubicBezTo>
                    <a:pt x="1007084" y="56083"/>
                    <a:pt x="830871" y="101592"/>
                    <a:pt x="811821" y="109529"/>
                  </a:cubicBezTo>
                  <a:cubicBezTo>
                    <a:pt x="792771" y="117466"/>
                    <a:pt x="1025075" y="48146"/>
                    <a:pt x="957871" y="90479"/>
                  </a:cubicBezTo>
                  <a:cubicBezTo>
                    <a:pt x="890667" y="132812"/>
                    <a:pt x="486383" y="329662"/>
                    <a:pt x="408596" y="363529"/>
                  </a:cubicBezTo>
                  <a:cubicBezTo>
                    <a:pt x="330809" y="397396"/>
                    <a:pt x="504375" y="300558"/>
                    <a:pt x="491146" y="293679"/>
                  </a:cubicBezTo>
                  <a:cubicBezTo>
                    <a:pt x="477917" y="286800"/>
                    <a:pt x="335571" y="322254"/>
                    <a:pt x="329221" y="322254"/>
                  </a:cubicBezTo>
                  <a:cubicBezTo>
                    <a:pt x="322871" y="322254"/>
                    <a:pt x="454633" y="298971"/>
                    <a:pt x="453046" y="293679"/>
                  </a:cubicBezTo>
                  <a:cubicBezTo>
                    <a:pt x="451459" y="288387"/>
                    <a:pt x="387959" y="298442"/>
                    <a:pt x="319696" y="290504"/>
                  </a:cubicBezTo>
                  <a:cubicBezTo>
                    <a:pt x="251434" y="282567"/>
                    <a:pt x="-27437" y="239704"/>
                    <a:pt x="2196" y="2428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3" name="フリーフォーム 1962">
              <a:extLst>
                <a:ext uri="{FF2B5EF4-FFF2-40B4-BE49-F238E27FC236}">
                  <a16:creationId xmlns:a16="http://schemas.microsoft.com/office/drawing/2014/main" id="{E45F5FEE-B534-93D6-8E2F-43E258FF8091}"/>
                </a:ext>
              </a:extLst>
            </p:cNvPr>
            <p:cNvSpPr/>
            <p:nvPr/>
          </p:nvSpPr>
          <p:spPr>
            <a:xfrm>
              <a:off x="1409943" y="3578135"/>
              <a:ext cx="873093" cy="391362"/>
            </a:xfrm>
            <a:custGeom>
              <a:avLst/>
              <a:gdLst>
                <a:gd name="connsiteX0" fmla="*/ 53732 w 873093"/>
                <a:gd name="connsiteY0" fmla="*/ 9615 h 391362"/>
                <a:gd name="connsiteX1" fmla="*/ 2932 w 873093"/>
                <a:gd name="connsiteY1" fmla="*/ 88990 h 391362"/>
                <a:gd name="connsiteX2" fmla="*/ 158507 w 873093"/>
                <a:gd name="connsiteY2" fmla="*/ 133440 h 391362"/>
                <a:gd name="connsiteX3" fmla="*/ 310907 w 873093"/>
                <a:gd name="connsiteY3" fmla="*/ 149315 h 391362"/>
                <a:gd name="connsiteX4" fmla="*/ 260107 w 873093"/>
                <a:gd name="connsiteY4" fmla="*/ 165190 h 391362"/>
                <a:gd name="connsiteX5" fmla="*/ 209307 w 873093"/>
                <a:gd name="connsiteY5" fmla="*/ 200115 h 391362"/>
                <a:gd name="connsiteX6" fmla="*/ 107707 w 873093"/>
                <a:gd name="connsiteY6" fmla="*/ 390615 h 391362"/>
                <a:gd name="connsiteX7" fmla="*/ 282332 w 873093"/>
                <a:gd name="connsiteY7" fmla="*/ 120740 h 391362"/>
                <a:gd name="connsiteX8" fmla="*/ 355357 w 873093"/>
                <a:gd name="connsiteY8" fmla="*/ 38190 h 391362"/>
                <a:gd name="connsiteX9" fmla="*/ 872882 w 873093"/>
                <a:gd name="connsiteY9" fmla="*/ 90 h 391362"/>
                <a:gd name="connsiteX10" fmla="*/ 288682 w 873093"/>
                <a:gd name="connsiteY10" fmla="*/ 47715 h 391362"/>
                <a:gd name="connsiteX11" fmla="*/ 275982 w 873093"/>
                <a:gd name="connsiteY11" fmla="*/ 104865 h 391362"/>
                <a:gd name="connsiteX12" fmla="*/ 244232 w 873093"/>
                <a:gd name="connsiteY12" fmla="*/ 149315 h 391362"/>
                <a:gd name="connsiteX13" fmla="*/ 15632 w 873093"/>
                <a:gd name="connsiteY13" fmla="*/ 108040 h 391362"/>
                <a:gd name="connsiteX14" fmla="*/ 53732 w 873093"/>
                <a:gd name="connsiteY14" fmla="*/ 9615 h 39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73093" h="391362">
                  <a:moveTo>
                    <a:pt x="53732" y="9615"/>
                  </a:moveTo>
                  <a:cubicBezTo>
                    <a:pt x="51615" y="6440"/>
                    <a:pt x="-14530" y="68353"/>
                    <a:pt x="2932" y="88990"/>
                  </a:cubicBezTo>
                  <a:cubicBezTo>
                    <a:pt x="20394" y="109627"/>
                    <a:pt x="107178" y="123386"/>
                    <a:pt x="158507" y="133440"/>
                  </a:cubicBezTo>
                  <a:cubicBezTo>
                    <a:pt x="209836" y="143494"/>
                    <a:pt x="293974" y="144023"/>
                    <a:pt x="310907" y="149315"/>
                  </a:cubicBezTo>
                  <a:cubicBezTo>
                    <a:pt x="327840" y="154607"/>
                    <a:pt x="277040" y="156723"/>
                    <a:pt x="260107" y="165190"/>
                  </a:cubicBezTo>
                  <a:cubicBezTo>
                    <a:pt x="243174" y="173657"/>
                    <a:pt x="234707" y="162544"/>
                    <a:pt x="209307" y="200115"/>
                  </a:cubicBezTo>
                  <a:cubicBezTo>
                    <a:pt x="183907" y="237686"/>
                    <a:pt x="95536" y="403844"/>
                    <a:pt x="107707" y="390615"/>
                  </a:cubicBezTo>
                  <a:cubicBezTo>
                    <a:pt x="119878" y="377386"/>
                    <a:pt x="241057" y="179477"/>
                    <a:pt x="282332" y="120740"/>
                  </a:cubicBezTo>
                  <a:cubicBezTo>
                    <a:pt x="323607" y="62003"/>
                    <a:pt x="256932" y="58298"/>
                    <a:pt x="355357" y="38190"/>
                  </a:cubicBezTo>
                  <a:cubicBezTo>
                    <a:pt x="453782" y="18082"/>
                    <a:pt x="883994" y="-1497"/>
                    <a:pt x="872882" y="90"/>
                  </a:cubicBezTo>
                  <a:cubicBezTo>
                    <a:pt x="861770" y="1677"/>
                    <a:pt x="388165" y="30253"/>
                    <a:pt x="288682" y="47715"/>
                  </a:cubicBezTo>
                  <a:cubicBezTo>
                    <a:pt x="189199" y="65177"/>
                    <a:pt x="283390" y="87932"/>
                    <a:pt x="275982" y="104865"/>
                  </a:cubicBezTo>
                  <a:cubicBezTo>
                    <a:pt x="268574" y="121798"/>
                    <a:pt x="287624" y="148786"/>
                    <a:pt x="244232" y="149315"/>
                  </a:cubicBezTo>
                  <a:cubicBezTo>
                    <a:pt x="200840" y="149844"/>
                    <a:pt x="51086" y="125502"/>
                    <a:pt x="15632" y="108040"/>
                  </a:cubicBezTo>
                  <a:cubicBezTo>
                    <a:pt x="-19822" y="90578"/>
                    <a:pt x="55849" y="12790"/>
                    <a:pt x="53732" y="96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4" name="フリーフォーム 1963">
              <a:extLst>
                <a:ext uri="{FF2B5EF4-FFF2-40B4-BE49-F238E27FC236}">
                  <a16:creationId xmlns:a16="http://schemas.microsoft.com/office/drawing/2014/main" id="{6CE8BFDE-A24D-55D6-DBC9-823F692EB040}"/>
                </a:ext>
              </a:extLst>
            </p:cNvPr>
            <p:cNvSpPr/>
            <p:nvPr/>
          </p:nvSpPr>
          <p:spPr>
            <a:xfrm>
              <a:off x="1242525" y="2784331"/>
              <a:ext cx="840278" cy="143926"/>
            </a:xfrm>
            <a:custGeom>
              <a:avLst/>
              <a:gdLst>
                <a:gd name="connsiteX0" fmla="*/ 8425 w 840278"/>
                <a:gd name="connsiteY0" fmla="*/ 143019 h 143926"/>
                <a:gd name="connsiteX1" fmla="*/ 325925 w 840278"/>
                <a:gd name="connsiteY1" fmla="*/ 82694 h 143926"/>
                <a:gd name="connsiteX2" fmla="*/ 157650 w 840278"/>
                <a:gd name="connsiteY2" fmla="*/ 79519 h 143926"/>
                <a:gd name="connsiteX3" fmla="*/ 167175 w 840278"/>
                <a:gd name="connsiteY3" fmla="*/ 41419 h 143926"/>
                <a:gd name="connsiteX4" fmla="*/ 840275 w 840278"/>
                <a:gd name="connsiteY4" fmla="*/ 144 h 143926"/>
                <a:gd name="connsiteX5" fmla="*/ 157650 w 840278"/>
                <a:gd name="connsiteY5" fmla="*/ 28719 h 143926"/>
                <a:gd name="connsiteX6" fmla="*/ 122725 w 840278"/>
                <a:gd name="connsiteY6" fmla="*/ 54119 h 143926"/>
                <a:gd name="connsiteX7" fmla="*/ 183050 w 840278"/>
                <a:gd name="connsiteY7" fmla="*/ 101744 h 143926"/>
                <a:gd name="connsiteX8" fmla="*/ 100500 w 840278"/>
                <a:gd name="connsiteY8" fmla="*/ 117619 h 143926"/>
                <a:gd name="connsiteX9" fmla="*/ 8425 w 840278"/>
                <a:gd name="connsiteY9" fmla="*/ 143019 h 14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278" h="143926">
                  <a:moveTo>
                    <a:pt x="8425" y="143019"/>
                  </a:moveTo>
                  <a:cubicBezTo>
                    <a:pt x="45996" y="137198"/>
                    <a:pt x="301054" y="93277"/>
                    <a:pt x="325925" y="82694"/>
                  </a:cubicBezTo>
                  <a:cubicBezTo>
                    <a:pt x="350796" y="72111"/>
                    <a:pt x="184108" y="86398"/>
                    <a:pt x="157650" y="79519"/>
                  </a:cubicBezTo>
                  <a:cubicBezTo>
                    <a:pt x="131192" y="72640"/>
                    <a:pt x="53404" y="54648"/>
                    <a:pt x="167175" y="41419"/>
                  </a:cubicBezTo>
                  <a:cubicBezTo>
                    <a:pt x="280946" y="28190"/>
                    <a:pt x="841863" y="2261"/>
                    <a:pt x="840275" y="144"/>
                  </a:cubicBezTo>
                  <a:cubicBezTo>
                    <a:pt x="838687" y="-1973"/>
                    <a:pt x="277242" y="19723"/>
                    <a:pt x="157650" y="28719"/>
                  </a:cubicBezTo>
                  <a:cubicBezTo>
                    <a:pt x="38058" y="37715"/>
                    <a:pt x="118492" y="41948"/>
                    <a:pt x="122725" y="54119"/>
                  </a:cubicBezTo>
                  <a:cubicBezTo>
                    <a:pt x="126958" y="66290"/>
                    <a:pt x="186754" y="91161"/>
                    <a:pt x="183050" y="101744"/>
                  </a:cubicBezTo>
                  <a:cubicBezTo>
                    <a:pt x="179346" y="112327"/>
                    <a:pt x="131721" y="110211"/>
                    <a:pt x="100500" y="117619"/>
                  </a:cubicBezTo>
                  <a:cubicBezTo>
                    <a:pt x="69279" y="125027"/>
                    <a:pt x="-29146" y="148840"/>
                    <a:pt x="8425" y="14301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5" name="フリーフォーム 1964">
              <a:extLst>
                <a:ext uri="{FF2B5EF4-FFF2-40B4-BE49-F238E27FC236}">
                  <a16:creationId xmlns:a16="http://schemas.microsoft.com/office/drawing/2014/main" id="{0B8507D6-AEB8-3BE3-9272-634E9CD87A71}"/>
                </a:ext>
              </a:extLst>
            </p:cNvPr>
            <p:cNvSpPr/>
            <p:nvPr/>
          </p:nvSpPr>
          <p:spPr>
            <a:xfrm>
              <a:off x="1676400" y="2644265"/>
              <a:ext cx="1153369" cy="315345"/>
            </a:xfrm>
            <a:custGeom>
              <a:avLst/>
              <a:gdLst>
                <a:gd name="connsiteX0" fmla="*/ 0 w 1153369"/>
                <a:gd name="connsiteY0" fmla="*/ 187835 h 315345"/>
                <a:gd name="connsiteX1" fmla="*/ 546100 w 1153369"/>
                <a:gd name="connsiteY1" fmla="*/ 111635 h 315345"/>
                <a:gd name="connsiteX2" fmla="*/ 527050 w 1153369"/>
                <a:gd name="connsiteY2" fmla="*/ 133860 h 315345"/>
                <a:gd name="connsiteX3" fmla="*/ 733425 w 1153369"/>
                <a:gd name="connsiteY3" fmla="*/ 3685 h 315345"/>
                <a:gd name="connsiteX4" fmla="*/ 682625 w 1153369"/>
                <a:gd name="connsiteY4" fmla="*/ 35435 h 315345"/>
                <a:gd name="connsiteX5" fmla="*/ 758825 w 1153369"/>
                <a:gd name="connsiteY5" fmla="*/ 32260 h 315345"/>
                <a:gd name="connsiteX6" fmla="*/ 882650 w 1153369"/>
                <a:gd name="connsiteY6" fmla="*/ 146560 h 315345"/>
                <a:gd name="connsiteX7" fmla="*/ 898525 w 1153369"/>
                <a:gd name="connsiteY7" fmla="*/ 143385 h 315345"/>
                <a:gd name="connsiteX8" fmla="*/ 1152525 w 1153369"/>
                <a:gd name="connsiteY8" fmla="*/ 314835 h 315345"/>
                <a:gd name="connsiteX9" fmla="*/ 971550 w 1153369"/>
                <a:gd name="connsiteY9" fmla="*/ 197360 h 315345"/>
                <a:gd name="connsiteX10" fmla="*/ 727075 w 1153369"/>
                <a:gd name="connsiteY10" fmla="*/ 232285 h 315345"/>
                <a:gd name="connsiteX11" fmla="*/ 889000 w 1153369"/>
                <a:gd name="connsiteY11" fmla="*/ 206885 h 315345"/>
                <a:gd name="connsiteX12" fmla="*/ 803275 w 1153369"/>
                <a:gd name="connsiteY12" fmla="*/ 102110 h 315345"/>
                <a:gd name="connsiteX13" fmla="*/ 742950 w 1153369"/>
                <a:gd name="connsiteY13" fmla="*/ 25910 h 315345"/>
                <a:gd name="connsiteX14" fmla="*/ 558800 w 1153369"/>
                <a:gd name="connsiteY14" fmla="*/ 108460 h 315345"/>
                <a:gd name="connsiteX15" fmla="*/ 285750 w 1153369"/>
                <a:gd name="connsiteY15" fmla="*/ 229110 h 315345"/>
                <a:gd name="connsiteX16" fmla="*/ 381000 w 1153369"/>
                <a:gd name="connsiteY16" fmla="*/ 156085 h 315345"/>
                <a:gd name="connsiteX17" fmla="*/ 212725 w 1153369"/>
                <a:gd name="connsiteY17" fmla="*/ 168785 h 315345"/>
                <a:gd name="connsiteX18" fmla="*/ 0 w 1153369"/>
                <a:gd name="connsiteY18" fmla="*/ 187835 h 31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53369" h="315345">
                  <a:moveTo>
                    <a:pt x="0" y="187835"/>
                  </a:moveTo>
                  <a:lnTo>
                    <a:pt x="546100" y="111635"/>
                  </a:lnTo>
                  <a:cubicBezTo>
                    <a:pt x="633942" y="102639"/>
                    <a:pt x="495829" y="151852"/>
                    <a:pt x="527050" y="133860"/>
                  </a:cubicBezTo>
                  <a:cubicBezTo>
                    <a:pt x="558271" y="115868"/>
                    <a:pt x="733425" y="3685"/>
                    <a:pt x="733425" y="3685"/>
                  </a:cubicBezTo>
                  <a:cubicBezTo>
                    <a:pt x="759354" y="-12719"/>
                    <a:pt x="678392" y="30673"/>
                    <a:pt x="682625" y="35435"/>
                  </a:cubicBezTo>
                  <a:cubicBezTo>
                    <a:pt x="686858" y="40197"/>
                    <a:pt x="725488" y="13739"/>
                    <a:pt x="758825" y="32260"/>
                  </a:cubicBezTo>
                  <a:cubicBezTo>
                    <a:pt x="792163" y="50781"/>
                    <a:pt x="859367" y="128039"/>
                    <a:pt x="882650" y="146560"/>
                  </a:cubicBezTo>
                  <a:cubicBezTo>
                    <a:pt x="905933" y="165081"/>
                    <a:pt x="853546" y="115339"/>
                    <a:pt x="898525" y="143385"/>
                  </a:cubicBezTo>
                  <a:cubicBezTo>
                    <a:pt x="943504" y="171431"/>
                    <a:pt x="1140354" y="305839"/>
                    <a:pt x="1152525" y="314835"/>
                  </a:cubicBezTo>
                  <a:cubicBezTo>
                    <a:pt x="1164696" y="323831"/>
                    <a:pt x="1042458" y="211118"/>
                    <a:pt x="971550" y="197360"/>
                  </a:cubicBezTo>
                  <a:cubicBezTo>
                    <a:pt x="900642" y="183602"/>
                    <a:pt x="740833" y="230698"/>
                    <a:pt x="727075" y="232285"/>
                  </a:cubicBezTo>
                  <a:cubicBezTo>
                    <a:pt x="713317" y="233872"/>
                    <a:pt x="876300" y="228581"/>
                    <a:pt x="889000" y="206885"/>
                  </a:cubicBezTo>
                  <a:cubicBezTo>
                    <a:pt x="901700" y="185189"/>
                    <a:pt x="827617" y="132272"/>
                    <a:pt x="803275" y="102110"/>
                  </a:cubicBezTo>
                  <a:cubicBezTo>
                    <a:pt x="778933" y="71947"/>
                    <a:pt x="783696" y="24852"/>
                    <a:pt x="742950" y="25910"/>
                  </a:cubicBezTo>
                  <a:cubicBezTo>
                    <a:pt x="702204" y="26968"/>
                    <a:pt x="558800" y="108460"/>
                    <a:pt x="558800" y="108460"/>
                  </a:cubicBezTo>
                  <a:cubicBezTo>
                    <a:pt x="482600" y="142327"/>
                    <a:pt x="315383" y="221173"/>
                    <a:pt x="285750" y="229110"/>
                  </a:cubicBezTo>
                  <a:cubicBezTo>
                    <a:pt x="256117" y="237047"/>
                    <a:pt x="393171" y="166139"/>
                    <a:pt x="381000" y="156085"/>
                  </a:cubicBezTo>
                  <a:cubicBezTo>
                    <a:pt x="368829" y="146031"/>
                    <a:pt x="212725" y="168785"/>
                    <a:pt x="212725" y="168785"/>
                  </a:cubicBezTo>
                  <a:lnTo>
                    <a:pt x="0" y="187835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6" name="フリーフォーム 1965">
              <a:extLst>
                <a:ext uri="{FF2B5EF4-FFF2-40B4-BE49-F238E27FC236}">
                  <a16:creationId xmlns:a16="http://schemas.microsoft.com/office/drawing/2014/main" id="{3B54804C-DBBC-E477-921F-0BDBDF6E9C5A}"/>
                </a:ext>
              </a:extLst>
            </p:cNvPr>
            <p:cNvSpPr/>
            <p:nvPr/>
          </p:nvSpPr>
          <p:spPr>
            <a:xfrm>
              <a:off x="1545826" y="3613150"/>
              <a:ext cx="1114824" cy="382013"/>
            </a:xfrm>
            <a:custGeom>
              <a:avLst/>
              <a:gdLst>
                <a:gd name="connsiteX0" fmla="*/ 1114824 w 1114824"/>
                <a:gd name="connsiteY0" fmla="*/ 0 h 382013"/>
                <a:gd name="connsiteX1" fmla="*/ 498874 w 1114824"/>
                <a:gd name="connsiteY1" fmla="*/ 276225 h 382013"/>
                <a:gd name="connsiteX2" fmla="*/ 533799 w 1114824"/>
                <a:gd name="connsiteY2" fmla="*/ 263525 h 382013"/>
                <a:gd name="connsiteX3" fmla="*/ 101999 w 1114824"/>
                <a:gd name="connsiteY3" fmla="*/ 250825 h 382013"/>
                <a:gd name="connsiteX4" fmla="*/ 209949 w 1114824"/>
                <a:gd name="connsiteY4" fmla="*/ 250825 h 382013"/>
                <a:gd name="connsiteX5" fmla="*/ 3574 w 1114824"/>
                <a:gd name="connsiteY5" fmla="*/ 381000 h 382013"/>
                <a:gd name="connsiteX6" fmla="*/ 111524 w 1114824"/>
                <a:gd name="connsiteY6" fmla="*/ 311150 h 382013"/>
                <a:gd name="connsiteX7" fmla="*/ 505224 w 1114824"/>
                <a:gd name="connsiteY7" fmla="*/ 307975 h 382013"/>
                <a:gd name="connsiteX8" fmla="*/ 149624 w 1114824"/>
                <a:gd name="connsiteY8" fmla="*/ 288925 h 382013"/>
                <a:gd name="connsiteX9" fmla="*/ 330599 w 1114824"/>
                <a:gd name="connsiteY9" fmla="*/ 250825 h 382013"/>
                <a:gd name="connsiteX10" fmla="*/ 556024 w 1114824"/>
                <a:gd name="connsiteY10" fmla="*/ 215900 h 382013"/>
                <a:gd name="connsiteX11" fmla="*/ 394099 w 1114824"/>
                <a:gd name="connsiteY11" fmla="*/ 260350 h 382013"/>
                <a:gd name="connsiteX12" fmla="*/ 657624 w 1114824"/>
                <a:gd name="connsiteY12" fmla="*/ 215900 h 382013"/>
                <a:gd name="connsiteX13" fmla="*/ 641749 w 1114824"/>
                <a:gd name="connsiteY13" fmla="*/ 222250 h 382013"/>
                <a:gd name="connsiteX14" fmla="*/ 1114824 w 1114824"/>
                <a:gd name="connsiteY14" fmla="*/ 0 h 38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14824" h="382013">
                  <a:moveTo>
                    <a:pt x="1114824" y="0"/>
                  </a:moveTo>
                  <a:lnTo>
                    <a:pt x="498874" y="276225"/>
                  </a:lnTo>
                  <a:cubicBezTo>
                    <a:pt x="402036" y="320146"/>
                    <a:pt x="599945" y="267758"/>
                    <a:pt x="533799" y="263525"/>
                  </a:cubicBezTo>
                  <a:cubicBezTo>
                    <a:pt x="467653" y="259292"/>
                    <a:pt x="155974" y="252942"/>
                    <a:pt x="101999" y="250825"/>
                  </a:cubicBezTo>
                  <a:cubicBezTo>
                    <a:pt x="48024" y="248708"/>
                    <a:pt x="226353" y="229129"/>
                    <a:pt x="209949" y="250825"/>
                  </a:cubicBezTo>
                  <a:cubicBezTo>
                    <a:pt x="193545" y="272521"/>
                    <a:pt x="19978" y="370946"/>
                    <a:pt x="3574" y="381000"/>
                  </a:cubicBezTo>
                  <a:cubicBezTo>
                    <a:pt x="-12830" y="391054"/>
                    <a:pt x="27916" y="323321"/>
                    <a:pt x="111524" y="311150"/>
                  </a:cubicBezTo>
                  <a:cubicBezTo>
                    <a:pt x="195132" y="298979"/>
                    <a:pt x="498874" y="311679"/>
                    <a:pt x="505224" y="307975"/>
                  </a:cubicBezTo>
                  <a:cubicBezTo>
                    <a:pt x="511574" y="304271"/>
                    <a:pt x="178728" y="298450"/>
                    <a:pt x="149624" y="288925"/>
                  </a:cubicBezTo>
                  <a:cubicBezTo>
                    <a:pt x="120520" y="279400"/>
                    <a:pt x="262866" y="262996"/>
                    <a:pt x="330599" y="250825"/>
                  </a:cubicBezTo>
                  <a:cubicBezTo>
                    <a:pt x="398332" y="238654"/>
                    <a:pt x="545441" y="214313"/>
                    <a:pt x="556024" y="215900"/>
                  </a:cubicBezTo>
                  <a:cubicBezTo>
                    <a:pt x="566607" y="217488"/>
                    <a:pt x="377166" y="260350"/>
                    <a:pt x="394099" y="260350"/>
                  </a:cubicBezTo>
                  <a:cubicBezTo>
                    <a:pt x="411032" y="260350"/>
                    <a:pt x="616349" y="222250"/>
                    <a:pt x="657624" y="215900"/>
                  </a:cubicBezTo>
                  <a:cubicBezTo>
                    <a:pt x="698899" y="209550"/>
                    <a:pt x="641749" y="222250"/>
                    <a:pt x="641749" y="222250"/>
                  </a:cubicBezTo>
                  <a:lnTo>
                    <a:pt x="111482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7" name="フリーフォーム 1966">
              <a:extLst>
                <a:ext uri="{FF2B5EF4-FFF2-40B4-BE49-F238E27FC236}">
                  <a16:creationId xmlns:a16="http://schemas.microsoft.com/office/drawing/2014/main" id="{FEFB56DF-3789-33FF-A2A0-102C18B84657}"/>
                </a:ext>
              </a:extLst>
            </p:cNvPr>
            <p:cNvSpPr/>
            <p:nvPr/>
          </p:nvSpPr>
          <p:spPr>
            <a:xfrm>
              <a:off x="3317796" y="2638425"/>
              <a:ext cx="136604" cy="349445"/>
            </a:xfrm>
            <a:custGeom>
              <a:avLst/>
              <a:gdLst>
                <a:gd name="connsiteX0" fmla="*/ 79 w 136604"/>
                <a:gd name="connsiteY0" fmla="*/ 0 h 349445"/>
                <a:gd name="connsiteX1" fmla="*/ 108029 w 136604"/>
                <a:gd name="connsiteY1" fmla="*/ 120650 h 349445"/>
                <a:gd name="connsiteX2" fmla="*/ 108029 w 136604"/>
                <a:gd name="connsiteY2" fmla="*/ 231775 h 349445"/>
                <a:gd name="connsiteX3" fmla="*/ 120729 w 136604"/>
                <a:gd name="connsiteY3" fmla="*/ 196850 h 349445"/>
                <a:gd name="connsiteX4" fmla="*/ 136604 w 136604"/>
                <a:gd name="connsiteY4" fmla="*/ 349250 h 349445"/>
                <a:gd name="connsiteX5" fmla="*/ 120729 w 136604"/>
                <a:gd name="connsiteY5" fmla="*/ 225425 h 349445"/>
                <a:gd name="connsiteX6" fmla="*/ 123904 w 136604"/>
                <a:gd name="connsiteY6" fmla="*/ 79375 h 349445"/>
                <a:gd name="connsiteX7" fmla="*/ 127079 w 136604"/>
                <a:gd name="connsiteY7" fmla="*/ 120650 h 349445"/>
                <a:gd name="connsiteX8" fmla="*/ 79 w 136604"/>
                <a:gd name="connsiteY8" fmla="*/ 0 h 34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04" h="349445">
                  <a:moveTo>
                    <a:pt x="79" y="0"/>
                  </a:moveTo>
                  <a:cubicBezTo>
                    <a:pt x="-3096" y="0"/>
                    <a:pt x="90037" y="82021"/>
                    <a:pt x="108029" y="120650"/>
                  </a:cubicBezTo>
                  <a:cubicBezTo>
                    <a:pt x="126021" y="159279"/>
                    <a:pt x="105912" y="219075"/>
                    <a:pt x="108029" y="231775"/>
                  </a:cubicBezTo>
                  <a:cubicBezTo>
                    <a:pt x="110146" y="244475"/>
                    <a:pt x="115967" y="177271"/>
                    <a:pt x="120729" y="196850"/>
                  </a:cubicBezTo>
                  <a:cubicBezTo>
                    <a:pt x="125491" y="216429"/>
                    <a:pt x="136604" y="344488"/>
                    <a:pt x="136604" y="349250"/>
                  </a:cubicBezTo>
                  <a:cubicBezTo>
                    <a:pt x="136604" y="354012"/>
                    <a:pt x="122846" y="270404"/>
                    <a:pt x="120729" y="225425"/>
                  </a:cubicBezTo>
                  <a:cubicBezTo>
                    <a:pt x="118612" y="180446"/>
                    <a:pt x="122846" y="96837"/>
                    <a:pt x="123904" y="79375"/>
                  </a:cubicBezTo>
                  <a:cubicBezTo>
                    <a:pt x="124962" y="61913"/>
                    <a:pt x="141366" y="132821"/>
                    <a:pt x="127079" y="120650"/>
                  </a:cubicBezTo>
                  <a:cubicBezTo>
                    <a:pt x="112792" y="108479"/>
                    <a:pt x="3254" y="0"/>
                    <a:pt x="7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8" name="フリーフォーム 1967">
              <a:extLst>
                <a:ext uri="{FF2B5EF4-FFF2-40B4-BE49-F238E27FC236}">
                  <a16:creationId xmlns:a16="http://schemas.microsoft.com/office/drawing/2014/main" id="{C09B4883-3B60-DCD5-CF97-A6CFA167BEA6}"/>
                </a:ext>
              </a:extLst>
            </p:cNvPr>
            <p:cNvSpPr/>
            <p:nvPr/>
          </p:nvSpPr>
          <p:spPr>
            <a:xfrm>
              <a:off x="2134860" y="2917816"/>
              <a:ext cx="1399432" cy="224137"/>
            </a:xfrm>
            <a:custGeom>
              <a:avLst/>
              <a:gdLst>
                <a:gd name="connsiteX0" fmla="*/ 1915 w 1399432"/>
                <a:gd name="connsiteY0" fmla="*/ 130184 h 224137"/>
                <a:gd name="connsiteX1" fmla="*/ 855990 w 1399432"/>
                <a:gd name="connsiteY1" fmla="*/ 117484 h 224137"/>
                <a:gd name="connsiteX2" fmla="*/ 1227465 w 1399432"/>
                <a:gd name="connsiteY2" fmla="*/ 152409 h 224137"/>
                <a:gd name="connsiteX3" fmla="*/ 1154440 w 1399432"/>
                <a:gd name="connsiteY3" fmla="*/ 146059 h 224137"/>
                <a:gd name="connsiteX4" fmla="*/ 1392565 w 1399432"/>
                <a:gd name="connsiteY4" fmla="*/ 222259 h 224137"/>
                <a:gd name="connsiteX5" fmla="*/ 1284615 w 1399432"/>
                <a:gd name="connsiteY5" fmla="*/ 196859 h 224137"/>
                <a:gd name="connsiteX6" fmla="*/ 782965 w 1399432"/>
                <a:gd name="connsiteY6" fmla="*/ 152409 h 224137"/>
                <a:gd name="connsiteX7" fmla="*/ 1243340 w 1399432"/>
                <a:gd name="connsiteY7" fmla="*/ 196859 h 224137"/>
                <a:gd name="connsiteX8" fmla="*/ 1148090 w 1399432"/>
                <a:gd name="connsiteY8" fmla="*/ 161934 h 224137"/>
                <a:gd name="connsiteX9" fmla="*/ 1033790 w 1399432"/>
                <a:gd name="connsiteY9" fmla="*/ 114309 h 224137"/>
                <a:gd name="connsiteX10" fmla="*/ 1125865 w 1399432"/>
                <a:gd name="connsiteY10" fmla="*/ 9 h 224137"/>
                <a:gd name="connsiteX11" fmla="*/ 1014740 w 1399432"/>
                <a:gd name="connsiteY11" fmla="*/ 120659 h 224137"/>
                <a:gd name="connsiteX12" fmla="*/ 621040 w 1399432"/>
                <a:gd name="connsiteY12" fmla="*/ 120659 h 224137"/>
                <a:gd name="connsiteX13" fmla="*/ 624215 w 1399432"/>
                <a:gd name="connsiteY13" fmla="*/ 127009 h 224137"/>
                <a:gd name="connsiteX14" fmla="*/ 1915 w 1399432"/>
                <a:gd name="connsiteY14" fmla="*/ 130184 h 22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9432" h="224137">
                  <a:moveTo>
                    <a:pt x="1915" y="130184"/>
                  </a:moveTo>
                  <a:cubicBezTo>
                    <a:pt x="40544" y="128597"/>
                    <a:pt x="651732" y="113780"/>
                    <a:pt x="855990" y="117484"/>
                  </a:cubicBezTo>
                  <a:cubicBezTo>
                    <a:pt x="1060248" y="121188"/>
                    <a:pt x="1177723" y="147647"/>
                    <a:pt x="1227465" y="152409"/>
                  </a:cubicBezTo>
                  <a:cubicBezTo>
                    <a:pt x="1277207" y="157171"/>
                    <a:pt x="1126923" y="134417"/>
                    <a:pt x="1154440" y="146059"/>
                  </a:cubicBezTo>
                  <a:cubicBezTo>
                    <a:pt x="1181957" y="157701"/>
                    <a:pt x="1370869" y="213792"/>
                    <a:pt x="1392565" y="222259"/>
                  </a:cubicBezTo>
                  <a:cubicBezTo>
                    <a:pt x="1414261" y="230726"/>
                    <a:pt x="1386215" y="208501"/>
                    <a:pt x="1284615" y="196859"/>
                  </a:cubicBezTo>
                  <a:cubicBezTo>
                    <a:pt x="1183015" y="185217"/>
                    <a:pt x="789844" y="152409"/>
                    <a:pt x="782965" y="152409"/>
                  </a:cubicBezTo>
                  <a:cubicBezTo>
                    <a:pt x="776086" y="152409"/>
                    <a:pt x="1182486" y="195272"/>
                    <a:pt x="1243340" y="196859"/>
                  </a:cubicBezTo>
                  <a:cubicBezTo>
                    <a:pt x="1304194" y="198446"/>
                    <a:pt x="1183015" y="175692"/>
                    <a:pt x="1148090" y="161934"/>
                  </a:cubicBezTo>
                  <a:cubicBezTo>
                    <a:pt x="1113165" y="148176"/>
                    <a:pt x="1037494" y="141296"/>
                    <a:pt x="1033790" y="114309"/>
                  </a:cubicBezTo>
                  <a:cubicBezTo>
                    <a:pt x="1030086" y="87322"/>
                    <a:pt x="1129040" y="-1049"/>
                    <a:pt x="1125865" y="9"/>
                  </a:cubicBezTo>
                  <a:cubicBezTo>
                    <a:pt x="1122690" y="1067"/>
                    <a:pt x="1098877" y="100551"/>
                    <a:pt x="1014740" y="120659"/>
                  </a:cubicBezTo>
                  <a:cubicBezTo>
                    <a:pt x="930603" y="140767"/>
                    <a:pt x="686127" y="119601"/>
                    <a:pt x="621040" y="120659"/>
                  </a:cubicBezTo>
                  <a:cubicBezTo>
                    <a:pt x="555953" y="121717"/>
                    <a:pt x="727932" y="125422"/>
                    <a:pt x="624215" y="127009"/>
                  </a:cubicBezTo>
                  <a:cubicBezTo>
                    <a:pt x="520498" y="128596"/>
                    <a:pt x="-36714" y="131771"/>
                    <a:pt x="1915" y="1301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69" name="フリーフォーム 1968">
              <a:extLst>
                <a:ext uri="{FF2B5EF4-FFF2-40B4-BE49-F238E27FC236}">
                  <a16:creationId xmlns:a16="http://schemas.microsoft.com/office/drawing/2014/main" id="{D83C8DA5-FADB-3691-E47B-6261F1AF5B1B}"/>
                </a:ext>
              </a:extLst>
            </p:cNvPr>
            <p:cNvSpPr/>
            <p:nvPr/>
          </p:nvSpPr>
          <p:spPr>
            <a:xfrm>
              <a:off x="3145897" y="2911439"/>
              <a:ext cx="397578" cy="231811"/>
            </a:xfrm>
            <a:custGeom>
              <a:avLst/>
              <a:gdLst>
                <a:gd name="connsiteX0" fmla="*/ 528 w 397578"/>
                <a:gd name="connsiteY0" fmla="*/ 127036 h 231811"/>
                <a:gd name="connsiteX1" fmla="*/ 203728 w 397578"/>
                <a:gd name="connsiteY1" fmla="*/ 19086 h 231811"/>
                <a:gd name="connsiteX2" fmla="*/ 159278 w 397578"/>
                <a:gd name="connsiteY2" fmla="*/ 57186 h 231811"/>
                <a:gd name="connsiteX3" fmla="*/ 321203 w 397578"/>
                <a:gd name="connsiteY3" fmla="*/ 66711 h 231811"/>
                <a:gd name="connsiteX4" fmla="*/ 232303 w 397578"/>
                <a:gd name="connsiteY4" fmla="*/ 76236 h 231811"/>
                <a:gd name="connsiteX5" fmla="*/ 178328 w 397578"/>
                <a:gd name="connsiteY5" fmla="*/ 98461 h 231811"/>
                <a:gd name="connsiteX6" fmla="*/ 225953 w 397578"/>
                <a:gd name="connsiteY6" fmla="*/ 142911 h 231811"/>
                <a:gd name="connsiteX7" fmla="*/ 397403 w 397578"/>
                <a:gd name="connsiteY7" fmla="*/ 231811 h 231811"/>
                <a:gd name="connsiteX8" fmla="*/ 191028 w 397578"/>
                <a:gd name="connsiteY8" fmla="*/ 142911 h 231811"/>
                <a:gd name="connsiteX9" fmla="*/ 187853 w 397578"/>
                <a:gd name="connsiteY9" fmla="*/ 85761 h 231811"/>
                <a:gd name="connsiteX10" fmla="*/ 276753 w 397578"/>
                <a:gd name="connsiteY10" fmla="*/ 120686 h 231811"/>
                <a:gd name="connsiteX11" fmla="*/ 162453 w 397578"/>
                <a:gd name="connsiteY11" fmla="*/ 44486 h 231811"/>
                <a:gd name="connsiteX12" fmla="*/ 130703 w 397578"/>
                <a:gd name="connsiteY12" fmla="*/ 36 h 231811"/>
                <a:gd name="connsiteX13" fmla="*/ 143403 w 397578"/>
                <a:gd name="connsiteY13" fmla="*/ 38136 h 231811"/>
                <a:gd name="connsiteX14" fmla="*/ 528 w 397578"/>
                <a:gd name="connsiteY14" fmla="*/ 127036 h 231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97578" h="231811">
                  <a:moveTo>
                    <a:pt x="528" y="127036"/>
                  </a:moveTo>
                  <a:cubicBezTo>
                    <a:pt x="10582" y="123861"/>
                    <a:pt x="177270" y="30728"/>
                    <a:pt x="203728" y="19086"/>
                  </a:cubicBezTo>
                  <a:cubicBezTo>
                    <a:pt x="230186" y="7444"/>
                    <a:pt x="139699" y="49248"/>
                    <a:pt x="159278" y="57186"/>
                  </a:cubicBezTo>
                  <a:cubicBezTo>
                    <a:pt x="178857" y="65124"/>
                    <a:pt x="309032" y="63536"/>
                    <a:pt x="321203" y="66711"/>
                  </a:cubicBezTo>
                  <a:cubicBezTo>
                    <a:pt x="333374" y="69886"/>
                    <a:pt x="256116" y="70944"/>
                    <a:pt x="232303" y="76236"/>
                  </a:cubicBezTo>
                  <a:cubicBezTo>
                    <a:pt x="208490" y="81528"/>
                    <a:pt x="179386" y="87349"/>
                    <a:pt x="178328" y="98461"/>
                  </a:cubicBezTo>
                  <a:cubicBezTo>
                    <a:pt x="177270" y="109573"/>
                    <a:pt x="189441" y="120686"/>
                    <a:pt x="225953" y="142911"/>
                  </a:cubicBezTo>
                  <a:cubicBezTo>
                    <a:pt x="262465" y="165136"/>
                    <a:pt x="403224" y="231811"/>
                    <a:pt x="397403" y="231811"/>
                  </a:cubicBezTo>
                  <a:cubicBezTo>
                    <a:pt x="391582" y="231811"/>
                    <a:pt x="225953" y="167253"/>
                    <a:pt x="191028" y="142911"/>
                  </a:cubicBezTo>
                  <a:cubicBezTo>
                    <a:pt x="156103" y="118569"/>
                    <a:pt x="173566" y="89465"/>
                    <a:pt x="187853" y="85761"/>
                  </a:cubicBezTo>
                  <a:cubicBezTo>
                    <a:pt x="202140" y="82057"/>
                    <a:pt x="280986" y="127565"/>
                    <a:pt x="276753" y="120686"/>
                  </a:cubicBezTo>
                  <a:cubicBezTo>
                    <a:pt x="272520" y="113807"/>
                    <a:pt x="186795" y="64594"/>
                    <a:pt x="162453" y="44486"/>
                  </a:cubicBezTo>
                  <a:cubicBezTo>
                    <a:pt x="138111" y="24378"/>
                    <a:pt x="133878" y="1094"/>
                    <a:pt x="130703" y="36"/>
                  </a:cubicBezTo>
                  <a:cubicBezTo>
                    <a:pt x="127528" y="-1022"/>
                    <a:pt x="159807" y="21203"/>
                    <a:pt x="143403" y="38136"/>
                  </a:cubicBezTo>
                  <a:cubicBezTo>
                    <a:pt x="126999" y="55069"/>
                    <a:pt x="-9526" y="130211"/>
                    <a:pt x="528" y="1270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0" name="フリーフォーム 1969">
              <a:extLst>
                <a:ext uri="{FF2B5EF4-FFF2-40B4-BE49-F238E27FC236}">
                  <a16:creationId xmlns:a16="http://schemas.microsoft.com/office/drawing/2014/main" id="{36763F52-8A7C-07E8-F4AF-0B12CB87077E}"/>
                </a:ext>
              </a:extLst>
            </p:cNvPr>
            <p:cNvSpPr/>
            <p:nvPr/>
          </p:nvSpPr>
          <p:spPr>
            <a:xfrm>
              <a:off x="2072631" y="3031952"/>
              <a:ext cx="1480358" cy="225690"/>
            </a:xfrm>
            <a:custGeom>
              <a:avLst/>
              <a:gdLst>
                <a:gd name="connsiteX0" fmla="*/ 10169 w 1480358"/>
                <a:gd name="connsiteY0" fmla="*/ 173 h 225690"/>
                <a:gd name="connsiteX1" fmla="*/ 99069 w 1480358"/>
                <a:gd name="connsiteY1" fmla="*/ 16048 h 225690"/>
                <a:gd name="connsiteX2" fmla="*/ 1118244 w 1480358"/>
                <a:gd name="connsiteY2" fmla="*/ 120823 h 225690"/>
                <a:gd name="connsiteX3" fmla="*/ 1092844 w 1480358"/>
                <a:gd name="connsiteY3" fmla="*/ 120823 h 225690"/>
                <a:gd name="connsiteX4" fmla="*/ 1480194 w 1480358"/>
                <a:gd name="connsiteY4" fmla="*/ 114473 h 225690"/>
                <a:gd name="connsiteX5" fmla="*/ 1140469 w 1480358"/>
                <a:gd name="connsiteY5" fmla="*/ 120823 h 225690"/>
                <a:gd name="connsiteX6" fmla="*/ 1080144 w 1480358"/>
                <a:gd name="connsiteY6" fmla="*/ 136698 h 225690"/>
                <a:gd name="connsiteX7" fmla="*/ 1302394 w 1480358"/>
                <a:gd name="connsiteY7" fmla="*/ 225598 h 225690"/>
                <a:gd name="connsiteX8" fmla="*/ 1096019 w 1480358"/>
                <a:gd name="connsiteY8" fmla="*/ 152573 h 225690"/>
                <a:gd name="connsiteX9" fmla="*/ 969019 w 1480358"/>
                <a:gd name="connsiteY9" fmla="*/ 101773 h 225690"/>
                <a:gd name="connsiteX10" fmla="*/ 413394 w 1480358"/>
                <a:gd name="connsiteY10" fmla="*/ 47798 h 225690"/>
                <a:gd name="connsiteX11" fmla="*/ 10169 w 1480358"/>
                <a:gd name="connsiteY11" fmla="*/ 173 h 22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0358" h="225690">
                  <a:moveTo>
                    <a:pt x="10169" y="173"/>
                  </a:moveTo>
                  <a:cubicBezTo>
                    <a:pt x="-37721" y="-1944"/>
                    <a:pt x="99069" y="16048"/>
                    <a:pt x="99069" y="16048"/>
                  </a:cubicBezTo>
                  <a:lnTo>
                    <a:pt x="1118244" y="120823"/>
                  </a:lnTo>
                  <a:cubicBezTo>
                    <a:pt x="1283873" y="138286"/>
                    <a:pt x="1092844" y="120823"/>
                    <a:pt x="1092844" y="120823"/>
                  </a:cubicBezTo>
                  <a:lnTo>
                    <a:pt x="1480194" y="114473"/>
                  </a:lnTo>
                  <a:cubicBezTo>
                    <a:pt x="1488131" y="114473"/>
                    <a:pt x="1207144" y="117119"/>
                    <a:pt x="1140469" y="120823"/>
                  </a:cubicBezTo>
                  <a:cubicBezTo>
                    <a:pt x="1073794" y="124527"/>
                    <a:pt x="1053156" y="119235"/>
                    <a:pt x="1080144" y="136698"/>
                  </a:cubicBezTo>
                  <a:cubicBezTo>
                    <a:pt x="1107132" y="154161"/>
                    <a:pt x="1299748" y="222952"/>
                    <a:pt x="1302394" y="225598"/>
                  </a:cubicBezTo>
                  <a:cubicBezTo>
                    <a:pt x="1305040" y="228244"/>
                    <a:pt x="1151582" y="173211"/>
                    <a:pt x="1096019" y="152573"/>
                  </a:cubicBezTo>
                  <a:cubicBezTo>
                    <a:pt x="1040457" y="131936"/>
                    <a:pt x="1082790" y="119235"/>
                    <a:pt x="969019" y="101773"/>
                  </a:cubicBezTo>
                  <a:cubicBezTo>
                    <a:pt x="855248" y="84311"/>
                    <a:pt x="573202" y="62086"/>
                    <a:pt x="413394" y="47798"/>
                  </a:cubicBezTo>
                  <a:cubicBezTo>
                    <a:pt x="253586" y="33511"/>
                    <a:pt x="131877" y="24779"/>
                    <a:pt x="10169" y="17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1" name="フリーフォーム 1970">
              <a:extLst>
                <a:ext uri="{FF2B5EF4-FFF2-40B4-BE49-F238E27FC236}">
                  <a16:creationId xmlns:a16="http://schemas.microsoft.com/office/drawing/2014/main" id="{5B7BD41F-7DF3-F2B5-0742-814A46815D99}"/>
                </a:ext>
              </a:extLst>
            </p:cNvPr>
            <p:cNvSpPr/>
            <p:nvPr/>
          </p:nvSpPr>
          <p:spPr>
            <a:xfrm>
              <a:off x="855901" y="3939134"/>
              <a:ext cx="1519298" cy="257283"/>
            </a:xfrm>
            <a:custGeom>
              <a:avLst/>
              <a:gdLst>
                <a:gd name="connsiteX0" fmla="*/ 1515824 w 1519298"/>
                <a:gd name="connsiteY0" fmla="*/ 1041 h 257283"/>
                <a:gd name="connsiteX1" fmla="*/ 756999 w 1519298"/>
                <a:gd name="connsiteY1" fmla="*/ 251866 h 257283"/>
                <a:gd name="connsiteX2" fmla="*/ 1007824 w 1519298"/>
                <a:gd name="connsiteY2" fmla="*/ 169316 h 257283"/>
                <a:gd name="connsiteX3" fmla="*/ 1214199 w 1519298"/>
                <a:gd name="connsiteY3" fmla="*/ 121691 h 257283"/>
                <a:gd name="connsiteX4" fmla="*/ 1172924 w 1519298"/>
                <a:gd name="connsiteY4" fmla="*/ 191541 h 257283"/>
                <a:gd name="connsiteX5" fmla="*/ 903049 w 1519298"/>
                <a:gd name="connsiteY5" fmla="*/ 229641 h 257283"/>
                <a:gd name="connsiteX6" fmla="*/ 588724 w 1519298"/>
                <a:gd name="connsiteY6" fmla="*/ 207416 h 257283"/>
                <a:gd name="connsiteX7" fmla="*/ 1349 w 1519298"/>
                <a:gd name="connsiteY7" fmla="*/ 32791 h 257283"/>
                <a:gd name="connsiteX8" fmla="*/ 766524 w 1519298"/>
                <a:gd name="connsiteY8" fmla="*/ 242341 h 257283"/>
                <a:gd name="connsiteX9" fmla="*/ 1103074 w 1519298"/>
                <a:gd name="connsiteY9" fmla="*/ 172491 h 257283"/>
                <a:gd name="connsiteX10" fmla="*/ 1042749 w 1519298"/>
                <a:gd name="connsiteY10" fmla="*/ 162966 h 257283"/>
                <a:gd name="connsiteX11" fmla="*/ 1515824 w 1519298"/>
                <a:gd name="connsiteY11" fmla="*/ 1041 h 25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19298" h="257283">
                  <a:moveTo>
                    <a:pt x="1515824" y="1041"/>
                  </a:moveTo>
                  <a:cubicBezTo>
                    <a:pt x="1468199" y="15858"/>
                    <a:pt x="756999" y="251866"/>
                    <a:pt x="756999" y="251866"/>
                  </a:cubicBezTo>
                  <a:cubicBezTo>
                    <a:pt x="672332" y="279912"/>
                    <a:pt x="931624" y="191012"/>
                    <a:pt x="1007824" y="169316"/>
                  </a:cubicBezTo>
                  <a:cubicBezTo>
                    <a:pt x="1084024" y="147620"/>
                    <a:pt x="1186682" y="117987"/>
                    <a:pt x="1214199" y="121691"/>
                  </a:cubicBezTo>
                  <a:cubicBezTo>
                    <a:pt x="1241716" y="125395"/>
                    <a:pt x="1224782" y="173549"/>
                    <a:pt x="1172924" y="191541"/>
                  </a:cubicBezTo>
                  <a:cubicBezTo>
                    <a:pt x="1121066" y="209533"/>
                    <a:pt x="1000416" y="226995"/>
                    <a:pt x="903049" y="229641"/>
                  </a:cubicBezTo>
                  <a:cubicBezTo>
                    <a:pt x="805682" y="232287"/>
                    <a:pt x="739007" y="240224"/>
                    <a:pt x="588724" y="207416"/>
                  </a:cubicBezTo>
                  <a:cubicBezTo>
                    <a:pt x="438441" y="174608"/>
                    <a:pt x="-28284" y="26970"/>
                    <a:pt x="1349" y="32791"/>
                  </a:cubicBezTo>
                  <a:cubicBezTo>
                    <a:pt x="30982" y="38612"/>
                    <a:pt x="582903" y="219058"/>
                    <a:pt x="766524" y="242341"/>
                  </a:cubicBezTo>
                  <a:cubicBezTo>
                    <a:pt x="950145" y="265624"/>
                    <a:pt x="1057036" y="185720"/>
                    <a:pt x="1103074" y="172491"/>
                  </a:cubicBezTo>
                  <a:cubicBezTo>
                    <a:pt x="1149112" y="159262"/>
                    <a:pt x="978720" y="192070"/>
                    <a:pt x="1042749" y="162966"/>
                  </a:cubicBezTo>
                  <a:cubicBezTo>
                    <a:pt x="1106778" y="133862"/>
                    <a:pt x="1563449" y="-13776"/>
                    <a:pt x="1515824" y="10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2" name="フリーフォーム 1971">
              <a:extLst>
                <a:ext uri="{FF2B5EF4-FFF2-40B4-BE49-F238E27FC236}">
                  <a16:creationId xmlns:a16="http://schemas.microsoft.com/office/drawing/2014/main" id="{C3F9B1B9-5C59-3FB3-FAE5-351F45DEBD90}"/>
                </a:ext>
              </a:extLst>
            </p:cNvPr>
            <p:cNvSpPr/>
            <p:nvPr/>
          </p:nvSpPr>
          <p:spPr>
            <a:xfrm>
              <a:off x="892175" y="4083050"/>
              <a:ext cx="1158470" cy="181030"/>
            </a:xfrm>
            <a:custGeom>
              <a:avLst/>
              <a:gdLst>
                <a:gd name="connsiteX0" fmla="*/ 0 w 1158470"/>
                <a:gd name="connsiteY0" fmla="*/ 0 h 181030"/>
                <a:gd name="connsiteX1" fmla="*/ 1108075 w 1158470"/>
                <a:gd name="connsiteY1" fmla="*/ 133350 h 181030"/>
                <a:gd name="connsiteX2" fmla="*/ 936625 w 1158470"/>
                <a:gd name="connsiteY2" fmla="*/ 98425 h 181030"/>
                <a:gd name="connsiteX3" fmla="*/ 638175 w 1158470"/>
                <a:gd name="connsiteY3" fmla="*/ 180975 h 181030"/>
                <a:gd name="connsiteX4" fmla="*/ 844550 w 1158470"/>
                <a:gd name="connsiteY4" fmla="*/ 111125 h 181030"/>
                <a:gd name="connsiteX5" fmla="*/ 774700 w 1158470"/>
                <a:gd name="connsiteY5" fmla="*/ 104775 h 181030"/>
                <a:gd name="connsiteX6" fmla="*/ 0 w 1158470"/>
                <a:gd name="connsiteY6" fmla="*/ 0 h 18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8470" h="181030">
                  <a:moveTo>
                    <a:pt x="0" y="0"/>
                  </a:moveTo>
                  <a:lnTo>
                    <a:pt x="1108075" y="133350"/>
                  </a:lnTo>
                  <a:cubicBezTo>
                    <a:pt x="1264179" y="149754"/>
                    <a:pt x="1014942" y="90488"/>
                    <a:pt x="936625" y="98425"/>
                  </a:cubicBezTo>
                  <a:cubicBezTo>
                    <a:pt x="858308" y="106362"/>
                    <a:pt x="653521" y="178858"/>
                    <a:pt x="638175" y="180975"/>
                  </a:cubicBezTo>
                  <a:cubicBezTo>
                    <a:pt x="622829" y="183092"/>
                    <a:pt x="821796" y="123825"/>
                    <a:pt x="844550" y="111125"/>
                  </a:cubicBezTo>
                  <a:cubicBezTo>
                    <a:pt x="867304" y="98425"/>
                    <a:pt x="774700" y="104775"/>
                    <a:pt x="774700" y="10477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3" name="フリーフォーム 1972">
              <a:extLst>
                <a:ext uri="{FF2B5EF4-FFF2-40B4-BE49-F238E27FC236}">
                  <a16:creationId xmlns:a16="http://schemas.microsoft.com/office/drawing/2014/main" id="{512D9C0B-EAB0-3B68-2310-741412FF54B3}"/>
                </a:ext>
              </a:extLst>
            </p:cNvPr>
            <p:cNvSpPr/>
            <p:nvPr/>
          </p:nvSpPr>
          <p:spPr>
            <a:xfrm>
              <a:off x="933003" y="4140021"/>
              <a:ext cx="1013921" cy="115935"/>
            </a:xfrm>
            <a:custGeom>
              <a:avLst/>
              <a:gdLst>
                <a:gd name="connsiteX0" fmla="*/ 3622 w 1013921"/>
                <a:gd name="connsiteY0" fmla="*/ 179 h 115935"/>
                <a:gd name="connsiteX1" fmla="*/ 987872 w 1013921"/>
                <a:gd name="connsiteY1" fmla="*/ 111304 h 115935"/>
                <a:gd name="connsiteX2" fmla="*/ 667197 w 1013921"/>
                <a:gd name="connsiteY2" fmla="*/ 85904 h 115935"/>
                <a:gd name="connsiteX3" fmla="*/ 3622 w 1013921"/>
                <a:gd name="connsiteY3" fmla="*/ 179 h 11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3921" h="115935">
                  <a:moveTo>
                    <a:pt x="3622" y="179"/>
                  </a:moveTo>
                  <a:cubicBezTo>
                    <a:pt x="57068" y="4412"/>
                    <a:pt x="877276" y="97017"/>
                    <a:pt x="987872" y="111304"/>
                  </a:cubicBezTo>
                  <a:cubicBezTo>
                    <a:pt x="1098468" y="125591"/>
                    <a:pt x="831239" y="103896"/>
                    <a:pt x="667197" y="85904"/>
                  </a:cubicBezTo>
                  <a:cubicBezTo>
                    <a:pt x="503155" y="67912"/>
                    <a:pt x="-49824" y="-4054"/>
                    <a:pt x="3622" y="1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4" name="フリーフォーム 1973">
              <a:extLst>
                <a:ext uri="{FF2B5EF4-FFF2-40B4-BE49-F238E27FC236}">
                  <a16:creationId xmlns:a16="http://schemas.microsoft.com/office/drawing/2014/main" id="{2BC89857-12B3-A356-D7E0-1488302CD2D0}"/>
                </a:ext>
              </a:extLst>
            </p:cNvPr>
            <p:cNvSpPr/>
            <p:nvPr/>
          </p:nvSpPr>
          <p:spPr>
            <a:xfrm>
              <a:off x="908050" y="4184650"/>
              <a:ext cx="1017930" cy="101718"/>
            </a:xfrm>
            <a:custGeom>
              <a:avLst/>
              <a:gdLst>
                <a:gd name="connsiteX0" fmla="*/ 0 w 1017930"/>
                <a:gd name="connsiteY0" fmla="*/ 0 h 101718"/>
                <a:gd name="connsiteX1" fmla="*/ 974725 w 1017930"/>
                <a:gd name="connsiteY1" fmla="*/ 95250 h 101718"/>
                <a:gd name="connsiteX2" fmla="*/ 762000 w 1017930"/>
                <a:gd name="connsiteY2" fmla="*/ 82550 h 101718"/>
                <a:gd name="connsiteX3" fmla="*/ 0 w 1017930"/>
                <a:gd name="connsiteY3" fmla="*/ 0 h 10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7930" h="101718">
                  <a:moveTo>
                    <a:pt x="0" y="0"/>
                  </a:moveTo>
                  <a:cubicBezTo>
                    <a:pt x="35454" y="2117"/>
                    <a:pt x="847725" y="81492"/>
                    <a:pt x="974725" y="95250"/>
                  </a:cubicBezTo>
                  <a:cubicBezTo>
                    <a:pt x="1101725" y="109008"/>
                    <a:pt x="923925" y="98954"/>
                    <a:pt x="762000" y="825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5" name="フリーフォーム 1974">
              <a:extLst>
                <a:ext uri="{FF2B5EF4-FFF2-40B4-BE49-F238E27FC236}">
                  <a16:creationId xmlns:a16="http://schemas.microsoft.com/office/drawing/2014/main" id="{51D8AB29-0687-0E5E-CC56-6E530DA34D15}"/>
                </a:ext>
              </a:extLst>
            </p:cNvPr>
            <p:cNvSpPr/>
            <p:nvPr/>
          </p:nvSpPr>
          <p:spPr>
            <a:xfrm>
              <a:off x="819533" y="4154601"/>
              <a:ext cx="832341" cy="150886"/>
            </a:xfrm>
            <a:custGeom>
              <a:avLst/>
              <a:gdLst>
                <a:gd name="connsiteX0" fmla="*/ 5967 w 832341"/>
                <a:gd name="connsiteY0" fmla="*/ 1474 h 150886"/>
                <a:gd name="connsiteX1" fmla="*/ 301242 w 832341"/>
                <a:gd name="connsiteY1" fmla="*/ 122124 h 150886"/>
                <a:gd name="connsiteX2" fmla="*/ 196467 w 832341"/>
                <a:gd name="connsiteY2" fmla="*/ 80849 h 150886"/>
                <a:gd name="connsiteX3" fmla="*/ 218692 w 832341"/>
                <a:gd name="connsiteY3" fmla="*/ 128474 h 150886"/>
                <a:gd name="connsiteX4" fmla="*/ 225042 w 832341"/>
                <a:gd name="connsiteY4" fmla="*/ 96724 h 150886"/>
                <a:gd name="connsiteX5" fmla="*/ 828292 w 832341"/>
                <a:gd name="connsiteY5" fmla="*/ 150699 h 150886"/>
                <a:gd name="connsiteX6" fmla="*/ 504442 w 832341"/>
                <a:gd name="connsiteY6" fmla="*/ 115774 h 150886"/>
                <a:gd name="connsiteX7" fmla="*/ 218692 w 832341"/>
                <a:gd name="connsiteY7" fmla="*/ 87199 h 150886"/>
                <a:gd name="connsiteX8" fmla="*/ 110742 w 832341"/>
                <a:gd name="connsiteY8" fmla="*/ 55449 h 150886"/>
                <a:gd name="connsiteX9" fmla="*/ 5967 w 832341"/>
                <a:gd name="connsiteY9" fmla="*/ 1474 h 150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32341" h="150886">
                  <a:moveTo>
                    <a:pt x="5967" y="1474"/>
                  </a:moveTo>
                  <a:cubicBezTo>
                    <a:pt x="37717" y="12586"/>
                    <a:pt x="269492" y="108895"/>
                    <a:pt x="301242" y="122124"/>
                  </a:cubicBezTo>
                  <a:cubicBezTo>
                    <a:pt x="332992" y="135353"/>
                    <a:pt x="210225" y="79791"/>
                    <a:pt x="196467" y="80849"/>
                  </a:cubicBezTo>
                  <a:cubicBezTo>
                    <a:pt x="182709" y="81907"/>
                    <a:pt x="213930" y="125828"/>
                    <a:pt x="218692" y="128474"/>
                  </a:cubicBezTo>
                  <a:cubicBezTo>
                    <a:pt x="223454" y="131120"/>
                    <a:pt x="123442" y="93020"/>
                    <a:pt x="225042" y="96724"/>
                  </a:cubicBezTo>
                  <a:cubicBezTo>
                    <a:pt x="326642" y="100428"/>
                    <a:pt x="781725" y="147524"/>
                    <a:pt x="828292" y="150699"/>
                  </a:cubicBezTo>
                  <a:cubicBezTo>
                    <a:pt x="874859" y="153874"/>
                    <a:pt x="504442" y="115774"/>
                    <a:pt x="504442" y="115774"/>
                  </a:cubicBezTo>
                  <a:cubicBezTo>
                    <a:pt x="402842" y="105191"/>
                    <a:pt x="284309" y="97253"/>
                    <a:pt x="218692" y="87199"/>
                  </a:cubicBezTo>
                  <a:cubicBezTo>
                    <a:pt x="153075" y="77145"/>
                    <a:pt x="143550" y="65503"/>
                    <a:pt x="110742" y="55449"/>
                  </a:cubicBezTo>
                  <a:cubicBezTo>
                    <a:pt x="77934" y="45395"/>
                    <a:pt x="-25783" y="-9638"/>
                    <a:pt x="5967" y="14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6" name="フリーフォーム 1975">
              <a:extLst>
                <a:ext uri="{FF2B5EF4-FFF2-40B4-BE49-F238E27FC236}">
                  <a16:creationId xmlns:a16="http://schemas.microsoft.com/office/drawing/2014/main" id="{07827CD8-16D8-B2DE-D545-2361C2B1A9B2}"/>
                </a:ext>
              </a:extLst>
            </p:cNvPr>
            <p:cNvSpPr/>
            <p:nvPr/>
          </p:nvSpPr>
          <p:spPr>
            <a:xfrm>
              <a:off x="557789" y="3978564"/>
              <a:ext cx="165582" cy="543648"/>
            </a:xfrm>
            <a:custGeom>
              <a:avLst/>
              <a:gdLst>
                <a:gd name="connsiteX0" fmla="*/ 1011 w 165582"/>
                <a:gd name="connsiteY0" fmla="*/ 2886 h 543648"/>
                <a:gd name="connsiteX1" fmla="*/ 162936 w 165582"/>
                <a:gd name="connsiteY1" fmla="*/ 533111 h 543648"/>
                <a:gd name="connsiteX2" fmla="*/ 96261 w 165582"/>
                <a:gd name="connsiteY2" fmla="*/ 329911 h 543648"/>
                <a:gd name="connsiteX3" fmla="*/ 1011 w 165582"/>
                <a:gd name="connsiteY3" fmla="*/ 2886 h 54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582" h="543648">
                  <a:moveTo>
                    <a:pt x="1011" y="2886"/>
                  </a:moveTo>
                  <a:cubicBezTo>
                    <a:pt x="12124" y="36753"/>
                    <a:pt x="147061" y="478607"/>
                    <a:pt x="162936" y="533111"/>
                  </a:cubicBezTo>
                  <a:cubicBezTo>
                    <a:pt x="178811" y="587615"/>
                    <a:pt x="119015" y="417223"/>
                    <a:pt x="96261" y="329911"/>
                  </a:cubicBezTo>
                  <a:cubicBezTo>
                    <a:pt x="73507" y="242599"/>
                    <a:pt x="-10102" y="-30981"/>
                    <a:pt x="1011" y="288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7" name="フリーフォーム 1976">
              <a:extLst>
                <a:ext uri="{FF2B5EF4-FFF2-40B4-BE49-F238E27FC236}">
                  <a16:creationId xmlns:a16="http://schemas.microsoft.com/office/drawing/2014/main" id="{F999D347-1600-4498-27F1-5C0554DC2C8C}"/>
                </a:ext>
              </a:extLst>
            </p:cNvPr>
            <p:cNvSpPr/>
            <p:nvPr/>
          </p:nvSpPr>
          <p:spPr>
            <a:xfrm>
              <a:off x="944044" y="4390213"/>
              <a:ext cx="651930" cy="742207"/>
            </a:xfrm>
            <a:custGeom>
              <a:avLst/>
              <a:gdLst>
                <a:gd name="connsiteX0" fmla="*/ 5281 w 651930"/>
                <a:gd name="connsiteY0" fmla="*/ 391337 h 742207"/>
                <a:gd name="connsiteX1" fmla="*/ 364056 w 651930"/>
                <a:gd name="connsiteY1" fmla="*/ 492937 h 742207"/>
                <a:gd name="connsiteX2" fmla="*/ 608531 w 651930"/>
                <a:gd name="connsiteY2" fmla="*/ 565962 h 742207"/>
                <a:gd name="connsiteX3" fmla="*/ 576781 w 651930"/>
                <a:gd name="connsiteY3" fmla="*/ 812 h 742207"/>
                <a:gd name="connsiteX4" fmla="*/ 646631 w 651930"/>
                <a:gd name="connsiteY4" fmla="*/ 708837 h 742207"/>
                <a:gd name="connsiteX5" fmla="*/ 643456 w 651930"/>
                <a:gd name="connsiteY5" fmla="*/ 623112 h 742207"/>
                <a:gd name="connsiteX6" fmla="*/ 614881 w 651930"/>
                <a:gd name="connsiteY6" fmla="*/ 588187 h 742207"/>
                <a:gd name="connsiteX7" fmla="*/ 395806 w 651930"/>
                <a:gd name="connsiteY7" fmla="*/ 470712 h 742207"/>
                <a:gd name="connsiteX8" fmla="*/ 525981 w 651930"/>
                <a:gd name="connsiteY8" fmla="*/ 572312 h 742207"/>
                <a:gd name="connsiteX9" fmla="*/ 348181 w 651930"/>
                <a:gd name="connsiteY9" fmla="*/ 483412 h 742207"/>
                <a:gd name="connsiteX10" fmla="*/ 160856 w 651930"/>
                <a:gd name="connsiteY10" fmla="*/ 429437 h 742207"/>
                <a:gd name="connsiteX11" fmla="*/ 5281 w 651930"/>
                <a:gd name="connsiteY11" fmla="*/ 391337 h 74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1930" h="742207">
                  <a:moveTo>
                    <a:pt x="5281" y="391337"/>
                  </a:moveTo>
                  <a:cubicBezTo>
                    <a:pt x="39148" y="401920"/>
                    <a:pt x="364056" y="492937"/>
                    <a:pt x="364056" y="492937"/>
                  </a:cubicBezTo>
                  <a:cubicBezTo>
                    <a:pt x="464598" y="522041"/>
                    <a:pt x="573077" y="647983"/>
                    <a:pt x="608531" y="565962"/>
                  </a:cubicBezTo>
                  <a:cubicBezTo>
                    <a:pt x="643985" y="483941"/>
                    <a:pt x="570431" y="-23000"/>
                    <a:pt x="576781" y="812"/>
                  </a:cubicBezTo>
                  <a:cubicBezTo>
                    <a:pt x="583131" y="24624"/>
                    <a:pt x="635519" y="605120"/>
                    <a:pt x="646631" y="708837"/>
                  </a:cubicBezTo>
                  <a:cubicBezTo>
                    <a:pt x="657743" y="812554"/>
                    <a:pt x="648748" y="643220"/>
                    <a:pt x="643456" y="623112"/>
                  </a:cubicBezTo>
                  <a:cubicBezTo>
                    <a:pt x="638164" y="603004"/>
                    <a:pt x="656156" y="613587"/>
                    <a:pt x="614881" y="588187"/>
                  </a:cubicBezTo>
                  <a:cubicBezTo>
                    <a:pt x="573606" y="562787"/>
                    <a:pt x="410623" y="473358"/>
                    <a:pt x="395806" y="470712"/>
                  </a:cubicBezTo>
                  <a:cubicBezTo>
                    <a:pt x="380989" y="468066"/>
                    <a:pt x="533918" y="570195"/>
                    <a:pt x="525981" y="572312"/>
                  </a:cubicBezTo>
                  <a:cubicBezTo>
                    <a:pt x="518044" y="574429"/>
                    <a:pt x="409035" y="507225"/>
                    <a:pt x="348181" y="483412"/>
                  </a:cubicBezTo>
                  <a:cubicBezTo>
                    <a:pt x="287327" y="459599"/>
                    <a:pt x="212185" y="441079"/>
                    <a:pt x="160856" y="429437"/>
                  </a:cubicBezTo>
                  <a:cubicBezTo>
                    <a:pt x="109527" y="417795"/>
                    <a:pt x="-28586" y="380754"/>
                    <a:pt x="5281" y="3913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8" name="フリーフォーム 1977">
              <a:extLst>
                <a:ext uri="{FF2B5EF4-FFF2-40B4-BE49-F238E27FC236}">
                  <a16:creationId xmlns:a16="http://schemas.microsoft.com/office/drawing/2014/main" id="{D2E90C7D-66F5-D203-FBC1-04D97B7641D2}"/>
                </a:ext>
              </a:extLst>
            </p:cNvPr>
            <p:cNvSpPr/>
            <p:nvPr/>
          </p:nvSpPr>
          <p:spPr>
            <a:xfrm>
              <a:off x="671189" y="3311522"/>
              <a:ext cx="40075" cy="454078"/>
            </a:xfrm>
            <a:custGeom>
              <a:avLst/>
              <a:gdLst>
                <a:gd name="connsiteX0" fmla="*/ 40011 w 40075"/>
                <a:gd name="connsiteY0" fmla="*/ 3 h 454078"/>
                <a:gd name="connsiteX1" fmla="*/ 1911 w 40075"/>
                <a:gd name="connsiteY1" fmla="*/ 234953 h 454078"/>
                <a:gd name="connsiteX2" fmla="*/ 8261 w 40075"/>
                <a:gd name="connsiteY2" fmla="*/ 222253 h 454078"/>
                <a:gd name="connsiteX3" fmla="*/ 30486 w 40075"/>
                <a:gd name="connsiteY3" fmla="*/ 454028 h 454078"/>
                <a:gd name="connsiteX4" fmla="*/ 11436 w 40075"/>
                <a:gd name="connsiteY4" fmla="*/ 241303 h 454078"/>
                <a:gd name="connsiteX5" fmla="*/ 40011 w 40075"/>
                <a:gd name="connsiteY5" fmla="*/ 3 h 454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075" h="454078">
                  <a:moveTo>
                    <a:pt x="40011" y="3"/>
                  </a:moveTo>
                  <a:cubicBezTo>
                    <a:pt x="38423" y="-1055"/>
                    <a:pt x="1911" y="234953"/>
                    <a:pt x="1911" y="234953"/>
                  </a:cubicBezTo>
                  <a:cubicBezTo>
                    <a:pt x="-3381" y="271995"/>
                    <a:pt x="3498" y="185741"/>
                    <a:pt x="8261" y="222253"/>
                  </a:cubicBezTo>
                  <a:cubicBezTo>
                    <a:pt x="13023" y="258766"/>
                    <a:pt x="29957" y="450853"/>
                    <a:pt x="30486" y="454028"/>
                  </a:cubicBezTo>
                  <a:cubicBezTo>
                    <a:pt x="31015" y="457203"/>
                    <a:pt x="9319" y="309036"/>
                    <a:pt x="11436" y="241303"/>
                  </a:cubicBezTo>
                  <a:cubicBezTo>
                    <a:pt x="13553" y="173570"/>
                    <a:pt x="41599" y="1061"/>
                    <a:pt x="40011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79" name="フリーフォーム 1978">
              <a:extLst>
                <a:ext uri="{FF2B5EF4-FFF2-40B4-BE49-F238E27FC236}">
                  <a16:creationId xmlns:a16="http://schemas.microsoft.com/office/drawing/2014/main" id="{35DF072D-F460-8225-D63C-006906ABF896}"/>
                </a:ext>
              </a:extLst>
            </p:cNvPr>
            <p:cNvSpPr/>
            <p:nvPr/>
          </p:nvSpPr>
          <p:spPr>
            <a:xfrm>
              <a:off x="863600" y="3420514"/>
              <a:ext cx="152079" cy="389512"/>
            </a:xfrm>
            <a:custGeom>
              <a:avLst/>
              <a:gdLst>
                <a:gd name="connsiteX0" fmla="*/ 149225 w 152079"/>
                <a:gd name="connsiteY0" fmla="*/ 11661 h 389512"/>
                <a:gd name="connsiteX1" fmla="*/ 15875 w 152079"/>
                <a:gd name="connsiteY1" fmla="*/ 294236 h 389512"/>
                <a:gd name="connsiteX2" fmla="*/ 66675 w 152079"/>
                <a:gd name="connsiteY2" fmla="*/ 205336 h 389512"/>
                <a:gd name="connsiteX3" fmla="*/ 149225 w 152079"/>
                <a:gd name="connsiteY3" fmla="*/ 110086 h 389512"/>
                <a:gd name="connsiteX4" fmla="*/ 76200 w 152079"/>
                <a:gd name="connsiteY4" fmla="*/ 221211 h 389512"/>
                <a:gd name="connsiteX5" fmla="*/ 130175 w 152079"/>
                <a:gd name="connsiteY5" fmla="*/ 186286 h 389512"/>
                <a:gd name="connsiteX6" fmla="*/ 41275 w 152079"/>
                <a:gd name="connsiteY6" fmla="*/ 243436 h 389512"/>
                <a:gd name="connsiteX7" fmla="*/ 60325 w 152079"/>
                <a:gd name="connsiteY7" fmla="*/ 227561 h 389512"/>
                <a:gd name="connsiteX8" fmla="*/ 85725 w 152079"/>
                <a:gd name="connsiteY8" fmla="*/ 284711 h 389512"/>
                <a:gd name="connsiteX9" fmla="*/ 0 w 152079"/>
                <a:gd name="connsiteY9" fmla="*/ 389486 h 389512"/>
                <a:gd name="connsiteX10" fmla="*/ 85725 w 152079"/>
                <a:gd name="connsiteY10" fmla="*/ 294236 h 389512"/>
                <a:gd name="connsiteX11" fmla="*/ 53975 w 152079"/>
                <a:gd name="connsiteY11" fmla="*/ 224386 h 389512"/>
                <a:gd name="connsiteX12" fmla="*/ 104775 w 152079"/>
                <a:gd name="connsiteY12" fmla="*/ 68811 h 389512"/>
                <a:gd name="connsiteX13" fmla="*/ 149225 w 152079"/>
                <a:gd name="connsiteY13" fmla="*/ 11661 h 38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2079" h="389512">
                  <a:moveTo>
                    <a:pt x="149225" y="11661"/>
                  </a:moveTo>
                  <a:cubicBezTo>
                    <a:pt x="134408" y="49232"/>
                    <a:pt x="29633" y="261957"/>
                    <a:pt x="15875" y="294236"/>
                  </a:cubicBezTo>
                  <a:cubicBezTo>
                    <a:pt x="2117" y="326515"/>
                    <a:pt x="44450" y="236028"/>
                    <a:pt x="66675" y="205336"/>
                  </a:cubicBezTo>
                  <a:cubicBezTo>
                    <a:pt x="88900" y="174644"/>
                    <a:pt x="147637" y="107440"/>
                    <a:pt x="149225" y="110086"/>
                  </a:cubicBezTo>
                  <a:cubicBezTo>
                    <a:pt x="150813" y="112732"/>
                    <a:pt x="79375" y="208511"/>
                    <a:pt x="76200" y="221211"/>
                  </a:cubicBezTo>
                  <a:cubicBezTo>
                    <a:pt x="73025" y="233911"/>
                    <a:pt x="130175" y="186286"/>
                    <a:pt x="130175" y="186286"/>
                  </a:cubicBezTo>
                  <a:lnTo>
                    <a:pt x="41275" y="243436"/>
                  </a:lnTo>
                  <a:cubicBezTo>
                    <a:pt x="29633" y="250315"/>
                    <a:pt x="52917" y="220682"/>
                    <a:pt x="60325" y="227561"/>
                  </a:cubicBezTo>
                  <a:cubicBezTo>
                    <a:pt x="67733" y="234440"/>
                    <a:pt x="95779" y="257724"/>
                    <a:pt x="85725" y="284711"/>
                  </a:cubicBezTo>
                  <a:cubicBezTo>
                    <a:pt x="75671" y="311699"/>
                    <a:pt x="0" y="387899"/>
                    <a:pt x="0" y="389486"/>
                  </a:cubicBezTo>
                  <a:cubicBezTo>
                    <a:pt x="0" y="391073"/>
                    <a:pt x="76729" y="321753"/>
                    <a:pt x="85725" y="294236"/>
                  </a:cubicBezTo>
                  <a:cubicBezTo>
                    <a:pt x="94721" y="266719"/>
                    <a:pt x="50800" y="261957"/>
                    <a:pt x="53975" y="224386"/>
                  </a:cubicBezTo>
                  <a:cubicBezTo>
                    <a:pt x="57150" y="186815"/>
                    <a:pt x="92604" y="101090"/>
                    <a:pt x="104775" y="68811"/>
                  </a:cubicBezTo>
                  <a:cubicBezTo>
                    <a:pt x="116946" y="36532"/>
                    <a:pt x="164042" y="-25910"/>
                    <a:pt x="149225" y="116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0" name="フリーフォーム 1979">
              <a:extLst>
                <a:ext uri="{FF2B5EF4-FFF2-40B4-BE49-F238E27FC236}">
                  <a16:creationId xmlns:a16="http://schemas.microsoft.com/office/drawing/2014/main" id="{457FDC84-0FDC-63C0-72CB-114F4CB87800}"/>
                </a:ext>
              </a:extLst>
            </p:cNvPr>
            <p:cNvSpPr/>
            <p:nvPr/>
          </p:nvSpPr>
          <p:spPr>
            <a:xfrm>
              <a:off x="1082675" y="3511550"/>
              <a:ext cx="432827" cy="542131"/>
            </a:xfrm>
            <a:custGeom>
              <a:avLst/>
              <a:gdLst>
                <a:gd name="connsiteX0" fmla="*/ 0 w 432827"/>
                <a:gd name="connsiteY0" fmla="*/ 0 h 542131"/>
                <a:gd name="connsiteX1" fmla="*/ 409575 w 432827"/>
                <a:gd name="connsiteY1" fmla="*/ 517525 h 542131"/>
                <a:gd name="connsiteX2" fmla="*/ 342900 w 432827"/>
                <a:gd name="connsiteY2" fmla="*/ 415925 h 542131"/>
                <a:gd name="connsiteX3" fmla="*/ 0 w 432827"/>
                <a:gd name="connsiteY3" fmla="*/ 0 h 542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827" h="542131">
                  <a:moveTo>
                    <a:pt x="0" y="0"/>
                  </a:moveTo>
                  <a:cubicBezTo>
                    <a:pt x="11112" y="16933"/>
                    <a:pt x="352425" y="448204"/>
                    <a:pt x="409575" y="517525"/>
                  </a:cubicBezTo>
                  <a:cubicBezTo>
                    <a:pt x="466725" y="586846"/>
                    <a:pt x="408517" y="495829"/>
                    <a:pt x="342900" y="4159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1" name="フリーフォーム 1980">
              <a:extLst>
                <a:ext uri="{FF2B5EF4-FFF2-40B4-BE49-F238E27FC236}">
                  <a16:creationId xmlns:a16="http://schemas.microsoft.com/office/drawing/2014/main" id="{F253612B-9322-2047-85A7-0AB7670581BB}"/>
                </a:ext>
              </a:extLst>
            </p:cNvPr>
            <p:cNvSpPr/>
            <p:nvPr/>
          </p:nvSpPr>
          <p:spPr>
            <a:xfrm>
              <a:off x="1092060" y="3739957"/>
              <a:ext cx="368123" cy="309895"/>
            </a:xfrm>
            <a:custGeom>
              <a:avLst/>
              <a:gdLst>
                <a:gd name="connsiteX0" fmla="*/ 140 w 368123"/>
                <a:gd name="connsiteY0" fmla="*/ 193 h 309895"/>
                <a:gd name="connsiteX1" fmla="*/ 343040 w 368123"/>
                <a:gd name="connsiteY1" fmla="*/ 292293 h 309895"/>
                <a:gd name="connsiteX2" fmla="*/ 301765 w 368123"/>
                <a:gd name="connsiteY2" fmla="*/ 247843 h 309895"/>
                <a:gd name="connsiteX3" fmla="*/ 140 w 368123"/>
                <a:gd name="connsiteY3" fmla="*/ 193 h 30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8123" h="309895">
                  <a:moveTo>
                    <a:pt x="140" y="193"/>
                  </a:moveTo>
                  <a:cubicBezTo>
                    <a:pt x="7019" y="7601"/>
                    <a:pt x="292769" y="251018"/>
                    <a:pt x="343040" y="292293"/>
                  </a:cubicBezTo>
                  <a:cubicBezTo>
                    <a:pt x="393311" y="333568"/>
                    <a:pt x="362090" y="295468"/>
                    <a:pt x="301765" y="247843"/>
                  </a:cubicBezTo>
                  <a:cubicBezTo>
                    <a:pt x="241440" y="200218"/>
                    <a:pt x="-6739" y="-7215"/>
                    <a:pt x="140" y="1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2" name="フリーフォーム 1981">
              <a:extLst>
                <a:ext uri="{FF2B5EF4-FFF2-40B4-BE49-F238E27FC236}">
                  <a16:creationId xmlns:a16="http://schemas.microsoft.com/office/drawing/2014/main" id="{66BA2A6C-92D0-739A-6060-F4096A1DE3C0}"/>
                </a:ext>
              </a:extLst>
            </p:cNvPr>
            <p:cNvSpPr/>
            <p:nvPr/>
          </p:nvSpPr>
          <p:spPr>
            <a:xfrm>
              <a:off x="1476375" y="2819400"/>
              <a:ext cx="1413751" cy="158841"/>
            </a:xfrm>
            <a:custGeom>
              <a:avLst/>
              <a:gdLst>
                <a:gd name="connsiteX0" fmla="*/ 0 w 1413751"/>
                <a:gd name="connsiteY0" fmla="*/ 0 h 158841"/>
                <a:gd name="connsiteX1" fmla="*/ 1060450 w 1413751"/>
                <a:gd name="connsiteY1" fmla="*/ 92075 h 158841"/>
                <a:gd name="connsiteX2" fmla="*/ 930275 w 1413751"/>
                <a:gd name="connsiteY2" fmla="*/ 88900 h 158841"/>
                <a:gd name="connsiteX3" fmla="*/ 1149350 w 1413751"/>
                <a:gd name="connsiteY3" fmla="*/ 73025 h 158841"/>
                <a:gd name="connsiteX4" fmla="*/ 1136650 w 1413751"/>
                <a:gd name="connsiteY4" fmla="*/ 76200 h 158841"/>
                <a:gd name="connsiteX5" fmla="*/ 1412875 w 1413751"/>
                <a:gd name="connsiteY5" fmla="*/ 158750 h 158841"/>
                <a:gd name="connsiteX6" fmla="*/ 1209675 w 1413751"/>
                <a:gd name="connsiteY6" fmla="*/ 92075 h 158841"/>
                <a:gd name="connsiteX7" fmla="*/ 822325 w 1413751"/>
                <a:gd name="connsiteY7" fmla="*/ 76200 h 158841"/>
                <a:gd name="connsiteX8" fmla="*/ 895350 w 1413751"/>
                <a:gd name="connsiteY8" fmla="*/ 79375 h 158841"/>
                <a:gd name="connsiteX9" fmla="*/ 476250 w 1413751"/>
                <a:gd name="connsiteY9" fmla="*/ 76200 h 158841"/>
                <a:gd name="connsiteX10" fmla="*/ 555625 w 1413751"/>
                <a:gd name="connsiteY10" fmla="*/ 69850 h 158841"/>
                <a:gd name="connsiteX11" fmla="*/ 196850 w 1413751"/>
                <a:gd name="connsiteY11" fmla="*/ 31750 h 158841"/>
                <a:gd name="connsiteX12" fmla="*/ 0 w 1413751"/>
                <a:gd name="connsiteY12" fmla="*/ 0 h 15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13751" h="158841">
                  <a:moveTo>
                    <a:pt x="0" y="0"/>
                  </a:moveTo>
                  <a:lnTo>
                    <a:pt x="1060450" y="92075"/>
                  </a:lnTo>
                  <a:cubicBezTo>
                    <a:pt x="1215496" y="106892"/>
                    <a:pt x="915458" y="92075"/>
                    <a:pt x="930275" y="88900"/>
                  </a:cubicBezTo>
                  <a:cubicBezTo>
                    <a:pt x="945092" y="85725"/>
                    <a:pt x="1149350" y="73025"/>
                    <a:pt x="1149350" y="73025"/>
                  </a:cubicBezTo>
                  <a:cubicBezTo>
                    <a:pt x="1183746" y="70908"/>
                    <a:pt x="1092729" y="61913"/>
                    <a:pt x="1136650" y="76200"/>
                  </a:cubicBezTo>
                  <a:cubicBezTo>
                    <a:pt x="1180571" y="90487"/>
                    <a:pt x="1400704" y="156104"/>
                    <a:pt x="1412875" y="158750"/>
                  </a:cubicBezTo>
                  <a:cubicBezTo>
                    <a:pt x="1425046" y="161396"/>
                    <a:pt x="1308100" y="105833"/>
                    <a:pt x="1209675" y="92075"/>
                  </a:cubicBezTo>
                  <a:cubicBezTo>
                    <a:pt x="1111250" y="78317"/>
                    <a:pt x="822325" y="76200"/>
                    <a:pt x="822325" y="76200"/>
                  </a:cubicBezTo>
                  <a:lnTo>
                    <a:pt x="895350" y="79375"/>
                  </a:lnTo>
                  <a:lnTo>
                    <a:pt x="476250" y="76200"/>
                  </a:lnTo>
                  <a:cubicBezTo>
                    <a:pt x="419629" y="74613"/>
                    <a:pt x="602192" y="77258"/>
                    <a:pt x="555625" y="69850"/>
                  </a:cubicBezTo>
                  <a:cubicBezTo>
                    <a:pt x="509058" y="62442"/>
                    <a:pt x="196850" y="31750"/>
                    <a:pt x="196850" y="317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3" name="フリーフォーム 1982">
              <a:extLst>
                <a:ext uri="{FF2B5EF4-FFF2-40B4-BE49-F238E27FC236}">
                  <a16:creationId xmlns:a16="http://schemas.microsoft.com/office/drawing/2014/main" id="{879A9A8A-E955-8662-CFF9-47D366024017}"/>
                </a:ext>
              </a:extLst>
            </p:cNvPr>
            <p:cNvSpPr/>
            <p:nvPr/>
          </p:nvSpPr>
          <p:spPr>
            <a:xfrm>
              <a:off x="1731089" y="2317658"/>
              <a:ext cx="920857" cy="280228"/>
            </a:xfrm>
            <a:custGeom>
              <a:avLst/>
              <a:gdLst>
                <a:gd name="connsiteX0" fmla="*/ 2461 w 920857"/>
                <a:gd name="connsiteY0" fmla="*/ 279492 h 280228"/>
                <a:gd name="connsiteX1" fmla="*/ 507286 w 920857"/>
                <a:gd name="connsiteY1" fmla="*/ 57242 h 280228"/>
                <a:gd name="connsiteX2" fmla="*/ 424736 w 920857"/>
                <a:gd name="connsiteY2" fmla="*/ 98517 h 280228"/>
                <a:gd name="connsiteX3" fmla="*/ 551736 w 920857"/>
                <a:gd name="connsiteY3" fmla="*/ 98517 h 280228"/>
                <a:gd name="connsiteX4" fmla="*/ 758111 w 920857"/>
                <a:gd name="connsiteY4" fmla="*/ 104867 h 280228"/>
                <a:gd name="connsiteX5" fmla="*/ 713661 w 920857"/>
                <a:gd name="connsiteY5" fmla="*/ 111217 h 280228"/>
                <a:gd name="connsiteX6" fmla="*/ 920036 w 920857"/>
                <a:gd name="connsiteY6" fmla="*/ 92 h 280228"/>
                <a:gd name="connsiteX7" fmla="*/ 773986 w 920857"/>
                <a:gd name="connsiteY7" fmla="*/ 92167 h 280228"/>
                <a:gd name="connsiteX8" fmla="*/ 488236 w 920857"/>
                <a:gd name="connsiteY8" fmla="*/ 92167 h 280228"/>
                <a:gd name="connsiteX9" fmla="*/ 180261 w 920857"/>
                <a:gd name="connsiteY9" fmla="*/ 117567 h 280228"/>
                <a:gd name="connsiteX10" fmla="*/ 351711 w 920857"/>
                <a:gd name="connsiteY10" fmla="*/ 95342 h 280228"/>
                <a:gd name="connsiteX11" fmla="*/ 231061 w 920857"/>
                <a:gd name="connsiteY11" fmla="*/ 149317 h 280228"/>
                <a:gd name="connsiteX12" fmla="*/ 310436 w 920857"/>
                <a:gd name="connsiteY12" fmla="*/ 130267 h 280228"/>
                <a:gd name="connsiteX13" fmla="*/ 2461 w 920857"/>
                <a:gd name="connsiteY13" fmla="*/ 279492 h 280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0857" h="280228">
                  <a:moveTo>
                    <a:pt x="2461" y="279492"/>
                  </a:moveTo>
                  <a:cubicBezTo>
                    <a:pt x="35269" y="267321"/>
                    <a:pt x="436907" y="87404"/>
                    <a:pt x="507286" y="57242"/>
                  </a:cubicBezTo>
                  <a:cubicBezTo>
                    <a:pt x="577665" y="27080"/>
                    <a:pt x="417328" y="91638"/>
                    <a:pt x="424736" y="98517"/>
                  </a:cubicBezTo>
                  <a:cubicBezTo>
                    <a:pt x="432144" y="105396"/>
                    <a:pt x="496174" y="97459"/>
                    <a:pt x="551736" y="98517"/>
                  </a:cubicBezTo>
                  <a:cubicBezTo>
                    <a:pt x="607298" y="99575"/>
                    <a:pt x="731124" y="102750"/>
                    <a:pt x="758111" y="104867"/>
                  </a:cubicBezTo>
                  <a:cubicBezTo>
                    <a:pt x="785099" y="106984"/>
                    <a:pt x="686673" y="128680"/>
                    <a:pt x="713661" y="111217"/>
                  </a:cubicBezTo>
                  <a:cubicBezTo>
                    <a:pt x="740649" y="93754"/>
                    <a:pt x="909982" y="3267"/>
                    <a:pt x="920036" y="92"/>
                  </a:cubicBezTo>
                  <a:cubicBezTo>
                    <a:pt x="930090" y="-3083"/>
                    <a:pt x="845953" y="76821"/>
                    <a:pt x="773986" y="92167"/>
                  </a:cubicBezTo>
                  <a:cubicBezTo>
                    <a:pt x="702019" y="107513"/>
                    <a:pt x="587190" y="87934"/>
                    <a:pt x="488236" y="92167"/>
                  </a:cubicBezTo>
                  <a:cubicBezTo>
                    <a:pt x="389282" y="96400"/>
                    <a:pt x="203015" y="117038"/>
                    <a:pt x="180261" y="117567"/>
                  </a:cubicBezTo>
                  <a:cubicBezTo>
                    <a:pt x="157507" y="118096"/>
                    <a:pt x="343244" y="90050"/>
                    <a:pt x="351711" y="95342"/>
                  </a:cubicBezTo>
                  <a:cubicBezTo>
                    <a:pt x="360178" y="100634"/>
                    <a:pt x="237940" y="143496"/>
                    <a:pt x="231061" y="149317"/>
                  </a:cubicBezTo>
                  <a:cubicBezTo>
                    <a:pt x="224182" y="155138"/>
                    <a:pt x="345890" y="111217"/>
                    <a:pt x="310436" y="130267"/>
                  </a:cubicBezTo>
                  <a:cubicBezTo>
                    <a:pt x="274982" y="149317"/>
                    <a:pt x="-30347" y="291663"/>
                    <a:pt x="2461" y="2794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4" name="フリーフォーム 1983">
              <a:extLst>
                <a:ext uri="{FF2B5EF4-FFF2-40B4-BE49-F238E27FC236}">
                  <a16:creationId xmlns:a16="http://schemas.microsoft.com/office/drawing/2014/main" id="{AA4225DB-5C09-5EFD-A534-E33B088B0F70}"/>
                </a:ext>
              </a:extLst>
            </p:cNvPr>
            <p:cNvSpPr/>
            <p:nvPr/>
          </p:nvSpPr>
          <p:spPr>
            <a:xfrm>
              <a:off x="2261411" y="6195328"/>
              <a:ext cx="633452" cy="795859"/>
            </a:xfrm>
            <a:custGeom>
              <a:avLst/>
              <a:gdLst>
                <a:gd name="connsiteX0" fmla="*/ 613357 w 633452"/>
                <a:gd name="connsiteY0" fmla="*/ 27855 h 795859"/>
                <a:gd name="connsiteX1" fmla="*/ 1565 w 633452"/>
                <a:gd name="connsiteY1" fmla="*/ 794240 h 795859"/>
                <a:gd name="connsiteX2" fmla="*/ 442318 w 633452"/>
                <a:gd name="connsiteY2" fmla="*/ 225207 h 795859"/>
                <a:gd name="connsiteX3" fmla="*/ 613357 w 633452"/>
                <a:gd name="connsiteY3" fmla="*/ 27855 h 795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3452" h="795859">
                  <a:moveTo>
                    <a:pt x="613357" y="27855"/>
                  </a:moveTo>
                  <a:cubicBezTo>
                    <a:pt x="539898" y="122694"/>
                    <a:pt x="30071" y="761348"/>
                    <a:pt x="1565" y="794240"/>
                  </a:cubicBezTo>
                  <a:cubicBezTo>
                    <a:pt x="-26941" y="827132"/>
                    <a:pt x="341997" y="349649"/>
                    <a:pt x="442318" y="225207"/>
                  </a:cubicBezTo>
                  <a:cubicBezTo>
                    <a:pt x="542639" y="100765"/>
                    <a:pt x="686816" y="-66984"/>
                    <a:pt x="613357" y="278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5" name="フリーフォーム 1984">
              <a:extLst>
                <a:ext uri="{FF2B5EF4-FFF2-40B4-BE49-F238E27FC236}">
                  <a16:creationId xmlns:a16="http://schemas.microsoft.com/office/drawing/2014/main" id="{C2EA29AB-F06F-5D35-F7F7-0EF566131AAC}"/>
                </a:ext>
              </a:extLst>
            </p:cNvPr>
            <p:cNvSpPr/>
            <p:nvPr/>
          </p:nvSpPr>
          <p:spPr>
            <a:xfrm>
              <a:off x="2022620" y="6251768"/>
              <a:ext cx="749703" cy="859721"/>
            </a:xfrm>
            <a:custGeom>
              <a:avLst/>
              <a:gdLst>
                <a:gd name="connsiteX0" fmla="*/ 733737 w 749703"/>
                <a:gd name="connsiteY0" fmla="*/ 20753 h 859721"/>
                <a:gd name="connsiteX1" fmla="*/ 3533 w 749703"/>
                <a:gd name="connsiteY1" fmla="*/ 856212 h 859721"/>
                <a:gd name="connsiteX2" fmla="*/ 467311 w 749703"/>
                <a:gd name="connsiteY2" fmla="*/ 306914 h 859721"/>
                <a:gd name="connsiteX3" fmla="*/ 733737 w 749703"/>
                <a:gd name="connsiteY3" fmla="*/ 20753 h 859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9703" h="859721">
                  <a:moveTo>
                    <a:pt x="733737" y="20753"/>
                  </a:moveTo>
                  <a:cubicBezTo>
                    <a:pt x="656441" y="112303"/>
                    <a:pt x="47937" y="808519"/>
                    <a:pt x="3533" y="856212"/>
                  </a:cubicBezTo>
                  <a:cubicBezTo>
                    <a:pt x="-40871" y="903905"/>
                    <a:pt x="345610" y="452187"/>
                    <a:pt x="467311" y="306914"/>
                  </a:cubicBezTo>
                  <a:cubicBezTo>
                    <a:pt x="589012" y="161641"/>
                    <a:pt x="811033" y="-70797"/>
                    <a:pt x="733737" y="2075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6" name="フリーフォーム 1985">
              <a:extLst>
                <a:ext uri="{FF2B5EF4-FFF2-40B4-BE49-F238E27FC236}">
                  <a16:creationId xmlns:a16="http://schemas.microsoft.com/office/drawing/2014/main" id="{F541AFF4-8B37-1B79-481D-4BB958FA069E}"/>
                </a:ext>
              </a:extLst>
            </p:cNvPr>
            <p:cNvSpPr/>
            <p:nvPr/>
          </p:nvSpPr>
          <p:spPr>
            <a:xfrm>
              <a:off x="2583671" y="6241598"/>
              <a:ext cx="437559" cy="378740"/>
            </a:xfrm>
            <a:custGeom>
              <a:avLst/>
              <a:gdLst>
                <a:gd name="connsiteX0" fmla="*/ 435823 w 437559"/>
                <a:gd name="connsiteY0" fmla="*/ 1320 h 378740"/>
                <a:gd name="connsiteX1" fmla="*/ 8225 w 437559"/>
                <a:gd name="connsiteY1" fmla="*/ 373001 h 378740"/>
                <a:gd name="connsiteX2" fmla="*/ 152951 w 437559"/>
                <a:gd name="connsiteY2" fmla="*/ 234854 h 378740"/>
                <a:gd name="connsiteX3" fmla="*/ 139794 w 437559"/>
                <a:gd name="connsiteY3" fmla="*/ 340108 h 378740"/>
                <a:gd name="connsiteX4" fmla="*/ 159529 w 437559"/>
                <a:gd name="connsiteY4" fmla="*/ 251300 h 378740"/>
                <a:gd name="connsiteX5" fmla="*/ 435823 w 437559"/>
                <a:gd name="connsiteY5" fmla="*/ 1320 h 37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7559" h="378740">
                  <a:moveTo>
                    <a:pt x="435823" y="1320"/>
                  </a:moveTo>
                  <a:cubicBezTo>
                    <a:pt x="410606" y="21604"/>
                    <a:pt x="55370" y="334079"/>
                    <a:pt x="8225" y="373001"/>
                  </a:cubicBezTo>
                  <a:cubicBezTo>
                    <a:pt x="-38920" y="411923"/>
                    <a:pt x="131023" y="240336"/>
                    <a:pt x="152951" y="234854"/>
                  </a:cubicBezTo>
                  <a:cubicBezTo>
                    <a:pt x="174879" y="229372"/>
                    <a:pt x="138698" y="337367"/>
                    <a:pt x="139794" y="340108"/>
                  </a:cubicBezTo>
                  <a:cubicBezTo>
                    <a:pt x="140890" y="342849"/>
                    <a:pt x="115125" y="302283"/>
                    <a:pt x="159529" y="251300"/>
                  </a:cubicBezTo>
                  <a:cubicBezTo>
                    <a:pt x="203933" y="200317"/>
                    <a:pt x="461040" y="-18964"/>
                    <a:pt x="435823" y="13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7" name="フリーフォーム 1986">
              <a:extLst>
                <a:ext uri="{FF2B5EF4-FFF2-40B4-BE49-F238E27FC236}">
                  <a16:creationId xmlns:a16="http://schemas.microsoft.com/office/drawing/2014/main" id="{FA1AEE05-4E7E-1904-0066-1E3AD9AB7333}"/>
                </a:ext>
              </a:extLst>
            </p:cNvPr>
            <p:cNvSpPr/>
            <p:nvPr/>
          </p:nvSpPr>
          <p:spPr>
            <a:xfrm>
              <a:off x="2088364" y="6555346"/>
              <a:ext cx="331889" cy="418108"/>
            </a:xfrm>
            <a:custGeom>
              <a:avLst/>
              <a:gdLst>
                <a:gd name="connsiteX0" fmla="*/ 141719 w 331889"/>
                <a:gd name="connsiteY0" fmla="*/ 47 h 418108"/>
                <a:gd name="connsiteX1" fmla="*/ 276577 w 331889"/>
                <a:gd name="connsiteY1" fmla="*/ 102012 h 418108"/>
                <a:gd name="connsiteX2" fmla="*/ 260131 w 331889"/>
                <a:gd name="connsiteY2" fmla="*/ 138194 h 418108"/>
                <a:gd name="connsiteX3" fmla="*/ 283 w 331889"/>
                <a:gd name="connsiteY3" fmla="*/ 417776 h 418108"/>
                <a:gd name="connsiteX4" fmla="*/ 316048 w 331889"/>
                <a:gd name="connsiteY4" fmla="*/ 75699 h 418108"/>
                <a:gd name="connsiteX5" fmla="*/ 283155 w 331889"/>
                <a:gd name="connsiteY5" fmla="*/ 115169 h 418108"/>
                <a:gd name="connsiteX6" fmla="*/ 269999 w 331889"/>
                <a:gd name="connsiteY6" fmla="*/ 88855 h 418108"/>
                <a:gd name="connsiteX7" fmla="*/ 141719 w 331889"/>
                <a:gd name="connsiteY7" fmla="*/ 47 h 41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1889" h="418108">
                  <a:moveTo>
                    <a:pt x="141719" y="47"/>
                  </a:moveTo>
                  <a:cubicBezTo>
                    <a:pt x="142815" y="2240"/>
                    <a:pt x="256842" y="78988"/>
                    <a:pt x="276577" y="102012"/>
                  </a:cubicBezTo>
                  <a:cubicBezTo>
                    <a:pt x="296312" y="125036"/>
                    <a:pt x="306180" y="85567"/>
                    <a:pt x="260131" y="138194"/>
                  </a:cubicBezTo>
                  <a:cubicBezTo>
                    <a:pt x="214082" y="190821"/>
                    <a:pt x="-9036" y="428192"/>
                    <a:pt x="283" y="417776"/>
                  </a:cubicBezTo>
                  <a:cubicBezTo>
                    <a:pt x="9602" y="407360"/>
                    <a:pt x="268903" y="126134"/>
                    <a:pt x="316048" y="75699"/>
                  </a:cubicBezTo>
                  <a:cubicBezTo>
                    <a:pt x="363193" y="25265"/>
                    <a:pt x="290830" y="112976"/>
                    <a:pt x="283155" y="115169"/>
                  </a:cubicBezTo>
                  <a:cubicBezTo>
                    <a:pt x="275480" y="117362"/>
                    <a:pt x="288638" y="104753"/>
                    <a:pt x="269999" y="88855"/>
                  </a:cubicBezTo>
                  <a:cubicBezTo>
                    <a:pt x="251360" y="72957"/>
                    <a:pt x="140623" y="-2146"/>
                    <a:pt x="141719" y="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8" name="フリーフォーム 1987">
              <a:extLst>
                <a:ext uri="{FF2B5EF4-FFF2-40B4-BE49-F238E27FC236}">
                  <a16:creationId xmlns:a16="http://schemas.microsoft.com/office/drawing/2014/main" id="{F11CB8C0-5528-BC1A-898D-10DF6D45B9E7}"/>
                </a:ext>
              </a:extLst>
            </p:cNvPr>
            <p:cNvSpPr/>
            <p:nvPr/>
          </p:nvSpPr>
          <p:spPr>
            <a:xfrm>
              <a:off x="1841908" y="6866405"/>
              <a:ext cx="271700" cy="221051"/>
            </a:xfrm>
            <a:custGeom>
              <a:avLst/>
              <a:gdLst>
                <a:gd name="connsiteX0" fmla="*/ 269764 w 271700"/>
                <a:gd name="connsiteY0" fmla="*/ 1463 h 221051"/>
                <a:gd name="connsiteX1" fmla="*/ 65833 w 271700"/>
                <a:gd name="connsiteY1" fmla="*/ 218550 h 221051"/>
                <a:gd name="connsiteX2" fmla="*/ 174377 w 271700"/>
                <a:gd name="connsiteY2" fmla="*/ 119874 h 221051"/>
                <a:gd name="connsiteX3" fmla="*/ 49 w 271700"/>
                <a:gd name="connsiteY3" fmla="*/ 126453 h 221051"/>
                <a:gd name="connsiteX4" fmla="*/ 157931 w 271700"/>
                <a:gd name="connsiteY4" fmla="*/ 123163 h 221051"/>
                <a:gd name="connsiteX5" fmla="*/ 269764 w 271700"/>
                <a:gd name="connsiteY5" fmla="*/ 1463 h 221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700" h="221051">
                  <a:moveTo>
                    <a:pt x="269764" y="1463"/>
                  </a:moveTo>
                  <a:cubicBezTo>
                    <a:pt x="254414" y="17361"/>
                    <a:pt x="81731" y="198815"/>
                    <a:pt x="65833" y="218550"/>
                  </a:cubicBezTo>
                  <a:cubicBezTo>
                    <a:pt x="49935" y="238285"/>
                    <a:pt x="185341" y="135223"/>
                    <a:pt x="174377" y="119874"/>
                  </a:cubicBezTo>
                  <a:cubicBezTo>
                    <a:pt x="163413" y="104525"/>
                    <a:pt x="2790" y="125905"/>
                    <a:pt x="49" y="126453"/>
                  </a:cubicBezTo>
                  <a:cubicBezTo>
                    <a:pt x="-2692" y="127001"/>
                    <a:pt x="110238" y="142350"/>
                    <a:pt x="157931" y="123163"/>
                  </a:cubicBezTo>
                  <a:cubicBezTo>
                    <a:pt x="205624" y="103976"/>
                    <a:pt x="285114" y="-14435"/>
                    <a:pt x="269764" y="146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89" name="フリーフォーム 1988">
              <a:extLst>
                <a:ext uri="{FF2B5EF4-FFF2-40B4-BE49-F238E27FC236}">
                  <a16:creationId xmlns:a16="http://schemas.microsoft.com/office/drawing/2014/main" id="{689B613E-CA09-BEF7-64C2-8CE311DD8829}"/>
                </a:ext>
              </a:extLst>
            </p:cNvPr>
            <p:cNvSpPr/>
            <p:nvPr/>
          </p:nvSpPr>
          <p:spPr>
            <a:xfrm>
              <a:off x="1141544" y="7066771"/>
              <a:ext cx="669041" cy="835243"/>
            </a:xfrm>
            <a:custGeom>
              <a:avLst/>
              <a:gdLst>
                <a:gd name="connsiteX0" fmla="*/ 660942 w 669041"/>
                <a:gd name="connsiteY0" fmla="*/ 11606 h 835243"/>
                <a:gd name="connsiteX1" fmla="*/ 305708 w 669041"/>
                <a:gd name="connsiteY1" fmla="*/ 396443 h 835243"/>
                <a:gd name="connsiteX2" fmla="*/ 348468 w 669041"/>
                <a:gd name="connsiteY2" fmla="*/ 376708 h 835243"/>
                <a:gd name="connsiteX3" fmla="*/ 233345 w 669041"/>
                <a:gd name="connsiteY3" fmla="*/ 521433 h 835243"/>
                <a:gd name="connsiteX4" fmla="*/ 6390 w 669041"/>
                <a:gd name="connsiteY4" fmla="*/ 827330 h 835243"/>
                <a:gd name="connsiteX5" fmla="*/ 509639 w 669041"/>
                <a:gd name="connsiteY5" fmla="*/ 166199 h 835243"/>
                <a:gd name="connsiteX6" fmla="*/ 660942 w 669041"/>
                <a:gd name="connsiteY6" fmla="*/ 11606 h 835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9041" h="835243">
                  <a:moveTo>
                    <a:pt x="660942" y="11606"/>
                  </a:moveTo>
                  <a:cubicBezTo>
                    <a:pt x="626953" y="49980"/>
                    <a:pt x="357787" y="335593"/>
                    <a:pt x="305708" y="396443"/>
                  </a:cubicBezTo>
                  <a:cubicBezTo>
                    <a:pt x="253629" y="457293"/>
                    <a:pt x="360528" y="355876"/>
                    <a:pt x="348468" y="376708"/>
                  </a:cubicBezTo>
                  <a:cubicBezTo>
                    <a:pt x="336408" y="397540"/>
                    <a:pt x="290358" y="446329"/>
                    <a:pt x="233345" y="521433"/>
                  </a:cubicBezTo>
                  <a:cubicBezTo>
                    <a:pt x="176332" y="596537"/>
                    <a:pt x="-39659" y="886536"/>
                    <a:pt x="6390" y="827330"/>
                  </a:cubicBezTo>
                  <a:cubicBezTo>
                    <a:pt x="52439" y="768124"/>
                    <a:pt x="401643" y="301057"/>
                    <a:pt x="509639" y="166199"/>
                  </a:cubicBezTo>
                  <a:cubicBezTo>
                    <a:pt x="617635" y="31341"/>
                    <a:pt x="694931" y="-26768"/>
                    <a:pt x="660942" y="116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0" name="フリーフォーム 1989">
              <a:extLst>
                <a:ext uri="{FF2B5EF4-FFF2-40B4-BE49-F238E27FC236}">
                  <a16:creationId xmlns:a16="http://schemas.microsoft.com/office/drawing/2014/main" id="{3C1F64B2-A170-24F0-7711-7BDD67F4C8AE}"/>
                </a:ext>
              </a:extLst>
            </p:cNvPr>
            <p:cNvSpPr/>
            <p:nvPr/>
          </p:nvSpPr>
          <p:spPr>
            <a:xfrm>
              <a:off x="1896377" y="6769867"/>
              <a:ext cx="471923" cy="681822"/>
            </a:xfrm>
            <a:custGeom>
              <a:avLst/>
              <a:gdLst>
                <a:gd name="connsiteX0" fmla="*/ 458696 w 471923"/>
                <a:gd name="connsiteY0" fmla="*/ 22349 h 681822"/>
                <a:gd name="connsiteX1" fmla="*/ 1496 w 471923"/>
                <a:gd name="connsiteY1" fmla="*/ 680191 h 681822"/>
                <a:gd name="connsiteX2" fmla="*/ 317260 w 471923"/>
                <a:gd name="connsiteY2" fmla="*/ 203255 h 681822"/>
                <a:gd name="connsiteX3" fmla="*/ 458696 w 471923"/>
                <a:gd name="connsiteY3" fmla="*/ 22349 h 68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923" h="681822">
                  <a:moveTo>
                    <a:pt x="458696" y="22349"/>
                  </a:moveTo>
                  <a:cubicBezTo>
                    <a:pt x="406069" y="101838"/>
                    <a:pt x="25069" y="650040"/>
                    <a:pt x="1496" y="680191"/>
                  </a:cubicBezTo>
                  <a:cubicBezTo>
                    <a:pt x="-22077" y="710342"/>
                    <a:pt x="239415" y="313992"/>
                    <a:pt x="317260" y="203255"/>
                  </a:cubicBezTo>
                  <a:cubicBezTo>
                    <a:pt x="395105" y="92518"/>
                    <a:pt x="511323" y="-57140"/>
                    <a:pt x="458696" y="223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1" name="フリーフォーム 1990">
              <a:extLst>
                <a:ext uri="{FF2B5EF4-FFF2-40B4-BE49-F238E27FC236}">
                  <a16:creationId xmlns:a16="http://schemas.microsoft.com/office/drawing/2014/main" id="{97A75824-6CDD-839E-4E3A-0F93AC311BB8}"/>
                </a:ext>
              </a:extLst>
            </p:cNvPr>
            <p:cNvSpPr/>
            <p:nvPr/>
          </p:nvSpPr>
          <p:spPr>
            <a:xfrm>
              <a:off x="1630258" y="7174915"/>
              <a:ext cx="423928" cy="550757"/>
            </a:xfrm>
            <a:custGeom>
              <a:avLst/>
              <a:gdLst>
                <a:gd name="connsiteX0" fmla="*/ 422208 w 423928"/>
                <a:gd name="connsiteY0" fmla="*/ 2138 h 550757"/>
                <a:gd name="connsiteX1" fmla="*/ 73552 w 423928"/>
                <a:gd name="connsiteY1" fmla="*/ 340927 h 550757"/>
                <a:gd name="connsiteX2" fmla="*/ 145915 w 423928"/>
                <a:gd name="connsiteY2" fmla="*/ 248829 h 550757"/>
                <a:gd name="connsiteX3" fmla="*/ 1189 w 423928"/>
                <a:gd name="connsiteY3" fmla="*/ 548147 h 550757"/>
                <a:gd name="connsiteX4" fmla="*/ 241302 w 423928"/>
                <a:gd name="connsiteY4" fmla="*/ 48187 h 550757"/>
                <a:gd name="connsiteX5" fmla="*/ 126179 w 423928"/>
                <a:gd name="connsiteY5" fmla="*/ 271853 h 550757"/>
                <a:gd name="connsiteX6" fmla="*/ 205120 w 423928"/>
                <a:gd name="connsiteY6" fmla="*/ 199491 h 550757"/>
                <a:gd name="connsiteX7" fmla="*/ 422208 w 423928"/>
                <a:gd name="connsiteY7" fmla="*/ 2138 h 55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3928" h="550757">
                  <a:moveTo>
                    <a:pt x="422208" y="2138"/>
                  </a:moveTo>
                  <a:cubicBezTo>
                    <a:pt x="400280" y="25711"/>
                    <a:pt x="119601" y="299812"/>
                    <a:pt x="73552" y="340927"/>
                  </a:cubicBezTo>
                  <a:cubicBezTo>
                    <a:pt x="27503" y="382042"/>
                    <a:pt x="157975" y="214292"/>
                    <a:pt x="145915" y="248829"/>
                  </a:cubicBezTo>
                  <a:cubicBezTo>
                    <a:pt x="133855" y="283366"/>
                    <a:pt x="-14709" y="581587"/>
                    <a:pt x="1189" y="548147"/>
                  </a:cubicBezTo>
                  <a:cubicBezTo>
                    <a:pt x="17087" y="514707"/>
                    <a:pt x="220470" y="94236"/>
                    <a:pt x="241302" y="48187"/>
                  </a:cubicBezTo>
                  <a:cubicBezTo>
                    <a:pt x="262134" y="2138"/>
                    <a:pt x="132209" y="246636"/>
                    <a:pt x="126179" y="271853"/>
                  </a:cubicBezTo>
                  <a:cubicBezTo>
                    <a:pt x="120149" y="297070"/>
                    <a:pt x="160167" y="242251"/>
                    <a:pt x="205120" y="199491"/>
                  </a:cubicBezTo>
                  <a:cubicBezTo>
                    <a:pt x="250073" y="156731"/>
                    <a:pt x="444136" y="-21435"/>
                    <a:pt x="422208" y="21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2" name="フリーフォーム 1991">
              <a:extLst>
                <a:ext uri="{FF2B5EF4-FFF2-40B4-BE49-F238E27FC236}">
                  <a16:creationId xmlns:a16="http://schemas.microsoft.com/office/drawing/2014/main" id="{46AB24CF-C9AC-5598-33C0-89B41EC2D462}"/>
                </a:ext>
              </a:extLst>
            </p:cNvPr>
            <p:cNvSpPr/>
            <p:nvPr/>
          </p:nvSpPr>
          <p:spPr>
            <a:xfrm>
              <a:off x="1491594" y="7159552"/>
              <a:ext cx="356347" cy="686807"/>
            </a:xfrm>
            <a:custGeom>
              <a:avLst/>
              <a:gdLst>
                <a:gd name="connsiteX0" fmla="*/ 353652 w 356347"/>
                <a:gd name="connsiteY0" fmla="*/ 4344 h 686807"/>
                <a:gd name="connsiteX1" fmla="*/ 4996 w 356347"/>
                <a:gd name="connsiteY1" fmla="*/ 675343 h 686807"/>
                <a:gd name="connsiteX2" fmla="*/ 159589 w 356347"/>
                <a:gd name="connsiteY2" fmla="*/ 399049 h 686807"/>
                <a:gd name="connsiteX3" fmla="*/ 353652 w 356347"/>
                <a:gd name="connsiteY3" fmla="*/ 4344 h 68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6347" h="686807">
                  <a:moveTo>
                    <a:pt x="353652" y="4344"/>
                  </a:moveTo>
                  <a:cubicBezTo>
                    <a:pt x="327887" y="50393"/>
                    <a:pt x="37340" y="609559"/>
                    <a:pt x="4996" y="675343"/>
                  </a:cubicBezTo>
                  <a:cubicBezTo>
                    <a:pt x="-27348" y="741127"/>
                    <a:pt x="105865" y="507045"/>
                    <a:pt x="159589" y="399049"/>
                  </a:cubicBezTo>
                  <a:cubicBezTo>
                    <a:pt x="213313" y="291053"/>
                    <a:pt x="379417" y="-41705"/>
                    <a:pt x="353652" y="43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3" name="フリーフォーム 1992">
              <a:extLst>
                <a:ext uri="{FF2B5EF4-FFF2-40B4-BE49-F238E27FC236}">
                  <a16:creationId xmlns:a16="http://schemas.microsoft.com/office/drawing/2014/main" id="{86F136E0-A3F0-596A-05F4-D679D400D69C}"/>
                </a:ext>
              </a:extLst>
            </p:cNvPr>
            <p:cNvSpPr/>
            <p:nvPr/>
          </p:nvSpPr>
          <p:spPr>
            <a:xfrm>
              <a:off x="1329650" y="7132862"/>
              <a:ext cx="500666" cy="904116"/>
            </a:xfrm>
            <a:custGeom>
              <a:avLst/>
              <a:gdLst>
                <a:gd name="connsiteX0" fmla="*/ 495861 w 500666"/>
                <a:gd name="connsiteY0" fmla="*/ 8010 h 904116"/>
                <a:gd name="connsiteX1" fmla="*/ 5769 w 500666"/>
                <a:gd name="connsiteY1" fmla="*/ 892807 h 904116"/>
                <a:gd name="connsiteX2" fmla="*/ 242592 w 500666"/>
                <a:gd name="connsiteY2" fmla="*/ 478367 h 904116"/>
                <a:gd name="connsiteX3" fmla="*/ 495861 w 500666"/>
                <a:gd name="connsiteY3" fmla="*/ 8010 h 90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666" h="904116">
                  <a:moveTo>
                    <a:pt x="495861" y="8010"/>
                  </a:moveTo>
                  <a:cubicBezTo>
                    <a:pt x="456390" y="77083"/>
                    <a:pt x="47980" y="814414"/>
                    <a:pt x="5769" y="892807"/>
                  </a:cubicBezTo>
                  <a:cubicBezTo>
                    <a:pt x="-36442" y="971200"/>
                    <a:pt x="164199" y="621448"/>
                    <a:pt x="242592" y="478367"/>
                  </a:cubicBezTo>
                  <a:cubicBezTo>
                    <a:pt x="320985" y="335286"/>
                    <a:pt x="535332" y="-61063"/>
                    <a:pt x="495861" y="80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4" name="フリーフォーム 1993">
              <a:extLst>
                <a:ext uri="{FF2B5EF4-FFF2-40B4-BE49-F238E27FC236}">
                  <a16:creationId xmlns:a16="http://schemas.microsoft.com/office/drawing/2014/main" id="{783A2F88-9321-A359-119F-C9B7FD09CD7C}"/>
                </a:ext>
              </a:extLst>
            </p:cNvPr>
            <p:cNvSpPr/>
            <p:nvPr/>
          </p:nvSpPr>
          <p:spPr>
            <a:xfrm>
              <a:off x="1114848" y="7663356"/>
              <a:ext cx="588571" cy="688093"/>
            </a:xfrm>
            <a:custGeom>
              <a:avLst/>
              <a:gdLst>
                <a:gd name="connsiteX0" fmla="*/ 585673 w 588571"/>
                <a:gd name="connsiteY0" fmla="*/ 3789 h 688093"/>
                <a:gd name="connsiteX1" fmla="*/ 144919 w 588571"/>
                <a:gd name="connsiteY1" fmla="*/ 447832 h 688093"/>
                <a:gd name="connsiteX2" fmla="*/ 190968 w 588571"/>
                <a:gd name="connsiteY2" fmla="*/ 405073 h 688093"/>
                <a:gd name="connsiteX3" fmla="*/ 3483 w 588571"/>
                <a:gd name="connsiteY3" fmla="*/ 684656 h 688093"/>
                <a:gd name="connsiteX4" fmla="*/ 381742 w 588571"/>
                <a:gd name="connsiteY4" fmla="*/ 181407 h 688093"/>
                <a:gd name="connsiteX5" fmla="*/ 338982 w 588571"/>
                <a:gd name="connsiteY5" fmla="*/ 230745 h 688093"/>
                <a:gd name="connsiteX6" fmla="*/ 585673 w 588571"/>
                <a:gd name="connsiteY6" fmla="*/ 3789 h 688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8571" h="688093">
                  <a:moveTo>
                    <a:pt x="585673" y="3789"/>
                  </a:moveTo>
                  <a:cubicBezTo>
                    <a:pt x="553329" y="39970"/>
                    <a:pt x="210703" y="380951"/>
                    <a:pt x="144919" y="447832"/>
                  </a:cubicBezTo>
                  <a:cubicBezTo>
                    <a:pt x="79135" y="514713"/>
                    <a:pt x="214541" y="365602"/>
                    <a:pt x="190968" y="405073"/>
                  </a:cubicBezTo>
                  <a:cubicBezTo>
                    <a:pt x="167395" y="444544"/>
                    <a:pt x="-28313" y="721934"/>
                    <a:pt x="3483" y="684656"/>
                  </a:cubicBezTo>
                  <a:cubicBezTo>
                    <a:pt x="35279" y="647378"/>
                    <a:pt x="325825" y="257059"/>
                    <a:pt x="381742" y="181407"/>
                  </a:cubicBezTo>
                  <a:cubicBezTo>
                    <a:pt x="437658" y="105755"/>
                    <a:pt x="308283" y="259800"/>
                    <a:pt x="338982" y="230745"/>
                  </a:cubicBezTo>
                  <a:cubicBezTo>
                    <a:pt x="369681" y="201690"/>
                    <a:pt x="618017" y="-32392"/>
                    <a:pt x="585673" y="37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5" name="フリーフォーム 1994">
              <a:extLst>
                <a:ext uri="{FF2B5EF4-FFF2-40B4-BE49-F238E27FC236}">
                  <a16:creationId xmlns:a16="http://schemas.microsoft.com/office/drawing/2014/main" id="{33E1CD05-A858-8FA3-1F11-FF0C713178DA}"/>
                </a:ext>
              </a:extLst>
            </p:cNvPr>
            <p:cNvSpPr/>
            <p:nvPr/>
          </p:nvSpPr>
          <p:spPr>
            <a:xfrm>
              <a:off x="1088633" y="7959105"/>
              <a:ext cx="240736" cy="241879"/>
            </a:xfrm>
            <a:custGeom>
              <a:avLst/>
              <a:gdLst>
                <a:gd name="connsiteX0" fmla="*/ 82325 w 240736"/>
                <a:gd name="connsiteY0" fmla="*/ 27094 h 241879"/>
                <a:gd name="connsiteX1" fmla="*/ 148109 w 240736"/>
                <a:gd name="connsiteY1" fmla="*/ 86299 h 241879"/>
                <a:gd name="connsiteX2" fmla="*/ 138242 w 240736"/>
                <a:gd name="connsiteY2" fmla="*/ 145505 h 241879"/>
                <a:gd name="connsiteX3" fmla="*/ 118507 w 240736"/>
                <a:gd name="connsiteY3" fmla="*/ 240892 h 241879"/>
                <a:gd name="connsiteX4" fmla="*/ 102061 w 240736"/>
                <a:gd name="connsiteY4" fmla="*/ 188265 h 241879"/>
                <a:gd name="connsiteX5" fmla="*/ 95 w 240736"/>
                <a:gd name="connsiteY5" fmla="*/ 79721 h 241879"/>
                <a:gd name="connsiteX6" fmla="*/ 82325 w 240736"/>
                <a:gd name="connsiteY6" fmla="*/ 217868 h 241879"/>
                <a:gd name="connsiteX7" fmla="*/ 16541 w 240736"/>
                <a:gd name="connsiteY7" fmla="*/ 96167 h 241879"/>
                <a:gd name="connsiteX8" fmla="*/ 82325 w 240736"/>
                <a:gd name="connsiteY8" fmla="*/ 181686 h 241879"/>
                <a:gd name="connsiteX9" fmla="*/ 131663 w 240736"/>
                <a:gd name="connsiteY9" fmla="*/ 171819 h 241879"/>
                <a:gd name="connsiteX10" fmla="*/ 240207 w 240736"/>
                <a:gd name="connsiteY10" fmla="*/ 780 h 241879"/>
                <a:gd name="connsiteX11" fmla="*/ 171134 w 240736"/>
                <a:gd name="connsiteY11" fmla="*/ 106035 h 241879"/>
                <a:gd name="connsiteX12" fmla="*/ 82325 w 240736"/>
                <a:gd name="connsiteY12" fmla="*/ 27094 h 24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0736" h="241879">
                  <a:moveTo>
                    <a:pt x="82325" y="27094"/>
                  </a:moveTo>
                  <a:cubicBezTo>
                    <a:pt x="78487" y="23805"/>
                    <a:pt x="138790" y="66564"/>
                    <a:pt x="148109" y="86299"/>
                  </a:cubicBezTo>
                  <a:cubicBezTo>
                    <a:pt x="157428" y="106034"/>
                    <a:pt x="143176" y="119740"/>
                    <a:pt x="138242" y="145505"/>
                  </a:cubicBezTo>
                  <a:cubicBezTo>
                    <a:pt x="133308" y="171270"/>
                    <a:pt x="124537" y="233765"/>
                    <a:pt x="118507" y="240892"/>
                  </a:cubicBezTo>
                  <a:cubicBezTo>
                    <a:pt x="112477" y="248019"/>
                    <a:pt x="121796" y="215127"/>
                    <a:pt x="102061" y="188265"/>
                  </a:cubicBezTo>
                  <a:cubicBezTo>
                    <a:pt x="82326" y="161403"/>
                    <a:pt x="3384" y="74787"/>
                    <a:pt x="95" y="79721"/>
                  </a:cubicBezTo>
                  <a:cubicBezTo>
                    <a:pt x="-3194" y="84655"/>
                    <a:pt x="79584" y="215127"/>
                    <a:pt x="82325" y="217868"/>
                  </a:cubicBezTo>
                  <a:cubicBezTo>
                    <a:pt x="85066" y="220609"/>
                    <a:pt x="16541" y="102197"/>
                    <a:pt x="16541" y="96167"/>
                  </a:cubicBezTo>
                  <a:cubicBezTo>
                    <a:pt x="16541" y="90137"/>
                    <a:pt x="63138" y="169077"/>
                    <a:pt x="82325" y="181686"/>
                  </a:cubicBezTo>
                  <a:cubicBezTo>
                    <a:pt x="101512" y="194295"/>
                    <a:pt x="105349" y="201970"/>
                    <a:pt x="131663" y="171819"/>
                  </a:cubicBezTo>
                  <a:cubicBezTo>
                    <a:pt x="157977" y="141668"/>
                    <a:pt x="233629" y="11744"/>
                    <a:pt x="240207" y="780"/>
                  </a:cubicBezTo>
                  <a:cubicBezTo>
                    <a:pt x="246785" y="-10184"/>
                    <a:pt x="190321" y="97812"/>
                    <a:pt x="171134" y="106035"/>
                  </a:cubicBezTo>
                  <a:cubicBezTo>
                    <a:pt x="151947" y="114258"/>
                    <a:pt x="86163" y="30383"/>
                    <a:pt x="82325" y="270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6" name="フリーフォーム 1995">
              <a:extLst>
                <a:ext uri="{FF2B5EF4-FFF2-40B4-BE49-F238E27FC236}">
                  <a16:creationId xmlns:a16="http://schemas.microsoft.com/office/drawing/2014/main" id="{5F7DAC3D-7C55-546D-DEFF-B45D4363C491}"/>
                </a:ext>
              </a:extLst>
            </p:cNvPr>
            <p:cNvSpPr/>
            <p:nvPr/>
          </p:nvSpPr>
          <p:spPr>
            <a:xfrm>
              <a:off x="598986" y="8121787"/>
              <a:ext cx="456853" cy="893812"/>
            </a:xfrm>
            <a:custGeom>
              <a:avLst/>
              <a:gdLst>
                <a:gd name="connsiteX0" fmla="*/ 440404 w 456853"/>
                <a:gd name="connsiteY0" fmla="*/ 2558 h 893812"/>
                <a:gd name="connsiteX1" fmla="*/ 25964 w 456853"/>
                <a:gd name="connsiteY1" fmla="*/ 834728 h 893812"/>
                <a:gd name="connsiteX2" fmla="*/ 88459 w 456853"/>
                <a:gd name="connsiteY2" fmla="*/ 772233 h 893812"/>
                <a:gd name="connsiteX3" fmla="*/ 456850 w 456853"/>
                <a:gd name="connsiteY3" fmla="*/ 341347 h 893812"/>
                <a:gd name="connsiteX4" fmla="*/ 81880 w 456853"/>
                <a:gd name="connsiteY4" fmla="*/ 765655 h 893812"/>
                <a:gd name="connsiteX5" fmla="*/ 414090 w 456853"/>
                <a:gd name="connsiteY5" fmla="*/ 167019 h 893812"/>
                <a:gd name="connsiteX6" fmla="*/ 170689 w 456853"/>
                <a:gd name="connsiteY6" fmla="*/ 561724 h 893812"/>
                <a:gd name="connsiteX7" fmla="*/ 440404 w 456853"/>
                <a:gd name="connsiteY7" fmla="*/ 2558 h 893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6853" h="893812">
                  <a:moveTo>
                    <a:pt x="440404" y="2558"/>
                  </a:moveTo>
                  <a:cubicBezTo>
                    <a:pt x="416283" y="48059"/>
                    <a:pt x="84622" y="706449"/>
                    <a:pt x="25964" y="834728"/>
                  </a:cubicBezTo>
                  <a:cubicBezTo>
                    <a:pt x="-32694" y="963007"/>
                    <a:pt x="16645" y="854463"/>
                    <a:pt x="88459" y="772233"/>
                  </a:cubicBezTo>
                  <a:cubicBezTo>
                    <a:pt x="160273" y="690003"/>
                    <a:pt x="457947" y="342443"/>
                    <a:pt x="456850" y="341347"/>
                  </a:cubicBezTo>
                  <a:cubicBezTo>
                    <a:pt x="455754" y="340251"/>
                    <a:pt x="89007" y="794710"/>
                    <a:pt x="81880" y="765655"/>
                  </a:cubicBezTo>
                  <a:cubicBezTo>
                    <a:pt x="74753" y="736600"/>
                    <a:pt x="399288" y="201008"/>
                    <a:pt x="414090" y="167019"/>
                  </a:cubicBezTo>
                  <a:cubicBezTo>
                    <a:pt x="428892" y="133030"/>
                    <a:pt x="162466" y="590231"/>
                    <a:pt x="170689" y="561724"/>
                  </a:cubicBezTo>
                  <a:cubicBezTo>
                    <a:pt x="178912" y="533217"/>
                    <a:pt x="464525" y="-42943"/>
                    <a:pt x="440404" y="255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7" name="フリーフォーム 1996">
              <a:extLst>
                <a:ext uri="{FF2B5EF4-FFF2-40B4-BE49-F238E27FC236}">
                  <a16:creationId xmlns:a16="http://schemas.microsoft.com/office/drawing/2014/main" id="{68D69D19-689A-5125-A26C-BE3E32603A95}"/>
                </a:ext>
              </a:extLst>
            </p:cNvPr>
            <p:cNvSpPr/>
            <p:nvPr/>
          </p:nvSpPr>
          <p:spPr>
            <a:xfrm>
              <a:off x="685939" y="8381947"/>
              <a:ext cx="337562" cy="622922"/>
            </a:xfrm>
            <a:custGeom>
              <a:avLst/>
              <a:gdLst>
                <a:gd name="connsiteX0" fmla="*/ 330426 w 337562"/>
                <a:gd name="connsiteY0" fmla="*/ 15403 h 622922"/>
                <a:gd name="connsiteX1" fmla="*/ 1506 w 337562"/>
                <a:gd name="connsiteY1" fmla="*/ 620617 h 622922"/>
                <a:gd name="connsiteX2" fmla="*/ 212015 w 337562"/>
                <a:gd name="connsiteY2" fmla="*/ 216044 h 622922"/>
                <a:gd name="connsiteX3" fmla="*/ 330426 w 337562"/>
                <a:gd name="connsiteY3" fmla="*/ 15403 h 622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562" h="622922">
                  <a:moveTo>
                    <a:pt x="330426" y="15403"/>
                  </a:moveTo>
                  <a:cubicBezTo>
                    <a:pt x="295341" y="82832"/>
                    <a:pt x="21241" y="587177"/>
                    <a:pt x="1506" y="620617"/>
                  </a:cubicBezTo>
                  <a:cubicBezTo>
                    <a:pt x="-18229" y="654057"/>
                    <a:pt x="161581" y="314172"/>
                    <a:pt x="212015" y="216044"/>
                  </a:cubicBezTo>
                  <a:cubicBezTo>
                    <a:pt x="262449" y="117916"/>
                    <a:pt x="365511" y="-52026"/>
                    <a:pt x="330426" y="15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9" name="フリーフォーム 1998">
              <a:extLst>
                <a:ext uri="{FF2B5EF4-FFF2-40B4-BE49-F238E27FC236}">
                  <a16:creationId xmlns:a16="http://schemas.microsoft.com/office/drawing/2014/main" id="{B756EE71-5169-587D-DFFF-DF612221314F}"/>
                </a:ext>
              </a:extLst>
            </p:cNvPr>
            <p:cNvSpPr/>
            <p:nvPr/>
          </p:nvSpPr>
          <p:spPr>
            <a:xfrm>
              <a:off x="1220147" y="7757981"/>
              <a:ext cx="919471" cy="805497"/>
            </a:xfrm>
            <a:custGeom>
              <a:avLst/>
              <a:gdLst>
                <a:gd name="connsiteX0" fmla="*/ 914549 w 919471"/>
                <a:gd name="connsiteY0" fmla="*/ 4551 h 805497"/>
                <a:gd name="connsiteX1" fmla="*/ 16595 w 919471"/>
                <a:gd name="connsiteY1" fmla="*/ 790672 h 805497"/>
                <a:gd name="connsiteX2" fmla="*/ 322492 w 919471"/>
                <a:gd name="connsiteY2" fmla="*/ 517668 h 805497"/>
                <a:gd name="connsiteX3" fmla="*/ 210659 w 919471"/>
                <a:gd name="connsiteY3" fmla="*/ 501222 h 805497"/>
                <a:gd name="connsiteX4" fmla="*/ 75801 w 919471"/>
                <a:gd name="connsiteY4" fmla="*/ 534114 h 805497"/>
                <a:gd name="connsiteX5" fmla="*/ 302757 w 919471"/>
                <a:gd name="connsiteY5" fmla="*/ 497933 h 805497"/>
                <a:gd name="connsiteX6" fmla="*/ 375119 w 919471"/>
                <a:gd name="connsiteY6" fmla="*/ 468330 h 805497"/>
                <a:gd name="connsiteX7" fmla="*/ 914549 w 919471"/>
                <a:gd name="connsiteY7" fmla="*/ 4551 h 805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471" h="805497">
                  <a:moveTo>
                    <a:pt x="914549" y="4551"/>
                  </a:moveTo>
                  <a:cubicBezTo>
                    <a:pt x="854795" y="58275"/>
                    <a:pt x="115271" y="705153"/>
                    <a:pt x="16595" y="790672"/>
                  </a:cubicBezTo>
                  <a:cubicBezTo>
                    <a:pt x="-82081" y="876191"/>
                    <a:pt x="290148" y="565910"/>
                    <a:pt x="322492" y="517668"/>
                  </a:cubicBezTo>
                  <a:cubicBezTo>
                    <a:pt x="354836" y="469426"/>
                    <a:pt x="251774" y="498481"/>
                    <a:pt x="210659" y="501222"/>
                  </a:cubicBezTo>
                  <a:cubicBezTo>
                    <a:pt x="169544" y="503963"/>
                    <a:pt x="60451" y="534662"/>
                    <a:pt x="75801" y="534114"/>
                  </a:cubicBezTo>
                  <a:cubicBezTo>
                    <a:pt x="91151" y="533566"/>
                    <a:pt x="252871" y="508897"/>
                    <a:pt x="302757" y="497933"/>
                  </a:cubicBezTo>
                  <a:cubicBezTo>
                    <a:pt x="352643" y="486969"/>
                    <a:pt x="278087" y="547819"/>
                    <a:pt x="375119" y="468330"/>
                  </a:cubicBezTo>
                  <a:cubicBezTo>
                    <a:pt x="472151" y="388841"/>
                    <a:pt x="974303" y="-49173"/>
                    <a:pt x="914549" y="45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0" name="フリーフォーム 1999">
              <a:extLst>
                <a:ext uri="{FF2B5EF4-FFF2-40B4-BE49-F238E27FC236}">
                  <a16:creationId xmlns:a16="http://schemas.microsoft.com/office/drawing/2014/main" id="{E25A504B-9BFC-34F6-7E7E-2FBC2D6AD0B0}"/>
                </a:ext>
              </a:extLst>
            </p:cNvPr>
            <p:cNvSpPr/>
            <p:nvPr/>
          </p:nvSpPr>
          <p:spPr>
            <a:xfrm>
              <a:off x="753534" y="8574236"/>
              <a:ext cx="228025" cy="391409"/>
            </a:xfrm>
            <a:custGeom>
              <a:avLst/>
              <a:gdLst>
                <a:gd name="connsiteX0" fmla="*/ 223361 w 228025"/>
                <a:gd name="connsiteY0" fmla="*/ 4020 h 391409"/>
                <a:gd name="connsiteX1" fmla="*/ 6273 w 228025"/>
                <a:gd name="connsiteY1" fmla="*/ 382279 h 391409"/>
                <a:gd name="connsiteX2" fmla="*/ 65479 w 228025"/>
                <a:gd name="connsiteY2" fmla="*/ 267157 h 391409"/>
                <a:gd name="connsiteX3" fmla="*/ 137842 w 228025"/>
                <a:gd name="connsiteY3" fmla="*/ 188216 h 391409"/>
                <a:gd name="connsiteX4" fmla="*/ 177312 w 228025"/>
                <a:gd name="connsiteY4" fmla="*/ 247422 h 391409"/>
                <a:gd name="connsiteX5" fmla="*/ 157577 w 228025"/>
                <a:gd name="connsiteY5" fmla="*/ 184927 h 391409"/>
                <a:gd name="connsiteX6" fmla="*/ 223361 w 228025"/>
                <a:gd name="connsiteY6" fmla="*/ 4020 h 391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25" h="391409">
                  <a:moveTo>
                    <a:pt x="223361" y="4020"/>
                  </a:moveTo>
                  <a:cubicBezTo>
                    <a:pt x="198144" y="36912"/>
                    <a:pt x="32587" y="338423"/>
                    <a:pt x="6273" y="382279"/>
                  </a:cubicBezTo>
                  <a:cubicBezTo>
                    <a:pt x="-20041" y="426135"/>
                    <a:pt x="43551" y="299501"/>
                    <a:pt x="65479" y="267157"/>
                  </a:cubicBezTo>
                  <a:cubicBezTo>
                    <a:pt x="87407" y="234813"/>
                    <a:pt x="119203" y="191505"/>
                    <a:pt x="137842" y="188216"/>
                  </a:cubicBezTo>
                  <a:cubicBezTo>
                    <a:pt x="156481" y="184927"/>
                    <a:pt x="174023" y="247970"/>
                    <a:pt x="177312" y="247422"/>
                  </a:cubicBezTo>
                  <a:cubicBezTo>
                    <a:pt x="180601" y="246874"/>
                    <a:pt x="151547" y="220012"/>
                    <a:pt x="157577" y="184927"/>
                  </a:cubicBezTo>
                  <a:cubicBezTo>
                    <a:pt x="163607" y="149842"/>
                    <a:pt x="248578" y="-28872"/>
                    <a:pt x="223361" y="40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1" name="フリーフォーム 2000">
              <a:extLst>
                <a:ext uri="{FF2B5EF4-FFF2-40B4-BE49-F238E27FC236}">
                  <a16:creationId xmlns:a16="http://schemas.microsoft.com/office/drawing/2014/main" id="{F61F6770-98E9-BE09-4F53-0AD150001226}"/>
                </a:ext>
              </a:extLst>
            </p:cNvPr>
            <p:cNvSpPr/>
            <p:nvPr/>
          </p:nvSpPr>
          <p:spPr>
            <a:xfrm>
              <a:off x="1761363" y="7331542"/>
              <a:ext cx="613446" cy="691487"/>
            </a:xfrm>
            <a:custGeom>
              <a:avLst/>
              <a:gdLst>
                <a:gd name="connsiteX0" fmla="*/ 458853 w 613446"/>
                <a:gd name="connsiteY0" fmla="*/ 3393 h 691487"/>
                <a:gd name="connsiteX1" fmla="*/ 21388 w 613446"/>
                <a:gd name="connsiteY1" fmla="*/ 664524 h 691487"/>
                <a:gd name="connsiteX2" fmla="*/ 83883 w 613446"/>
                <a:gd name="connsiteY2" fmla="*/ 546113 h 691487"/>
                <a:gd name="connsiteX3" fmla="*/ 225319 w 613446"/>
                <a:gd name="connsiteY3" fmla="*/ 384941 h 691487"/>
                <a:gd name="connsiteX4" fmla="*/ 613446 w 613446"/>
                <a:gd name="connsiteY4" fmla="*/ 138251 h 691487"/>
                <a:gd name="connsiteX5" fmla="*/ 225319 w 613446"/>
                <a:gd name="connsiteY5" fmla="*/ 394809 h 691487"/>
                <a:gd name="connsiteX6" fmla="*/ 458853 w 613446"/>
                <a:gd name="connsiteY6" fmla="*/ 3393 h 691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3446" h="691487">
                  <a:moveTo>
                    <a:pt x="458853" y="3393"/>
                  </a:moveTo>
                  <a:cubicBezTo>
                    <a:pt x="424865" y="48345"/>
                    <a:pt x="83883" y="574071"/>
                    <a:pt x="21388" y="664524"/>
                  </a:cubicBezTo>
                  <a:cubicBezTo>
                    <a:pt x="-41107" y="754977"/>
                    <a:pt x="49895" y="592710"/>
                    <a:pt x="83883" y="546113"/>
                  </a:cubicBezTo>
                  <a:cubicBezTo>
                    <a:pt x="117871" y="499516"/>
                    <a:pt x="137059" y="452918"/>
                    <a:pt x="225319" y="384941"/>
                  </a:cubicBezTo>
                  <a:cubicBezTo>
                    <a:pt x="313579" y="316964"/>
                    <a:pt x="613446" y="136606"/>
                    <a:pt x="613446" y="138251"/>
                  </a:cubicBezTo>
                  <a:cubicBezTo>
                    <a:pt x="613446" y="139896"/>
                    <a:pt x="251084" y="415092"/>
                    <a:pt x="225319" y="394809"/>
                  </a:cubicBezTo>
                  <a:cubicBezTo>
                    <a:pt x="199554" y="374526"/>
                    <a:pt x="492841" y="-41559"/>
                    <a:pt x="458853" y="339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2" name="フリーフォーム 2001">
              <a:extLst>
                <a:ext uri="{FF2B5EF4-FFF2-40B4-BE49-F238E27FC236}">
                  <a16:creationId xmlns:a16="http://schemas.microsoft.com/office/drawing/2014/main" id="{F877AF21-EC4E-F916-5C66-D39205E45A9B}"/>
                </a:ext>
              </a:extLst>
            </p:cNvPr>
            <p:cNvSpPr/>
            <p:nvPr/>
          </p:nvSpPr>
          <p:spPr>
            <a:xfrm>
              <a:off x="2156851" y="7068170"/>
              <a:ext cx="843737" cy="720407"/>
            </a:xfrm>
            <a:custGeom>
              <a:avLst/>
              <a:gdLst>
                <a:gd name="connsiteX0" fmla="*/ 826461 w 843737"/>
                <a:gd name="connsiteY0" fmla="*/ 16785 h 720407"/>
                <a:gd name="connsiteX1" fmla="*/ 4159 w 843737"/>
                <a:gd name="connsiteY1" fmla="*/ 717387 h 720407"/>
                <a:gd name="connsiteX2" fmla="*/ 520565 w 843737"/>
                <a:gd name="connsiteY2" fmla="*/ 260187 h 720407"/>
                <a:gd name="connsiteX3" fmla="*/ 826461 w 843737"/>
                <a:gd name="connsiteY3" fmla="*/ 16785 h 720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3737" h="720407">
                  <a:moveTo>
                    <a:pt x="826461" y="16785"/>
                  </a:moveTo>
                  <a:cubicBezTo>
                    <a:pt x="740393" y="92985"/>
                    <a:pt x="55142" y="676820"/>
                    <a:pt x="4159" y="717387"/>
                  </a:cubicBezTo>
                  <a:cubicBezTo>
                    <a:pt x="-46824" y="757954"/>
                    <a:pt x="385159" y="378598"/>
                    <a:pt x="520565" y="260187"/>
                  </a:cubicBezTo>
                  <a:cubicBezTo>
                    <a:pt x="655971" y="141776"/>
                    <a:pt x="912529" y="-59415"/>
                    <a:pt x="826461" y="167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3" name="フリーフォーム 2002">
              <a:extLst>
                <a:ext uri="{FF2B5EF4-FFF2-40B4-BE49-F238E27FC236}">
                  <a16:creationId xmlns:a16="http://schemas.microsoft.com/office/drawing/2014/main" id="{80139933-F3A1-81D2-C823-745E39EE95D9}"/>
                </a:ext>
              </a:extLst>
            </p:cNvPr>
            <p:cNvSpPr/>
            <p:nvPr/>
          </p:nvSpPr>
          <p:spPr>
            <a:xfrm>
              <a:off x="2060948" y="6829045"/>
              <a:ext cx="843329" cy="780952"/>
            </a:xfrm>
            <a:custGeom>
              <a:avLst/>
              <a:gdLst>
                <a:gd name="connsiteX0" fmla="*/ 840134 w 843329"/>
                <a:gd name="connsiteY0" fmla="*/ 2641 h 780952"/>
                <a:gd name="connsiteX1" fmla="*/ 350042 w 843329"/>
                <a:gd name="connsiteY1" fmla="*/ 390768 h 780952"/>
                <a:gd name="connsiteX2" fmla="*/ 570419 w 843329"/>
                <a:gd name="connsiteY2" fmla="*/ 242754 h 780952"/>
                <a:gd name="connsiteX3" fmla="*/ 254655 w 843329"/>
                <a:gd name="connsiteY3" fmla="*/ 522336 h 780952"/>
                <a:gd name="connsiteX4" fmla="*/ 234920 w 843329"/>
                <a:gd name="connsiteY4" fmla="*/ 509179 h 780952"/>
                <a:gd name="connsiteX5" fmla="*/ 165846 w 843329"/>
                <a:gd name="connsiteY5" fmla="*/ 555228 h 780952"/>
                <a:gd name="connsiteX6" fmla="*/ 162557 w 843329"/>
                <a:gd name="connsiteY6" fmla="*/ 594699 h 780952"/>
                <a:gd name="connsiteX7" fmla="*/ 17832 w 843329"/>
                <a:gd name="connsiteY7" fmla="*/ 759159 h 780952"/>
                <a:gd name="connsiteX8" fmla="*/ 50724 w 843329"/>
                <a:gd name="connsiteY8" fmla="*/ 752581 h 780952"/>
                <a:gd name="connsiteX9" fmla="*/ 452007 w 843329"/>
                <a:gd name="connsiteY9" fmla="*/ 515758 h 780952"/>
                <a:gd name="connsiteX10" fmla="*/ 54013 w 843329"/>
                <a:gd name="connsiteY10" fmla="*/ 762449 h 780952"/>
                <a:gd name="connsiteX11" fmla="*/ 251366 w 843329"/>
                <a:gd name="connsiteY11" fmla="*/ 542072 h 780952"/>
                <a:gd name="connsiteX12" fmla="*/ 738169 w 843329"/>
                <a:gd name="connsiteY12" fmla="*/ 226308 h 780952"/>
                <a:gd name="connsiteX13" fmla="*/ 382934 w 843329"/>
                <a:gd name="connsiteY13" fmla="*/ 417082 h 780952"/>
                <a:gd name="connsiteX14" fmla="*/ 553973 w 843329"/>
                <a:gd name="connsiteY14" fmla="*/ 229597 h 780952"/>
                <a:gd name="connsiteX15" fmla="*/ 840134 w 843329"/>
                <a:gd name="connsiteY15" fmla="*/ 2641 h 780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43329" h="780952">
                  <a:moveTo>
                    <a:pt x="840134" y="2641"/>
                  </a:moveTo>
                  <a:lnTo>
                    <a:pt x="350042" y="390768"/>
                  </a:lnTo>
                  <a:cubicBezTo>
                    <a:pt x="305089" y="430787"/>
                    <a:pt x="586317" y="220826"/>
                    <a:pt x="570419" y="242754"/>
                  </a:cubicBezTo>
                  <a:cubicBezTo>
                    <a:pt x="554521" y="264682"/>
                    <a:pt x="310571" y="477932"/>
                    <a:pt x="254655" y="522336"/>
                  </a:cubicBezTo>
                  <a:cubicBezTo>
                    <a:pt x="198738" y="566740"/>
                    <a:pt x="249721" y="503697"/>
                    <a:pt x="234920" y="509179"/>
                  </a:cubicBezTo>
                  <a:cubicBezTo>
                    <a:pt x="220119" y="514661"/>
                    <a:pt x="177906" y="540975"/>
                    <a:pt x="165846" y="555228"/>
                  </a:cubicBezTo>
                  <a:cubicBezTo>
                    <a:pt x="153786" y="569481"/>
                    <a:pt x="187226" y="560711"/>
                    <a:pt x="162557" y="594699"/>
                  </a:cubicBezTo>
                  <a:cubicBezTo>
                    <a:pt x="137888" y="628688"/>
                    <a:pt x="36471" y="732845"/>
                    <a:pt x="17832" y="759159"/>
                  </a:cubicBezTo>
                  <a:cubicBezTo>
                    <a:pt x="-807" y="785473"/>
                    <a:pt x="-21638" y="793148"/>
                    <a:pt x="50724" y="752581"/>
                  </a:cubicBezTo>
                  <a:cubicBezTo>
                    <a:pt x="123086" y="712014"/>
                    <a:pt x="451459" y="514113"/>
                    <a:pt x="452007" y="515758"/>
                  </a:cubicBezTo>
                  <a:cubicBezTo>
                    <a:pt x="452555" y="517403"/>
                    <a:pt x="87453" y="758063"/>
                    <a:pt x="54013" y="762449"/>
                  </a:cubicBezTo>
                  <a:cubicBezTo>
                    <a:pt x="20573" y="766835"/>
                    <a:pt x="137340" y="631429"/>
                    <a:pt x="251366" y="542072"/>
                  </a:cubicBezTo>
                  <a:cubicBezTo>
                    <a:pt x="365392" y="452715"/>
                    <a:pt x="716241" y="247140"/>
                    <a:pt x="738169" y="226308"/>
                  </a:cubicBezTo>
                  <a:cubicBezTo>
                    <a:pt x="760097" y="205476"/>
                    <a:pt x="413633" y="416534"/>
                    <a:pt x="382934" y="417082"/>
                  </a:cubicBezTo>
                  <a:cubicBezTo>
                    <a:pt x="352235" y="417630"/>
                    <a:pt x="480514" y="298122"/>
                    <a:pt x="553973" y="229597"/>
                  </a:cubicBezTo>
                  <a:cubicBezTo>
                    <a:pt x="627432" y="161072"/>
                    <a:pt x="874123" y="-24221"/>
                    <a:pt x="840134" y="26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4" name="フリーフォーム 2003">
              <a:extLst>
                <a:ext uri="{FF2B5EF4-FFF2-40B4-BE49-F238E27FC236}">
                  <a16:creationId xmlns:a16="http://schemas.microsoft.com/office/drawing/2014/main" id="{933079F2-EA52-5860-4A0A-D1A3FF33E93D}"/>
                </a:ext>
              </a:extLst>
            </p:cNvPr>
            <p:cNvSpPr/>
            <p:nvPr/>
          </p:nvSpPr>
          <p:spPr>
            <a:xfrm>
              <a:off x="2866321" y="6468341"/>
              <a:ext cx="432778" cy="586901"/>
            </a:xfrm>
            <a:custGeom>
              <a:avLst/>
              <a:gdLst>
                <a:gd name="connsiteX0" fmla="*/ 422888 w 432778"/>
                <a:gd name="connsiteY0" fmla="*/ 11400 h 586901"/>
                <a:gd name="connsiteX1" fmla="*/ 1869 w 432778"/>
                <a:gd name="connsiteY1" fmla="*/ 583722 h 586901"/>
                <a:gd name="connsiteX2" fmla="*/ 274873 w 432778"/>
                <a:gd name="connsiteY2" fmla="*/ 231777 h 586901"/>
                <a:gd name="connsiteX3" fmla="*/ 422888 w 432778"/>
                <a:gd name="connsiteY3" fmla="*/ 11400 h 586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778" h="586901">
                  <a:moveTo>
                    <a:pt x="422888" y="11400"/>
                  </a:moveTo>
                  <a:cubicBezTo>
                    <a:pt x="377387" y="70058"/>
                    <a:pt x="26538" y="546992"/>
                    <a:pt x="1869" y="583722"/>
                  </a:cubicBezTo>
                  <a:cubicBezTo>
                    <a:pt x="-22800" y="620452"/>
                    <a:pt x="203607" y="328809"/>
                    <a:pt x="274873" y="231777"/>
                  </a:cubicBezTo>
                  <a:cubicBezTo>
                    <a:pt x="346139" y="134745"/>
                    <a:pt x="468389" y="-47258"/>
                    <a:pt x="422888" y="114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5" name="フリーフォーム 2004">
              <a:extLst>
                <a:ext uri="{FF2B5EF4-FFF2-40B4-BE49-F238E27FC236}">
                  <a16:creationId xmlns:a16="http://schemas.microsoft.com/office/drawing/2014/main" id="{9F95F68F-0BBE-E572-7AF7-D2F9250EB87C}"/>
                </a:ext>
              </a:extLst>
            </p:cNvPr>
            <p:cNvSpPr/>
            <p:nvPr/>
          </p:nvSpPr>
          <p:spPr>
            <a:xfrm>
              <a:off x="3364079" y="6257655"/>
              <a:ext cx="340706" cy="483575"/>
            </a:xfrm>
            <a:custGeom>
              <a:avLst/>
              <a:gdLst>
                <a:gd name="connsiteX0" fmla="*/ 339570 w 340706"/>
                <a:gd name="connsiteY0" fmla="*/ 1709 h 483575"/>
                <a:gd name="connsiteX1" fmla="*/ 7360 w 340706"/>
                <a:gd name="connsiteY1" fmla="*/ 472066 h 483575"/>
                <a:gd name="connsiteX2" fmla="*/ 109325 w 340706"/>
                <a:gd name="connsiteY2" fmla="*/ 343787 h 483575"/>
                <a:gd name="connsiteX3" fmla="*/ 109325 w 340706"/>
                <a:gd name="connsiteY3" fmla="*/ 396414 h 483575"/>
                <a:gd name="connsiteX4" fmla="*/ 115904 w 340706"/>
                <a:gd name="connsiteY4" fmla="*/ 317473 h 483575"/>
                <a:gd name="connsiteX5" fmla="*/ 339570 w 340706"/>
                <a:gd name="connsiteY5" fmla="*/ 1709 h 48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706" h="483575">
                  <a:moveTo>
                    <a:pt x="339570" y="1709"/>
                  </a:moveTo>
                  <a:lnTo>
                    <a:pt x="7360" y="472066"/>
                  </a:lnTo>
                  <a:cubicBezTo>
                    <a:pt x="-31014" y="529079"/>
                    <a:pt x="92331" y="356396"/>
                    <a:pt x="109325" y="343787"/>
                  </a:cubicBezTo>
                  <a:cubicBezTo>
                    <a:pt x="126319" y="331178"/>
                    <a:pt x="108229" y="400800"/>
                    <a:pt x="109325" y="396414"/>
                  </a:cubicBezTo>
                  <a:cubicBezTo>
                    <a:pt x="110421" y="392028"/>
                    <a:pt x="77530" y="385998"/>
                    <a:pt x="115904" y="317473"/>
                  </a:cubicBezTo>
                  <a:cubicBezTo>
                    <a:pt x="154278" y="248948"/>
                    <a:pt x="357661" y="-24056"/>
                    <a:pt x="339570" y="17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6" name="フリーフォーム 2005">
              <a:extLst>
                <a:ext uri="{FF2B5EF4-FFF2-40B4-BE49-F238E27FC236}">
                  <a16:creationId xmlns:a16="http://schemas.microsoft.com/office/drawing/2014/main" id="{C7DDCC85-A9F2-C76A-876B-6EC919FD0700}"/>
                </a:ext>
              </a:extLst>
            </p:cNvPr>
            <p:cNvSpPr/>
            <p:nvPr/>
          </p:nvSpPr>
          <p:spPr>
            <a:xfrm>
              <a:off x="2832917" y="6716449"/>
              <a:ext cx="536526" cy="389621"/>
            </a:xfrm>
            <a:custGeom>
              <a:avLst/>
              <a:gdLst>
                <a:gd name="connsiteX0" fmla="*/ 535233 w 536526"/>
                <a:gd name="connsiteY0" fmla="*/ 23139 h 389621"/>
                <a:gd name="connsiteX1" fmla="*/ 12248 w 536526"/>
                <a:gd name="connsiteY1" fmla="*/ 384952 h 389621"/>
                <a:gd name="connsiteX2" fmla="*/ 183287 w 536526"/>
                <a:gd name="connsiteY2" fmla="*/ 213914 h 389621"/>
                <a:gd name="connsiteX3" fmla="*/ 383929 w 536526"/>
                <a:gd name="connsiteY3" fmla="*/ 115 h 389621"/>
                <a:gd name="connsiteX4" fmla="*/ 166841 w 536526"/>
                <a:gd name="connsiteY4" fmla="*/ 243516 h 389621"/>
                <a:gd name="connsiteX5" fmla="*/ 535233 w 536526"/>
                <a:gd name="connsiteY5" fmla="*/ 23139 h 38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6526" h="389621">
                  <a:moveTo>
                    <a:pt x="535233" y="23139"/>
                  </a:moveTo>
                  <a:cubicBezTo>
                    <a:pt x="509468" y="46712"/>
                    <a:pt x="70906" y="353156"/>
                    <a:pt x="12248" y="384952"/>
                  </a:cubicBezTo>
                  <a:cubicBezTo>
                    <a:pt x="-46410" y="416748"/>
                    <a:pt x="121340" y="278053"/>
                    <a:pt x="183287" y="213914"/>
                  </a:cubicBezTo>
                  <a:cubicBezTo>
                    <a:pt x="245234" y="149775"/>
                    <a:pt x="386670" y="-4819"/>
                    <a:pt x="383929" y="115"/>
                  </a:cubicBezTo>
                  <a:cubicBezTo>
                    <a:pt x="381188" y="5049"/>
                    <a:pt x="139979" y="238582"/>
                    <a:pt x="166841" y="243516"/>
                  </a:cubicBezTo>
                  <a:cubicBezTo>
                    <a:pt x="193703" y="248450"/>
                    <a:pt x="560998" y="-434"/>
                    <a:pt x="535233" y="231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7" name="フリーフォーム 2006">
              <a:extLst>
                <a:ext uri="{FF2B5EF4-FFF2-40B4-BE49-F238E27FC236}">
                  <a16:creationId xmlns:a16="http://schemas.microsoft.com/office/drawing/2014/main" id="{5E1C36BC-72D1-10FC-999E-9BA6DBCE1281}"/>
                </a:ext>
              </a:extLst>
            </p:cNvPr>
            <p:cNvSpPr/>
            <p:nvPr/>
          </p:nvSpPr>
          <p:spPr>
            <a:xfrm>
              <a:off x="2341917" y="6942751"/>
              <a:ext cx="687195" cy="438233"/>
            </a:xfrm>
            <a:custGeom>
              <a:avLst/>
              <a:gdLst>
                <a:gd name="connsiteX0" fmla="*/ 0 w 687195"/>
                <a:gd name="connsiteY0" fmla="*/ 438233 h 438233"/>
                <a:gd name="connsiteX1" fmla="*/ 674287 w 687195"/>
                <a:gd name="connsiteY1" fmla="*/ 7347 h 438233"/>
                <a:gd name="connsiteX2" fmla="*/ 460489 w 687195"/>
                <a:gd name="connsiteY2" fmla="*/ 155361 h 438233"/>
                <a:gd name="connsiteX3" fmla="*/ 0 w 687195"/>
                <a:gd name="connsiteY3" fmla="*/ 438233 h 43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195" h="438233">
                  <a:moveTo>
                    <a:pt x="0" y="438233"/>
                  </a:moveTo>
                  <a:lnTo>
                    <a:pt x="674287" y="7347"/>
                  </a:lnTo>
                  <a:cubicBezTo>
                    <a:pt x="751035" y="-39798"/>
                    <a:pt x="460489" y="155361"/>
                    <a:pt x="460489" y="155361"/>
                  </a:cubicBezTo>
                  <a:lnTo>
                    <a:pt x="0" y="43823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8" name="フリーフォーム 2007">
              <a:extLst>
                <a:ext uri="{FF2B5EF4-FFF2-40B4-BE49-F238E27FC236}">
                  <a16:creationId xmlns:a16="http://schemas.microsoft.com/office/drawing/2014/main" id="{425B2DB8-89E4-965C-9BD6-459D4F0AA56D}"/>
                </a:ext>
              </a:extLst>
            </p:cNvPr>
            <p:cNvSpPr/>
            <p:nvPr/>
          </p:nvSpPr>
          <p:spPr>
            <a:xfrm>
              <a:off x="2734961" y="4706983"/>
              <a:ext cx="716457" cy="221206"/>
            </a:xfrm>
            <a:custGeom>
              <a:avLst/>
              <a:gdLst>
                <a:gd name="connsiteX0" fmla="*/ 236839 w 716457"/>
                <a:gd name="connsiteY0" fmla="*/ 1542 h 221206"/>
                <a:gd name="connsiteX1" fmla="*/ 14589 w 716457"/>
                <a:gd name="connsiteY1" fmla="*/ 214267 h 221206"/>
                <a:gd name="connsiteX2" fmla="*/ 78089 w 716457"/>
                <a:gd name="connsiteY2" fmla="*/ 157117 h 221206"/>
                <a:gd name="connsiteX3" fmla="*/ 535289 w 716457"/>
                <a:gd name="connsiteY3" fmla="*/ 33292 h 221206"/>
                <a:gd name="connsiteX4" fmla="*/ 440039 w 716457"/>
                <a:gd name="connsiteY4" fmla="*/ 96792 h 221206"/>
                <a:gd name="connsiteX5" fmla="*/ 360664 w 716457"/>
                <a:gd name="connsiteY5" fmla="*/ 169817 h 221206"/>
                <a:gd name="connsiteX6" fmla="*/ 716264 w 716457"/>
                <a:gd name="connsiteY6" fmla="*/ 4717 h 221206"/>
                <a:gd name="connsiteX7" fmla="*/ 411464 w 716457"/>
                <a:gd name="connsiteY7" fmla="*/ 122192 h 221206"/>
                <a:gd name="connsiteX8" fmla="*/ 468614 w 716457"/>
                <a:gd name="connsiteY8" fmla="*/ 49167 h 221206"/>
                <a:gd name="connsiteX9" fmla="*/ 262239 w 716457"/>
                <a:gd name="connsiteY9" fmla="*/ 55517 h 221206"/>
                <a:gd name="connsiteX10" fmla="*/ 392414 w 716457"/>
                <a:gd name="connsiteY10" fmla="*/ 42817 h 221206"/>
                <a:gd name="connsiteX11" fmla="*/ 328914 w 716457"/>
                <a:gd name="connsiteY11" fmla="*/ 90442 h 221206"/>
                <a:gd name="connsiteX12" fmla="*/ 62214 w 716457"/>
                <a:gd name="connsiteY12" fmla="*/ 147592 h 221206"/>
                <a:gd name="connsiteX13" fmla="*/ 122539 w 716457"/>
                <a:gd name="connsiteY13" fmla="*/ 74567 h 221206"/>
                <a:gd name="connsiteX14" fmla="*/ 84439 w 716457"/>
                <a:gd name="connsiteY14" fmla="*/ 115842 h 221206"/>
                <a:gd name="connsiteX15" fmla="*/ 236839 w 716457"/>
                <a:gd name="connsiteY15" fmla="*/ 1542 h 221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6457" h="221206">
                  <a:moveTo>
                    <a:pt x="236839" y="1542"/>
                  </a:moveTo>
                  <a:cubicBezTo>
                    <a:pt x="225197" y="17946"/>
                    <a:pt x="41047" y="188338"/>
                    <a:pt x="14589" y="214267"/>
                  </a:cubicBezTo>
                  <a:cubicBezTo>
                    <a:pt x="-11869" y="240196"/>
                    <a:pt x="-8694" y="187279"/>
                    <a:pt x="78089" y="157117"/>
                  </a:cubicBezTo>
                  <a:cubicBezTo>
                    <a:pt x="164872" y="126955"/>
                    <a:pt x="474964" y="43346"/>
                    <a:pt x="535289" y="33292"/>
                  </a:cubicBezTo>
                  <a:cubicBezTo>
                    <a:pt x="595614" y="23238"/>
                    <a:pt x="469143" y="74038"/>
                    <a:pt x="440039" y="96792"/>
                  </a:cubicBezTo>
                  <a:cubicBezTo>
                    <a:pt x="410935" y="119546"/>
                    <a:pt x="314626" y="185163"/>
                    <a:pt x="360664" y="169817"/>
                  </a:cubicBezTo>
                  <a:cubicBezTo>
                    <a:pt x="406702" y="154471"/>
                    <a:pt x="707797" y="12655"/>
                    <a:pt x="716264" y="4717"/>
                  </a:cubicBezTo>
                  <a:cubicBezTo>
                    <a:pt x="724731" y="-3221"/>
                    <a:pt x="452739" y="114784"/>
                    <a:pt x="411464" y="122192"/>
                  </a:cubicBezTo>
                  <a:cubicBezTo>
                    <a:pt x="370189" y="129600"/>
                    <a:pt x="493485" y="60279"/>
                    <a:pt x="468614" y="49167"/>
                  </a:cubicBezTo>
                  <a:cubicBezTo>
                    <a:pt x="443743" y="38055"/>
                    <a:pt x="274939" y="56575"/>
                    <a:pt x="262239" y="55517"/>
                  </a:cubicBezTo>
                  <a:cubicBezTo>
                    <a:pt x="249539" y="54459"/>
                    <a:pt x="381302" y="36996"/>
                    <a:pt x="392414" y="42817"/>
                  </a:cubicBezTo>
                  <a:cubicBezTo>
                    <a:pt x="403526" y="48638"/>
                    <a:pt x="383947" y="72980"/>
                    <a:pt x="328914" y="90442"/>
                  </a:cubicBezTo>
                  <a:cubicBezTo>
                    <a:pt x="273881" y="107905"/>
                    <a:pt x="96610" y="150238"/>
                    <a:pt x="62214" y="147592"/>
                  </a:cubicBezTo>
                  <a:cubicBezTo>
                    <a:pt x="27818" y="144946"/>
                    <a:pt x="118835" y="79859"/>
                    <a:pt x="122539" y="74567"/>
                  </a:cubicBezTo>
                  <a:cubicBezTo>
                    <a:pt x="126243" y="69275"/>
                    <a:pt x="63802" y="126954"/>
                    <a:pt x="84439" y="115842"/>
                  </a:cubicBezTo>
                  <a:cubicBezTo>
                    <a:pt x="105076" y="104730"/>
                    <a:pt x="248481" y="-14862"/>
                    <a:pt x="236839" y="15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09" name="フリーフォーム 2008">
              <a:extLst>
                <a:ext uri="{FF2B5EF4-FFF2-40B4-BE49-F238E27FC236}">
                  <a16:creationId xmlns:a16="http://schemas.microsoft.com/office/drawing/2014/main" id="{D931AFAA-D195-D27C-9485-7455CCDF1330}"/>
                </a:ext>
              </a:extLst>
            </p:cNvPr>
            <p:cNvSpPr/>
            <p:nvPr/>
          </p:nvSpPr>
          <p:spPr>
            <a:xfrm>
              <a:off x="2538420" y="4495800"/>
              <a:ext cx="512755" cy="379215"/>
            </a:xfrm>
            <a:custGeom>
              <a:avLst/>
              <a:gdLst>
                <a:gd name="connsiteX0" fmla="*/ 512755 w 512755"/>
                <a:gd name="connsiteY0" fmla="*/ 0 h 379215"/>
                <a:gd name="connsiteX1" fmla="*/ 1580 w 512755"/>
                <a:gd name="connsiteY1" fmla="*/ 377825 h 379215"/>
                <a:gd name="connsiteX2" fmla="*/ 341305 w 512755"/>
                <a:gd name="connsiteY2" fmla="*/ 136525 h 379215"/>
                <a:gd name="connsiteX3" fmla="*/ 512755 w 512755"/>
                <a:gd name="connsiteY3" fmla="*/ 0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755" h="379215">
                  <a:moveTo>
                    <a:pt x="512755" y="0"/>
                  </a:moveTo>
                  <a:lnTo>
                    <a:pt x="1580" y="377825"/>
                  </a:lnTo>
                  <a:cubicBezTo>
                    <a:pt x="-26995" y="400579"/>
                    <a:pt x="341305" y="136525"/>
                    <a:pt x="341305" y="136525"/>
                  </a:cubicBezTo>
                  <a:lnTo>
                    <a:pt x="512755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0" name="フリーフォーム 2009">
              <a:extLst>
                <a:ext uri="{FF2B5EF4-FFF2-40B4-BE49-F238E27FC236}">
                  <a16:creationId xmlns:a16="http://schemas.microsoft.com/office/drawing/2014/main" id="{4429232C-62D7-2AC5-5177-95B3F015D59D}"/>
                </a:ext>
              </a:extLst>
            </p:cNvPr>
            <p:cNvSpPr/>
            <p:nvPr/>
          </p:nvSpPr>
          <p:spPr>
            <a:xfrm>
              <a:off x="3154696" y="4968872"/>
              <a:ext cx="58421" cy="806456"/>
            </a:xfrm>
            <a:custGeom>
              <a:avLst/>
              <a:gdLst>
                <a:gd name="connsiteX0" fmla="*/ 26654 w 58421"/>
                <a:gd name="connsiteY0" fmla="*/ 3 h 806456"/>
                <a:gd name="connsiteX1" fmla="*/ 7604 w 58421"/>
                <a:gd name="connsiteY1" fmla="*/ 409578 h 806456"/>
                <a:gd name="connsiteX2" fmla="*/ 58404 w 58421"/>
                <a:gd name="connsiteY2" fmla="*/ 806453 h 806456"/>
                <a:gd name="connsiteX3" fmla="*/ 1254 w 58421"/>
                <a:gd name="connsiteY3" fmla="*/ 403228 h 806456"/>
                <a:gd name="connsiteX4" fmla="*/ 26654 w 58421"/>
                <a:gd name="connsiteY4" fmla="*/ 3 h 806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421" h="806456">
                  <a:moveTo>
                    <a:pt x="26654" y="3"/>
                  </a:moveTo>
                  <a:cubicBezTo>
                    <a:pt x="27712" y="1061"/>
                    <a:pt x="2312" y="275170"/>
                    <a:pt x="7604" y="409578"/>
                  </a:cubicBezTo>
                  <a:cubicBezTo>
                    <a:pt x="12896" y="543986"/>
                    <a:pt x="59462" y="807511"/>
                    <a:pt x="58404" y="806453"/>
                  </a:cubicBezTo>
                  <a:cubicBezTo>
                    <a:pt x="57346" y="805395"/>
                    <a:pt x="9191" y="538166"/>
                    <a:pt x="1254" y="403228"/>
                  </a:cubicBezTo>
                  <a:cubicBezTo>
                    <a:pt x="-6684" y="268291"/>
                    <a:pt x="25596" y="-1055"/>
                    <a:pt x="26654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1" name="フリーフォーム 2010">
              <a:extLst>
                <a:ext uri="{FF2B5EF4-FFF2-40B4-BE49-F238E27FC236}">
                  <a16:creationId xmlns:a16="http://schemas.microsoft.com/office/drawing/2014/main" id="{B6875D72-DCE9-FF02-1D90-2B0E626214CB}"/>
                </a:ext>
              </a:extLst>
            </p:cNvPr>
            <p:cNvSpPr/>
            <p:nvPr/>
          </p:nvSpPr>
          <p:spPr>
            <a:xfrm>
              <a:off x="3137669" y="4962228"/>
              <a:ext cx="46856" cy="759539"/>
            </a:xfrm>
            <a:custGeom>
              <a:avLst/>
              <a:gdLst>
                <a:gd name="connsiteX0" fmla="*/ 5581 w 46856"/>
                <a:gd name="connsiteY0" fmla="*/ 297 h 759539"/>
                <a:gd name="connsiteX1" fmla="*/ 2406 w 46856"/>
                <a:gd name="connsiteY1" fmla="*/ 390822 h 759539"/>
                <a:gd name="connsiteX2" fmla="*/ 46856 w 46856"/>
                <a:gd name="connsiteY2" fmla="*/ 759122 h 759539"/>
                <a:gd name="connsiteX3" fmla="*/ 2406 w 46856"/>
                <a:gd name="connsiteY3" fmla="*/ 454322 h 759539"/>
                <a:gd name="connsiteX4" fmla="*/ 5581 w 46856"/>
                <a:gd name="connsiteY4" fmla="*/ 297 h 759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856" h="759539">
                  <a:moveTo>
                    <a:pt x="5581" y="297"/>
                  </a:moveTo>
                  <a:cubicBezTo>
                    <a:pt x="5581" y="-10286"/>
                    <a:pt x="-4473" y="264351"/>
                    <a:pt x="2406" y="390822"/>
                  </a:cubicBezTo>
                  <a:cubicBezTo>
                    <a:pt x="9285" y="517293"/>
                    <a:pt x="46856" y="748539"/>
                    <a:pt x="46856" y="759122"/>
                  </a:cubicBezTo>
                  <a:cubicBezTo>
                    <a:pt x="46856" y="769705"/>
                    <a:pt x="8756" y="576559"/>
                    <a:pt x="2406" y="454322"/>
                  </a:cubicBezTo>
                  <a:cubicBezTo>
                    <a:pt x="-3944" y="332085"/>
                    <a:pt x="5581" y="10880"/>
                    <a:pt x="5581" y="2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2" name="フリーフォーム 2011">
              <a:extLst>
                <a:ext uri="{FF2B5EF4-FFF2-40B4-BE49-F238E27FC236}">
                  <a16:creationId xmlns:a16="http://schemas.microsoft.com/office/drawing/2014/main" id="{939EC235-7E37-F1D7-64F2-855B77464B97}"/>
                </a:ext>
              </a:extLst>
            </p:cNvPr>
            <p:cNvSpPr/>
            <p:nvPr/>
          </p:nvSpPr>
          <p:spPr>
            <a:xfrm>
              <a:off x="3136658" y="4971299"/>
              <a:ext cx="10019" cy="396054"/>
            </a:xfrm>
            <a:custGeom>
              <a:avLst/>
              <a:gdLst>
                <a:gd name="connsiteX0" fmla="*/ 3417 w 10019"/>
                <a:gd name="connsiteY0" fmla="*/ 751 h 396054"/>
                <a:gd name="connsiteX1" fmla="*/ 242 w 10019"/>
                <a:gd name="connsiteY1" fmla="*/ 381751 h 396054"/>
                <a:gd name="connsiteX2" fmla="*/ 9767 w 10019"/>
                <a:gd name="connsiteY2" fmla="*/ 286501 h 396054"/>
                <a:gd name="connsiteX3" fmla="*/ 3417 w 10019"/>
                <a:gd name="connsiteY3" fmla="*/ 751 h 396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9" h="396054">
                  <a:moveTo>
                    <a:pt x="3417" y="751"/>
                  </a:moveTo>
                  <a:cubicBezTo>
                    <a:pt x="1829" y="16626"/>
                    <a:pt x="-816" y="334126"/>
                    <a:pt x="242" y="381751"/>
                  </a:cubicBezTo>
                  <a:cubicBezTo>
                    <a:pt x="1300" y="429376"/>
                    <a:pt x="8180" y="347884"/>
                    <a:pt x="9767" y="286501"/>
                  </a:cubicBezTo>
                  <a:cubicBezTo>
                    <a:pt x="11354" y="225118"/>
                    <a:pt x="5005" y="-15124"/>
                    <a:pt x="3417" y="7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3" name="フリーフォーム 2012">
              <a:extLst>
                <a:ext uri="{FF2B5EF4-FFF2-40B4-BE49-F238E27FC236}">
                  <a16:creationId xmlns:a16="http://schemas.microsoft.com/office/drawing/2014/main" id="{8AA20134-D687-6F64-D51E-0D485138B9DB}"/>
                </a:ext>
              </a:extLst>
            </p:cNvPr>
            <p:cNvSpPr/>
            <p:nvPr/>
          </p:nvSpPr>
          <p:spPr>
            <a:xfrm>
              <a:off x="2720596" y="4930614"/>
              <a:ext cx="781868" cy="19224"/>
            </a:xfrm>
            <a:custGeom>
              <a:avLst/>
              <a:gdLst>
                <a:gd name="connsiteX0" fmla="*/ 379 w 781868"/>
                <a:gd name="connsiteY0" fmla="*/ 161 h 19224"/>
                <a:gd name="connsiteX1" fmla="*/ 378204 w 781868"/>
                <a:gd name="connsiteY1" fmla="*/ 9686 h 19224"/>
                <a:gd name="connsiteX2" fmla="*/ 781429 w 781868"/>
                <a:gd name="connsiteY2" fmla="*/ 3336 h 19224"/>
                <a:gd name="connsiteX3" fmla="*/ 448054 w 781868"/>
                <a:gd name="connsiteY3" fmla="*/ 19211 h 19224"/>
                <a:gd name="connsiteX4" fmla="*/ 379 w 781868"/>
                <a:gd name="connsiteY4" fmla="*/ 161 h 1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868" h="19224">
                  <a:moveTo>
                    <a:pt x="379" y="161"/>
                  </a:moveTo>
                  <a:cubicBezTo>
                    <a:pt x="-11263" y="-1426"/>
                    <a:pt x="248029" y="9157"/>
                    <a:pt x="378204" y="9686"/>
                  </a:cubicBezTo>
                  <a:cubicBezTo>
                    <a:pt x="508379" y="10215"/>
                    <a:pt x="769787" y="1749"/>
                    <a:pt x="781429" y="3336"/>
                  </a:cubicBezTo>
                  <a:cubicBezTo>
                    <a:pt x="793071" y="4923"/>
                    <a:pt x="570821" y="19740"/>
                    <a:pt x="448054" y="19211"/>
                  </a:cubicBezTo>
                  <a:cubicBezTo>
                    <a:pt x="325287" y="18682"/>
                    <a:pt x="12021" y="1748"/>
                    <a:pt x="379" y="1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4" name="フリーフォーム 2013">
              <a:extLst>
                <a:ext uri="{FF2B5EF4-FFF2-40B4-BE49-F238E27FC236}">
                  <a16:creationId xmlns:a16="http://schemas.microsoft.com/office/drawing/2014/main" id="{6A728927-6C4C-2B30-7686-34E1F3E74101}"/>
                </a:ext>
              </a:extLst>
            </p:cNvPr>
            <p:cNvSpPr/>
            <p:nvPr/>
          </p:nvSpPr>
          <p:spPr>
            <a:xfrm>
              <a:off x="2663825" y="4953000"/>
              <a:ext cx="674841" cy="29394"/>
            </a:xfrm>
            <a:custGeom>
              <a:avLst/>
              <a:gdLst>
                <a:gd name="connsiteX0" fmla="*/ 0 w 674841"/>
                <a:gd name="connsiteY0" fmla="*/ 0 h 29394"/>
                <a:gd name="connsiteX1" fmla="*/ 663575 w 674841"/>
                <a:gd name="connsiteY1" fmla="*/ 28575 h 29394"/>
                <a:gd name="connsiteX2" fmla="*/ 434975 w 674841"/>
                <a:gd name="connsiteY2" fmla="*/ 22225 h 29394"/>
                <a:gd name="connsiteX3" fmla="*/ 0 w 674841"/>
                <a:gd name="connsiteY3" fmla="*/ 0 h 2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4841" h="29394">
                  <a:moveTo>
                    <a:pt x="0" y="0"/>
                  </a:moveTo>
                  <a:lnTo>
                    <a:pt x="663575" y="28575"/>
                  </a:lnTo>
                  <a:cubicBezTo>
                    <a:pt x="736071" y="32279"/>
                    <a:pt x="434975" y="22225"/>
                    <a:pt x="434975" y="222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5" name="フリーフォーム 2014">
              <a:extLst>
                <a:ext uri="{FF2B5EF4-FFF2-40B4-BE49-F238E27FC236}">
                  <a16:creationId xmlns:a16="http://schemas.microsoft.com/office/drawing/2014/main" id="{C31B13FD-5742-E319-04C2-16B480F897A9}"/>
                </a:ext>
              </a:extLst>
            </p:cNvPr>
            <p:cNvSpPr/>
            <p:nvPr/>
          </p:nvSpPr>
          <p:spPr>
            <a:xfrm>
              <a:off x="2676772" y="4975214"/>
              <a:ext cx="645842" cy="27297"/>
            </a:xfrm>
            <a:custGeom>
              <a:avLst/>
              <a:gdLst>
                <a:gd name="connsiteX0" fmla="*/ 2928 w 645842"/>
                <a:gd name="connsiteY0" fmla="*/ 11 h 27297"/>
                <a:gd name="connsiteX1" fmla="*/ 631578 w 645842"/>
                <a:gd name="connsiteY1" fmla="*/ 25411 h 27297"/>
                <a:gd name="connsiteX2" fmla="*/ 406153 w 645842"/>
                <a:gd name="connsiteY2" fmla="*/ 22236 h 27297"/>
                <a:gd name="connsiteX3" fmla="*/ 2928 w 645842"/>
                <a:gd name="connsiteY3" fmla="*/ 11 h 27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5842" h="27297">
                  <a:moveTo>
                    <a:pt x="2928" y="11"/>
                  </a:moveTo>
                  <a:cubicBezTo>
                    <a:pt x="40499" y="540"/>
                    <a:pt x="564374" y="21707"/>
                    <a:pt x="631578" y="25411"/>
                  </a:cubicBezTo>
                  <a:cubicBezTo>
                    <a:pt x="698782" y="29115"/>
                    <a:pt x="512516" y="26999"/>
                    <a:pt x="406153" y="22236"/>
                  </a:cubicBezTo>
                  <a:cubicBezTo>
                    <a:pt x="299791" y="17474"/>
                    <a:pt x="-34643" y="-518"/>
                    <a:pt x="2928" y="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6" name="フリーフォーム 2015">
              <a:extLst>
                <a:ext uri="{FF2B5EF4-FFF2-40B4-BE49-F238E27FC236}">
                  <a16:creationId xmlns:a16="http://schemas.microsoft.com/office/drawing/2014/main" id="{D8707678-3034-98FE-36D4-F6545D901BB9}"/>
                </a:ext>
              </a:extLst>
            </p:cNvPr>
            <p:cNvSpPr/>
            <p:nvPr/>
          </p:nvSpPr>
          <p:spPr>
            <a:xfrm>
              <a:off x="2605072" y="5045058"/>
              <a:ext cx="718658" cy="64575"/>
            </a:xfrm>
            <a:custGeom>
              <a:avLst/>
              <a:gdLst>
                <a:gd name="connsiteX0" fmla="*/ 1603 w 718658"/>
                <a:gd name="connsiteY0" fmla="*/ 17 h 64575"/>
                <a:gd name="connsiteX1" fmla="*/ 693753 w 718658"/>
                <a:gd name="connsiteY1" fmla="*/ 60342 h 64575"/>
                <a:gd name="connsiteX2" fmla="*/ 509603 w 718658"/>
                <a:gd name="connsiteY2" fmla="*/ 53992 h 64575"/>
                <a:gd name="connsiteX3" fmla="*/ 1603 w 718658"/>
                <a:gd name="connsiteY3" fmla="*/ 17 h 6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8658" h="64575">
                  <a:moveTo>
                    <a:pt x="1603" y="17"/>
                  </a:moveTo>
                  <a:cubicBezTo>
                    <a:pt x="32295" y="1075"/>
                    <a:pt x="609086" y="51346"/>
                    <a:pt x="693753" y="60342"/>
                  </a:cubicBezTo>
                  <a:cubicBezTo>
                    <a:pt x="778420" y="69338"/>
                    <a:pt x="629724" y="62459"/>
                    <a:pt x="509603" y="53992"/>
                  </a:cubicBezTo>
                  <a:cubicBezTo>
                    <a:pt x="389482" y="45525"/>
                    <a:pt x="-29089" y="-1041"/>
                    <a:pt x="1603" y="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7" name="フリーフォーム 2016">
              <a:extLst>
                <a:ext uri="{FF2B5EF4-FFF2-40B4-BE49-F238E27FC236}">
                  <a16:creationId xmlns:a16="http://schemas.microsoft.com/office/drawing/2014/main" id="{D434F437-5751-B0F8-CB50-0BFBC68F66FA}"/>
                </a:ext>
              </a:extLst>
            </p:cNvPr>
            <p:cNvSpPr/>
            <p:nvPr/>
          </p:nvSpPr>
          <p:spPr>
            <a:xfrm>
              <a:off x="2520950" y="5076825"/>
              <a:ext cx="829307" cy="85275"/>
            </a:xfrm>
            <a:custGeom>
              <a:avLst/>
              <a:gdLst>
                <a:gd name="connsiteX0" fmla="*/ 0 w 829307"/>
                <a:gd name="connsiteY0" fmla="*/ 0 h 85275"/>
                <a:gd name="connsiteX1" fmla="*/ 787400 w 829307"/>
                <a:gd name="connsiteY1" fmla="*/ 82550 h 85275"/>
                <a:gd name="connsiteX2" fmla="*/ 647700 w 829307"/>
                <a:gd name="connsiteY2" fmla="*/ 60325 h 85275"/>
                <a:gd name="connsiteX3" fmla="*/ 0 w 829307"/>
                <a:gd name="connsiteY3" fmla="*/ 0 h 8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9307" h="85275">
                  <a:moveTo>
                    <a:pt x="0" y="0"/>
                  </a:moveTo>
                  <a:cubicBezTo>
                    <a:pt x="23283" y="3704"/>
                    <a:pt x="679450" y="72496"/>
                    <a:pt x="787400" y="82550"/>
                  </a:cubicBezTo>
                  <a:cubicBezTo>
                    <a:pt x="895350" y="92604"/>
                    <a:pt x="775229" y="72496"/>
                    <a:pt x="647700" y="603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8" name="フリーフォーム 2017">
              <a:extLst>
                <a:ext uri="{FF2B5EF4-FFF2-40B4-BE49-F238E27FC236}">
                  <a16:creationId xmlns:a16="http://schemas.microsoft.com/office/drawing/2014/main" id="{0BF9B623-A8ED-7B90-292F-6EC3B43846C9}"/>
                </a:ext>
              </a:extLst>
            </p:cNvPr>
            <p:cNvSpPr/>
            <p:nvPr/>
          </p:nvSpPr>
          <p:spPr>
            <a:xfrm>
              <a:off x="3287535" y="4982408"/>
              <a:ext cx="113695" cy="214234"/>
            </a:xfrm>
            <a:custGeom>
              <a:avLst/>
              <a:gdLst>
                <a:gd name="connsiteX0" fmla="*/ 112890 w 113695"/>
                <a:gd name="connsiteY0" fmla="*/ 2342 h 214234"/>
                <a:gd name="connsiteX1" fmla="*/ 1765 w 113695"/>
                <a:gd name="connsiteY1" fmla="*/ 211892 h 214234"/>
                <a:gd name="connsiteX2" fmla="*/ 49390 w 113695"/>
                <a:gd name="connsiteY2" fmla="*/ 107117 h 214234"/>
                <a:gd name="connsiteX3" fmla="*/ 112890 w 113695"/>
                <a:gd name="connsiteY3" fmla="*/ 2342 h 21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695" h="214234">
                  <a:moveTo>
                    <a:pt x="112890" y="2342"/>
                  </a:moveTo>
                  <a:cubicBezTo>
                    <a:pt x="104953" y="19804"/>
                    <a:pt x="12348" y="194430"/>
                    <a:pt x="1765" y="211892"/>
                  </a:cubicBezTo>
                  <a:cubicBezTo>
                    <a:pt x="-8818" y="229355"/>
                    <a:pt x="30869" y="144688"/>
                    <a:pt x="49390" y="107117"/>
                  </a:cubicBezTo>
                  <a:cubicBezTo>
                    <a:pt x="67911" y="69546"/>
                    <a:pt x="120827" y="-15120"/>
                    <a:pt x="112890" y="23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19" name="フリーフォーム 2018">
              <a:extLst>
                <a:ext uri="{FF2B5EF4-FFF2-40B4-BE49-F238E27FC236}">
                  <a16:creationId xmlns:a16="http://schemas.microsoft.com/office/drawing/2014/main" id="{9045FC7F-0ED4-7D55-0F81-99C2F40C2287}"/>
                </a:ext>
              </a:extLst>
            </p:cNvPr>
            <p:cNvSpPr/>
            <p:nvPr/>
          </p:nvSpPr>
          <p:spPr>
            <a:xfrm>
              <a:off x="3261916" y="4957963"/>
              <a:ext cx="97687" cy="207851"/>
            </a:xfrm>
            <a:custGeom>
              <a:avLst/>
              <a:gdLst>
                <a:gd name="connsiteX0" fmla="*/ 97234 w 97687"/>
                <a:gd name="connsiteY0" fmla="*/ 1387 h 207851"/>
                <a:gd name="connsiteX1" fmla="*/ 1984 w 97687"/>
                <a:gd name="connsiteY1" fmla="*/ 204587 h 207851"/>
                <a:gd name="connsiteX2" fmla="*/ 36909 w 97687"/>
                <a:gd name="connsiteY2" fmla="*/ 118862 h 207851"/>
                <a:gd name="connsiteX3" fmla="*/ 97234 w 97687"/>
                <a:gd name="connsiteY3" fmla="*/ 1387 h 207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687" h="207851">
                  <a:moveTo>
                    <a:pt x="97234" y="1387"/>
                  </a:moveTo>
                  <a:cubicBezTo>
                    <a:pt x="91413" y="15674"/>
                    <a:pt x="12038" y="185008"/>
                    <a:pt x="1984" y="204587"/>
                  </a:cubicBezTo>
                  <a:cubicBezTo>
                    <a:pt x="-8070" y="224166"/>
                    <a:pt x="22621" y="150612"/>
                    <a:pt x="36909" y="118862"/>
                  </a:cubicBezTo>
                  <a:cubicBezTo>
                    <a:pt x="51196" y="87112"/>
                    <a:pt x="103055" y="-12900"/>
                    <a:pt x="97234" y="13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0" name="フリーフォーム 2019">
              <a:extLst>
                <a:ext uri="{FF2B5EF4-FFF2-40B4-BE49-F238E27FC236}">
                  <a16:creationId xmlns:a16="http://schemas.microsoft.com/office/drawing/2014/main" id="{76BCBF95-CAAE-7AEB-4135-2B4466CEB82C}"/>
                </a:ext>
              </a:extLst>
            </p:cNvPr>
            <p:cNvSpPr/>
            <p:nvPr/>
          </p:nvSpPr>
          <p:spPr>
            <a:xfrm>
              <a:off x="3099855" y="4959227"/>
              <a:ext cx="30704" cy="157249"/>
            </a:xfrm>
            <a:custGeom>
              <a:avLst/>
              <a:gdLst>
                <a:gd name="connsiteX0" fmla="*/ 30695 w 30704"/>
                <a:gd name="connsiteY0" fmla="*/ 123 h 157249"/>
                <a:gd name="connsiteX1" fmla="*/ 5295 w 30704"/>
                <a:gd name="connsiteY1" fmla="*/ 149348 h 157249"/>
                <a:gd name="connsiteX2" fmla="*/ 2120 w 30704"/>
                <a:gd name="connsiteY2" fmla="*/ 123948 h 157249"/>
                <a:gd name="connsiteX3" fmla="*/ 30695 w 30704"/>
                <a:gd name="connsiteY3" fmla="*/ 123 h 157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04" h="157249">
                  <a:moveTo>
                    <a:pt x="30695" y="123"/>
                  </a:moveTo>
                  <a:cubicBezTo>
                    <a:pt x="31224" y="4356"/>
                    <a:pt x="10057" y="128711"/>
                    <a:pt x="5295" y="149348"/>
                  </a:cubicBezTo>
                  <a:cubicBezTo>
                    <a:pt x="533" y="169985"/>
                    <a:pt x="-2113" y="146173"/>
                    <a:pt x="2120" y="123948"/>
                  </a:cubicBezTo>
                  <a:cubicBezTo>
                    <a:pt x="6353" y="101723"/>
                    <a:pt x="30166" y="-4110"/>
                    <a:pt x="30695" y="12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1" name="フリーフォーム 2020">
              <a:extLst>
                <a:ext uri="{FF2B5EF4-FFF2-40B4-BE49-F238E27FC236}">
                  <a16:creationId xmlns:a16="http://schemas.microsoft.com/office/drawing/2014/main" id="{69500937-C6EF-B790-4776-B574072A52CC}"/>
                </a:ext>
              </a:extLst>
            </p:cNvPr>
            <p:cNvSpPr/>
            <p:nvPr/>
          </p:nvSpPr>
          <p:spPr>
            <a:xfrm>
              <a:off x="3073400" y="4965502"/>
              <a:ext cx="21053" cy="155691"/>
            </a:xfrm>
            <a:custGeom>
              <a:avLst/>
              <a:gdLst>
                <a:gd name="connsiteX0" fmla="*/ 0 w 21053"/>
                <a:gd name="connsiteY0" fmla="*/ 198 h 155691"/>
                <a:gd name="connsiteX1" fmla="*/ 19050 w 21053"/>
                <a:gd name="connsiteY1" fmla="*/ 149423 h 155691"/>
                <a:gd name="connsiteX2" fmla="*/ 19050 w 21053"/>
                <a:gd name="connsiteY2" fmla="*/ 117673 h 155691"/>
                <a:gd name="connsiteX3" fmla="*/ 0 w 21053"/>
                <a:gd name="connsiteY3" fmla="*/ 198 h 155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53" h="155691">
                  <a:moveTo>
                    <a:pt x="0" y="198"/>
                  </a:moveTo>
                  <a:cubicBezTo>
                    <a:pt x="0" y="5490"/>
                    <a:pt x="15875" y="129844"/>
                    <a:pt x="19050" y="149423"/>
                  </a:cubicBezTo>
                  <a:cubicBezTo>
                    <a:pt x="22225" y="169002"/>
                    <a:pt x="21167" y="138310"/>
                    <a:pt x="19050" y="117673"/>
                  </a:cubicBezTo>
                  <a:cubicBezTo>
                    <a:pt x="16933" y="97036"/>
                    <a:pt x="0" y="-5094"/>
                    <a:pt x="0" y="1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2" name="フリーフォーム 2021">
              <a:extLst>
                <a:ext uri="{FF2B5EF4-FFF2-40B4-BE49-F238E27FC236}">
                  <a16:creationId xmlns:a16="http://schemas.microsoft.com/office/drawing/2014/main" id="{CFC9A659-03B2-709D-E71E-E517CA936B1B}"/>
                </a:ext>
              </a:extLst>
            </p:cNvPr>
            <p:cNvSpPr/>
            <p:nvPr/>
          </p:nvSpPr>
          <p:spPr>
            <a:xfrm>
              <a:off x="2997318" y="4958934"/>
              <a:ext cx="76184" cy="160898"/>
            </a:xfrm>
            <a:custGeom>
              <a:avLst/>
              <a:gdLst>
                <a:gd name="connsiteX0" fmla="*/ 76082 w 76184"/>
                <a:gd name="connsiteY0" fmla="*/ 416 h 160898"/>
                <a:gd name="connsiteX1" fmla="*/ 3057 w 76184"/>
                <a:gd name="connsiteY1" fmla="*/ 155991 h 160898"/>
                <a:gd name="connsiteX2" fmla="*/ 18932 w 76184"/>
                <a:gd name="connsiteY2" fmla="*/ 111541 h 160898"/>
                <a:gd name="connsiteX3" fmla="*/ 76082 w 76184"/>
                <a:gd name="connsiteY3" fmla="*/ 416 h 160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84" h="160898">
                  <a:moveTo>
                    <a:pt x="76082" y="416"/>
                  </a:moveTo>
                  <a:cubicBezTo>
                    <a:pt x="73436" y="7824"/>
                    <a:pt x="12582" y="137470"/>
                    <a:pt x="3057" y="155991"/>
                  </a:cubicBezTo>
                  <a:cubicBezTo>
                    <a:pt x="-6468" y="174512"/>
                    <a:pt x="8349" y="136412"/>
                    <a:pt x="18932" y="111541"/>
                  </a:cubicBezTo>
                  <a:cubicBezTo>
                    <a:pt x="29515" y="86670"/>
                    <a:pt x="78728" y="-6992"/>
                    <a:pt x="76082" y="4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3" name="フリーフォーム 2022">
              <a:extLst>
                <a:ext uri="{FF2B5EF4-FFF2-40B4-BE49-F238E27FC236}">
                  <a16:creationId xmlns:a16="http://schemas.microsoft.com/office/drawing/2014/main" id="{4AA9749D-9CF3-2983-175D-C553D0E23A50}"/>
                </a:ext>
              </a:extLst>
            </p:cNvPr>
            <p:cNvSpPr/>
            <p:nvPr/>
          </p:nvSpPr>
          <p:spPr>
            <a:xfrm>
              <a:off x="2994015" y="4975178"/>
              <a:ext cx="31124" cy="152917"/>
            </a:xfrm>
            <a:custGeom>
              <a:avLst/>
              <a:gdLst>
                <a:gd name="connsiteX0" fmla="*/ 10 w 31124"/>
                <a:gd name="connsiteY0" fmla="*/ 47 h 152917"/>
                <a:gd name="connsiteX1" fmla="*/ 28585 w 31124"/>
                <a:gd name="connsiteY1" fmla="*/ 142922 h 152917"/>
                <a:gd name="connsiteX2" fmla="*/ 25410 w 31124"/>
                <a:gd name="connsiteY2" fmla="*/ 127047 h 152917"/>
                <a:gd name="connsiteX3" fmla="*/ 10 w 31124"/>
                <a:gd name="connsiteY3" fmla="*/ 47 h 15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24" h="152917">
                  <a:moveTo>
                    <a:pt x="10" y="47"/>
                  </a:moveTo>
                  <a:lnTo>
                    <a:pt x="28585" y="142922"/>
                  </a:lnTo>
                  <a:cubicBezTo>
                    <a:pt x="32818" y="164089"/>
                    <a:pt x="31760" y="148214"/>
                    <a:pt x="25410" y="127047"/>
                  </a:cubicBezTo>
                  <a:cubicBezTo>
                    <a:pt x="19060" y="105880"/>
                    <a:pt x="-519" y="-2599"/>
                    <a:pt x="10" y="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4" name="フリーフォーム 2023">
              <a:extLst>
                <a:ext uri="{FF2B5EF4-FFF2-40B4-BE49-F238E27FC236}">
                  <a16:creationId xmlns:a16="http://schemas.microsoft.com/office/drawing/2014/main" id="{36AA7D8F-23BC-8C50-AD48-AC49EE604603}"/>
                </a:ext>
              </a:extLst>
            </p:cNvPr>
            <p:cNvSpPr/>
            <p:nvPr/>
          </p:nvSpPr>
          <p:spPr>
            <a:xfrm>
              <a:off x="2934452" y="4965363"/>
              <a:ext cx="59659" cy="144764"/>
            </a:xfrm>
            <a:custGeom>
              <a:avLst/>
              <a:gdLst>
                <a:gd name="connsiteX0" fmla="*/ 59573 w 59659"/>
                <a:gd name="connsiteY0" fmla="*/ 337 h 144764"/>
                <a:gd name="connsiteX1" fmla="*/ 2423 w 59659"/>
                <a:gd name="connsiteY1" fmla="*/ 140037 h 144764"/>
                <a:gd name="connsiteX2" fmla="*/ 15123 w 59659"/>
                <a:gd name="connsiteY2" fmla="*/ 101937 h 144764"/>
                <a:gd name="connsiteX3" fmla="*/ 59573 w 59659"/>
                <a:gd name="connsiteY3" fmla="*/ 337 h 1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659" h="144764">
                  <a:moveTo>
                    <a:pt x="59573" y="337"/>
                  </a:moveTo>
                  <a:cubicBezTo>
                    <a:pt x="57456" y="6687"/>
                    <a:pt x="9831" y="123104"/>
                    <a:pt x="2423" y="140037"/>
                  </a:cubicBezTo>
                  <a:cubicBezTo>
                    <a:pt x="-4985" y="156970"/>
                    <a:pt x="6127" y="124691"/>
                    <a:pt x="15123" y="101937"/>
                  </a:cubicBezTo>
                  <a:cubicBezTo>
                    <a:pt x="24119" y="79183"/>
                    <a:pt x="61690" y="-6013"/>
                    <a:pt x="59573" y="3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5" name="フリーフォーム 2024">
              <a:extLst>
                <a:ext uri="{FF2B5EF4-FFF2-40B4-BE49-F238E27FC236}">
                  <a16:creationId xmlns:a16="http://schemas.microsoft.com/office/drawing/2014/main" id="{0E0B71F4-2439-2D1F-8418-C2FBFA475935}"/>
                </a:ext>
              </a:extLst>
            </p:cNvPr>
            <p:cNvSpPr/>
            <p:nvPr/>
          </p:nvSpPr>
          <p:spPr>
            <a:xfrm>
              <a:off x="2927350" y="4955820"/>
              <a:ext cx="21431" cy="177606"/>
            </a:xfrm>
            <a:custGeom>
              <a:avLst/>
              <a:gdLst>
                <a:gd name="connsiteX0" fmla="*/ 0 w 21431"/>
                <a:gd name="connsiteY0" fmla="*/ 355 h 177606"/>
                <a:gd name="connsiteX1" fmla="*/ 19050 w 21431"/>
                <a:gd name="connsiteY1" fmla="*/ 171805 h 177606"/>
                <a:gd name="connsiteX2" fmla="*/ 19050 w 21431"/>
                <a:gd name="connsiteY2" fmla="*/ 127355 h 177606"/>
                <a:gd name="connsiteX3" fmla="*/ 0 w 21431"/>
                <a:gd name="connsiteY3" fmla="*/ 355 h 177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31" h="177606">
                  <a:moveTo>
                    <a:pt x="0" y="355"/>
                  </a:moveTo>
                  <a:cubicBezTo>
                    <a:pt x="0" y="7763"/>
                    <a:pt x="15875" y="150638"/>
                    <a:pt x="19050" y="171805"/>
                  </a:cubicBezTo>
                  <a:cubicBezTo>
                    <a:pt x="22225" y="192972"/>
                    <a:pt x="22225" y="151168"/>
                    <a:pt x="19050" y="127355"/>
                  </a:cubicBezTo>
                  <a:cubicBezTo>
                    <a:pt x="15875" y="103543"/>
                    <a:pt x="0" y="-7053"/>
                    <a:pt x="0" y="3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6" name="フリーフォーム 2025">
              <a:extLst>
                <a:ext uri="{FF2B5EF4-FFF2-40B4-BE49-F238E27FC236}">
                  <a16:creationId xmlns:a16="http://schemas.microsoft.com/office/drawing/2014/main" id="{2FD6CAFD-FEFE-092A-AB0F-9B9601FDAA95}"/>
                </a:ext>
              </a:extLst>
            </p:cNvPr>
            <p:cNvSpPr/>
            <p:nvPr/>
          </p:nvSpPr>
          <p:spPr>
            <a:xfrm>
              <a:off x="2880142" y="4936827"/>
              <a:ext cx="56781" cy="158342"/>
            </a:xfrm>
            <a:custGeom>
              <a:avLst/>
              <a:gdLst>
                <a:gd name="connsiteX0" fmla="*/ 56733 w 56781"/>
                <a:gd name="connsiteY0" fmla="*/ 298 h 158342"/>
                <a:gd name="connsiteX1" fmla="*/ 2758 w 56781"/>
                <a:gd name="connsiteY1" fmla="*/ 152698 h 158342"/>
                <a:gd name="connsiteX2" fmla="*/ 12283 w 56781"/>
                <a:gd name="connsiteY2" fmla="*/ 114598 h 158342"/>
                <a:gd name="connsiteX3" fmla="*/ 56733 w 56781"/>
                <a:gd name="connsiteY3" fmla="*/ 298 h 158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781" h="158342">
                  <a:moveTo>
                    <a:pt x="56733" y="298"/>
                  </a:moveTo>
                  <a:cubicBezTo>
                    <a:pt x="55145" y="6648"/>
                    <a:pt x="10166" y="133648"/>
                    <a:pt x="2758" y="152698"/>
                  </a:cubicBezTo>
                  <a:cubicBezTo>
                    <a:pt x="-4650" y="171748"/>
                    <a:pt x="4345" y="138411"/>
                    <a:pt x="12283" y="114598"/>
                  </a:cubicBezTo>
                  <a:cubicBezTo>
                    <a:pt x="20220" y="90786"/>
                    <a:pt x="58321" y="-6052"/>
                    <a:pt x="56733" y="2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7" name="フリーフォーム 2026">
              <a:extLst>
                <a:ext uri="{FF2B5EF4-FFF2-40B4-BE49-F238E27FC236}">
                  <a16:creationId xmlns:a16="http://schemas.microsoft.com/office/drawing/2014/main" id="{45669045-2EBC-B02D-6A40-0D231D97B894}"/>
                </a:ext>
              </a:extLst>
            </p:cNvPr>
            <p:cNvSpPr/>
            <p:nvPr/>
          </p:nvSpPr>
          <p:spPr>
            <a:xfrm>
              <a:off x="2860675" y="4943301"/>
              <a:ext cx="24283" cy="176585"/>
            </a:xfrm>
            <a:custGeom>
              <a:avLst/>
              <a:gdLst>
                <a:gd name="connsiteX0" fmla="*/ 0 w 24283"/>
                <a:gd name="connsiteY0" fmla="*/ 174 h 176585"/>
                <a:gd name="connsiteX1" fmla="*/ 22225 w 24283"/>
                <a:gd name="connsiteY1" fmla="*/ 168449 h 176585"/>
                <a:gd name="connsiteX2" fmla="*/ 22225 w 24283"/>
                <a:gd name="connsiteY2" fmla="*/ 136699 h 176585"/>
                <a:gd name="connsiteX3" fmla="*/ 0 w 24283"/>
                <a:gd name="connsiteY3" fmla="*/ 174 h 176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3" h="176585">
                  <a:moveTo>
                    <a:pt x="0" y="174"/>
                  </a:moveTo>
                  <a:cubicBezTo>
                    <a:pt x="0" y="5466"/>
                    <a:pt x="18521" y="145695"/>
                    <a:pt x="22225" y="168449"/>
                  </a:cubicBezTo>
                  <a:cubicBezTo>
                    <a:pt x="25929" y="191203"/>
                    <a:pt x="23813" y="161570"/>
                    <a:pt x="22225" y="136699"/>
                  </a:cubicBezTo>
                  <a:cubicBezTo>
                    <a:pt x="20638" y="111828"/>
                    <a:pt x="0" y="-5118"/>
                    <a:pt x="0" y="1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8" name="フリーフォーム 2027">
              <a:extLst>
                <a:ext uri="{FF2B5EF4-FFF2-40B4-BE49-F238E27FC236}">
                  <a16:creationId xmlns:a16="http://schemas.microsoft.com/office/drawing/2014/main" id="{DF077998-07A6-A9E9-A45A-F353AF50E5BF}"/>
                </a:ext>
              </a:extLst>
            </p:cNvPr>
            <p:cNvSpPr/>
            <p:nvPr/>
          </p:nvSpPr>
          <p:spPr>
            <a:xfrm>
              <a:off x="2816105" y="4927320"/>
              <a:ext cx="47750" cy="165090"/>
            </a:xfrm>
            <a:custGeom>
              <a:avLst/>
              <a:gdLst>
                <a:gd name="connsiteX0" fmla="*/ 47745 w 47750"/>
                <a:gd name="connsiteY0" fmla="*/ 280 h 165090"/>
                <a:gd name="connsiteX1" fmla="*/ 3295 w 47750"/>
                <a:gd name="connsiteY1" fmla="*/ 159030 h 165090"/>
                <a:gd name="connsiteX2" fmla="*/ 6470 w 47750"/>
                <a:gd name="connsiteY2" fmla="*/ 120930 h 165090"/>
                <a:gd name="connsiteX3" fmla="*/ 47745 w 47750"/>
                <a:gd name="connsiteY3" fmla="*/ 280 h 16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50" h="165090">
                  <a:moveTo>
                    <a:pt x="47745" y="280"/>
                  </a:moveTo>
                  <a:cubicBezTo>
                    <a:pt x="47216" y="6630"/>
                    <a:pt x="10174" y="138922"/>
                    <a:pt x="3295" y="159030"/>
                  </a:cubicBezTo>
                  <a:cubicBezTo>
                    <a:pt x="-3584" y="179138"/>
                    <a:pt x="1708" y="144742"/>
                    <a:pt x="6470" y="120930"/>
                  </a:cubicBezTo>
                  <a:cubicBezTo>
                    <a:pt x="11232" y="97118"/>
                    <a:pt x="48274" y="-6070"/>
                    <a:pt x="47745" y="2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29" name="フリーフォーム 2028">
              <a:extLst>
                <a:ext uri="{FF2B5EF4-FFF2-40B4-BE49-F238E27FC236}">
                  <a16:creationId xmlns:a16="http://schemas.microsoft.com/office/drawing/2014/main" id="{3176F149-5C92-51A5-723A-EBE2A9792647}"/>
                </a:ext>
              </a:extLst>
            </p:cNvPr>
            <p:cNvSpPr/>
            <p:nvPr/>
          </p:nvSpPr>
          <p:spPr>
            <a:xfrm>
              <a:off x="2784366" y="4923589"/>
              <a:ext cx="45787" cy="205322"/>
            </a:xfrm>
            <a:custGeom>
              <a:avLst/>
              <a:gdLst>
                <a:gd name="connsiteX0" fmla="*/ 109 w 45787"/>
                <a:gd name="connsiteY0" fmla="*/ 836 h 205322"/>
                <a:gd name="connsiteX1" fmla="*/ 44559 w 45787"/>
                <a:gd name="connsiteY1" fmla="*/ 200861 h 205322"/>
                <a:gd name="connsiteX2" fmla="*/ 31859 w 45787"/>
                <a:gd name="connsiteY2" fmla="*/ 131011 h 205322"/>
                <a:gd name="connsiteX3" fmla="*/ 109 w 45787"/>
                <a:gd name="connsiteY3" fmla="*/ 836 h 20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87" h="205322">
                  <a:moveTo>
                    <a:pt x="109" y="836"/>
                  </a:moveTo>
                  <a:cubicBezTo>
                    <a:pt x="2226" y="12478"/>
                    <a:pt x="39267" y="179165"/>
                    <a:pt x="44559" y="200861"/>
                  </a:cubicBezTo>
                  <a:cubicBezTo>
                    <a:pt x="49851" y="222557"/>
                    <a:pt x="36621" y="159586"/>
                    <a:pt x="31859" y="131011"/>
                  </a:cubicBezTo>
                  <a:cubicBezTo>
                    <a:pt x="27097" y="102436"/>
                    <a:pt x="-2008" y="-10806"/>
                    <a:pt x="109" y="8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0" name="フリーフォーム 2029">
              <a:extLst>
                <a:ext uri="{FF2B5EF4-FFF2-40B4-BE49-F238E27FC236}">
                  <a16:creationId xmlns:a16="http://schemas.microsoft.com/office/drawing/2014/main" id="{71C51EC5-3270-A8C9-5423-E8836D1457E8}"/>
                </a:ext>
              </a:extLst>
            </p:cNvPr>
            <p:cNvSpPr/>
            <p:nvPr/>
          </p:nvSpPr>
          <p:spPr>
            <a:xfrm>
              <a:off x="2732846" y="4924424"/>
              <a:ext cx="67548" cy="127161"/>
            </a:xfrm>
            <a:custGeom>
              <a:avLst/>
              <a:gdLst>
                <a:gd name="connsiteX0" fmla="*/ 67504 w 67548"/>
                <a:gd name="connsiteY0" fmla="*/ 1 h 127161"/>
                <a:gd name="connsiteX1" fmla="*/ 16704 w 67548"/>
                <a:gd name="connsiteY1" fmla="*/ 127001 h 127161"/>
                <a:gd name="connsiteX2" fmla="*/ 829 w 67548"/>
                <a:gd name="connsiteY2" fmla="*/ 28576 h 127161"/>
                <a:gd name="connsiteX3" fmla="*/ 7179 w 67548"/>
                <a:gd name="connsiteY3" fmla="*/ 123826 h 127161"/>
                <a:gd name="connsiteX4" fmla="*/ 67504 w 67548"/>
                <a:gd name="connsiteY4" fmla="*/ 1 h 12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48" h="127161">
                  <a:moveTo>
                    <a:pt x="67504" y="1"/>
                  </a:moveTo>
                  <a:cubicBezTo>
                    <a:pt x="69091" y="530"/>
                    <a:pt x="27816" y="122239"/>
                    <a:pt x="16704" y="127001"/>
                  </a:cubicBezTo>
                  <a:cubicBezTo>
                    <a:pt x="5592" y="131763"/>
                    <a:pt x="2416" y="29105"/>
                    <a:pt x="829" y="28576"/>
                  </a:cubicBezTo>
                  <a:cubicBezTo>
                    <a:pt x="-758" y="28047"/>
                    <a:pt x="-758" y="124884"/>
                    <a:pt x="7179" y="123826"/>
                  </a:cubicBezTo>
                  <a:cubicBezTo>
                    <a:pt x="15116" y="122768"/>
                    <a:pt x="65917" y="-528"/>
                    <a:pt x="67504" y="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1" name="フリーフォーム 2030">
              <a:extLst>
                <a:ext uri="{FF2B5EF4-FFF2-40B4-BE49-F238E27FC236}">
                  <a16:creationId xmlns:a16="http://schemas.microsoft.com/office/drawing/2014/main" id="{8CB4732D-6303-9599-8100-A9AEFDB9F770}"/>
                </a:ext>
              </a:extLst>
            </p:cNvPr>
            <p:cNvSpPr/>
            <p:nvPr/>
          </p:nvSpPr>
          <p:spPr>
            <a:xfrm>
              <a:off x="2580461" y="4873744"/>
              <a:ext cx="149552" cy="251573"/>
            </a:xfrm>
            <a:custGeom>
              <a:avLst/>
              <a:gdLst>
                <a:gd name="connsiteX0" fmla="*/ 146864 w 149552"/>
                <a:gd name="connsiteY0" fmla="*/ 6231 h 251573"/>
                <a:gd name="connsiteX1" fmla="*/ 814 w 149552"/>
                <a:gd name="connsiteY1" fmla="*/ 250706 h 251573"/>
                <a:gd name="connsiteX2" fmla="*/ 89714 w 149552"/>
                <a:gd name="connsiteY2" fmla="*/ 85606 h 251573"/>
                <a:gd name="connsiteX3" fmla="*/ 146864 w 149552"/>
                <a:gd name="connsiteY3" fmla="*/ 6231 h 25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52" h="251573">
                  <a:moveTo>
                    <a:pt x="146864" y="6231"/>
                  </a:moveTo>
                  <a:cubicBezTo>
                    <a:pt x="132047" y="33748"/>
                    <a:pt x="10339" y="237477"/>
                    <a:pt x="814" y="250706"/>
                  </a:cubicBezTo>
                  <a:cubicBezTo>
                    <a:pt x="-8711" y="263935"/>
                    <a:pt x="68018" y="122118"/>
                    <a:pt x="89714" y="85606"/>
                  </a:cubicBezTo>
                  <a:cubicBezTo>
                    <a:pt x="111410" y="49094"/>
                    <a:pt x="161681" y="-21286"/>
                    <a:pt x="146864" y="623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2" name="フリーフォーム 2031">
              <a:extLst>
                <a:ext uri="{FF2B5EF4-FFF2-40B4-BE49-F238E27FC236}">
                  <a16:creationId xmlns:a16="http://schemas.microsoft.com/office/drawing/2014/main" id="{86879F06-2C27-03E3-0AFF-2410C2CF6144}"/>
                </a:ext>
              </a:extLst>
            </p:cNvPr>
            <p:cNvSpPr/>
            <p:nvPr/>
          </p:nvSpPr>
          <p:spPr>
            <a:xfrm>
              <a:off x="1825625" y="4990777"/>
              <a:ext cx="726519" cy="67019"/>
            </a:xfrm>
            <a:custGeom>
              <a:avLst/>
              <a:gdLst>
                <a:gd name="connsiteX0" fmla="*/ 0 w 726519"/>
                <a:gd name="connsiteY0" fmla="*/ 13023 h 67019"/>
                <a:gd name="connsiteX1" fmla="*/ 701675 w 726519"/>
                <a:gd name="connsiteY1" fmla="*/ 22548 h 67019"/>
                <a:gd name="connsiteX2" fmla="*/ 581025 w 726519"/>
                <a:gd name="connsiteY2" fmla="*/ 13023 h 67019"/>
                <a:gd name="connsiteX3" fmla="*/ 701675 w 726519"/>
                <a:gd name="connsiteY3" fmla="*/ 66998 h 67019"/>
                <a:gd name="connsiteX4" fmla="*/ 628650 w 726519"/>
                <a:gd name="connsiteY4" fmla="*/ 19373 h 67019"/>
                <a:gd name="connsiteX5" fmla="*/ 387350 w 726519"/>
                <a:gd name="connsiteY5" fmla="*/ 323 h 67019"/>
                <a:gd name="connsiteX6" fmla="*/ 504825 w 726519"/>
                <a:gd name="connsiteY6" fmla="*/ 6673 h 67019"/>
                <a:gd name="connsiteX7" fmla="*/ 0 w 726519"/>
                <a:gd name="connsiteY7" fmla="*/ 13023 h 6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26519" h="67019">
                  <a:moveTo>
                    <a:pt x="0" y="13023"/>
                  </a:moveTo>
                  <a:cubicBezTo>
                    <a:pt x="32808" y="15669"/>
                    <a:pt x="604838" y="22548"/>
                    <a:pt x="701675" y="22548"/>
                  </a:cubicBezTo>
                  <a:cubicBezTo>
                    <a:pt x="798512" y="22548"/>
                    <a:pt x="581025" y="5615"/>
                    <a:pt x="581025" y="13023"/>
                  </a:cubicBezTo>
                  <a:cubicBezTo>
                    <a:pt x="581025" y="20431"/>
                    <a:pt x="693738" y="65940"/>
                    <a:pt x="701675" y="66998"/>
                  </a:cubicBezTo>
                  <a:cubicBezTo>
                    <a:pt x="709612" y="68056"/>
                    <a:pt x="681037" y="30485"/>
                    <a:pt x="628650" y="19373"/>
                  </a:cubicBezTo>
                  <a:cubicBezTo>
                    <a:pt x="576263" y="8261"/>
                    <a:pt x="407987" y="2440"/>
                    <a:pt x="387350" y="323"/>
                  </a:cubicBezTo>
                  <a:cubicBezTo>
                    <a:pt x="366713" y="-1794"/>
                    <a:pt x="566737" y="7202"/>
                    <a:pt x="504825" y="6673"/>
                  </a:cubicBezTo>
                  <a:lnTo>
                    <a:pt x="0" y="1302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3" name="フリーフォーム 2032">
              <a:extLst>
                <a:ext uri="{FF2B5EF4-FFF2-40B4-BE49-F238E27FC236}">
                  <a16:creationId xmlns:a16="http://schemas.microsoft.com/office/drawing/2014/main" id="{F26EF050-DD7E-AF06-6E13-F39DE2123BA9}"/>
                </a:ext>
              </a:extLst>
            </p:cNvPr>
            <p:cNvSpPr/>
            <p:nvPr/>
          </p:nvSpPr>
          <p:spPr>
            <a:xfrm>
              <a:off x="1901764" y="5070469"/>
              <a:ext cx="619273" cy="79482"/>
            </a:xfrm>
            <a:custGeom>
              <a:avLst/>
              <a:gdLst>
                <a:gd name="connsiteX0" fmla="*/ 108011 w 619273"/>
                <a:gd name="connsiteY0" fmla="*/ 6 h 79482"/>
                <a:gd name="connsiteX1" fmla="*/ 574736 w 619273"/>
                <a:gd name="connsiteY1" fmla="*/ 34931 h 79482"/>
                <a:gd name="connsiteX2" fmla="*/ 466786 w 619273"/>
                <a:gd name="connsiteY2" fmla="*/ 34931 h 79482"/>
                <a:gd name="connsiteX3" fmla="*/ 555686 w 619273"/>
                <a:gd name="connsiteY3" fmla="*/ 79381 h 79482"/>
                <a:gd name="connsiteX4" fmla="*/ 61 w 619273"/>
                <a:gd name="connsiteY4" fmla="*/ 47631 h 79482"/>
                <a:gd name="connsiteX5" fmla="*/ 593786 w 619273"/>
                <a:gd name="connsiteY5" fmla="*/ 66681 h 79482"/>
                <a:gd name="connsiteX6" fmla="*/ 473136 w 619273"/>
                <a:gd name="connsiteY6" fmla="*/ 38106 h 79482"/>
                <a:gd name="connsiteX7" fmla="*/ 108011 w 619273"/>
                <a:gd name="connsiteY7" fmla="*/ 6 h 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9273" h="79482">
                  <a:moveTo>
                    <a:pt x="108011" y="6"/>
                  </a:moveTo>
                  <a:cubicBezTo>
                    <a:pt x="124944" y="-523"/>
                    <a:pt x="514940" y="29110"/>
                    <a:pt x="574736" y="34931"/>
                  </a:cubicBezTo>
                  <a:cubicBezTo>
                    <a:pt x="634532" y="40752"/>
                    <a:pt x="469961" y="27523"/>
                    <a:pt x="466786" y="34931"/>
                  </a:cubicBezTo>
                  <a:cubicBezTo>
                    <a:pt x="463611" y="42339"/>
                    <a:pt x="633473" y="77264"/>
                    <a:pt x="555686" y="79381"/>
                  </a:cubicBezTo>
                  <a:cubicBezTo>
                    <a:pt x="477899" y="81498"/>
                    <a:pt x="-6289" y="49748"/>
                    <a:pt x="61" y="47631"/>
                  </a:cubicBezTo>
                  <a:cubicBezTo>
                    <a:pt x="6411" y="45514"/>
                    <a:pt x="514940" y="68268"/>
                    <a:pt x="593786" y="66681"/>
                  </a:cubicBezTo>
                  <a:cubicBezTo>
                    <a:pt x="672632" y="65094"/>
                    <a:pt x="550394" y="47631"/>
                    <a:pt x="473136" y="38106"/>
                  </a:cubicBezTo>
                  <a:cubicBezTo>
                    <a:pt x="395878" y="28581"/>
                    <a:pt x="91078" y="535"/>
                    <a:pt x="108011" y="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4" name="フリーフォーム 2033">
              <a:extLst>
                <a:ext uri="{FF2B5EF4-FFF2-40B4-BE49-F238E27FC236}">
                  <a16:creationId xmlns:a16="http://schemas.microsoft.com/office/drawing/2014/main" id="{933B121D-F67D-6BAD-BE9C-17B88CC55661}"/>
                </a:ext>
              </a:extLst>
            </p:cNvPr>
            <p:cNvSpPr/>
            <p:nvPr/>
          </p:nvSpPr>
          <p:spPr>
            <a:xfrm>
              <a:off x="2399346" y="4969286"/>
              <a:ext cx="71385" cy="197919"/>
            </a:xfrm>
            <a:custGeom>
              <a:avLst/>
              <a:gdLst>
                <a:gd name="connsiteX0" fmla="*/ 70804 w 71385"/>
                <a:gd name="connsiteY0" fmla="*/ 2764 h 197919"/>
                <a:gd name="connsiteX1" fmla="*/ 954 w 71385"/>
                <a:gd name="connsiteY1" fmla="*/ 196439 h 197919"/>
                <a:gd name="connsiteX2" fmla="*/ 32704 w 71385"/>
                <a:gd name="connsiteY2" fmla="*/ 88489 h 197919"/>
                <a:gd name="connsiteX3" fmla="*/ 70804 w 71385"/>
                <a:gd name="connsiteY3" fmla="*/ 2764 h 19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385" h="197919">
                  <a:moveTo>
                    <a:pt x="70804" y="2764"/>
                  </a:moveTo>
                  <a:cubicBezTo>
                    <a:pt x="65512" y="20756"/>
                    <a:pt x="7304" y="182151"/>
                    <a:pt x="954" y="196439"/>
                  </a:cubicBezTo>
                  <a:cubicBezTo>
                    <a:pt x="-5396" y="210727"/>
                    <a:pt x="21591" y="117593"/>
                    <a:pt x="32704" y="88489"/>
                  </a:cubicBezTo>
                  <a:cubicBezTo>
                    <a:pt x="43816" y="59385"/>
                    <a:pt x="76096" y="-15228"/>
                    <a:pt x="70804" y="27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5" name="フリーフォーム 2034">
              <a:extLst>
                <a:ext uri="{FF2B5EF4-FFF2-40B4-BE49-F238E27FC236}">
                  <a16:creationId xmlns:a16="http://schemas.microsoft.com/office/drawing/2014/main" id="{953CD659-6E0B-F66B-60DB-8921E2B46D63}"/>
                </a:ext>
              </a:extLst>
            </p:cNvPr>
            <p:cNvSpPr/>
            <p:nvPr/>
          </p:nvSpPr>
          <p:spPr>
            <a:xfrm>
              <a:off x="2336642" y="4974797"/>
              <a:ext cx="55842" cy="173829"/>
            </a:xfrm>
            <a:custGeom>
              <a:avLst/>
              <a:gdLst>
                <a:gd name="connsiteX0" fmla="*/ 158 w 55842"/>
                <a:gd name="connsiteY0" fmla="*/ 428 h 173829"/>
                <a:gd name="connsiteX1" fmla="*/ 54133 w 55842"/>
                <a:gd name="connsiteY1" fmla="*/ 168703 h 173829"/>
                <a:gd name="connsiteX2" fmla="*/ 38258 w 55842"/>
                <a:gd name="connsiteY2" fmla="*/ 121078 h 173829"/>
                <a:gd name="connsiteX3" fmla="*/ 158 w 55842"/>
                <a:gd name="connsiteY3" fmla="*/ 428 h 173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842" h="173829">
                  <a:moveTo>
                    <a:pt x="158" y="428"/>
                  </a:moveTo>
                  <a:cubicBezTo>
                    <a:pt x="2804" y="8365"/>
                    <a:pt x="47783" y="148595"/>
                    <a:pt x="54133" y="168703"/>
                  </a:cubicBezTo>
                  <a:cubicBezTo>
                    <a:pt x="60483" y="188811"/>
                    <a:pt x="47783" y="144891"/>
                    <a:pt x="38258" y="121078"/>
                  </a:cubicBezTo>
                  <a:cubicBezTo>
                    <a:pt x="28733" y="97266"/>
                    <a:pt x="-2488" y="-7509"/>
                    <a:pt x="158" y="4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6" name="フリーフォーム 2035">
              <a:extLst>
                <a:ext uri="{FF2B5EF4-FFF2-40B4-BE49-F238E27FC236}">
                  <a16:creationId xmlns:a16="http://schemas.microsoft.com/office/drawing/2014/main" id="{8E170118-C787-5D0D-7323-CDDDAB86C66F}"/>
                </a:ext>
              </a:extLst>
            </p:cNvPr>
            <p:cNvSpPr/>
            <p:nvPr/>
          </p:nvSpPr>
          <p:spPr>
            <a:xfrm>
              <a:off x="2280168" y="4958908"/>
              <a:ext cx="75685" cy="170518"/>
            </a:xfrm>
            <a:custGeom>
              <a:avLst/>
              <a:gdLst>
                <a:gd name="connsiteX0" fmla="*/ 75682 w 75685"/>
                <a:gd name="connsiteY0" fmla="*/ 442 h 170518"/>
                <a:gd name="connsiteX1" fmla="*/ 5832 w 75685"/>
                <a:gd name="connsiteY1" fmla="*/ 165542 h 170518"/>
                <a:gd name="connsiteX2" fmla="*/ 9007 w 75685"/>
                <a:gd name="connsiteY2" fmla="*/ 117917 h 170518"/>
                <a:gd name="connsiteX3" fmla="*/ 75682 w 75685"/>
                <a:gd name="connsiteY3" fmla="*/ 442 h 17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685" h="170518">
                  <a:moveTo>
                    <a:pt x="75682" y="442"/>
                  </a:moveTo>
                  <a:cubicBezTo>
                    <a:pt x="75153" y="8380"/>
                    <a:pt x="16944" y="145963"/>
                    <a:pt x="5832" y="165542"/>
                  </a:cubicBezTo>
                  <a:cubicBezTo>
                    <a:pt x="-5280" y="185121"/>
                    <a:pt x="1599" y="142259"/>
                    <a:pt x="9007" y="117917"/>
                  </a:cubicBezTo>
                  <a:cubicBezTo>
                    <a:pt x="16415" y="93575"/>
                    <a:pt x="76211" y="-7496"/>
                    <a:pt x="75682" y="4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7" name="フリーフォーム 2036">
              <a:extLst>
                <a:ext uri="{FF2B5EF4-FFF2-40B4-BE49-F238E27FC236}">
                  <a16:creationId xmlns:a16="http://schemas.microsoft.com/office/drawing/2014/main" id="{4BC4264E-3804-A168-8B74-28FD5197C47B}"/>
                </a:ext>
              </a:extLst>
            </p:cNvPr>
            <p:cNvSpPr/>
            <p:nvPr/>
          </p:nvSpPr>
          <p:spPr>
            <a:xfrm>
              <a:off x="2171452" y="4943293"/>
              <a:ext cx="54228" cy="199810"/>
            </a:xfrm>
            <a:custGeom>
              <a:avLst/>
              <a:gdLst>
                <a:gd name="connsiteX0" fmla="*/ 54223 w 54228"/>
                <a:gd name="connsiteY0" fmla="*/ 182 h 199810"/>
                <a:gd name="connsiteX1" fmla="*/ 6598 w 54228"/>
                <a:gd name="connsiteY1" fmla="*/ 190682 h 199810"/>
                <a:gd name="connsiteX2" fmla="*/ 3423 w 54228"/>
                <a:gd name="connsiteY2" fmla="*/ 155757 h 199810"/>
                <a:gd name="connsiteX3" fmla="*/ 54223 w 54228"/>
                <a:gd name="connsiteY3" fmla="*/ 182 h 199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228" h="199810">
                  <a:moveTo>
                    <a:pt x="54223" y="182"/>
                  </a:moveTo>
                  <a:cubicBezTo>
                    <a:pt x="54752" y="6003"/>
                    <a:pt x="15065" y="164753"/>
                    <a:pt x="6598" y="190682"/>
                  </a:cubicBezTo>
                  <a:cubicBezTo>
                    <a:pt x="-1869" y="216611"/>
                    <a:pt x="-1339" y="181686"/>
                    <a:pt x="3423" y="155757"/>
                  </a:cubicBezTo>
                  <a:cubicBezTo>
                    <a:pt x="8185" y="129828"/>
                    <a:pt x="53694" y="-5639"/>
                    <a:pt x="54223" y="1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8" name="フリーフォーム 2037">
              <a:extLst>
                <a:ext uri="{FF2B5EF4-FFF2-40B4-BE49-F238E27FC236}">
                  <a16:creationId xmlns:a16="http://schemas.microsoft.com/office/drawing/2014/main" id="{7BF6C8F4-8F34-0801-C705-458DD39524C4}"/>
                </a:ext>
              </a:extLst>
            </p:cNvPr>
            <p:cNvSpPr/>
            <p:nvPr/>
          </p:nvSpPr>
          <p:spPr>
            <a:xfrm>
              <a:off x="2774874" y="4505302"/>
              <a:ext cx="254321" cy="146307"/>
            </a:xfrm>
            <a:custGeom>
              <a:avLst/>
              <a:gdLst>
                <a:gd name="connsiteX0" fmla="*/ 76 w 254321"/>
                <a:gd name="connsiteY0" fmla="*/ 34948 h 146307"/>
                <a:gd name="connsiteX1" fmla="*/ 244551 w 254321"/>
                <a:gd name="connsiteY1" fmla="*/ 23 h 146307"/>
                <a:gd name="connsiteX2" fmla="*/ 187401 w 254321"/>
                <a:gd name="connsiteY2" fmla="*/ 41298 h 146307"/>
                <a:gd name="connsiteX3" fmla="*/ 15951 w 254321"/>
                <a:gd name="connsiteY3" fmla="*/ 146073 h 146307"/>
                <a:gd name="connsiteX4" fmla="*/ 215976 w 254321"/>
                <a:gd name="connsiteY4" fmla="*/ 9548 h 146307"/>
                <a:gd name="connsiteX5" fmla="*/ 76 w 254321"/>
                <a:gd name="connsiteY5" fmla="*/ 34948 h 14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321" h="146307">
                  <a:moveTo>
                    <a:pt x="76" y="34948"/>
                  </a:moveTo>
                  <a:cubicBezTo>
                    <a:pt x="4838" y="33361"/>
                    <a:pt x="213330" y="-1035"/>
                    <a:pt x="244551" y="23"/>
                  </a:cubicBezTo>
                  <a:cubicBezTo>
                    <a:pt x="275772" y="1081"/>
                    <a:pt x="225501" y="16956"/>
                    <a:pt x="187401" y="41298"/>
                  </a:cubicBezTo>
                  <a:cubicBezTo>
                    <a:pt x="149301" y="65640"/>
                    <a:pt x="11189" y="151365"/>
                    <a:pt x="15951" y="146073"/>
                  </a:cubicBezTo>
                  <a:cubicBezTo>
                    <a:pt x="20714" y="140781"/>
                    <a:pt x="217034" y="27010"/>
                    <a:pt x="215976" y="9548"/>
                  </a:cubicBezTo>
                  <a:cubicBezTo>
                    <a:pt x="214918" y="-7914"/>
                    <a:pt x="-4686" y="36535"/>
                    <a:pt x="76" y="3494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39" name="フリーフォーム 2038">
              <a:extLst>
                <a:ext uri="{FF2B5EF4-FFF2-40B4-BE49-F238E27FC236}">
                  <a16:creationId xmlns:a16="http://schemas.microsoft.com/office/drawing/2014/main" id="{C8E63F57-4308-1510-299A-CDDAAE42A854}"/>
                </a:ext>
              </a:extLst>
            </p:cNvPr>
            <p:cNvSpPr/>
            <p:nvPr/>
          </p:nvSpPr>
          <p:spPr>
            <a:xfrm>
              <a:off x="1857111" y="5200650"/>
              <a:ext cx="263850" cy="352746"/>
            </a:xfrm>
            <a:custGeom>
              <a:avLst/>
              <a:gdLst>
                <a:gd name="connsiteX0" fmla="*/ 155839 w 263850"/>
                <a:gd name="connsiteY0" fmla="*/ 0 h 352746"/>
                <a:gd name="connsiteX1" fmla="*/ 203464 w 263850"/>
                <a:gd name="connsiteY1" fmla="*/ 50800 h 352746"/>
                <a:gd name="connsiteX2" fmla="*/ 127264 w 263850"/>
                <a:gd name="connsiteY2" fmla="*/ 107950 h 352746"/>
                <a:gd name="connsiteX3" fmla="*/ 60589 w 263850"/>
                <a:gd name="connsiteY3" fmla="*/ 12700 h 352746"/>
                <a:gd name="connsiteX4" fmla="*/ 130439 w 263850"/>
                <a:gd name="connsiteY4" fmla="*/ 111125 h 352746"/>
                <a:gd name="connsiteX5" fmla="*/ 92339 w 263850"/>
                <a:gd name="connsiteY5" fmla="*/ 196850 h 352746"/>
                <a:gd name="connsiteX6" fmla="*/ 264 w 263850"/>
                <a:gd name="connsiteY6" fmla="*/ 352425 h 352746"/>
                <a:gd name="connsiteX7" fmla="*/ 124089 w 263850"/>
                <a:gd name="connsiteY7" fmla="*/ 152400 h 352746"/>
                <a:gd name="connsiteX8" fmla="*/ 263789 w 263850"/>
                <a:gd name="connsiteY8" fmla="*/ 101600 h 352746"/>
                <a:gd name="connsiteX9" fmla="*/ 143139 w 263850"/>
                <a:gd name="connsiteY9" fmla="*/ 133350 h 352746"/>
                <a:gd name="connsiteX10" fmla="*/ 251089 w 263850"/>
                <a:gd name="connsiteY10" fmla="*/ 34925 h 352746"/>
                <a:gd name="connsiteX11" fmla="*/ 212989 w 263850"/>
                <a:gd name="connsiteY11" fmla="*/ 50800 h 352746"/>
                <a:gd name="connsiteX12" fmla="*/ 155839 w 263850"/>
                <a:gd name="connsiteY12" fmla="*/ 0 h 35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3850" h="352746">
                  <a:moveTo>
                    <a:pt x="155839" y="0"/>
                  </a:moveTo>
                  <a:cubicBezTo>
                    <a:pt x="154252" y="0"/>
                    <a:pt x="208227" y="32808"/>
                    <a:pt x="203464" y="50800"/>
                  </a:cubicBezTo>
                  <a:cubicBezTo>
                    <a:pt x="198702" y="68792"/>
                    <a:pt x="151076" y="114300"/>
                    <a:pt x="127264" y="107950"/>
                  </a:cubicBezTo>
                  <a:cubicBezTo>
                    <a:pt x="103452" y="101600"/>
                    <a:pt x="60060" y="12171"/>
                    <a:pt x="60589" y="12700"/>
                  </a:cubicBezTo>
                  <a:cubicBezTo>
                    <a:pt x="61118" y="13229"/>
                    <a:pt x="125147" y="80433"/>
                    <a:pt x="130439" y="111125"/>
                  </a:cubicBezTo>
                  <a:cubicBezTo>
                    <a:pt x="135731" y="141817"/>
                    <a:pt x="114035" y="156634"/>
                    <a:pt x="92339" y="196850"/>
                  </a:cubicBezTo>
                  <a:cubicBezTo>
                    <a:pt x="70643" y="237066"/>
                    <a:pt x="-5028" y="359833"/>
                    <a:pt x="264" y="352425"/>
                  </a:cubicBezTo>
                  <a:cubicBezTo>
                    <a:pt x="5556" y="345017"/>
                    <a:pt x="80168" y="194204"/>
                    <a:pt x="124089" y="152400"/>
                  </a:cubicBezTo>
                  <a:cubicBezTo>
                    <a:pt x="168010" y="110596"/>
                    <a:pt x="260614" y="104775"/>
                    <a:pt x="263789" y="101600"/>
                  </a:cubicBezTo>
                  <a:cubicBezTo>
                    <a:pt x="266964" y="98425"/>
                    <a:pt x="145256" y="144462"/>
                    <a:pt x="143139" y="133350"/>
                  </a:cubicBezTo>
                  <a:cubicBezTo>
                    <a:pt x="141022" y="122238"/>
                    <a:pt x="239447" y="48683"/>
                    <a:pt x="251089" y="34925"/>
                  </a:cubicBezTo>
                  <a:cubicBezTo>
                    <a:pt x="262731" y="21167"/>
                    <a:pt x="232039" y="55562"/>
                    <a:pt x="212989" y="50800"/>
                  </a:cubicBezTo>
                  <a:cubicBezTo>
                    <a:pt x="193939" y="46038"/>
                    <a:pt x="157426" y="0"/>
                    <a:pt x="15583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0" name="フリーフォーム 2039">
              <a:extLst>
                <a:ext uri="{FF2B5EF4-FFF2-40B4-BE49-F238E27FC236}">
                  <a16:creationId xmlns:a16="http://schemas.microsoft.com/office/drawing/2014/main" id="{4AD8F723-B4D1-2704-04B4-06D60FBA434F}"/>
                </a:ext>
              </a:extLst>
            </p:cNvPr>
            <p:cNvSpPr/>
            <p:nvPr/>
          </p:nvSpPr>
          <p:spPr>
            <a:xfrm>
              <a:off x="3359229" y="5043624"/>
              <a:ext cx="171742" cy="640631"/>
            </a:xfrm>
            <a:custGeom>
              <a:avLst/>
              <a:gdLst>
                <a:gd name="connsiteX0" fmla="*/ 171371 w 171742"/>
                <a:gd name="connsiteY0" fmla="*/ 39551 h 640631"/>
                <a:gd name="connsiteX1" fmla="*/ 72946 w 171742"/>
                <a:gd name="connsiteY1" fmla="*/ 80826 h 640631"/>
                <a:gd name="connsiteX2" fmla="*/ 3096 w 171742"/>
                <a:gd name="connsiteY2" fmla="*/ 220526 h 640631"/>
                <a:gd name="connsiteX3" fmla="*/ 12621 w 171742"/>
                <a:gd name="connsiteY3" fmla="*/ 191951 h 640631"/>
                <a:gd name="connsiteX4" fmla="*/ 15796 w 171742"/>
                <a:gd name="connsiteY4" fmla="*/ 639626 h 640631"/>
                <a:gd name="connsiteX5" fmla="*/ 9446 w 171742"/>
                <a:gd name="connsiteY5" fmla="*/ 309426 h 640631"/>
                <a:gd name="connsiteX6" fmla="*/ 12621 w 171742"/>
                <a:gd name="connsiteY6" fmla="*/ 172901 h 640631"/>
                <a:gd name="connsiteX7" fmla="*/ 69771 w 171742"/>
                <a:gd name="connsiteY7" fmla="*/ 1451 h 640631"/>
                <a:gd name="connsiteX8" fmla="*/ 34846 w 171742"/>
                <a:gd name="connsiteY8" fmla="*/ 87176 h 640631"/>
                <a:gd name="connsiteX9" fmla="*/ 171371 w 171742"/>
                <a:gd name="connsiteY9" fmla="*/ 39551 h 6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742" h="640631">
                  <a:moveTo>
                    <a:pt x="171371" y="39551"/>
                  </a:moveTo>
                  <a:cubicBezTo>
                    <a:pt x="177721" y="38493"/>
                    <a:pt x="100992" y="50664"/>
                    <a:pt x="72946" y="80826"/>
                  </a:cubicBezTo>
                  <a:cubicBezTo>
                    <a:pt x="44900" y="110988"/>
                    <a:pt x="13150" y="202005"/>
                    <a:pt x="3096" y="220526"/>
                  </a:cubicBezTo>
                  <a:cubicBezTo>
                    <a:pt x="-6958" y="239047"/>
                    <a:pt x="10504" y="122101"/>
                    <a:pt x="12621" y="191951"/>
                  </a:cubicBezTo>
                  <a:cubicBezTo>
                    <a:pt x="14738" y="261801"/>
                    <a:pt x="16325" y="620047"/>
                    <a:pt x="15796" y="639626"/>
                  </a:cubicBezTo>
                  <a:cubicBezTo>
                    <a:pt x="15267" y="659205"/>
                    <a:pt x="9975" y="387214"/>
                    <a:pt x="9446" y="309426"/>
                  </a:cubicBezTo>
                  <a:cubicBezTo>
                    <a:pt x="8917" y="231639"/>
                    <a:pt x="2567" y="224230"/>
                    <a:pt x="12621" y="172901"/>
                  </a:cubicBezTo>
                  <a:cubicBezTo>
                    <a:pt x="22675" y="121572"/>
                    <a:pt x="66067" y="15738"/>
                    <a:pt x="69771" y="1451"/>
                  </a:cubicBezTo>
                  <a:cubicBezTo>
                    <a:pt x="73475" y="-12836"/>
                    <a:pt x="23733" y="82943"/>
                    <a:pt x="34846" y="87176"/>
                  </a:cubicBezTo>
                  <a:cubicBezTo>
                    <a:pt x="45958" y="91409"/>
                    <a:pt x="165021" y="40609"/>
                    <a:pt x="171371" y="3955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1" name="フリーフォーム 2040">
              <a:extLst>
                <a:ext uri="{FF2B5EF4-FFF2-40B4-BE49-F238E27FC236}">
                  <a16:creationId xmlns:a16="http://schemas.microsoft.com/office/drawing/2014/main" id="{D0F547DD-CDE3-E821-C615-19169414E531}"/>
                </a:ext>
              </a:extLst>
            </p:cNvPr>
            <p:cNvSpPr/>
            <p:nvPr/>
          </p:nvSpPr>
          <p:spPr>
            <a:xfrm>
              <a:off x="2698629" y="5218617"/>
              <a:ext cx="426525" cy="489537"/>
            </a:xfrm>
            <a:custGeom>
              <a:avLst/>
              <a:gdLst>
                <a:gd name="connsiteX0" fmla="*/ 121 w 426525"/>
                <a:gd name="connsiteY0" fmla="*/ 70933 h 489537"/>
                <a:gd name="connsiteX1" fmla="*/ 343021 w 426525"/>
                <a:gd name="connsiteY1" fmla="*/ 264608 h 489537"/>
                <a:gd name="connsiteX2" fmla="*/ 419221 w 426525"/>
                <a:gd name="connsiteY2" fmla="*/ 401133 h 489537"/>
                <a:gd name="connsiteX3" fmla="*/ 422396 w 426525"/>
                <a:gd name="connsiteY3" fmla="*/ 483683 h 489537"/>
                <a:gd name="connsiteX4" fmla="*/ 409696 w 426525"/>
                <a:gd name="connsiteY4" fmla="*/ 239208 h 489537"/>
                <a:gd name="connsiteX5" fmla="*/ 412871 w 426525"/>
                <a:gd name="connsiteY5" fmla="*/ 1083 h 489537"/>
                <a:gd name="connsiteX6" fmla="*/ 396996 w 426525"/>
                <a:gd name="connsiteY6" fmla="*/ 337633 h 489537"/>
                <a:gd name="connsiteX7" fmla="*/ 365246 w 426525"/>
                <a:gd name="connsiteY7" fmla="*/ 286833 h 489537"/>
                <a:gd name="connsiteX8" fmla="*/ 292221 w 426525"/>
                <a:gd name="connsiteY8" fmla="*/ 261433 h 489537"/>
                <a:gd name="connsiteX9" fmla="*/ 142996 w 426525"/>
                <a:gd name="connsiteY9" fmla="*/ 258258 h 489537"/>
                <a:gd name="connsiteX10" fmla="*/ 301746 w 426525"/>
                <a:gd name="connsiteY10" fmla="*/ 242383 h 489537"/>
                <a:gd name="connsiteX11" fmla="*/ 121 w 426525"/>
                <a:gd name="connsiteY11" fmla="*/ 70933 h 48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26525" h="489537">
                  <a:moveTo>
                    <a:pt x="121" y="70933"/>
                  </a:moveTo>
                  <a:cubicBezTo>
                    <a:pt x="7000" y="74637"/>
                    <a:pt x="273171" y="209575"/>
                    <a:pt x="343021" y="264608"/>
                  </a:cubicBezTo>
                  <a:cubicBezTo>
                    <a:pt x="412871" y="319641"/>
                    <a:pt x="405992" y="364621"/>
                    <a:pt x="419221" y="401133"/>
                  </a:cubicBezTo>
                  <a:cubicBezTo>
                    <a:pt x="432450" y="437646"/>
                    <a:pt x="423983" y="510670"/>
                    <a:pt x="422396" y="483683"/>
                  </a:cubicBezTo>
                  <a:cubicBezTo>
                    <a:pt x="420809" y="456696"/>
                    <a:pt x="411284" y="319641"/>
                    <a:pt x="409696" y="239208"/>
                  </a:cubicBezTo>
                  <a:cubicBezTo>
                    <a:pt x="408109" y="158775"/>
                    <a:pt x="414988" y="-15321"/>
                    <a:pt x="412871" y="1083"/>
                  </a:cubicBezTo>
                  <a:cubicBezTo>
                    <a:pt x="410754" y="17487"/>
                    <a:pt x="404933" y="290008"/>
                    <a:pt x="396996" y="337633"/>
                  </a:cubicBezTo>
                  <a:cubicBezTo>
                    <a:pt x="389059" y="385258"/>
                    <a:pt x="382709" y="299533"/>
                    <a:pt x="365246" y="286833"/>
                  </a:cubicBezTo>
                  <a:cubicBezTo>
                    <a:pt x="347784" y="274133"/>
                    <a:pt x="329263" y="266195"/>
                    <a:pt x="292221" y="261433"/>
                  </a:cubicBezTo>
                  <a:cubicBezTo>
                    <a:pt x="255179" y="256671"/>
                    <a:pt x="141409" y="261433"/>
                    <a:pt x="142996" y="258258"/>
                  </a:cubicBezTo>
                  <a:cubicBezTo>
                    <a:pt x="144583" y="255083"/>
                    <a:pt x="323442" y="273075"/>
                    <a:pt x="301746" y="242383"/>
                  </a:cubicBezTo>
                  <a:cubicBezTo>
                    <a:pt x="280050" y="211691"/>
                    <a:pt x="-6758" y="67229"/>
                    <a:pt x="121" y="7093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3" name="フリーフォーム 2042">
              <a:extLst>
                <a:ext uri="{FF2B5EF4-FFF2-40B4-BE49-F238E27FC236}">
                  <a16:creationId xmlns:a16="http://schemas.microsoft.com/office/drawing/2014/main" id="{34A3119B-EE36-3BAD-5B63-124832BE95E9}"/>
                </a:ext>
              </a:extLst>
            </p:cNvPr>
            <p:cNvSpPr/>
            <p:nvPr/>
          </p:nvSpPr>
          <p:spPr>
            <a:xfrm>
              <a:off x="2467169" y="5163940"/>
              <a:ext cx="218957" cy="354342"/>
            </a:xfrm>
            <a:custGeom>
              <a:avLst/>
              <a:gdLst>
                <a:gd name="connsiteX0" fmla="*/ 218881 w 218957"/>
                <a:gd name="connsiteY0" fmla="*/ 1785 h 354342"/>
                <a:gd name="connsiteX1" fmla="*/ 6156 w 218957"/>
                <a:gd name="connsiteY1" fmla="*/ 306585 h 354342"/>
                <a:gd name="connsiteX2" fmla="*/ 53781 w 218957"/>
                <a:gd name="connsiteY2" fmla="*/ 274835 h 354342"/>
                <a:gd name="connsiteX3" fmla="*/ 15681 w 218957"/>
                <a:gd name="connsiteY3" fmla="*/ 354210 h 354342"/>
                <a:gd name="connsiteX4" fmla="*/ 50606 w 218957"/>
                <a:gd name="connsiteY4" fmla="*/ 252610 h 354342"/>
                <a:gd name="connsiteX5" fmla="*/ 126806 w 218957"/>
                <a:gd name="connsiteY5" fmla="*/ 141485 h 354342"/>
                <a:gd name="connsiteX6" fmla="*/ 31556 w 218957"/>
                <a:gd name="connsiteY6" fmla="*/ 179585 h 354342"/>
                <a:gd name="connsiteX7" fmla="*/ 218881 w 218957"/>
                <a:gd name="connsiteY7" fmla="*/ 1785 h 35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8957" h="354342">
                  <a:moveTo>
                    <a:pt x="218881" y="1785"/>
                  </a:moveTo>
                  <a:cubicBezTo>
                    <a:pt x="214648" y="22952"/>
                    <a:pt x="33673" y="261077"/>
                    <a:pt x="6156" y="306585"/>
                  </a:cubicBezTo>
                  <a:cubicBezTo>
                    <a:pt x="-21361" y="352093"/>
                    <a:pt x="52193" y="266897"/>
                    <a:pt x="53781" y="274835"/>
                  </a:cubicBezTo>
                  <a:cubicBezTo>
                    <a:pt x="55369" y="282773"/>
                    <a:pt x="16210" y="357914"/>
                    <a:pt x="15681" y="354210"/>
                  </a:cubicBezTo>
                  <a:cubicBezTo>
                    <a:pt x="15152" y="350506"/>
                    <a:pt x="32085" y="288064"/>
                    <a:pt x="50606" y="252610"/>
                  </a:cubicBezTo>
                  <a:cubicBezTo>
                    <a:pt x="69127" y="217156"/>
                    <a:pt x="129981" y="153656"/>
                    <a:pt x="126806" y="141485"/>
                  </a:cubicBezTo>
                  <a:cubicBezTo>
                    <a:pt x="123631" y="129314"/>
                    <a:pt x="13035" y="204985"/>
                    <a:pt x="31556" y="179585"/>
                  </a:cubicBezTo>
                  <a:cubicBezTo>
                    <a:pt x="50077" y="154185"/>
                    <a:pt x="223114" y="-19382"/>
                    <a:pt x="218881" y="17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4" name="フリーフォーム 2043">
              <a:extLst>
                <a:ext uri="{FF2B5EF4-FFF2-40B4-BE49-F238E27FC236}">
                  <a16:creationId xmlns:a16="http://schemas.microsoft.com/office/drawing/2014/main" id="{70EA9E53-EF98-A576-098D-921EA0A69A4D}"/>
                </a:ext>
              </a:extLst>
            </p:cNvPr>
            <p:cNvSpPr/>
            <p:nvPr/>
          </p:nvSpPr>
          <p:spPr>
            <a:xfrm>
              <a:off x="3308350" y="4759164"/>
              <a:ext cx="287988" cy="136686"/>
            </a:xfrm>
            <a:custGeom>
              <a:avLst/>
              <a:gdLst>
                <a:gd name="connsiteX0" fmla="*/ 0 w 287988"/>
                <a:gd name="connsiteY0" fmla="*/ 136686 h 136686"/>
                <a:gd name="connsiteX1" fmla="*/ 282575 w 287988"/>
                <a:gd name="connsiteY1" fmla="*/ 3336 h 136686"/>
                <a:gd name="connsiteX2" fmla="*/ 174625 w 287988"/>
                <a:gd name="connsiteY2" fmla="*/ 47786 h 136686"/>
                <a:gd name="connsiteX3" fmla="*/ 0 w 287988"/>
                <a:gd name="connsiteY3" fmla="*/ 136686 h 136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7988" h="136686">
                  <a:moveTo>
                    <a:pt x="0" y="136686"/>
                  </a:moveTo>
                  <a:cubicBezTo>
                    <a:pt x="17992" y="129278"/>
                    <a:pt x="253471" y="18153"/>
                    <a:pt x="282575" y="3336"/>
                  </a:cubicBezTo>
                  <a:cubicBezTo>
                    <a:pt x="311679" y="-11481"/>
                    <a:pt x="215900" y="26619"/>
                    <a:pt x="174625" y="47786"/>
                  </a:cubicBezTo>
                  <a:lnTo>
                    <a:pt x="0" y="1366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5" name="フリーフォーム 2044">
              <a:extLst>
                <a:ext uri="{FF2B5EF4-FFF2-40B4-BE49-F238E27FC236}">
                  <a16:creationId xmlns:a16="http://schemas.microsoft.com/office/drawing/2014/main" id="{F9FC010D-4591-2561-4FC8-AAEB5C3BE3BE}"/>
                </a:ext>
              </a:extLst>
            </p:cNvPr>
            <p:cNvSpPr/>
            <p:nvPr/>
          </p:nvSpPr>
          <p:spPr>
            <a:xfrm>
              <a:off x="3301023" y="5090826"/>
              <a:ext cx="64586" cy="630761"/>
            </a:xfrm>
            <a:custGeom>
              <a:avLst/>
              <a:gdLst>
                <a:gd name="connsiteX0" fmla="*/ 64477 w 64586"/>
                <a:gd name="connsiteY0" fmla="*/ 1874 h 630761"/>
                <a:gd name="connsiteX1" fmla="*/ 977 w 64586"/>
                <a:gd name="connsiteY1" fmla="*/ 455899 h 630761"/>
                <a:gd name="connsiteX2" fmla="*/ 26377 w 64586"/>
                <a:gd name="connsiteY2" fmla="*/ 360649 h 630761"/>
                <a:gd name="connsiteX3" fmla="*/ 32727 w 64586"/>
                <a:gd name="connsiteY3" fmla="*/ 630524 h 630761"/>
                <a:gd name="connsiteX4" fmla="*/ 16852 w 64586"/>
                <a:gd name="connsiteY4" fmla="*/ 306674 h 630761"/>
                <a:gd name="connsiteX5" fmla="*/ 64477 w 64586"/>
                <a:gd name="connsiteY5" fmla="*/ 1874 h 63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586" h="630761">
                  <a:moveTo>
                    <a:pt x="64477" y="1874"/>
                  </a:moveTo>
                  <a:cubicBezTo>
                    <a:pt x="61831" y="26745"/>
                    <a:pt x="7327" y="396103"/>
                    <a:pt x="977" y="455899"/>
                  </a:cubicBezTo>
                  <a:cubicBezTo>
                    <a:pt x="-5373" y="515695"/>
                    <a:pt x="21085" y="331545"/>
                    <a:pt x="26377" y="360649"/>
                  </a:cubicBezTo>
                  <a:cubicBezTo>
                    <a:pt x="31669" y="389753"/>
                    <a:pt x="34314" y="639520"/>
                    <a:pt x="32727" y="630524"/>
                  </a:cubicBezTo>
                  <a:cubicBezTo>
                    <a:pt x="31140" y="621528"/>
                    <a:pt x="12619" y="407216"/>
                    <a:pt x="16852" y="306674"/>
                  </a:cubicBezTo>
                  <a:cubicBezTo>
                    <a:pt x="21085" y="206132"/>
                    <a:pt x="67123" y="-22997"/>
                    <a:pt x="64477" y="18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6" name="フリーフォーム 2045">
              <a:extLst>
                <a:ext uri="{FF2B5EF4-FFF2-40B4-BE49-F238E27FC236}">
                  <a16:creationId xmlns:a16="http://schemas.microsoft.com/office/drawing/2014/main" id="{E812618C-3406-A75D-C345-E205E2BBBCFF}"/>
                </a:ext>
              </a:extLst>
            </p:cNvPr>
            <p:cNvSpPr/>
            <p:nvPr/>
          </p:nvSpPr>
          <p:spPr>
            <a:xfrm>
              <a:off x="2647653" y="5140325"/>
              <a:ext cx="413271" cy="168276"/>
            </a:xfrm>
            <a:custGeom>
              <a:avLst/>
              <a:gdLst>
                <a:gd name="connsiteX0" fmla="*/ 297 w 413271"/>
                <a:gd name="connsiteY0" fmla="*/ 0 h 168276"/>
                <a:gd name="connsiteX1" fmla="*/ 301922 w 413271"/>
                <a:gd name="connsiteY1" fmla="*/ 19050 h 168276"/>
                <a:gd name="connsiteX2" fmla="*/ 251122 w 413271"/>
                <a:gd name="connsiteY2" fmla="*/ 25400 h 168276"/>
                <a:gd name="connsiteX3" fmla="*/ 232072 w 413271"/>
                <a:gd name="connsiteY3" fmla="*/ 88900 h 168276"/>
                <a:gd name="connsiteX4" fmla="*/ 349547 w 413271"/>
                <a:gd name="connsiteY4" fmla="*/ 104775 h 168276"/>
                <a:gd name="connsiteX5" fmla="*/ 413047 w 413271"/>
                <a:gd name="connsiteY5" fmla="*/ 38100 h 168276"/>
                <a:gd name="connsiteX6" fmla="*/ 371772 w 413271"/>
                <a:gd name="connsiteY6" fmla="*/ 168275 h 168276"/>
                <a:gd name="connsiteX7" fmla="*/ 403522 w 413271"/>
                <a:gd name="connsiteY7" fmla="*/ 34925 h 168276"/>
                <a:gd name="connsiteX8" fmla="*/ 355897 w 413271"/>
                <a:gd name="connsiteY8" fmla="*/ 76200 h 168276"/>
                <a:gd name="connsiteX9" fmla="*/ 311447 w 413271"/>
                <a:gd name="connsiteY9" fmla="*/ 104775 h 168276"/>
                <a:gd name="connsiteX10" fmla="*/ 216197 w 413271"/>
                <a:gd name="connsiteY10" fmla="*/ 31750 h 168276"/>
                <a:gd name="connsiteX11" fmla="*/ 244772 w 413271"/>
                <a:gd name="connsiteY11" fmla="*/ 19050 h 168276"/>
                <a:gd name="connsiteX12" fmla="*/ 297 w 413271"/>
                <a:gd name="connsiteY12" fmla="*/ 0 h 168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3271" h="168276">
                  <a:moveTo>
                    <a:pt x="297" y="0"/>
                  </a:moveTo>
                  <a:cubicBezTo>
                    <a:pt x="9822" y="0"/>
                    <a:pt x="260118" y="14817"/>
                    <a:pt x="301922" y="19050"/>
                  </a:cubicBezTo>
                  <a:cubicBezTo>
                    <a:pt x="343726" y="23283"/>
                    <a:pt x="262764" y="13758"/>
                    <a:pt x="251122" y="25400"/>
                  </a:cubicBezTo>
                  <a:cubicBezTo>
                    <a:pt x="239480" y="37042"/>
                    <a:pt x="215668" y="75671"/>
                    <a:pt x="232072" y="88900"/>
                  </a:cubicBezTo>
                  <a:cubicBezTo>
                    <a:pt x="248476" y="102129"/>
                    <a:pt x="319385" y="113242"/>
                    <a:pt x="349547" y="104775"/>
                  </a:cubicBezTo>
                  <a:cubicBezTo>
                    <a:pt x="379710" y="96308"/>
                    <a:pt x="409343" y="27517"/>
                    <a:pt x="413047" y="38100"/>
                  </a:cubicBezTo>
                  <a:cubicBezTo>
                    <a:pt x="416751" y="48683"/>
                    <a:pt x="373359" y="168804"/>
                    <a:pt x="371772" y="168275"/>
                  </a:cubicBezTo>
                  <a:cubicBezTo>
                    <a:pt x="370185" y="167746"/>
                    <a:pt x="406168" y="50271"/>
                    <a:pt x="403522" y="34925"/>
                  </a:cubicBezTo>
                  <a:cubicBezTo>
                    <a:pt x="400876" y="19579"/>
                    <a:pt x="371243" y="64558"/>
                    <a:pt x="355897" y="76200"/>
                  </a:cubicBezTo>
                  <a:cubicBezTo>
                    <a:pt x="340551" y="87842"/>
                    <a:pt x="334730" y="112183"/>
                    <a:pt x="311447" y="104775"/>
                  </a:cubicBezTo>
                  <a:cubicBezTo>
                    <a:pt x="288164" y="97367"/>
                    <a:pt x="227310" y="46038"/>
                    <a:pt x="216197" y="31750"/>
                  </a:cubicBezTo>
                  <a:cubicBezTo>
                    <a:pt x="205085" y="17463"/>
                    <a:pt x="276522" y="22754"/>
                    <a:pt x="244772" y="19050"/>
                  </a:cubicBezTo>
                  <a:cubicBezTo>
                    <a:pt x="213022" y="15346"/>
                    <a:pt x="-9228" y="0"/>
                    <a:pt x="29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7" name="フリーフォーム 2046">
              <a:extLst>
                <a:ext uri="{FF2B5EF4-FFF2-40B4-BE49-F238E27FC236}">
                  <a16:creationId xmlns:a16="http://schemas.microsoft.com/office/drawing/2014/main" id="{4B35AF25-B738-4571-1585-B1723DD9DCE1}"/>
                </a:ext>
              </a:extLst>
            </p:cNvPr>
            <p:cNvSpPr/>
            <p:nvPr/>
          </p:nvSpPr>
          <p:spPr>
            <a:xfrm>
              <a:off x="2355850" y="5206489"/>
              <a:ext cx="179406" cy="232286"/>
            </a:xfrm>
            <a:custGeom>
              <a:avLst/>
              <a:gdLst>
                <a:gd name="connsiteX0" fmla="*/ 0 w 179406"/>
                <a:gd name="connsiteY0" fmla="*/ 232286 h 232286"/>
                <a:gd name="connsiteX1" fmla="*/ 168275 w 179406"/>
                <a:gd name="connsiteY1" fmla="*/ 13211 h 232286"/>
                <a:gd name="connsiteX2" fmla="*/ 161925 w 179406"/>
                <a:gd name="connsiteY2" fmla="*/ 44961 h 232286"/>
                <a:gd name="connsiteX3" fmla="*/ 149225 w 179406"/>
                <a:gd name="connsiteY3" fmla="*/ 213236 h 232286"/>
                <a:gd name="connsiteX4" fmla="*/ 161925 w 179406"/>
                <a:gd name="connsiteY4" fmla="*/ 32261 h 232286"/>
                <a:gd name="connsiteX5" fmla="*/ 101600 w 179406"/>
                <a:gd name="connsiteY5" fmla="*/ 114811 h 232286"/>
                <a:gd name="connsiteX6" fmla="*/ 0 w 179406"/>
                <a:gd name="connsiteY6" fmla="*/ 232286 h 232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406" h="232286">
                  <a:moveTo>
                    <a:pt x="0" y="232286"/>
                  </a:moveTo>
                  <a:cubicBezTo>
                    <a:pt x="70643" y="138359"/>
                    <a:pt x="141287" y="44432"/>
                    <a:pt x="168275" y="13211"/>
                  </a:cubicBezTo>
                  <a:cubicBezTo>
                    <a:pt x="195263" y="-18010"/>
                    <a:pt x="165100" y="11624"/>
                    <a:pt x="161925" y="44961"/>
                  </a:cubicBezTo>
                  <a:cubicBezTo>
                    <a:pt x="158750" y="78298"/>
                    <a:pt x="149225" y="215353"/>
                    <a:pt x="149225" y="213236"/>
                  </a:cubicBezTo>
                  <a:cubicBezTo>
                    <a:pt x="149225" y="211119"/>
                    <a:pt x="169863" y="48665"/>
                    <a:pt x="161925" y="32261"/>
                  </a:cubicBezTo>
                  <a:cubicBezTo>
                    <a:pt x="153988" y="15857"/>
                    <a:pt x="101600" y="114811"/>
                    <a:pt x="101600" y="114811"/>
                  </a:cubicBezTo>
                  <a:lnTo>
                    <a:pt x="0" y="23228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8" name="フリーフォーム 2047">
              <a:extLst>
                <a:ext uri="{FF2B5EF4-FFF2-40B4-BE49-F238E27FC236}">
                  <a16:creationId xmlns:a16="http://schemas.microsoft.com/office/drawing/2014/main" id="{98D8B6B4-E3DA-2375-57C8-B537A52726EB}"/>
                </a:ext>
              </a:extLst>
            </p:cNvPr>
            <p:cNvSpPr/>
            <p:nvPr/>
          </p:nvSpPr>
          <p:spPr>
            <a:xfrm>
              <a:off x="3208470" y="4955991"/>
              <a:ext cx="223786" cy="410357"/>
            </a:xfrm>
            <a:custGeom>
              <a:avLst/>
              <a:gdLst>
                <a:gd name="connsiteX0" fmla="*/ 223705 w 223786"/>
                <a:gd name="connsiteY0" fmla="*/ 184 h 410357"/>
                <a:gd name="connsiteX1" fmla="*/ 7805 w 223786"/>
                <a:gd name="connsiteY1" fmla="*/ 393884 h 410357"/>
                <a:gd name="connsiteX2" fmla="*/ 45905 w 223786"/>
                <a:gd name="connsiteY2" fmla="*/ 343084 h 410357"/>
                <a:gd name="connsiteX3" fmla="*/ 30030 w 223786"/>
                <a:gd name="connsiteY3" fmla="*/ 406584 h 410357"/>
                <a:gd name="connsiteX4" fmla="*/ 33205 w 223786"/>
                <a:gd name="connsiteY4" fmla="*/ 343084 h 410357"/>
                <a:gd name="connsiteX5" fmla="*/ 223705 w 223786"/>
                <a:gd name="connsiteY5" fmla="*/ 184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786" h="410357">
                  <a:moveTo>
                    <a:pt x="223705" y="184"/>
                  </a:moveTo>
                  <a:cubicBezTo>
                    <a:pt x="219472" y="8651"/>
                    <a:pt x="37438" y="336734"/>
                    <a:pt x="7805" y="393884"/>
                  </a:cubicBezTo>
                  <a:cubicBezTo>
                    <a:pt x="-21828" y="451034"/>
                    <a:pt x="42201" y="340967"/>
                    <a:pt x="45905" y="343084"/>
                  </a:cubicBezTo>
                  <a:cubicBezTo>
                    <a:pt x="49609" y="345201"/>
                    <a:pt x="32147" y="406584"/>
                    <a:pt x="30030" y="406584"/>
                  </a:cubicBezTo>
                  <a:cubicBezTo>
                    <a:pt x="27913" y="406584"/>
                    <a:pt x="-133" y="409230"/>
                    <a:pt x="33205" y="343084"/>
                  </a:cubicBezTo>
                  <a:cubicBezTo>
                    <a:pt x="66543" y="276938"/>
                    <a:pt x="227938" y="-8283"/>
                    <a:pt x="223705" y="1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" name="フリーフォーム 2048">
              <a:extLst>
                <a:ext uri="{FF2B5EF4-FFF2-40B4-BE49-F238E27FC236}">
                  <a16:creationId xmlns:a16="http://schemas.microsoft.com/office/drawing/2014/main" id="{26248284-9549-F725-D6FB-70532859A9C3}"/>
                </a:ext>
              </a:extLst>
            </p:cNvPr>
            <p:cNvSpPr/>
            <p:nvPr/>
          </p:nvSpPr>
          <p:spPr>
            <a:xfrm>
              <a:off x="2695375" y="5394048"/>
              <a:ext cx="489150" cy="290959"/>
            </a:xfrm>
            <a:custGeom>
              <a:avLst/>
              <a:gdLst>
                <a:gd name="connsiteX0" fmla="*/ 200 w 489150"/>
                <a:gd name="connsiteY0" fmla="*/ 277 h 290959"/>
                <a:gd name="connsiteX1" fmla="*/ 457400 w 489150"/>
                <a:gd name="connsiteY1" fmla="*/ 276502 h 290959"/>
                <a:gd name="connsiteX2" fmla="*/ 400250 w 489150"/>
                <a:gd name="connsiteY2" fmla="*/ 225702 h 290959"/>
                <a:gd name="connsiteX3" fmla="*/ 200 w 489150"/>
                <a:gd name="connsiteY3" fmla="*/ 277 h 29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150" h="290959">
                  <a:moveTo>
                    <a:pt x="200" y="277"/>
                  </a:moveTo>
                  <a:cubicBezTo>
                    <a:pt x="9725" y="8744"/>
                    <a:pt x="390725" y="238931"/>
                    <a:pt x="457400" y="276502"/>
                  </a:cubicBezTo>
                  <a:cubicBezTo>
                    <a:pt x="524075" y="314073"/>
                    <a:pt x="476450" y="271740"/>
                    <a:pt x="400250" y="225702"/>
                  </a:cubicBezTo>
                  <a:cubicBezTo>
                    <a:pt x="324050" y="179665"/>
                    <a:pt x="-9325" y="-8190"/>
                    <a:pt x="200" y="2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0" name="フリーフォーム 2049">
              <a:extLst>
                <a:ext uri="{FF2B5EF4-FFF2-40B4-BE49-F238E27FC236}">
                  <a16:creationId xmlns:a16="http://schemas.microsoft.com/office/drawing/2014/main" id="{6CC35BC9-A490-5EC1-43A5-9CEA0975A2E1}"/>
                </a:ext>
              </a:extLst>
            </p:cNvPr>
            <p:cNvSpPr/>
            <p:nvPr/>
          </p:nvSpPr>
          <p:spPr>
            <a:xfrm>
              <a:off x="2546183" y="5491216"/>
              <a:ext cx="772023" cy="367026"/>
            </a:xfrm>
            <a:custGeom>
              <a:avLst/>
              <a:gdLst>
                <a:gd name="connsiteX0" fmla="*/ 38267 w 772023"/>
                <a:gd name="connsiteY0" fmla="*/ 14234 h 367026"/>
                <a:gd name="connsiteX1" fmla="*/ 89067 w 772023"/>
                <a:gd name="connsiteY1" fmla="*/ 45984 h 367026"/>
                <a:gd name="connsiteX2" fmla="*/ 597067 w 772023"/>
                <a:gd name="connsiteY2" fmla="*/ 277759 h 367026"/>
                <a:gd name="connsiteX3" fmla="*/ 552617 w 772023"/>
                <a:gd name="connsiteY3" fmla="*/ 280934 h 367026"/>
                <a:gd name="connsiteX4" fmla="*/ 479592 w 772023"/>
                <a:gd name="connsiteY4" fmla="*/ 315859 h 367026"/>
                <a:gd name="connsiteX5" fmla="*/ 511342 w 772023"/>
                <a:gd name="connsiteY5" fmla="*/ 350784 h 367026"/>
                <a:gd name="connsiteX6" fmla="*/ 771692 w 772023"/>
                <a:gd name="connsiteY6" fmla="*/ 360309 h 367026"/>
                <a:gd name="connsiteX7" fmla="*/ 451017 w 772023"/>
                <a:gd name="connsiteY7" fmla="*/ 360309 h 367026"/>
                <a:gd name="connsiteX8" fmla="*/ 762167 w 772023"/>
                <a:gd name="connsiteY8" fmla="*/ 274584 h 367026"/>
                <a:gd name="connsiteX9" fmla="*/ 587542 w 772023"/>
                <a:gd name="connsiteY9" fmla="*/ 280934 h 367026"/>
                <a:gd name="connsiteX10" fmla="*/ 520867 w 772023"/>
                <a:gd name="connsiteY10" fmla="*/ 230134 h 367026"/>
                <a:gd name="connsiteX11" fmla="*/ 403392 w 772023"/>
                <a:gd name="connsiteY11" fmla="*/ 93609 h 367026"/>
                <a:gd name="connsiteX12" fmla="*/ 495467 w 772023"/>
                <a:gd name="connsiteY12" fmla="*/ 217434 h 367026"/>
                <a:gd name="connsiteX13" fmla="*/ 38267 w 772023"/>
                <a:gd name="connsiteY13" fmla="*/ 14234 h 367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72023" h="367026">
                  <a:moveTo>
                    <a:pt x="38267" y="14234"/>
                  </a:moveTo>
                  <a:cubicBezTo>
                    <a:pt x="-29466" y="-14341"/>
                    <a:pt x="-4066" y="2063"/>
                    <a:pt x="89067" y="45984"/>
                  </a:cubicBezTo>
                  <a:cubicBezTo>
                    <a:pt x="182200" y="89905"/>
                    <a:pt x="519809" y="238601"/>
                    <a:pt x="597067" y="277759"/>
                  </a:cubicBezTo>
                  <a:cubicBezTo>
                    <a:pt x="674325" y="316917"/>
                    <a:pt x="572196" y="274584"/>
                    <a:pt x="552617" y="280934"/>
                  </a:cubicBezTo>
                  <a:cubicBezTo>
                    <a:pt x="533038" y="287284"/>
                    <a:pt x="486471" y="304217"/>
                    <a:pt x="479592" y="315859"/>
                  </a:cubicBezTo>
                  <a:cubicBezTo>
                    <a:pt x="472713" y="327501"/>
                    <a:pt x="462659" y="343376"/>
                    <a:pt x="511342" y="350784"/>
                  </a:cubicBezTo>
                  <a:cubicBezTo>
                    <a:pt x="560025" y="358192"/>
                    <a:pt x="781746" y="358722"/>
                    <a:pt x="771692" y="360309"/>
                  </a:cubicBezTo>
                  <a:cubicBezTo>
                    <a:pt x="761638" y="361896"/>
                    <a:pt x="452604" y="374596"/>
                    <a:pt x="451017" y="360309"/>
                  </a:cubicBezTo>
                  <a:cubicBezTo>
                    <a:pt x="449430" y="346022"/>
                    <a:pt x="739413" y="287813"/>
                    <a:pt x="762167" y="274584"/>
                  </a:cubicBezTo>
                  <a:cubicBezTo>
                    <a:pt x="784921" y="261355"/>
                    <a:pt x="627759" y="288342"/>
                    <a:pt x="587542" y="280934"/>
                  </a:cubicBezTo>
                  <a:cubicBezTo>
                    <a:pt x="547325" y="273526"/>
                    <a:pt x="551559" y="261355"/>
                    <a:pt x="520867" y="230134"/>
                  </a:cubicBezTo>
                  <a:cubicBezTo>
                    <a:pt x="490175" y="198913"/>
                    <a:pt x="407625" y="95726"/>
                    <a:pt x="403392" y="93609"/>
                  </a:cubicBezTo>
                  <a:cubicBezTo>
                    <a:pt x="399159" y="91492"/>
                    <a:pt x="553675" y="228017"/>
                    <a:pt x="495467" y="217434"/>
                  </a:cubicBezTo>
                  <a:cubicBezTo>
                    <a:pt x="437259" y="206851"/>
                    <a:pt x="106000" y="42809"/>
                    <a:pt x="38267" y="142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1" name="フリーフォーム 2050">
              <a:extLst>
                <a:ext uri="{FF2B5EF4-FFF2-40B4-BE49-F238E27FC236}">
                  <a16:creationId xmlns:a16="http://schemas.microsoft.com/office/drawing/2014/main" id="{95FD609D-02E3-D0EE-37A6-F3AE5805F7C5}"/>
                </a:ext>
              </a:extLst>
            </p:cNvPr>
            <p:cNvSpPr/>
            <p:nvPr/>
          </p:nvSpPr>
          <p:spPr>
            <a:xfrm>
              <a:off x="3184229" y="5787951"/>
              <a:ext cx="146379" cy="308873"/>
            </a:xfrm>
            <a:custGeom>
              <a:avLst/>
              <a:gdLst>
                <a:gd name="connsiteX0" fmla="*/ 146346 w 146379"/>
                <a:gd name="connsiteY0" fmla="*/ 74 h 308873"/>
                <a:gd name="connsiteX1" fmla="*/ 79671 w 146379"/>
                <a:gd name="connsiteY1" fmla="*/ 136599 h 308873"/>
                <a:gd name="connsiteX2" fmla="*/ 117771 w 146379"/>
                <a:gd name="connsiteY2" fmla="*/ 244549 h 308873"/>
                <a:gd name="connsiteX3" fmla="*/ 95546 w 146379"/>
                <a:gd name="connsiteY3" fmla="*/ 193749 h 308873"/>
                <a:gd name="connsiteX4" fmla="*/ 296 w 146379"/>
                <a:gd name="connsiteY4" fmla="*/ 308049 h 308873"/>
                <a:gd name="connsiteX5" fmla="*/ 130471 w 146379"/>
                <a:gd name="connsiteY5" fmla="*/ 123899 h 308873"/>
                <a:gd name="connsiteX6" fmla="*/ 89196 w 146379"/>
                <a:gd name="connsiteY6" fmla="*/ 155649 h 308873"/>
                <a:gd name="connsiteX7" fmla="*/ 146346 w 146379"/>
                <a:gd name="connsiteY7" fmla="*/ 74 h 30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379" h="308873">
                  <a:moveTo>
                    <a:pt x="146346" y="74"/>
                  </a:moveTo>
                  <a:cubicBezTo>
                    <a:pt x="144759" y="-3101"/>
                    <a:pt x="84433" y="95853"/>
                    <a:pt x="79671" y="136599"/>
                  </a:cubicBezTo>
                  <a:cubicBezTo>
                    <a:pt x="74909" y="177345"/>
                    <a:pt x="115125" y="235024"/>
                    <a:pt x="117771" y="244549"/>
                  </a:cubicBezTo>
                  <a:cubicBezTo>
                    <a:pt x="120417" y="254074"/>
                    <a:pt x="115125" y="183166"/>
                    <a:pt x="95546" y="193749"/>
                  </a:cubicBezTo>
                  <a:cubicBezTo>
                    <a:pt x="75967" y="204332"/>
                    <a:pt x="-5525" y="319691"/>
                    <a:pt x="296" y="308049"/>
                  </a:cubicBezTo>
                  <a:cubicBezTo>
                    <a:pt x="6117" y="296407"/>
                    <a:pt x="115654" y="149299"/>
                    <a:pt x="130471" y="123899"/>
                  </a:cubicBezTo>
                  <a:cubicBezTo>
                    <a:pt x="145288" y="98499"/>
                    <a:pt x="86021" y="175757"/>
                    <a:pt x="89196" y="155649"/>
                  </a:cubicBezTo>
                  <a:cubicBezTo>
                    <a:pt x="92371" y="135541"/>
                    <a:pt x="147933" y="3249"/>
                    <a:pt x="146346" y="7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2" name="フリーフォーム 2051">
              <a:extLst>
                <a:ext uri="{FF2B5EF4-FFF2-40B4-BE49-F238E27FC236}">
                  <a16:creationId xmlns:a16="http://schemas.microsoft.com/office/drawing/2014/main" id="{AE25976C-7BB0-26D7-5599-617DF2513DFF}"/>
                </a:ext>
              </a:extLst>
            </p:cNvPr>
            <p:cNvSpPr/>
            <p:nvPr/>
          </p:nvSpPr>
          <p:spPr>
            <a:xfrm>
              <a:off x="3596479" y="5403846"/>
              <a:ext cx="150021" cy="381432"/>
            </a:xfrm>
            <a:custGeom>
              <a:avLst/>
              <a:gdLst>
                <a:gd name="connsiteX0" fmla="*/ 19846 w 150021"/>
                <a:gd name="connsiteY0" fmla="*/ 4 h 381432"/>
                <a:gd name="connsiteX1" fmla="*/ 796 w 150021"/>
                <a:gd name="connsiteY1" fmla="*/ 225429 h 381432"/>
                <a:gd name="connsiteX2" fmla="*/ 51596 w 150021"/>
                <a:gd name="connsiteY2" fmla="*/ 323854 h 381432"/>
                <a:gd name="connsiteX3" fmla="*/ 150021 w 150021"/>
                <a:gd name="connsiteY3" fmla="*/ 381004 h 381432"/>
                <a:gd name="connsiteX4" fmla="*/ 51596 w 150021"/>
                <a:gd name="connsiteY4" fmla="*/ 295279 h 381432"/>
                <a:gd name="connsiteX5" fmla="*/ 32546 w 150021"/>
                <a:gd name="connsiteY5" fmla="*/ 184154 h 381432"/>
                <a:gd name="connsiteX6" fmla="*/ 19846 w 150021"/>
                <a:gd name="connsiteY6" fmla="*/ 276229 h 381432"/>
                <a:gd name="connsiteX7" fmla="*/ 10321 w 150021"/>
                <a:gd name="connsiteY7" fmla="*/ 219079 h 381432"/>
                <a:gd name="connsiteX8" fmla="*/ 19846 w 150021"/>
                <a:gd name="connsiteY8" fmla="*/ 4 h 38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021" h="381432">
                  <a:moveTo>
                    <a:pt x="19846" y="4"/>
                  </a:moveTo>
                  <a:cubicBezTo>
                    <a:pt x="18258" y="1062"/>
                    <a:pt x="-4496" y="171454"/>
                    <a:pt x="796" y="225429"/>
                  </a:cubicBezTo>
                  <a:cubicBezTo>
                    <a:pt x="6088" y="279404"/>
                    <a:pt x="26725" y="297925"/>
                    <a:pt x="51596" y="323854"/>
                  </a:cubicBezTo>
                  <a:cubicBezTo>
                    <a:pt x="76467" y="349783"/>
                    <a:pt x="150021" y="385766"/>
                    <a:pt x="150021" y="381004"/>
                  </a:cubicBezTo>
                  <a:cubicBezTo>
                    <a:pt x="150021" y="376242"/>
                    <a:pt x="71175" y="328087"/>
                    <a:pt x="51596" y="295279"/>
                  </a:cubicBezTo>
                  <a:cubicBezTo>
                    <a:pt x="32017" y="262471"/>
                    <a:pt x="37838" y="187329"/>
                    <a:pt x="32546" y="184154"/>
                  </a:cubicBezTo>
                  <a:cubicBezTo>
                    <a:pt x="27254" y="180979"/>
                    <a:pt x="23550" y="270408"/>
                    <a:pt x="19846" y="276229"/>
                  </a:cubicBezTo>
                  <a:cubicBezTo>
                    <a:pt x="16142" y="282050"/>
                    <a:pt x="11908" y="257708"/>
                    <a:pt x="10321" y="219079"/>
                  </a:cubicBezTo>
                  <a:cubicBezTo>
                    <a:pt x="8734" y="180450"/>
                    <a:pt x="21434" y="-1054"/>
                    <a:pt x="19846" y="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3" name="フリーフォーム 2052">
              <a:extLst>
                <a:ext uri="{FF2B5EF4-FFF2-40B4-BE49-F238E27FC236}">
                  <a16:creationId xmlns:a16="http://schemas.microsoft.com/office/drawing/2014/main" id="{856FE838-1099-C4B7-4A09-96622E46162B}"/>
                </a:ext>
              </a:extLst>
            </p:cNvPr>
            <p:cNvSpPr/>
            <p:nvPr/>
          </p:nvSpPr>
          <p:spPr>
            <a:xfrm>
              <a:off x="3384496" y="5663964"/>
              <a:ext cx="340377" cy="298818"/>
            </a:xfrm>
            <a:custGeom>
              <a:avLst/>
              <a:gdLst>
                <a:gd name="connsiteX0" fmla="*/ 279454 w 340377"/>
                <a:gd name="connsiteY0" fmla="*/ 236 h 298818"/>
                <a:gd name="connsiteX1" fmla="*/ 330254 w 340377"/>
                <a:gd name="connsiteY1" fmla="*/ 47861 h 298818"/>
                <a:gd name="connsiteX2" fmla="*/ 339779 w 340377"/>
                <a:gd name="connsiteY2" fmla="*/ 98661 h 298818"/>
                <a:gd name="connsiteX3" fmla="*/ 320729 w 340377"/>
                <a:gd name="connsiteY3" fmla="*/ 149461 h 298818"/>
                <a:gd name="connsiteX4" fmla="*/ 193729 w 340377"/>
                <a:gd name="connsiteY4" fmla="*/ 289161 h 298818"/>
                <a:gd name="connsiteX5" fmla="*/ 133404 w 340377"/>
                <a:gd name="connsiteY5" fmla="*/ 282811 h 298818"/>
                <a:gd name="connsiteX6" fmla="*/ 108004 w 340377"/>
                <a:gd name="connsiteY6" fmla="*/ 251061 h 298818"/>
                <a:gd name="connsiteX7" fmla="*/ 136579 w 340377"/>
                <a:gd name="connsiteY7" fmla="*/ 216136 h 298818"/>
                <a:gd name="connsiteX8" fmla="*/ 54 w 340377"/>
                <a:gd name="connsiteY8" fmla="*/ 254236 h 298818"/>
                <a:gd name="connsiteX9" fmla="*/ 120704 w 340377"/>
                <a:gd name="connsiteY9" fmla="*/ 247886 h 298818"/>
                <a:gd name="connsiteX10" fmla="*/ 168329 w 340377"/>
                <a:gd name="connsiteY10" fmla="*/ 266936 h 298818"/>
                <a:gd name="connsiteX11" fmla="*/ 285804 w 340377"/>
                <a:gd name="connsiteY11" fmla="*/ 181211 h 298818"/>
                <a:gd name="connsiteX12" fmla="*/ 196904 w 340377"/>
                <a:gd name="connsiteY12" fmla="*/ 263761 h 298818"/>
                <a:gd name="connsiteX13" fmla="*/ 317554 w 340377"/>
                <a:gd name="connsiteY13" fmla="*/ 168511 h 298818"/>
                <a:gd name="connsiteX14" fmla="*/ 339779 w 340377"/>
                <a:gd name="connsiteY14" fmla="*/ 95486 h 298818"/>
                <a:gd name="connsiteX15" fmla="*/ 330254 w 340377"/>
                <a:gd name="connsiteY15" fmla="*/ 31986 h 298818"/>
                <a:gd name="connsiteX16" fmla="*/ 279454 w 340377"/>
                <a:gd name="connsiteY16" fmla="*/ 236 h 29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0377" h="298818">
                  <a:moveTo>
                    <a:pt x="279454" y="236"/>
                  </a:moveTo>
                  <a:cubicBezTo>
                    <a:pt x="279454" y="2882"/>
                    <a:pt x="320200" y="31457"/>
                    <a:pt x="330254" y="47861"/>
                  </a:cubicBezTo>
                  <a:cubicBezTo>
                    <a:pt x="340308" y="64265"/>
                    <a:pt x="341367" y="81728"/>
                    <a:pt x="339779" y="98661"/>
                  </a:cubicBezTo>
                  <a:cubicBezTo>
                    <a:pt x="338192" y="115594"/>
                    <a:pt x="345071" y="117711"/>
                    <a:pt x="320729" y="149461"/>
                  </a:cubicBezTo>
                  <a:cubicBezTo>
                    <a:pt x="296387" y="181211"/>
                    <a:pt x="224950" y="266936"/>
                    <a:pt x="193729" y="289161"/>
                  </a:cubicBezTo>
                  <a:cubicBezTo>
                    <a:pt x="162508" y="311386"/>
                    <a:pt x="147692" y="289161"/>
                    <a:pt x="133404" y="282811"/>
                  </a:cubicBezTo>
                  <a:cubicBezTo>
                    <a:pt x="119116" y="276461"/>
                    <a:pt x="107475" y="262173"/>
                    <a:pt x="108004" y="251061"/>
                  </a:cubicBezTo>
                  <a:cubicBezTo>
                    <a:pt x="108533" y="239949"/>
                    <a:pt x="154571" y="215607"/>
                    <a:pt x="136579" y="216136"/>
                  </a:cubicBezTo>
                  <a:cubicBezTo>
                    <a:pt x="118587" y="216665"/>
                    <a:pt x="2700" y="248944"/>
                    <a:pt x="54" y="254236"/>
                  </a:cubicBezTo>
                  <a:cubicBezTo>
                    <a:pt x="-2592" y="259528"/>
                    <a:pt x="92658" y="245769"/>
                    <a:pt x="120704" y="247886"/>
                  </a:cubicBezTo>
                  <a:cubicBezTo>
                    <a:pt x="148750" y="250003"/>
                    <a:pt x="140812" y="278048"/>
                    <a:pt x="168329" y="266936"/>
                  </a:cubicBezTo>
                  <a:cubicBezTo>
                    <a:pt x="195846" y="255824"/>
                    <a:pt x="281042" y="181740"/>
                    <a:pt x="285804" y="181211"/>
                  </a:cubicBezTo>
                  <a:cubicBezTo>
                    <a:pt x="290567" y="180682"/>
                    <a:pt x="191612" y="265878"/>
                    <a:pt x="196904" y="263761"/>
                  </a:cubicBezTo>
                  <a:cubicBezTo>
                    <a:pt x="202196" y="261644"/>
                    <a:pt x="293742" y="196557"/>
                    <a:pt x="317554" y="168511"/>
                  </a:cubicBezTo>
                  <a:cubicBezTo>
                    <a:pt x="341367" y="140465"/>
                    <a:pt x="337662" y="118240"/>
                    <a:pt x="339779" y="95486"/>
                  </a:cubicBezTo>
                  <a:cubicBezTo>
                    <a:pt x="341896" y="72732"/>
                    <a:pt x="335546" y="46273"/>
                    <a:pt x="330254" y="31986"/>
                  </a:cubicBezTo>
                  <a:cubicBezTo>
                    <a:pt x="324962" y="17699"/>
                    <a:pt x="279454" y="-2410"/>
                    <a:pt x="279454" y="2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4" name="フリーフォーム 2053">
              <a:extLst>
                <a:ext uri="{FF2B5EF4-FFF2-40B4-BE49-F238E27FC236}">
                  <a16:creationId xmlns:a16="http://schemas.microsoft.com/office/drawing/2014/main" id="{3132B1BA-58C7-991A-30D2-A39499EAD503}"/>
                </a:ext>
              </a:extLst>
            </p:cNvPr>
            <p:cNvSpPr/>
            <p:nvPr/>
          </p:nvSpPr>
          <p:spPr>
            <a:xfrm>
              <a:off x="3276598" y="5714945"/>
              <a:ext cx="129567" cy="260972"/>
            </a:xfrm>
            <a:custGeom>
              <a:avLst/>
              <a:gdLst>
                <a:gd name="connsiteX0" fmla="*/ 2 w 129567"/>
                <a:gd name="connsiteY0" fmla="*/ 55 h 260972"/>
                <a:gd name="connsiteX1" fmla="*/ 117477 w 129567"/>
                <a:gd name="connsiteY1" fmla="*/ 241355 h 260972"/>
                <a:gd name="connsiteX2" fmla="*/ 114302 w 129567"/>
                <a:gd name="connsiteY2" fmla="*/ 219130 h 260972"/>
                <a:gd name="connsiteX3" fmla="*/ 2 w 129567"/>
                <a:gd name="connsiteY3" fmla="*/ 55 h 260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567" h="260972">
                  <a:moveTo>
                    <a:pt x="2" y="55"/>
                  </a:moveTo>
                  <a:cubicBezTo>
                    <a:pt x="531" y="3759"/>
                    <a:pt x="98427" y="204843"/>
                    <a:pt x="117477" y="241355"/>
                  </a:cubicBezTo>
                  <a:cubicBezTo>
                    <a:pt x="136527" y="277867"/>
                    <a:pt x="131235" y="259347"/>
                    <a:pt x="114302" y="219130"/>
                  </a:cubicBezTo>
                  <a:cubicBezTo>
                    <a:pt x="97369" y="178913"/>
                    <a:pt x="-527" y="-3649"/>
                    <a:pt x="2" y="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5" name="フリーフォーム 2054">
              <a:extLst>
                <a:ext uri="{FF2B5EF4-FFF2-40B4-BE49-F238E27FC236}">
                  <a16:creationId xmlns:a16="http://schemas.microsoft.com/office/drawing/2014/main" id="{B8EF3973-EFA8-5924-5D7D-4115093C1EF1}"/>
                </a:ext>
              </a:extLst>
            </p:cNvPr>
            <p:cNvSpPr/>
            <p:nvPr/>
          </p:nvSpPr>
          <p:spPr>
            <a:xfrm>
              <a:off x="3514336" y="5771863"/>
              <a:ext cx="158891" cy="168918"/>
            </a:xfrm>
            <a:custGeom>
              <a:avLst/>
              <a:gdLst>
                <a:gd name="connsiteX0" fmla="*/ 389 w 158891"/>
                <a:gd name="connsiteY0" fmla="*/ 168562 h 168918"/>
                <a:gd name="connsiteX1" fmla="*/ 155964 w 158891"/>
                <a:gd name="connsiteY1" fmla="*/ 16162 h 168918"/>
                <a:gd name="connsiteX2" fmla="*/ 98814 w 158891"/>
                <a:gd name="connsiteY2" fmla="*/ 9812 h 168918"/>
                <a:gd name="connsiteX3" fmla="*/ 57539 w 158891"/>
                <a:gd name="connsiteY3" fmla="*/ 63787 h 168918"/>
                <a:gd name="connsiteX4" fmla="*/ 98814 w 158891"/>
                <a:gd name="connsiteY4" fmla="*/ 9812 h 168918"/>
                <a:gd name="connsiteX5" fmla="*/ 130564 w 158891"/>
                <a:gd name="connsiteY5" fmla="*/ 16162 h 168918"/>
                <a:gd name="connsiteX6" fmla="*/ 111514 w 158891"/>
                <a:gd name="connsiteY6" fmla="*/ 57437 h 168918"/>
                <a:gd name="connsiteX7" fmla="*/ 389 w 158891"/>
                <a:gd name="connsiteY7" fmla="*/ 168562 h 1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891" h="168918">
                  <a:moveTo>
                    <a:pt x="389" y="168562"/>
                  </a:moveTo>
                  <a:cubicBezTo>
                    <a:pt x="7797" y="161683"/>
                    <a:pt x="139560" y="42620"/>
                    <a:pt x="155964" y="16162"/>
                  </a:cubicBezTo>
                  <a:cubicBezTo>
                    <a:pt x="172368" y="-10296"/>
                    <a:pt x="115218" y="1874"/>
                    <a:pt x="98814" y="9812"/>
                  </a:cubicBezTo>
                  <a:cubicBezTo>
                    <a:pt x="82410" y="17749"/>
                    <a:pt x="57539" y="63787"/>
                    <a:pt x="57539" y="63787"/>
                  </a:cubicBezTo>
                  <a:cubicBezTo>
                    <a:pt x="57539" y="63787"/>
                    <a:pt x="86643" y="17749"/>
                    <a:pt x="98814" y="9812"/>
                  </a:cubicBezTo>
                  <a:cubicBezTo>
                    <a:pt x="110985" y="1875"/>
                    <a:pt x="128447" y="8225"/>
                    <a:pt x="130564" y="16162"/>
                  </a:cubicBezTo>
                  <a:cubicBezTo>
                    <a:pt x="132681" y="24099"/>
                    <a:pt x="129506" y="34154"/>
                    <a:pt x="111514" y="57437"/>
                  </a:cubicBezTo>
                  <a:cubicBezTo>
                    <a:pt x="93522" y="80720"/>
                    <a:pt x="-7019" y="175441"/>
                    <a:pt x="389" y="16856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6" name="フリーフォーム 2055">
              <a:extLst>
                <a:ext uri="{FF2B5EF4-FFF2-40B4-BE49-F238E27FC236}">
                  <a16:creationId xmlns:a16="http://schemas.microsoft.com/office/drawing/2014/main" id="{98FBC6A9-5FC8-28FD-FFB7-6D573BF5FB93}"/>
                </a:ext>
              </a:extLst>
            </p:cNvPr>
            <p:cNvSpPr/>
            <p:nvPr/>
          </p:nvSpPr>
          <p:spPr>
            <a:xfrm>
              <a:off x="2010509" y="5316408"/>
              <a:ext cx="379118" cy="374706"/>
            </a:xfrm>
            <a:custGeom>
              <a:avLst/>
              <a:gdLst>
                <a:gd name="connsiteX0" fmla="*/ 377091 w 379118"/>
                <a:gd name="connsiteY0" fmla="*/ 1717 h 374706"/>
                <a:gd name="connsiteX1" fmla="*/ 8791 w 379118"/>
                <a:gd name="connsiteY1" fmla="*/ 366842 h 374706"/>
                <a:gd name="connsiteX2" fmla="*/ 132616 w 379118"/>
                <a:gd name="connsiteY2" fmla="*/ 252542 h 374706"/>
                <a:gd name="connsiteX3" fmla="*/ 329466 w 379118"/>
                <a:gd name="connsiteY3" fmla="*/ 255717 h 374706"/>
                <a:gd name="connsiteX4" fmla="*/ 164366 w 379118"/>
                <a:gd name="connsiteY4" fmla="*/ 230317 h 374706"/>
                <a:gd name="connsiteX5" fmla="*/ 377091 w 379118"/>
                <a:gd name="connsiteY5" fmla="*/ 1717 h 374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9118" h="374706">
                  <a:moveTo>
                    <a:pt x="377091" y="1717"/>
                  </a:moveTo>
                  <a:cubicBezTo>
                    <a:pt x="351162" y="24471"/>
                    <a:pt x="49537" y="325038"/>
                    <a:pt x="8791" y="366842"/>
                  </a:cubicBezTo>
                  <a:cubicBezTo>
                    <a:pt x="-31955" y="408646"/>
                    <a:pt x="79170" y="271063"/>
                    <a:pt x="132616" y="252542"/>
                  </a:cubicBezTo>
                  <a:cubicBezTo>
                    <a:pt x="186062" y="234021"/>
                    <a:pt x="324174" y="259421"/>
                    <a:pt x="329466" y="255717"/>
                  </a:cubicBezTo>
                  <a:cubicBezTo>
                    <a:pt x="334758" y="252013"/>
                    <a:pt x="156958" y="271592"/>
                    <a:pt x="164366" y="230317"/>
                  </a:cubicBezTo>
                  <a:cubicBezTo>
                    <a:pt x="171774" y="189042"/>
                    <a:pt x="403020" y="-21037"/>
                    <a:pt x="377091" y="171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7" name="フリーフォーム 2056">
              <a:extLst>
                <a:ext uri="{FF2B5EF4-FFF2-40B4-BE49-F238E27FC236}">
                  <a16:creationId xmlns:a16="http://schemas.microsoft.com/office/drawing/2014/main" id="{195F3D74-C5B2-20CD-CF6F-F568E4A7166D}"/>
                </a:ext>
              </a:extLst>
            </p:cNvPr>
            <p:cNvSpPr/>
            <p:nvPr/>
          </p:nvSpPr>
          <p:spPr>
            <a:xfrm>
              <a:off x="1316725" y="7076008"/>
              <a:ext cx="502373" cy="926532"/>
            </a:xfrm>
            <a:custGeom>
              <a:avLst/>
              <a:gdLst>
                <a:gd name="connsiteX0" fmla="*/ 483500 w 502373"/>
                <a:gd name="connsiteY0" fmla="*/ 35992 h 926532"/>
                <a:gd name="connsiteX1" fmla="*/ 900 w 502373"/>
                <a:gd name="connsiteY1" fmla="*/ 924992 h 926532"/>
                <a:gd name="connsiteX2" fmla="*/ 366025 w 502373"/>
                <a:gd name="connsiteY2" fmla="*/ 245542 h 926532"/>
                <a:gd name="connsiteX3" fmla="*/ 483500 w 502373"/>
                <a:gd name="connsiteY3" fmla="*/ 35992 h 926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2373" h="926532">
                  <a:moveTo>
                    <a:pt x="483500" y="35992"/>
                  </a:moveTo>
                  <a:cubicBezTo>
                    <a:pt x="422646" y="149234"/>
                    <a:pt x="20479" y="890067"/>
                    <a:pt x="900" y="924992"/>
                  </a:cubicBezTo>
                  <a:cubicBezTo>
                    <a:pt x="-18679" y="959917"/>
                    <a:pt x="286650" y="391063"/>
                    <a:pt x="366025" y="245542"/>
                  </a:cubicBezTo>
                  <a:cubicBezTo>
                    <a:pt x="445400" y="100021"/>
                    <a:pt x="544354" y="-77250"/>
                    <a:pt x="483500" y="359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8" name="フリーフォーム 2057">
              <a:extLst>
                <a:ext uri="{FF2B5EF4-FFF2-40B4-BE49-F238E27FC236}">
                  <a16:creationId xmlns:a16="http://schemas.microsoft.com/office/drawing/2014/main" id="{DFA9A948-3565-CC6F-DABF-024863F31913}"/>
                </a:ext>
              </a:extLst>
            </p:cNvPr>
            <p:cNvSpPr/>
            <p:nvPr/>
          </p:nvSpPr>
          <p:spPr>
            <a:xfrm>
              <a:off x="1435100" y="7575550"/>
              <a:ext cx="69950" cy="88980"/>
            </a:xfrm>
            <a:custGeom>
              <a:avLst/>
              <a:gdLst>
                <a:gd name="connsiteX0" fmla="*/ 0 w 69950"/>
                <a:gd name="connsiteY0" fmla="*/ 0 h 88980"/>
                <a:gd name="connsiteX1" fmla="*/ 69850 w 69950"/>
                <a:gd name="connsiteY1" fmla="*/ 88900 h 88980"/>
                <a:gd name="connsiteX2" fmla="*/ 0 w 69950"/>
                <a:gd name="connsiteY2" fmla="*/ 0 h 8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950" h="88980">
                  <a:moveTo>
                    <a:pt x="0" y="0"/>
                  </a:moveTo>
                  <a:cubicBezTo>
                    <a:pt x="0" y="0"/>
                    <a:pt x="66675" y="85725"/>
                    <a:pt x="69850" y="88900"/>
                  </a:cubicBezTo>
                  <a:cubicBezTo>
                    <a:pt x="73025" y="92075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9" name="フリーフォーム 2058">
              <a:extLst>
                <a:ext uri="{FF2B5EF4-FFF2-40B4-BE49-F238E27FC236}">
                  <a16:creationId xmlns:a16="http://schemas.microsoft.com/office/drawing/2014/main" id="{40596A98-E3FD-3D28-8F45-3C228FB75142}"/>
                </a:ext>
              </a:extLst>
            </p:cNvPr>
            <p:cNvSpPr/>
            <p:nvPr/>
          </p:nvSpPr>
          <p:spPr>
            <a:xfrm>
              <a:off x="7247935" y="7778744"/>
              <a:ext cx="526331" cy="273890"/>
            </a:xfrm>
            <a:custGeom>
              <a:avLst/>
              <a:gdLst>
                <a:gd name="connsiteX0" fmla="*/ 162515 w 526331"/>
                <a:gd name="connsiteY0" fmla="*/ 6 h 273890"/>
                <a:gd name="connsiteX1" fmla="*/ 368890 w 526331"/>
                <a:gd name="connsiteY1" fmla="*/ 152406 h 273890"/>
                <a:gd name="connsiteX2" fmla="*/ 524465 w 526331"/>
                <a:gd name="connsiteY2" fmla="*/ 88906 h 273890"/>
                <a:gd name="connsiteX3" fmla="*/ 451440 w 526331"/>
                <a:gd name="connsiteY3" fmla="*/ 158756 h 273890"/>
                <a:gd name="connsiteX4" fmla="*/ 400640 w 526331"/>
                <a:gd name="connsiteY4" fmla="*/ 200031 h 273890"/>
                <a:gd name="connsiteX5" fmla="*/ 159340 w 526331"/>
                <a:gd name="connsiteY5" fmla="*/ 130181 h 273890"/>
                <a:gd name="connsiteX6" fmla="*/ 118065 w 526331"/>
                <a:gd name="connsiteY6" fmla="*/ 114306 h 273890"/>
                <a:gd name="connsiteX7" fmla="*/ 156165 w 526331"/>
                <a:gd name="connsiteY7" fmla="*/ 158756 h 273890"/>
                <a:gd name="connsiteX8" fmla="*/ 146640 w 526331"/>
                <a:gd name="connsiteY8" fmla="*/ 269881 h 273890"/>
                <a:gd name="connsiteX9" fmla="*/ 45040 w 526331"/>
                <a:gd name="connsiteY9" fmla="*/ 234956 h 273890"/>
                <a:gd name="connsiteX10" fmla="*/ 590 w 526331"/>
                <a:gd name="connsiteY10" fmla="*/ 98431 h 273890"/>
                <a:gd name="connsiteX11" fmla="*/ 73615 w 526331"/>
                <a:gd name="connsiteY11" fmla="*/ 82556 h 273890"/>
                <a:gd name="connsiteX12" fmla="*/ 16465 w 526331"/>
                <a:gd name="connsiteY12" fmla="*/ 149231 h 273890"/>
                <a:gd name="connsiteX13" fmla="*/ 140290 w 526331"/>
                <a:gd name="connsiteY13" fmla="*/ 269881 h 273890"/>
                <a:gd name="connsiteX14" fmla="*/ 191090 w 526331"/>
                <a:gd name="connsiteY14" fmla="*/ 149231 h 273890"/>
                <a:gd name="connsiteX15" fmla="*/ 337140 w 526331"/>
                <a:gd name="connsiteY15" fmla="*/ 209556 h 273890"/>
                <a:gd name="connsiteX16" fmla="*/ 165690 w 526331"/>
                <a:gd name="connsiteY16" fmla="*/ 117481 h 273890"/>
                <a:gd name="connsiteX17" fmla="*/ 445090 w 526331"/>
                <a:gd name="connsiteY17" fmla="*/ 203206 h 273890"/>
                <a:gd name="connsiteX18" fmla="*/ 353015 w 526331"/>
                <a:gd name="connsiteY18" fmla="*/ 158756 h 273890"/>
                <a:gd name="connsiteX19" fmla="*/ 162515 w 526331"/>
                <a:gd name="connsiteY19" fmla="*/ 6 h 273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26331" h="273890">
                  <a:moveTo>
                    <a:pt x="162515" y="6"/>
                  </a:moveTo>
                  <a:cubicBezTo>
                    <a:pt x="165161" y="-1052"/>
                    <a:pt x="308565" y="137589"/>
                    <a:pt x="368890" y="152406"/>
                  </a:cubicBezTo>
                  <a:cubicBezTo>
                    <a:pt x="429215" y="167223"/>
                    <a:pt x="510707" y="87848"/>
                    <a:pt x="524465" y="88906"/>
                  </a:cubicBezTo>
                  <a:cubicBezTo>
                    <a:pt x="538223" y="89964"/>
                    <a:pt x="472077" y="140235"/>
                    <a:pt x="451440" y="158756"/>
                  </a:cubicBezTo>
                  <a:cubicBezTo>
                    <a:pt x="430803" y="177277"/>
                    <a:pt x="449323" y="204794"/>
                    <a:pt x="400640" y="200031"/>
                  </a:cubicBezTo>
                  <a:cubicBezTo>
                    <a:pt x="351957" y="195269"/>
                    <a:pt x="206436" y="144468"/>
                    <a:pt x="159340" y="130181"/>
                  </a:cubicBezTo>
                  <a:cubicBezTo>
                    <a:pt x="112244" y="115894"/>
                    <a:pt x="118594" y="109544"/>
                    <a:pt x="118065" y="114306"/>
                  </a:cubicBezTo>
                  <a:cubicBezTo>
                    <a:pt x="117536" y="119069"/>
                    <a:pt x="151403" y="132827"/>
                    <a:pt x="156165" y="158756"/>
                  </a:cubicBezTo>
                  <a:cubicBezTo>
                    <a:pt x="160927" y="184685"/>
                    <a:pt x="165161" y="257181"/>
                    <a:pt x="146640" y="269881"/>
                  </a:cubicBezTo>
                  <a:cubicBezTo>
                    <a:pt x="128119" y="282581"/>
                    <a:pt x="69382" y="263531"/>
                    <a:pt x="45040" y="234956"/>
                  </a:cubicBezTo>
                  <a:cubicBezTo>
                    <a:pt x="20698" y="206381"/>
                    <a:pt x="-4172" y="123831"/>
                    <a:pt x="590" y="98431"/>
                  </a:cubicBezTo>
                  <a:cubicBezTo>
                    <a:pt x="5352" y="73031"/>
                    <a:pt x="70969" y="74089"/>
                    <a:pt x="73615" y="82556"/>
                  </a:cubicBezTo>
                  <a:cubicBezTo>
                    <a:pt x="76261" y="91023"/>
                    <a:pt x="5353" y="118010"/>
                    <a:pt x="16465" y="149231"/>
                  </a:cubicBezTo>
                  <a:cubicBezTo>
                    <a:pt x="27577" y="180452"/>
                    <a:pt x="111186" y="269881"/>
                    <a:pt x="140290" y="269881"/>
                  </a:cubicBezTo>
                  <a:cubicBezTo>
                    <a:pt x="169394" y="269881"/>
                    <a:pt x="158282" y="159285"/>
                    <a:pt x="191090" y="149231"/>
                  </a:cubicBezTo>
                  <a:cubicBezTo>
                    <a:pt x="223898" y="139177"/>
                    <a:pt x="341373" y="214848"/>
                    <a:pt x="337140" y="209556"/>
                  </a:cubicBezTo>
                  <a:cubicBezTo>
                    <a:pt x="332907" y="204264"/>
                    <a:pt x="147699" y="118539"/>
                    <a:pt x="165690" y="117481"/>
                  </a:cubicBezTo>
                  <a:cubicBezTo>
                    <a:pt x="183681" y="116423"/>
                    <a:pt x="413869" y="196327"/>
                    <a:pt x="445090" y="203206"/>
                  </a:cubicBezTo>
                  <a:cubicBezTo>
                    <a:pt x="476311" y="210085"/>
                    <a:pt x="397994" y="186802"/>
                    <a:pt x="353015" y="158756"/>
                  </a:cubicBezTo>
                  <a:cubicBezTo>
                    <a:pt x="308036" y="130710"/>
                    <a:pt x="159869" y="1064"/>
                    <a:pt x="162515" y="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0" name="フリーフォーム 2059">
              <a:extLst>
                <a:ext uri="{FF2B5EF4-FFF2-40B4-BE49-F238E27FC236}">
                  <a16:creationId xmlns:a16="http://schemas.microsoft.com/office/drawing/2014/main" id="{69B7878A-B16E-693C-1910-B770A312820D}"/>
                </a:ext>
              </a:extLst>
            </p:cNvPr>
            <p:cNvSpPr/>
            <p:nvPr/>
          </p:nvSpPr>
          <p:spPr>
            <a:xfrm>
              <a:off x="7327700" y="7069503"/>
              <a:ext cx="125244" cy="336520"/>
            </a:xfrm>
            <a:custGeom>
              <a:avLst/>
              <a:gdLst>
                <a:gd name="connsiteX0" fmla="*/ 200 w 125244"/>
                <a:gd name="connsiteY0" fmla="*/ 1222 h 336520"/>
                <a:gd name="connsiteX1" fmla="*/ 120850 w 125244"/>
                <a:gd name="connsiteY1" fmla="*/ 328247 h 336520"/>
                <a:gd name="connsiteX2" fmla="*/ 92275 w 125244"/>
                <a:gd name="connsiteY2" fmla="*/ 220297 h 336520"/>
                <a:gd name="connsiteX3" fmla="*/ 200 w 125244"/>
                <a:gd name="connsiteY3" fmla="*/ 1222 h 33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244" h="336520">
                  <a:moveTo>
                    <a:pt x="200" y="1222"/>
                  </a:moveTo>
                  <a:cubicBezTo>
                    <a:pt x="4963" y="19214"/>
                    <a:pt x="105504" y="291735"/>
                    <a:pt x="120850" y="328247"/>
                  </a:cubicBezTo>
                  <a:cubicBezTo>
                    <a:pt x="136196" y="364759"/>
                    <a:pt x="107621" y="271626"/>
                    <a:pt x="92275" y="220297"/>
                  </a:cubicBezTo>
                  <a:cubicBezTo>
                    <a:pt x="76929" y="168968"/>
                    <a:pt x="-4563" y="-16770"/>
                    <a:pt x="200" y="122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1" name="フリーフォーム 2060">
              <a:extLst>
                <a:ext uri="{FF2B5EF4-FFF2-40B4-BE49-F238E27FC236}">
                  <a16:creationId xmlns:a16="http://schemas.microsoft.com/office/drawing/2014/main" id="{D88C659B-B89E-2ECA-D9C1-4E5273AA0B53}"/>
                </a:ext>
              </a:extLst>
            </p:cNvPr>
            <p:cNvSpPr/>
            <p:nvPr/>
          </p:nvSpPr>
          <p:spPr>
            <a:xfrm>
              <a:off x="7101739" y="6980479"/>
              <a:ext cx="254780" cy="360229"/>
            </a:xfrm>
            <a:custGeom>
              <a:avLst/>
              <a:gdLst>
                <a:gd name="connsiteX0" fmla="*/ 3911 w 254780"/>
                <a:gd name="connsiteY0" fmla="*/ 7696 h 360229"/>
                <a:gd name="connsiteX1" fmla="*/ 207111 w 254780"/>
                <a:gd name="connsiteY1" fmla="*/ 293446 h 360229"/>
                <a:gd name="connsiteX2" fmla="*/ 203936 w 254780"/>
                <a:gd name="connsiteY2" fmla="*/ 229946 h 360229"/>
                <a:gd name="connsiteX3" fmla="*/ 254736 w 254780"/>
                <a:gd name="connsiteY3" fmla="*/ 341071 h 360229"/>
                <a:gd name="connsiteX4" fmla="*/ 213461 w 254780"/>
                <a:gd name="connsiteY4" fmla="*/ 131521 h 360229"/>
                <a:gd name="connsiteX5" fmla="*/ 248386 w 254780"/>
                <a:gd name="connsiteY5" fmla="*/ 360121 h 360229"/>
                <a:gd name="connsiteX6" fmla="*/ 178536 w 254780"/>
                <a:gd name="connsiteY6" fmla="*/ 96596 h 360229"/>
                <a:gd name="connsiteX7" fmla="*/ 178536 w 254780"/>
                <a:gd name="connsiteY7" fmla="*/ 236296 h 360229"/>
                <a:gd name="connsiteX8" fmla="*/ 80111 w 254780"/>
                <a:gd name="connsiteY8" fmla="*/ 93421 h 360229"/>
                <a:gd name="connsiteX9" fmla="*/ 3911 w 254780"/>
                <a:gd name="connsiteY9" fmla="*/ 7696 h 36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780" h="360229">
                  <a:moveTo>
                    <a:pt x="3911" y="7696"/>
                  </a:moveTo>
                  <a:cubicBezTo>
                    <a:pt x="25078" y="41033"/>
                    <a:pt x="173774" y="256404"/>
                    <a:pt x="207111" y="293446"/>
                  </a:cubicBezTo>
                  <a:cubicBezTo>
                    <a:pt x="240448" y="330488"/>
                    <a:pt x="195999" y="222009"/>
                    <a:pt x="203936" y="229946"/>
                  </a:cubicBezTo>
                  <a:cubicBezTo>
                    <a:pt x="211873" y="237883"/>
                    <a:pt x="253149" y="357475"/>
                    <a:pt x="254736" y="341071"/>
                  </a:cubicBezTo>
                  <a:cubicBezTo>
                    <a:pt x="256323" y="324667"/>
                    <a:pt x="214519" y="128346"/>
                    <a:pt x="213461" y="131521"/>
                  </a:cubicBezTo>
                  <a:cubicBezTo>
                    <a:pt x="212403" y="134696"/>
                    <a:pt x="254207" y="365942"/>
                    <a:pt x="248386" y="360121"/>
                  </a:cubicBezTo>
                  <a:cubicBezTo>
                    <a:pt x="242565" y="354300"/>
                    <a:pt x="190178" y="117233"/>
                    <a:pt x="178536" y="96596"/>
                  </a:cubicBezTo>
                  <a:cubicBezTo>
                    <a:pt x="166894" y="75959"/>
                    <a:pt x="194940" y="236825"/>
                    <a:pt x="178536" y="236296"/>
                  </a:cubicBezTo>
                  <a:cubicBezTo>
                    <a:pt x="162132" y="235767"/>
                    <a:pt x="107099" y="128875"/>
                    <a:pt x="80111" y="93421"/>
                  </a:cubicBezTo>
                  <a:cubicBezTo>
                    <a:pt x="53124" y="57967"/>
                    <a:pt x="-17256" y="-25641"/>
                    <a:pt x="3911" y="76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2" name="フリーフォーム 2061">
              <a:extLst>
                <a:ext uri="{FF2B5EF4-FFF2-40B4-BE49-F238E27FC236}">
                  <a16:creationId xmlns:a16="http://schemas.microsoft.com/office/drawing/2014/main" id="{72DACB1B-E34B-F0C8-9322-6820BBE94C0A}"/>
                </a:ext>
              </a:extLst>
            </p:cNvPr>
            <p:cNvSpPr/>
            <p:nvPr/>
          </p:nvSpPr>
          <p:spPr>
            <a:xfrm>
              <a:off x="7034880" y="6697768"/>
              <a:ext cx="897829" cy="144032"/>
            </a:xfrm>
            <a:custGeom>
              <a:avLst/>
              <a:gdLst>
                <a:gd name="connsiteX0" fmla="*/ 1823 w 897829"/>
                <a:gd name="connsiteY0" fmla="*/ 96 h 144032"/>
                <a:gd name="connsiteX1" fmla="*/ 837315 w 897829"/>
                <a:gd name="connsiteY1" fmla="*/ 111495 h 144032"/>
                <a:gd name="connsiteX2" fmla="*/ 790899 w 897829"/>
                <a:gd name="connsiteY2" fmla="*/ 102212 h 144032"/>
                <a:gd name="connsiteX3" fmla="*/ 456702 w 897829"/>
                <a:gd name="connsiteY3" fmla="*/ 143986 h 144032"/>
                <a:gd name="connsiteX4" fmla="*/ 609875 w 897829"/>
                <a:gd name="connsiteY4" fmla="*/ 92928 h 144032"/>
                <a:gd name="connsiteX5" fmla="*/ 1823 w 897829"/>
                <a:gd name="connsiteY5" fmla="*/ 96 h 144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7829" h="144032">
                  <a:moveTo>
                    <a:pt x="1823" y="96"/>
                  </a:moveTo>
                  <a:cubicBezTo>
                    <a:pt x="39730" y="3191"/>
                    <a:pt x="705802" y="94476"/>
                    <a:pt x="837315" y="111495"/>
                  </a:cubicBezTo>
                  <a:cubicBezTo>
                    <a:pt x="968828" y="128514"/>
                    <a:pt x="854335" y="96797"/>
                    <a:pt x="790899" y="102212"/>
                  </a:cubicBezTo>
                  <a:cubicBezTo>
                    <a:pt x="727463" y="107627"/>
                    <a:pt x="486873" y="145533"/>
                    <a:pt x="456702" y="143986"/>
                  </a:cubicBezTo>
                  <a:cubicBezTo>
                    <a:pt x="426531" y="142439"/>
                    <a:pt x="691104" y="116910"/>
                    <a:pt x="609875" y="92928"/>
                  </a:cubicBezTo>
                  <a:cubicBezTo>
                    <a:pt x="528646" y="68946"/>
                    <a:pt x="-36084" y="-2999"/>
                    <a:pt x="1823" y="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3" name="フリーフォーム 2062">
              <a:extLst>
                <a:ext uri="{FF2B5EF4-FFF2-40B4-BE49-F238E27FC236}">
                  <a16:creationId xmlns:a16="http://schemas.microsoft.com/office/drawing/2014/main" id="{5B9E6B47-34E9-23FA-5B6F-0D708DD337C1}"/>
                </a:ext>
              </a:extLst>
            </p:cNvPr>
            <p:cNvSpPr/>
            <p:nvPr/>
          </p:nvSpPr>
          <p:spPr>
            <a:xfrm>
              <a:off x="7500855" y="5889887"/>
              <a:ext cx="238665" cy="436647"/>
            </a:xfrm>
            <a:custGeom>
              <a:avLst/>
              <a:gdLst>
                <a:gd name="connsiteX0" fmla="*/ 18576 w 238665"/>
                <a:gd name="connsiteY0" fmla="*/ 28184 h 436647"/>
                <a:gd name="connsiteX1" fmla="*/ 222808 w 238665"/>
                <a:gd name="connsiteY1" fmla="*/ 4976 h 436647"/>
                <a:gd name="connsiteX2" fmla="*/ 167108 w 238665"/>
                <a:gd name="connsiteY2" fmla="*/ 28184 h 436647"/>
                <a:gd name="connsiteX3" fmla="*/ 181033 w 238665"/>
                <a:gd name="connsiteY3" fmla="*/ 134941 h 436647"/>
                <a:gd name="connsiteX4" fmla="*/ 204241 w 238665"/>
                <a:gd name="connsiteY4" fmla="*/ 343815 h 436647"/>
                <a:gd name="connsiteX5" fmla="*/ 199600 w 238665"/>
                <a:gd name="connsiteY5" fmla="*/ 297398 h 436647"/>
                <a:gd name="connsiteX6" fmla="*/ 10 w 238665"/>
                <a:gd name="connsiteY6" fmla="*/ 436647 h 436647"/>
                <a:gd name="connsiteX7" fmla="*/ 208883 w 238665"/>
                <a:gd name="connsiteY7" fmla="*/ 297398 h 436647"/>
                <a:gd name="connsiteX8" fmla="*/ 236733 w 238665"/>
                <a:gd name="connsiteY8" fmla="*/ 134941 h 436647"/>
                <a:gd name="connsiteX9" fmla="*/ 204241 w 238665"/>
                <a:gd name="connsiteY9" fmla="*/ 232416 h 436647"/>
                <a:gd name="connsiteX10" fmla="*/ 171750 w 238665"/>
                <a:gd name="connsiteY10" fmla="*/ 37467 h 436647"/>
                <a:gd name="connsiteX11" fmla="*/ 171750 w 238665"/>
                <a:gd name="connsiteY11" fmla="*/ 334 h 436647"/>
                <a:gd name="connsiteX12" fmla="*/ 18576 w 238665"/>
                <a:gd name="connsiteY12" fmla="*/ 28184 h 436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8665" h="436647">
                  <a:moveTo>
                    <a:pt x="18576" y="28184"/>
                  </a:moveTo>
                  <a:cubicBezTo>
                    <a:pt x="27086" y="28958"/>
                    <a:pt x="198053" y="4976"/>
                    <a:pt x="222808" y="4976"/>
                  </a:cubicBezTo>
                  <a:cubicBezTo>
                    <a:pt x="247563" y="4976"/>
                    <a:pt x="174071" y="6523"/>
                    <a:pt x="167108" y="28184"/>
                  </a:cubicBezTo>
                  <a:cubicBezTo>
                    <a:pt x="160146" y="49845"/>
                    <a:pt x="174844" y="82336"/>
                    <a:pt x="181033" y="134941"/>
                  </a:cubicBezTo>
                  <a:cubicBezTo>
                    <a:pt x="187222" y="187546"/>
                    <a:pt x="201147" y="316739"/>
                    <a:pt x="204241" y="343815"/>
                  </a:cubicBezTo>
                  <a:cubicBezTo>
                    <a:pt x="207335" y="370891"/>
                    <a:pt x="233638" y="281926"/>
                    <a:pt x="199600" y="297398"/>
                  </a:cubicBezTo>
                  <a:cubicBezTo>
                    <a:pt x="165562" y="312870"/>
                    <a:pt x="-1537" y="436647"/>
                    <a:pt x="10" y="436647"/>
                  </a:cubicBezTo>
                  <a:cubicBezTo>
                    <a:pt x="1557" y="436647"/>
                    <a:pt x="169429" y="347682"/>
                    <a:pt x="208883" y="297398"/>
                  </a:cubicBezTo>
                  <a:cubicBezTo>
                    <a:pt x="248337" y="247114"/>
                    <a:pt x="237507" y="145771"/>
                    <a:pt x="236733" y="134941"/>
                  </a:cubicBezTo>
                  <a:cubicBezTo>
                    <a:pt x="235959" y="124111"/>
                    <a:pt x="215071" y="248661"/>
                    <a:pt x="204241" y="232416"/>
                  </a:cubicBezTo>
                  <a:cubicBezTo>
                    <a:pt x="193411" y="216171"/>
                    <a:pt x="177165" y="76147"/>
                    <a:pt x="171750" y="37467"/>
                  </a:cubicBezTo>
                  <a:cubicBezTo>
                    <a:pt x="166335" y="-1213"/>
                    <a:pt x="191090" y="4202"/>
                    <a:pt x="171750" y="334"/>
                  </a:cubicBezTo>
                  <a:cubicBezTo>
                    <a:pt x="152410" y="-3534"/>
                    <a:pt x="10066" y="27410"/>
                    <a:pt x="18576" y="281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4" name="フリーフォーム 2063">
              <a:extLst>
                <a:ext uri="{FF2B5EF4-FFF2-40B4-BE49-F238E27FC236}">
                  <a16:creationId xmlns:a16="http://schemas.microsoft.com/office/drawing/2014/main" id="{24497B8C-51FA-8BB6-E0A1-A7189B8459EB}"/>
                </a:ext>
              </a:extLst>
            </p:cNvPr>
            <p:cNvSpPr/>
            <p:nvPr/>
          </p:nvSpPr>
          <p:spPr>
            <a:xfrm>
              <a:off x="7445018" y="3294256"/>
              <a:ext cx="311352" cy="652367"/>
            </a:xfrm>
            <a:custGeom>
              <a:avLst/>
              <a:gdLst>
                <a:gd name="connsiteX0" fmla="*/ 18714 w 311352"/>
                <a:gd name="connsiteY0" fmla="*/ 1297 h 652367"/>
                <a:gd name="connsiteX1" fmla="*/ 55847 w 311352"/>
                <a:gd name="connsiteY1" fmla="*/ 265870 h 652367"/>
                <a:gd name="connsiteX2" fmla="*/ 147 w 311352"/>
                <a:gd name="connsiteY2" fmla="*/ 609350 h 652367"/>
                <a:gd name="connsiteX3" fmla="*/ 41922 w 311352"/>
                <a:gd name="connsiteY3" fmla="*/ 349419 h 652367"/>
                <a:gd name="connsiteX4" fmla="*/ 111546 w 311352"/>
                <a:gd name="connsiteY4" fmla="*/ 219454 h 652367"/>
                <a:gd name="connsiteX5" fmla="*/ 153321 w 311352"/>
                <a:gd name="connsiteY5" fmla="*/ 474743 h 652367"/>
                <a:gd name="connsiteX6" fmla="*/ 222945 w 311352"/>
                <a:gd name="connsiteY6" fmla="*/ 651125 h 652367"/>
                <a:gd name="connsiteX7" fmla="*/ 144038 w 311352"/>
                <a:gd name="connsiteY7" fmla="*/ 386552 h 652367"/>
                <a:gd name="connsiteX8" fmla="*/ 311136 w 311352"/>
                <a:gd name="connsiteY8" fmla="*/ 618633 h 652367"/>
                <a:gd name="connsiteX9" fmla="*/ 176529 w 311352"/>
                <a:gd name="connsiteY9" fmla="*/ 405119 h 652367"/>
                <a:gd name="connsiteX10" fmla="*/ 55847 w 311352"/>
                <a:gd name="connsiteY10" fmla="*/ 173037 h 652367"/>
                <a:gd name="connsiteX11" fmla="*/ 18714 w 311352"/>
                <a:gd name="connsiteY11" fmla="*/ 1297 h 6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1352" h="652367">
                  <a:moveTo>
                    <a:pt x="18714" y="1297"/>
                  </a:moveTo>
                  <a:cubicBezTo>
                    <a:pt x="18714" y="16769"/>
                    <a:pt x="58941" y="164528"/>
                    <a:pt x="55847" y="265870"/>
                  </a:cubicBezTo>
                  <a:cubicBezTo>
                    <a:pt x="52753" y="367212"/>
                    <a:pt x="2468" y="595425"/>
                    <a:pt x="147" y="609350"/>
                  </a:cubicBezTo>
                  <a:cubicBezTo>
                    <a:pt x="-2174" y="623275"/>
                    <a:pt x="23356" y="414402"/>
                    <a:pt x="41922" y="349419"/>
                  </a:cubicBezTo>
                  <a:cubicBezTo>
                    <a:pt x="60489" y="284436"/>
                    <a:pt x="92980" y="198567"/>
                    <a:pt x="111546" y="219454"/>
                  </a:cubicBezTo>
                  <a:cubicBezTo>
                    <a:pt x="130113" y="240341"/>
                    <a:pt x="134755" y="402798"/>
                    <a:pt x="153321" y="474743"/>
                  </a:cubicBezTo>
                  <a:cubicBezTo>
                    <a:pt x="171888" y="546688"/>
                    <a:pt x="224492" y="665824"/>
                    <a:pt x="222945" y="651125"/>
                  </a:cubicBezTo>
                  <a:cubicBezTo>
                    <a:pt x="221398" y="636426"/>
                    <a:pt x="129340" y="391967"/>
                    <a:pt x="144038" y="386552"/>
                  </a:cubicBezTo>
                  <a:cubicBezTo>
                    <a:pt x="158736" y="381137"/>
                    <a:pt x="305721" y="615539"/>
                    <a:pt x="311136" y="618633"/>
                  </a:cubicBezTo>
                  <a:cubicBezTo>
                    <a:pt x="316551" y="621727"/>
                    <a:pt x="219077" y="479385"/>
                    <a:pt x="176529" y="405119"/>
                  </a:cubicBezTo>
                  <a:cubicBezTo>
                    <a:pt x="133981" y="330853"/>
                    <a:pt x="78281" y="233378"/>
                    <a:pt x="55847" y="173037"/>
                  </a:cubicBezTo>
                  <a:cubicBezTo>
                    <a:pt x="33413" y="112696"/>
                    <a:pt x="18714" y="-14175"/>
                    <a:pt x="18714" y="12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5" name="フリーフォーム 2064">
              <a:extLst>
                <a:ext uri="{FF2B5EF4-FFF2-40B4-BE49-F238E27FC236}">
                  <a16:creationId xmlns:a16="http://schemas.microsoft.com/office/drawing/2014/main" id="{13F9F83A-3B3A-22F0-260E-4CF7DDE30593}"/>
                </a:ext>
              </a:extLst>
            </p:cNvPr>
            <p:cNvSpPr/>
            <p:nvPr/>
          </p:nvSpPr>
          <p:spPr>
            <a:xfrm>
              <a:off x="6535125" y="3821405"/>
              <a:ext cx="243835" cy="138474"/>
            </a:xfrm>
            <a:custGeom>
              <a:avLst/>
              <a:gdLst>
                <a:gd name="connsiteX0" fmla="*/ 282 w 243835"/>
                <a:gd name="connsiteY0" fmla="*/ 137901 h 138474"/>
                <a:gd name="connsiteX1" fmla="*/ 232363 w 243835"/>
                <a:gd name="connsiteY1" fmla="*/ 3293 h 138474"/>
                <a:gd name="connsiteX2" fmla="*/ 185947 w 243835"/>
                <a:gd name="connsiteY2" fmla="*/ 49710 h 138474"/>
                <a:gd name="connsiteX3" fmla="*/ 282 w 243835"/>
                <a:gd name="connsiteY3" fmla="*/ 137901 h 138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835" h="138474">
                  <a:moveTo>
                    <a:pt x="282" y="137901"/>
                  </a:moveTo>
                  <a:cubicBezTo>
                    <a:pt x="8018" y="130165"/>
                    <a:pt x="201419" y="17991"/>
                    <a:pt x="232363" y="3293"/>
                  </a:cubicBezTo>
                  <a:cubicBezTo>
                    <a:pt x="263307" y="-11405"/>
                    <a:pt x="226174" y="26502"/>
                    <a:pt x="185947" y="49710"/>
                  </a:cubicBezTo>
                  <a:cubicBezTo>
                    <a:pt x="145720" y="72918"/>
                    <a:pt x="-7454" y="145637"/>
                    <a:pt x="282" y="1379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6" name="フリーフォーム 2065">
              <a:extLst>
                <a:ext uri="{FF2B5EF4-FFF2-40B4-BE49-F238E27FC236}">
                  <a16:creationId xmlns:a16="http://schemas.microsoft.com/office/drawing/2014/main" id="{1AEC8644-E4AC-3240-C1D3-7B6B7CBD69FB}"/>
                </a:ext>
              </a:extLst>
            </p:cNvPr>
            <p:cNvSpPr/>
            <p:nvPr/>
          </p:nvSpPr>
          <p:spPr>
            <a:xfrm>
              <a:off x="5662622" y="3151264"/>
              <a:ext cx="106432" cy="529132"/>
            </a:xfrm>
            <a:custGeom>
              <a:avLst/>
              <a:gdLst>
                <a:gd name="connsiteX0" fmla="*/ 160 w 106432"/>
                <a:gd name="connsiteY0" fmla="*/ 399 h 529132"/>
                <a:gd name="connsiteX1" fmla="*/ 102275 w 106432"/>
                <a:gd name="connsiteY1" fmla="*/ 501694 h 529132"/>
                <a:gd name="connsiteX2" fmla="*/ 79067 w 106432"/>
                <a:gd name="connsiteY2" fmla="*/ 418145 h 529132"/>
                <a:gd name="connsiteX3" fmla="*/ 160 w 106432"/>
                <a:gd name="connsiteY3" fmla="*/ 399 h 52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432" h="529132">
                  <a:moveTo>
                    <a:pt x="160" y="399"/>
                  </a:moveTo>
                  <a:cubicBezTo>
                    <a:pt x="4028" y="14324"/>
                    <a:pt x="89124" y="432070"/>
                    <a:pt x="102275" y="501694"/>
                  </a:cubicBezTo>
                  <a:cubicBezTo>
                    <a:pt x="115426" y="571318"/>
                    <a:pt x="94539" y="495505"/>
                    <a:pt x="79067" y="418145"/>
                  </a:cubicBezTo>
                  <a:cubicBezTo>
                    <a:pt x="63595" y="340785"/>
                    <a:pt x="-3708" y="-13526"/>
                    <a:pt x="160" y="3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7" name="フリーフォーム 2066">
              <a:extLst>
                <a:ext uri="{FF2B5EF4-FFF2-40B4-BE49-F238E27FC236}">
                  <a16:creationId xmlns:a16="http://schemas.microsoft.com/office/drawing/2014/main" id="{1E33F692-90CD-7C18-68FC-2B2038149FF1}"/>
                </a:ext>
              </a:extLst>
            </p:cNvPr>
            <p:cNvSpPr/>
            <p:nvPr/>
          </p:nvSpPr>
          <p:spPr>
            <a:xfrm>
              <a:off x="5722971" y="4302725"/>
              <a:ext cx="139919" cy="113326"/>
            </a:xfrm>
            <a:custGeom>
              <a:avLst/>
              <a:gdLst>
                <a:gd name="connsiteX0" fmla="*/ 152 w 139919"/>
                <a:gd name="connsiteY0" fmla="*/ 61 h 113326"/>
                <a:gd name="connsiteX1" fmla="*/ 111551 w 139919"/>
                <a:gd name="connsiteY1" fmla="*/ 41835 h 113326"/>
                <a:gd name="connsiteX2" fmla="*/ 79059 w 139919"/>
                <a:gd name="connsiteY2" fmla="*/ 92893 h 113326"/>
                <a:gd name="connsiteX3" fmla="*/ 55851 w 139919"/>
                <a:gd name="connsiteY3" fmla="*/ 111460 h 113326"/>
                <a:gd name="connsiteX4" fmla="*/ 139401 w 139919"/>
                <a:gd name="connsiteY4" fmla="*/ 51119 h 113326"/>
                <a:gd name="connsiteX5" fmla="*/ 152 w 139919"/>
                <a:gd name="connsiteY5" fmla="*/ 61 h 11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19" h="113326">
                  <a:moveTo>
                    <a:pt x="152" y="61"/>
                  </a:moveTo>
                  <a:cubicBezTo>
                    <a:pt x="-4490" y="-1486"/>
                    <a:pt x="98400" y="26363"/>
                    <a:pt x="111551" y="41835"/>
                  </a:cubicBezTo>
                  <a:cubicBezTo>
                    <a:pt x="124702" y="57307"/>
                    <a:pt x="88342" y="81289"/>
                    <a:pt x="79059" y="92893"/>
                  </a:cubicBezTo>
                  <a:cubicBezTo>
                    <a:pt x="69776" y="104497"/>
                    <a:pt x="45794" y="118422"/>
                    <a:pt x="55851" y="111460"/>
                  </a:cubicBezTo>
                  <a:cubicBezTo>
                    <a:pt x="65908" y="104498"/>
                    <a:pt x="147137" y="68138"/>
                    <a:pt x="139401" y="51119"/>
                  </a:cubicBezTo>
                  <a:cubicBezTo>
                    <a:pt x="131665" y="34100"/>
                    <a:pt x="4794" y="1608"/>
                    <a:pt x="152" y="6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8" name="フリーフォーム 2067">
              <a:extLst>
                <a:ext uri="{FF2B5EF4-FFF2-40B4-BE49-F238E27FC236}">
                  <a16:creationId xmlns:a16="http://schemas.microsoft.com/office/drawing/2014/main" id="{874744DE-58DE-D623-0338-2D582C0B7CFE}"/>
                </a:ext>
              </a:extLst>
            </p:cNvPr>
            <p:cNvSpPr/>
            <p:nvPr/>
          </p:nvSpPr>
          <p:spPr>
            <a:xfrm>
              <a:off x="5416776" y="4497500"/>
              <a:ext cx="317018" cy="95221"/>
            </a:xfrm>
            <a:custGeom>
              <a:avLst/>
              <a:gdLst>
                <a:gd name="connsiteX0" fmla="*/ 0 w 317018"/>
                <a:gd name="connsiteY0" fmla="*/ 79142 h 95221"/>
                <a:gd name="connsiteX1" fmla="*/ 259931 w 317018"/>
                <a:gd name="connsiteY1" fmla="*/ 32725 h 95221"/>
                <a:gd name="connsiteX2" fmla="*/ 222798 w 317018"/>
                <a:gd name="connsiteY2" fmla="*/ 65217 h 95221"/>
                <a:gd name="connsiteX3" fmla="*/ 181023 w 317018"/>
                <a:gd name="connsiteY3" fmla="*/ 93066 h 95221"/>
                <a:gd name="connsiteX4" fmla="*/ 269214 w 317018"/>
                <a:gd name="connsiteY4" fmla="*/ 4876 h 95221"/>
                <a:gd name="connsiteX5" fmla="*/ 315630 w 317018"/>
                <a:gd name="connsiteY5" fmla="*/ 14159 h 95221"/>
                <a:gd name="connsiteX6" fmla="*/ 218156 w 317018"/>
                <a:gd name="connsiteY6" fmla="*/ 37367 h 95221"/>
                <a:gd name="connsiteX7" fmla="*/ 0 w 317018"/>
                <a:gd name="connsiteY7" fmla="*/ 79142 h 9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7018" h="95221">
                  <a:moveTo>
                    <a:pt x="0" y="79142"/>
                  </a:moveTo>
                  <a:cubicBezTo>
                    <a:pt x="6963" y="78368"/>
                    <a:pt x="259931" y="32725"/>
                    <a:pt x="259931" y="32725"/>
                  </a:cubicBezTo>
                  <a:cubicBezTo>
                    <a:pt x="297064" y="30404"/>
                    <a:pt x="235949" y="55160"/>
                    <a:pt x="222798" y="65217"/>
                  </a:cubicBezTo>
                  <a:cubicBezTo>
                    <a:pt x="209647" y="75274"/>
                    <a:pt x="173287" y="103123"/>
                    <a:pt x="181023" y="93066"/>
                  </a:cubicBezTo>
                  <a:cubicBezTo>
                    <a:pt x="188759" y="83009"/>
                    <a:pt x="246779" y="18027"/>
                    <a:pt x="269214" y="4876"/>
                  </a:cubicBezTo>
                  <a:cubicBezTo>
                    <a:pt x="291649" y="-8275"/>
                    <a:pt x="324140" y="8744"/>
                    <a:pt x="315630" y="14159"/>
                  </a:cubicBezTo>
                  <a:cubicBezTo>
                    <a:pt x="307120" y="19574"/>
                    <a:pt x="276176" y="25763"/>
                    <a:pt x="218156" y="37367"/>
                  </a:cubicBezTo>
                  <a:lnTo>
                    <a:pt x="0" y="7914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69" name="フリーフォーム 2068">
              <a:extLst>
                <a:ext uri="{FF2B5EF4-FFF2-40B4-BE49-F238E27FC236}">
                  <a16:creationId xmlns:a16="http://schemas.microsoft.com/office/drawing/2014/main" id="{53D5E925-78C7-4F8B-E51C-C07C52BE1F8D}"/>
                </a:ext>
              </a:extLst>
            </p:cNvPr>
            <p:cNvSpPr/>
            <p:nvPr/>
          </p:nvSpPr>
          <p:spPr>
            <a:xfrm>
              <a:off x="5555253" y="3286123"/>
              <a:ext cx="37919" cy="255735"/>
            </a:xfrm>
            <a:custGeom>
              <a:avLst/>
              <a:gdLst>
                <a:gd name="connsiteX0" fmla="*/ 14696 w 37919"/>
                <a:gd name="connsiteY0" fmla="*/ 147 h 255735"/>
                <a:gd name="connsiteX1" fmla="*/ 5413 w 37919"/>
                <a:gd name="connsiteY1" fmla="*/ 144037 h 255735"/>
                <a:gd name="connsiteX2" fmla="*/ 37904 w 37919"/>
                <a:gd name="connsiteY2" fmla="*/ 255436 h 255735"/>
                <a:gd name="connsiteX3" fmla="*/ 771 w 37919"/>
                <a:gd name="connsiteY3" fmla="*/ 171887 h 255735"/>
                <a:gd name="connsiteX4" fmla="*/ 14696 w 37919"/>
                <a:gd name="connsiteY4" fmla="*/ 147 h 255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19" h="255735">
                  <a:moveTo>
                    <a:pt x="14696" y="147"/>
                  </a:moveTo>
                  <a:cubicBezTo>
                    <a:pt x="15470" y="-4495"/>
                    <a:pt x="1545" y="101489"/>
                    <a:pt x="5413" y="144037"/>
                  </a:cubicBezTo>
                  <a:cubicBezTo>
                    <a:pt x="9281" y="186585"/>
                    <a:pt x="38678" y="250794"/>
                    <a:pt x="37904" y="255436"/>
                  </a:cubicBezTo>
                  <a:cubicBezTo>
                    <a:pt x="37130" y="260078"/>
                    <a:pt x="5412" y="209794"/>
                    <a:pt x="771" y="171887"/>
                  </a:cubicBezTo>
                  <a:cubicBezTo>
                    <a:pt x="-3871" y="133981"/>
                    <a:pt x="13922" y="4789"/>
                    <a:pt x="14696" y="1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0" name="フリーフォーム 2069">
              <a:extLst>
                <a:ext uri="{FF2B5EF4-FFF2-40B4-BE49-F238E27FC236}">
                  <a16:creationId xmlns:a16="http://schemas.microsoft.com/office/drawing/2014/main" id="{45D813F5-87EE-E3F6-3C8F-26BFE0EC4E0C}"/>
                </a:ext>
              </a:extLst>
            </p:cNvPr>
            <p:cNvSpPr/>
            <p:nvPr/>
          </p:nvSpPr>
          <p:spPr>
            <a:xfrm>
              <a:off x="6614178" y="4748313"/>
              <a:ext cx="121810" cy="301855"/>
            </a:xfrm>
            <a:custGeom>
              <a:avLst/>
              <a:gdLst>
                <a:gd name="connsiteX0" fmla="*/ 137 w 121810"/>
                <a:gd name="connsiteY0" fmla="*/ 69 h 301855"/>
                <a:gd name="connsiteX1" fmla="*/ 92969 w 121810"/>
                <a:gd name="connsiteY1" fmla="*/ 148601 h 301855"/>
                <a:gd name="connsiteX2" fmla="*/ 106894 w 121810"/>
                <a:gd name="connsiteY2" fmla="*/ 301774 h 301855"/>
                <a:gd name="connsiteX3" fmla="*/ 116177 w 121810"/>
                <a:gd name="connsiteY3" fmla="*/ 167167 h 301855"/>
                <a:gd name="connsiteX4" fmla="*/ 137 w 121810"/>
                <a:gd name="connsiteY4" fmla="*/ 69 h 301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810" h="301855">
                  <a:moveTo>
                    <a:pt x="137" y="69"/>
                  </a:moveTo>
                  <a:cubicBezTo>
                    <a:pt x="-3731" y="-3025"/>
                    <a:pt x="75176" y="98317"/>
                    <a:pt x="92969" y="148601"/>
                  </a:cubicBezTo>
                  <a:cubicBezTo>
                    <a:pt x="110762" y="198885"/>
                    <a:pt x="103026" y="298680"/>
                    <a:pt x="106894" y="301774"/>
                  </a:cubicBezTo>
                  <a:cubicBezTo>
                    <a:pt x="110762" y="304868"/>
                    <a:pt x="131649" y="218998"/>
                    <a:pt x="116177" y="167167"/>
                  </a:cubicBezTo>
                  <a:cubicBezTo>
                    <a:pt x="100705" y="115336"/>
                    <a:pt x="4005" y="3163"/>
                    <a:pt x="137" y="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1" name="フリーフォーム 2070">
              <a:extLst>
                <a:ext uri="{FF2B5EF4-FFF2-40B4-BE49-F238E27FC236}">
                  <a16:creationId xmlns:a16="http://schemas.microsoft.com/office/drawing/2014/main" id="{6551437C-9EC9-1ED5-952F-8D879695C1A4}"/>
                </a:ext>
              </a:extLst>
            </p:cNvPr>
            <p:cNvSpPr/>
            <p:nvPr/>
          </p:nvSpPr>
          <p:spPr>
            <a:xfrm>
              <a:off x="5156438" y="4585896"/>
              <a:ext cx="79340" cy="399240"/>
            </a:xfrm>
            <a:custGeom>
              <a:avLst/>
              <a:gdLst>
                <a:gd name="connsiteX0" fmla="*/ 79314 w 79340"/>
                <a:gd name="connsiteY0" fmla="*/ 29 h 399240"/>
                <a:gd name="connsiteX1" fmla="*/ 9690 w 79340"/>
                <a:gd name="connsiteY1" fmla="*/ 199619 h 399240"/>
                <a:gd name="connsiteX2" fmla="*/ 46823 w 79340"/>
                <a:gd name="connsiteY2" fmla="*/ 399209 h 399240"/>
                <a:gd name="connsiteX3" fmla="*/ 407 w 79340"/>
                <a:gd name="connsiteY3" fmla="*/ 213544 h 399240"/>
                <a:gd name="connsiteX4" fmla="*/ 79314 w 79340"/>
                <a:gd name="connsiteY4" fmla="*/ 29 h 39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340" h="399240">
                  <a:moveTo>
                    <a:pt x="79314" y="29"/>
                  </a:moveTo>
                  <a:cubicBezTo>
                    <a:pt x="80861" y="-2292"/>
                    <a:pt x="15105" y="133089"/>
                    <a:pt x="9690" y="199619"/>
                  </a:cubicBezTo>
                  <a:cubicBezTo>
                    <a:pt x="4275" y="266149"/>
                    <a:pt x="48370" y="396888"/>
                    <a:pt x="46823" y="399209"/>
                  </a:cubicBezTo>
                  <a:cubicBezTo>
                    <a:pt x="45276" y="401530"/>
                    <a:pt x="-5008" y="276206"/>
                    <a:pt x="407" y="213544"/>
                  </a:cubicBezTo>
                  <a:cubicBezTo>
                    <a:pt x="5822" y="150882"/>
                    <a:pt x="77767" y="2350"/>
                    <a:pt x="79314" y="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2" name="フリーフォーム 2071">
              <a:extLst>
                <a:ext uri="{FF2B5EF4-FFF2-40B4-BE49-F238E27FC236}">
                  <a16:creationId xmlns:a16="http://schemas.microsoft.com/office/drawing/2014/main" id="{C88D15ED-F42E-9D99-3BFF-73FD234D4C54}"/>
                </a:ext>
              </a:extLst>
            </p:cNvPr>
            <p:cNvSpPr/>
            <p:nvPr/>
          </p:nvSpPr>
          <p:spPr>
            <a:xfrm>
              <a:off x="5390021" y="4320986"/>
              <a:ext cx="286767" cy="247334"/>
            </a:xfrm>
            <a:custGeom>
              <a:avLst/>
              <a:gdLst>
                <a:gd name="connsiteX0" fmla="*/ 268119 w 286767"/>
                <a:gd name="connsiteY0" fmla="*/ 366 h 247334"/>
                <a:gd name="connsiteX1" fmla="*/ 12830 w 286767"/>
                <a:gd name="connsiteY1" fmla="*/ 237089 h 247334"/>
                <a:gd name="connsiteX2" fmla="*/ 63888 w 286767"/>
                <a:gd name="connsiteY2" fmla="*/ 199956 h 247334"/>
                <a:gd name="connsiteX3" fmla="*/ 286686 w 286767"/>
                <a:gd name="connsiteY3" fmla="*/ 158182 h 247334"/>
                <a:gd name="connsiteX4" fmla="*/ 91737 w 286767"/>
                <a:gd name="connsiteY4" fmla="*/ 181390 h 247334"/>
                <a:gd name="connsiteX5" fmla="*/ 268119 w 286767"/>
                <a:gd name="connsiteY5" fmla="*/ 366 h 247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767" h="247334">
                  <a:moveTo>
                    <a:pt x="268119" y="366"/>
                  </a:moveTo>
                  <a:cubicBezTo>
                    <a:pt x="254968" y="9649"/>
                    <a:pt x="46868" y="203824"/>
                    <a:pt x="12830" y="237089"/>
                  </a:cubicBezTo>
                  <a:cubicBezTo>
                    <a:pt x="-21208" y="270354"/>
                    <a:pt x="18245" y="213107"/>
                    <a:pt x="63888" y="199956"/>
                  </a:cubicBezTo>
                  <a:cubicBezTo>
                    <a:pt x="109531" y="186805"/>
                    <a:pt x="282045" y="161276"/>
                    <a:pt x="286686" y="158182"/>
                  </a:cubicBezTo>
                  <a:cubicBezTo>
                    <a:pt x="291327" y="155088"/>
                    <a:pt x="96379" y="201504"/>
                    <a:pt x="91737" y="181390"/>
                  </a:cubicBezTo>
                  <a:cubicBezTo>
                    <a:pt x="87095" y="161276"/>
                    <a:pt x="281270" y="-8917"/>
                    <a:pt x="268119" y="3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3" name="フリーフォーム 2072">
              <a:extLst>
                <a:ext uri="{FF2B5EF4-FFF2-40B4-BE49-F238E27FC236}">
                  <a16:creationId xmlns:a16="http://schemas.microsoft.com/office/drawing/2014/main" id="{B7E61EEF-0233-BE06-B865-5511B5019404}"/>
                </a:ext>
              </a:extLst>
            </p:cNvPr>
            <p:cNvSpPr/>
            <p:nvPr/>
          </p:nvSpPr>
          <p:spPr>
            <a:xfrm>
              <a:off x="5939794" y="5059705"/>
              <a:ext cx="377804" cy="125009"/>
            </a:xfrm>
            <a:custGeom>
              <a:avLst/>
              <a:gdLst>
                <a:gd name="connsiteX0" fmla="*/ 1485 w 377804"/>
                <a:gd name="connsiteY0" fmla="*/ 8949 h 125009"/>
                <a:gd name="connsiteX1" fmla="*/ 89676 w 377804"/>
                <a:gd name="connsiteY1" fmla="*/ 8949 h 125009"/>
                <a:gd name="connsiteX2" fmla="*/ 377457 w 377804"/>
                <a:gd name="connsiteY2" fmla="*/ 124989 h 125009"/>
                <a:gd name="connsiteX3" fmla="*/ 145376 w 377804"/>
                <a:gd name="connsiteY3" fmla="*/ 18232 h 125009"/>
                <a:gd name="connsiteX4" fmla="*/ 1485 w 377804"/>
                <a:gd name="connsiteY4" fmla="*/ 8949 h 12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804" h="125009">
                  <a:moveTo>
                    <a:pt x="1485" y="8949"/>
                  </a:moveTo>
                  <a:cubicBezTo>
                    <a:pt x="-7798" y="7402"/>
                    <a:pt x="27014" y="-10391"/>
                    <a:pt x="89676" y="8949"/>
                  </a:cubicBezTo>
                  <a:cubicBezTo>
                    <a:pt x="152338" y="28289"/>
                    <a:pt x="368174" y="123442"/>
                    <a:pt x="377457" y="124989"/>
                  </a:cubicBezTo>
                  <a:cubicBezTo>
                    <a:pt x="386740" y="126536"/>
                    <a:pt x="207264" y="40666"/>
                    <a:pt x="145376" y="18232"/>
                  </a:cubicBezTo>
                  <a:cubicBezTo>
                    <a:pt x="83488" y="-4202"/>
                    <a:pt x="10768" y="10496"/>
                    <a:pt x="1485" y="894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4" name="フリーフォーム 2073">
              <a:extLst>
                <a:ext uri="{FF2B5EF4-FFF2-40B4-BE49-F238E27FC236}">
                  <a16:creationId xmlns:a16="http://schemas.microsoft.com/office/drawing/2014/main" id="{56BC454B-26F7-8BCE-67EE-00CFA7F358B1}"/>
                </a:ext>
              </a:extLst>
            </p:cNvPr>
            <p:cNvSpPr/>
            <p:nvPr/>
          </p:nvSpPr>
          <p:spPr>
            <a:xfrm>
              <a:off x="3080289" y="6434534"/>
              <a:ext cx="1129769" cy="2636043"/>
            </a:xfrm>
            <a:custGeom>
              <a:avLst/>
              <a:gdLst>
                <a:gd name="connsiteX0" fmla="*/ 927115 w 1129769"/>
                <a:gd name="connsiteY0" fmla="*/ 21498 h 2636043"/>
                <a:gd name="connsiteX1" fmla="*/ 540490 w 1129769"/>
                <a:gd name="connsiteY1" fmla="*/ 1046363 h 2636043"/>
                <a:gd name="connsiteX2" fmla="*/ 650954 w 1129769"/>
                <a:gd name="connsiteY2" fmla="*/ 905214 h 2636043"/>
                <a:gd name="connsiteX3" fmla="*/ 405477 w 1129769"/>
                <a:gd name="connsiteY3" fmla="*/ 1279565 h 2636043"/>
                <a:gd name="connsiteX4" fmla="*/ 356382 w 1129769"/>
                <a:gd name="connsiteY4" fmla="*/ 1782792 h 2636043"/>
                <a:gd name="connsiteX5" fmla="*/ 356382 w 1129769"/>
                <a:gd name="connsiteY5" fmla="*/ 1580274 h 2636043"/>
                <a:gd name="connsiteX6" fmla="*/ 441 w 1129769"/>
                <a:gd name="connsiteY6" fmla="*/ 2635823 h 2636043"/>
                <a:gd name="connsiteX7" fmla="*/ 288876 w 1129769"/>
                <a:gd name="connsiteY7" fmla="*/ 1666191 h 2636043"/>
                <a:gd name="connsiteX8" fmla="*/ 558900 w 1129769"/>
                <a:gd name="connsiteY8" fmla="*/ 849981 h 2636043"/>
                <a:gd name="connsiteX9" fmla="*/ 528216 w 1129769"/>
                <a:gd name="connsiteY9" fmla="*/ 1083184 h 2636043"/>
                <a:gd name="connsiteX10" fmla="*/ 902567 w 1129769"/>
                <a:gd name="connsiteY10" fmla="*/ 604505 h 2636043"/>
                <a:gd name="connsiteX11" fmla="*/ 650954 w 1129769"/>
                <a:gd name="connsiteY11" fmla="*/ 960446 h 2636043"/>
                <a:gd name="connsiteX12" fmla="*/ 785966 w 1129769"/>
                <a:gd name="connsiteY12" fmla="*/ 512451 h 2636043"/>
                <a:gd name="connsiteX13" fmla="*/ 1129633 w 1129769"/>
                <a:gd name="connsiteY13" fmla="*/ 401987 h 2636043"/>
                <a:gd name="connsiteX14" fmla="*/ 828924 w 1129769"/>
                <a:gd name="connsiteY14" fmla="*/ 506314 h 2636043"/>
                <a:gd name="connsiteX15" fmla="*/ 939389 w 1129769"/>
                <a:gd name="connsiteY15" fmla="*/ 174921 h 2636043"/>
                <a:gd name="connsiteX16" fmla="*/ 816651 w 1129769"/>
                <a:gd name="connsiteY16" fmla="*/ 334481 h 2636043"/>
                <a:gd name="connsiteX17" fmla="*/ 927115 w 1129769"/>
                <a:gd name="connsiteY17" fmla="*/ 21498 h 263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9769" h="2636043">
                  <a:moveTo>
                    <a:pt x="927115" y="21498"/>
                  </a:moveTo>
                  <a:cubicBezTo>
                    <a:pt x="881088" y="140145"/>
                    <a:pt x="586517" y="899077"/>
                    <a:pt x="540490" y="1046363"/>
                  </a:cubicBezTo>
                  <a:cubicBezTo>
                    <a:pt x="494463" y="1193649"/>
                    <a:pt x="673456" y="866347"/>
                    <a:pt x="650954" y="905214"/>
                  </a:cubicBezTo>
                  <a:cubicBezTo>
                    <a:pt x="628452" y="944081"/>
                    <a:pt x="454572" y="1133302"/>
                    <a:pt x="405477" y="1279565"/>
                  </a:cubicBezTo>
                  <a:cubicBezTo>
                    <a:pt x="356382" y="1425828"/>
                    <a:pt x="364564" y="1732674"/>
                    <a:pt x="356382" y="1782792"/>
                  </a:cubicBezTo>
                  <a:cubicBezTo>
                    <a:pt x="348199" y="1832910"/>
                    <a:pt x="415705" y="1438102"/>
                    <a:pt x="356382" y="1580274"/>
                  </a:cubicBezTo>
                  <a:cubicBezTo>
                    <a:pt x="297059" y="1722446"/>
                    <a:pt x="11692" y="2621504"/>
                    <a:pt x="441" y="2635823"/>
                  </a:cubicBezTo>
                  <a:cubicBezTo>
                    <a:pt x="-10810" y="2650142"/>
                    <a:pt x="195800" y="1963831"/>
                    <a:pt x="288876" y="1666191"/>
                  </a:cubicBezTo>
                  <a:cubicBezTo>
                    <a:pt x="381952" y="1368551"/>
                    <a:pt x="519010" y="947149"/>
                    <a:pt x="558900" y="849981"/>
                  </a:cubicBezTo>
                  <a:cubicBezTo>
                    <a:pt x="598790" y="752813"/>
                    <a:pt x="470938" y="1124097"/>
                    <a:pt x="528216" y="1083184"/>
                  </a:cubicBezTo>
                  <a:cubicBezTo>
                    <a:pt x="585494" y="1042271"/>
                    <a:pt x="882111" y="624961"/>
                    <a:pt x="902567" y="604505"/>
                  </a:cubicBezTo>
                  <a:cubicBezTo>
                    <a:pt x="923023" y="584049"/>
                    <a:pt x="670387" y="975788"/>
                    <a:pt x="650954" y="960446"/>
                  </a:cubicBezTo>
                  <a:cubicBezTo>
                    <a:pt x="631520" y="945104"/>
                    <a:pt x="706186" y="605528"/>
                    <a:pt x="785966" y="512451"/>
                  </a:cubicBezTo>
                  <a:cubicBezTo>
                    <a:pt x="865746" y="419374"/>
                    <a:pt x="1122473" y="403010"/>
                    <a:pt x="1129633" y="401987"/>
                  </a:cubicBezTo>
                  <a:cubicBezTo>
                    <a:pt x="1136793" y="400964"/>
                    <a:pt x="860631" y="544158"/>
                    <a:pt x="828924" y="506314"/>
                  </a:cubicBezTo>
                  <a:cubicBezTo>
                    <a:pt x="797217" y="468470"/>
                    <a:pt x="941434" y="203560"/>
                    <a:pt x="939389" y="174921"/>
                  </a:cubicBezTo>
                  <a:cubicBezTo>
                    <a:pt x="937344" y="146282"/>
                    <a:pt x="817674" y="355960"/>
                    <a:pt x="816651" y="334481"/>
                  </a:cubicBezTo>
                  <a:cubicBezTo>
                    <a:pt x="815628" y="313002"/>
                    <a:pt x="973142" y="-97149"/>
                    <a:pt x="927115" y="2149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5" name="フリーフォーム 2074">
              <a:extLst>
                <a:ext uri="{FF2B5EF4-FFF2-40B4-BE49-F238E27FC236}">
                  <a16:creationId xmlns:a16="http://schemas.microsoft.com/office/drawing/2014/main" id="{9EA28CCE-C97A-55FE-848F-47A6702146BF}"/>
                </a:ext>
              </a:extLst>
            </p:cNvPr>
            <p:cNvSpPr/>
            <p:nvPr/>
          </p:nvSpPr>
          <p:spPr>
            <a:xfrm>
              <a:off x="2951500" y="6799878"/>
              <a:ext cx="501940" cy="2312490"/>
            </a:xfrm>
            <a:custGeom>
              <a:avLst/>
              <a:gdLst>
                <a:gd name="connsiteX0" fmla="*/ 497445 w 501940"/>
                <a:gd name="connsiteY0" fmla="*/ 30506 h 2312490"/>
                <a:gd name="connsiteX1" fmla="*/ 227421 w 501940"/>
                <a:gd name="connsiteY1" fmla="*/ 1282436 h 2312490"/>
                <a:gd name="connsiteX2" fmla="*/ 319474 w 501940"/>
                <a:gd name="connsiteY2" fmla="*/ 938769 h 2312490"/>
                <a:gd name="connsiteX3" fmla="*/ 355 w 501940"/>
                <a:gd name="connsiteY3" fmla="*/ 1570871 h 2312490"/>
                <a:gd name="connsiteX4" fmla="*/ 251968 w 501940"/>
                <a:gd name="connsiteY4" fmla="*/ 1313121 h 2312490"/>
                <a:gd name="connsiteX5" fmla="*/ 18766 w 501940"/>
                <a:gd name="connsiteY5" fmla="*/ 2301164 h 2312490"/>
                <a:gd name="connsiteX6" fmla="*/ 368570 w 501940"/>
                <a:gd name="connsiteY6" fmla="*/ 546007 h 2312490"/>
                <a:gd name="connsiteX7" fmla="*/ 497445 w 501940"/>
                <a:gd name="connsiteY7" fmla="*/ 30506 h 2312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940" h="2312490">
                  <a:moveTo>
                    <a:pt x="497445" y="30506"/>
                  </a:moveTo>
                  <a:cubicBezTo>
                    <a:pt x="473920" y="153244"/>
                    <a:pt x="257083" y="1131059"/>
                    <a:pt x="227421" y="1282436"/>
                  </a:cubicBezTo>
                  <a:cubicBezTo>
                    <a:pt x="197759" y="1433813"/>
                    <a:pt x="357318" y="890697"/>
                    <a:pt x="319474" y="938769"/>
                  </a:cubicBezTo>
                  <a:cubicBezTo>
                    <a:pt x="281630" y="986842"/>
                    <a:pt x="11606" y="1508479"/>
                    <a:pt x="355" y="1570871"/>
                  </a:cubicBezTo>
                  <a:cubicBezTo>
                    <a:pt x="-10896" y="1633263"/>
                    <a:pt x="248900" y="1191406"/>
                    <a:pt x="251968" y="1313121"/>
                  </a:cubicBezTo>
                  <a:cubicBezTo>
                    <a:pt x="255036" y="1434836"/>
                    <a:pt x="-668" y="2429016"/>
                    <a:pt x="18766" y="2301164"/>
                  </a:cubicBezTo>
                  <a:cubicBezTo>
                    <a:pt x="38200" y="2173312"/>
                    <a:pt x="288790" y="921381"/>
                    <a:pt x="368570" y="546007"/>
                  </a:cubicBezTo>
                  <a:cubicBezTo>
                    <a:pt x="448350" y="170633"/>
                    <a:pt x="520970" y="-92232"/>
                    <a:pt x="497445" y="305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6" name="フリーフォーム 2075">
              <a:extLst>
                <a:ext uri="{FF2B5EF4-FFF2-40B4-BE49-F238E27FC236}">
                  <a16:creationId xmlns:a16="http://schemas.microsoft.com/office/drawing/2014/main" id="{A66F7DFC-917C-D422-F67D-66DA97988A41}"/>
                </a:ext>
              </a:extLst>
            </p:cNvPr>
            <p:cNvSpPr/>
            <p:nvPr/>
          </p:nvSpPr>
          <p:spPr>
            <a:xfrm>
              <a:off x="3423827" y="7372662"/>
              <a:ext cx="524040" cy="694434"/>
            </a:xfrm>
            <a:custGeom>
              <a:avLst/>
              <a:gdLst>
                <a:gd name="connsiteX0" fmla="*/ 570 w 524040"/>
                <a:gd name="connsiteY0" fmla="*/ 329164 h 694434"/>
                <a:gd name="connsiteX1" fmla="*/ 344237 w 524040"/>
                <a:gd name="connsiteY1" fmla="*/ 672831 h 694434"/>
                <a:gd name="connsiteX2" fmla="*/ 362648 w 524040"/>
                <a:gd name="connsiteY2" fmla="*/ 586914 h 694434"/>
                <a:gd name="connsiteX3" fmla="*/ 522208 w 524040"/>
                <a:gd name="connsiteY3" fmla="*/ 3907 h 694434"/>
                <a:gd name="connsiteX4" fmla="*/ 442428 w 524040"/>
                <a:gd name="connsiteY4" fmla="*/ 347574 h 694434"/>
                <a:gd name="connsiteX5" fmla="*/ 338101 w 524040"/>
                <a:gd name="connsiteY5" fmla="*/ 648283 h 694434"/>
                <a:gd name="connsiteX6" fmla="*/ 264458 w 524040"/>
                <a:gd name="connsiteY6" fmla="*/ 605325 h 694434"/>
                <a:gd name="connsiteX7" fmla="*/ 570 w 524040"/>
                <a:gd name="connsiteY7" fmla="*/ 329164 h 69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40" h="694434">
                  <a:moveTo>
                    <a:pt x="570" y="329164"/>
                  </a:moveTo>
                  <a:cubicBezTo>
                    <a:pt x="13866" y="340415"/>
                    <a:pt x="283891" y="629873"/>
                    <a:pt x="344237" y="672831"/>
                  </a:cubicBezTo>
                  <a:cubicBezTo>
                    <a:pt x="404583" y="715789"/>
                    <a:pt x="332986" y="698401"/>
                    <a:pt x="362648" y="586914"/>
                  </a:cubicBezTo>
                  <a:cubicBezTo>
                    <a:pt x="392310" y="475427"/>
                    <a:pt x="508911" y="43797"/>
                    <a:pt x="522208" y="3907"/>
                  </a:cubicBezTo>
                  <a:cubicBezTo>
                    <a:pt x="535505" y="-35983"/>
                    <a:pt x="473112" y="240178"/>
                    <a:pt x="442428" y="347574"/>
                  </a:cubicBezTo>
                  <a:cubicBezTo>
                    <a:pt x="411744" y="454970"/>
                    <a:pt x="367763" y="605325"/>
                    <a:pt x="338101" y="648283"/>
                  </a:cubicBezTo>
                  <a:cubicBezTo>
                    <a:pt x="308439" y="691241"/>
                    <a:pt x="318667" y="660557"/>
                    <a:pt x="264458" y="605325"/>
                  </a:cubicBezTo>
                  <a:cubicBezTo>
                    <a:pt x="210249" y="550093"/>
                    <a:pt x="-12726" y="317913"/>
                    <a:pt x="570" y="3291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7" name="フリーフォーム 2076">
              <a:extLst>
                <a:ext uri="{FF2B5EF4-FFF2-40B4-BE49-F238E27FC236}">
                  <a16:creationId xmlns:a16="http://schemas.microsoft.com/office/drawing/2014/main" id="{16FDDA65-782E-6737-D981-5C56262577E9}"/>
                </a:ext>
              </a:extLst>
            </p:cNvPr>
            <p:cNvSpPr/>
            <p:nvPr/>
          </p:nvSpPr>
          <p:spPr>
            <a:xfrm>
              <a:off x="3500043" y="7498554"/>
              <a:ext cx="566346" cy="32078"/>
            </a:xfrm>
            <a:custGeom>
              <a:avLst/>
              <a:gdLst>
                <a:gd name="connsiteX0" fmla="*/ 53229 w 566346"/>
                <a:gd name="connsiteY0" fmla="*/ 6890 h 32078"/>
                <a:gd name="connsiteX1" fmla="*/ 544183 w 566346"/>
                <a:gd name="connsiteY1" fmla="*/ 753 h 32078"/>
                <a:gd name="connsiteX2" fmla="*/ 433718 w 566346"/>
                <a:gd name="connsiteY2" fmla="*/ 25301 h 32078"/>
                <a:gd name="connsiteX3" fmla="*/ 4134 w 566346"/>
                <a:gd name="connsiteY3" fmla="*/ 31438 h 32078"/>
                <a:gd name="connsiteX4" fmla="*/ 206652 w 566346"/>
                <a:gd name="connsiteY4" fmla="*/ 13027 h 32078"/>
                <a:gd name="connsiteX5" fmla="*/ 53229 w 566346"/>
                <a:gd name="connsiteY5" fmla="*/ 6890 h 3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6346" h="32078">
                  <a:moveTo>
                    <a:pt x="53229" y="6890"/>
                  </a:moveTo>
                  <a:cubicBezTo>
                    <a:pt x="109484" y="4844"/>
                    <a:pt x="480768" y="-2316"/>
                    <a:pt x="544183" y="753"/>
                  </a:cubicBezTo>
                  <a:cubicBezTo>
                    <a:pt x="607598" y="3821"/>
                    <a:pt x="523726" y="20187"/>
                    <a:pt x="433718" y="25301"/>
                  </a:cubicBezTo>
                  <a:cubicBezTo>
                    <a:pt x="343710" y="30415"/>
                    <a:pt x="41978" y="33484"/>
                    <a:pt x="4134" y="31438"/>
                  </a:cubicBezTo>
                  <a:cubicBezTo>
                    <a:pt x="-33710" y="29392"/>
                    <a:pt x="200515" y="16095"/>
                    <a:pt x="206652" y="13027"/>
                  </a:cubicBezTo>
                  <a:cubicBezTo>
                    <a:pt x="212789" y="9959"/>
                    <a:pt x="-3026" y="8936"/>
                    <a:pt x="53229" y="68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8" name="フリーフォーム 2077">
              <a:extLst>
                <a:ext uri="{FF2B5EF4-FFF2-40B4-BE49-F238E27FC236}">
                  <a16:creationId xmlns:a16="http://schemas.microsoft.com/office/drawing/2014/main" id="{266DD990-57C3-A678-883B-DA2D92156600}"/>
                </a:ext>
              </a:extLst>
            </p:cNvPr>
            <p:cNvSpPr/>
            <p:nvPr/>
          </p:nvSpPr>
          <p:spPr>
            <a:xfrm>
              <a:off x="3531533" y="7554433"/>
              <a:ext cx="439126" cy="51455"/>
            </a:xfrm>
            <a:custGeom>
              <a:avLst/>
              <a:gdLst>
                <a:gd name="connsiteX0" fmla="*/ 3329 w 439126"/>
                <a:gd name="connsiteY0" fmla="*/ 49202 h 51455"/>
                <a:gd name="connsiteX1" fmla="*/ 432913 w 439126"/>
                <a:gd name="connsiteY1" fmla="*/ 107 h 51455"/>
                <a:gd name="connsiteX2" fmla="*/ 242668 w 439126"/>
                <a:gd name="connsiteY2" fmla="*/ 36928 h 51455"/>
                <a:gd name="connsiteX3" fmla="*/ 3329 w 439126"/>
                <a:gd name="connsiteY3" fmla="*/ 49202 h 5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9126" h="51455">
                  <a:moveTo>
                    <a:pt x="3329" y="49202"/>
                  </a:moveTo>
                  <a:cubicBezTo>
                    <a:pt x="35037" y="43065"/>
                    <a:pt x="393023" y="2153"/>
                    <a:pt x="432913" y="107"/>
                  </a:cubicBezTo>
                  <a:cubicBezTo>
                    <a:pt x="472803" y="-1939"/>
                    <a:pt x="310174" y="25677"/>
                    <a:pt x="242668" y="36928"/>
                  </a:cubicBezTo>
                  <a:cubicBezTo>
                    <a:pt x="175162" y="48179"/>
                    <a:pt x="-28379" y="55339"/>
                    <a:pt x="3329" y="492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79" name="フリーフォーム 2078">
              <a:extLst>
                <a:ext uri="{FF2B5EF4-FFF2-40B4-BE49-F238E27FC236}">
                  <a16:creationId xmlns:a16="http://schemas.microsoft.com/office/drawing/2014/main" id="{B87CECE9-E4F7-BBAB-3526-5659E01A32F0}"/>
                </a:ext>
              </a:extLst>
            </p:cNvPr>
            <p:cNvSpPr/>
            <p:nvPr/>
          </p:nvSpPr>
          <p:spPr>
            <a:xfrm>
              <a:off x="3719724" y="7639549"/>
              <a:ext cx="97436" cy="362221"/>
            </a:xfrm>
            <a:custGeom>
              <a:avLst/>
              <a:gdLst>
                <a:gd name="connsiteX0" fmla="*/ 97436 w 97436"/>
                <a:gd name="connsiteY0" fmla="*/ 907 h 362221"/>
                <a:gd name="connsiteX1" fmla="*/ 11519 w 97436"/>
                <a:gd name="connsiteY1" fmla="*/ 350711 h 362221"/>
                <a:gd name="connsiteX2" fmla="*/ 11519 w 97436"/>
                <a:gd name="connsiteY2" fmla="*/ 252521 h 362221"/>
                <a:gd name="connsiteX3" fmla="*/ 97436 w 97436"/>
                <a:gd name="connsiteY3" fmla="*/ 907 h 362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436" h="362221">
                  <a:moveTo>
                    <a:pt x="97436" y="907"/>
                  </a:moveTo>
                  <a:cubicBezTo>
                    <a:pt x="97436" y="17272"/>
                    <a:pt x="25838" y="308775"/>
                    <a:pt x="11519" y="350711"/>
                  </a:cubicBezTo>
                  <a:cubicBezTo>
                    <a:pt x="-2800" y="392647"/>
                    <a:pt x="-4846" y="310822"/>
                    <a:pt x="11519" y="252521"/>
                  </a:cubicBezTo>
                  <a:cubicBezTo>
                    <a:pt x="27884" y="194220"/>
                    <a:pt x="97436" y="-15458"/>
                    <a:pt x="97436" y="9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0" name="フリーフォーム 2079">
              <a:extLst>
                <a:ext uri="{FF2B5EF4-FFF2-40B4-BE49-F238E27FC236}">
                  <a16:creationId xmlns:a16="http://schemas.microsoft.com/office/drawing/2014/main" id="{7910EC40-017F-547F-ACFA-F6649D260ADB}"/>
                </a:ext>
              </a:extLst>
            </p:cNvPr>
            <p:cNvSpPr/>
            <p:nvPr/>
          </p:nvSpPr>
          <p:spPr>
            <a:xfrm>
              <a:off x="3859624" y="8173453"/>
              <a:ext cx="610324" cy="693607"/>
            </a:xfrm>
            <a:custGeom>
              <a:avLst/>
              <a:gdLst>
                <a:gd name="connsiteX0" fmla="*/ 494 w 610324"/>
                <a:gd name="connsiteY0" fmla="*/ 915 h 693607"/>
                <a:gd name="connsiteX1" fmla="*/ 577364 w 610324"/>
                <a:gd name="connsiteY1" fmla="*/ 663701 h 693607"/>
                <a:gd name="connsiteX2" fmla="*/ 479173 w 610324"/>
                <a:gd name="connsiteY2" fmla="*/ 522552 h 693607"/>
                <a:gd name="connsiteX3" fmla="*/ 494 w 610324"/>
                <a:gd name="connsiteY3" fmla="*/ 915 h 69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324" h="693607">
                  <a:moveTo>
                    <a:pt x="494" y="915"/>
                  </a:moveTo>
                  <a:cubicBezTo>
                    <a:pt x="16859" y="24440"/>
                    <a:pt x="497584" y="576762"/>
                    <a:pt x="577364" y="663701"/>
                  </a:cubicBezTo>
                  <a:cubicBezTo>
                    <a:pt x="657144" y="750641"/>
                    <a:pt x="579409" y="630971"/>
                    <a:pt x="479173" y="522552"/>
                  </a:cubicBezTo>
                  <a:cubicBezTo>
                    <a:pt x="378937" y="414133"/>
                    <a:pt x="-15871" y="-22610"/>
                    <a:pt x="494" y="9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1" name="フリーフォーム 2080">
              <a:extLst>
                <a:ext uri="{FF2B5EF4-FFF2-40B4-BE49-F238E27FC236}">
                  <a16:creationId xmlns:a16="http://schemas.microsoft.com/office/drawing/2014/main" id="{E6F4254F-F8CE-8797-229F-F4EE3B36D6D5}"/>
                </a:ext>
              </a:extLst>
            </p:cNvPr>
            <p:cNvSpPr/>
            <p:nvPr/>
          </p:nvSpPr>
          <p:spPr>
            <a:xfrm>
              <a:off x="3244447" y="8146079"/>
              <a:ext cx="377126" cy="782066"/>
            </a:xfrm>
            <a:custGeom>
              <a:avLst/>
              <a:gdLst>
                <a:gd name="connsiteX0" fmla="*/ 253593 w 377126"/>
                <a:gd name="connsiteY0" fmla="*/ 16015 h 782066"/>
                <a:gd name="connsiteX1" fmla="*/ 8117 w 377126"/>
                <a:gd name="connsiteY1" fmla="*/ 727897 h 782066"/>
                <a:gd name="connsiteX2" fmla="*/ 75623 w 377126"/>
                <a:gd name="connsiteY2" fmla="*/ 470147 h 782066"/>
                <a:gd name="connsiteX3" fmla="*/ 241319 w 377126"/>
                <a:gd name="connsiteY3" fmla="*/ 193985 h 782066"/>
                <a:gd name="connsiteX4" fmla="*/ 370195 w 377126"/>
                <a:gd name="connsiteY4" fmla="*/ 470147 h 782066"/>
                <a:gd name="connsiteX5" fmla="*/ 351784 w 377126"/>
                <a:gd name="connsiteY5" fmla="*/ 776992 h 782066"/>
                <a:gd name="connsiteX6" fmla="*/ 284278 w 377126"/>
                <a:gd name="connsiteY6" fmla="*/ 206259 h 782066"/>
                <a:gd name="connsiteX7" fmla="*/ 229046 w 377126"/>
                <a:gd name="connsiteY7" fmla="*/ 230807 h 782066"/>
                <a:gd name="connsiteX8" fmla="*/ 253593 w 377126"/>
                <a:gd name="connsiteY8" fmla="*/ 16015 h 782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7126" h="782066">
                  <a:moveTo>
                    <a:pt x="253593" y="16015"/>
                  </a:moveTo>
                  <a:cubicBezTo>
                    <a:pt x="216772" y="98863"/>
                    <a:pt x="37779" y="652208"/>
                    <a:pt x="8117" y="727897"/>
                  </a:cubicBezTo>
                  <a:cubicBezTo>
                    <a:pt x="-21545" y="803586"/>
                    <a:pt x="36756" y="559132"/>
                    <a:pt x="75623" y="470147"/>
                  </a:cubicBezTo>
                  <a:cubicBezTo>
                    <a:pt x="114490" y="381162"/>
                    <a:pt x="192224" y="193985"/>
                    <a:pt x="241319" y="193985"/>
                  </a:cubicBezTo>
                  <a:cubicBezTo>
                    <a:pt x="290414" y="193985"/>
                    <a:pt x="351784" y="372979"/>
                    <a:pt x="370195" y="470147"/>
                  </a:cubicBezTo>
                  <a:cubicBezTo>
                    <a:pt x="388606" y="567315"/>
                    <a:pt x="366104" y="820973"/>
                    <a:pt x="351784" y="776992"/>
                  </a:cubicBezTo>
                  <a:cubicBezTo>
                    <a:pt x="337465" y="733011"/>
                    <a:pt x="304734" y="297290"/>
                    <a:pt x="284278" y="206259"/>
                  </a:cubicBezTo>
                  <a:cubicBezTo>
                    <a:pt x="263822" y="115228"/>
                    <a:pt x="228023" y="264560"/>
                    <a:pt x="229046" y="230807"/>
                  </a:cubicBezTo>
                  <a:cubicBezTo>
                    <a:pt x="230069" y="197054"/>
                    <a:pt x="290414" y="-66833"/>
                    <a:pt x="253593" y="160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2" name="フリーフォーム 2081">
              <a:extLst>
                <a:ext uri="{FF2B5EF4-FFF2-40B4-BE49-F238E27FC236}">
                  <a16:creationId xmlns:a16="http://schemas.microsoft.com/office/drawing/2014/main" id="{AE808C7D-EBB6-335F-87F7-DFAFDCFDF2E2}"/>
                </a:ext>
              </a:extLst>
            </p:cNvPr>
            <p:cNvSpPr/>
            <p:nvPr/>
          </p:nvSpPr>
          <p:spPr>
            <a:xfrm>
              <a:off x="3516781" y="8126428"/>
              <a:ext cx="770720" cy="826254"/>
            </a:xfrm>
            <a:custGeom>
              <a:avLst/>
              <a:gdLst>
                <a:gd name="connsiteX0" fmla="*/ 103998 w 770720"/>
                <a:gd name="connsiteY0" fmla="*/ 97035 h 826254"/>
                <a:gd name="connsiteX1" fmla="*/ 729963 w 770720"/>
                <a:gd name="connsiteY1" fmla="*/ 772095 h 826254"/>
                <a:gd name="connsiteX2" fmla="*/ 637909 w 770720"/>
                <a:gd name="connsiteY2" fmla="*/ 704589 h 826254"/>
                <a:gd name="connsiteX3" fmla="*/ 54902 w 770720"/>
                <a:gd name="connsiteY3" fmla="*/ 66351 h 826254"/>
                <a:gd name="connsiteX4" fmla="*/ 103998 w 770720"/>
                <a:gd name="connsiteY4" fmla="*/ 97035 h 826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0720" h="826254">
                  <a:moveTo>
                    <a:pt x="103998" y="97035"/>
                  </a:moveTo>
                  <a:cubicBezTo>
                    <a:pt x="216508" y="214659"/>
                    <a:pt x="640978" y="670836"/>
                    <a:pt x="729963" y="772095"/>
                  </a:cubicBezTo>
                  <a:cubicBezTo>
                    <a:pt x="818948" y="873354"/>
                    <a:pt x="750419" y="822213"/>
                    <a:pt x="637909" y="704589"/>
                  </a:cubicBezTo>
                  <a:cubicBezTo>
                    <a:pt x="525399" y="586965"/>
                    <a:pt x="146956" y="164541"/>
                    <a:pt x="54902" y="66351"/>
                  </a:cubicBezTo>
                  <a:cubicBezTo>
                    <a:pt x="-37152" y="-31839"/>
                    <a:pt x="-8512" y="-20589"/>
                    <a:pt x="103998" y="970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3" name="フリーフォーム 2082">
              <a:extLst>
                <a:ext uri="{FF2B5EF4-FFF2-40B4-BE49-F238E27FC236}">
                  <a16:creationId xmlns:a16="http://schemas.microsoft.com/office/drawing/2014/main" id="{5050B97E-C5B9-12A4-CFE9-7DAFDF9C1243}"/>
                </a:ext>
              </a:extLst>
            </p:cNvPr>
            <p:cNvSpPr/>
            <p:nvPr/>
          </p:nvSpPr>
          <p:spPr>
            <a:xfrm>
              <a:off x="5061946" y="7269546"/>
              <a:ext cx="21719" cy="1684919"/>
            </a:xfrm>
            <a:custGeom>
              <a:avLst/>
              <a:gdLst>
                <a:gd name="connsiteX0" fmla="*/ 19418 w 21719"/>
                <a:gd name="connsiteY0" fmla="*/ 88612 h 1684919"/>
                <a:gd name="connsiteX1" fmla="*/ 19418 w 21719"/>
                <a:gd name="connsiteY1" fmla="*/ 143845 h 1684919"/>
                <a:gd name="connsiteX2" fmla="*/ 1007 w 21719"/>
                <a:gd name="connsiteY2" fmla="*/ 1684210 h 1684919"/>
                <a:gd name="connsiteX3" fmla="*/ 1007 w 21719"/>
                <a:gd name="connsiteY3" fmla="*/ 340226 h 1684919"/>
                <a:gd name="connsiteX4" fmla="*/ 19418 w 21719"/>
                <a:gd name="connsiteY4" fmla="*/ 88612 h 1684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719" h="1684919">
                  <a:moveTo>
                    <a:pt x="19418" y="88612"/>
                  </a:moveTo>
                  <a:cubicBezTo>
                    <a:pt x="22486" y="55882"/>
                    <a:pt x="22487" y="-122088"/>
                    <a:pt x="19418" y="143845"/>
                  </a:cubicBezTo>
                  <a:cubicBezTo>
                    <a:pt x="16349" y="409778"/>
                    <a:pt x="4075" y="1651480"/>
                    <a:pt x="1007" y="1684210"/>
                  </a:cubicBezTo>
                  <a:cubicBezTo>
                    <a:pt x="-2061" y="1716940"/>
                    <a:pt x="3053" y="608205"/>
                    <a:pt x="1007" y="340226"/>
                  </a:cubicBezTo>
                  <a:cubicBezTo>
                    <a:pt x="-1039" y="72247"/>
                    <a:pt x="16350" y="121342"/>
                    <a:pt x="19418" y="886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4" name="フリーフォーム 2083">
              <a:extLst>
                <a:ext uri="{FF2B5EF4-FFF2-40B4-BE49-F238E27FC236}">
                  <a16:creationId xmlns:a16="http://schemas.microsoft.com/office/drawing/2014/main" id="{E5581B23-7D26-3A00-55E9-C02B31962C39}"/>
                </a:ext>
              </a:extLst>
            </p:cNvPr>
            <p:cNvSpPr/>
            <p:nvPr/>
          </p:nvSpPr>
          <p:spPr>
            <a:xfrm>
              <a:off x="5239800" y="7637142"/>
              <a:ext cx="458425" cy="1173234"/>
            </a:xfrm>
            <a:custGeom>
              <a:avLst/>
              <a:gdLst>
                <a:gd name="connsiteX0" fmla="*/ 7260 w 458425"/>
                <a:gd name="connsiteY0" fmla="*/ 15588 h 1173234"/>
                <a:gd name="connsiteX1" fmla="*/ 455255 w 458425"/>
                <a:gd name="connsiteY1" fmla="*/ 1163191 h 1173234"/>
                <a:gd name="connsiteX2" fmla="*/ 197505 w 458425"/>
                <a:gd name="connsiteY2" fmla="*/ 543363 h 1173234"/>
                <a:gd name="connsiteX3" fmla="*/ 7260 w 458425"/>
                <a:gd name="connsiteY3" fmla="*/ 15588 h 117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8425" h="1173234">
                  <a:moveTo>
                    <a:pt x="7260" y="15588"/>
                  </a:moveTo>
                  <a:cubicBezTo>
                    <a:pt x="50218" y="118893"/>
                    <a:pt x="423547" y="1075228"/>
                    <a:pt x="455255" y="1163191"/>
                  </a:cubicBezTo>
                  <a:cubicBezTo>
                    <a:pt x="486963" y="1251154"/>
                    <a:pt x="272171" y="737699"/>
                    <a:pt x="197505" y="543363"/>
                  </a:cubicBezTo>
                  <a:cubicBezTo>
                    <a:pt x="122839" y="349027"/>
                    <a:pt x="-35698" y="-87717"/>
                    <a:pt x="7260" y="155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5" name="フリーフォーム 2084">
              <a:extLst>
                <a:ext uri="{FF2B5EF4-FFF2-40B4-BE49-F238E27FC236}">
                  <a16:creationId xmlns:a16="http://schemas.microsoft.com/office/drawing/2014/main" id="{F5207699-71A3-1345-7A4F-4268FC91484A}"/>
                </a:ext>
              </a:extLst>
            </p:cNvPr>
            <p:cNvSpPr/>
            <p:nvPr/>
          </p:nvSpPr>
          <p:spPr>
            <a:xfrm>
              <a:off x="5441691" y="7964266"/>
              <a:ext cx="594637" cy="274431"/>
            </a:xfrm>
            <a:custGeom>
              <a:avLst/>
              <a:gdLst>
                <a:gd name="connsiteX0" fmla="*/ 12959 w 594637"/>
                <a:gd name="connsiteY0" fmla="*/ 1809 h 274431"/>
                <a:gd name="connsiteX1" fmla="*/ 73284 w 594637"/>
                <a:gd name="connsiteY1" fmla="*/ 43084 h 274431"/>
                <a:gd name="connsiteX2" fmla="*/ 562234 w 594637"/>
                <a:gd name="connsiteY2" fmla="*/ 255809 h 274431"/>
                <a:gd name="connsiteX3" fmla="*/ 508259 w 594637"/>
                <a:gd name="connsiteY3" fmla="*/ 243109 h 274431"/>
                <a:gd name="connsiteX4" fmla="*/ 181234 w 594637"/>
                <a:gd name="connsiteY4" fmla="*/ 74834 h 274431"/>
                <a:gd name="connsiteX5" fmla="*/ 12959 w 594637"/>
                <a:gd name="connsiteY5" fmla="*/ 1809 h 27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4637" h="274431">
                  <a:moveTo>
                    <a:pt x="12959" y="1809"/>
                  </a:moveTo>
                  <a:cubicBezTo>
                    <a:pt x="-5033" y="-3483"/>
                    <a:pt x="-18262" y="751"/>
                    <a:pt x="73284" y="43084"/>
                  </a:cubicBezTo>
                  <a:cubicBezTo>
                    <a:pt x="164830" y="85417"/>
                    <a:pt x="489738" y="222472"/>
                    <a:pt x="562234" y="255809"/>
                  </a:cubicBezTo>
                  <a:cubicBezTo>
                    <a:pt x="634730" y="289146"/>
                    <a:pt x="571759" y="273271"/>
                    <a:pt x="508259" y="243109"/>
                  </a:cubicBezTo>
                  <a:cubicBezTo>
                    <a:pt x="444759" y="212947"/>
                    <a:pt x="262197" y="109759"/>
                    <a:pt x="181234" y="74834"/>
                  </a:cubicBezTo>
                  <a:cubicBezTo>
                    <a:pt x="100272" y="39909"/>
                    <a:pt x="30951" y="7101"/>
                    <a:pt x="12959" y="18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6" name="フリーフォーム 2085">
              <a:extLst>
                <a:ext uri="{FF2B5EF4-FFF2-40B4-BE49-F238E27FC236}">
                  <a16:creationId xmlns:a16="http://schemas.microsoft.com/office/drawing/2014/main" id="{DD05039F-1E6A-30CB-3552-23461370569F}"/>
                </a:ext>
              </a:extLst>
            </p:cNvPr>
            <p:cNvSpPr/>
            <p:nvPr/>
          </p:nvSpPr>
          <p:spPr>
            <a:xfrm>
              <a:off x="5503678" y="8166817"/>
              <a:ext cx="497731" cy="142520"/>
            </a:xfrm>
            <a:custGeom>
              <a:avLst/>
              <a:gdLst>
                <a:gd name="connsiteX0" fmla="*/ 11297 w 497731"/>
                <a:gd name="connsiteY0" fmla="*/ 2458 h 142520"/>
                <a:gd name="connsiteX1" fmla="*/ 74797 w 497731"/>
                <a:gd name="connsiteY1" fmla="*/ 21508 h 142520"/>
                <a:gd name="connsiteX2" fmla="*/ 462147 w 497731"/>
                <a:gd name="connsiteY2" fmla="*/ 110408 h 142520"/>
                <a:gd name="connsiteX3" fmla="*/ 262122 w 497731"/>
                <a:gd name="connsiteY3" fmla="*/ 135808 h 142520"/>
                <a:gd name="connsiteX4" fmla="*/ 144647 w 497731"/>
                <a:gd name="connsiteY4" fmla="*/ 142158 h 142520"/>
                <a:gd name="connsiteX5" fmla="*/ 490722 w 497731"/>
                <a:gd name="connsiteY5" fmla="*/ 135808 h 142520"/>
                <a:gd name="connsiteX6" fmla="*/ 351022 w 497731"/>
                <a:gd name="connsiteY6" fmla="*/ 88183 h 142520"/>
                <a:gd name="connsiteX7" fmla="*/ 11297 w 497731"/>
                <a:gd name="connsiteY7" fmla="*/ 2458 h 142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7731" h="142520">
                  <a:moveTo>
                    <a:pt x="11297" y="2458"/>
                  </a:moveTo>
                  <a:cubicBezTo>
                    <a:pt x="-34740" y="-8654"/>
                    <a:pt x="74797" y="21508"/>
                    <a:pt x="74797" y="21508"/>
                  </a:cubicBezTo>
                  <a:cubicBezTo>
                    <a:pt x="149939" y="39500"/>
                    <a:pt x="430926" y="91358"/>
                    <a:pt x="462147" y="110408"/>
                  </a:cubicBezTo>
                  <a:cubicBezTo>
                    <a:pt x="493368" y="129458"/>
                    <a:pt x="315039" y="130516"/>
                    <a:pt x="262122" y="135808"/>
                  </a:cubicBezTo>
                  <a:cubicBezTo>
                    <a:pt x="209205" y="141100"/>
                    <a:pt x="106547" y="142158"/>
                    <a:pt x="144647" y="142158"/>
                  </a:cubicBezTo>
                  <a:cubicBezTo>
                    <a:pt x="182747" y="142158"/>
                    <a:pt x="456326" y="144804"/>
                    <a:pt x="490722" y="135808"/>
                  </a:cubicBezTo>
                  <a:cubicBezTo>
                    <a:pt x="525118" y="126812"/>
                    <a:pt x="425634" y="107233"/>
                    <a:pt x="351022" y="88183"/>
                  </a:cubicBezTo>
                  <a:lnTo>
                    <a:pt x="11297" y="245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7" name="フリーフォーム 2086">
              <a:extLst>
                <a:ext uri="{FF2B5EF4-FFF2-40B4-BE49-F238E27FC236}">
                  <a16:creationId xmlns:a16="http://schemas.microsoft.com/office/drawing/2014/main" id="{7DFBC045-FF8B-07D4-EC1D-B75EEC15C4D5}"/>
                </a:ext>
              </a:extLst>
            </p:cNvPr>
            <p:cNvSpPr/>
            <p:nvPr/>
          </p:nvSpPr>
          <p:spPr>
            <a:xfrm>
              <a:off x="5327625" y="8502335"/>
              <a:ext cx="276555" cy="470878"/>
            </a:xfrm>
            <a:custGeom>
              <a:avLst/>
              <a:gdLst>
                <a:gd name="connsiteX0" fmla="*/ 25 w 276555"/>
                <a:gd name="connsiteY0" fmla="*/ 315 h 470878"/>
                <a:gd name="connsiteX1" fmla="*/ 254025 w 276555"/>
                <a:gd name="connsiteY1" fmla="*/ 444815 h 470878"/>
                <a:gd name="connsiteX2" fmla="*/ 238150 w 276555"/>
                <a:gd name="connsiteY2" fmla="*/ 374965 h 470878"/>
                <a:gd name="connsiteX3" fmla="*/ 25 w 276555"/>
                <a:gd name="connsiteY3" fmla="*/ 315 h 47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555" h="470878">
                  <a:moveTo>
                    <a:pt x="25" y="315"/>
                  </a:moveTo>
                  <a:cubicBezTo>
                    <a:pt x="2671" y="11957"/>
                    <a:pt x="214338" y="382373"/>
                    <a:pt x="254025" y="444815"/>
                  </a:cubicBezTo>
                  <a:cubicBezTo>
                    <a:pt x="293712" y="507257"/>
                    <a:pt x="276250" y="446932"/>
                    <a:pt x="238150" y="374965"/>
                  </a:cubicBezTo>
                  <a:cubicBezTo>
                    <a:pt x="200050" y="302998"/>
                    <a:pt x="-2621" y="-11327"/>
                    <a:pt x="25" y="3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8" name="フリーフォーム 2087">
              <a:extLst>
                <a:ext uri="{FF2B5EF4-FFF2-40B4-BE49-F238E27FC236}">
                  <a16:creationId xmlns:a16="http://schemas.microsoft.com/office/drawing/2014/main" id="{84C96D5F-FF8E-FC53-93FC-11A10729FB0D}"/>
                </a:ext>
              </a:extLst>
            </p:cNvPr>
            <p:cNvSpPr/>
            <p:nvPr/>
          </p:nvSpPr>
          <p:spPr>
            <a:xfrm>
              <a:off x="3971490" y="5348661"/>
              <a:ext cx="445504" cy="1197307"/>
            </a:xfrm>
            <a:custGeom>
              <a:avLst/>
              <a:gdLst>
                <a:gd name="connsiteX0" fmla="*/ 442110 w 445504"/>
                <a:gd name="connsiteY0" fmla="*/ 4539 h 1197307"/>
                <a:gd name="connsiteX1" fmla="*/ 197310 w 445504"/>
                <a:gd name="connsiteY1" fmla="*/ 584139 h 1197307"/>
                <a:gd name="connsiteX2" fmla="*/ 233310 w 445504"/>
                <a:gd name="connsiteY2" fmla="*/ 375339 h 1197307"/>
                <a:gd name="connsiteX3" fmla="*/ 2910 w 445504"/>
                <a:gd name="connsiteY3" fmla="*/ 1196139 h 1197307"/>
                <a:gd name="connsiteX4" fmla="*/ 420510 w 445504"/>
                <a:gd name="connsiteY4" fmla="*/ 166539 h 1197307"/>
                <a:gd name="connsiteX5" fmla="*/ 344910 w 445504"/>
                <a:gd name="connsiteY5" fmla="*/ 306939 h 1197307"/>
                <a:gd name="connsiteX6" fmla="*/ 442110 w 445504"/>
                <a:gd name="connsiteY6" fmla="*/ 4539 h 1197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504" h="1197307">
                  <a:moveTo>
                    <a:pt x="442110" y="4539"/>
                  </a:moveTo>
                  <a:cubicBezTo>
                    <a:pt x="417510" y="50739"/>
                    <a:pt x="232110" y="522339"/>
                    <a:pt x="197310" y="584139"/>
                  </a:cubicBezTo>
                  <a:cubicBezTo>
                    <a:pt x="162510" y="645939"/>
                    <a:pt x="265710" y="273339"/>
                    <a:pt x="233310" y="375339"/>
                  </a:cubicBezTo>
                  <a:cubicBezTo>
                    <a:pt x="200910" y="477339"/>
                    <a:pt x="-28290" y="1230939"/>
                    <a:pt x="2910" y="1196139"/>
                  </a:cubicBezTo>
                  <a:cubicBezTo>
                    <a:pt x="34110" y="1161339"/>
                    <a:pt x="363510" y="314739"/>
                    <a:pt x="420510" y="166539"/>
                  </a:cubicBezTo>
                  <a:cubicBezTo>
                    <a:pt x="477510" y="18339"/>
                    <a:pt x="340110" y="334539"/>
                    <a:pt x="344910" y="306939"/>
                  </a:cubicBezTo>
                  <a:cubicBezTo>
                    <a:pt x="349710" y="279339"/>
                    <a:pt x="466710" y="-41661"/>
                    <a:pt x="442110" y="453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89" name="フリーフォーム 2088">
              <a:extLst>
                <a:ext uri="{FF2B5EF4-FFF2-40B4-BE49-F238E27FC236}">
                  <a16:creationId xmlns:a16="http://schemas.microsoft.com/office/drawing/2014/main" id="{309BD044-134D-165F-ED5C-F31FFC1824D7}"/>
                </a:ext>
              </a:extLst>
            </p:cNvPr>
            <p:cNvSpPr/>
            <p:nvPr/>
          </p:nvSpPr>
          <p:spPr>
            <a:xfrm>
              <a:off x="1935257" y="7670061"/>
              <a:ext cx="518933" cy="1255230"/>
            </a:xfrm>
            <a:custGeom>
              <a:avLst/>
              <a:gdLst>
                <a:gd name="connsiteX0" fmla="*/ 518011 w 518933"/>
                <a:gd name="connsiteY0" fmla="*/ 1978 h 1255230"/>
                <a:gd name="connsiteX1" fmla="*/ 16206 w 518933"/>
                <a:gd name="connsiteY1" fmla="*/ 1250915 h 1255230"/>
                <a:gd name="connsiteX2" fmla="*/ 239231 w 518933"/>
                <a:gd name="connsiteY2" fmla="*/ 436876 h 1255230"/>
                <a:gd name="connsiteX3" fmla="*/ 5055 w 518933"/>
                <a:gd name="connsiteY3" fmla="*/ 1117100 h 1255230"/>
                <a:gd name="connsiteX4" fmla="*/ 83114 w 518933"/>
                <a:gd name="connsiteY4" fmla="*/ 927529 h 1255230"/>
                <a:gd name="connsiteX5" fmla="*/ 138870 w 518933"/>
                <a:gd name="connsiteY5" fmla="*/ 960983 h 1255230"/>
                <a:gd name="connsiteX6" fmla="*/ 518011 w 518933"/>
                <a:gd name="connsiteY6" fmla="*/ 1978 h 1255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933" h="1255230">
                  <a:moveTo>
                    <a:pt x="518011" y="1978"/>
                  </a:moveTo>
                  <a:cubicBezTo>
                    <a:pt x="497567" y="50300"/>
                    <a:pt x="62669" y="1178432"/>
                    <a:pt x="16206" y="1250915"/>
                  </a:cubicBezTo>
                  <a:cubicBezTo>
                    <a:pt x="-30257" y="1323398"/>
                    <a:pt x="241089" y="459178"/>
                    <a:pt x="239231" y="436876"/>
                  </a:cubicBezTo>
                  <a:cubicBezTo>
                    <a:pt x="237373" y="414574"/>
                    <a:pt x="31074" y="1035325"/>
                    <a:pt x="5055" y="1117100"/>
                  </a:cubicBezTo>
                  <a:cubicBezTo>
                    <a:pt x="-20965" y="1198876"/>
                    <a:pt x="60812" y="953548"/>
                    <a:pt x="83114" y="927529"/>
                  </a:cubicBezTo>
                  <a:cubicBezTo>
                    <a:pt x="105416" y="901510"/>
                    <a:pt x="64529" y="1117100"/>
                    <a:pt x="138870" y="960983"/>
                  </a:cubicBezTo>
                  <a:cubicBezTo>
                    <a:pt x="213211" y="804866"/>
                    <a:pt x="538455" y="-46344"/>
                    <a:pt x="518011" y="19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0" name="フリーフォーム 2089">
              <a:extLst>
                <a:ext uri="{FF2B5EF4-FFF2-40B4-BE49-F238E27FC236}">
                  <a16:creationId xmlns:a16="http://schemas.microsoft.com/office/drawing/2014/main" id="{873481E7-D36C-2B58-AF90-B1A330678103}"/>
                </a:ext>
              </a:extLst>
            </p:cNvPr>
            <p:cNvSpPr/>
            <p:nvPr/>
          </p:nvSpPr>
          <p:spPr>
            <a:xfrm>
              <a:off x="802888" y="8059289"/>
              <a:ext cx="1287929" cy="995501"/>
            </a:xfrm>
            <a:custGeom>
              <a:avLst/>
              <a:gdLst>
                <a:gd name="connsiteX0" fmla="*/ 0 w 1287929"/>
                <a:gd name="connsiteY0" fmla="*/ 995501 h 995501"/>
                <a:gd name="connsiteX1" fmla="*/ 1237785 w 1287929"/>
                <a:gd name="connsiteY1" fmla="*/ 36496 h 995501"/>
                <a:gd name="connsiteX2" fmla="*/ 1059366 w 1287929"/>
                <a:gd name="connsiteY2" fmla="*/ 203765 h 995501"/>
                <a:gd name="connsiteX3" fmla="*/ 1182029 w 1287929"/>
                <a:gd name="connsiteY3" fmla="*/ 237218 h 995501"/>
                <a:gd name="connsiteX4" fmla="*/ 1148575 w 1287929"/>
                <a:gd name="connsiteY4" fmla="*/ 538301 h 995501"/>
                <a:gd name="connsiteX5" fmla="*/ 1204332 w 1287929"/>
                <a:gd name="connsiteY5" fmla="*/ 159160 h 995501"/>
                <a:gd name="connsiteX6" fmla="*/ 691375 w 1287929"/>
                <a:gd name="connsiteY6" fmla="*/ 527150 h 995501"/>
                <a:gd name="connsiteX7" fmla="*/ 0 w 1287929"/>
                <a:gd name="connsiteY7" fmla="*/ 995501 h 995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7929" h="995501">
                  <a:moveTo>
                    <a:pt x="0" y="995501"/>
                  </a:moveTo>
                  <a:lnTo>
                    <a:pt x="1237785" y="36496"/>
                  </a:lnTo>
                  <a:cubicBezTo>
                    <a:pt x="1414346" y="-95460"/>
                    <a:pt x="1068659" y="170311"/>
                    <a:pt x="1059366" y="203765"/>
                  </a:cubicBezTo>
                  <a:cubicBezTo>
                    <a:pt x="1050073" y="237219"/>
                    <a:pt x="1167161" y="181462"/>
                    <a:pt x="1182029" y="237218"/>
                  </a:cubicBezTo>
                  <a:cubicBezTo>
                    <a:pt x="1196897" y="292974"/>
                    <a:pt x="1144858" y="551311"/>
                    <a:pt x="1148575" y="538301"/>
                  </a:cubicBezTo>
                  <a:cubicBezTo>
                    <a:pt x="1152292" y="525291"/>
                    <a:pt x="1280532" y="161018"/>
                    <a:pt x="1204332" y="159160"/>
                  </a:cubicBezTo>
                  <a:cubicBezTo>
                    <a:pt x="1128132" y="157301"/>
                    <a:pt x="691375" y="527150"/>
                    <a:pt x="691375" y="527150"/>
                  </a:cubicBezTo>
                  <a:lnTo>
                    <a:pt x="0" y="99550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1" name="フリーフォーム 2090">
              <a:extLst>
                <a:ext uri="{FF2B5EF4-FFF2-40B4-BE49-F238E27FC236}">
                  <a16:creationId xmlns:a16="http://schemas.microsoft.com/office/drawing/2014/main" id="{AC50D093-9C75-9238-BF5C-3967AAC3CBA6}"/>
                </a:ext>
              </a:extLst>
            </p:cNvPr>
            <p:cNvSpPr/>
            <p:nvPr/>
          </p:nvSpPr>
          <p:spPr>
            <a:xfrm>
              <a:off x="6432952" y="7121849"/>
              <a:ext cx="366981" cy="2041291"/>
            </a:xfrm>
            <a:custGeom>
              <a:avLst/>
              <a:gdLst>
                <a:gd name="connsiteX0" fmla="*/ 23604 w 366981"/>
                <a:gd name="connsiteY0" fmla="*/ 137595 h 2041291"/>
                <a:gd name="connsiteX1" fmla="*/ 45907 w 366981"/>
                <a:gd name="connsiteY1" fmla="*/ 226805 h 2041291"/>
                <a:gd name="connsiteX2" fmla="*/ 358141 w 366981"/>
                <a:gd name="connsiteY2" fmla="*/ 2011000 h 2041291"/>
                <a:gd name="connsiteX3" fmla="*/ 257780 w 366981"/>
                <a:gd name="connsiteY3" fmla="*/ 1263868 h 2041291"/>
                <a:gd name="connsiteX4" fmla="*/ 23604 w 366981"/>
                <a:gd name="connsiteY4" fmla="*/ 137595 h 2041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981" h="2041291">
                  <a:moveTo>
                    <a:pt x="23604" y="137595"/>
                  </a:moveTo>
                  <a:cubicBezTo>
                    <a:pt x="-11708" y="-35249"/>
                    <a:pt x="-9849" y="-85429"/>
                    <a:pt x="45907" y="226805"/>
                  </a:cubicBezTo>
                  <a:cubicBezTo>
                    <a:pt x="101663" y="539039"/>
                    <a:pt x="322829" y="1838156"/>
                    <a:pt x="358141" y="2011000"/>
                  </a:cubicBezTo>
                  <a:cubicBezTo>
                    <a:pt x="393453" y="2183844"/>
                    <a:pt x="315395" y="1574244"/>
                    <a:pt x="257780" y="1263868"/>
                  </a:cubicBezTo>
                  <a:cubicBezTo>
                    <a:pt x="200165" y="953492"/>
                    <a:pt x="58916" y="310439"/>
                    <a:pt x="23604" y="1375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2" name="フリーフォーム 2091">
              <a:extLst>
                <a:ext uri="{FF2B5EF4-FFF2-40B4-BE49-F238E27FC236}">
                  <a16:creationId xmlns:a16="http://schemas.microsoft.com/office/drawing/2014/main" id="{1D29712D-8859-C814-C136-BEE014E5A1B1}"/>
                </a:ext>
              </a:extLst>
            </p:cNvPr>
            <p:cNvSpPr/>
            <p:nvPr/>
          </p:nvSpPr>
          <p:spPr>
            <a:xfrm>
              <a:off x="2564631" y="7638585"/>
              <a:ext cx="356989" cy="1173499"/>
            </a:xfrm>
            <a:custGeom>
              <a:avLst/>
              <a:gdLst>
                <a:gd name="connsiteX0" fmla="*/ 356989 w 356989"/>
                <a:gd name="connsiteY0" fmla="*/ 0 h 1173499"/>
                <a:gd name="connsiteX1" fmla="*/ 122813 w 356989"/>
                <a:gd name="connsiteY1" fmla="*/ 959005 h 1173499"/>
                <a:gd name="connsiteX2" fmla="*/ 167418 w 356989"/>
                <a:gd name="connsiteY2" fmla="*/ 802888 h 1173499"/>
                <a:gd name="connsiteX3" fmla="*/ 149 w 356989"/>
                <a:gd name="connsiteY3" fmla="*/ 1170878 h 1173499"/>
                <a:gd name="connsiteX4" fmla="*/ 200871 w 356989"/>
                <a:gd name="connsiteY4" fmla="*/ 579864 h 1173499"/>
                <a:gd name="connsiteX5" fmla="*/ 356989 w 356989"/>
                <a:gd name="connsiteY5" fmla="*/ 0 h 117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6989" h="1173499">
                  <a:moveTo>
                    <a:pt x="356989" y="0"/>
                  </a:moveTo>
                  <a:cubicBezTo>
                    <a:pt x="255698" y="412595"/>
                    <a:pt x="154408" y="825190"/>
                    <a:pt x="122813" y="959005"/>
                  </a:cubicBezTo>
                  <a:cubicBezTo>
                    <a:pt x="91218" y="1092820"/>
                    <a:pt x="187862" y="767576"/>
                    <a:pt x="167418" y="802888"/>
                  </a:cubicBezTo>
                  <a:cubicBezTo>
                    <a:pt x="146974" y="838200"/>
                    <a:pt x="-5426" y="1208049"/>
                    <a:pt x="149" y="1170878"/>
                  </a:cubicBezTo>
                  <a:cubicBezTo>
                    <a:pt x="5724" y="1133707"/>
                    <a:pt x="200871" y="579864"/>
                    <a:pt x="200871" y="579864"/>
                  </a:cubicBezTo>
                  <a:lnTo>
                    <a:pt x="35698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3" name="フリーフォーム 2092">
              <a:extLst>
                <a:ext uri="{FF2B5EF4-FFF2-40B4-BE49-F238E27FC236}">
                  <a16:creationId xmlns:a16="http://schemas.microsoft.com/office/drawing/2014/main" id="{045CBD1A-427F-D8A0-E739-75A0299379C6}"/>
                </a:ext>
              </a:extLst>
            </p:cNvPr>
            <p:cNvSpPr/>
            <p:nvPr/>
          </p:nvSpPr>
          <p:spPr>
            <a:xfrm>
              <a:off x="7404096" y="8329929"/>
              <a:ext cx="546830" cy="673876"/>
            </a:xfrm>
            <a:custGeom>
              <a:avLst/>
              <a:gdLst>
                <a:gd name="connsiteX0" fmla="*/ 546724 w 546830"/>
                <a:gd name="connsiteY0" fmla="*/ 32 h 673876"/>
                <a:gd name="connsiteX1" fmla="*/ 390606 w 546830"/>
                <a:gd name="connsiteY1" fmla="*/ 368022 h 673876"/>
                <a:gd name="connsiteX2" fmla="*/ 156431 w 546830"/>
                <a:gd name="connsiteY2" fmla="*/ 624500 h 673876"/>
                <a:gd name="connsiteX3" fmla="*/ 145280 w 546830"/>
                <a:gd name="connsiteY3" fmla="*/ 468383 h 673876"/>
                <a:gd name="connsiteX4" fmla="*/ 314 w 546830"/>
                <a:gd name="connsiteY4" fmla="*/ 11183 h 673876"/>
                <a:gd name="connsiteX5" fmla="*/ 189884 w 546830"/>
                <a:gd name="connsiteY5" fmla="*/ 657954 h 673876"/>
                <a:gd name="connsiteX6" fmla="*/ 334850 w 546830"/>
                <a:gd name="connsiteY6" fmla="*/ 457232 h 673876"/>
                <a:gd name="connsiteX7" fmla="*/ 301397 w 546830"/>
                <a:gd name="connsiteY7" fmla="*/ 245359 h 673876"/>
                <a:gd name="connsiteX8" fmla="*/ 368304 w 546830"/>
                <a:gd name="connsiteY8" fmla="*/ 345720 h 673876"/>
                <a:gd name="connsiteX9" fmla="*/ 546724 w 546830"/>
                <a:gd name="connsiteY9" fmla="*/ 32 h 673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830" h="673876">
                  <a:moveTo>
                    <a:pt x="546724" y="32"/>
                  </a:moveTo>
                  <a:cubicBezTo>
                    <a:pt x="550441" y="3749"/>
                    <a:pt x="455655" y="263944"/>
                    <a:pt x="390606" y="368022"/>
                  </a:cubicBezTo>
                  <a:cubicBezTo>
                    <a:pt x="325557" y="472100"/>
                    <a:pt x="197319" y="607773"/>
                    <a:pt x="156431" y="624500"/>
                  </a:cubicBezTo>
                  <a:cubicBezTo>
                    <a:pt x="115543" y="641227"/>
                    <a:pt x="171299" y="570602"/>
                    <a:pt x="145280" y="468383"/>
                  </a:cubicBezTo>
                  <a:cubicBezTo>
                    <a:pt x="119261" y="366164"/>
                    <a:pt x="-7120" y="-20412"/>
                    <a:pt x="314" y="11183"/>
                  </a:cubicBezTo>
                  <a:cubicBezTo>
                    <a:pt x="7748" y="42778"/>
                    <a:pt x="134128" y="583613"/>
                    <a:pt x="189884" y="657954"/>
                  </a:cubicBezTo>
                  <a:cubicBezTo>
                    <a:pt x="245640" y="732295"/>
                    <a:pt x="316265" y="525998"/>
                    <a:pt x="334850" y="457232"/>
                  </a:cubicBezTo>
                  <a:cubicBezTo>
                    <a:pt x="353435" y="388466"/>
                    <a:pt x="295821" y="263944"/>
                    <a:pt x="301397" y="245359"/>
                  </a:cubicBezTo>
                  <a:cubicBezTo>
                    <a:pt x="306973" y="226774"/>
                    <a:pt x="327416" y="381032"/>
                    <a:pt x="368304" y="345720"/>
                  </a:cubicBezTo>
                  <a:cubicBezTo>
                    <a:pt x="409192" y="310408"/>
                    <a:pt x="543007" y="-3685"/>
                    <a:pt x="546724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4" name="フリーフォーム 2093">
              <a:extLst>
                <a:ext uri="{FF2B5EF4-FFF2-40B4-BE49-F238E27FC236}">
                  <a16:creationId xmlns:a16="http://schemas.microsoft.com/office/drawing/2014/main" id="{E4FD7963-D807-5EBF-5672-4CAB8BF814C2}"/>
                </a:ext>
              </a:extLst>
            </p:cNvPr>
            <p:cNvSpPr/>
            <p:nvPr/>
          </p:nvSpPr>
          <p:spPr>
            <a:xfrm>
              <a:off x="4951141" y="4938724"/>
              <a:ext cx="66953" cy="1186646"/>
            </a:xfrm>
            <a:custGeom>
              <a:avLst/>
              <a:gdLst>
                <a:gd name="connsiteX0" fmla="*/ 66908 w 66953"/>
                <a:gd name="connsiteY0" fmla="*/ 1266 h 1186646"/>
                <a:gd name="connsiteX1" fmla="*/ 0 w 66953"/>
                <a:gd name="connsiteY1" fmla="*/ 670339 h 1186646"/>
                <a:gd name="connsiteX2" fmla="*/ 66908 w 66953"/>
                <a:gd name="connsiteY2" fmla="*/ 1183296 h 1186646"/>
                <a:gd name="connsiteX3" fmla="*/ 11152 w 66953"/>
                <a:gd name="connsiteY3" fmla="*/ 848759 h 1186646"/>
                <a:gd name="connsiteX4" fmla="*/ 66908 w 66953"/>
                <a:gd name="connsiteY4" fmla="*/ 1266 h 1186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53" h="1186646">
                  <a:moveTo>
                    <a:pt x="66908" y="1266"/>
                  </a:moveTo>
                  <a:cubicBezTo>
                    <a:pt x="65049" y="-28471"/>
                    <a:pt x="0" y="473334"/>
                    <a:pt x="0" y="670339"/>
                  </a:cubicBezTo>
                  <a:cubicBezTo>
                    <a:pt x="0" y="867344"/>
                    <a:pt x="65049" y="1153559"/>
                    <a:pt x="66908" y="1183296"/>
                  </a:cubicBezTo>
                  <a:cubicBezTo>
                    <a:pt x="68767" y="1213033"/>
                    <a:pt x="9293" y="1040188"/>
                    <a:pt x="11152" y="848759"/>
                  </a:cubicBezTo>
                  <a:cubicBezTo>
                    <a:pt x="13010" y="657330"/>
                    <a:pt x="68767" y="31003"/>
                    <a:pt x="66908" y="12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5" name="フリーフォーム 2094">
              <a:extLst>
                <a:ext uri="{FF2B5EF4-FFF2-40B4-BE49-F238E27FC236}">
                  <a16:creationId xmlns:a16="http://schemas.microsoft.com/office/drawing/2014/main" id="{2B9BE76C-705A-AC95-EF36-46F2D0680D1B}"/>
                </a:ext>
              </a:extLst>
            </p:cNvPr>
            <p:cNvSpPr/>
            <p:nvPr/>
          </p:nvSpPr>
          <p:spPr>
            <a:xfrm>
              <a:off x="4000495" y="4089306"/>
              <a:ext cx="209555" cy="127113"/>
            </a:xfrm>
            <a:custGeom>
              <a:avLst/>
              <a:gdLst>
                <a:gd name="connsiteX0" fmla="*/ 5 w 209555"/>
                <a:gd name="connsiteY0" fmla="*/ 94 h 127113"/>
                <a:gd name="connsiteX1" fmla="*/ 187330 w 209555"/>
                <a:gd name="connsiteY1" fmla="*/ 79469 h 127113"/>
                <a:gd name="connsiteX2" fmla="*/ 187330 w 209555"/>
                <a:gd name="connsiteY2" fmla="*/ 127094 h 127113"/>
                <a:gd name="connsiteX3" fmla="*/ 209555 w 209555"/>
                <a:gd name="connsiteY3" fmla="*/ 85819 h 127113"/>
                <a:gd name="connsiteX4" fmla="*/ 180980 w 209555"/>
                <a:gd name="connsiteY4" fmla="*/ 63594 h 127113"/>
                <a:gd name="connsiteX5" fmla="*/ 5 w 209555"/>
                <a:gd name="connsiteY5" fmla="*/ 94 h 12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555" h="127113">
                  <a:moveTo>
                    <a:pt x="5" y="94"/>
                  </a:moveTo>
                  <a:cubicBezTo>
                    <a:pt x="1063" y="2740"/>
                    <a:pt x="156109" y="58302"/>
                    <a:pt x="187330" y="79469"/>
                  </a:cubicBezTo>
                  <a:cubicBezTo>
                    <a:pt x="218551" y="100636"/>
                    <a:pt x="183626" y="126036"/>
                    <a:pt x="187330" y="127094"/>
                  </a:cubicBezTo>
                  <a:cubicBezTo>
                    <a:pt x="191034" y="128152"/>
                    <a:pt x="209555" y="85819"/>
                    <a:pt x="209555" y="85819"/>
                  </a:cubicBezTo>
                  <a:cubicBezTo>
                    <a:pt x="208497" y="75236"/>
                    <a:pt x="208497" y="76294"/>
                    <a:pt x="180980" y="63594"/>
                  </a:cubicBezTo>
                  <a:cubicBezTo>
                    <a:pt x="153463" y="50894"/>
                    <a:pt x="-1053" y="-2552"/>
                    <a:pt x="5" y="9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6" name="フリーフォーム 2095">
              <a:extLst>
                <a:ext uri="{FF2B5EF4-FFF2-40B4-BE49-F238E27FC236}">
                  <a16:creationId xmlns:a16="http://schemas.microsoft.com/office/drawing/2014/main" id="{DE8EB420-B717-7F72-5B60-BDB3C73FA199}"/>
                </a:ext>
              </a:extLst>
            </p:cNvPr>
            <p:cNvSpPr/>
            <p:nvPr/>
          </p:nvSpPr>
          <p:spPr>
            <a:xfrm>
              <a:off x="4238123" y="4178025"/>
              <a:ext cx="347109" cy="156383"/>
            </a:xfrm>
            <a:custGeom>
              <a:avLst/>
              <a:gdLst>
                <a:gd name="connsiteX0" fmla="*/ 502 w 347109"/>
                <a:gd name="connsiteY0" fmla="*/ 275 h 156383"/>
                <a:gd name="connsiteX1" fmla="*/ 222752 w 347109"/>
                <a:gd name="connsiteY1" fmla="*/ 79650 h 156383"/>
                <a:gd name="connsiteX2" fmla="*/ 343402 w 347109"/>
                <a:gd name="connsiteY2" fmla="*/ 155850 h 156383"/>
                <a:gd name="connsiteX3" fmla="*/ 289427 w 347109"/>
                <a:gd name="connsiteY3" fmla="*/ 108225 h 156383"/>
                <a:gd name="connsiteX4" fmla="*/ 502 w 347109"/>
                <a:gd name="connsiteY4" fmla="*/ 275 h 156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109" h="156383">
                  <a:moveTo>
                    <a:pt x="502" y="275"/>
                  </a:moveTo>
                  <a:cubicBezTo>
                    <a:pt x="-10610" y="-4487"/>
                    <a:pt x="165602" y="53721"/>
                    <a:pt x="222752" y="79650"/>
                  </a:cubicBezTo>
                  <a:cubicBezTo>
                    <a:pt x="279902" y="105579"/>
                    <a:pt x="332290" y="151088"/>
                    <a:pt x="343402" y="155850"/>
                  </a:cubicBezTo>
                  <a:cubicBezTo>
                    <a:pt x="354514" y="160612"/>
                    <a:pt x="341814" y="132567"/>
                    <a:pt x="289427" y="108225"/>
                  </a:cubicBezTo>
                  <a:cubicBezTo>
                    <a:pt x="237040" y="83883"/>
                    <a:pt x="11614" y="5037"/>
                    <a:pt x="502" y="2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7" name="フリーフォーム 2096">
              <a:extLst>
                <a:ext uri="{FF2B5EF4-FFF2-40B4-BE49-F238E27FC236}">
                  <a16:creationId xmlns:a16="http://schemas.microsoft.com/office/drawing/2014/main" id="{884230E8-CC86-B14E-9902-61F504737DE7}"/>
                </a:ext>
              </a:extLst>
            </p:cNvPr>
            <p:cNvSpPr/>
            <p:nvPr/>
          </p:nvSpPr>
          <p:spPr>
            <a:xfrm>
              <a:off x="4507202" y="4282591"/>
              <a:ext cx="130014" cy="230891"/>
            </a:xfrm>
            <a:custGeom>
              <a:avLst/>
              <a:gdLst>
                <a:gd name="connsiteX0" fmla="*/ 128298 w 130014"/>
                <a:gd name="connsiteY0" fmla="*/ 3659 h 230891"/>
                <a:gd name="connsiteX1" fmla="*/ 1298 w 130014"/>
                <a:gd name="connsiteY1" fmla="*/ 229084 h 230891"/>
                <a:gd name="connsiteX2" fmla="*/ 67973 w 130014"/>
                <a:gd name="connsiteY2" fmla="*/ 102084 h 230891"/>
                <a:gd name="connsiteX3" fmla="*/ 128298 w 130014"/>
                <a:gd name="connsiteY3" fmla="*/ 3659 h 230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0014" h="230891">
                  <a:moveTo>
                    <a:pt x="128298" y="3659"/>
                  </a:moveTo>
                  <a:cubicBezTo>
                    <a:pt x="117185" y="24826"/>
                    <a:pt x="11352" y="212680"/>
                    <a:pt x="1298" y="229084"/>
                  </a:cubicBezTo>
                  <a:cubicBezTo>
                    <a:pt x="-8756" y="245488"/>
                    <a:pt x="42044" y="146005"/>
                    <a:pt x="67973" y="102084"/>
                  </a:cubicBezTo>
                  <a:cubicBezTo>
                    <a:pt x="93902" y="58163"/>
                    <a:pt x="139411" y="-17508"/>
                    <a:pt x="128298" y="365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8" name="フリーフォーム 2097">
              <a:extLst>
                <a:ext uri="{FF2B5EF4-FFF2-40B4-BE49-F238E27FC236}">
                  <a16:creationId xmlns:a16="http://schemas.microsoft.com/office/drawing/2014/main" id="{8312B995-5616-0AD8-5E01-DB6CD7A756DA}"/>
                </a:ext>
              </a:extLst>
            </p:cNvPr>
            <p:cNvSpPr/>
            <p:nvPr/>
          </p:nvSpPr>
          <p:spPr>
            <a:xfrm>
              <a:off x="1051444" y="4305732"/>
              <a:ext cx="525857" cy="324814"/>
            </a:xfrm>
            <a:custGeom>
              <a:avLst/>
              <a:gdLst>
                <a:gd name="connsiteX0" fmla="*/ 1852 w 525857"/>
                <a:gd name="connsiteY0" fmla="*/ 50 h 324814"/>
                <a:gd name="connsiteX1" fmla="*/ 499564 w 525857"/>
                <a:gd name="connsiteY1" fmla="*/ 81073 h 324814"/>
                <a:gd name="connsiteX2" fmla="*/ 441690 w 525857"/>
                <a:gd name="connsiteY2" fmla="*/ 196820 h 324814"/>
                <a:gd name="connsiteX3" fmla="*/ 441690 w 525857"/>
                <a:gd name="connsiteY3" fmla="*/ 324141 h 324814"/>
                <a:gd name="connsiteX4" fmla="*/ 453265 w 525857"/>
                <a:gd name="connsiteY4" fmla="*/ 138946 h 324814"/>
                <a:gd name="connsiteX5" fmla="*/ 522713 w 525857"/>
                <a:gd name="connsiteY5" fmla="*/ 92648 h 324814"/>
                <a:gd name="connsiteX6" fmla="*/ 337518 w 525857"/>
                <a:gd name="connsiteY6" fmla="*/ 69498 h 324814"/>
                <a:gd name="connsiteX7" fmla="*/ 1852 w 525857"/>
                <a:gd name="connsiteY7" fmla="*/ 50 h 324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5857" h="324814">
                  <a:moveTo>
                    <a:pt x="1852" y="50"/>
                  </a:moveTo>
                  <a:cubicBezTo>
                    <a:pt x="28860" y="1979"/>
                    <a:pt x="426258" y="48278"/>
                    <a:pt x="499564" y="81073"/>
                  </a:cubicBezTo>
                  <a:cubicBezTo>
                    <a:pt x="572870" y="113868"/>
                    <a:pt x="451336" y="156309"/>
                    <a:pt x="441690" y="196820"/>
                  </a:cubicBezTo>
                  <a:cubicBezTo>
                    <a:pt x="432044" y="237331"/>
                    <a:pt x="439761" y="333787"/>
                    <a:pt x="441690" y="324141"/>
                  </a:cubicBezTo>
                  <a:cubicBezTo>
                    <a:pt x="443619" y="314495"/>
                    <a:pt x="453265" y="138946"/>
                    <a:pt x="453265" y="138946"/>
                  </a:cubicBezTo>
                  <a:cubicBezTo>
                    <a:pt x="466769" y="100364"/>
                    <a:pt x="542004" y="104223"/>
                    <a:pt x="522713" y="92648"/>
                  </a:cubicBezTo>
                  <a:cubicBezTo>
                    <a:pt x="503422" y="81073"/>
                    <a:pt x="424328" y="86860"/>
                    <a:pt x="337518" y="69498"/>
                  </a:cubicBezTo>
                  <a:cubicBezTo>
                    <a:pt x="250708" y="52136"/>
                    <a:pt x="-25156" y="-1879"/>
                    <a:pt x="1852" y="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99" name="フリーフォーム 2098">
              <a:extLst>
                <a:ext uri="{FF2B5EF4-FFF2-40B4-BE49-F238E27FC236}">
                  <a16:creationId xmlns:a16="http://schemas.microsoft.com/office/drawing/2014/main" id="{7C953F44-853F-5281-3F9F-7872D413F9AA}"/>
                </a:ext>
              </a:extLst>
            </p:cNvPr>
            <p:cNvSpPr/>
            <p:nvPr/>
          </p:nvSpPr>
          <p:spPr>
            <a:xfrm>
              <a:off x="1052691" y="4432976"/>
              <a:ext cx="509137" cy="382537"/>
            </a:xfrm>
            <a:custGeom>
              <a:avLst/>
              <a:gdLst>
                <a:gd name="connsiteX0" fmla="*/ 605 w 509137"/>
                <a:gd name="connsiteY0" fmla="*/ 128 h 382537"/>
                <a:gd name="connsiteX1" fmla="*/ 359420 w 509137"/>
                <a:gd name="connsiteY1" fmla="*/ 277920 h 382537"/>
                <a:gd name="connsiteX2" fmla="*/ 498317 w 509137"/>
                <a:gd name="connsiteY2" fmla="*/ 382092 h 382537"/>
                <a:gd name="connsiteX3" fmla="*/ 475167 w 509137"/>
                <a:gd name="connsiteY3" fmla="*/ 312644 h 382537"/>
                <a:gd name="connsiteX4" fmla="*/ 278398 w 509137"/>
                <a:gd name="connsiteY4" fmla="*/ 243196 h 382537"/>
                <a:gd name="connsiteX5" fmla="*/ 605 w 509137"/>
                <a:gd name="connsiteY5" fmla="*/ 128 h 382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137" h="382537">
                  <a:moveTo>
                    <a:pt x="605" y="128"/>
                  </a:moveTo>
                  <a:cubicBezTo>
                    <a:pt x="14109" y="5915"/>
                    <a:pt x="276468" y="214259"/>
                    <a:pt x="359420" y="277920"/>
                  </a:cubicBezTo>
                  <a:cubicBezTo>
                    <a:pt x="442372" y="341581"/>
                    <a:pt x="498317" y="382092"/>
                    <a:pt x="498317" y="382092"/>
                  </a:cubicBezTo>
                  <a:cubicBezTo>
                    <a:pt x="517608" y="387879"/>
                    <a:pt x="511820" y="335793"/>
                    <a:pt x="475167" y="312644"/>
                  </a:cubicBezTo>
                  <a:cubicBezTo>
                    <a:pt x="438514" y="289495"/>
                    <a:pt x="353633" y="301069"/>
                    <a:pt x="278398" y="243196"/>
                  </a:cubicBezTo>
                  <a:cubicBezTo>
                    <a:pt x="203163" y="185323"/>
                    <a:pt x="-12899" y="-5659"/>
                    <a:pt x="605" y="12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0" name="フリーフォーム 2099">
              <a:extLst>
                <a:ext uri="{FF2B5EF4-FFF2-40B4-BE49-F238E27FC236}">
                  <a16:creationId xmlns:a16="http://schemas.microsoft.com/office/drawing/2014/main" id="{86C49F29-1D68-39BD-8CC5-EA6CCF3EA2CA}"/>
                </a:ext>
              </a:extLst>
            </p:cNvPr>
            <p:cNvSpPr/>
            <p:nvPr/>
          </p:nvSpPr>
          <p:spPr>
            <a:xfrm>
              <a:off x="4531082" y="5563705"/>
              <a:ext cx="277625" cy="832875"/>
            </a:xfrm>
            <a:custGeom>
              <a:avLst/>
              <a:gdLst>
                <a:gd name="connsiteX0" fmla="*/ 17769 w 277625"/>
                <a:gd name="connsiteY0" fmla="*/ 61591 h 832875"/>
                <a:gd name="connsiteX1" fmla="*/ 40918 w 277625"/>
                <a:gd name="connsiteY1" fmla="*/ 107890 h 832875"/>
                <a:gd name="connsiteX2" fmla="*/ 260837 w 277625"/>
                <a:gd name="connsiteY2" fmla="*/ 779222 h 832875"/>
                <a:gd name="connsiteX3" fmla="*/ 237688 w 277625"/>
                <a:gd name="connsiteY3" fmla="*/ 709773 h 832875"/>
                <a:gd name="connsiteX4" fmla="*/ 17769 w 277625"/>
                <a:gd name="connsiteY4" fmla="*/ 61591 h 83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625" h="832875">
                  <a:moveTo>
                    <a:pt x="17769" y="61591"/>
                  </a:moveTo>
                  <a:cubicBezTo>
                    <a:pt x="-15026" y="-38723"/>
                    <a:pt x="407" y="-11715"/>
                    <a:pt x="40918" y="107890"/>
                  </a:cubicBezTo>
                  <a:cubicBezTo>
                    <a:pt x="81429" y="227495"/>
                    <a:pt x="260837" y="779222"/>
                    <a:pt x="260837" y="779222"/>
                  </a:cubicBezTo>
                  <a:cubicBezTo>
                    <a:pt x="293632" y="879536"/>
                    <a:pt x="274341" y="829378"/>
                    <a:pt x="237688" y="709773"/>
                  </a:cubicBezTo>
                  <a:cubicBezTo>
                    <a:pt x="201035" y="590168"/>
                    <a:pt x="50564" y="161905"/>
                    <a:pt x="17769" y="615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1" name="フリーフォーム 2100">
              <a:extLst>
                <a:ext uri="{FF2B5EF4-FFF2-40B4-BE49-F238E27FC236}">
                  <a16:creationId xmlns:a16="http://schemas.microsoft.com/office/drawing/2014/main" id="{E8E7F0C2-F83B-C248-2450-D027971F543F}"/>
                </a:ext>
              </a:extLst>
            </p:cNvPr>
            <p:cNvSpPr/>
            <p:nvPr/>
          </p:nvSpPr>
          <p:spPr>
            <a:xfrm>
              <a:off x="4628724" y="3178040"/>
              <a:ext cx="477120" cy="379341"/>
            </a:xfrm>
            <a:custGeom>
              <a:avLst/>
              <a:gdLst>
                <a:gd name="connsiteX0" fmla="*/ 473501 w 477120"/>
                <a:gd name="connsiteY0" fmla="*/ 3310 h 379341"/>
                <a:gd name="connsiteX1" fmla="*/ 44876 w 477120"/>
                <a:gd name="connsiteY1" fmla="*/ 295410 h 379341"/>
                <a:gd name="connsiteX2" fmla="*/ 86151 w 477120"/>
                <a:gd name="connsiteY2" fmla="*/ 279535 h 379341"/>
                <a:gd name="connsiteX3" fmla="*/ 6776 w 477120"/>
                <a:gd name="connsiteY3" fmla="*/ 374785 h 379341"/>
                <a:gd name="connsiteX4" fmla="*/ 292526 w 477120"/>
                <a:gd name="connsiteY4" fmla="*/ 111260 h 379341"/>
                <a:gd name="connsiteX5" fmla="*/ 251251 w 477120"/>
                <a:gd name="connsiteY5" fmla="*/ 136660 h 379341"/>
                <a:gd name="connsiteX6" fmla="*/ 473501 w 477120"/>
                <a:gd name="connsiteY6" fmla="*/ 3310 h 37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7120" h="379341">
                  <a:moveTo>
                    <a:pt x="473501" y="3310"/>
                  </a:moveTo>
                  <a:cubicBezTo>
                    <a:pt x="439105" y="29768"/>
                    <a:pt x="109434" y="249373"/>
                    <a:pt x="44876" y="295410"/>
                  </a:cubicBezTo>
                  <a:cubicBezTo>
                    <a:pt x="-19682" y="341448"/>
                    <a:pt x="92501" y="266306"/>
                    <a:pt x="86151" y="279535"/>
                  </a:cubicBezTo>
                  <a:cubicBezTo>
                    <a:pt x="79801" y="292764"/>
                    <a:pt x="-27620" y="402831"/>
                    <a:pt x="6776" y="374785"/>
                  </a:cubicBezTo>
                  <a:cubicBezTo>
                    <a:pt x="41172" y="346739"/>
                    <a:pt x="251780" y="150948"/>
                    <a:pt x="292526" y="111260"/>
                  </a:cubicBezTo>
                  <a:cubicBezTo>
                    <a:pt x="333272" y="71572"/>
                    <a:pt x="215797" y="156239"/>
                    <a:pt x="251251" y="136660"/>
                  </a:cubicBezTo>
                  <a:cubicBezTo>
                    <a:pt x="286705" y="117081"/>
                    <a:pt x="507897" y="-23148"/>
                    <a:pt x="473501" y="33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2" name="フリーフォーム 2101">
              <a:extLst>
                <a:ext uri="{FF2B5EF4-FFF2-40B4-BE49-F238E27FC236}">
                  <a16:creationId xmlns:a16="http://schemas.microsoft.com/office/drawing/2014/main" id="{1EBE51BB-BC82-AD24-2721-E36BC06474CD}"/>
                </a:ext>
              </a:extLst>
            </p:cNvPr>
            <p:cNvSpPr/>
            <p:nvPr/>
          </p:nvSpPr>
          <p:spPr>
            <a:xfrm>
              <a:off x="4879601" y="3236697"/>
              <a:ext cx="239441" cy="173671"/>
            </a:xfrm>
            <a:custGeom>
              <a:avLst/>
              <a:gdLst>
                <a:gd name="connsiteX0" fmla="*/ 238499 w 239441"/>
                <a:gd name="connsiteY0" fmla="*/ 4978 h 173671"/>
                <a:gd name="connsiteX1" fmla="*/ 76574 w 239441"/>
                <a:gd name="connsiteY1" fmla="*/ 39903 h 173671"/>
                <a:gd name="connsiteX2" fmla="*/ 9899 w 239441"/>
                <a:gd name="connsiteY2" fmla="*/ 135153 h 173671"/>
                <a:gd name="connsiteX3" fmla="*/ 89274 w 239441"/>
                <a:gd name="connsiteY3" fmla="*/ 93878 h 173671"/>
                <a:gd name="connsiteX4" fmla="*/ 222624 w 239441"/>
                <a:gd name="connsiteY4" fmla="*/ 52603 h 173671"/>
                <a:gd name="connsiteX5" fmla="*/ 127374 w 239441"/>
                <a:gd name="connsiteY5" fmla="*/ 93878 h 173671"/>
                <a:gd name="connsiteX6" fmla="*/ 44824 w 239441"/>
                <a:gd name="connsiteY6" fmla="*/ 173253 h 173671"/>
                <a:gd name="connsiteX7" fmla="*/ 89274 w 239441"/>
                <a:gd name="connsiteY7" fmla="*/ 125628 h 173671"/>
                <a:gd name="connsiteX8" fmla="*/ 374 w 239441"/>
                <a:gd name="connsiteY8" fmla="*/ 135153 h 173671"/>
                <a:gd name="connsiteX9" fmla="*/ 60699 w 239441"/>
                <a:gd name="connsiteY9" fmla="*/ 49428 h 173671"/>
                <a:gd name="connsiteX10" fmla="*/ 140074 w 239441"/>
                <a:gd name="connsiteY10" fmla="*/ 4978 h 173671"/>
                <a:gd name="connsiteX11" fmla="*/ 238499 w 239441"/>
                <a:gd name="connsiteY11" fmla="*/ 4978 h 173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9441" h="173671">
                  <a:moveTo>
                    <a:pt x="238499" y="4978"/>
                  </a:moveTo>
                  <a:cubicBezTo>
                    <a:pt x="227916" y="10799"/>
                    <a:pt x="114674" y="18207"/>
                    <a:pt x="76574" y="39903"/>
                  </a:cubicBezTo>
                  <a:cubicBezTo>
                    <a:pt x="38474" y="61599"/>
                    <a:pt x="7782" y="126157"/>
                    <a:pt x="9899" y="135153"/>
                  </a:cubicBezTo>
                  <a:cubicBezTo>
                    <a:pt x="12016" y="144149"/>
                    <a:pt x="53820" y="107636"/>
                    <a:pt x="89274" y="93878"/>
                  </a:cubicBezTo>
                  <a:cubicBezTo>
                    <a:pt x="124728" y="80120"/>
                    <a:pt x="216274" y="52603"/>
                    <a:pt x="222624" y="52603"/>
                  </a:cubicBezTo>
                  <a:cubicBezTo>
                    <a:pt x="228974" y="52603"/>
                    <a:pt x="157007" y="73770"/>
                    <a:pt x="127374" y="93878"/>
                  </a:cubicBezTo>
                  <a:cubicBezTo>
                    <a:pt x="97741" y="113986"/>
                    <a:pt x="51174" y="167961"/>
                    <a:pt x="44824" y="173253"/>
                  </a:cubicBezTo>
                  <a:cubicBezTo>
                    <a:pt x="38474" y="178545"/>
                    <a:pt x="96682" y="131978"/>
                    <a:pt x="89274" y="125628"/>
                  </a:cubicBezTo>
                  <a:cubicBezTo>
                    <a:pt x="81866" y="119278"/>
                    <a:pt x="5137" y="147853"/>
                    <a:pt x="374" y="135153"/>
                  </a:cubicBezTo>
                  <a:cubicBezTo>
                    <a:pt x="-4389" y="122453"/>
                    <a:pt x="37416" y="71124"/>
                    <a:pt x="60699" y="49428"/>
                  </a:cubicBezTo>
                  <a:cubicBezTo>
                    <a:pt x="83982" y="27732"/>
                    <a:pt x="112557" y="12386"/>
                    <a:pt x="140074" y="4978"/>
                  </a:cubicBezTo>
                  <a:cubicBezTo>
                    <a:pt x="167591" y="-2430"/>
                    <a:pt x="249082" y="-843"/>
                    <a:pt x="238499" y="49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3" name="フリーフォーム 2102">
              <a:extLst>
                <a:ext uri="{FF2B5EF4-FFF2-40B4-BE49-F238E27FC236}">
                  <a16:creationId xmlns:a16="http://schemas.microsoft.com/office/drawing/2014/main" id="{8CE77D28-F42B-5E0D-B3DC-8770F592B57E}"/>
                </a:ext>
              </a:extLst>
            </p:cNvPr>
            <p:cNvSpPr/>
            <p:nvPr/>
          </p:nvSpPr>
          <p:spPr>
            <a:xfrm>
              <a:off x="4997380" y="3180849"/>
              <a:ext cx="108045" cy="277464"/>
            </a:xfrm>
            <a:custGeom>
              <a:avLst/>
              <a:gdLst>
                <a:gd name="connsiteX0" fmla="*/ 108020 w 108045"/>
                <a:gd name="connsiteY0" fmla="*/ 501 h 277464"/>
                <a:gd name="connsiteX1" fmla="*/ 73095 w 108045"/>
                <a:gd name="connsiteY1" fmla="*/ 267201 h 277464"/>
                <a:gd name="connsiteX2" fmla="*/ 85795 w 108045"/>
                <a:gd name="connsiteY2" fmla="*/ 222751 h 277464"/>
                <a:gd name="connsiteX3" fmla="*/ 38170 w 108045"/>
                <a:gd name="connsiteY3" fmla="*/ 225926 h 277464"/>
                <a:gd name="connsiteX4" fmla="*/ 70 w 108045"/>
                <a:gd name="connsiteY4" fmla="*/ 244976 h 277464"/>
                <a:gd name="connsiteX5" fmla="*/ 47695 w 108045"/>
                <a:gd name="connsiteY5" fmla="*/ 171951 h 277464"/>
                <a:gd name="connsiteX6" fmla="*/ 50870 w 108045"/>
                <a:gd name="connsiteY6" fmla="*/ 130676 h 277464"/>
                <a:gd name="connsiteX7" fmla="*/ 63570 w 108045"/>
                <a:gd name="connsiteY7" fmla="*/ 121151 h 277464"/>
                <a:gd name="connsiteX8" fmla="*/ 9595 w 108045"/>
                <a:gd name="connsiteY8" fmla="*/ 162426 h 277464"/>
                <a:gd name="connsiteX9" fmla="*/ 60395 w 108045"/>
                <a:gd name="connsiteY9" fmla="*/ 197351 h 277464"/>
                <a:gd name="connsiteX10" fmla="*/ 66745 w 108045"/>
                <a:gd name="connsiteY10" fmla="*/ 200526 h 277464"/>
                <a:gd name="connsiteX11" fmla="*/ 108020 w 108045"/>
                <a:gd name="connsiteY11" fmla="*/ 501 h 277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8045" h="277464">
                  <a:moveTo>
                    <a:pt x="108020" y="501"/>
                  </a:moveTo>
                  <a:cubicBezTo>
                    <a:pt x="109078" y="11613"/>
                    <a:pt x="76799" y="230159"/>
                    <a:pt x="73095" y="267201"/>
                  </a:cubicBezTo>
                  <a:cubicBezTo>
                    <a:pt x="69391" y="304243"/>
                    <a:pt x="91616" y="229630"/>
                    <a:pt x="85795" y="222751"/>
                  </a:cubicBezTo>
                  <a:cubicBezTo>
                    <a:pt x="79974" y="215872"/>
                    <a:pt x="52457" y="222222"/>
                    <a:pt x="38170" y="225926"/>
                  </a:cubicBezTo>
                  <a:cubicBezTo>
                    <a:pt x="23883" y="229630"/>
                    <a:pt x="-1517" y="253972"/>
                    <a:pt x="70" y="244976"/>
                  </a:cubicBezTo>
                  <a:cubicBezTo>
                    <a:pt x="1657" y="235980"/>
                    <a:pt x="39228" y="191001"/>
                    <a:pt x="47695" y="171951"/>
                  </a:cubicBezTo>
                  <a:cubicBezTo>
                    <a:pt x="56162" y="152901"/>
                    <a:pt x="48224" y="139143"/>
                    <a:pt x="50870" y="130676"/>
                  </a:cubicBezTo>
                  <a:cubicBezTo>
                    <a:pt x="53516" y="122209"/>
                    <a:pt x="63570" y="121151"/>
                    <a:pt x="63570" y="121151"/>
                  </a:cubicBezTo>
                  <a:cubicBezTo>
                    <a:pt x="56691" y="126443"/>
                    <a:pt x="10124" y="149726"/>
                    <a:pt x="9595" y="162426"/>
                  </a:cubicBezTo>
                  <a:cubicBezTo>
                    <a:pt x="9066" y="175126"/>
                    <a:pt x="50870" y="191001"/>
                    <a:pt x="60395" y="197351"/>
                  </a:cubicBezTo>
                  <a:cubicBezTo>
                    <a:pt x="69920" y="203701"/>
                    <a:pt x="58278" y="234922"/>
                    <a:pt x="66745" y="200526"/>
                  </a:cubicBezTo>
                  <a:cubicBezTo>
                    <a:pt x="75212" y="166130"/>
                    <a:pt x="106962" y="-10611"/>
                    <a:pt x="108020" y="5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4" name="フリーフォーム 2103">
              <a:extLst>
                <a:ext uri="{FF2B5EF4-FFF2-40B4-BE49-F238E27FC236}">
                  <a16:creationId xmlns:a16="http://schemas.microsoft.com/office/drawing/2014/main" id="{95C5DF24-4694-028D-94FF-557DE667F6F4}"/>
                </a:ext>
              </a:extLst>
            </p:cNvPr>
            <p:cNvSpPr/>
            <p:nvPr/>
          </p:nvSpPr>
          <p:spPr>
            <a:xfrm>
              <a:off x="4581497" y="3313608"/>
              <a:ext cx="485956" cy="239286"/>
            </a:xfrm>
            <a:custGeom>
              <a:avLst/>
              <a:gdLst>
                <a:gd name="connsiteX0" fmla="*/ 485803 w 485956"/>
                <a:gd name="connsiteY0" fmla="*/ 1092 h 239286"/>
                <a:gd name="connsiteX1" fmla="*/ 263553 w 485956"/>
                <a:gd name="connsiteY1" fmla="*/ 147142 h 239286"/>
                <a:gd name="connsiteX2" fmla="*/ 330228 w 485956"/>
                <a:gd name="connsiteY2" fmla="*/ 156667 h 239286"/>
                <a:gd name="connsiteX3" fmla="*/ 311178 w 485956"/>
                <a:gd name="connsiteY3" fmla="*/ 172542 h 239286"/>
                <a:gd name="connsiteX4" fmla="*/ 28 w 485956"/>
                <a:gd name="connsiteY4" fmla="*/ 239217 h 239286"/>
                <a:gd name="connsiteX5" fmla="*/ 330228 w 485956"/>
                <a:gd name="connsiteY5" fmla="*/ 185242 h 239286"/>
                <a:gd name="connsiteX6" fmla="*/ 111153 w 485956"/>
                <a:gd name="connsiteY6" fmla="*/ 185242 h 239286"/>
                <a:gd name="connsiteX7" fmla="*/ 285778 w 485956"/>
                <a:gd name="connsiteY7" fmla="*/ 185242 h 239286"/>
                <a:gd name="connsiteX8" fmla="*/ 295303 w 485956"/>
                <a:gd name="connsiteY8" fmla="*/ 124917 h 239286"/>
                <a:gd name="connsiteX9" fmla="*/ 292128 w 485956"/>
                <a:gd name="connsiteY9" fmla="*/ 86817 h 239286"/>
                <a:gd name="connsiteX10" fmla="*/ 276253 w 485956"/>
                <a:gd name="connsiteY10" fmla="*/ 51892 h 239286"/>
                <a:gd name="connsiteX11" fmla="*/ 298478 w 485956"/>
                <a:gd name="connsiteY11" fmla="*/ 77292 h 239286"/>
                <a:gd name="connsiteX12" fmla="*/ 485803 w 485956"/>
                <a:gd name="connsiteY12" fmla="*/ 1092 h 239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5956" h="239286">
                  <a:moveTo>
                    <a:pt x="485803" y="1092"/>
                  </a:moveTo>
                  <a:cubicBezTo>
                    <a:pt x="479982" y="12734"/>
                    <a:pt x="289482" y="121213"/>
                    <a:pt x="263553" y="147142"/>
                  </a:cubicBezTo>
                  <a:cubicBezTo>
                    <a:pt x="237624" y="173071"/>
                    <a:pt x="322291" y="152434"/>
                    <a:pt x="330228" y="156667"/>
                  </a:cubicBezTo>
                  <a:cubicBezTo>
                    <a:pt x="338165" y="160900"/>
                    <a:pt x="366211" y="158784"/>
                    <a:pt x="311178" y="172542"/>
                  </a:cubicBezTo>
                  <a:cubicBezTo>
                    <a:pt x="256145" y="186300"/>
                    <a:pt x="-3147" y="237100"/>
                    <a:pt x="28" y="239217"/>
                  </a:cubicBezTo>
                  <a:cubicBezTo>
                    <a:pt x="3203" y="241334"/>
                    <a:pt x="311707" y="194238"/>
                    <a:pt x="330228" y="185242"/>
                  </a:cubicBezTo>
                  <a:cubicBezTo>
                    <a:pt x="348749" y="176246"/>
                    <a:pt x="111153" y="185242"/>
                    <a:pt x="111153" y="185242"/>
                  </a:cubicBezTo>
                  <a:cubicBezTo>
                    <a:pt x="103745" y="185242"/>
                    <a:pt x="255086" y="195296"/>
                    <a:pt x="285778" y="185242"/>
                  </a:cubicBezTo>
                  <a:cubicBezTo>
                    <a:pt x="316470" y="175188"/>
                    <a:pt x="294245" y="141321"/>
                    <a:pt x="295303" y="124917"/>
                  </a:cubicBezTo>
                  <a:cubicBezTo>
                    <a:pt x="296361" y="108513"/>
                    <a:pt x="295303" y="98988"/>
                    <a:pt x="292128" y="86817"/>
                  </a:cubicBezTo>
                  <a:cubicBezTo>
                    <a:pt x="288953" y="74646"/>
                    <a:pt x="275195" y="53480"/>
                    <a:pt x="276253" y="51892"/>
                  </a:cubicBezTo>
                  <a:cubicBezTo>
                    <a:pt x="277311" y="50304"/>
                    <a:pt x="266728" y="79938"/>
                    <a:pt x="298478" y="77292"/>
                  </a:cubicBezTo>
                  <a:cubicBezTo>
                    <a:pt x="330228" y="74646"/>
                    <a:pt x="491624" y="-10550"/>
                    <a:pt x="485803" y="10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5" name="フリーフォーム 2104">
              <a:extLst>
                <a:ext uri="{FF2B5EF4-FFF2-40B4-BE49-F238E27FC236}">
                  <a16:creationId xmlns:a16="http://schemas.microsoft.com/office/drawing/2014/main" id="{8DA6D842-C42F-7B6A-E745-ECF9CF9BAC98}"/>
                </a:ext>
              </a:extLst>
            </p:cNvPr>
            <p:cNvSpPr/>
            <p:nvPr/>
          </p:nvSpPr>
          <p:spPr>
            <a:xfrm>
              <a:off x="4550386" y="3361919"/>
              <a:ext cx="339511" cy="354732"/>
            </a:xfrm>
            <a:custGeom>
              <a:avLst/>
              <a:gdLst>
                <a:gd name="connsiteX0" fmla="*/ 281964 w 339511"/>
                <a:gd name="connsiteY0" fmla="*/ 3581 h 354732"/>
                <a:gd name="connsiteX1" fmla="*/ 2564 w 339511"/>
                <a:gd name="connsiteY1" fmla="*/ 346481 h 354732"/>
                <a:gd name="connsiteX2" fmla="*/ 142264 w 339511"/>
                <a:gd name="connsiteY2" fmla="*/ 251231 h 354732"/>
                <a:gd name="connsiteX3" fmla="*/ 126389 w 339511"/>
                <a:gd name="connsiteY3" fmla="*/ 286156 h 354732"/>
                <a:gd name="connsiteX4" fmla="*/ 97814 w 339511"/>
                <a:gd name="connsiteY4" fmla="*/ 343306 h 354732"/>
                <a:gd name="connsiteX5" fmla="*/ 339114 w 339511"/>
                <a:gd name="connsiteY5" fmla="*/ 44856 h 354732"/>
                <a:gd name="connsiteX6" fmla="*/ 154964 w 339511"/>
                <a:gd name="connsiteY6" fmla="*/ 251231 h 354732"/>
                <a:gd name="connsiteX7" fmla="*/ 164489 w 339511"/>
                <a:gd name="connsiteY7" fmla="*/ 194081 h 354732"/>
                <a:gd name="connsiteX8" fmla="*/ 75589 w 339511"/>
                <a:gd name="connsiteY8" fmla="*/ 302031 h 354732"/>
                <a:gd name="connsiteX9" fmla="*/ 151789 w 339511"/>
                <a:gd name="connsiteY9" fmla="*/ 143281 h 354732"/>
                <a:gd name="connsiteX10" fmla="*/ 129564 w 339511"/>
                <a:gd name="connsiteY10" fmla="*/ 213131 h 354732"/>
                <a:gd name="connsiteX11" fmla="*/ 247039 w 339511"/>
                <a:gd name="connsiteY11" fmla="*/ 63906 h 354732"/>
                <a:gd name="connsiteX12" fmla="*/ 180364 w 339511"/>
                <a:gd name="connsiteY12" fmla="*/ 159156 h 354732"/>
                <a:gd name="connsiteX13" fmla="*/ 281964 w 339511"/>
                <a:gd name="connsiteY13" fmla="*/ 3581 h 354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511" h="354732">
                  <a:moveTo>
                    <a:pt x="281964" y="3581"/>
                  </a:moveTo>
                  <a:cubicBezTo>
                    <a:pt x="252331" y="34802"/>
                    <a:pt x="25847" y="305206"/>
                    <a:pt x="2564" y="346481"/>
                  </a:cubicBezTo>
                  <a:cubicBezTo>
                    <a:pt x="-20719" y="387756"/>
                    <a:pt x="121626" y="261285"/>
                    <a:pt x="142264" y="251231"/>
                  </a:cubicBezTo>
                  <a:cubicBezTo>
                    <a:pt x="162902" y="241177"/>
                    <a:pt x="133797" y="270810"/>
                    <a:pt x="126389" y="286156"/>
                  </a:cubicBezTo>
                  <a:cubicBezTo>
                    <a:pt x="118981" y="301502"/>
                    <a:pt x="62360" y="383522"/>
                    <a:pt x="97814" y="343306"/>
                  </a:cubicBezTo>
                  <a:cubicBezTo>
                    <a:pt x="133268" y="303090"/>
                    <a:pt x="329589" y="60202"/>
                    <a:pt x="339114" y="44856"/>
                  </a:cubicBezTo>
                  <a:cubicBezTo>
                    <a:pt x="348639" y="29510"/>
                    <a:pt x="184068" y="226360"/>
                    <a:pt x="154964" y="251231"/>
                  </a:cubicBezTo>
                  <a:cubicBezTo>
                    <a:pt x="125860" y="276102"/>
                    <a:pt x="177718" y="185614"/>
                    <a:pt x="164489" y="194081"/>
                  </a:cubicBezTo>
                  <a:cubicBezTo>
                    <a:pt x="151260" y="202548"/>
                    <a:pt x="77706" y="310498"/>
                    <a:pt x="75589" y="302031"/>
                  </a:cubicBezTo>
                  <a:cubicBezTo>
                    <a:pt x="73472" y="293564"/>
                    <a:pt x="142793" y="158098"/>
                    <a:pt x="151789" y="143281"/>
                  </a:cubicBezTo>
                  <a:cubicBezTo>
                    <a:pt x="160785" y="128464"/>
                    <a:pt x="113689" y="226360"/>
                    <a:pt x="129564" y="213131"/>
                  </a:cubicBezTo>
                  <a:cubicBezTo>
                    <a:pt x="145439" y="199902"/>
                    <a:pt x="238572" y="72902"/>
                    <a:pt x="247039" y="63906"/>
                  </a:cubicBezTo>
                  <a:cubicBezTo>
                    <a:pt x="255506" y="54910"/>
                    <a:pt x="179306" y="162860"/>
                    <a:pt x="180364" y="159156"/>
                  </a:cubicBezTo>
                  <a:cubicBezTo>
                    <a:pt x="181422" y="155452"/>
                    <a:pt x="311597" y="-27640"/>
                    <a:pt x="281964" y="358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6" name="フリーフォーム 2105">
              <a:extLst>
                <a:ext uri="{FF2B5EF4-FFF2-40B4-BE49-F238E27FC236}">
                  <a16:creationId xmlns:a16="http://schemas.microsoft.com/office/drawing/2014/main" id="{CC6F67CC-EFAE-786F-4415-B3B0AB3DBBC2}"/>
                </a:ext>
              </a:extLst>
            </p:cNvPr>
            <p:cNvSpPr/>
            <p:nvPr/>
          </p:nvSpPr>
          <p:spPr>
            <a:xfrm>
              <a:off x="4282998" y="3828936"/>
              <a:ext cx="140109" cy="57520"/>
            </a:xfrm>
            <a:custGeom>
              <a:avLst/>
              <a:gdLst>
                <a:gd name="connsiteX0" fmla="*/ 77 w 140109"/>
                <a:gd name="connsiteY0" fmla="*/ 114 h 57520"/>
                <a:gd name="connsiteX1" fmla="*/ 63577 w 140109"/>
                <a:gd name="connsiteY1" fmla="*/ 41389 h 57520"/>
                <a:gd name="connsiteX2" fmla="*/ 50877 w 140109"/>
                <a:gd name="connsiteY2" fmla="*/ 50914 h 57520"/>
                <a:gd name="connsiteX3" fmla="*/ 139777 w 140109"/>
                <a:gd name="connsiteY3" fmla="*/ 22339 h 57520"/>
                <a:gd name="connsiteX4" fmla="*/ 79452 w 140109"/>
                <a:gd name="connsiteY4" fmla="*/ 57264 h 57520"/>
                <a:gd name="connsiteX5" fmla="*/ 77 w 140109"/>
                <a:gd name="connsiteY5" fmla="*/ 114 h 57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0109" h="57520">
                  <a:moveTo>
                    <a:pt x="77" y="114"/>
                  </a:moveTo>
                  <a:cubicBezTo>
                    <a:pt x="-2569" y="-2532"/>
                    <a:pt x="63577" y="41389"/>
                    <a:pt x="63577" y="41389"/>
                  </a:cubicBezTo>
                  <a:cubicBezTo>
                    <a:pt x="72044" y="49856"/>
                    <a:pt x="38177" y="54089"/>
                    <a:pt x="50877" y="50914"/>
                  </a:cubicBezTo>
                  <a:cubicBezTo>
                    <a:pt x="63577" y="47739"/>
                    <a:pt x="135015" y="21281"/>
                    <a:pt x="139777" y="22339"/>
                  </a:cubicBezTo>
                  <a:cubicBezTo>
                    <a:pt x="144539" y="23397"/>
                    <a:pt x="96914" y="60968"/>
                    <a:pt x="79452" y="57264"/>
                  </a:cubicBezTo>
                  <a:cubicBezTo>
                    <a:pt x="61990" y="53560"/>
                    <a:pt x="2723" y="2760"/>
                    <a:pt x="77" y="1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7" name="フリーフォーム 2106">
              <a:extLst>
                <a:ext uri="{FF2B5EF4-FFF2-40B4-BE49-F238E27FC236}">
                  <a16:creationId xmlns:a16="http://schemas.microsoft.com/office/drawing/2014/main" id="{589587DD-EF24-8019-7F35-97F1BA8EBC4E}"/>
                </a:ext>
              </a:extLst>
            </p:cNvPr>
            <p:cNvSpPr/>
            <p:nvPr/>
          </p:nvSpPr>
          <p:spPr>
            <a:xfrm>
              <a:off x="4178080" y="3729082"/>
              <a:ext cx="231740" cy="260511"/>
            </a:xfrm>
            <a:custGeom>
              <a:avLst/>
              <a:gdLst>
                <a:gd name="connsiteX0" fmla="*/ 3395 w 231740"/>
                <a:gd name="connsiteY0" fmla="*/ 4718 h 260511"/>
                <a:gd name="connsiteX1" fmla="*/ 41495 w 231740"/>
                <a:gd name="connsiteY1" fmla="*/ 45993 h 260511"/>
                <a:gd name="connsiteX2" fmla="*/ 228820 w 231740"/>
                <a:gd name="connsiteY2" fmla="*/ 255543 h 260511"/>
                <a:gd name="connsiteX3" fmla="*/ 146270 w 231740"/>
                <a:gd name="connsiteY3" fmla="*/ 179343 h 260511"/>
                <a:gd name="connsiteX4" fmla="*/ 3395 w 231740"/>
                <a:gd name="connsiteY4" fmla="*/ 4718 h 26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1740" h="260511">
                  <a:moveTo>
                    <a:pt x="3395" y="4718"/>
                  </a:moveTo>
                  <a:cubicBezTo>
                    <a:pt x="-14067" y="-17507"/>
                    <a:pt x="41495" y="45993"/>
                    <a:pt x="41495" y="45993"/>
                  </a:cubicBezTo>
                  <a:cubicBezTo>
                    <a:pt x="79066" y="87797"/>
                    <a:pt x="211358" y="233318"/>
                    <a:pt x="228820" y="255543"/>
                  </a:cubicBezTo>
                  <a:cubicBezTo>
                    <a:pt x="246282" y="277768"/>
                    <a:pt x="181195" y="220618"/>
                    <a:pt x="146270" y="179343"/>
                  </a:cubicBezTo>
                  <a:cubicBezTo>
                    <a:pt x="111345" y="138068"/>
                    <a:pt x="20857" y="26943"/>
                    <a:pt x="3395" y="47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8" name="フリーフォーム 2107">
              <a:extLst>
                <a:ext uri="{FF2B5EF4-FFF2-40B4-BE49-F238E27FC236}">
                  <a16:creationId xmlns:a16="http://schemas.microsoft.com/office/drawing/2014/main" id="{76D8C5A1-3B62-5576-D8EF-9E76DDD8A004}"/>
                </a:ext>
              </a:extLst>
            </p:cNvPr>
            <p:cNvSpPr/>
            <p:nvPr/>
          </p:nvSpPr>
          <p:spPr>
            <a:xfrm>
              <a:off x="3990954" y="4321141"/>
              <a:ext cx="48998" cy="89317"/>
            </a:xfrm>
            <a:custGeom>
              <a:avLst/>
              <a:gdLst>
                <a:gd name="connsiteX0" fmla="*/ 28596 w 48998"/>
                <a:gd name="connsiteY0" fmla="*/ 34 h 89317"/>
                <a:gd name="connsiteX1" fmla="*/ 41296 w 48998"/>
                <a:gd name="connsiteY1" fmla="*/ 66709 h 89317"/>
                <a:gd name="connsiteX2" fmla="*/ 21 w 48998"/>
                <a:gd name="connsiteY2" fmla="*/ 88934 h 89317"/>
                <a:gd name="connsiteX3" fmla="*/ 47646 w 48998"/>
                <a:gd name="connsiteY3" fmla="*/ 76234 h 89317"/>
                <a:gd name="connsiteX4" fmla="*/ 28596 w 48998"/>
                <a:gd name="connsiteY4" fmla="*/ 34 h 8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998" h="89317">
                  <a:moveTo>
                    <a:pt x="28596" y="34"/>
                  </a:moveTo>
                  <a:cubicBezTo>
                    <a:pt x="27538" y="-1554"/>
                    <a:pt x="46059" y="51892"/>
                    <a:pt x="41296" y="66709"/>
                  </a:cubicBezTo>
                  <a:cubicBezTo>
                    <a:pt x="36533" y="81526"/>
                    <a:pt x="-1037" y="87346"/>
                    <a:pt x="21" y="88934"/>
                  </a:cubicBezTo>
                  <a:cubicBezTo>
                    <a:pt x="1079" y="90522"/>
                    <a:pt x="40238" y="87347"/>
                    <a:pt x="47646" y="76234"/>
                  </a:cubicBezTo>
                  <a:cubicBezTo>
                    <a:pt x="55054" y="65122"/>
                    <a:pt x="29654" y="1622"/>
                    <a:pt x="28596" y="3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9" name="フリーフォーム 2108">
              <a:extLst>
                <a:ext uri="{FF2B5EF4-FFF2-40B4-BE49-F238E27FC236}">
                  <a16:creationId xmlns:a16="http://schemas.microsoft.com/office/drawing/2014/main" id="{91B0B425-3005-E5EB-226A-2161F882614E}"/>
                </a:ext>
              </a:extLst>
            </p:cNvPr>
            <p:cNvSpPr/>
            <p:nvPr/>
          </p:nvSpPr>
          <p:spPr>
            <a:xfrm>
              <a:off x="4222039" y="4238423"/>
              <a:ext cx="80089" cy="266939"/>
            </a:xfrm>
            <a:custGeom>
              <a:avLst/>
              <a:gdLst>
                <a:gd name="connsiteX0" fmla="*/ 711 w 80089"/>
                <a:gd name="connsiteY0" fmla="*/ 266902 h 266939"/>
                <a:gd name="connsiteX1" fmla="*/ 10236 w 80089"/>
                <a:gd name="connsiteY1" fmla="*/ 85927 h 266939"/>
                <a:gd name="connsiteX2" fmla="*/ 80086 w 80089"/>
                <a:gd name="connsiteY2" fmla="*/ 202 h 266939"/>
                <a:gd name="connsiteX3" fmla="*/ 13411 w 80089"/>
                <a:gd name="connsiteY3" fmla="*/ 70052 h 266939"/>
                <a:gd name="connsiteX4" fmla="*/ 711 w 80089"/>
                <a:gd name="connsiteY4" fmla="*/ 266902 h 26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089" h="266939">
                  <a:moveTo>
                    <a:pt x="711" y="266902"/>
                  </a:moveTo>
                  <a:cubicBezTo>
                    <a:pt x="182" y="269548"/>
                    <a:pt x="-2993" y="130377"/>
                    <a:pt x="10236" y="85927"/>
                  </a:cubicBezTo>
                  <a:cubicBezTo>
                    <a:pt x="23465" y="41477"/>
                    <a:pt x="79557" y="2848"/>
                    <a:pt x="80086" y="202"/>
                  </a:cubicBezTo>
                  <a:cubicBezTo>
                    <a:pt x="80615" y="-2444"/>
                    <a:pt x="27699" y="20839"/>
                    <a:pt x="13411" y="70052"/>
                  </a:cubicBezTo>
                  <a:cubicBezTo>
                    <a:pt x="-877" y="119264"/>
                    <a:pt x="1240" y="264256"/>
                    <a:pt x="711" y="2669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0" name="フリーフォーム 2109">
              <a:extLst>
                <a:ext uri="{FF2B5EF4-FFF2-40B4-BE49-F238E27FC236}">
                  <a16:creationId xmlns:a16="http://schemas.microsoft.com/office/drawing/2014/main" id="{AF563604-7AF2-3CFE-339D-42BC9D73FE55}"/>
                </a:ext>
              </a:extLst>
            </p:cNvPr>
            <p:cNvSpPr/>
            <p:nvPr/>
          </p:nvSpPr>
          <p:spPr>
            <a:xfrm>
              <a:off x="4247872" y="4851290"/>
              <a:ext cx="44750" cy="425696"/>
            </a:xfrm>
            <a:custGeom>
              <a:avLst/>
              <a:gdLst>
                <a:gd name="connsiteX0" fmla="*/ 44728 w 44750"/>
                <a:gd name="connsiteY0" fmla="*/ 110 h 425696"/>
                <a:gd name="connsiteX1" fmla="*/ 6628 w 44750"/>
                <a:gd name="connsiteY1" fmla="*/ 216010 h 425696"/>
                <a:gd name="connsiteX2" fmla="*/ 32028 w 44750"/>
                <a:gd name="connsiteY2" fmla="*/ 425560 h 425696"/>
                <a:gd name="connsiteX3" fmla="*/ 278 w 44750"/>
                <a:gd name="connsiteY3" fmla="*/ 244585 h 425696"/>
                <a:gd name="connsiteX4" fmla="*/ 44728 w 44750"/>
                <a:gd name="connsiteY4" fmla="*/ 110 h 42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750" h="425696">
                  <a:moveTo>
                    <a:pt x="44728" y="110"/>
                  </a:moveTo>
                  <a:cubicBezTo>
                    <a:pt x="45786" y="-4652"/>
                    <a:pt x="8745" y="145102"/>
                    <a:pt x="6628" y="216010"/>
                  </a:cubicBezTo>
                  <a:cubicBezTo>
                    <a:pt x="4511" y="286918"/>
                    <a:pt x="33086" y="420798"/>
                    <a:pt x="32028" y="425560"/>
                  </a:cubicBezTo>
                  <a:cubicBezTo>
                    <a:pt x="30970" y="430322"/>
                    <a:pt x="-3426" y="309672"/>
                    <a:pt x="278" y="244585"/>
                  </a:cubicBezTo>
                  <a:cubicBezTo>
                    <a:pt x="3982" y="179498"/>
                    <a:pt x="43670" y="4872"/>
                    <a:pt x="44728" y="1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1" name="フリーフォーム 2110">
              <a:extLst>
                <a:ext uri="{FF2B5EF4-FFF2-40B4-BE49-F238E27FC236}">
                  <a16:creationId xmlns:a16="http://schemas.microsoft.com/office/drawing/2014/main" id="{53886BA9-E62E-6709-F6A0-6B940CAE9FDB}"/>
                </a:ext>
              </a:extLst>
            </p:cNvPr>
            <p:cNvSpPr/>
            <p:nvPr/>
          </p:nvSpPr>
          <p:spPr>
            <a:xfrm>
              <a:off x="4793940" y="2688414"/>
              <a:ext cx="78598" cy="116578"/>
            </a:xfrm>
            <a:custGeom>
              <a:avLst/>
              <a:gdLst>
                <a:gd name="connsiteX0" fmla="*/ 76510 w 78598"/>
                <a:gd name="connsiteY0" fmla="*/ 115111 h 116578"/>
                <a:gd name="connsiteX1" fmla="*/ 310 w 78598"/>
                <a:gd name="connsiteY1" fmla="*/ 811 h 116578"/>
                <a:gd name="connsiteX2" fmla="*/ 51110 w 78598"/>
                <a:gd name="connsiteY2" fmla="*/ 64311 h 116578"/>
                <a:gd name="connsiteX3" fmla="*/ 76510 w 78598"/>
                <a:gd name="connsiteY3" fmla="*/ 115111 h 116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98" h="116578">
                  <a:moveTo>
                    <a:pt x="76510" y="115111"/>
                  </a:moveTo>
                  <a:cubicBezTo>
                    <a:pt x="68043" y="104528"/>
                    <a:pt x="4543" y="9278"/>
                    <a:pt x="310" y="811"/>
                  </a:cubicBezTo>
                  <a:cubicBezTo>
                    <a:pt x="-3923" y="-7656"/>
                    <a:pt x="36294" y="52669"/>
                    <a:pt x="51110" y="64311"/>
                  </a:cubicBezTo>
                  <a:cubicBezTo>
                    <a:pt x="65926" y="75953"/>
                    <a:pt x="84977" y="125694"/>
                    <a:pt x="76510" y="11511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2" name="フリーフォーム 2111">
              <a:extLst>
                <a:ext uri="{FF2B5EF4-FFF2-40B4-BE49-F238E27FC236}">
                  <a16:creationId xmlns:a16="http://schemas.microsoft.com/office/drawing/2014/main" id="{46BB0156-A064-6C85-28CC-54598515130F}"/>
                </a:ext>
              </a:extLst>
            </p:cNvPr>
            <p:cNvSpPr/>
            <p:nvPr/>
          </p:nvSpPr>
          <p:spPr>
            <a:xfrm>
              <a:off x="4791044" y="2699311"/>
              <a:ext cx="497421" cy="168107"/>
            </a:xfrm>
            <a:custGeom>
              <a:avLst/>
              <a:gdLst>
                <a:gd name="connsiteX0" fmla="*/ 31 w 497421"/>
                <a:gd name="connsiteY0" fmla="*/ 43889 h 168107"/>
                <a:gd name="connsiteX1" fmla="*/ 69881 w 497421"/>
                <a:gd name="connsiteY1" fmla="*/ 8964 h 168107"/>
                <a:gd name="connsiteX2" fmla="*/ 101631 w 497421"/>
                <a:gd name="connsiteY2" fmla="*/ 34364 h 168107"/>
                <a:gd name="connsiteX3" fmla="*/ 209581 w 497421"/>
                <a:gd name="connsiteY3" fmla="*/ 31189 h 168107"/>
                <a:gd name="connsiteX4" fmla="*/ 384206 w 497421"/>
                <a:gd name="connsiteY4" fmla="*/ 85164 h 168107"/>
                <a:gd name="connsiteX5" fmla="*/ 358806 w 497421"/>
                <a:gd name="connsiteY5" fmla="*/ 53414 h 168107"/>
                <a:gd name="connsiteX6" fmla="*/ 482631 w 497421"/>
                <a:gd name="connsiteY6" fmla="*/ 161364 h 168107"/>
                <a:gd name="connsiteX7" fmla="*/ 463581 w 497421"/>
                <a:gd name="connsiteY7" fmla="*/ 145489 h 168107"/>
                <a:gd name="connsiteX8" fmla="*/ 200056 w 497421"/>
                <a:gd name="connsiteY8" fmla="*/ 53414 h 168107"/>
                <a:gd name="connsiteX9" fmla="*/ 330231 w 497421"/>
                <a:gd name="connsiteY9" fmla="*/ 69289 h 168107"/>
                <a:gd name="connsiteX10" fmla="*/ 130206 w 497421"/>
                <a:gd name="connsiteY10" fmla="*/ 18489 h 168107"/>
                <a:gd name="connsiteX11" fmla="*/ 44481 w 497421"/>
                <a:gd name="connsiteY11" fmla="*/ 5789 h 168107"/>
                <a:gd name="connsiteX12" fmla="*/ 60356 w 497421"/>
                <a:gd name="connsiteY12" fmla="*/ 2614 h 168107"/>
                <a:gd name="connsiteX13" fmla="*/ 31 w 497421"/>
                <a:gd name="connsiteY13" fmla="*/ 43889 h 168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97421" h="168107">
                  <a:moveTo>
                    <a:pt x="31" y="43889"/>
                  </a:moveTo>
                  <a:cubicBezTo>
                    <a:pt x="1619" y="44947"/>
                    <a:pt x="52948" y="10551"/>
                    <a:pt x="69881" y="8964"/>
                  </a:cubicBezTo>
                  <a:cubicBezTo>
                    <a:pt x="86814" y="7376"/>
                    <a:pt x="78348" y="30660"/>
                    <a:pt x="101631" y="34364"/>
                  </a:cubicBezTo>
                  <a:cubicBezTo>
                    <a:pt x="124914" y="38068"/>
                    <a:pt x="162485" y="22722"/>
                    <a:pt x="209581" y="31189"/>
                  </a:cubicBezTo>
                  <a:cubicBezTo>
                    <a:pt x="256677" y="39656"/>
                    <a:pt x="359335" y="81460"/>
                    <a:pt x="384206" y="85164"/>
                  </a:cubicBezTo>
                  <a:cubicBezTo>
                    <a:pt x="409077" y="88868"/>
                    <a:pt x="342402" y="40714"/>
                    <a:pt x="358806" y="53414"/>
                  </a:cubicBezTo>
                  <a:cubicBezTo>
                    <a:pt x="375210" y="66114"/>
                    <a:pt x="482631" y="161364"/>
                    <a:pt x="482631" y="161364"/>
                  </a:cubicBezTo>
                  <a:cubicBezTo>
                    <a:pt x="500093" y="176710"/>
                    <a:pt x="510677" y="163481"/>
                    <a:pt x="463581" y="145489"/>
                  </a:cubicBezTo>
                  <a:cubicBezTo>
                    <a:pt x="416485" y="127497"/>
                    <a:pt x="222281" y="66114"/>
                    <a:pt x="200056" y="53414"/>
                  </a:cubicBezTo>
                  <a:cubicBezTo>
                    <a:pt x="177831" y="40714"/>
                    <a:pt x="341873" y="75110"/>
                    <a:pt x="330231" y="69289"/>
                  </a:cubicBezTo>
                  <a:cubicBezTo>
                    <a:pt x="318589" y="63468"/>
                    <a:pt x="177831" y="29072"/>
                    <a:pt x="130206" y="18489"/>
                  </a:cubicBezTo>
                  <a:cubicBezTo>
                    <a:pt x="82581" y="7906"/>
                    <a:pt x="44481" y="5789"/>
                    <a:pt x="44481" y="5789"/>
                  </a:cubicBezTo>
                  <a:cubicBezTo>
                    <a:pt x="32839" y="3143"/>
                    <a:pt x="64060" y="-3736"/>
                    <a:pt x="60356" y="2614"/>
                  </a:cubicBezTo>
                  <a:cubicBezTo>
                    <a:pt x="56652" y="8964"/>
                    <a:pt x="-1557" y="42831"/>
                    <a:pt x="31" y="438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3" name="フリーフォーム 2112">
              <a:extLst>
                <a:ext uri="{FF2B5EF4-FFF2-40B4-BE49-F238E27FC236}">
                  <a16:creationId xmlns:a16="http://schemas.microsoft.com/office/drawing/2014/main" id="{DE8EB47A-3179-5EE1-8769-D3CA3729BD19}"/>
                </a:ext>
              </a:extLst>
            </p:cNvPr>
            <p:cNvSpPr/>
            <p:nvPr/>
          </p:nvSpPr>
          <p:spPr>
            <a:xfrm>
              <a:off x="4757935" y="2844691"/>
              <a:ext cx="262764" cy="258149"/>
            </a:xfrm>
            <a:custGeom>
              <a:avLst/>
              <a:gdLst>
                <a:gd name="connsiteX0" fmla="*/ 1390 w 262764"/>
                <a:gd name="connsiteY0" fmla="*/ 257284 h 258149"/>
                <a:gd name="connsiteX1" fmla="*/ 195065 w 262764"/>
                <a:gd name="connsiteY1" fmla="*/ 38209 h 258149"/>
                <a:gd name="connsiteX2" fmla="*/ 261740 w 262764"/>
                <a:gd name="connsiteY2" fmla="*/ 22334 h 258149"/>
                <a:gd name="connsiteX3" fmla="*/ 229990 w 262764"/>
                <a:gd name="connsiteY3" fmla="*/ 9634 h 258149"/>
                <a:gd name="connsiteX4" fmla="*/ 156965 w 262764"/>
                <a:gd name="connsiteY4" fmla="*/ 109 h 258149"/>
                <a:gd name="connsiteX5" fmla="*/ 201415 w 262764"/>
                <a:gd name="connsiteY5" fmla="*/ 15984 h 258149"/>
                <a:gd name="connsiteX6" fmla="*/ 172840 w 262764"/>
                <a:gd name="connsiteY6" fmla="*/ 50909 h 258149"/>
                <a:gd name="connsiteX7" fmla="*/ 112515 w 262764"/>
                <a:gd name="connsiteY7" fmla="*/ 111234 h 258149"/>
                <a:gd name="connsiteX8" fmla="*/ 1390 w 262764"/>
                <a:gd name="connsiteY8" fmla="*/ 257284 h 258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764" h="258149">
                  <a:moveTo>
                    <a:pt x="1390" y="257284"/>
                  </a:moveTo>
                  <a:cubicBezTo>
                    <a:pt x="15148" y="245113"/>
                    <a:pt x="151673" y="77367"/>
                    <a:pt x="195065" y="38209"/>
                  </a:cubicBezTo>
                  <a:cubicBezTo>
                    <a:pt x="238457" y="-949"/>
                    <a:pt x="255919" y="27096"/>
                    <a:pt x="261740" y="22334"/>
                  </a:cubicBezTo>
                  <a:cubicBezTo>
                    <a:pt x="267561" y="17572"/>
                    <a:pt x="247452" y="13338"/>
                    <a:pt x="229990" y="9634"/>
                  </a:cubicBezTo>
                  <a:cubicBezTo>
                    <a:pt x="212528" y="5930"/>
                    <a:pt x="161727" y="-949"/>
                    <a:pt x="156965" y="109"/>
                  </a:cubicBezTo>
                  <a:cubicBezTo>
                    <a:pt x="152203" y="1167"/>
                    <a:pt x="198769" y="7517"/>
                    <a:pt x="201415" y="15984"/>
                  </a:cubicBezTo>
                  <a:cubicBezTo>
                    <a:pt x="204061" y="24451"/>
                    <a:pt x="187657" y="35034"/>
                    <a:pt x="172840" y="50909"/>
                  </a:cubicBezTo>
                  <a:cubicBezTo>
                    <a:pt x="158023" y="66784"/>
                    <a:pt x="145323" y="72605"/>
                    <a:pt x="112515" y="111234"/>
                  </a:cubicBezTo>
                  <a:cubicBezTo>
                    <a:pt x="79707" y="149863"/>
                    <a:pt x="-12368" y="269455"/>
                    <a:pt x="1390" y="25728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4" name="フリーフォーム 2113">
              <a:extLst>
                <a:ext uri="{FF2B5EF4-FFF2-40B4-BE49-F238E27FC236}">
                  <a16:creationId xmlns:a16="http://schemas.microsoft.com/office/drawing/2014/main" id="{D5246896-05F9-93AD-71B4-BCF55635DA50}"/>
                </a:ext>
              </a:extLst>
            </p:cNvPr>
            <p:cNvSpPr/>
            <p:nvPr/>
          </p:nvSpPr>
          <p:spPr>
            <a:xfrm>
              <a:off x="4311428" y="2844800"/>
              <a:ext cx="535415" cy="33536"/>
            </a:xfrm>
            <a:custGeom>
              <a:avLst/>
              <a:gdLst>
                <a:gd name="connsiteX0" fmla="*/ 222 w 535415"/>
                <a:gd name="connsiteY0" fmla="*/ 0 h 33536"/>
                <a:gd name="connsiteX1" fmla="*/ 501872 w 535415"/>
                <a:gd name="connsiteY1" fmla="*/ 28575 h 33536"/>
                <a:gd name="connsiteX2" fmla="*/ 438372 w 535415"/>
                <a:gd name="connsiteY2" fmla="*/ 31750 h 33536"/>
                <a:gd name="connsiteX3" fmla="*/ 222 w 535415"/>
                <a:gd name="connsiteY3" fmla="*/ 0 h 33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5415" h="33536">
                  <a:moveTo>
                    <a:pt x="222" y="0"/>
                  </a:moveTo>
                  <a:lnTo>
                    <a:pt x="501872" y="28575"/>
                  </a:lnTo>
                  <a:cubicBezTo>
                    <a:pt x="574897" y="33867"/>
                    <a:pt x="517218" y="34925"/>
                    <a:pt x="438372" y="31750"/>
                  </a:cubicBezTo>
                  <a:cubicBezTo>
                    <a:pt x="359526" y="28575"/>
                    <a:pt x="-10361" y="529"/>
                    <a:pt x="22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5" name="フリーフォーム 2114">
              <a:extLst>
                <a:ext uri="{FF2B5EF4-FFF2-40B4-BE49-F238E27FC236}">
                  <a16:creationId xmlns:a16="http://schemas.microsoft.com/office/drawing/2014/main" id="{D8BD1019-F45D-F3A9-A160-D79DC5EEE8DC}"/>
                </a:ext>
              </a:extLst>
            </p:cNvPr>
            <p:cNvSpPr/>
            <p:nvPr/>
          </p:nvSpPr>
          <p:spPr>
            <a:xfrm>
              <a:off x="3698439" y="3519676"/>
              <a:ext cx="136972" cy="246534"/>
            </a:xfrm>
            <a:custGeom>
              <a:avLst/>
              <a:gdLst>
                <a:gd name="connsiteX0" fmla="*/ 436 w 136972"/>
                <a:gd name="connsiteY0" fmla="*/ 214124 h 246534"/>
                <a:gd name="connsiteX1" fmla="*/ 102036 w 136972"/>
                <a:gd name="connsiteY1" fmla="*/ 20449 h 246534"/>
                <a:gd name="connsiteX2" fmla="*/ 105211 w 136972"/>
                <a:gd name="connsiteY2" fmla="*/ 74424 h 246534"/>
                <a:gd name="connsiteX3" fmla="*/ 136961 w 136972"/>
                <a:gd name="connsiteY3" fmla="*/ 245874 h 246534"/>
                <a:gd name="connsiteX4" fmla="*/ 108386 w 136972"/>
                <a:gd name="connsiteY4" fmla="*/ 4574 h 246534"/>
                <a:gd name="connsiteX5" fmla="*/ 67111 w 136972"/>
                <a:gd name="connsiteY5" fmla="*/ 96649 h 246534"/>
                <a:gd name="connsiteX6" fmla="*/ 436 w 136972"/>
                <a:gd name="connsiteY6" fmla="*/ 214124 h 24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972" h="246534">
                  <a:moveTo>
                    <a:pt x="436" y="214124"/>
                  </a:moveTo>
                  <a:cubicBezTo>
                    <a:pt x="6257" y="201424"/>
                    <a:pt x="84574" y="43732"/>
                    <a:pt x="102036" y="20449"/>
                  </a:cubicBezTo>
                  <a:cubicBezTo>
                    <a:pt x="119499" y="-2834"/>
                    <a:pt x="99390" y="36853"/>
                    <a:pt x="105211" y="74424"/>
                  </a:cubicBezTo>
                  <a:cubicBezTo>
                    <a:pt x="111032" y="111995"/>
                    <a:pt x="136432" y="257516"/>
                    <a:pt x="136961" y="245874"/>
                  </a:cubicBezTo>
                  <a:cubicBezTo>
                    <a:pt x="137490" y="234232"/>
                    <a:pt x="120028" y="29445"/>
                    <a:pt x="108386" y="4574"/>
                  </a:cubicBezTo>
                  <a:cubicBezTo>
                    <a:pt x="96744" y="-20297"/>
                    <a:pt x="85632" y="62782"/>
                    <a:pt x="67111" y="96649"/>
                  </a:cubicBezTo>
                  <a:cubicBezTo>
                    <a:pt x="48590" y="130516"/>
                    <a:pt x="-5385" y="226824"/>
                    <a:pt x="436" y="2141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6" name="フリーフォーム 2115">
              <a:extLst>
                <a:ext uri="{FF2B5EF4-FFF2-40B4-BE49-F238E27FC236}">
                  <a16:creationId xmlns:a16="http://schemas.microsoft.com/office/drawing/2014/main" id="{A76BF7E7-5E05-784E-2947-50CB74443A86}"/>
                </a:ext>
              </a:extLst>
            </p:cNvPr>
            <p:cNvSpPr/>
            <p:nvPr/>
          </p:nvSpPr>
          <p:spPr>
            <a:xfrm>
              <a:off x="7842063" y="3939824"/>
              <a:ext cx="312559" cy="187676"/>
            </a:xfrm>
            <a:custGeom>
              <a:avLst/>
              <a:gdLst>
                <a:gd name="connsiteX0" fmla="*/ 187 w 312559"/>
                <a:gd name="connsiteY0" fmla="*/ 187676 h 187676"/>
                <a:gd name="connsiteX1" fmla="*/ 298637 w 312559"/>
                <a:gd name="connsiteY1" fmla="*/ 111476 h 187676"/>
                <a:gd name="connsiteX2" fmla="*/ 263712 w 312559"/>
                <a:gd name="connsiteY2" fmla="*/ 111476 h 187676"/>
                <a:gd name="connsiteX3" fmla="*/ 266887 w 312559"/>
                <a:gd name="connsiteY3" fmla="*/ 63851 h 187676"/>
                <a:gd name="connsiteX4" fmla="*/ 47812 w 312559"/>
                <a:gd name="connsiteY4" fmla="*/ 63851 h 187676"/>
                <a:gd name="connsiteX5" fmla="*/ 222437 w 312559"/>
                <a:gd name="connsiteY5" fmla="*/ 51151 h 187676"/>
                <a:gd name="connsiteX6" fmla="*/ 146237 w 312559"/>
                <a:gd name="connsiteY6" fmla="*/ 351 h 187676"/>
                <a:gd name="connsiteX7" fmla="*/ 273237 w 312559"/>
                <a:gd name="connsiteY7" fmla="*/ 79726 h 187676"/>
                <a:gd name="connsiteX8" fmla="*/ 254187 w 312559"/>
                <a:gd name="connsiteY8" fmla="*/ 111476 h 187676"/>
                <a:gd name="connsiteX9" fmla="*/ 187 w 312559"/>
                <a:gd name="connsiteY9" fmla="*/ 187676 h 18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2559" h="187676">
                  <a:moveTo>
                    <a:pt x="187" y="187676"/>
                  </a:moveTo>
                  <a:cubicBezTo>
                    <a:pt x="7595" y="187676"/>
                    <a:pt x="254716" y="124176"/>
                    <a:pt x="298637" y="111476"/>
                  </a:cubicBezTo>
                  <a:cubicBezTo>
                    <a:pt x="342558" y="98776"/>
                    <a:pt x="269004" y="119413"/>
                    <a:pt x="263712" y="111476"/>
                  </a:cubicBezTo>
                  <a:cubicBezTo>
                    <a:pt x="258420" y="103539"/>
                    <a:pt x="302870" y="71788"/>
                    <a:pt x="266887" y="63851"/>
                  </a:cubicBezTo>
                  <a:cubicBezTo>
                    <a:pt x="230904" y="55913"/>
                    <a:pt x="55220" y="65968"/>
                    <a:pt x="47812" y="63851"/>
                  </a:cubicBezTo>
                  <a:cubicBezTo>
                    <a:pt x="40404" y="61734"/>
                    <a:pt x="206033" y="61734"/>
                    <a:pt x="222437" y="51151"/>
                  </a:cubicBezTo>
                  <a:cubicBezTo>
                    <a:pt x="238841" y="40568"/>
                    <a:pt x="137770" y="-4412"/>
                    <a:pt x="146237" y="351"/>
                  </a:cubicBezTo>
                  <a:cubicBezTo>
                    <a:pt x="154704" y="5114"/>
                    <a:pt x="255245" y="61205"/>
                    <a:pt x="273237" y="79726"/>
                  </a:cubicBezTo>
                  <a:cubicBezTo>
                    <a:pt x="291229" y="98247"/>
                    <a:pt x="301283" y="94014"/>
                    <a:pt x="254187" y="111476"/>
                  </a:cubicBezTo>
                  <a:cubicBezTo>
                    <a:pt x="207091" y="128938"/>
                    <a:pt x="-7221" y="187676"/>
                    <a:pt x="187" y="18767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7" name="フリーフォーム 2116">
              <a:extLst>
                <a:ext uri="{FF2B5EF4-FFF2-40B4-BE49-F238E27FC236}">
                  <a16:creationId xmlns:a16="http://schemas.microsoft.com/office/drawing/2014/main" id="{2665393C-5C76-5D93-51DB-26EFD153C44D}"/>
                </a:ext>
              </a:extLst>
            </p:cNvPr>
            <p:cNvSpPr/>
            <p:nvPr/>
          </p:nvSpPr>
          <p:spPr>
            <a:xfrm>
              <a:off x="7581626" y="4393928"/>
              <a:ext cx="284493" cy="267014"/>
            </a:xfrm>
            <a:custGeom>
              <a:avLst/>
              <a:gdLst>
                <a:gd name="connsiteX0" fmla="*/ 274 w 284493"/>
                <a:gd name="connsiteY0" fmla="*/ 85997 h 267014"/>
                <a:gd name="connsiteX1" fmla="*/ 279674 w 284493"/>
                <a:gd name="connsiteY1" fmla="*/ 3447 h 267014"/>
                <a:gd name="connsiteX2" fmla="*/ 184424 w 284493"/>
                <a:gd name="connsiteY2" fmla="*/ 51072 h 267014"/>
                <a:gd name="connsiteX3" fmla="*/ 44724 w 284493"/>
                <a:gd name="connsiteY3" fmla="*/ 124097 h 267014"/>
                <a:gd name="connsiteX4" fmla="*/ 171724 w 284493"/>
                <a:gd name="connsiteY4" fmla="*/ 101872 h 267014"/>
                <a:gd name="connsiteX5" fmla="*/ 120924 w 284493"/>
                <a:gd name="connsiteY5" fmla="*/ 190772 h 267014"/>
                <a:gd name="connsiteX6" fmla="*/ 120924 w 284493"/>
                <a:gd name="connsiteY6" fmla="*/ 187597 h 267014"/>
                <a:gd name="connsiteX7" fmla="*/ 162199 w 284493"/>
                <a:gd name="connsiteY7" fmla="*/ 178072 h 267014"/>
                <a:gd name="connsiteX8" fmla="*/ 159024 w 284493"/>
                <a:gd name="connsiteY8" fmla="*/ 266972 h 267014"/>
                <a:gd name="connsiteX9" fmla="*/ 187599 w 284493"/>
                <a:gd name="connsiteY9" fmla="*/ 165372 h 267014"/>
                <a:gd name="connsiteX10" fmla="*/ 143149 w 284493"/>
                <a:gd name="connsiteY10" fmla="*/ 168547 h 267014"/>
                <a:gd name="connsiteX11" fmla="*/ 143149 w 284493"/>
                <a:gd name="connsiteY11" fmla="*/ 70122 h 267014"/>
                <a:gd name="connsiteX12" fmla="*/ 225699 w 284493"/>
                <a:gd name="connsiteY12" fmla="*/ 272 h 267014"/>
                <a:gd name="connsiteX13" fmla="*/ 274 w 284493"/>
                <a:gd name="connsiteY13" fmla="*/ 85997 h 267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493" h="267014">
                  <a:moveTo>
                    <a:pt x="274" y="85997"/>
                  </a:moveTo>
                  <a:cubicBezTo>
                    <a:pt x="9270" y="86526"/>
                    <a:pt x="248982" y="9268"/>
                    <a:pt x="279674" y="3447"/>
                  </a:cubicBezTo>
                  <a:cubicBezTo>
                    <a:pt x="310366" y="-2374"/>
                    <a:pt x="184424" y="51072"/>
                    <a:pt x="184424" y="51072"/>
                  </a:cubicBezTo>
                  <a:cubicBezTo>
                    <a:pt x="145266" y="71180"/>
                    <a:pt x="46841" y="115630"/>
                    <a:pt x="44724" y="124097"/>
                  </a:cubicBezTo>
                  <a:cubicBezTo>
                    <a:pt x="42607" y="132564"/>
                    <a:pt x="159024" y="90760"/>
                    <a:pt x="171724" y="101872"/>
                  </a:cubicBezTo>
                  <a:cubicBezTo>
                    <a:pt x="184424" y="112984"/>
                    <a:pt x="120924" y="190772"/>
                    <a:pt x="120924" y="190772"/>
                  </a:cubicBezTo>
                  <a:cubicBezTo>
                    <a:pt x="112457" y="205060"/>
                    <a:pt x="114045" y="189714"/>
                    <a:pt x="120924" y="187597"/>
                  </a:cubicBezTo>
                  <a:cubicBezTo>
                    <a:pt x="127803" y="185480"/>
                    <a:pt x="155849" y="164843"/>
                    <a:pt x="162199" y="178072"/>
                  </a:cubicBezTo>
                  <a:cubicBezTo>
                    <a:pt x="168549" y="191301"/>
                    <a:pt x="154791" y="269089"/>
                    <a:pt x="159024" y="266972"/>
                  </a:cubicBezTo>
                  <a:cubicBezTo>
                    <a:pt x="163257" y="264855"/>
                    <a:pt x="190245" y="181776"/>
                    <a:pt x="187599" y="165372"/>
                  </a:cubicBezTo>
                  <a:cubicBezTo>
                    <a:pt x="184953" y="148968"/>
                    <a:pt x="150557" y="184422"/>
                    <a:pt x="143149" y="168547"/>
                  </a:cubicBezTo>
                  <a:cubicBezTo>
                    <a:pt x="135741" y="152672"/>
                    <a:pt x="129391" y="98168"/>
                    <a:pt x="143149" y="70122"/>
                  </a:cubicBezTo>
                  <a:cubicBezTo>
                    <a:pt x="156907" y="42076"/>
                    <a:pt x="244749" y="-3961"/>
                    <a:pt x="225699" y="272"/>
                  </a:cubicBezTo>
                  <a:cubicBezTo>
                    <a:pt x="206649" y="4505"/>
                    <a:pt x="-8722" y="85468"/>
                    <a:pt x="274" y="859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8" name="フリーフォーム 2117">
              <a:extLst>
                <a:ext uri="{FF2B5EF4-FFF2-40B4-BE49-F238E27FC236}">
                  <a16:creationId xmlns:a16="http://schemas.microsoft.com/office/drawing/2014/main" id="{8B71C10C-050E-7C4C-E764-4C643CD77447}"/>
                </a:ext>
              </a:extLst>
            </p:cNvPr>
            <p:cNvSpPr/>
            <p:nvPr/>
          </p:nvSpPr>
          <p:spPr>
            <a:xfrm>
              <a:off x="7908660" y="4292600"/>
              <a:ext cx="394155" cy="473304"/>
            </a:xfrm>
            <a:custGeom>
              <a:avLst/>
              <a:gdLst>
                <a:gd name="connsiteX0" fmla="*/ 273315 w 394155"/>
                <a:gd name="connsiteY0" fmla="*/ 0 h 473304"/>
                <a:gd name="connsiteX1" fmla="*/ 295540 w 394155"/>
                <a:gd name="connsiteY1" fmla="*/ 63500 h 473304"/>
                <a:gd name="connsiteX2" fmla="*/ 200290 w 394155"/>
                <a:gd name="connsiteY2" fmla="*/ 193675 h 473304"/>
                <a:gd name="connsiteX3" fmla="*/ 263790 w 394155"/>
                <a:gd name="connsiteY3" fmla="*/ 130175 h 473304"/>
                <a:gd name="connsiteX4" fmla="*/ 311415 w 394155"/>
                <a:gd name="connsiteY4" fmla="*/ 149225 h 473304"/>
                <a:gd name="connsiteX5" fmla="*/ 289190 w 394155"/>
                <a:gd name="connsiteY5" fmla="*/ 219075 h 473304"/>
                <a:gd name="connsiteX6" fmla="*/ 257440 w 394155"/>
                <a:gd name="connsiteY6" fmla="*/ 241300 h 473304"/>
                <a:gd name="connsiteX7" fmla="*/ 203465 w 394155"/>
                <a:gd name="connsiteY7" fmla="*/ 339725 h 473304"/>
                <a:gd name="connsiteX8" fmla="*/ 209815 w 394155"/>
                <a:gd name="connsiteY8" fmla="*/ 304800 h 473304"/>
                <a:gd name="connsiteX9" fmla="*/ 152665 w 394155"/>
                <a:gd name="connsiteY9" fmla="*/ 342900 h 473304"/>
                <a:gd name="connsiteX10" fmla="*/ 130440 w 394155"/>
                <a:gd name="connsiteY10" fmla="*/ 374650 h 473304"/>
                <a:gd name="connsiteX11" fmla="*/ 44715 w 394155"/>
                <a:gd name="connsiteY11" fmla="*/ 355600 h 473304"/>
                <a:gd name="connsiteX12" fmla="*/ 265 w 394155"/>
                <a:gd name="connsiteY12" fmla="*/ 473075 h 473304"/>
                <a:gd name="connsiteX13" fmla="*/ 63765 w 394155"/>
                <a:gd name="connsiteY13" fmla="*/ 320675 h 473304"/>
                <a:gd name="connsiteX14" fmla="*/ 117740 w 394155"/>
                <a:gd name="connsiteY14" fmla="*/ 387350 h 473304"/>
                <a:gd name="connsiteX15" fmla="*/ 181240 w 394155"/>
                <a:gd name="connsiteY15" fmla="*/ 298450 h 473304"/>
                <a:gd name="connsiteX16" fmla="*/ 276490 w 394155"/>
                <a:gd name="connsiteY16" fmla="*/ 266700 h 473304"/>
                <a:gd name="connsiteX17" fmla="*/ 393965 w 394155"/>
                <a:gd name="connsiteY17" fmla="*/ 193675 h 473304"/>
                <a:gd name="connsiteX18" fmla="*/ 305065 w 394155"/>
                <a:gd name="connsiteY18" fmla="*/ 222250 h 473304"/>
                <a:gd name="connsiteX19" fmla="*/ 349515 w 394155"/>
                <a:gd name="connsiteY19" fmla="*/ 57150 h 473304"/>
                <a:gd name="connsiteX20" fmla="*/ 308240 w 394155"/>
                <a:gd name="connsiteY20" fmla="*/ 152400 h 473304"/>
                <a:gd name="connsiteX21" fmla="*/ 270140 w 394155"/>
                <a:gd name="connsiteY21" fmla="*/ 98425 h 473304"/>
                <a:gd name="connsiteX22" fmla="*/ 295540 w 394155"/>
                <a:gd name="connsiteY22" fmla="*/ 63500 h 473304"/>
                <a:gd name="connsiteX23" fmla="*/ 273315 w 394155"/>
                <a:gd name="connsiteY23" fmla="*/ 0 h 473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94155" h="473304">
                  <a:moveTo>
                    <a:pt x="273315" y="0"/>
                  </a:moveTo>
                  <a:cubicBezTo>
                    <a:pt x="273315" y="0"/>
                    <a:pt x="307711" y="31221"/>
                    <a:pt x="295540" y="63500"/>
                  </a:cubicBezTo>
                  <a:cubicBezTo>
                    <a:pt x="283369" y="95779"/>
                    <a:pt x="205582" y="182563"/>
                    <a:pt x="200290" y="193675"/>
                  </a:cubicBezTo>
                  <a:cubicBezTo>
                    <a:pt x="194998" y="204788"/>
                    <a:pt x="245269" y="137583"/>
                    <a:pt x="263790" y="130175"/>
                  </a:cubicBezTo>
                  <a:cubicBezTo>
                    <a:pt x="282311" y="122767"/>
                    <a:pt x="307182" y="134408"/>
                    <a:pt x="311415" y="149225"/>
                  </a:cubicBezTo>
                  <a:cubicBezTo>
                    <a:pt x="315648" y="164042"/>
                    <a:pt x="298186" y="203729"/>
                    <a:pt x="289190" y="219075"/>
                  </a:cubicBezTo>
                  <a:cubicBezTo>
                    <a:pt x="280194" y="234421"/>
                    <a:pt x="271727" y="221192"/>
                    <a:pt x="257440" y="241300"/>
                  </a:cubicBezTo>
                  <a:cubicBezTo>
                    <a:pt x="243153" y="261408"/>
                    <a:pt x="211402" y="329142"/>
                    <a:pt x="203465" y="339725"/>
                  </a:cubicBezTo>
                  <a:cubicBezTo>
                    <a:pt x="195528" y="350308"/>
                    <a:pt x="218282" y="304271"/>
                    <a:pt x="209815" y="304800"/>
                  </a:cubicBezTo>
                  <a:cubicBezTo>
                    <a:pt x="201348" y="305329"/>
                    <a:pt x="165894" y="331258"/>
                    <a:pt x="152665" y="342900"/>
                  </a:cubicBezTo>
                  <a:cubicBezTo>
                    <a:pt x="139436" y="354542"/>
                    <a:pt x="148432" y="372533"/>
                    <a:pt x="130440" y="374650"/>
                  </a:cubicBezTo>
                  <a:cubicBezTo>
                    <a:pt x="112448" y="376767"/>
                    <a:pt x="66411" y="339196"/>
                    <a:pt x="44715" y="355600"/>
                  </a:cubicBezTo>
                  <a:cubicBezTo>
                    <a:pt x="23019" y="372004"/>
                    <a:pt x="-2910" y="478896"/>
                    <a:pt x="265" y="473075"/>
                  </a:cubicBezTo>
                  <a:cubicBezTo>
                    <a:pt x="3440" y="467254"/>
                    <a:pt x="44186" y="334962"/>
                    <a:pt x="63765" y="320675"/>
                  </a:cubicBezTo>
                  <a:cubicBezTo>
                    <a:pt x="83344" y="306388"/>
                    <a:pt x="98161" y="391054"/>
                    <a:pt x="117740" y="387350"/>
                  </a:cubicBezTo>
                  <a:cubicBezTo>
                    <a:pt x="137319" y="383646"/>
                    <a:pt x="154782" y="318558"/>
                    <a:pt x="181240" y="298450"/>
                  </a:cubicBezTo>
                  <a:cubicBezTo>
                    <a:pt x="207698" y="278342"/>
                    <a:pt x="241036" y="284162"/>
                    <a:pt x="276490" y="266700"/>
                  </a:cubicBezTo>
                  <a:cubicBezTo>
                    <a:pt x="311944" y="249238"/>
                    <a:pt x="389203" y="201083"/>
                    <a:pt x="393965" y="193675"/>
                  </a:cubicBezTo>
                  <a:cubicBezTo>
                    <a:pt x="398728" y="186267"/>
                    <a:pt x="312473" y="245004"/>
                    <a:pt x="305065" y="222250"/>
                  </a:cubicBezTo>
                  <a:cubicBezTo>
                    <a:pt x="297657" y="199496"/>
                    <a:pt x="348986" y="68792"/>
                    <a:pt x="349515" y="57150"/>
                  </a:cubicBezTo>
                  <a:cubicBezTo>
                    <a:pt x="350044" y="45508"/>
                    <a:pt x="321469" y="145521"/>
                    <a:pt x="308240" y="152400"/>
                  </a:cubicBezTo>
                  <a:cubicBezTo>
                    <a:pt x="295011" y="159279"/>
                    <a:pt x="272257" y="113242"/>
                    <a:pt x="270140" y="98425"/>
                  </a:cubicBezTo>
                  <a:cubicBezTo>
                    <a:pt x="268023" y="83608"/>
                    <a:pt x="291836" y="75142"/>
                    <a:pt x="295540" y="63500"/>
                  </a:cubicBezTo>
                  <a:cubicBezTo>
                    <a:pt x="299244" y="51858"/>
                    <a:pt x="273315" y="0"/>
                    <a:pt x="273315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19" name="フリーフォーム 2118">
              <a:extLst>
                <a:ext uri="{FF2B5EF4-FFF2-40B4-BE49-F238E27FC236}">
                  <a16:creationId xmlns:a16="http://schemas.microsoft.com/office/drawing/2014/main" id="{4C4E8C06-8FDF-2FE1-A8E7-1E84D4BCAC03}"/>
                </a:ext>
              </a:extLst>
            </p:cNvPr>
            <p:cNvSpPr/>
            <p:nvPr/>
          </p:nvSpPr>
          <p:spPr>
            <a:xfrm>
              <a:off x="7278952" y="4795670"/>
              <a:ext cx="163318" cy="150105"/>
            </a:xfrm>
            <a:custGeom>
              <a:avLst/>
              <a:gdLst>
                <a:gd name="connsiteX0" fmla="*/ 64823 w 163318"/>
                <a:gd name="connsiteY0" fmla="*/ 1755 h 150105"/>
                <a:gd name="connsiteX1" fmla="*/ 147373 w 163318"/>
                <a:gd name="connsiteY1" fmla="*/ 109705 h 150105"/>
                <a:gd name="connsiteX2" fmla="*/ 118798 w 163318"/>
                <a:gd name="connsiteY2" fmla="*/ 144630 h 150105"/>
                <a:gd name="connsiteX3" fmla="*/ 1323 w 163318"/>
                <a:gd name="connsiteY3" fmla="*/ 112880 h 150105"/>
                <a:gd name="connsiteX4" fmla="*/ 55298 w 163318"/>
                <a:gd name="connsiteY4" fmla="*/ 93830 h 150105"/>
                <a:gd name="connsiteX5" fmla="*/ 52123 w 163318"/>
                <a:gd name="connsiteY5" fmla="*/ 62080 h 150105"/>
                <a:gd name="connsiteX6" fmla="*/ 26723 w 163318"/>
                <a:gd name="connsiteY6" fmla="*/ 106530 h 150105"/>
                <a:gd name="connsiteX7" fmla="*/ 96573 w 163318"/>
                <a:gd name="connsiteY7" fmla="*/ 135105 h 150105"/>
                <a:gd name="connsiteX8" fmla="*/ 163248 w 163318"/>
                <a:gd name="connsiteY8" fmla="*/ 144630 h 150105"/>
                <a:gd name="connsiteX9" fmla="*/ 83873 w 163318"/>
                <a:gd name="connsiteY9" fmla="*/ 49380 h 150105"/>
                <a:gd name="connsiteX10" fmla="*/ 64823 w 163318"/>
                <a:gd name="connsiteY10" fmla="*/ 1755 h 15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3318" h="150105">
                  <a:moveTo>
                    <a:pt x="64823" y="1755"/>
                  </a:moveTo>
                  <a:cubicBezTo>
                    <a:pt x="75406" y="11809"/>
                    <a:pt x="138377" y="85893"/>
                    <a:pt x="147373" y="109705"/>
                  </a:cubicBezTo>
                  <a:cubicBezTo>
                    <a:pt x="156369" y="133517"/>
                    <a:pt x="143140" y="144101"/>
                    <a:pt x="118798" y="144630"/>
                  </a:cubicBezTo>
                  <a:cubicBezTo>
                    <a:pt x="94456" y="145159"/>
                    <a:pt x="11906" y="121347"/>
                    <a:pt x="1323" y="112880"/>
                  </a:cubicBezTo>
                  <a:cubicBezTo>
                    <a:pt x="-9260" y="104413"/>
                    <a:pt x="46831" y="102297"/>
                    <a:pt x="55298" y="93830"/>
                  </a:cubicBezTo>
                  <a:cubicBezTo>
                    <a:pt x="63765" y="85363"/>
                    <a:pt x="56885" y="59963"/>
                    <a:pt x="52123" y="62080"/>
                  </a:cubicBezTo>
                  <a:cubicBezTo>
                    <a:pt x="47361" y="64197"/>
                    <a:pt x="19315" y="94359"/>
                    <a:pt x="26723" y="106530"/>
                  </a:cubicBezTo>
                  <a:cubicBezTo>
                    <a:pt x="34131" y="118701"/>
                    <a:pt x="73819" y="128755"/>
                    <a:pt x="96573" y="135105"/>
                  </a:cubicBezTo>
                  <a:cubicBezTo>
                    <a:pt x="119327" y="141455"/>
                    <a:pt x="165365" y="158918"/>
                    <a:pt x="163248" y="144630"/>
                  </a:cubicBezTo>
                  <a:cubicBezTo>
                    <a:pt x="161131" y="130343"/>
                    <a:pt x="107685" y="71605"/>
                    <a:pt x="83873" y="49380"/>
                  </a:cubicBezTo>
                  <a:cubicBezTo>
                    <a:pt x="60061" y="27155"/>
                    <a:pt x="54240" y="-8299"/>
                    <a:pt x="64823" y="175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0" name="フリーフォーム 2119">
              <a:extLst>
                <a:ext uri="{FF2B5EF4-FFF2-40B4-BE49-F238E27FC236}">
                  <a16:creationId xmlns:a16="http://schemas.microsoft.com/office/drawing/2014/main" id="{22FEC0D0-44BA-313C-79BD-D877BB45B14F}"/>
                </a:ext>
              </a:extLst>
            </p:cNvPr>
            <p:cNvSpPr/>
            <p:nvPr/>
          </p:nvSpPr>
          <p:spPr>
            <a:xfrm>
              <a:off x="7115064" y="4991653"/>
              <a:ext cx="216299" cy="387065"/>
            </a:xfrm>
            <a:custGeom>
              <a:avLst/>
              <a:gdLst>
                <a:gd name="connsiteX0" fmla="*/ 111 w 216299"/>
                <a:gd name="connsiteY0" fmla="*/ 335997 h 387065"/>
                <a:gd name="connsiteX1" fmla="*/ 158861 w 216299"/>
                <a:gd name="connsiteY1" fmla="*/ 316947 h 387065"/>
                <a:gd name="connsiteX2" fmla="*/ 111236 w 216299"/>
                <a:gd name="connsiteY2" fmla="*/ 266147 h 387065"/>
                <a:gd name="connsiteX3" fmla="*/ 108061 w 216299"/>
                <a:gd name="connsiteY3" fmla="*/ 174072 h 387065"/>
                <a:gd name="connsiteX4" fmla="*/ 35036 w 216299"/>
                <a:gd name="connsiteY4" fmla="*/ 2622 h 387065"/>
                <a:gd name="connsiteX5" fmla="*/ 69961 w 216299"/>
                <a:gd name="connsiteY5" fmla="*/ 66122 h 387065"/>
                <a:gd name="connsiteX6" fmla="*/ 82661 w 216299"/>
                <a:gd name="connsiteY6" fmla="*/ 8972 h 387065"/>
                <a:gd name="connsiteX7" fmla="*/ 209661 w 216299"/>
                <a:gd name="connsiteY7" fmla="*/ 75647 h 387065"/>
                <a:gd name="connsiteX8" fmla="*/ 89011 w 216299"/>
                <a:gd name="connsiteY8" fmla="*/ 18497 h 387065"/>
                <a:gd name="connsiteX9" fmla="*/ 82661 w 216299"/>
                <a:gd name="connsiteY9" fmla="*/ 40722 h 387065"/>
                <a:gd name="connsiteX10" fmla="*/ 98536 w 216299"/>
                <a:gd name="connsiteY10" fmla="*/ 221697 h 387065"/>
                <a:gd name="connsiteX11" fmla="*/ 146161 w 216299"/>
                <a:gd name="connsiteY11" fmla="*/ 313772 h 387065"/>
                <a:gd name="connsiteX12" fmla="*/ 216011 w 216299"/>
                <a:gd name="connsiteY12" fmla="*/ 386797 h 387065"/>
                <a:gd name="connsiteX13" fmla="*/ 168386 w 216299"/>
                <a:gd name="connsiteY13" fmla="*/ 339172 h 387065"/>
                <a:gd name="connsiteX14" fmla="*/ 104886 w 216299"/>
                <a:gd name="connsiteY14" fmla="*/ 358222 h 387065"/>
                <a:gd name="connsiteX15" fmla="*/ 133461 w 216299"/>
                <a:gd name="connsiteY15" fmla="*/ 329647 h 387065"/>
                <a:gd name="connsiteX16" fmla="*/ 111 w 216299"/>
                <a:gd name="connsiteY16" fmla="*/ 335997 h 38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6299" h="387065">
                  <a:moveTo>
                    <a:pt x="111" y="335997"/>
                  </a:moveTo>
                  <a:cubicBezTo>
                    <a:pt x="4344" y="333880"/>
                    <a:pt x="140340" y="328589"/>
                    <a:pt x="158861" y="316947"/>
                  </a:cubicBezTo>
                  <a:cubicBezTo>
                    <a:pt x="177382" y="305305"/>
                    <a:pt x="119703" y="289959"/>
                    <a:pt x="111236" y="266147"/>
                  </a:cubicBezTo>
                  <a:cubicBezTo>
                    <a:pt x="102769" y="242335"/>
                    <a:pt x="120761" y="217993"/>
                    <a:pt x="108061" y="174072"/>
                  </a:cubicBezTo>
                  <a:cubicBezTo>
                    <a:pt x="95361" y="130151"/>
                    <a:pt x="41386" y="20614"/>
                    <a:pt x="35036" y="2622"/>
                  </a:cubicBezTo>
                  <a:cubicBezTo>
                    <a:pt x="28686" y="-15370"/>
                    <a:pt x="62024" y="65064"/>
                    <a:pt x="69961" y="66122"/>
                  </a:cubicBezTo>
                  <a:cubicBezTo>
                    <a:pt x="77898" y="67180"/>
                    <a:pt x="59378" y="7384"/>
                    <a:pt x="82661" y="8972"/>
                  </a:cubicBezTo>
                  <a:cubicBezTo>
                    <a:pt x="105944" y="10559"/>
                    <a:pt x="208603" y="74059"/>
                    <a:pt x="209661" y="75647"/>
                  </a:cubicBezTo>
                  <a:cubicBezTo>
                    <a:pt x="210719" y="77235"/>
                    <a:pt x="89011" y="18497"/>
                    <a:pt x="89011" y="18497"/>
                  </a:cubicBezTo>
                  <a:cubicBezTo>
                    <a:pt x="67844" y="12676"/>
                    <a:pt x="81074" y="6855"/>
                    <a:pt x="82661" y="40722"/>
                  </a:cubicBezTo>
                  <a:cubicBezTo>
                    <a:pt x="84248" y="74589"/>
                    <a:pt x="87953" y="176189"/>
                    <a:pt x="98536" y="221697"/>
                  </a:cubicBezTo>
                  <a:cubicBezTo>
                    <a:pt x="109119" y="267205"/>
                    <a:pt x="126582" y="286255"/>
                    <a:pt x="146161" y="313772"/>
                  </a:cubicBezTo>
                  <a:cubicBezTo>
                    <a:pt x="165740" y="341289"/>
                    <a:pt x="212307" y="382564"/>
                    <a:pt x="216011" y="386797"/>
                  </a:cubicBezTo>
                  <a:cubicBezTo>
                    <a:pt x="219715" y="391030"/>
                    <a:pt x="186907" y="343935"/>
                    <a:pt x="168386" y="339172"/>
                  </a:cubicBezTo>
                  <a:cubicBezTo>
                    <a:pt x="149865" y="334409"/>
                    <a:pt x="110707" y="359810"/>
                    <a:pt x="104886" y="358222"/>
                  </a:cubicBezTo>
                  <a:cubicBezTo>
                    <a:pt x="99065" y="356635"/>
                    <a:pt x="153569" y="334409"/>
                    <a:pt x="133461" y="329647"/>
                  </a:cubicBezTo>
                  <a:cubicBezTo>
                    <a:pt x="113353" y="324885"/>
                    <a:pt x="-4122" y="338114"/>
                    <a:pt x="111" y="3359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1" name="フリーフォーム 2120">
              <a:extLst>
                <a:ext uri="{FF2B5EF4-FFF2-40B4-BE49-F238E27FC236}">
                  <a16:creationId xmlns:a16="http://schemas.microsoft.com/office/drawing/2014/main" id="{25DDF8B2-F898-47D6-4326-5FA239EB1339}"/>
                </a:ext>
              </a:extLst>
            </p:cNvPr>
            <p:cNvSpPr/>
            <p:nvPr/>
          </p:nvSpPr>
          <p:spPr>
            <a:xfrm>
              <a:off x="7633746" y="5197261"/>
              <a:ext cx="446161" cy="305305"/>
            </a:xfrm>
            <a:custGeom>
              <a:avLst/>
              <a:gdLst>
                <a:gd name="connsiteX0" fmla="*/ 367254 w 446161"/>
                <a:gd name="connsiteY0" fmla="*/ 3389 h 305305"/>
                <a:gd name="connsiteX1" fmla="*/ 402179 w 446161"/>
                <a:gd name="connsiteY1" fmla="*/ 197064 h 305305"/>
                <a:gd name="connsiteX2" fmla="*/ 338679 w 446161"/>
                <a:gd name="connsiteY2" fmla="*/ 168489 h 305305"/>
                <a:gd name="connsiteX3" fmla="*/ 97379 w 446161"/>
                <a:gd name="connsiteY3" fmla="*/ 41489 h 305305"/>
                <a:gd name="connsiteX4" fmla="*/ 2129 w 446161"/>
                <a:gd name="connsiteY4" fmla="*/ 25614 h 305305"/>
                <a:gd name="connsiteX5" fmla="*/ 33879 w 446161"/>
                <a:gd name="connsiteY5" fmla="*/ 76414 h 305305"/>
                <a:gd name="connsiteX6" fmla="*/ 65629 w 446161"/>
                <a:gd name="connsiteY6" fmla="*/ 165314 h 305305"/>
                <a:gd name="connsiteX7" fmla="*/ 24354 w 446161"/>
                <a:gd name="connsiteY7" fmla="*/ 54189 h 305305"/>
                <a:gd name="connsiteX8" fmla="*/ 135479 w 446161"/>
                <a:gd name="connsiteY8" fmla="*/ 85939 h 305305"/>
                <a:gd name="connsiteX9" fmla="*/ 97379 w 446161"/>
                <a:gd name="connsiteY9" fmla="*/ 111339 h 305305"/>
                <a:gd name="connsiteX10" fmla="*/ 110079 w 446161"/>
                <a:gd name="connsiteY10" fmla="*/ 206589 h 305305"/>
                <a:gd name="connsiteX11" fmla="*/ 176754 w 446161"/>
                <a:gd name="connsiteY11" fmla="*/ 238339 h 305305"/>
                <a:gd name="connsiteX12" fmla="*/ 208504 w 446161"/>
                <a:gd name="connsiteY12" fmla="*/ 305014 h 305305"/>
                <a:gd name="connsiteX13" fmla="*/ 119604 w 446161"/>
                <a:gd name="connsiteY13" fmla="*/ 209764 h 305305"/>
                <a:gd name="connsiteX14" fmla="*/ 91029 w 446161"/>
                <a:gd name="connsiteY14" fmla="*/ 120864 h 305305"/>
                <a:gd name="connsiteX15" fmla="*/ 272004 w 446161"/>
                <a:gd name="connsiteY15" fmla="*/ 149439 h 305305"/>
                <a:gd name="connsiteX16" fmla="*/ 294229 w 446161"/>
                <a:gd name="connsiteY16" fmla="*/ 190714 h 305305"/>
                <a:gd name="connsiteX17" fmla="*/ 243429 w 446161"/>
                <a:gd name="connsiteY17" fmla="*/ 270089 h 305305"/>
                <a:gd name="connsiteX18" fmla="*/ 294229 w 446161"/>
                <a:gd name="connsiteY18" fmla="*/ 174839 h 305305"/>
                <a:gd name="connsiteX19" fmla="*/ 287879 w 446161"/>
                <a:gd name="connsiteY19" fmla="*/ 149439 h 305305"/>
                <a:gd name="connsiteX20" fmla="*/ 433929 w 446161"/>
                <a:gd name="connsiteY20" fmla="*/ 165314 h 305305"/>
                <a:gd name="connsiteX21" fmla="*/ 433929 w 446161"/>
                <a:gd name="connsiteY21" fmla="*/ 136739 h 305305"/>
                <a:gd name="connsiteX22" fmla="*/ 399004 w 446161"/>
                <a:gd name="connsiteY22" fmla="*/ 158964 h 305305"/>
                <a:gd name="connsiteX23" fmla="*/ 376779 w 446161"/>
                <a:gd name="connsiteY23" fmla="*/ 82764 h 305305"/>
                <a:gd name="connsiteX24" fmla="*/ 313279 w 446161"/>
                <a:gd name="connsiteY24" fmla="*/ 95464 h 305305"/>
                <a:gd name="connsiteX25" fmla="*/ 376779 w 446161"/>
                <a:gd name="connsiteY25" fmla="*/ 73239 h 305305"/>
                <a:gd name="connsiteX26" fmla="*/ 367254 w 446161"/>
                <a:gd name="connsiteY26" fmla="*/ 3389 h 30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46161" h="305305">
                  <a:moveTo>
                    <a:pt x="367254" y="3389"/>
                  </a:moveTo>
                  <a:cubicBezTo>
                    <a:pt x="371487" y="24026"/>
                    <a:pt x="406941" y="169547"/>
                    <a:pt x="402179" y="197064"/>
                  </a:cubicBezTo>
                  <a:cubicBezTo>
                    <a:pt x="397417" y="224581"/>
                    <a:pt x="389479" y="194418"/>
                    <a:pt x="338679" y="168489"/>
                  </a:cubicBezTo>
                  <a:cubicBezTo>
                    <a:pt x="287879" y="142560"/>
                    <a:pt x="153471" y="65301"/>
                    <a:pt x="97379" y="41489"/>
                  </a:cubicBezTo>
                  <a:cubicBezTo>
                    <a:pt x="41287" y="17677"/>
                    <a:pt x="12712" y="19793"/>
                    <a:pt x="2129" y="25614"/>
                  </a:cubicBezTo>
                  <a:cubicBezTo>
                    <a:pt x="-8454" y="31435"/>
                    <a:pt x="23296" y="53131"/>
                    <a:pt x="33879" y="76414"/>
                  </a:cubicBezTo>
                  <a:cubicBezTo>
                    <a:pt x="44462" y="99697"/>
                    <a:pt x="67216" y="169018"/>
                    <a:pt x="65629" y="165314"/>
                  </a:cubicBezTo>
                  <a:cubicBezTo>
                    <a:pt x="64042" y="161610"/>
                    <a:pt x="12712" y="67418"/>
                    <a:pt x="24354" y="54189"/>
                  </a:cubicBezTo>
                  <a:cubicBezTo>
                    <a:pt x="35996" y="40960"/>
                    <a:pt x="123308" y="76414"/>
                    <a:pt x="135479" y="85939"/>
                  </a:cubicBezTo>
                  <a:cubicBezTo>
                    <a:pt x="147650" y="95464"/>
                    <a:pt x="101612" y="91231"/>
                    <a:pt x="97379" y="111339"/>
                  </a:cubicBezTo>
                  <a:cubicBezTo>
                    <a:pt x="93146" y="131447"/>
                    <a:pt x="96850" y="185422"/>
                    <a:pt x="110079" y="206589"/>
                  </a:cubicBezTo>
                  <a:cubicBezTo>
                    <a:pt x="123308" y="227756"/>
                    <a:pt x="160350" y="221935"/>
                    <a:pt x="176754" y="238339"/>
                  </a:cubicBezTo>
                  <a:cubicBezTo>
                    <a:pt x="193158" y="254743"/>
                    <a:pt x="218029" y="309777"/>
                    <a:pt x="208504" y="305014"/>
                  </a:cubicBezTo>
                  <a:cubicBezTo>
                    <a:pt x="198979" y="300251"/>
                    <a:pt x="139183" y="240456"/>
                    <a:pt x="119604" y="209764"/>
                  </a:cubicBezTo>
                  <a:cubicBezTo>
                    <a:pt x="100025" y="179072"/>
                    <a:pt x="65629" y="130918"/>
                    <a:pt x="91029" y="120864"/>
                  </a:cubicBezTo>
                  <a:cubicBezTo>
                    <a:pt x="116429" y="110810"/>
                    <a:pt x="238137" y="137797"/>
                    <a:pt x="272004" y="149439"/>
                  </a:cubicBezTo>
                  <a:cubicBezTo>
                    <a:pt x="305871" y="161081"/>
                    <a:pt x="298991" y="170606"/>
                    <a:pt x="294229" y="190714"/>
                  </a:cubicBezTo>
                  <a:cubicBezTo>
                    <a:pt x="289467" y="210822"/>
                    <a:pt x="243429" y="272735"/>
                    <a:pt x="243429" y="270089"/>
                  </a:cubicBezTo>
                  <a:cubicBezTo>
                    <a:pt x="243429" y="267443"/>
                    <a:pt x="286821" y="194947"/>
                    <a:pt x="294229" y="174839"/>
                  </a:cubicBezTo>
                  <a:cubicBezTo>
                    <a:pt x="301637" y="154731"/>
                    <a:pt x="264596" y="151027"/>
                    <a:pt x="287879" y="149439"/>
                  </a:cubicBezTo>
                  <a:cubicBezTo>
                    <a:pt x="311162" y="147852"/>
                    <a:pt x="409587" y="167431"/>
                    <a:pt x="433929" y="165314"/>
                  </a:cubicBezTo>
                  <a:cubicBezTo>
                    <a:pt x="458271" y="163197"/>
                    <a:pt x="439750" y="137797"/>
                    <a:pt x="433929" y="136739"/>
                  </a:cubicBezTo>
                  <a:cubicBezTo>
                    <a:pt x="428108" y="135681"/>
                    <a:pt x="408529" y="167960"/>
                    <a:pt x="399004" y="158964"/>
                  </a:cubicBezTo>
                  <a:cubicBezTo>
                    <a:pt x="389479" y="149968"/>
                    <a:pt x="391067" y="93347"/>
                    <a:pt x="376779" y="82764"/>
                  </a:cubicBezTo>
                  <a:cubicBezTo>
                    <a:pt x="362491" y="72181"/>
                    <a:pt x="313279" y="97051"/>
                    <a:pt x="313279" y="95464"/>
                  </a:cubicBezTo>
                  <a:cubicBezTo>
                    <a:pt x="313279" y="93877"/>
                    <a:pt x="366196" y="83822"/>
                    <a:pt x="376779" y="73239"/>
                  </a:cubicBezTo>
                  <a:cubicBezTo>
                    <a:pt x="387362" y="62656"/>
                    <a:pt x="363021" y="-17248"/>
                    <a:pt x="367254" y="33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2" name="フリーフォーム 2121">
              <a:extLst>
                <a:ext uri="{FF2B5EF4-FFF2-40B4-BE49-F238E27FC236}">
                  <a16:creationId xmlns:a16="http://schemas.microsoft.com/office/drawing/2014/main" id="{DBCE70BE-3B7E-97ED-E846-4E9488AFF607}"/>
                </a:ext>
              </a:extLst>
            </p:cNvPr>
            <p:cNvSpPr/>
            <p:nvPr/>
          </p:nvSpPr>
          <p:spPr>
            <a:xfrm>
              <a:off x="6557692" y="5527101"/>
              <a:ext cx="882820" cy="217968"/>
            </a:xfrm>
            <a:custGeom>
              <a:avLst/>
              <a:gdLst>
                <a:gd name="connsiteX0" fmla="*/ 1858 w 882820"/>
                <a:gd name="connsiteY0" fmla="*/ 159324 h 217968"/>
                <a:gd name="connsiteX1" fmla="*/ 300308 w 882820"/>
                <a:gd name="connsiteY1" fmla="*/ 574 h 217968"/>
                <a:gd name="connsiteX2" fmla="*/ 198708 w 882820"/>
                <a:gd name="connsiteY2" fmla="*/ 105349 h 217968"/>
                <a:gd name="connsiteX3" fmla="*/ 360633 w 882820"/>
                <a:gd name="connsiteY3" fmla="*/ 86299 h 217968"/>
                <a:gd name="connsiteX4" fmla="*/ 398733 w 882820"/>
                <a:gd name="connsiteY4" fmla="*/ 168849 h 217968"/>
                <a:gd name="connsiteX5" fmla="*/ 874983 w 882820"/>
                <a:gd name="connsiteY5" fmla="*/ 213299 h 217968"/>
                <a:gd name="connsiteX6" fmla="*/ 668608 w 882820"/>
                <a:gd name="connsiteY6" fmla="*/ 206949 h 217968"/>
                <a:gd name="connsiteX7" fmla="*/ 322533 w 882820"/>
                <a:gd name="connsiteY7" fmla="*/ 127574 h 217968"/>
                <a:gd name="connsiteX8" fmla="*/ 87583 w 882820"/>
                <a:gd name="connsiteY8" fmla="*/ 149799 h 217968"/>
                <a:gd name="connsiteX9" fmla="*/ 170133 w 882820"/>
                <a:gd name="connsiteY9" fmla="*/ 83124 h 217968"/>
                <a:gd name="connsiteX10" fmla="*/ 1858 w 882820"/>
                <a:gd name="connsiteY10" fmla="*/ 159324 h 21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2820" h="217968">
                  <a:moveTo>
                    <a:pt x="1858" y="159324"/>
                  </a:moveTo>
                  <a:cubicBezTo>
                    <a:pt x="23554" y="145566"/>
                    <a:pt x="267500" y="9570"/>
                    <a:pt x="300308" y="574"/>
                  </a:cubicBezTo>
                  <a:cubicBezTo>
                    <a:pt x="333116" y="-8422"/>
                    <a:pt x="188654" y="91062"/>
                    <a:pt x="198708" y="105349"/>
                  </a:cubicBezTo>
                  <a:cubicBezTo>
                    <a:pt x="208762" y="119636"/>
                    <a:pt x="327296" y="75716"/>
                    <a:pt x="360633" y="86299"/>
                  </a:cubicBezTo>
                  <a:cubicBezTo>
                    <a:pt x="393971" y="96882"/>
                    <a:pt x="313008" y="147682"/>
                    <a:pt x="398733" y="168849"/>
                  </a:cubicBezTo>
                  <a:cubicBezTo>
                    <a:pt x="484458" y="190016"/>
                    <a:pt x="830004" y="206949"/>
                    <a:pt x="874983" y="213299"/>
                  </a:cubicBezTo>
                  <a:cubicBezTo>
                    <a:pt x="919962" y="219649"/>
                    <a:pt x="760683" y="221236"/>
                    <a:pt x="668608" y="206949"/>
                  </a:cubicBezTo>
                  <a:cubicBezTo>
                    <a:pt x="576533" y="192662"/>
                    <a:pt x="419371" y="137099"/>
                    <a:pt x="322533" y="127574"/>
                  </a:cubicBezTo>
                  <a:cubicBezTo>
                    <a:pt x="225695" y="118049"/>
                    <a:pt x="112983" y="157207"/>
                    <a:pt x="87583" y="149799"/>
                  </a:cubicBezTo>
                  <a:cubicBezTo>
                    <a:pt x="62183" y="142391"/>
                    <a:pt x="184950" y="81537"/>
                    <a:pt x="170133" y="83124"/>
                  </a:cubicBezTo>
                  <a:cubicBezTo>
                    <a:pt x="155316" y="84711"/>
                    <a:pt x="-19838" y="173082"/>
                    <a:pt x="1858" y="15932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3" name="フリーフォーム 2122">
              <a:extLst>
                <a:ext uri="{FF2B5EF4-FFF2-40B4-BE49-F238E27FC236}">
                  <a16:creationId xmlns:a16="http://schemas.microsoft.com/office/drawing/2014/main" id="{48332C38-99F5-54D6-236E-E857A25BAB41}"/>
                </a:ext>
              </a:extLst>
            </p:cNvPr>
            <p:cNvSpPr/>
            <p:nvPr/>
          </p:nvSpPr>
          <p:spPr>
            <a:xfrm>
              <a:off x="6827632" y="5705455"/>
              <a:ext cx="646620" cy="422303"/>
            </a:xfrm>
            <a:custGeom>
              <a:avLst/>
              <a:gdLst>
                <a:gd name="connsiteX0" fmla="*/ 24018 w 646620"/>
                <a:gd name="connsiteY0" fmla="*/ 88920 h 422303"/>
                <a:gd name="connsiteX1" fmla="*/ 77993 w 646620"/>
                <a:gd name="connsiteY1" fmla="*/ 92095 h 422303"/>
                <a:gd name="connsiteX2" fmla="*/ 630443 w 646620"/>
                <a:gd name="connsiteY2" fmla="*/ 127020 h 422303"/>
                <a:gd name="connsiteX3" fmla="*/ 481218 w 646620"/>
                <a:gd name="connsiteY3" fmla="*/ 158770 h 422303"/>
                <a:gd name="connsiteX4" fmla="*/ 293893 w 646620"/>
                <a:gd name="connsiteY4" fmla="*/ 219095 h 422303"/>
                <a:gd name="connsiteX5" fmla="*/ 4968 w 646620"/>
                <a:gd name="connsiteY5" fmla="*/ 200045 h 422303"/>
                <a:gd name="connsiteX6" fmla="*/ 554243 w 646620"/>
                <a:gd name="connsiteY6" fmla="*/ 196870 h 422303"/>
                <a:gd name="connsiteX7" fmla="*/ 370093 w 646620"/>
                <a:gd name="connsiteY7" fmla="*/ 298470 h 422303"/>
                <a:gd name="connsiteX8" fmla="*/ 227218 w 646620"/>
                <a:gd name="connsiteY8" fmla="*/ 422295 h 422303"/>
                <a:gd name="connsiteX9" fmla="*/ 385968 w 646620"/>
                <a:gd name="connsiteY9" fmla="*/ 304820 h 422303"/>
                <a:gd name="connsiteX10" fmla="*/ 335168 w 646620"/>
                <a:gd name="connsiteY10" fmla="*/ 266720 h 422303"/>
                <a:gd name="connsiteX11" fmla="*/ 449468 w 646620"/>
                <a:gd name="connsiteY11" fmla="*/ 212745 h 422303"/>
                <a:gd name="connsiteX12" fmla="*/ 433593 w 646620"/>
                <a:gd name="connsiteY12" fmla="*/ 155595 h 422303"/>
                <a:gd name="connsiteX13" fmla="*/ 512968 w 646620"/>
                <a:gd name="connsiteY13" fmla="*/ 117495 h 422303"/>
                <a:gd name="connsiteX14" fmla="*/ 303418 w 646620"/>
                <a:gd name="connsiteY14" fmla="*/ 20 h 422303"/>
                <a:gd name="connsiteX15" fmla="*/ 452643 w 646620"/>
                <a:gd name="connsiteY15" fmla="*/ 127020 h 422303"/>
                <a:gd name="connsiteX16" fmla="*/ 24018 w 646620"/>
                <a:gd name="connsiteY16" fmla="*/ 88920 h 42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46620" h="422303">
                  <a:moveTo>
                    <a:pt x="24018" y="88920"/>
                  </a:moveTo>
                  <a:cubicBezTo>
                    <a:pt x="-38424" y="83099"/>
                    <a:pt x="77993" y="92095"/>
                    <a:pt x="77993" y="92095"/>
                  </a:cubicBezTo>
                  <a:cubicBezTo>
                    <a:pt x="179064" y="98445"/>
                    <a:pt x="563239" y="115908"/>
                    <a:pt x="630443" y="127020"/>
                  </a:cubicBezTo>
                  <a:cubicBezTo>
                    <a:pt x="697647" y="138133"/>
                    <a:pt x="537310" y="143424"/>
                    <a:pt x="481218" y="158770"/>
                  </a:cubicBezTo>
                  <a:cubicBezTo>
                    <a:pt x="425126" y="174116"/>
                    <a:pt x="373268" y="212216"/>
                    <a:pt x="293893" y="219095"/>
                  </a:cubicBezTo>
                  <a:cubicBezTo>
                    <a:pt x="214518" y="225974"/>
                    <a:pt x="-38424" y="203749"/>
                    <a:pt x="4968" y="200045"/>
                  </a:cubicBezTo>
                  <a:cubicBezTo>
                    <a:pt x="48360" y="196341"/>
                    <a:pt x="493389" y="180466"/>
                    <a:pt x="554243" y="196870"/>
                  </a:cubicBezTo>
                  <a:cubicBezTo>
                    <a:pt x="615097" y="213274"/>
                    <a:pt x="424597" y="260899"/>
                    <a:pt x="370093" y="298470"/>
                  </a:cubicBezTo>
                  <a:cubicBezTo>
                    <a:pt x="315589" y="336041"/>
                    <a:pt x="224572" y="421237"/>
                    <a:pt x="227218" y="422295"/>
                  </a:cubicBezTo>
                  <a:cubicBezTo>
                    <a:pt x="229864" y="423353"/>
                    <a:pt x="367976" y="330749"/>
                    <a:pt x="385968" y="304820"/>
                  </a:cubicBezTo>
                  <a:cubicBezTo>
                    <a:pt x="403960" y="278891"/>
                    <a:pt x="324585" y="282066"/>
                    <a:pt x="335168" y="266720"/>
                  </a:cubicBezTo>
                  <a:cubicBezTo>
                    <a:pt x="345751" y="251374"/>
                    <a:pt x="433064" y="231266"/>
                    <a:pt x="449468" y="212745"/>
                  </a:cubicBezTo>
                  <a:cubicBezTo>
                    <a:pt x="465872" y="194224"/>
                    <a:pt x="423010" y="171470"/>
                    <a:pt x="433593" y="155595"/>
                  </a:cubicBezTo>
                  <a:cubicBezTo>
                    <a:pt x="444176" y="139720"/>
                    <a:pt x="534664" y="143424"/>
                    <a:pt x="512968" y="117495"/>
                  </a:cubicBezTo>
                  <a:cubicBezTo>
                    <a:pt x="491272" y="91566"/>
                    <a:pt x="313472" y="-1567"/>
                    <a:pt x="303418" y="20"/>
                  </a:cubicBezTo>
                  <a:cubicBezTo>
                    <a:pt x="293364" y="1607"/>
                    <a:pt x="501856" y="110616"/>
                    <a:pt x="452643" y="127020"/>
                  </a:cubicBezTo>
                  <a:cubicBezTo>
                    <a:pt x="403431" y="143424"/>
                    <a:pt x="86460" y="94741"/>
                    <a:pt x="24018" y="889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4" name="フリーフォーム 2123">
              <a:extLst>
                <a:ext uri="{FF2B5EF4-FFF2-40B4-BE49-F238E27FC236}">
                  <a16:creationId xmlns:a16="http://schemas.microsoft.com/office/drawing/2014/main" id="{21AFF215-4EDA-492B-6849-43946DDEE138}"/>
                </a:ext>
              </a:extLst>
            </p:cNvPr>
            <p:cNvSpPr/>
            <p:nvPr/>
          </p:nvSpPr>
          <p:spPr>
            <a:xfrm>
              <a:off x="6350000" y="1424647"/>
              <a:ext cx="214986" cy="45378"/>
            </a:xfrm>
            <a:custGeom>
              <a:avLst/>
              <a:gdLst>
                <a:gd name="connsiteX0" fmla="*/ 0 w 214986"/>
                <a:gd name="connsiteY0" fmla="*/ 45378 h 45378"/>
                <a:gd name="connsiteX1" fmla="*/ 209550 w 214986"/>
                <a:gd name="connsiteY1" fmla="*/ 928 h 45378"/>
                <a:gd name="connsiteX2" fmla="*/ 142875 w 214986"/>
                <a:gd name="connsiteY2" fmla="*/ 16803 h 45378"/>
                <a:gd name="connsiteX3" fmla="*/ 0 w 214986"/>
                <a:gd name="connsiteY3" fmla="*/ 45378 h 4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86" h="45378">
                  <a:moveTo>
                    <a:pt x="0" y="45378"/>
                  </a:moveTo>
                  <a:cubicBezTo>
                    <a:pt x="11113" y="42732"/>
                    <a:pt x="185738" y="5690"/>
                    <a:pt x="209550" y="928"/>
                  </a:cubicBezTo>
                  <a:cubicBezTo>
                    <a:pt x="233362" y="-3834"/>
                    <a:pt x="173038" y="10982"/>
                    <a:pt x="142875" y="16803"/>
                  </a:cubicBezTo>
                  <a:lnTo>
                    <a:pt x="0" y="453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5" name="フリーフォーム 2124">
              <a:extLst>
                <a:ext uri="{FF2B5EF4-FFF2-40B4-BE49-F238E27FC236}">
                  <a16:creationId xmlns:a16="http://schemas.microsoft.com/office/drawing/2014/main" id="{3F036A11-096C-808D-7DAA-6DFE4E25B269}"/>
                </a:ext>
              </a:extLst>
            </p:cNvPr>
            <p:cNvSpPr/>
            <p:nvPr/>
          </p:nvSpPr>
          <p:spPr>
            <a:xfrm>
              <a:off x="6378567" y="1546184"/>
              <a:ext cx="30178" cy="107640"/>
            </a:xfrm>
            <a:custGeom>
              <a:avLst/>
              <a:gdLst>
                <a:gd name="connsiteX0" fmla="*/ 8 w 30178"/>
                <a:gd name="connsiteY0" fmla="*/ 41 h 107640"/>
                <a:gd name="connsiteX1" fmla="*/ 28583 w 30178"/>
                <a:gd name="connsiteY1" fmla="*/ 101641 h 107640"/>
                <a:gd name="connsiteX2" fmla="*/ 25408 w 30178"/>
                <a:gd name="connsiteY2" fmla="*/ 88941 h 107640"/>
                <a:gd name="connsiteX3" fmla="*/ 8 w 30178"/>
                <a:gd name="connsiteY3" fmla="*/ 41 h 10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78" h="107640">
                  <a:moveTo>
                    <a:pt x="8" y="41"/>
                  </a:moveTo>
                  <a:cubicBezTo>
                    <a:pt x="537" y="2158"/>
                    <a:pt x="28583" y="101641"/>
                    <a:pt x="28583" y="101641"/>
                  </a:cubicBezTo>
                  <a:cubicBezTo>
                    <a:pt x="32816" y="116458"/>
                    <a:pt x="27525" y="100583"/>
                    <a:pt x="25408" y="88941"/>
                  </a:cubicBezTo>
                  <a:cubicBezTo>
                    <a:pt x="23291" y="77299"/>
                    <a:pt x="-521" y="-2076"/>
                    <a:pt x="8" y="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6" name="フリーフォーム 2125">
              <a:extLst>
                <a:ext uri="{FF2B5EF4-FFF2-40B4-BE49-F238E27FC236}">
                  <a16:creationId xmlns:a16="http://schemas.microsoft.com/office/drawing/2014/main" id="{DB06E759-1B51-25D1-D599-A8000DFD2FB6}"/>
                </a:ext>
              </a:extLst>
            </p:cNvPr>
            <p:cNvSpPr/>
            <p:nvPr/>
          </p:nvSpPr>
          <p:spPr>
            <a:xfrm>
              <a:off x="6648385" y="1781172"/>
              <a:ext cx="19661" cy="95268"/>
            </a:xfrm>
            <a:custGeom>
              <a:avLst/>
              <a:gdLst>
                <a:gd name="connsiteX0" fmla="*/ 9590 w 19661"/>
                <a:gd name="connsiteY0" fmla="*/ 3 h 95268"/>
                <a:gd name="connsiteX1" fmla="*/ 12765 w 19661"/>
                <a:gd name="connsiteY1" fmla="*/ 66678 h 95268"/>
                <a:gd name="connsiteX2" fmla="*/ 65 w 19661"/>
                <a:gd name="connsiteY2" fmla="*/ 95253 h 95268"/>
                <a:gd name="connsiteX3" fmla="*/ 19115 w 19661"/>
                <a:gd name="connsiteY3" fmla="*/ 63503 h 95268"/>
                <a:gd name="connsiteX4" fmla="*/ 9590 w 19661"/>
                <a:gd name="connsiteY4" fmla="*/ 3 h 9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61" h="95268">
                  <a:moveTo>
                    <a:pt x="9590" y="3"/>
                  </a:moveTo>
                  <a:cubicBezTo>
                    <a:pt x="8532" y="532"/>
                    <a:pt x="14353" y="50803"/>
                    <a:pt x="12765" y="66678"/>
                  </a:cubicBezTo>
                  <a:cubicBezTo>
                    <a:pt x="11178" y="82553"/>
                    <a:pt x="-993" y="95782"/>
                    <a:pt x="65" y="95253"/>
                  </a:cubicBezTo>
                  <a:cubicBezTo>
                    <a:pt x="1123" y="94724"/>
                    <a:pt x="15940" y="75145"/>
                    <a:pt x="19115" y="63503"/>
                  </a:cubicBezTo>
                  <a:cubicBezTo>
                    <a:pt x="22290" y="51861"/>
                    <a:pt x="10648" y="-526"/>
                    <a:pt x="9590" y="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7" name="フリーフォーム 2126">
              <a:extLst>
                <a:ext uri="{FF2B5EF4-FFF2-40B4-BE49-F238E27FC236}">
                  <a16:creationId xmlns:a16="http://schemas.microsoft.com/office/drawing/2014/main" id="{99CEB699-2EDC-C4EE-F340-794E62E6A51E}"/>
                </a:ext>
              </a:extLst>
            </p:cNvPr>
            <p:cNvSpPr/>
            <p:nvPr/>
          </p:nvSpPr>
          <p:spPr>
            <a:xfrm>
              <a:off x="6134093" y="1723961"/>
              <a:ext cx="34109" cy="68527"/>
            </a:xfrm>
            <a:custGeom>
              <a:avLst/>
              <a:gdLst>
                <a:gd name="connsiteX0" fmla="*/ 7 w 34109"/>
                <a:gd name="connsiteY0" fmla="*/ 64 h 68527"/>
                <a:gd name="connsiteX1" fmla="*/ 31757 w 34109"/>
                <a:gd name="connsiteY1" fmla="*/ 66739 h 68527"/>
                <a:gd name="connsiteX2" fmla="*/ 31757 w 34109"/>
                <a:gd name="connsiteY2" fmla="*/ 50864 h 68527"/>
                <a:gd name="connsiteX3" fmla="*/ 31757 w 34109"/>
                <a:gd name="connsiteY3" fmla="*/ 50864 h 68527"/>
                <a:gd name="connsiteX4" fmla="*/ 28582 w 34109"/>
                <a:gd name="connsiteY4" fmla="*/ 54039 h 68527"/>
                <a:gd name="connsiteX5" fmla="*/ 7 w 34109"/>
                <a:gd name="connsiteY5" fmla="*/ 64 h 6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109" h="68527">
                  <a:moveTo>
                    <a:pt x="7" y="64"/>
                  </a:moveTo>
                  <a:cubicBezTo>
                    <a:pt x="536" y="2181"/>
                    <a:pt x="31757" y="66739"/>
                    <a:pt x="31757" y="66739"/>
                  </a:cubicBezTo>
                  <a:cubicBezTo>
                    <a:pt x="37049" y="75206"/>
                    <a:pt x="31757" y="50864"/>
                    <a:pt x="31757" y="50864"/>
                  </a:cubicBezTo>
                  <a:lnTo>
                    <a:pt x="31757" y="50864"/>
                  </a:lnTo>
                  <a:cubicBezTo>
                    <a:pt x="31228" y="51393"/>
                    <a:pt x="30699" y="59331"/>
                    <a:pt x="28582" y="54039"/>
                  </a:cubicBezTo>
                  <a:cubicBezTo>
                    <a:pt x="26465" y="48747"/>
                    <a:pt x="-522" y="-2053"/>
                    <a:pt x="7" y="6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8" name="フリーフォーム 2127">
              <a:extLst>
                <a:ext uri="{FF2B5EF4-FFF2-40B4-BE49-F238E27FC236}">
                  <a16:creationId xmlns:a16="http://schemas.microsoft.com/office/drawing/2014/main" id="{2A2B6F9B-A297-BE0C-1414-002F099DE6D0}"/>
                </a:ext>
              </a:extLst>
            </p:cNvPr>
            <p:cNvSpPr/>
            <p:nvPr/>
          </p:nvSpPr>
          <p:spPr>
            <a:xfrm>
              <a:off x="6877050" y="1739888"/>
              <a:ext cx="19426" cy="82720"/>
            </a:xfrm>
            <a:custGeom>
              <a:avLst/>
              <a:gdLst>
                <a:gd name="connsiteX0" fmla="*/ 9525 w 19426"/>
                <a:gd name="connsiteY0" fmla="*/ 12 h 82720"/>
                <a:gd name="connsiteX1" fmla="*/ 19050 w 19426"/>
                <a:gd name="connsiteY1" fmla="*/ 63512 h 82720"/>
                <a:gd name="connsiteX2" fmla="*/ 0 w 19426"/>
                <a:gd name="connsiteY2" fmla="*/ 82562 h 82720"/>
                <a:gd name="connsiteX3" fmla="*/ 19050 w 19426"/>
                <a:gd name="connsiteY3" fmla="*/ 69862 h 82720"/>
                <a:gd name="connsiteX4" fmla="*/ 9525 w 19426"/>
                <a:gd name="connsiteY4" fmla="*/ 12 h 82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6" h="82720">
                  <a:moveTo>
                    <a:pt x="9525" y="12"/>
                  </a:moveTo>
                  <a:cubicBezTo>
                    <a:pt x="9525" y="-1046"/>
                    <a:pt x="19050" y="63512"/>
                    <a:pt x="19050" y="63512"/>
                  </a:cubicBezTo>
                  <a:cubicBezTo>
                    <a:pt x="17463" y="77270"/>
                    <a:pt x="0" y="82562"/>
                    <a:pt x="0" y="82562"/>
                  </a:cubicBezTo>
                  <a:cubicBezTo>
                    <a:pt x="0" y="83620"/>
                    <a:pt x="16404" y="79387"/>
                    <a:pt x="19050" y="69862"/>
                  </a:cubicBezTo>
                  <a:cubicBezTo>
                    <a:pt x="21696" y="60337"/>
                    <a:pt x="9525" y="1070"/>
                    <a:pt x="9525" y="1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47" name="フリーフォーム 1946">
              <a:extLst>
                <a:ext uri="{FF2B5EF4-FFF2-40B4-BE49-F238E27FC236}">
                  <a16:creationId xmlns:a16="http://schemas.microsoft.com/office/drawing/2014/main" id="{4C668D87-07CD-1978-E1EF-B01B5DC8E31D}"/>
                </a:ext>
              </a:extLst>
            </p:cNvPr>
            <p:cNvSpPr/>
            <p:nvPr/>
          </p:nvSpPr>
          <p:spPr>
            <a:xfrm>
              <a:off x="2369474" y="3109531"/>
              <a:ext cx="919330" cy="173668"/>
            </a:xfrm>
            <a:custGeom>
              <a:avLst/>
              <a:gdLst>
                <a:gd name="connsiteX0" fmla="*/ 2790 w 919330"/>
                <a:gd name="connsiteY0" fmla="*/ 292 h 173668"/>
                <a:gd name="connsiteX1" fmla="*/ 861118 w 919330"/>
                <a:gd name="connsiteY1" fmla="*/ 142627 h 173668"/>
                <a:gd name="connsiteX2" fmla="*/ 830926 w 919330"/>
                <a:gd name="connsiteY2" fmla="*/ 142627 h 173668"/>
                <a:gd name="connsiteX3" fmla="*/ 740349 w 919330"/>
                <a:gd name="connsiteY3" fmla="*/ 172820 h 173668"/>
                <a:gd name="connsiteX4" fmla="*/ 770541 w 919330"/>
                <a:gd name="connsiteY4" fmla="*/ 155567 h 173668"/>
                <a:gd name="connsiteX5" fmla="*/ 179632 w 919330"/>
                <a:gd name="connsiteY5" fmla="*/ 60677 h 173668"/>
                <a:gd name="connsiteX6" fmla="*/ 572134 w 919330"/>
                <a:gd name="connsiteY6" fmla="*/ 103809 h 173668"/>
                <a:gd name="connsiteX7" fmla="*/ 2790 w 919330"/>
                <a:gd name="connsiteY7" fmla="*/ 292 h 17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9330" h="173668">
                  <a:moveTo>
                    <a:pt x="2790" y="292"/>
                  </a:moveTo>
                  <a:cubicBezTo>
                    <a:pt x="50954" y="6762"/>
                    <a:pt x="861118" y="142627"/>
                    <a:pt x="861118" y="142627"/>
                  </a:cubicBezTo>
                  <a:cubicBezTo>
                    <a:pt x="999141" y="166350"/>
                    <a:pt x="851054" y="137595"/>
                    <a:pt x="830926" y="142627"/>
                  </a:cubicBezTo>
                  <a:cubicBezTo>
                    <a:pt x="810798" y="147659"/>
                    <a:pt x="750413" y="170663"/>
                    <a:pt x="740349" y="172820"/>
                  </a:cubicBezTo>
                  <a:cubicBezTo>
                    <a:pt x="730285" y="174977"/>
                    <a:pt x="863994" y="174257"/>
                    <a:pt x="770541" y="155567"/>
                  </a:cubicBezTo>
                  <a:cubicBezTo>
                    <a:pt x="677088" y="136877"/>
                    <a:pt x="212700" y="69303"/>
                    <a:pt x="179632" y="60677"/>
                  </a:cubicBezTo>
                  <a:cubicBezTo>
                    <a:pt x="146564" y="52051"/>
                    <a:pt x="598732" y="110998"/>
                    <a:pt x="572134" y="103809"/>
                  </a:cubicBezTo>
                  <a:cubicBezTo>
                    <a:pt x="545536" y="96620"/>
                    <a:pt x="-45374" y="-6178"/>
                    <a:pt x="2790" y="29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98" name="フリーフォーム 1997">
              <a:extLst>
                <a:ext uri="{FF2B5EF4-FFF2-40B4-BE49-F238E27FC236}">
                  <a16:creationId xmlns:a16="http://schemas.microsoft.com/office/drawing/2014/main" id="{C277B531-DA60-074A-554F-2BFCDA4F339C}"/>
                </a:ext>
              </a:extLst>
            </p:cNvPr>
            <p:cNvSpPr/>
            <p:nvPr/>
          </p:nvSpPr>
          <p:spPr>
            <a:xfrm>
              <a:off x="2014262" y="2535033"/>
              <a:ext cx="293440" cy="182376"/>
            </a:xfrm>
            <a:custGeom>
              <a:avLst/>
              <a:gdLst>
                <a:gd name="connsiteX0" fmla="*/ 6 w 293440"/>
                <a:gd name="connsiteY0" fmla="*/ 182288 h 182376"/>
                <a:gd name="connsiteX1" fmla="*/ 90583 w 293440"/>
                <a:gd name="connsiteY1" fmla="*/ 48578 h 182376"/>
                <a:gd name="connsiteX2" fmla="*/ 228606 w 293440"/>
                <a:gd name="connsiteY2" fmla="*/ 1133 h 182376"/>
                <a:gd name="connsiteX3" fmla="*/ 172534 w 293440"/>
                <a:gd name="connsiteY3" fmla="*/ 14073 h 182376"/>
                <a:gd name="connsiteX4" fmla="*/ 293304 w 293440"/>
                <a:gd name="connsiteY4" fmla="*/ 5446 h 182376"/>
                <a:gd name="connsiteX5" fmla="*/ 194100 w 293440"/>
                <a:gd name="connsiteY5" fmla="*/ 14073 h 182376"/>
                <a:gd name="connsiteX6" fmla="*/ 86270 w 293440"/>
                <a:gd name="connsiteY6" fmla="*/ 27012 h 182376"/>
                <a:gd name="connsiteX7" fmla="*/ 6 w 293440"/>
                <a:gd name="connsiteY7" fmla="*/ 182288 h 18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3440" h="182376">
                  <a:moveTo>
                    <a:pt x="6" y="182288"/>
                  </a:moveTo>
                  <a:cubicBezTo>
                    <a:pt x="725" y="185882"/>
                    <a:pt x="52483" y="78771"/>
                    <a:pt x="90583" y="48578"/>
                  </a:cubicBezTo>
                  <a:cubicBezTo>
                    <a:pt x="128683" y="18385"/>
                    <a:pt x="214948" y="6884"/>
                    <a:pt x="228606" y="1133"/>
                  </a:cubicBezTo>
                  <a:cubicBezTo>
                    <a:pt x="242264" y="-4618"/>
                    <a:pt x="161751" y="13354"/>
                    <a:pt x="172534" y="14073"/>
                  </a:cubicBezTo>
                  <a:lnTo>
                    <a:pt x="293304" y="5446"/>
                  </a:lnTo>
                  <a:cubicBezTo>
                    <a:pt x="296898" y="5446"/>
                    <a:pt x="228606" y="10479"/>
                    <a:pt x="194100" y="14073"/>
                  </a:cubicBezTo>
                  <a:cubicBezTo>
                    <a:pt x="159594" y="17667"/>
                    <a:pt x="114306" y="414"/>
                    <a:pt x="86270" y="27012"/>
                  </a:cubicBezTo>
                  <a:cubicBezTo>
                    <a:pt x="58234" y="53610"/>
                    <a:pt x="-713" y="178694"/>
                    <a:pt x="6" y="1822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2" name="フリーフォーム 2041">
              <a:extLst>
                <a:ext uri="{FF2B5EF4-FFF2-40B4-BE49-F238E27FC236}">
                  <a16:creationId xmlns:a16="http://schemas.microsoft.com/office/drawing/2014/main" id="{8173B787-C73C-1C47-C3A8-E024329B0D6C}"/>
                </a:ext>
              </a:extLst>
            </p:cNvPr>
            <p:cNvSpPr/>
            <p:nvPr/>
          </p:nvSpPr>
          <p:spPr>
            <a:xfrm>
              <a:off x="1547628" y="2630969"/>
              <a:ext cx="423867" cy="116640"/>
            </a:xfrm>
            <a:custGeom>
              <a:avLst/>
              <a:gdLst>
                <a:gd name="connsiteX0" fmla="*/ 104330 w 423867"/>
                <a:gd name="connsiteY0" fmla="*/ 88 h 116640"/>
                <a:gd name="connsiteX1" fmla="*/ 414881 w 423867"/>
                <a:gd name="connsiteY1" fmla="*/ 17340 h 116640"/>
                <a:gd name="connsiteX2" fmla="*/ 328617 w 423867"/>
                <a:gd name="connsiteY2" fmla="*/ 8714 h 116640"/>
                <a:gd name="connsiteX3" fmla="*/ 207847 w 423867"/>
                <a:gd name="connsiteY3" fmla="*/ 38906 h 116640"/>
                <a:gd name="connsiteX4" fmla="*/ 814 w 423867"/>
                <a:gd name="connsiteY4" fmla="*/ 116544 h 116640"/>
                <a:gd name="connsiteX5" fmla="*/ 138836 w 423867"/>
                <a:gd name="connsiteY5" fmla="*/ 56159 h 116640"/>
                <a:gd name="connsiteX6" fmla="*/ 216474 w 423867"/>
                <a:gd name="connsiteY6" fmla="*/ 112231 h 116640"/>
                <a:gd name="connsiteX7" fmla="*/ 181968 w 423867"/>
                <a:gd name="connsiteY7" fmla="*/ 60473 h 116640"/>
                <a:gd name="connsiteX8" fmla="*/ 216474 w 423867"/>
                <a:gd name="connsiteY8" fmla="*/ 13027 h 116640"/>
                <a:gd name="connsiteX9" fmla="*/ 104330 w 423867"/>
                <a:gd name="connsiteY9" fmla="*/ 88 h 11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3867" h="116640">
                  <a:moveTo>
                    <a:pt x="104330" y="88"/>
                  </a:moveTo>
                  <a:cubicBezTo>
                    <a:pt x="137398" y="807"/>
                    <a:pt x="377500" y="15902"/>
                    <a:pt x="414881" y="17340"/>
                  </a:cubicBezTo>
                  <a:cubicBezTo>
                    <a:pt x="452262" y="18778"/>
                    <a:pt x="363123" y="5120"/>
                    <a:pt x="328617" y="8714"/>
                  </a:cubicBezTo>
                  <a:cubicBezTo>
                    <a:pt x="294111" y="12308"/>
                    <a:pt x="262481" y="20934"/>
                    <a:pt x="207847" y="38906"/>
                  </a:cubicBezTo>
                  <a:cubicBezTo>
                    <a:pt x="153213" y="56878"/>
                    <a:pt x="12316" y="113669"/>
                    <a:pt x="814" y="116544"/>
                  </a:cubicBezTo>
                  <a:cubicBezTo>
                    <a:pt x="-10688" y="119419"/>
                    <a:pt x="102893" y="56878"/>
                    <a:pt x="138836" y="56159"/>
                  </a:cubicBezTo>
                  <a:cubicBezTo>
                    <a:pt x="174779" y="55440"/>
                    <a:pt x="209285" y="111512"/>
                    <a:pt x="216474" y="112231"/>
                  </a:cubicBezTo>
                  <a:cubicBezTo>
                    <a:pt x="223663" y="112950"/>
                    <a:pt x="181968" y="77007"/>
                    <a:pt x="181968" y="60473"/>
                  </a:cubicBezTo>
                  <a:cubicBezTo>
                    <a:pt x="181968" y="43939"/>
                    <a:pt x="228695" y="23091"/>
                    <a:pt x="216474" y="13027"/>
                  </a:cubicBezTo>
                  <a:cubicBezTo>
                    <a:pt x="204253" y="2963"/>
                    <a:pt x="71262" y="-631"/>
                    <a:pt x="104330" y="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29" name="フリーフォーム 2128">
              <a:extLst>
                <a:ext uri="{FF2B5EF4-FFF2-40B4-BE49-F238E27FC236}">
                  <a16:creationId xmlns:a16="http://schemas.microsoft.com/office/drawing/2014/main" id="{8A705D64-221F-6769-4E66-87EF41694BB5}"/>
                </a:ext>
              </a:extLst>
            </p:cNvPr>
            <p:cNvSpPr/>
            <p:nvPr/>
          </p:nvSpPr>
          <p:spPr>
            <a:xfrm>
              <a:off x="1239444" y="2527363"/>
              <a:ext cx="210313" cy="121705"/>
            </a:xfrm>
            <a:custGeom>
              <a:avLst/>
              <a:gdLst>
                <a:gd name="connsiteX0" fmla="*/ 209794 w 210313"/>
                <a:gd name="connsiteY0" fmla="*/ 177 h 121705"/>
                <a:gd name="connsiteX1" fmla="*/ 7073 w 210313"/>
                <a:gd name="connsiteY1" fmla="*/ 116633 h 121705"/>
                <a:gd name="connsiteX2" fmla="*/ 63145 w 210313"/>
                <a:gd name="connsiteY2" fmla="*/ 90754 h 121705"/>
                <a:gd name="connsiteX3" fmla="*/ 209794 w 210313"/>
                <a:gd name="connsiteY3" fmla="*/ 177 h 121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313" h="121705">
                  <a:moveTo>
                    <a:pt x="209794" y="177"/>
                  </a:moveTo>
                  <a:cubicBezTo>
                    <a:pt x="200449" y="4490"/>
                    <a:pt x="31514" y="101537"/>
                    <a:pt x="7073" y="116633"/>
                  </a:cubicBezTo>
                  <a:cubicBezTo>
                    <a:pt x="-17368" y="131729"/>
                    <a:pt x="26483" y="110163"/>
                    <a:pt x="63145" y="90754"/>
                  </a:cubicBezTo>
                  <a:cubicBezTo>
                    <a:pt x="99807" y="71345"/>
                    <a:pt x="219139" y="-4136"/>
                    <a:pt x="209794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0" name="フリーフォーム 2129">
              <a:extLst>
                <a:ext uri="{FF2B5EF4-FFF2-40B4-BE49-F238E27FC236}">
                  <a16:creationId xmlns:a16="http://schemas.microsoft.com/office/drawing/2014/main" id="{54E85E04-702F-88A3-48C6-5033638157E9}"/>
                </a:ext>
              </a:extLst>
            </p:cNvPr>
            <p:cNvSpPr/>
            <p:nvPr/>
          </p:nvSpPr>
          <p:spPr>
            <a:xfrm>
              <a:off x="979683" y="2458171"/>
              <a:ext cx="322866" cy="327323"/>
            </a:xfrm>
            <a:custGeom>
              <a:avLst/>
              <a:gdLst>
                <a:gd name="connsiteX0" fmla="*/ 315717 w 322866"/>
                <a:gd name="connsiteY0" fmla="*/ 8804 h 327323"/>
                <a:gd name="connsiteX1" fmla="*/ 1392 w 322866"/>
                <a:gd name="connsiteY1" fmla="*/ 326304 h 327323"/>
                <a:gd name="connsiteX2" fmla="*/ 204592 w 322866"/>
                <a:gd name="connsiteY2" fmla="*/ 107229 h 327323"/>
                <a:gd name="connsiteX3" fmla="*/ 315717 w 322866"/>
                <a:gd name="connsiteY3" fmla="*/ 8804 h 32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866" h="327323">
                  <a:moveTo>
                    <a:pt x="315717" y="8804"/>
                  </a:moveTo>
                  <a:cubicBezTo>
                    <a:pt x="281850" y="45316"/>
                    <a:pt x="19913" y="309900"/>
                    <a:pt x="1392" y="326304"/>
                  </a:cubicBezTo>
                  <a:cubicBezTo>
                    <a:pt x="-17129" y="342708"/>
                    <a:pt x="154321" y="156441"/>
                    <a:pt x="204592" y="107229"/>
                  </a:cubicBezTo>
                  <a:cubicBezTo>
                    <a:pt x="254863" y="58017"/>
                    <a:pt x="349584" y="-27708"/>
                    <a:pt x="315717" y="88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1" name="フリーフォーム 2130">
              <a:extLst>
                <a:ext uri="{FF2B5EF4-FFF2-40B4-BE49-F238E27FC236}">
                  <a16:creationId xmlns:a16="http://schemas.microsoft.com/office/drawing/2014/main" id="{36937642-9258-A780-204B-408B29B9319B}"/>
                </a:ext>
              </a:extLst>
            </p:cNvPr>
            <p:cNvSpPr/>
            <p:nvPr/>
          </p:nvSpPr>
          <p:spPr>
            <a:xfrm>
              <a:off x="1328592" y="2936668"/>
              <a:ext cx="335438" cy="19464"/>
            </a:xfrm>
            <a:custGeom>
              <a:avLst/>
              <a:gdLst>
                <a:gd name="connsiteX0" fmla="*/ 1733 w 335438"/>
                <a:gd name="connsiteY0" fmla="*/ 19257 h 19464"/>
                <a:gd name="connsiteX1" fmla="*/ 328758 w 335438"/>
                <a:gd name="connsiteY1" fmla="*/ 207 h 19464"/>
                <a:gd name="connsiteX2" fmla="*/ 204933 w 335438"/>
                <a:gd name="connsiteY2" fmla="*/ 9732 h 19464"/>
                <a:gd name="connsiteX3" fmla="*/ 1733 w 335438"/>
                <a:gd name="connsiteY3" fmla="*/ 19257 h 19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438" h="19464">
                  <a:moveTo>
                    <a:pt x="1733" y="19257"/>
                  </a:moveTo>
                  <a:cubicBezTo>
                    <a:pt x="22370" y="17670"/>
                    <a:pt x="294891" y="1794"/>
                    <a:pt x="328758" y="207"/>
                  </a:cubicBezTo>
                  <a:cubicBezTo>
                    <a:pt x="362625" y="-1380"/>
                    <a:pt x="259437" y="6557"/>
                    <a:pt x="204933" y="9732"/>
                  </a:cubicBezTo>
                  <a:cubicBezTo>
                    <a:pt x="150429" y="12907"/>
                    <a:pt x="-18904" y="20844"/>
                    <a:pt x="1733" y="192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2" name="フリーフォーム 2131">
              <a:extLst>
                <a:ext uri="{FF2B5EF4-FFF2-40B4-BE49-F238E27FC236}">
                  <a16:creationId xmlns:a16="http://schemas.microsoft.com/office/drawing/2014/main" id="{55116395-69A1-D8E5-9605-6A9538FF336A}"/>
                </a:ext>
              </a:extLst>
            </p:cNvPr>
            <p:cNvSpPr/>
            <p:nvPr/>
          </p:nvSpPr>
          <p:spPr>
            <a:xfrm>
              <a:off x="768085" y="3602446"/>
              <a:ext cx="35267" cy="341462"/>
            </a:xfrm>
            <a:custGeom>
              <a:avLst/>
              <a:gdLst>
                <a:gd name="connsiteX0" fmla="*/ 16140 w 35267"/>
                <a:gd name="connsiteY0" fmla="*/ 1179 h 341462"/>
                <a:gd name="connsiteX1" fmla="*/ 35190 w 35267"/>
                <a:gd name="connsiteY1" fmla="*/ 331379 h 341462"/>
                <a:gd name="connsiteX2" fmla="*/ 22490 w 35267"/>
                <a:gd name="connsiteY2" fmla="*/ 255179 h 341462"/>
                <a:gd name="connsiteX3" fmla="*/ 12965 w 35267"/>
                <a:gd name="connsiteY3" fmla="*/ 242479 h 341462"/>
                <a:gd name="connsiteX4" fmla="*/ 265 w 35267"/>
                <a:gd name="connsiteY4" fmla="*/ 264704 h 341462"/>
                <a:gd name="connsiteX5" fmla="*/ 25665 w 35267"/>
                <a:gd name="connsiteY5" fmla="*/ 223429 h 341462"/>
                <a:gd name="connsiteX6" fmla="*/ 16140 w 35267"/>
                <a:gd name="connsiteY6" fmla="*/ 1179 h 34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267" h="341462">
                  <a:moveTo>
                    <a:pt x="16140" y="1179"/>
                  </a:moveTo>
                  <a:cubicBezTo>
                    <a:pt x="17728" y="19171"/>
                    <a:pt x="34132" y="289046"/>
                    <a:pt x="35190" y="331379"/>
                  </a:cubicBezTo>
                  <a:cubicBezTo>
                    <a:pt x="36248" y="373712"/>
                    <a:pt x="26194" y="269996"/>
                    <a:pt x="22490" y="255179"/>
                  </a:cubicBezTo>
                  <a:cubicBezTo>
                    <a:pt x="18786" y="240362"/>
                    <a:pt x="16669" y="240892"/>
                    <a:pt x="12965" y="242479"/>
                  </a:cubicBezTo>
                  <a:cubicBezTo>
                    <a:pt x="9261" y="244066"/>
                    <a:pt x="-1852" y="267879"/>
                    <a:pt x="265" y="264704"/>
                  </a:cubicBezTo>
                  <a:cubicBezTo>
                    <a:pt x="2382" y="261529"/>
                    <a:pt x="21432" y="270525"/>
                    <a:pt x="25665" y="223429"/>
                  </a:cubicBezTo>
                  <a:cubicBezTo>
                    <a:pt x="29898" y="176333"/>
                    <a:pt x="14552" y="-16813"/>
                    <a:pt x="16140" y="11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3" name="フリーフォーム 2132">
              <a:extLst>
                <a:ext uri="{FF2B5EF4-FFF2-40B4-BE49-F238E27FC236}">
                  <a16:creationId xmlns:a16="http://schemas.microsoft.com/office/drawing/2014/main" id="{E73F38A2-B40F-33AC-F61C-E8D26E2593D5}"/>
                </a:ext>
              </a:extLst>
            </p:cNvPr>
            <p:cNvSpPr/>
            <p:nvPr/>
          </p:nvSpPr>
          <p:spPr>
            <a:xfrm>
              <a:off x="968053" y="3469079"/>
              <a:ext cx="108382" cy="247834"/>
            </a:xfrm>
            <a:custGeom>
              <a:avLst/>
              <a:gdLst>
                <a:gd name="connsiteX0" fmla="*/ 79697 w 108382"/>
                <a:gd name="connsiteY0" fmla="*/ 1196 h 247834"/>
                <a:gd name="connsiteX1" fmla="*/ 3497 w 108382"/>
                <a:gd name="connsiteY1" fmla="*/ 239321 h 247834"/>
                <a:gd name="connsiteX2" fmla="*/ 22547 w 108382"/>
                <a:gd name="connsiteY2" fmla="*/ 185346 h 247834"/>
                <a:gd name="connsiteX3" fmla="*/ 108272 w 108382"/>
                <a:gd name="connsiteY3" fmla="*/ 93271 h 247834"/>
                <a:gd name="connsiteX4" fmla="*/ 41597 w 108382"/>
                <a:gd name="connsiteY4" fmla="*/ 144071 h 247834"/>
                <a:gd name="connsiteX5" fmla="*/ 79697 w 108382"/>
                <a:gd name="connsiteY5" fmla="*/ 1196 h 247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82" h="247834">
                  <a:moveTo>
                    <a:pt x="79697" y="1196"/>
                  </a:moveTo>
                  <a:cubicBezTo>
                    <a:pt x="73347" y="17071"/>
                    <a:pt x="13022" y="208629"/>
                    <a:pt x="3497" y="239321"/>
                  </a:cubicBezTo>
                  <a:cubicBezTo>
                    <a:pt x="-6028" y="270013"/>
                    <a:pt x="5084" y="209688"/>
                    <a:pt x="22547" y="185346"/>
                  </a:cubicBezTo>
                  <a:cubicBezTo>
                    <a:pt x="40010" y="161004"/>
                    <a:pt x="105097" y="100150"/>
                    <a:pt x="108272" y="93271"/>
                  </a:cubicBezTo>
                  <a:cubicBezTo>
                    <a:pt x="111447" y="86392"/>
                    <a:pt x="45301" y="155713"/>
                    <a:pt x="41597" y="144071"/>
                  </a:cubicBezTo>
                  <a:cubicBezTo>
                    <a:pt x="37893" y="132429"/>
                    <a:pt x="86047" y="-14679"/>
                    <a:pt x="79697" y="11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4" name="フリーフォーム 2133">
              <a:extLst>
                <a:ext uri="{FF2B5EF4-FFF2-40B4-BE49-F238E27FC236}">
                  <a16:creationId xmlns:a16="http://schemas.microsoft.com/office/drawing/2014/main" id="{6F2F4A48-CCBB-42DB-C805-951AB84FE160}"/>
                </a:ext>
              </a:extLst>
            </p:cNvPr>
            <p:cNvSpPr/>
            <p:nvPr/>
          </p:nvSpPr>
          <p:spPr>
            <a:xfrm>
              <a:off x="1060136" y="3790655"/>
              <a:ext cx="395976" cy="277200"/>
            </a:xfrm>
            <a:custGeom>
              <a:avLst/>
              <a:gdLst>
                <a:gd name="connsiteX0" fmla="*/ 314 w 395976"/>
                <a:gd name="connsiteY0" fmla="*/ 295 h 277200"/>
                <a:gd name="connsiteX1" fmla="*/ 374964 w 395976"/>
                <a:gd name="connsiteY1" fmla="*/ 263820 h 277200"/>
                <a:gd name="connsiteX2" fmla="*/ 311464 w 395976"/>
                <a:gd name="connsiteY2" fmla="*/ 213020 h 277200"/>
                <a:gd name="connsiteX3" fmla="*/ 314 w 395976"/>
                <a:gd name="connsiteY3" fmla="*/ 295 h 2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976" h="277200">
                  <a:moveTo>
                    <a:pt x="314" y="295"/>
                  </a:moveTo>
                  <a:cubicBezTo>
                    <a:pt x="10897" y="8762"/>
                    <a:pt x="323106" y="228366"/>
                    <a:pt x="374964" y="263820"/>
                  </a:cubicBezTo>
                  <a:cubicBezTo>
                    <a:pt x="426822" y="299274"/>
                    <a:pt x="373906" y="257999"/>
                    <a:pt x="311464" y="213020"/>
                  </a:cubicBezTo>
                  <a:cubicBezTo>
                    <a:pt x="249022" y="168041"/>
                    <a:pt x="-10269" y="-8172"/>
                    <a:pt x="314" y="2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5" name="フリーフォーム 2134">
              <a:extLst>
                <a:ext uri="{FF2B5EF4-FFF2-40B4-BE49-F238E27FC236}">
                  <a16:creationId xmlns:a16="http://schemas.microsoft.com/office/drawing/2014/main" id="{2204A48B-BDE9-899F-DA5A-7B04EC3C9BB2}"/>
                </a:ext>
              </a:extLst>
            </p:cNvPr>
            <p:cNvSpPr/>
            <p:nvPr/>
          </p:nvSpPr>
          <p:spPr>
            <a:xfrm>
              <a:off x="2575739" y="2387223"/>
              <a:ext cx="230965" cy="432189"/>
            </a:xfrm>
            <a:custGeom>
              <a:avLst/>
              <a:gdLst>
                <a:gd name="connsiteX0" fmla="*/ 62686 w 230965"/>
                <a:gd name="connsiteY0" fmla="*/ 377 h 432189"/>
                <a:gd name="connsiteX1" fmla="*/ 27761 w 230965"/>
                <a:gd name="connsiteY1" fmla="*/ 92452 h 432189"/>
                <a:gd name="connsiteX2" fmla="*/ 230961 w 230965"/>
                <a:gd name="connsiteY2" fmla="*/ 432177 h 432189"/>
                <a:gd name="connsiteX3" fmla="*/ 21411 w 230965"/>
                <a:gd name="connsiteY3" fmla="*/ 105152 h 432189"/>
                <a:gd name="connsiteX4" fmla="*/ 8711 w 230965"/>
                <a:gd name="connsiteY4" fmla="*/ 60702 h 432189"/>
                <a:gd name="connsiteX5" fmla="*/ 62686 w 230965"/>
                <a:gd name="connsiteY5" fmla="*/ 377 h 432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965" h="432189">
                  <a:moveTo>
                    <a:pt x="62686" y="377"/>
                  </a:moveTo>
                  <a:cubicBezTo>
                    <a:pt x="65861" y="5669"/>
                    <a:pt x="-285" y="20485"/>
                    <a:pt x="27761" y="92452"/>
                  </a:cubicBezTo>
                  <a:cubicBezTo>
                    <a:pt x="55807" y="164419"/>
                    <a:pt x="232019" y="430060"/>
                    <a:pt x="230961" y="432177"/>
                  </a:cubicBezTo>
                  <a:cubicBezTo>
                    <a:pt x="229903" y="434294"/>
                    <a:pt x="58453" y="167064"/>
                    <a:pt x="21411" y="105152"/>
                  </a:cubicBezTo>
                  <a:cubicBezTo>
                    <a:pt x="-15631" y="43240"/>
                    <a:pt x="6065" y="74460"/>
                    <a:pt x="8711" y="60702"/>
                  </a:cubicBezTo>
                  <a:cubicBezTo>
                    <a:pt x="11357" y="46944"/>
                    <a:pt x="59511" y="-4915"/>
                    <a:pt x="62686" y="3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6" name="フリーフォーム 2135">
              <a:extLst>
                <a:ext uri="{FF2B5EF4-FFF2-40B4-BE49-F238E27FC236}">
                  <a16:creationId xmlns:a16="http://schemas.microsoft.com/office/drawing/2014/main" id="{FEC2A11A-D0E0-9574-86D9-3F37E778C2B9}"/>
                </a:ext>
              </a:extLst>
            </p:cNvPr>
            <p:cNvSpPr/>
            <p:nvPr/>
          </p:nvSpPr>
          <p:spPr>
            <a:xfrm>
              <a:off x="1933575" y="2994025"/>
              <a:ext cx="369714" cy="28776"/>
            </a:xfrm>
            <a:custGeom>
              <a:avLst/>
              <a:gdLst>
                <a:gd name="connsiteX0" fmla="*/ 0 w 369714"/>
                <a:gd name="connsiteY0" fmla="*/ 0 h 28776"/>
                <a:gd name="connsiteX1" fmla="*/ 346075 w 369714"/>
                <a:gd name="connsiteY1" fmla="*/ 25400 h 28776"/>
                <a:gd name="connsiteX2" fmla="*/ 301625 w 369714"/>
                <a:gd name="connsiteY2" fmla="*/ 25400 h 28776"/>
                <a:gd name="connsiteX3" fmla="*/ 0 w 369714"/>
                <a:gd name="connsiteY3" fmla="*/ 0 h 28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714" h="28776">
                  <a:moveTo>
                    <a:pt x="0" y="0"/>
                  </a:moveTo>
                  <a:cubicBezTo>
                    <a:pt x="7408" y="0"/>
                    <a:pt x="295804" y="21167"/>
                    <a:pt x="346075" y="25400"/>
                  </a:cubicBezTo>
                  <a:cubicBezTo>
                    <a:pt x="396346" y="29633"/>
                    <a:pt x="359304" y="30162"/>
                    <a:pt x="301625" y="254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7" name="フリーフォーム 2136">
              <a:extLst>
                <a:ext uri="{FF2B5EF4-FFF2-40B4-BE49-F238E27FC236}">
                  <a16:creationId xmlns:a16="http://schemas.microsoft.com/office/drawing/2014/main" id="{457CAE5C-1D4F-3270-0E44-7131637423CE}"/>
                </a:ext>
              </a:extLst>
            </p:cNvPr>
            <p:cNvSpPr/>
            <p:nvPr/>
          </p:nvSpPr>
          <p:spPr>
            <a:xfrm>
              <a:off x="2688856" y="3552215"/>
              <a:ext cx="343360" cy="156576"/>
            </a:xfrm>
            <a:custGeom>
              <a:avLst/>
              <a:gdLst>
                <a:gd name="connsiteX0" fmla="*/ 369 w 343360"/>
                <a:gd name="connsiteY0" fmla="*/ 156185 h 156576"/>
                <a:gd name="connsiteX1" fmla="*/ 136894 w 343360"/>
                <a:gd name="connsiteY1" fmla="*/ 10135 h 156576"/>
                <a:gd name="connsiteX2" fmla="*/ 343269 w 343360"/>
                <a:gd name="connsiteY2" fmla="*/ 83160 h 156576"/>
                <a:gd name="connsiteX3" fmla="*/ 162294 w 343360"/>
                <a:gd name="connsiteY3" fmla="*/ 610 h 156576"/>
                <a:gd name="connsiteX4" fmla="*/ 98794 w 343360"/>
                <a:gd name="connsiteY4" fmla="*/ 51410 h 156576"/>
                <a:gd name="connsiteX5" fmla="*/ 369 w 343360"/>
                <a:gd name="connsiteY5" fmla="*/ 156185 h 156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3360" h="156576">
                  <a:moveTo>
                    <a:pt x="369" y="156185"/>
                  </a:moveTo>
                  <a:cubicBezTo>
                    <a:pt x="6719" y="149306"/>
                    <a:pt x="79744" y="22306"/>
                    <a:pt x="136894" y="10135"/>
                  </a:cubicBezTo>
                  <a:cubicBezTo>
                    <a:pt x="194044" y="-2036"/>
                    <a:pt x="339036" y="84747"/>
                    <a:pt x="343269" y="83160"/>
                  </a:cubicBezTo>
                  <a:cubicBezTo>
                    <a:pt x="347502" y="81573"/>
                    <a:pt x="203040" y="5902"/>
                    <a:pt x="162294" y="610"/>
                  </a:cubicBezTo>
                  <a:cubicBezTo>
                    <a:pt x="121548" y="-4682"/>
                    <a:pt x="126311" y="25481"/>
                    <a:pt x="98794" y="51410"/>
                  </a:cubicBezTo>
                  <a:cubicBezTo>
                    <a:pt x="71277" y="77339"/>
                    <a:pt x="-5981" y="163064"/>
                    <a:pt x="369" y="15618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8" name="フリーフォーム 2137">
              <a:extLst>
                <a:ext uri="{FF2B5EF4-FFF2-40B4-BE49-F238E27FC236}">
                  <a16:creationId xmlns:a16="http://schemas.microsoft.com/office/drawing/2014/main" id="{40F5E69D-FC34-F277-453F-9F5924B3B925}"/>
                </a:ext>
              </a:extLst>
            </p:cNvPr>
            <p:cNvSpPr/>
            <p:nvPr/>
          </p:nvSpPr>
          <p:spPr>
            <a:xfrm>
              <a:off x="3172637" y="2493147"/>
              <a:ext cx="81752" cy="277725"/>
            </a:xfrm>
            <a:custGeom>
              <a:avLst/>
              <a:gdLst>
                <a:gd name="connsiteX0" fmla="*/ 69038 w 81752"/>
                <a:gd name="connsiteY0" fmla="*/ 2403 h 277725"/>
                <a:gd name="connsiteX1" fmla="*/ 5538 w 81752"/>
                <a:gd name="connsiteY1" fmla="*/ 262753 h 277725"/>
                <a:gd name="connsiteX2" fmla="*/ 11888 w 81752"/>
                <a:gd name="connsiteY2" fmla="*/ 237353 h 277725"/>
                <a:gd name="connsiteX3" fmla="*/ 81738 w 81752"/>
                <a:gd name="connsiteY3" fmla="*/ 164328 h 277725"/>
                <a:gd name="connsiteX4" fmla="*/ 18238 w 81752"/>
                <a:gd name="connsiteY4" fmla="*/ 208778 h 277725"/>
                <a:gd name="connsiteX5" fmla="*/ 34113 w 81752"/>
                <a:gd name="connsiteY5" fmla="*/ 94478 h 277725"/>
                <a:gd name="connsiteX6" fmla="*/ 30938 w 81752"/>
                <a:gd name="connsiteY6" fmla="*/ 132578 h 277725"/>
                <a:gd name="connsiteX7" fmla="*/ 69038 w 81752"/>
                <a:gd name="connsiteY7" fmla="*/ 2403 h 27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52" h="277725">
                  <a:moveTo>
                    <a:pt x="69038" y="2403"/>
                  </a:moveTo>
                  <a:cubicBezTo>
                    <a:pt x="64805" y="24099"/>
                    <a:pt x="15063" y="223595"/>
                    <a:pt x="5538" y="262753"/>
                  </a:cubicBezTo>
                  <a:cubicBezTo>
                    <a:pt x="-3987" y="301911"/>
                    <a:pt x="-812" y="253757"/>
                    <a:pt x="11888" y="237353"/>
                  </a:cubicBezTo>
                  <a:cubicBezTo>
                    <a:pt x="24588" y="220949"/>
                    <a:pt x="80680" y="169090"/>
                    <a:pt x="81738" y="164328"/>
                  </a:cubicBezTo>
                  <a:cubicBezTo>
                    <a:pt x="82796" y="159566"/>
                    <a:pt x="26175" y="220420"/>
                    <a:pt x="18238" y="208778"/>
                  </a:cubicBezTo>
                  <a:cubicBezTo>
                    <a:pt x="10300" y="197136"/>
                    <a:pt x="31996" y="107178"/>
                    <a:pt x="34113" y="94478"/>
                  </a:cubicBezTo>
                  <a:cubicBezTo>
                    <a:pt x="36230" y="81778"/>
                    <a:pt x="24059" y="152686"/>
                    <a:pt x="30938" y="132578"/>
                  </a:cubicBezTo>
                  <a:cubicBezTo>
                    <a:pt x="37817" y="112470"/>
                    <a:pt x="73271" y="-19293"/>
                    <a:pt x="69038" y="2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9" name="フリーフォーム 2138">
              <a:extLst>
                <a:ext uri="{FF2B5EF4-FFF2-40B4-BE49-F238E27FC236}">
                  <a16:creationId xmlns:a16="http://schemas.microsoft.com/office/drawing/2014/main" id="{59B8E361-A9A9-27D2-F9BB-0774577E8C74}"/>
                </a:ext>
              </a:extLst>
            </p:cNvPr>
            <p:cNvSpPr/>
            <p:nvPr/>
          </p:nvSpPr>
          <p:spPr>
            <a:xfrm>
              <a:off x="1922971" y="7472620"/>
              <a:ext cx="523351" cy="306132"/>
            </a:xfrm>
            <a:custGeom>
              <a:avLst/>
              <a:gdLst>
                <a:gd name="connsiteX0" fmla="*/ 521779 w 523351"/>
                <a:gd name="connsiteY0" fmla="*/ 1330 h 306132"/>
                <a:gd name="connsiteX1" fmla="*/ 159829 w 523351"/>
                <a:gd name="connsiteY1" fmla="*/ 268030 h 306132"/>
                <a:gd name="connsiteX2" fmla="*/ 207454 w 523351"/>
                <a:gd name="connsiteY2" fmla="*/ 210880 h 306132"/>
                <a:gd name="connsiteX3" fmla="*/ 1079 w 523351"/>
                <a:gd name="connsiteY3" fmla="*/ 306130 h 306132"/>
                <a:gd name="connsiteX4" fmla="*/ 134429 w 523351"/>
                <a:gd name="connsiteY4" fmla="*/ 207705 h 306132"/>
                <a:gd name="connsiteX5" fmla="*/ 312229 w 523351"/>
                <a:gd name="connsiteY5" fmla="*/ 191830 h 306132"/>
                <a:gd name="connsiteX6" fmla="*/ 293179 w 523351"/>
                <a:gd name="connsiteY6" fmla="*/ 166430 h 306132"/>
                <a:gd name="connsiteX7" fmla="*/ 521779 w 523351"/>
                <a:gd name="connsiteY7" fmla="*/ 1330 h 30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3351" h="306132">
                  <a:moveTo>
                    <a:pt x="521779" y="1330"/>
                  </a:moveTo>
                  <a:cubicBezTo>
                    <a:pt x="499554" y="18263"/>
                    <a:pt x="212216" y="233105"/>
                    <a:pt x="159829" y="268030"/>
                  </a:cubicBezTo>
                  <a:cubicBezTo>
                    <a:pt x="107441" y="302955"/>
                    <a:pt x="233912" y="204530"/>
                    <a:pt x="207454" y="210880"/>
                  </a:cubicBezTo>
                  <a:cubicBezTo>
                    <a:pt x="180996" y="217230"/>
                    <a:pt x="13250" y="306659"/>
                    <a:pt x="1079" y="306130"/>
                  </a:cubicBezTo>
                  <a:cubicBezTo>
                    <a:pt x="-11092" y="305601"/>
                    <a:pt x="82571" y="226755"/>
                    <a:pt x="134429" y="207705"/>
                  </a:cubicBezTo>
                  <a:cubicBezTo>
                    <a:pt x="186287" y="188655"/>
                    <a:pt x="285771" y="198709"/>
                    <a:pt x="312229" y="191830"/>
                  </a:cubicBezTo>
                  <a:cubicBezTo>
                    <a:pt x="338687" y="184951"/>
                    <a:pt x="262487" y="198709"/>
                    <a:pt x="293179" y="166430"/>
                  </a:cubicBezTo>
                  <a:cubicBezTo>
                    <a:pt x="323871" y="134151"/>
                    <a:pt x="544004" y="-15603"/>
                    <a:pt x="521779" y="133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0" name="フリーフォーム 2139">
              <a:extLst>
                <a:ext uri="{FF2B5EF4-FFF2-40B4-BE49-F238E27FC236}">
                  <a16:creationId xmlns:a16="http://schemas.microsoft.com/office/drawing/2014/main" id="{2DF6D707-19D1-46D5-83E4-9596FB5BA6A9}"/>
                </a:ext>
              </a:extLst>
            </p:cNvPr>
            <p:cNvSpPr/>
            <p:nvPr/>
          </p:nvSpPr>
          <p:spPr>
            <a:xfrm>
              <a:off x="1546759" y="7910007"/>
              <a:ext cx="366562" cy="334326"/>
            </a:xfrm>
            <a:custGeom>
              <a:avLst/>
              <a:gdLst>
                <a:gd name="connsiteX0" fmla="*/ 361416 w 366562"/>
                <a:gd name="connsiteY0" fmla="*/ 5268 h 334326"/>
                <a:gd name="connsiteX1" fmla="*/ 5816 w 366562"/>
                <a:gd name="connsiteY1" fmla="*/ 332293 h 334326"/>
                <a:gd name="connsiteX2" fmla="*/ 132816 w 366562"/>
                <a:gd name="connsiteY2" fmla="*/ 151318 h 334326"/>
                <a:gd name="connsiteX3" fmla="*/ 28041 w 366562"/>
                <a:gd name="connsiteY3" fmla="*/ 313243 h 334326"/>
                <a:gd name="connsiteX4" fmla="*/ 205841 w 366562"/>
                <a:gd name="connsiteY4" fmla="*/ 141793 h 334326"/>
                <a:gd name="connsiteX5" fmla="*/ 361416 w 366562"/>
                <a:gd name="connsiteY5" fmla="*/ 5268 h 33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6562" h="334326">
                  <a:moveTo>
                    <a:pt x="361416" y="5268"/>
                  </a:moveTo>
                  <a:cubicBezTo>
                    <a:pt x="328079" y="37018"/>
                    <a:pt x="43916" y="307951"/>
                    <a:pt x="5816" y="332293"/>
                  </a:cubicBezTo>
                  <a:cubicBezTo>
                    <a:pt x="-32284" y="356635"/>
                    <a:pt x="129112" y="154493"/>
                    <a:pt x="132816" y="151318"/>
                  </a:cubicBezTo>
                  <a:cubicBezTo>
                    <a:pt x="136520" y="148143"/>
                    <a:pt x="15870" y="314830"/>
                    <a:pt x="28041" y="313243"/>
                  </a:cubicBezTo>
                  <a:cubicBezTo>
                    <a:pt x="40212" y="311656"/>
                    <a:pt x="154512" y="189947"/>
                    <a:pt x="205841" y="141793"/>
                  </a:cubicBezTo>
                  <a:cubicBezTo>
                    <a:pt x="257170" y="93639"/>
                    <a:pt x="394753" y="-26482"/>
                    <a:pt x="361416" y="526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1" name="フリーフォーム 2140">
              <a:extLst>
                <a:ext uri="{FF2B5EF4-FFF2-40B4-BE49-F238E27FC236}">
                  <a16:creationId xmlns:a16="http://schemas.microsoft.com/office/drawing/2014/main" id="{0559446B-A7E9-D7F2-897D-599558334720}"/>
                </a:ext>
              </a:extLst>
            </p:cNvPr>
            <p:cNvSpPr/>
            <p:nvPr/>
          </p:nvSpPr>
          <p:spPr>
            <a:xfrm>
              <a:off x="1061167" y="8320374"/>
              <a:ext cx="489457" cy="396316"/>
            </a:xfrm>
            <a:custGeom>
              <a:avLst/>
              <a:gdLst>
                <a:gd name="connsiteX0" fmla="*/ 488233 w 489457"/>
                <a:gd name="connsiteY0" fmla="*/ 1301 h 396316"/>
                <a:gd name="connsiteX1" fmla="*/ 15158 w 489457"/>
                <a:gd name="connsiteY1" fmla="*/ 385476 h 396316"/>
                <a:gd name="connsiteX2" fmla="*/ 148508 w 489457"/>
                <a:gd name="connsiteY2" fmla="*/ 264826 h 396316"/>
                <a:gd name="connsiteX3" fmla="*/ 488233 w 489457"/>
                <a:gd name="connsiteY3" fmla="*/ 1301 h 396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9457" h="396316">
                  <a:moveTo>
                    <a:pt x="488233" y="1301"/>
                  </a:moveTo>
                  <a:cubicBezTo>
                    <a:pt x="466008" y="21409"/>
                    <a:pt x="71779" y="341555"/>
                    <a:pt x="15158" y="385476"/>
                  </a:cubicBezTo>
                  <a:cubicBezTo>
                    <a:pt x="-41463" y="429397"/>
                    <a:pt x="73366" y="329913"/>
                    <a:pt x="148508" y="264826"/>
                  </a:cubicBezTo>
                  <a:cubicBezTo>
                    <a:pt x="223650" y="199739"/>
                    <a:pt x="510458" y="-18807"/>
                    <a:pt x="488233" y="13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2" name="フリーフォーム 2141">
              <a:extLst>
                <a:ext uri="{FF2B5EF4-FFF2-40B4-BE49-F238E27FC236}">
                  <a16:creationId xmlns:a16="http://schemas.microsoft.com/office/drawing/2014/main" id="{41FB0935-AA8B-F706-6426-C8EE94F40B13}"/>
                </a:ext>
              </a:extLst>
            </p:cNvPr>
            <p:cNvSpPr/>
            <p:nvPr/>
          </p:nvSpPr>
          <p:spPr>
            <a:xfrm>
              <a:off x="1171575" y="8296261"/>
              <a:ext cx="92075" cy="149702"/>
            </a:xfrm>
            <a:custGeom>
              <a:avLst/>
              <a:gdLst>
                <a:gd name="connsiteX0" fmla="*/ 92075 w 92075"/>
                <a:gd name="connsiteY0" fmla="*/ 14 h 149702"/>
                <a:gd name="connsiteX1" fmla="*/ 73025 w 92075"/>
                <a:gd name="connsiteY1" fmla="*/ 146064 h 149702"/>
                <a:gd name="connsiteX2" fmla="*/ 0 w 92075"/>
                <a:gd name="connsiteY2" fmla="*/ 107964 h 149702"/>
                <a:gd name="connsiteX3" fmla="*/ 73025 w 92075"/>
                <a:gd name="connsiteY3" fmla="*/ 136539 h 149702"/>
                <a:gd name="connsiteX4" fmla="*/ 92075 w 92075"/>
                <a:gd name="connsiteY4" fmla="*/ 14 h 14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149702">
                  <a:moveTo>
                    <a:pt x="92075" y="14"/>
                  </a:moveTo>
                  <a:cubicBezTo>
                    <a:pt x="92075" y="1601"/>
                    <a:pt x="88371" y="128072"/>
                    <a:pt x="73025" y="146064"/>
                  </a:cubicBezTo>
                  <a:cubicBezTo>
                    <a:pt x="57679" y="164056"/>
                    <a:pt x="0" y="109551"/>
                    <a:pt x="0" y="107964"/>
                  </a:cubicBezTo>
                  <a:cubicBezTo>
                    <a:pt x="0" y="106377"/>
                    <a:pt x="56092" y="149239"/>
                    <a:pt x="73025" y="136539"/>
                  </a:cubicBezTo>
                  <a:cubicBezTo>
                    <a:pt x="89958" y="123839"/>
                    <a:pt x="92075" y="-1573"/>
                    <a:pt x="92075" y="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3" name="フリーフォーム 2142">
              <a:extLst>
                <a:ext uri="{FF2B5EF4-FFF2-40B4-BE49-F238E27FC236}">
                  <a16:creationId xmlns:a16="http://schemas.microsoft.com/office/drawing/2014/main" id="{11A6B684-8750-B7E3-AF15-A322E6B919E1}"/>
                </a:ext>
              </a:extLst>
            </p:cNvPr>
            <p:cNvSpPr/>
            <p:nvPr/>
          </p:nvSpPr>
          <p:spPr>
            <a:xfrm>
              <a:off x="8143827" y="6861903"/>
              <a:ext cx="34973" cy="573980"/>
            </a:xfrm>
            <a:custGeom>
              <a:avLst/>
              <a:gdLst>
                <a:gd name="connsiteX0" fmla="*/ 34973 w 34973"/>
                <a:gd name="connsiteY0" fmla="*/ 2447 h 573980"/>
                <a:gd name="connsiteX1" fmla="*/ 3223 w 34973"/>
                <a:gd name="connsiteY1" fmla="*/ 561247 h 573980"/>
                <a:gd name="connsiteX2" fmla="*/ 3223 w 34973"/>
                <a:gd name="connsiteY2" fmla="*/ 364397 h 573980"/>
                <a:gd name="connsiteX3" fmla="*/ 34973 w 34973"/>
                <a:gd name="connsiteY3" fmla="*/ 2447 h 573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973" h="573980">
                  <a:moveTo>
                    <a:pt x="34973" y="2447"/>
                  </a:moveTo>
                  <a:cubicBezTo>
                    <a:pt x="34973" y="35255"/>
                    <a:pt x="8515" y="500922"/>
                    <a:pt x="3223" y="561247"/>
                  </a:cubicBezTo>
                  <a:cubicBezTo>
                    <a:pt x="-2069" y="621572"/>
                    <a:pt x="48" y="452768"/>
                    <a:pt x="3223" y="364397"/>
                  </a:cubicBezTo>
                  <a:cubicBezTo>
                    <a:pt x="6398" y="276026"/>
                    <a:pt x="34973" y="-30361"/>
                    <a:pt x="34973" y="24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4" name="フリーフォーム 2143">
              <a:extLst>
                <a:ext uri="{FF2B5EF4-FFF2-40B4-BE49-F238E27FC236}">
                  <a16:creationId xmlns:a16="http://schemas.microsoft.com/office/drawing/2014/main" id="{F998B516-6AA9-2179-F2A8-674BA26D6D73}"/>
                </a:ext>
              </a:extLst>
            </p:cNvPr>
            <p:cNvSpPr/>
            <p:nvPr/>
          </p:nvSpPr>
          <p:spPr>
            <a:xfrm>
              <a:off x="5921352" y="2131754"/>
              <a:ext cx="114338" cy="37338"/>
            </a:xfrm>
            <a:custGeom>
              <a:avLst/>
              <a:gdLst>
                <a:gd name="connsiteX0" fmla="*/ 114323 w 114338"/>
                <a:gd name="connsiteY0" fmla="*/ 8196 h 37338"/>
                <a:gd name="connsiteX1" fmla="*/ 41298 w 114338"/>
                <a:gd name="connsiteY1" fmla="*/ 36771 h 37338"/>
                <a:gd name="connsiteX2" fmla="*/ 41298 w 114338"/>
                <a:gd name="connsiteY2" fmla="*/ 27246 h 37338"/>
                <a:gd name="connsiteX3" fmla="*/ 23 w 114338"/>
                <a:gd name="connsiteY3" fmla="*/ 27246 h 37338"/>
                <a:gd name="connsiteX4" fmla="*/ 47648 w 114338"/>
                <a:gd name="connsiteY4" fmla="*/ 1846 h 37338"/>
                <a:gd name="connsiteX5" fmla="*/ 114323 w 114338"/>
                <a:gd name="connsiteY5" fmla="*/ 8196 h 37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338" h="37338">
                  <a:moveTo>
                    <a:pt x="114323" y="8196"/>
                  </a:moveTo>
                  <a:cubicBezTo>
                    <a:pt x="113265" y="14017"/>
                    <a:pt x="41298" y="36771"/>
                    <a:pt x="41298" y="36771"/>
                  </a:cubicBezTo>
                  <a:cubicBezTo>
                    <a:pt x="29127" y="39946"/>
                    <a:pt x="48177" y="28833"/>
                    <a:pt x="41298" y="27246"/>
                  </a:cubicBezTo>
                  <a:cubicBezTo>
                    <a:pt x="34419" y="25659"/>
                    <a:pt x="-1035" y="31479"/>
                    <a:pt x="23" y="27246"/>
                  </a:cubicBezTo>
                  <a:cubicBezTo>
                    <a:pt x="1081" y="23013"/>
                    <a:pt x="33360" y="6609"/>
                    <a:pt x="47648" y="1846"/>
                  </a:cubicBezTo>
                  <a:cubicBezTo>
                    <a:pt x="61936" y="-2917"/>
                    <a:pt x="115381" y="2375"/>
                    <a:pt x="114323" y="81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5" name="フリーフォーム 2144">
              <a:extLst>
                <a:ext uri="{FF2B5EF4-FFF2-40B4-BE49-F238E27FC236}">
                  <a16:creationId xmlns:a16="http://schemas.microsoft.com/office/drawing/2014/main" id="{57814293-9EBE-BFB3-62F1-7D8CBFE5A7BA}"/>
                </a:ext>
              </a:extLst>
            </p:cNvPr>
            <p:cNvSpPr/>
            <p:nvPr/>
          </p:nvSpPr>
          <p:spPr>
            <a:xfrm>
              <a:off x="6083287" y="2146217"/>
              <a:ext cx="77667" cy="59533"/>
            </a:xfrm>
            <a:custGeom>
              <a:avLst/>
              <a:gdLst>
                <a:gd name="connsiteX0" fmla="*/ 13 w 77667"/>
                <a:gd name="connsiteY0" fmla="*/ 83 h 59533"/>
                <a:gd name="connsiteX1" fmla="*/ 73038 w 77667"/>
                <a:gd name="connsiteY1" fmla="*/ 57233 h 59533"/>
                <a:gd name="connsiteX2" fmla="*/ 66688 w 77667"/>
                <a:gd name="connsiteY2" fmla="*/ 44533 h 59533"/>
                <a:gd name="connsiteX3" fmla="*/ 13 w 77667"/>
                <a:gd name="connsiteY3" fmla="*/ 83 h 5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667" h="59533">
                  <a:moveTo>
                    <a:pt x="13" y="83"/>
                  </a:moveTo>
                  <a:cubicBezTo>
                    <a:pt x="1071" y="2200"/>
                    <a:pt x="73038" y="57233"/>
                    <a:pt x="73038" y="57233"/>
                  </a:cubicBezTo>
                  <a:cubicBezTo>
                    <a:pt x="84151" y="64641"/>
                    <a:pt x="72509" y="52470"/>
                    <a:pt x="66688" y="44533"/>
                  </a:cubicBezTo>
                  <a:cubicBezTo>
                    <a:pt x="60867" y="36596"/>
                    <a:pt x="-1045" y="-2034"/>
                    <a:pt x="13" y="8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7" name="フリーフォーム 2146">
              <a:extLst>
                <a:ext uri="{FF2B5EF4-FFF2-40B4-BE49-F238E27FC236}">
                  <a16:creationId xmlns:a16="http://schemas.microsoft.com/office/drawing/2014/main" id="{F870B62F-6AB9-D740-24FE-214DD6482B3B}"/>
                </a:ext>
              </a:extLst>
            </p:cNvPr>
            <p:cNvSpPr/>
            <p:nvPr/>
          </p:nvSpPr>
          <p:spPr>
            <a:xfrm>
              <a:off x="6740092" y="2323191"/>
              <a:ext cx="171893" cy="93551"/>
            </a:xfrm>
            <a:custGeom>
              <a:avLst/>
              <a:gdLst>
                <a:gd name="connsiteX0" fmla="*/ 433 w 171893"/>
                <a:gd name="connsiteY0" fmla="*/ 909 h 93551"/>
                <a:gd name="connsiteX1" fmla="*/ 133783 w 171893"/>
                <a:gd name="connsiteY1" fmla="*/ 80284 h 93551"/>
                <a:gd name="connsiteX2" fmla="*/ 82983 w 171893"/>
                <a:gd name="connsiteY2" fmla="*/ 83459 h 93551"/>
                <a:gd name="connsiteX3" fmla="*/ 133783 w 171893"/>
                <a:gd name="connsiteY3" fmla="*/ 83459 h 93551"/>
                <a:gd name="connsiteX4" fmla="*/ 171883 w 171893"/>
                <a:gd name="connsiteY4" fmla="*/ 92984 h 93551"/>
                <a:gd name="connsiteX5" fmla="*/ 136958 w 171893"/>
                <a:gd name="connsiteY5" fmla="*/ 64409 h 93551"/>
                <a:gd name="connsiteX6" fmla="*/ 73458 w 171893"/>
                <a:gd name="connsiteY6" fmla="*/ 23134 h 93551"/>
                <a:gd name="connsiteX7" fmla="*/ 89333 w 171893"/>
                <a:gd name="connsiteY7" fmla="*/ 35834 h 93551"/>
                <a:gd name="connsiteX8" fmla="*/ 433 w 171893"/>
                <a:gd name="connsiteY8" fmla="*/ 909 h 93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893" h="93551">
                  <a:moveTo>
                    <a:pt x="433" y="909"/>
                  </a:moveTo>
                  <a:cubicBezTo>
                    <a:pt x="7841" y="8317"/>
                    <a:pt x="120025" y="66526"/>
                    <a:pt x="133783" y="80284"/>
                  </a:cubicBezTo>
                  <a:cubicBezTo>
                    <a:pt x="147541" y="94042"/>
                    <a:pt x="82983" y="82930"/>
                    <a:pt x="82983" y="83459"/>
                  </a:cubicBezTo>
                  <a:cubicBezTo>
                    <a:pt x="82983" y="83988"/>
                    <a:pt x="118966" y="81872"/>
                    <a:pt x="133783" y="83459"/>
                  </a:cubicBezTo>
                  <a:cubicBezTo>
                    <a:pt x="148600" y="85046"/>
                    <a:pt x="171354" y="96159"/>
                    <a:pt x="171883" y="92984"/>
                  </a:cubicBezTo>
                  <a:cubicBezTo>
                    <a:pt x="172412" y="89809"/>
                    <a:pt x="153362" y="76051"/>
                    <a:pt x="136958" y="64409"/>
                  </a:cubicBezTo>
                  <a:cubicBezTo>
                    <a:pt x="120554" y="52767"/>
                    <a:pt x="73458" y="23134"/>
                    <a:pt x="73458" y="23134"/>
                  </a:cubicBezTo>
                  <a:cubicBezTo>
                    <a:pt x="65521" y="18372"/>
                    <a:pt x="95683" y="37951"/>
                    <a:pt x="89333" y="35834"/>
                  </a:cubicBezTo>
                  <a:cubicBezTo>
                    <a:pt x="82983" y="33717"/>
                    <a:pt x="-6975" y="-6499"/>
                    <a:pt x="433" y="9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8" name="フリーフォーム 2147">
              <a:extLst>
                <a:ext uri="{FF2B5EF4-FFF2-40B4-BE49-F238E27FC236}">
                  <a16:creationId xmlns:a16="http://schemas.microsoft.com/office/drawing/2014/main" id="{4BCCBC23-3E35-7D97-31FB-5A219C7FE723}"/>
                </a:ext>
              </a:extLst>
            </p:cNvPr>
            <p:cNvSpPr/>
            <p:nvPr/>
          </p:nvSpPr>
          <p:spPr>
            <a:xfrm>
              <a:off x="6823075" y="2397093"/>
              <a:ext cx="35119" cy="104815"/>
            </a:xfrm>
            <a:custGeom>
              <a:avLst/>
              <a:gdLst>
                <a:gd name="connsiteX0" fmla="*/ 3175 w 35119"/>
                <a:gd name="connsiteY0" fmla="*/ 32 h 104815"/>
                <a:gd name="connsiteX1" fmla="*/ 22225 w 35119"/>
                <a:gd name="connsiteY1" fmla="*/ 73057 h 104815"/>
                <a:gd name="connsiteX2" fmla="*/ 0 w 35119"/>
                <a:gd name="connsiteY2" fmla="*/ 104807 h 104815"/>
                <a:gd name="connsiteX3" fmla="*/ 22225 w 35119"/>
                <a:gd name="connsiteY3" fmla="*/ 76232 h 104815"/>
                <a:gd name="connsiteX4" fmla="*/ 34925 w 35119"/>
                <a:gd name="connsiteY4" fmla="*/ 82582 h 104815"/>
                <a:gd name="connsiteX5" fmla="*/ 3175 w 35119"/>
                <a:gd name="connsiteY5" fmla="*/ 32 h 10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19" h="104815">
                  <a:moveTo>
                    <a:pt x="3175" y="32"/>
                  </a:moveTo>
                  <a:cubicBezTo>
                    <a:pt x="1058" y="-1556"/>
                    <a:pt x="22754" y="55595"/>
                    <a:pt x="22225" y="73057"/>
                  </a:cubicBezTo>
                  <a:cubicBezTo>
                    <a:pt x="21696" y="90519"/>
                    <a:pt x="0" y="104278"/>
                    <a:pt x="0" y="104807"/>
                  </a:cubicBezTo>
                  <a:cubicBezTo>
                    <a:pt x="0" y="105336"/>
                    <a:pt x="16404" y="79936"/>
                    <a:pt x="22225" y="76232"/>
                  </a:cubicBezTo>
                  <a:cubicBezTo>
                    <a:pt x="28046" y="72528"/>
                    <a:pt x="36512" y="91049"/>
                    <a:pt x="34925" y="82582"/>
                  </a:cubicBezTo>
                  <a:cubicBezTo>
                    <a:pt x="33338" y="74115"/>
                    <a:pt x="5292" y="1620"/>
                    <a:pt x="3175" y="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49" name="フリーフォーム 2148">
              <a:extLst>
                <a:ext uri="{FF2B5EF4-FFF2-40B4-BE49-F238E27FC236}">
                  <a16:creationId xmlns:a16="http://schemas.microsoft.com/office/drawing/2014/main" id="{BC4265E5-EFCD-8A84-993A-7F589F732FDB}"/>
                </a:ext>
              </a:extLst>
            </p:cNvPr>
            <p:cNvSpPr/>
            <p:nvPr/>
          </p:nvSpPr>
          <p:spPr>
            <a:xfrm>
              <a:off x="6651577" y="2435225"/>
              <a:ext cx="145319" cy="20726"/>
            </a:xfrm>
            <a:custGeom>
              <a:avLst/>
              <a:gdLst>
                <a:gd name="connsiteX0" fmla="*/ 48 w 145319"/>
                <a:gd name="connsiteY0" fmla="*/ 0 h 20726"/>
                <a:gd name="connsiteX1" fmla="*/ 136573 w 145319"/>
                <a:gd name="connsiteY1" fmla="*/ 19050 h 20726"/>
                <a:gd name="connsiteX2" fmla="*/ 120698 w 145319"/>
                <a:gd name="connsiteY2" fmla="*/ 19050 h 20726"/>
                <a:gd name="connsiteX3" fmla="*/ 48 w 145319"/>
                <a:gd name="connsiteY3" fmla="*/ 0 h 20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319" h="20726">
                  <a:moveTo>
                    <a:pt x="48" y="0"/>
                  </a:moveTo>
                  <a:cubicBezTo>
                    <a:pt x="2694" y="0"/>
                    <a:pt x="136573" y="19050"/>
                    <a:pt x="136573" y="19050"/>
                  </a:cubicBezTo>
                  <a:cubicBezTo>
                    <a:pt x="156681" y="22225"/>
                    <a:pt x="138160" y="20108"/>
                    <a:pt x="120698" y="19050"/>
                  </a:cubicBezTo>
                  <a:cubicBezTo>
                    <a:pt x="103236" y="17992"/>
                    <a:pt x="-2598" y="0"/>
                    <a:pt x="4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0" name="フリーフォーム 2149">
              <a:extLst>
                <a:ext uri="{FF2B5EF4-FFF2-40B4-BE49-F238E27FC236}">
                  <a16:creationId xmlns:a16="http://schemas.microsoft.com/office/drawing/2014/main" id="{043D4F28-B2A7-A1A3-7067-EAF704033236}"/>
                </a:ext>
              </a:extLst>
            </p:cNvPr>
            <p:cNvSpPr/>
            <p:nvPr/>
          </p:nvSpPr>
          <p:spPr>
            <a:xfrm>
              <a:off x="5949207" y="2409590"/>
              <a:ext cx="166813" cy="6626"/>
            </a:xfrm>
            <a:custGeom>
              <a:avLst/>
              <a:gdLst>
                <a:gd name="connsiteX0" fmla="*/ 743 w 166813"/>
                <a:gd name="connsiteY0" fmla="*/ 235 h 6626"/>
                <a:gd name="connsiteX1" fmla="*/ 156318 w 166813"/>
                <a:gd name="connsiteY1" fmla="*/ 235 h 6626"/>
                <a:gd name="connsiteX2" fmla="*/ 146793 w 166813"/>
                <a:gd name="connsiteY2" fmla="*/ 6585 h 6626"/>
                <a:gd name="connsiteX3" fmla="*/ 99168 w 166813"/>
                <a:gd name="connsiteY3" fmla="*/ 3410 h 6626"/>
                <a:gd name="connsiteX4" fmla="*/ 743 w 166813"/>
                <a:gd name="connsiteY4" fmla="*/ 235 h 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813" h="6626">
                  <a:moveTo>
                    <a:pt x="743" y="235"/>
                  </a:moveTo>
                  <a:cubicBezTo>
                    <a:pt x="10268" y="-294"/>
                    <a:pt x="156318" y="235"/>
                    <a:pt x="156318" y="235"/>
                  </a:cubicBezTo>
                  <a:cubicBezTo>
                    <a:pt x="180660" y="1293"/>
                    <a:pt x="156318" y="6056"/>
                    <a:pt x="146793" y="6585"/>
                  </a:cubicBezTo>
                  <a:cubicBezTo>
                    <a:pt x="137268" y="7114"/>
                    <a:pt x="122451" y="2352"/>
                    <a:pt x="99168" y="3410"/>
                  </a:cubicBezTo>
                  <a:cubicBezTo>
                    <a:pt x="75885" y="4468"/>
                    <a:pt x="-8782" y="764"/>
                    <a:pt x="743" y="23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1" name="フリーフォーム 2150">
              <a:extLst>
                <a:ext uri="{FF2B5EF4-FFF2-40B4-BE49-F238E27FC236}">
                  <a16:creationId xmlns:a16="http://schemas.microsoft.com/office/drawing/2014/main" id="{406DD37C-3C47-E9E8-0143-0927792A5056}"/>
                </a:ext>
              </a:extLst>
            </p:cNvPr>
            <p:cNvSpPr/>
            <p:nvPr/>
          </p:nvSpPr>
          <p:spPr>
            <a:xfrm>
              <a:off x="6458874" y="1809650"/>
              <a:ext cx="30835" cy="184639"/>
            </a:xfrm>
            <a:custGeom>
              <a:avLst/>
              <a:gdLst>
                <a:gd name="connsiteX0" fmla="*/ 30826 w 30835"/>
                <a:gd name="connsiteY0" fmla="*/ 100 h 184639"/>
                <a:gd name="connsiteX1" fmla="*/ 2251 w 30835"/>
                <a:gd name="connsiteY1" fmla="*/ 174725 h 184639"/>
                <a:gd name="connsiteX2" fmla="*/ 5426 w 30835"/>
                <a:gd name="connsiteY2" fmla="*/ 149325 h 184639"/>
                <a:gd name="connsiteX3" fmla="*/ 30826 w 30835"/>
                <a:gd name="connsiteY3" fmla="*/ 100 h 18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35" h="184639">
                  <a:moveTo>
                    <a:pt x="30826" y="100"/>
                  </a:moveTo>
                  <a:cubicBezTo>
                    <a:pt x="30297" y="4333"/>
                    <a:pt x="6484" y="149854"/>
                    <a:pt x="2251" y="174725"/>
                  </a:cubicBezTo>
                  <a:cubicBezTo>
                    <a:pt x="-1982" y="199596"/>
                    <a:pt x="134" y="172608"/>
                    <a:pt x="5426" y="149325"/>
                  </a:cubicBezTo>
                  <a:cubicBezTo>
                    <a:pt x="10718" y="126042"/>
                    <a:pt x="31355" y="-4133"/>
                    <a:pt x="30826" y="10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2" name="フリーフォーム 2151">
              <a:extLst>
                <a:ext uri="{FF2B5EF4-FFF2-40B4-BE49-F238E27FC236}">
                  <a16:creationId xmlns:a16="http://schemas.microsoft.com/office/drawing/2014/main" id="{30688882-2859-578E-3275-7693E43CF293}"/>
                </a:ext>
              </a:extLst>
            </p:cNvPr>
            <p:cNvSpPr/>
            <p:nvPr/>
          </p:nvSpPr>
          <p:spPr>
            <a:xfrm>
              <a:off x="6270784" y="1364446"/>
              <a:ext cx="108110" cy="215600"/>
            </a:xfrm>
            <a:custGeom>
              <a:avLst/>
              <a:gdLst>
                <a:gd name="connsiteX0" fmla="*/ 107791 w 108110"/>
                <a:gd name="connsiteY0" fmla="*/ 804 h 215600"/>
                <a:gd name="connsiteX1" fmla="*/ 3016 w 108110"/>
                <a:gd name="connsiteY1" fmla="*/ 210354 h 215600"/>
                <a:gd name="connsiteX2" fmla="*/ 34766 w 108110"/>
                <a:gd name="connsiteY2" fmla="*/ 140504 h 215600"/>
                <a:gd name="connsiteX3" fmla="*/ 107791 w 108110"/>
                <a:gd name="connsiteY3" fmla="*/ 804 h 21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10" h="215600">
                  <a:moveTo>
                    <a:pt x="107791" y="804"/>
                  </a:moveTo>
                  <a:cubicBezTo>
                    <a:pt x="102499" y="12446"/>
                    <a:pt x="15187" y="187071"/>
                    <a:pt x="3016" y="210354"/>
                  </a:cubicBezTo>
                  <a:cubicBezTo>
                    <a:pt x="-9155" y="233637"/>
                    <a:pt x="18362" y="173842"/>
                    <a:pt x="34766" y="140504"/>
                  </a:cubicBezTo>
                  <a:cubicBezTo>
                    <a:pt x="51170" y="107166"/>
                    <a:pt x="113083" y="-10838"/>
                    <a:pt x="107791" y="8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3" name="フリーフォーム 2152">
              <a:extLst>
                <a:ext uri="{FF2B5EF4-FFF2-40B4-BE49-F238E27FC236}">
                  <a16:creationId xmlns:a16="http://schemas.microsoft.com/office/drawing/2014/main" id="{ED697F85-C647-5622-F6EB-7C7B9EC7737C}"/>
                </a:ext>
              </a:extLst>
            </p:cNvPr>
            <p:cNvSpPr/>
            <p:nvPr/>
          </p:nvSpPr>
          <p:spPr>
            <a:xfrm>
              <a:off x="6892894" y="1882648"/>
              <a:ext cx="32818" cy="119884"/>
            </a:xfrm>
            <a:custGeom>
              <a:avLst/>
              <a:gdLst>
                <a:gd name="connsiteX0" fmla="*/ 31 w 32818"/>
                <a:gd name="connsiteY0" fmla="*/ 127 h 119884"/>
                <a:gd name="connsiteX1" fmla="*/ 31781 w 32818"/>
                <a:gd name="connsiteY1" fmla="*/ 114427 h 119884"/>
                <a:gd name="connsiteX2" fmla="*/ 25431 w 32818"/>
                <a:gd name="connsiteY2" fmla="*/ 92202 h 119884"/>
                <a:gd name="connsiteX3" fmla="*/ 31 w 32818"/>
                <a:gd name="connsiteY3" fmla="*/ 127 h 11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818" h="119884">
                  <a:moveTo>
                    <a:pt x="31" y="127"/>
                  </a:moveTo>
                  <a:cubicBezTo>
                    <a:pt x="1089" y="3831"/>
                    <a:pt x="27548" y="99081"/>
                    <a:pt x="31781" y="114427"/>
                  </a:cubicBezTo>
                  <a:cubicBezTo>
                    <a:pt x="36014" y="129773"/>
                    <a:pt x="25960" y="109664"/>
                    <a:pt x="25431" y="92202"/>
                  </a:cubicBezTo>
                  <a:cubicBezTo>
                    <a:pt x="24902" y="74740"/>
                    <a:pt x="-1027" y="-3577"/>
                    <a:pt x="31" y="12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4" name="フリーフォーム 2153">
              <a:extLst>
                <a:ext uri="{FF2B5EF4-FFF2-40B4-BE49-F238E27FC236}">
                  <a16:creationId xmlns:a16="http://schemas.microsoft.com/office/drawing/2014/main" id="{B5B67F61-E333-D005-FD61-056E71673889}"/>
                </a:ext>
              </a:extLst>
            </p:cNvPr>
            <p:cNvSpPr/>
            <p:nvPr/>
          </p:nvSpPr>
          <p:spPr>
            <a:xfrm>
              <a:off x="5467345" y="2687344"/>
              <a:ext cx="226374" cy="424824"/>
            </a:xfrm>
            <a:custGeom>
              <a:avLst/>
              <a:gdLst>
                <a:gd name="connsiteX0" fmla="*/ 200030 w 226374"/>
                <a:gd name="connsiteY0" fmla="*/ 11406 h 424824"/>
                <a:gd name="connsiteX1" fmla="*/ 5 w 226374"/>
                <a:gd name="connsiteY1" fmla="*/ 424156 h 424824"/>
                <a:gd name="connsiteX2" fmla="*/ 206380 w 226374"/>
                <a:gd name="connsiteY2" fmla="*/ 109831 h 424824"/>
                <a:gd name="connsiteX3" fmla="*/ 219080 w 226374"/>
                <a:gd name="connsiteY3" fmla="*/ 182856 h 424824"/>
                <a:gd name="connsiteX4" fmla="*/ 212730 w 226374"/>
                <a:gd name="connsiteY4" fmla="*/ 119356 h 424824"/>
                <a:gd name="connsiteX5" fmla="*/ 200030 w 226374"/>
                <a:gd name="connsiteY5" fmla="*/ 11406 h 424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74" h="424824">
                  <a:moveTo>
                    <a:pt x="200030" y="11406"/>
                  </a:moveTo>
                  <a:cubicBezTo>
                    <a:pt x="164576" y="62206"/>
                    <a:pt x="-1053" y="407752"/>
                    <a:pt x="5" y="424156"/>
                  </a:cubicBezTo>
                  <a:cubicBezTo>
                    <a:pt x="1063" y="440560"/>
                    <a:pt x="169867" y="150048"/>
                    <a:pt x="206380" y="109831"/>
                  </a:cubicBezTo>
                  <a:cubicBezTo>
                    <a:pt x="242893" y="69614"/>
                    <a:pt x="218022" y="181268"/>
                    <a:pt x="219080" y="182856"/>
                  </a:cubicBezTo>
                  <a:cubicBezTo>
                    <a:pt x="220138" y="184444"/>
                    <a:pt x="212201" y="144227"/>
                    <a:pt x="212730" y="119356"/>
                  </a:cubicBezTo>
                  <a:cubicBezTo>
                    <a:pt x="213259" y="94485"/>
                    <a:pt x="235484" y="-39394"/>
                    <a:pt x="200030" y="114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5" name="フリーフォーム 2154">
              <a:extLst>
                <a:ext uri="{FF2B5EF4-FFF2-40B4-BE49-F238E27FC236}">
                  <a16:creationId xmlns:a16="http://schemas.microsoft.com/office/drawing/2014/main" id="{0B7F0B4F-29B4-2609-4C99-C32D19740E98}"/>
                </a:ext>
              </a:extLst>
            </p:cNvPr>
            <p:cNvSpPr/>
            <p:nvPr/>
          </p:nvSpPr>
          <p:spPr>
            <a:xfrm>
              <a:off x="5252515" y="2868587"/>
              <a:ext cx="134852" cy="702698"/>
            </a:xfrm>
            <a:custGeom>
              <a:avLst/>
              <a:gdLst>
                <a:gd name="connsiteX0" fmla="*/ 125935 w 134852"/>
                <a:gd name="connsiteY0" fmla="*/ 4788 h 702698"/>
                <a:gd name="connsiteX1" fmla="*/ 5285 w 134852"/>
                <a:gd name="connsiteY1" fmla="*/ 573113 h 702698"/>
                <a:gd name="connsiteX2" fmla="*/ 21160 w 134852"/>
                <a:gd name="connsiteY2" fmla="*/ 531838 h 702698"/>
                <a:gd name="connsiteX3" fmla="*/ 17985 w 134852"/>
                <a:gd name="connsiteY3" fmla="*/ 690588 h 702698"/>
                <a:gd name="connsiteX4" fmla="*/ 132285 w 134852"/>
                <a:gd name="connsiteY4" fmla="*/ 154013 h 702698"/>
                <a:gd name="connsiteX5" fmla="*/ 100535 w 134852"/>
                <a:gd name="connsiteY5" fmla="*/ 290538 h 702698"/>
                <a:gd name="connsiteX6" fmla="*/ 125935 w 134852"/>
                <a:gd name="connsiteY6" fmla="*/ 4788 h 70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852" h="702698">
                  <a:moveTo>
                    <a:pt x="125935" y="4788"/>
                  </a:moveTo>
                  <a:cubicBezTo>
                    <a:pt x="110060" y="51884"/>
                    <a:pt x="22747" y="485271"/>
                    <a:pt x="5285" y="573113"/>
                  </a:cubicBezTo>
                  <a:cubicBezTo>
                    <a:pt x="-12178" y="660955"/>
                    <a:pt x="19043" y="512259"/>
                    <a:pt x="21160" y="531838"/>
                  </a:cubicBezTo>
                  <a:cubicBezTo>
                    <a:pt x="23277" y="551417"/>
                    <a:pt x="-536" y="753559"/>
                    <a:pt x="17985" y="690588"/>
                  </a:cubicBezTo>
                  <a:cubicBezTo>
                    <a:pt x="36506" y="627617"/>
                    <a:pt x="118527" y="220688"/>
                    <a:pt x="132285" y="154013"/>
                  </a:cubicBezTo>
                  <a:cubicBezTo>
                    <a:pt x="146043" y="87338"/>
                    <a:pt x="100006" y="308000"/>
                    <a:pt x="100535" y="290538"/>
                  </a:cubicBezTo>
                  <a:cubicBezTo>
                    <a:pt x="101064" y="273076"/>
                    <a:pt x="141810" y="-42308"/>
                    <a:pt x="125935" y="47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6" name="フリーフォーム 2155">
              <a:extLst>
                <a:ext uri="{FF2B5EF4-FFF2-40B4-BE49-F238E27FC236}">
                  <a16:creationId xmlns:a16="http://schemas.microsoft.com/office/drawing/2014/main" id="{3FBA38B1-A5F0-F8FB-27F0-EADB36E2F645}"/>
                </a:ext>
              </a:extLst>
            </p:cNvPr>
            <p:cNvSpPr/>
            <p:nvPr/>
          </p:nvSpPr>
          <p:spPr>
            <a:xfrm>
              <a:off x="5738258" y="3255543"/>
              <a:ext cx="189551" cy="424331"/>
            </a:xfrm>
            <a:custGeom>
              <a:avLst/>
              <a:gdLst>
                <a:gd name="connsiteX0" fmla="*/ 2142 w 189551"/>
                <a:gd name="connsiteY0" fmla="*/ 2007 h 424331"/>
                <a:gd name="connsiteX1" fmla="*/ 119617 w 189551"/>
                <a:gd name="connsiteY1" fmla="*/ 290932 h 424331"/>
                <a:gd name="connsiteX2" fmla="*/ 94217 w 189551"/>
                <a:gd name="connsiteY2" fmla="*/ 256007 h 424331"/>
                <a:gd name="connsiteX3" fmla="*/ 189467 w 189551"/>
                <a:gd name="connsiteY3" fmla="*/ 424282 h 424331"/>
                <a:gd name="connsiteX4" fmla="*/ 75167 w 189551"/>
                <a:gd name="connsiteY4" fmla="*/ 236957 h 424331"/>
                <a:gd name="connsiteX5" fmla="*/ 71992 w 189551"/>
                <a:gd name="connsiteY5" fmla="*/ 265532 h 424331"/>
                <a:gd name="connsiteX6" fmla="*/ 27542 w 189551"/>
                <a:gd name="connsiteY6" fmla="*/ 138532 h 424331"/>
                <a:gd name="connsiteX7" fmla="*/ 40242 w 189551"/>
                <a:gd name="connsiteY7" fmla="*/ 160757 h 424331"/>
                <a:gd name="connsiteX8" fmla="*/ 2142 w 189551"/>
                <a:gd name="connsiteY8" fmla="*/ 2007 h 424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551" h="424331">
                  <a:moveTo>
                    <a:pt x="2142" y="2007"/>
                  </a:moveTo>
                  <a:cubicBezTo>
                    <a:pt x="15371" y="23703"/>
                    <a:pt x="104271" y="248599"/>
                    <a:pt x="119617" y="290932"/>
                  </a:cubicBezTo>
                  <a:cubicBezTo>
                    <a:pt x="134963" y="333265"/>
                    <a:pt x="82575" y="233782"/>
                    <a:pt x="94217" y="256007"/>
                  </a:cubicBezTo>
                  <a:cubicBezTo>
                    <a:pt x="105859" y="278232"/>
                    <a:pt x="192642" y="427457"/>
                    <a:pt x="189467" y="424282"/>
                  </a:cubicBezTo>
                  <a:cubicBezTo>
                    <a:pt x="186292" y="421107"/>
                    <a:pt x="94746" y="263415"/>
                    <a:pt x="75167" y="236957"/>
                  </a:cubicBezTo>
                  <a:cubicBezTo>
                    <a:pt x="55588" y="210499"/>
                    <a:pt x="79930" y="281936"/>
                    <a:pt x="71992" y="265532"/>
                  </a:cubicBezTo>
                  <a:cubicBezTo>
                    <a:pt x="64055" y="249128"/>
                    <a:pt x="32834" y="155994"/>
                    <a:pt x="27542" y="138532"/>
                  </a:cubicBezTo>
                  <a:cubicBezTo>
                    <a:pt x="22250" y="121070"/>
                    <a:pt x="39184" y="180336"/>
                    <a:pt x="40242" y="160757"/>
                  </a:cubicBezTo>
                  <a:cubicBezTo>
                    <a:pt x="41300" y="141178"/>
                    <a:pt x="-11087" y="-19689"/>
                    <a:pt x="2142" y="200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7" name="フリーフォーム 2156">
              <a:extLst>
                <a:ext uri="{FF2B5EF4-FFF2-40B4-BE49-F238E27FC236}">
                  <a16:creationId xmlns:a16="http://schemas.microsoft.com/office/drawing/2014/main" id="{CADA61A0-5768-8F26-AE05-63A48ABD0053}"/>
                </a:ext>
              </a:extLst>
            </p:cNvPr>
            <p:cNvSpPr/>
            <p:nvPr/>
          </p:nvSpPr>
          <p:spPr>
            <a:xfrm>
              <a:off x="6283321" y="3628653"/>
              <a:ext cx="686155" cy="264679"/>
            </a:xfrm>
            <a:custGeom>
              <a:avLst/>
              <a:gdLst>
                <a:gd name="connsiteX0" fmla="*/ 98429 w 686155"/>
                <a:gd name="connsiteY0" fmla="*/ 238497 h 264679"/>
                <a:gd name="connsiteX1" fmla="*/ 454029 w 686155"/>
                <a:gd name="connsiteY1" fmla="*/ 95622 h 264679"/>
                <a:gd name="connsiteX2" fmla="*/ 387354 w 686155"/>
                <a:gd name="connsiteY2" fmla="*/ 114672 h 264679"/>
                <a:gd name="connsiteX3" fmla="*/ 631829 w 686155"/>
                <a:gd name="connsiteY3" fmla="*/ 9897 h 264679"/>
                <a:gd name="connsiteX4" fmla="*/ 542929 w 686155"/>
                <a:gd name="connsiteY4" fmla="*/ 63872 h 264679"/>
                <a:gd name="connsiteX5" fmla="*/ 682629 w 686155"/>
                <a:gd name="connsiteY5" fmla="*/ 3547 h 264679"/>
                <a:gd name="connsiteX6" fmla="*/ 368304 w 686155"/>
                <a:gd name="connsiteY6" fmla="*/ 190872 h 264679"/>
                <a:gd name="connsiteX7" fmla="*/ 444504 w 686155"/>
                <a:gd name="connsiteY7" fmla="*/ 162297 h 264679"/>
                <a:gd name="connsiteX8" fmla="*/ 273054 w 686155"/>
                <a:gd name="connsiteY8" fmla="*/ 219447 h 264679"/>
                <a:gd name="connsiteX9" fmla="*/ 4 w 686155"/>
                <a:gd name="connsiteY9" fmla="*/ 263897 h 264679"/>
                <a:gd name="connsiteX10" fmla="*/ 279404 w 686155"/>
                <a:gd name="connsiteY10" fmla="*/ 181347 h 264679"/>
                <a:gd name="connsiteX11" fmla="*/ 98429 w 686155"/>
                <a:gd name="connsiteY11" fmla="*/ 238497 h 264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6155" h="264679">
                  <a:moveTo>
                    <a:pt x="98429" y="238497"/>
                  </a:moveTo>
                  <a:cubicBezTo>
                    <a:pt x="127533" y="224210"/>
                    <a:pt x="405875" y="116259"/>
                    <a:pt x="454029" y="95622"/>
                  </a:cubicBezTo>
                  <a:cubicBezTo>
                    <a:pt x="502183" y="74984"/>
                    <a:pt x="357721" y="128960"/>
                    <a:pt x="387354" y="114672"/>
                  </a:cubicBezTo>
                  <a:cubicBezTo>
                    <a:pt x="416987" y="100384"/>
                    <a:pt x="605900" y="18364"/>
                    <a:pt x="631829" y="9897"/>
                  </a:cubicBezTo>
                  <a:cubicBezTo>
                    <a:pt x="657758" y="1430"/>
                    <a:pt x="534462" y="64930"/>
                    <a:pt x="542929" y="63872"/>
                  </a:cubicBezTo>
                  <a:cubicBezTo>
                    <a:pt x="551396" y="62814"/>
                    <a:pt x="711733" y="-17620"/>
                    <a:pt x="682629" y="3547"/>
                  </a:cubicBezTo>
                  <a:cubicBezTo>
                    <a:pt x="653525" y="24714"/>
                    <a:pt x="407991" y="164414"/>
                    <a:pt x="368304" y="190872"/>
                  </a:cubicBezTo>
                  <a:cubicBezTo>
                    <a:pt x="328617" y="217330"/>
                    <a:pt x="460379" y="157535"/>
                    <a:pt x="444504" y="162297"/>
                  </a:cubicBezTo>
                  <a:cubicBezTo>
                    <a:pt x="428629" y="167059"/>
                    <a:pt x="347137" y="202514"/>
                    <a:pt x="273054" y="219447"/>
                  </a:cubicBezTo>
                  <a:cubicBezTo>
                    <a:pt x="198971" y="236380"/>
                    <a:pt x="-1054" y="270247"/>
                    <a:pt x="4" y="263897"/>
                  </a:cubicBezTo>
                  <a:cubicBezTo>
                    <a:pt x="1062" y="257547"/>
                    <a:pt x="257179" y="188226"/>
                    <a:pt x="279404" y="181347"/>
                  </a:cubicBezTo>
                  <a:cubicBezTo>
                    <a:pt x="301629" y="174468"/>
                    <a:pt x="69325" y="252784"/>
                    <a:pt x="98429" y="2384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8" name="フリーフォーム 2157">
              <a:extLst>
                <a:ext uri="{FF2B5EF4-FFF2-40B4-BE49-F238E27FC236}">
                  <a16:creationId xmlns:a16="http://schemas.microsoft.com/office/drawing/2014/main" id="{BA7C7B4A-AA78-890D-C49A-13DECFEFCA3F}"/>
                </a:ext>
              </a:extLst>
            </p:cNvPr>
            <p:cNvSpPr/>
            <p:nvPr/>
          </p:nvSpPr>
          <p:spPr>
            <a:xfrm>
              <a:off x="6820971" y="3433807"/>
              <a:ext cx="233814" cy="465093"/>
            </a:xfrm>
            <a:custGeom>
              <a:avLst/>
              <a:gdLst>
                <a:gd name="connsiteX0" fmla="*/ 230704 w 233814"/>
                <a:gd name="connsiteY0" fmla="*/ 1543 h 465093"/>
                <a:gd name="connsiteX1" fmla="*/ 46554 w 233814"/>
                <a:gd name="connsiteY1" fmla="*/ 236493 h 465093"/>
                <a:gd name="connsiteX2" fmla="*/ 125929 w 233814"/>
                <a:gd name="connsiteY2" fmla="*/ 150768 h 465093"/>
                <a:gd name="connsiteX3" fmla="*/ 129104 w 233814"/>
                <a:gd name="connsiteY3" fmla="*/ 195218 h 465093"/>
                <a:gd name="connsiteX4" fmla="*/ 2104 w 233814"/>
                <a:gd name="connsiteY4" fmla="*/ 455568 h 465093"/>
                <a:gd name="connsiteX5" fmla="*/ 46554 w 233814"/>
                <a:gd name="connsiteY5" fmla="*/ 373018 h 465093"/>
                <a:gd name="connsiteX6" fmla="*/ 2104 w 233814"/>
                <a:gd name="connsiteY6" fmla="*/ 465093 h 465093"/>
                <a:gd name="connsiteX7" fmla="*/ 173554 w 233814"/>
                <a:gd name="connsiteY7" fmla="*/ 112668 h 465093"/>
                <a:gd name="connsiteX8" fmla="*/ 160854 w 233814"/>
                <a:gd name="connsiteY8" fmla="*/ 134893 h 465093"/>
                <a:gd name="connsiteX9" fmla="*/ 230704 w 233814"/>
                <a:gd name="connsiteY9" fmla="*/ 1543 h 46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814" h="465093">
                  <a:moveTo>
                    <a:pt x="230704" y="1543"/>
                  </a:moveTo>
                  <a:cubicBezTo>
                    <a:pt x="211654" y="18476"/>
                    <a:pt x="64016" y="211622"/>
                    <a:pt x="46554" y="236493"/>
                  </a:cubicBezTo>
                  <a:cubicBezTo>
                    <a:pt x="29092" y="261364"/>
                    <a:pt x="112171" y="157647"/>
                    <a:pt x="125929" y="150768"/>
                  </a:cubicBezTo>
                  <a:cubicBezTo>
                    <a:pt x="139687" y="143889"/>
                    <a:pt x="149741" y="144418"/>
                    <a:pt x="129104" y="195218"/>
                  </a:cubicBezTo>
                  <a:cubicBezTo>
                    <a:pt x="108467" y="246018"/>
                    <a:pt x="15862" y="425935"/>
                    <a:pt x="2104" y="455568"/>
                  </a:cubicBezTo>
                  <a:cubicBezTo>
                    <a:pt x="-11654" y="485201"/>
                    <a:pt x="46554" y="371431"/>
                    <a:pt x="46554" y="373018"/>
                  </a:cubicBezTo>
                  <a:cubicBezTo>
                    <a:pt x="46554" y="374605"/>
                    <a:pt x="2104" y="465093"/>
                    <a:pt x="2104" y="465093"/>
                  </a:cubicBezTo>
                  <a:lnTo>
                    <a:pt x="173554" y="112668"/>
                  </a:lnTo>
                  <a:cubicBezTo>
                    <a:pt x="200012" y="57635"/>
                    <a:pt x="146037" y="157647"/>
                    <a:pt x="160854" y="134893"/>
                  </a:cubicBezTo>
                  <a:cubicBezTo>
                    <a:pt x="175671" y="112139"/>
                    <a:pt x="249754" y="-15390"/>
                    <a:pt x="230704" y="15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59" name="フリーフォーム 2158">
              <a:extLst>
                <a:ext uri="{FF2B5EF4-FFF2-40B4-BE49-F238E27FC236}">
                  <a16:creationId xmlns:a16="http://schemas.microsoft.com/office/drawing/2014/main" id="{F99244B6-728B-A5BF-0AE6-0253D3C249BF}"/>
                </a:ext>
              </a:extLst>
            </p:cNvPr>
            <p:cNvSpPr/>
            <p:nvPr/>
          </p:nvSpPr>
          <p:spPr>
            <a:xfrm>
              <a:off x="7891076" y="3673338"/>
              <a:ext cx="235882" cy="134128"/>
            </a:xfrm>
            <a:custGeom>
              <a:avLst/>
              <a:gdLst>
                <a:gd name="connsiteX0" fmla="*/ 1974 w 235882"/>
                <a:gd name="connsiteY0" fmla="*/ 137 h 134128"/>
                <a:gd name="connsiteX1" fmla="*/ 227399 w 235882"/>
                <a:gd name="connsiteY1" fmla="*/ 82687 h 134128"/>
                <a:gd name="connsiteX2" fmla="*/ 182949 w 235882"/>
                <a:gd name="connsiteY2" fmla="*/ 82687 h 134128"/>
                <a:gd name="connsiteX3" fmla="*/ 132149 w 235882"/>
                <a:gd name="connsiteY3" fmla="*/ 133487 h 134128"/>
                <a:gd name="connsiteX4" fmla="*/ 116274 w 235882"/>
                <a:gd name="connsiteY4" fmla="*/ 104912 h 134128"/>
                <a:gd name="connsiteX5" fmla="*/ 1974 w 235882"/>
                <a:gd name="connsiteY5" fmla="*/ 137 h 134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882" h="134128">
                  <a:moveTo>
                    <a:pt x="1974" y="137"/>
                  </a:moveTo>
                  <a:cubicBezTo>
                    <a:pt x="20495" y="-3567"/>
                    <a:pt x="197237" y="68929"/>
                    <a:pt x="227399" y="82687"/>
                  </a:cubicBezTo>
                  <a:cubicBezTo>
                    <a:pt x="257561" y="96445"/>
                    <a:pt x="198824" y="74220"/>
                    <a:pt x="182949" y="82687"/>
                  </a:cubicBezTo>
                  <a:cubicBezTo>
                    <a:pt x="167074" y="91154"/>
                    <a:pt x="143261" y="129783"/>
                    <a:pt x="132149" y="133487"/>
                  </a:cubicBezTo>
                  <a:cubicBezTo>
                    <a:pt x="121037" y="137191"/>
                    <a:pt x="131620" y="124491"/>
                    <a:pt x="116274" y="104912"/>
                  </a:cubicBezTo>
                  <a:cubicBezTo>
                    <a:pt x="100928" y="85333"/>
                    <a:pt x="-16547" y="3841"/>
                    <a:pt x="1974" y="1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0" name="フリーフォーム 2159">
              <a:extLst>
                <a:ext uri="{FF2B5EF4-FFF2-40B4-BE49-F238E27FC236}">
                  <a16:creationId xmlns:a16="http://schemas.microsoft.com/office/drawing/2014/main" id="{C5D5A1B0-8F90-AF9C-6A82-977A26ABBA3B}"/>
                </a:ext>
              </a:extLst>
            </p:cNvPr>
            <p:cNvSpPr/>
            <p:nvPr/>
          </p:nvSpPr>
          <p:spPr>
            <a:xfrm>
              <a:off x="8285897" y="4241563"/>
              <a:ext cx="239810" cy="125136"/>
            </a:xfrm>
            <a:custGeom>
              <a:avLst/>
              <a:gdLst>
                <a:gd name="connsiteX0" fmla="*/ 4028 w 239810"/>
                <a:gd name="connsiteY0" fmla="*/ 237 h 125136"/>
                <a:gd name="connsiteX1" fmla="*/ 172303 w 239810"/>
                <a:gd name="connsiteY1" fmla="*/ 70087 h 125136"/>
                <a:gd name="connsiteX2" fmla="*/ 238978 w 239810"/>
                <a:gd name="connsiteY2" fmla="*/ 124062 h 125136"/>
                <a:gd name="connsiteX3" fmla="*/ 197703 w 239810"/>
                <a:gd name="connsiteY3" fmla="*/ 101837 h 125136"/>
                <a:gd name="connsiteX4" fmla="*/ 35778 w 239810"/>
                <a:gd name="connsiteY4" fmla="*/ 51037 h 125136"/>
                <a:gd name="connsiteX5" fmla="*/ 51653 w 239810"/>
                <a:gd name="connsiteY5" fmla="*/ 47862 h 125136"/>
                <a:gd name="connsiteX6" fmla="*/ 4028 w 239810"/>
                <a:gd name="connsiteY6" fmla="*/ 237 h 125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10" h="125136">
                  <a:moveTo>
                    <a:pt x="4028" y="237"/>
                  </a:moveTo>
                  <a:cubicBezTo>
                    <a:pt x="24136" y="3941"/>
                    <a:pt x="133145" y="49450"/>
                    <a:pt x="172303" y="70087"/>
                  </a:cubicBezTo>
                  <a:cubicBezTo>
                    <a:pt x="211461" y="90724"/>
                    <a:pt x="234745" y="118770"/>
                    <a:pt x="238978" y="124062"/>
                  </a:cubicBezTo>
                  <a:cubicBezTo>
                    <a:pt x="243211" y="129354"/>
                    <a:pt x="231570" y="114008"/>
                    <a:pt x="197703" y="101837"/>
                  </a:cubicBezTo>
                  <a:cubicBezTo>
                    <a:pt x="163836" y="89666"/>
                    <a:pt x="35778" y="51037"/>
                    <a:pt x="35778" y="51037"/>
                  </a:cubicBezTo>
                  <a:cubicBezTo>
                    <a:pt x="11436" y="42041"/>
                    <a:pt x="58003" y="58445"/>
                    <a:pt x="51653" y="47862"/>
                  </a:cubicBezTo>
                  <a:cubicBezTo>
                    <a:pt x="45303" y="37279"/>
                    <a:pt x="-16080" y="-3467"/>
                    <a:pt x="4028" y="23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1" name="フリーフォーム 2160">
              <a:extLst>
                <a:ext uri="{FF2B5EF4-FFF2-40B4-BE49-F238E27FC236}">
                  <a16:creationId xmlns:a16="http://schemas.microsoft.com/office/drawing/2014/main" id="{6C1C4EE5-CE22-4818-8B6A-33FB5A555411}"/>
                </a:ext>
              </a:extLst>
            </p:cNvPr>
            <p:cNvSpPr/>
            <p:nvPr/>
          </p:nvSpPr>
          <p:spPr>
            <a:xfrm>
              <a:off x="7881882" y="4613258"/>
              <a:ext cx="432780" cy="290877"/>
            </a:xfrm>
            <a:custGeom>
              <a:avLst/>
              <a:gdLst>
                <a:gd name="connsiteX0" fmla="*/ 1643 w 432780"/>
                <a:gd name="connsiteY0" fmla="*/ 288942 h 290877"/>
                <a:gd name="connsiteX1" fmla="*/ 350893 w 432780"/>
                <a:gd name="connsiteY1" fmla="*/ 31767 h 290877"/>
                <a:gd name="connsiteX2" fmla="*/ 319143 w 432780"/>
                <a:gd name="connsiteY2" fmla="*/ 69867 h 290877"/>
                <a:gd name="connsiteX3" fmla="*/ 430268 w 432780"/>
                <a:gd name="connsiteY3" fmla="*/ 17 h 290877"/>
                <a:gd name="connsiteX4" fmla="*/ 395343 w 432780"/>
                <a:gd name="connsiteY4" fmla="*/ 63517 h 290877"/>
                <a:gd name="connsiteX5" fmla="*/ 379468 w 432780"/>
                <a:gd name="connsiteY5" fmla="*/ 107967 h 290877"/>
                <a:gd name="connsiteX6" fmla="*/ 347718 w 432780"/>
                <a:gd name="connsiteY6" fmla="*/ 98442 h 290877"/>
                <a:gd name="connsiteX7" fmla="*/ 198493 w 432780"/>
                <a:gd name="connsiteY7" fmla="*/ 187342 h 290877"/>
                <a:gd name="connsiteX8" fmla="*/ 217543 w 432780"/>
                <a:gd name="connsiteY8" fmla="*/ 152417 h 290877"/>
                <a:gd name="connsiteX9" fmla="*/ 1643 w 432780"/>
                <a:gd name="connsiteY9" fmla="*/ 288942 h 290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2780" h="290877">
                  <a:moveTo>
                    <a:pt x="1643" y="288942"/>
                  </a:moveTo>
                  <a:cubicBezTo>
                    <a:pt x="23868" y="268834"/>
                    <a:pt x="297976" y="68279"/>
                    <a:pt x="350893" y="31767"/>
                  </a:cubicBezTo>
                  <a:cubicBezTo>
                    <a:pt x="403810" y="-4746"/>
                    <a:pt x="305914" y="75159"/>
                    <a:pt x="319143" y="69867"/>
                  </a:cubicBezTo>
                  <a:cubicBezTo>
                    <a:pt x="332372" y="64575"/>
                    <a:pt x="417568" y="1075"/>
                    <a:pt x="430268" y="17"/>
                  </a:cubicBezTo>
                  <a:cubicBezTo>
                    <a:pt x="442968" y="-1041"/>
                    <a:pt x="403810" y="45525"/>
                    <a:pt x="395343" y="63517"/>
                  </a:cubicBezTo>
                  <a:cubicBezTo>
                    <a:pt x="386876" y="81509"/>
                    <a:pt x="387405" y="102146"/>
                    <a:pt x="379468" y="107967"/>
                  </a:cubicBezTo>
                  <a:cubicBezTo>
                    <a:pt x="371531" y="113788"/>
                    <a:pt x="377880" y="85213"/>
                    <a:pt x="347718" y="98442"/>
                  </a:cubicBezTo>
                  <a:cubicBezTo>
                    <a:pt x="317556" y="111671"/>
                    <a:pt x="220189" y="178346"/>
                    <a:pt x="198493" y="187342"/>
                  </a:cubicBezTo>
                  <a:cubicBezTo>
                    <a:pt x="176797" y="196338"/>
                    <a:pt x="245589" y="138659"/>
                    <a:pt x="217543" y="152417"/>
                  </a:cubicBezTo>
                  <a:cubicBezTo>
                    <a:pt x="189497" y="166175"/>
                    <a:pt x="-20582" y="309050"/>
                    <a:pt x="1643" y="28894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2" name="フリーフォーム 2161">
              <a:extLst>
                <a:ext uri="{FF2B5EF4-FFF2-40B4-BE49-F238E27FC236}">
                  <a16:creationId xmlns:a16="http://schemas.microsoft.com/office/drawing/2014/main" id="{1E5567E3-9FF0-EBD5-C256-092706B7C871}"/>
                </a:ext>
              </a:extLst>
            </p:cNvPr>
            <p:cNvSpPr/>
            <p:nvPr/>
          </p:nvSpPr>
          <p:spPr>
            <a:xfrm>
              <a:off x="7765174" y="4800415"/>
              <a:ext cx="535310" cy="190913"/>
            </a:xfrm>
            <a:custGeom>
              <a:avLst/>
              <a:gdLst>
                <a:gd name="connsiteX0" fmla="*/ 876 w 535310"/>
                <a:gd name="connsiteY0" fmla="*/ 187510 h 190913"/>
                <a:gd name="connsiteX1" fmla="*/ 267576 w 535310"/>
                <a:gd name="connsiteY1" fmla="*/ 3360 h 190913"/>
                <a:gd name="connsiteX2" fmla="*/ 181851 w 535310"/>
                <a:gd name="connsiteY2" fmla="*/ 73210 h 190913"/>
                <a:gd name="connsiteX3" fmla="*/ 137401 w 535310"/>
                <a:gd name="connsiteY3" fmla="*/ 133535 h 190913"/>
                <a:gd name="connsiteX4" fmla="*/ 337426 w 535310"/>
                <a:gd name="connsiteY4" fmla="*/ 95435 h 190913"/>
                <a:gd name="connsiteX5" fmla="*/ 321551 w 535310"/>
                <a:gd name="connsiteY5" fmla="*/ 111310 h 190913"/>
                <a:gd name="connsiteX6" fmla="*/ 531101 w 535310"/>
                <a:gd name="connsiteY6" fmla="*/ 19235 h 190913"/>
                <a:gd name="connsiteX7" fmla="*/ 448551 w 535310"/>
                <a:gd name="connsiteY7" fmla="*/ 73210 h 190913"/>
                <a:gd name="connsiteX8" fmla="*/ 289801 w 535310"/>
                <a:gd name="connsiteY8" fmla="*/ 149410 h 190913"/>
                <a:gd name="connsiteX9" fmla="*/ 200901 w 535310"/>
                <a:gd name="connsiteY9" fmla="*/ 124010 h 190913"/>
                <a:gd name="connsiteX10" fmla="*/ 115176 w 535310"/>
                <a:gd name="connsiteY10" fmla="*/ 174810 h 190913"/>
                <a:gd name="connsiteX11" fmla="*/ 178676 w 535310"/>
                <a:gd name="connsiteY11" fmla="*/ 127185 h 190913"/>
                <a:gd name="connsiteX12" fmla="*/ 876 w 535310"/>
                <a:gd name="connsiteY12" fmla="*/ 187510 h 190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5310" h="190913">
                  <a:moveTo>
                    <a:pt x="876" y="187510"/>
                  </a:moveTo>
                  <a:cubicBezTo>
                    <a:pt x="15693" y="166873"/>
                    <a:pt x="237414" y="22410"/>
                    <a:pt x="267576" y="3360"/>
                  </a:cubicBezTo>
                  <a:cubicBezTo>
                    <a:pt x="297739" y="-15690"/>
                    <a:pt x="203547" y="51514"/>
                    <a:pt x="181851" y="73210"/>
                  </a:cubicBezTo>
                  <a:cubicBezTo>
                    <a:pt x="160155" y="94906"/>
                    <a:pt x="111472" y="129831"/>
                    <a:pt x="137401" y="133535"/>
                  </a:cubicBezTo>
                  <a:cubicBezTo>
                    <a:pt x="163330" y="137239"/>
                    <a:pt x="337426" y="95435"/>
                    <a:pt x="337426" y="95435"/>
                  </a:cubicBezTo>
                  <a:cubicBezTo>
                    <a:pt x="368118" y="91731"/>
                    <a:pt x="289272" y="124010"/>
                    <a:pt x="321551" y="111310"/>
                  </a:cubicBezTo>
                  <a:cubicBezTo>
                    <a:pt x="353830" y="98610"/>
                    <a:pt x="509934" y="25585"/>
                    <a:pt x="531101" y="19235"/>
                  </a:cubicBezTo>
                  <a:cubicBezTo>
                    <a:pt x="552268" y="12885"/>
                    <a:pt x="488767" y="51514"/>
                    <a:pt x="448551" y="73210"/>
                  </a:cubicBezTo>
                  <a:cubicBezTo>
                    <a:pt x="408335" y="94906"/>
                    <a:pt x="331076" y="140943"/>
                    <a:pt x="289801" y="149410"/>
                  </a:cubicBezTo>
                  <a:cubicBezTo>
                    <a:pt x="248526" y="157877"/>
                    <a:pt x="230005" y="119777"/>
                    <a:pt x="200901" y="124010"/>
                  </a:cubicBezTo>
                  <a:cubicBezTo>
                    <a:pt x="171797" y="128243"/>
                    <a:pt x="118880" y="174281"/>
                    <a:pt x="115176" y="174810"/>
                  </a:cubicBezTo>
                  <a:cubicBezTo>
                    <a:pt x="111472" y="175339"/>
                    <a:pt x="193493" y="126127"/>
                    <a:pt x="178676" y="127185"/>
                  </a:cubicBezTo>
                  <a:cubicBezTo>
                    <a:pt x="163859" y="128243"/>
                    <a:pt x="-13941" y="208147"/>
                    <a:pt x="876" y="18751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3" name="フリーフォーム 2162">
              <a:extLst>
                <a:ext uri="{FF2B5EF4-FFF2-40B4-BE49-F238E27FC236}">
                  <a16:creationId xmlns:a16="http://schemas.microsoft.com/office/drawing/2014/main" id="{BA6BD940-0A9C-15D7-F995-E420B0023115}"/>
                </a:ext>
              </a:extLst>
            </p:cNvPr>
            <p:cNvSpPr/>
            <p:nvPr/>
          </p:nvSpPr>
          <p:spPr>
            <a:xfrm>
              <a:off x="8079118" y="4694333"/>
              <a:ext cx="529030" cy="239290"/>
            </a:xfrm>
            <a:custGeom>
              <a:avLst/>
              <a:gdLst>
                <a:gd name="connsiteX0" fmla="*/ 4432 w 529030"/>
                <a:gd name="connsiteY0" fmla="*/ 233267 h 239290"/>
                <a:gd name="connsiteX1" fmla="*/ 499732 w 529030"/>
                <a:gd name="connsiteY1" fmla="*/ 11017 h 239290"/>
                <a:gd name="connsiteX2" fmla="*/ 461632 w 529030"/>
                <a:gd name="connsiteY2" fmla="*/ 39592 h 239290"/>
                <a:gd name="connsiteX3" fmla="*/ 379082 w 529030"/>
                <a:gd name="connsiteY3" fmla="*/ 90392 h 239290"/>
                <a:gd name="connsiteX4" fmla="*/ 490207 w 529030"/>
                <a:gd name="connsiteY4" fmla="*/ 49117 h 239290"/>
                <a:gd name="connsiteX5" fmla="*/ 442582 w 529030"/>
                <a:gd name="connsiteY5" fmla="*/ 96742 h 239290"/>
                <a:gd name="connsiteX6" fmla="*/ 461632 w 529030"/>
                <a:gd name="connsiteY6" fmla="*/ 52292 h 239290"/>
                <a:gd name="connsiteX7" fmla="*/ 217157 w 529030"/>
                <a:gd name="connsiteY7" fmla="*/ 191992 h 239290"/>
                <a:gd name="connsiteX8" fmla="*/ 252082 w 529030"/>
                <a:gd name="connsiteY8" fmla="*/ 176117 h 239290"/>
                <a:gd name="connsiteX9" fmla="*/ 4432 w 529030"/>
                <a:gd name="connsiteY9" fmla="*/ 233267 h 23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9030" h="239290">
                  <a:moveTo>
                    <a:pt x="4432" y="233267"/>
                  </a:moveTo>
                  <a:cubicBezTo>
                    <a:pt x="45707" y="205750"/>
                    <a:pt x="423532" y="43296"/>
                    <a:pt x="499732" y="11017"/>
                  </a:cubicBezTo>
                  <a:cubicBezTo>
                    <a:pt x="575932" y="-21262"/>
                    <a:pt x="481740" y="26363"/>
                    <a:pt x="461632" y="39592"/>
                  </a:cubicBezTo>
                  <a:cubicBezTo>
                    <a:pt x="441524" y="52821"/>
                    <a:pt x="374320" y="88805"/>
                    <a:pt x="379082" y="90392"/>
                  </a:cubicBezTo>
                  <a:cubicBezTo>
                    <a:pt x="383844" y="91979"/>
                    <a:pt x="479624" y="48059"/>
                    <a:pt x="490207" y="49117"/>
                  </a:cubicBezTo>
                  <a:cubicBezTo>
                    <a:pt x="500790" y="50175"/>
                    <a:pt x="447345" y="96213"/>
                    <a:pt x="442582" y="96742"/>
                  </a:cubicBezTo>
                  <a:cubicBezTo>
                    <a:pt x="437820" y="97271"/>
                    <a:pt x="499203" y="36417"/>
                    <a:pt x="461632" y="52292"/>
                  </a:cubicBezTo>
                  <a:cubicBezTo>
                    <a:pt x="424061" y="68167"/>
                    <a:pt x="252082" y="171354"/>
                    <a:pt x="217157" y="191992"/>
                  </a:cubicBezTo>
                  <a:cubicBezTo>
                    <a:pt x="182232" y="212630"/>
                    <a:pt x="281186" y="166592"/>
                    <a:pt x="252082" y="176117"/>
                  </a:cubicBezTo>
                  <a:cubicBezTo>
                    <a:pt x="222978" y="185642"/>
                    <a:pt x="-36843" y="260784"/>
                    <a:pt x="4432" y="2332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4" name="フリーフォーム 2163">
              <a:extLst>
                <a:ext uri="{FF2B5EF4-FFF2-40B4-BE49-F238E27FC236}">
                  <a16:creationId xmlns:a16="http://schemas.microsoft.com/office/drawing/2014/main" id="{09CFDFEE-0765-0263-BA31-6EE73F051132}"/>
                </a:ext>
              </a:extLst>
            </p:cNvPr>
            <p:cNvSpPr/>
            <p:nvPr/>
          </p:nvSpPr>
          <p:spPr>
            <a:xfrm>
              <a:off x="4835373" y="2949897"/>
              <a:ext cx="277624" cy="153628"/>
            </a:xfrm>
            <a:custGeom>
              <a:avLst/>
              <a:gdLst>
                <a:gd name="connsiteX0" fmla="*/ 152 w 277624"/>
                <a:gd name="connsiteY0" fmla="*/ 152078 h 153628"/>
                <a:gd name="connsiteX1" fmla="*/ 181127 w 277624"/>
                <a:gd name="connsiteY1" fmla="*/ 6028 h 153628"/>
                <a:gd name="connsiteX2" fmla="*/ 168427 w 277624"/>
                <a:gd name="connsiteY2" fmla="*/ 28253 h 153628"/>
                <a:gd name="connsiteX3" fmla="*/ 200177 w 277624"/>
                <a:gd name="connsiteY3" fmla="*/ 31428 h 153628"/>
                <a:gd name="connsiteX4" fmla="*/ 276377 w 277624"/>
                <a:gd name="connsiteY4" fmla="*/ 139378 h 153628"/>
                <a:gd name="connsiteX5" fmla="*/ 244627 w 277624"/>
                <a:gd name="connsiteY5" fmla="*/ 94928 h 153628"/>
                <a:gd name="connsiteX6" fmla="*/ 206527 w 277624"/>
                <a:gd name="connsiteY6" fmla="*/ 82228 h 153628"/>
                <a:gd name="connsiteX7" fmla="*/ 133502 w 277624"/>
                <a:gd name="connsiteY7" fmla="*/ 113978 h 153628"/>
                <a:gd name="connsiteX8" fmla="*/ 149377 w 277624"/>
                <a:gd name="connsiteY8" fmla="*/ 85403 h 153628"/>
                <a:gd name="connsiteX9" fmla="*/ 152 w 277624"/>
                <a:gd name="connsiteY9" fmla="*/ 152078 h 15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624" h="153628">
                  <a:moveTo>
                    <a:pt x="152" y="152078"/>
                  </a:moveTo>
                  <a:cubicBezTo>
                    <a:pt x="5444" y="138849"/>
                    <a:pt x="153081" y="26665"/>
                    <a:pt x="181127" y="6028"/>
                  </a:cubicBezTo>
                  <a:cubicBezTo>
                    <a:pt x="209173" y="-14610"/>
                    <a:pt x="165252" y="24020"/>
                    <a:pt x="168427" y="28253"/>
                  </a:cubicBezTo>
                  <a:cubicBezTo>
                    <a:pt x="171602" y="32486"/>
                    <a:pt x="182185" y="12907"/>
                    <a:pt x="200177" y="31428"/>
                  </a:cubicBezTo>
                  <a:cubicBezTo>
                    <a:pt x="218169" y="49949"/>
                    <a:pt x="268969" y="128795"/>
                    <a:pt x="276377" y="139378"/>
                  </a:cubicBezTo>
                  <a:cubicBezTo>
                    <a:pt x="283785" y="149961"/>
                    <a:pt x="256269" y="104453"/>
                    <a:pt x="244627" y="94928"/>
                  </a:cubicBezTo>
                  <a:cubicBezTo>
                    <a:pt x="232985" y="85403"/>
                    <a:pt x="225048" y="79053"/>
                    <a:pt x="206527" y="82228"/>
                  </a:cubicBezTo>
                  <a:cubicBezTo>
                    <a:pt x="188006" y="85403"/>
                    <a:pt x="143027" y="113449"/>
                    <a:pt x="133502" y="113978"/>
                  </a:cubicBezTo>
                  <a:cubicBezTo>
                    <a:pt x="123977" y="114507"/>
                    <a:pt x="169485" y="81170"/>
                    <a:pt x="149377" y="85403"/>
                  </a:cubicBezTo>
                  <a:cubicBezTo>
                    <a:pt x="129269" y="89636"/>
                    <a:pt x="-5140" y="165307"/>
                    <a:pt x="152" y="15207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6" name="フリーフォーム 2165">
              <a:extLst>
                <a:ext uri="{FF2B5EF4-FFF2-40B4-BE49-F238E27FC236}">
                  <a16:creationId xmlns:a16="http://schemas.microsoft.com/office/drawing/2014/main" id="{A8F8EF21-CE84-BCCB-CE0C-CC03274646BC}"/>
                </a:ext>
              </a:extLst>
            </p:cNvPr>
            <p:cNvSpPr/>
            <p:nvPr/>
          </p:nvSpPr>
          <p:spPr>
            <a:xfrm>
              <a:off x="3841615" y="2879723"/>
              <a:ext cx="910149" cy="222377"/>
            </a:xfrm>
            <a:custGeom>
              <a:avLst/>
              <a:gdLst>
                <a:gd name="connsiteX0" fmla="*/ 3310 w 910149"/>
                <a:gd name="connsiteY0" fmla="*/ 222252 h 222377"/>
                <a:gd name="connsiteX1" fmla="*/ 435110 w 910149"/>
                <a:gd name="connsiteY1" fmla="*/ 69852 h 222377"/>
                <a:gd name="connsiteX2" fmla="*/ 412885 w 910149"/>
                <a:gd name="connsiteY2" fmla="*/ 73027 h 222377"/>
                <a:gd name="connsiteX3" fmla="*/ 895485 w 910149"/>
                <a:gd name="connsiteY3" fmla="*/ 82552 h 222377"/>
                <a:gd name="connsiteX4" fmla="*/ 752610 w 910149"/>
                <a:gd name="connsiteY4" fmla="*/ 50802 h 222377"/>
                <a:gd name="connsiteX5" fmla="*/ 419235 w 910149"/>
                <a:gd name="connsiteY5" fmla="*/ 9527 h 222377"/>
                <a:gd name="connsiteX6" fmla="*/ 431935 w 910149"/>
                <a:gd name="connsiteY6" fmla="*/ 3177 h 222377"/>
                <a:gd name="connsiteX7" fmla="*/ 200160 w 910149"/>
                <a:gd name="connsiteY7" fmla="*/ 50802 h 222377"/>
                <a:gd name="connsiteX8" fmla="*/ 231910 w 910149"/>
                <a:gd name="connsiteY8" fmla="*/ 41277 h 222377"/>
                <a:gd name="connsiteX9" fmla="*/ 3310 w 910149"/>
                <a:gd name="connsiteY9" fmla="*/ 222252 h 22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0149" h="222377">
                  <a:moveTo>
                    <a:pt x="3310" y="222252"/>
                  </a:moveTo>
                  <a:cubicBezTo>
                    <a:pt x="37177" y="227014"/>
                    <a:pt x="366848" y="94723"/>
                    <a:pt x="435110" y="69852"/>
                  </a:cubicBezTo>
                  <a:cubicBezTo>
                    <a:pt x="503373" y="44981"/>
                    <a:pt x="412885" y="73027"/>
                    <a:pt x="412885" y="73027"/>
                  </a:cubicBezTo>
                  <a:cubicBezTo>
                    <a:pt x="489614" y="75144"/>
                    <a:pt x="838864" y="86256"/>
                    <a:pt x="895485" y="82552"/>
                  </a:cubicBezTo>
                  <a:cubicBezTo>
                    <a:pt x="952106" y="78848"/>
                    <a:pt x="831985" y="62973"/>
                    <a:pt x="752610" y="50802"/>
                  </a:cubicBezTo>
                  <a:cubicBezTo>
                    <a:pt x="673235" y="38631"/>
                    <a:pt x="419235" y="9527"/>
                    <a:pt x="419235" y="9527"/>
                  </a:cubicBezTo>
                  <a:cubicBezTo>
                    <a:pt x="365789" y="1589"/>
                    <a:pt x="468447" y="-3702"/>
                    <a:pt x="431935" y="3177"/>
                  </a:cubicBezTo>
                  <a:cubicBezTo>
                    <a:pt x="395423" y="10056"/>
                    <a:pt x="233498" y="44452"/>
                    <a:pt x="200160" y="50802"/>
                  </a:cubicBezTo>
                  <a:cubicBezTo>
                    <a:pt x="166823" y="57152"/>
                    <a:pt x="257839" y="16406"/>
                    <a:pt x="231910" y="41277"/>
                  </a:cubicBezTo>
                  <a:cubicBezTo>
                    <a:pt x="205981" y="66148"/>
                    <a:pt x="-30557" y="217490"/>
                    <a:pt x="3310" y="22225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7" name="フリーフォーム 2166">
              <a:extLst>
                <a:ext uri="{FF2B5EF4-FFF2-40B4-BE49-F238E27FC236}">
                  <a16:creationId xmlns:a16="http://schemas.microsoft.com/office/drawing/2014/main" id="{146A864C-4BF4-19D7-30B1-9AB08632EE16}"/>
                </a:ext>
              </a:extLst>
            </p:cNvPr>
            <p:cNvSpPr/>
            <p:nvPr/>
          </p:nvSpPr>
          <p:spPr>
            <a:xfrm>
              <a:off x="3447789" y="3130406"/>
              <a:ext cx="191597" cy="452181"/>
            </a:xfrm>
            <a:custGeom>
              <a:avLst/>
              <a:gdLst>
                <a:gd name="connsiteX0" fmla="*/ 152661 w 191597"/>
                <a:gd name="connsiteY0" fmla="*/ 144 h 452181"/>
                <a:gd name="connsiteX1" fmla="*/ 190761 w 191597"/>
                <a:gd name="connsiteY1" fmla="*/ 92219 h 452181"/>
                <a:gd name="connsiteX2" fmla="*/ 111386 w 191597"/>
                <a:gd name="connsiteY2" fmla="*/ 171594 h 452181"/>
                <a:gd name="connsiteX3" fmla="*/ 25661 w 191597"/>
                <a:gd name="connsiteY3" fmla="*/ 330344 h 452181"/>
                <a:gd name="connsiteX4" fmla="*/ 44711 w 191597"/>
                <a:gd name="connsiteY4" fmla="*/ 308119 h 452181"/>
                <a:gd name="connsiteX5" fmla="*/ 261 w 191597"/>
                <a:gd name="connsiteY5" fmla="*/ 450994 h 452181"/>
                <a:gd name="connsiteX6" fmla="*/ 28836 w 191597"/>
                <a:gd name="connsiteY6" fmla="*/ 216044 h 452181"/>
                <a:gd name="connsiteX7" fmla="*/ 79636 w 191597"/>
                <a:gd name="connsiteY7" fmla="*/ 95394 h 452181"/>
                <a:gd name="connsiteX8" fmla="*/ 54236 w 191597"/>
                <a:gd name="connsiteY8" fmla="*/ 139844 h 452181"/>
                <a:gd name="connsiteX9" fmla="*/ 133611 w 191597"/>
                <a:gd name="connsiteY9" fmla="*/ 57294 h 452181"/>
                <a:gd name="connsiteX10" fmla="*/ 146311 w 191597"/>
                <a:gd name="connsiteY10" fmla="*/ 69994 h 452181"/>
                <a:gd name="connsiteX11" fmla="*/ 152661 w 191597"/>
                <a:gd name="connsiteY11" fmla="*/ 144 h 452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1597" h="452181">
                  <a:moveTo>
                    <a:pt x="152661" y="144"/>
                  </a:moveTo>
                  <a:cubicBezTo>
                    <a:pt x="160069" y="3848"/>
                    <a:pt x="197640" y="63644"/>
                    <a:pt x="190761" y="92219"/>
                  </a:cubicBezTo>
                  <a:cubicBezTo>
                    <a:pt x="183882" y="120794"/>
                    <a:pt x="138903" y="131906"/>
                    <a:pt x="111386" y="171594"/>
                  </a:cubicBezTo>
                  <a:cubicBezTo>
                    <a:pt x="83869" y="211282"/>
                    <a:pt x="36773" y="307590"/>
                    <a:pt x="25661" y="330344"/>
                  </a:cubicBezTo>
                  <a:cubicBezTo>
                    <a:pt x="14549" y="353098"/>
                    <a:pt x="48944" y="288011"/>
                    <a:pt x="44711" y="308119"/>
                  </a:cubicBezTo>
                  <a:cubicBezTo>
                    <a:pt x="40478" y="328227"/>
                    <a:pt x="2907" y="466340"/>
                    <a:pt x="261" y="450994"/>
                  </a:cubicBezTo>
                  <a:cubicBezTo>
                    <a:pt x="-2385" y="435648"/>
                    <a:pt x="15607" y="275311"/>
                    <a:pt x="28836" y="216044"/>
                  </a:cubicBezTo>
                  <a:cubicBezTo>
                    <a:pt x="42065" y="156777"/>
                    <a:pt x="75403" y="108094"/>
                    <a:pt x="79636" y="95394"/>
                  </a:cubicBezTo>
                  <a:cubicBezTo>
                    <a:pt x="83869" y="82694"/>
                    <a:pt x="45240" y="146194"/>
                    <a:pt x="54236" y="139844"/>
                  </a:cubicBezTo>
                  <a:cubicBezTo>
                    <a:pt x="63232" y="133494"/>
                    <a:pt x="118265" y="68936"/>
                    <a:pt x="133611" y="57294"/>
                  </a:cubicBezTo>
                  <a:cubicBezTo>
                    <a:pt x="148957" y="45652"/>
                    <a:pt x="142607" y="74756"/>
                    <a:pt x="146311" y="69994"/>
                  </a:cubicBezTo>
                  <a:cubicBezTo>
                    <a:pt x="150015" y="65232"/>
                    <a:pt x="145253" y="-3560"/>
                    <a:pt x="152661" y="14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8" name="フリーフォーム 2167">
              <a:extLst>
                <a:ext uri="{FF2B5EF4-FFF2-40B4-BE49-F238E27FC236}">
                  <a16:creationId xmlns:a16="http://schemas.microsoft.com/office/drawing/2014/main" id="{1350D081-B9EE-9189-DC60-037D45BED8D2}"/>
                </a:ext>
              </a:extLst>
            </p:cNvPr>
            <p:cNvSpPr/>
            <p:nvPr/>
          </p:nvSpPr>
          <p:spPr>
            <a:xfrm>
              <a:off x="4071379" y="3187135"/>
              <a:ext cx="98936" cy="332788"/>
            </a:xfrm>
            <a:custGeom>
              <a:avLst/>
              <a:gdLst>
                <a:gd name="connsiteX0" fmla="*/ 97396 w 98936"/>
                <a:gd name="connsiteY0" fmla="*/ 565 h 332788"/>
                <a:gd name="connsiteX1" fmla="*/ 2146 w 98936"/>
                <a:gd name="connsiteY1" fmla="*/ 241865 h 332788"/>
                <a:gd name="connsiteX2" fmla="*/ 30721 w 98936"/>
                <a:gd name="connsiteY2" fmla="*/ 206940 h 332788"/>
                <a:gd name="connsiteX3" fmla="*/ 27546 w 98936"/>
                <a:gd name="connsiteY3" fmla="*/ 330765 h 332788"/>
                <a:gd name="connsiteX4" fmla="*/ 94221 w 98936"/>
                <a:gd name="connsiteY4" fmla="*/ 89465 h 332788"/>
                <a:gd name="connsiteX5" fmla="*/ 62471 w 98936"/>
                <a:gd name="connsiteY5" fmla="*/ 172015 h 332788"/>
                <a:gd name="connsiteX6" fmla="*/ 97396 w 98936"/>
                <a:gd name="connsiteY6" fmla="*/ 565 h 33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8936" h="332788">
                  <a:moveTo>
                    <a:pt x="97396" y="565"/>
                  </a:moveTo>
                  <a:cubicBezTo>
                    <a:pt x="87342" y="12207"/>
                    <a:pt x="13259" y="207469"/>
                    <a:pt x="2146" y="241865"/>
                  </a:cubicBezTo>
                  <a:cubicBezTo>
                    <a:pt x="-8967" y="276261"/>
                    <a:pt x="26488" y="192123"/>
                    <a:pt x="30721" y="206940"/>
                  </a:cubicBezTo>
                  <a:cubicBezTo>
                    <a:pt x="34954" y="221757"/>
                    <a:pt x="16963" y="350344"/>
                    <a:pt x="27546" y="330765"/>
                  </a:cubicBezTo>
                  <a:cubicBezTo>
                    <a:pt x="38129" y="311186"/>
                    <a:pt x="88400" y="115923"/>
                    <a:pt x="94221" y="89465"/>
                  </a:cubicBezTo>
                  <a:cubicBezTo>
                    <a:pt x="100042" y="63007"/>
                    <a:pt x="59825" y="183128"/>
                    <a:pt x="62471" y="172015"/>
                  </a:cubicBezTo>
                  <a:cubicBezTo>
                    <a:pt x="65117" y="160902"/>
                    <a:pt x="107450" y="-11077"/>
                    <a:pt x="97396" y="56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9" name="フリーフォーム 2168">
              <a:extLst>
                <a:ext uri="{FF2B5EF4-FFF2-40B4-BE49-F238E27FC236}">
                  <a16:creationId xmlns:a16="http://schemas.microsoft.com/office/drawing/2014/main" id="{9A931DEE-2951-171C-DF14-50798394A561}"/>
                </a:ext>
              </a:extLst>
            </p:cNvPr>
            <p:cNvSpPr/>
            <p:nvPr/>
          </p:nvSpPr>
          <p:spPr>
            <a:xfrm>
              <a:off x="4730685" y="3361020"/>
              <a:ext cx="292406" cy="247625"/>
            </a:xfrm>
            <a:custGeom>
              <a:avLst/>
              <a:gdLst>
                <a:gd name="connsiteX0" fmla="*/ 65 w 292406"/>
                <a:gd name="connsiteY0" fmla="*/ 245780 h 247625"/>
                <a:gd name="connsiteX1" fmla="*/ 193740 w 292406"/>
                <a:gd name="connsiteY1" fmla="*/ 67980 h 247625"/>
                <a:gd name="connsiteX2" fmla="*/ 123890 w 292406"/>
                <a:gd name="connsiteY2" fmla="*/ 134655 h 247625"/>
                <a:gd name="connsiteX3" fmla="*/ 288990 w 292406"/>
                <a:gd name="connsiteY3" fmla="*/ 1305 h 247625"/>
                <a:gd name="connsiteX4" fmla="*/ 228665 w 292406"/>
                <a:gd name="connsiteY4" fmla="*/ 74330 h 247625"/>
                <a:gd name="connsiteX5" fmla="*/ 146115 w 292406"/>
                <a:gd name="connsiteY5" fmla="*/ 198155 h 247625"/>
                <a:gd name="connsiteX6" fmla="*/ 171515 w 292406"/>
                <a:gd name="connsiteY6" fmla="*/ 163230 h 247625"/>
                <a:gd name="connsiteX7" fmla="*/ 65 w 292406"/>
                <a:gd name="connsiteY7" fmla="*/ 245780 h 2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2406" h="247625">
                  <a:moveTo>
                    <a:pt x="65" y="245780"/>
                  </a:moveTo>
                  <a:cubicBezTo>
                    <a:pt x="3769" y="229905"/>
                    <a:pt x="173103" y="86501"/>
                    <a:pt x="193740" y="67980"/>
                  </a:cubicBezTo>
                  <a:cubicBezTo>
                    <a:pt x="214377" y="49459"/>
                    <a:pt x="108015" y="145767"/>
                    <a:pt x="123890" y="134655"/>
                  </a:cubicBezTo>
                  <a:cubicBezTo>
                    <a:pt x="139765" y="123542"/>
                    <a:pt x="271528" y="11359"/>
                    <a:pt x="288990" y="1305"/>
                  </a:cubicBezTo>
                  <a:cubicBezTo>
                    <a:pt x="306452" y="-8749"/>
                    <a:pt x="252478" y="41522"/>
                    <a:pt x="228665" y="74330"/>
                  </a:cubicBezTo>
                  <a:cubicBezTo>
                    <a:pt x="204852" y="107138"/>
                    <a:pt x="155640" y="183338"/>
                    <a:pt x="146115" y="198155"/>
                  </a:cubicBezTo>
                  <a:cubicBezTo>
                    <a:pt x="136590" y="212972"/>
                    <a:pt x="192681" y="156351"/>
                    <a:pt x="171515" y="163230"/>
                  </a:cubicBezTo>
                  <a:cubicBezTo>
                    <a:pt x="150349" y="170109"/>
                    <a:pt x="-3639" y="261655"/>
                    <a:pt x="65" y="24578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0" name="フリーフォーム 2169">
              <a:extLst>
                <a:ext uri="{FF2B5EF4-FFF2-40B4-BE49-F238E27FC236}">
                  <a16:creationId xmlns:a16="http://schemas.microsoft.com/office/drawing/2014/main" id="{30C6A906-77B4-379B-E939-BC562FFEF100}"/>
                </a:ext>
              </a:extLst>
            </p:cNvPr>
            <p:cNvSpPr/>
            <p:nvPr/>
          </p:nvSpPr>
          <p:spPr>
            <a:xfrm>
              <a:off x="4308344" y="3337661"/>
              <a:ext cx="516444" cy="458878"/>
            </a:xfrm>
            <a:custGeom>
              <a:avLst/>
              <a:gdLst>
                <a:gd name="connsiteX0" fmla="*/ 504956 w 516444"/>
                <a:gd name="connsiteY0" fmla="*/ 5614 h 458878"/>
                <a:gd name="connsiteX1" fmla="*/ 38231 w 516444"/>
                <a:gd name="connsiteY1" fmla="*/ 348514 h 458878"/>
                <a:gd name="connsiteX2" fmla="*/ 82681 w 516444"/>
                <a:gd name="connsiteY2" fmla="*/ 316764 h 458878"/>
                <a:gd name="connsiteX3" fmla="*/ 3306 w 516444"/>
                <a:gd name="connsiteY3" fmla="*/ 453289 h 458878"/>
                <a:gd name="connsiteX4" fmla="*/ 25531 w 516444"/>
                <a:gd name="connsiteY4" fmla="*/ 434239 h 458878"/>
                <a:gd name="connsiteX5" fmla="*/ 120781 w 516444"/>
                <a:gd name="connsiteY5" fmla="*/ 450114 h 458878"/>
                <a:gd name="connsiteX6" fmla="*/ 133481 w 516444"/>
                <a:gd name="connsiteY6" fmla="*/ 424714 h 458878"/>
                <a:gd name="connsiteX7" fmla="*/ 174756 w 516444"/>
                <a:gd name="connsiteY7" fmla="*/ 437414 h 458878"/>
                <a:gd name="connsiteX8" fmla="*/ 343031 w 516444"/>
                <a:gd name="connsiteY8" fmla="*/ 275489 h 458878"/>
                <a:gd name="connsiteX9" fmla="*/ 289056 w 516444"/>
                <a:gd name="connsiteY9" fmla="*/ 304064 h 458878"/>
                <a:gd name="connsiteX10" fmla="*/ 419231 w 516444"/>
                <a:gd name="connsiteY10" fmla="*/ 116739 h 458878"/>
                <a:gd name="connsiteX11" fmla="*/ 377956 w 516444"/>
                <a:gd name="connsiteY11" fmla="*/ 132614 h 458878"/>
                <a:gd name="connsiteX12" fmla="*/ 504956 w 516444"/>
                <a:gd name="connsiteY12" fmla="*/ 5614 h 458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444" h="458878">
                  <a:moveTo>
                    <a:pt x="504956" y="5614"/>
                  </a:moveTo>
                  <a:cubicBezTo>
                    <a:pt x="448335" y="41597"/>
                    <a:pt x="108610" y="296656"/>
                    <a:pt x="38231" y="348514"/>
                  </a:cubicBezTo>
                  <a:cubicBezTo>
                    <a:pt x="-32148" y="400372"/>
                    <a:pt x="88502" y="299302"/>
                    <a:pt x="82681" y="316764"/>
                  </a:cubicBezTo>
                  <a:cubicBezTo>
                    <a:pt x="76860" y="334226"/>
                    <a:pt x="12831" y="433710"/>
                    <a:pt x="3306" y="453289"/>
                  </a:cubicBezTo>
                  <a:cubicBezTo>
                    <a:pt x="-6219" y="472868"/>
                    <a:pt x="5952" y="434768"/>
                    <a:pt x="25531" y="434239"/>
                  </a:cubicBezTo>
                  <a:cubicBezTo>
                    <a:pt x="45110" y="433710"/>
                    <a:pt x="102789" y="451702"/>
                    <a:pt x="120781" y="450114"/>
                  </a:cubicBezTo>
                  <a:cubicBezTo>
                    <a:pt x="138773" y="448527"/>
                    <a:pt x="124485" y="426831"/>
                    <a:pt x="133481" y="424714"/>
                  </a:cubicBezTo>
                  <a:cubicBezTo>
                    <a:pt x="142477" y="422597"/>
                    <a:pt x="139831" y="462285"/>
                    <a:pt x="174756" y="437414"/>
                  </a:cubicBezTo>
                  <a:cubicBezTo>
                    <a:pt x="209681" y="412543"/>
                    <a:pt x="323981" y="297714"/>
                    <a:pt x="343031" y="275489"/>
                  </a:cubicBezTo>
                  <a:cubicBezTo>
                    <a:pt x="362081" y="253264"/>
                    <a:pt x="276356" y="330522"/>
                    <a:pt x="289056" y="304064"/>
                  </a:cubicBezTo>
                  <a:cubicBezTo>
                    <a:pt x="301756" y="277606"/>
                    <a:pt x="404414" y="145314"/>
                    <a:pt x="419231" y="116739"/>
                  </a:cubicBezTo>
                  <a:cubicBezTo>
                    <a:pt x="434048" y="88164"/>
                    <a:pt x="364727" y="147431"/>
                    <a:pt x="377956" y="132614"/>
                  </a:cubicBezTo>
                  <a:cubicBezTo>
                    <a:pt x="391185" y="117797"/>
                    <a:pt x="561577" y="-30369"/>
                    <a:pt x="504956" y="561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1" name="フリーフォーム 2170">
              <a:extLst>
                <a:ext uri="{FF2B5EF4-FFF2-40B4-BE49-F238E27FC236}">
                  <a16:creationId xmlns:a16="http://schemas.microsoft.com/office/drawing/2014/main" id="{B5FC8BE3-77EC-7094-1F62-92DE1ABAE6F1}"/>
                </a:ext>
              </a:extLst>
            </p:cNvPr>
            <p:cNvSpPr/>
            <p:nvPr/>
          </p:nvSpPr>
          <p:spPr>
            <a:xfrm>
              <a:off x="4870449" y="3233734"/>
              <a:ext cx="229400" cy="135795"/>
            </a:xfrm>
            <a:custGeom>
              <a:avLst/>
              <a:gdLst>
                <a:gd name="connsiteX0" fmla="*/ 1 w 229400"/>
                <a:gd name="connsiteY0" fmla="*/ 134941 h 135795"/>
                <a:gd name="connsiteX1" fmla="*/ 190501 w 229400"/>
                <a:gd name="connsiteY1" fmla="*/ 4766 h 135795"/>
                <a:gd name="connsiteX2" fmla="*/ 133351 w 229400"/>
                <a:gd name="connsiteY2" fmla="*/ 26991 h 135795"/>
                <a:gd name="connsiteX3" fmla="*/ 225426 w 229400"/>
                <a:gd name="connsiteY3" fmla="*/ 14291 h 135795"/>
                <a:gd name="connsiteX4" fmla="*/ 193676 w 229400"/>
                <a:gd name="connsiteY4" fmla="*/ 58741 h 135795"/>
                <a:gd name="connsiteX5" fmla="*/ 1 w 229400"/>
                <a:gd name="connsiteY5" fmla="*/ 134941 h 135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9400" h="135795">
                  <a:moveTo>
                    <a:pt x="1" y="134941"/>
                  </a:moveTo>
                  <a:cubicBezTo>
                    <a:pt x="-528" y="125945"/>
                    <a:pt x="168276" y="22758"/>
                    <a:pt x="190501" y="4766"/>
                  </a:cubicBezTo>
                  <a:cubicBezTo>
                    <a:pt x="212726" y="-13226"/>
                    <a:pt x="127530" y="25403"/>
                    <a:pt x="133351" y="26991"/>
                  </a:cubicBezTo>
                  <a:cubicBezTo>
                    <a:pt x="139172" y="28578"/>
                    <a:pt x="215372" y="8999"/>
                    <a:pt x="225426" y="14291"/>
                  </a:cubicBezTo>
                  <a:cubicBezTo>
                    <a:pt x="235480" y="19583"/>
                    <a:pt x="227014" y="38103"/>
                    <a:pt x="193676" y="58741"/>
                  </a:cubicBezTo>
                  <a:cubicBezTo>
                    <a:pt x="160339" y="79378"/>
                    <a:pt x="530" y="143937"/>
                    <a:pt x="1" y="13494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2" name="フリーフォーム 2171">
              <a:extLst>
                <a:ext uri="{FF2B5EF4-FFF2-40B4-BE49-F238E27FC236}">
                  <a16:creationId xmlns:a16="http://schemas.microsoft.com/office/drawing/2014/main" id="{22644764-738F-EDF9-202E-8A56FC658507}"/>
                </a:ext>
              </a:extLst>
            </p:cNvPr>
            <p:cNvSpPr/>
            <p:nvPr/>
          </p:nvSpPr>
          <p:spPr>
            <a:xfrm>
              <a:off x="3069643" y="3906357"/>
              <a:ext cx="381348" cy="534347"/>
            </a:xfrm>
            <a:custGeom>
              <a:avLst/>
              <a:gdLst>
                <a:gd name="connsiteX0" fmla="*/ 346657 w 381348"/>
                <a:gd name="connsiteY0" fmla="*/ 8418 h 534347"/>
                <a:gd name="connsiteX1" fmla="*/ 92657 w 381348"/>
                <a:gd name="connsiteY1" fmla="*/ 364018 h 534347"/>
                <a:gd name="connsiteX2" fmla="*/ 105357 w 381348"/>
                <a:gd name="connsiteY2" fmla="*/ 360843 h 534347"/>
                <a:gd name="connsiteX3" fmla="*/ 582 w 381348"/>
                <a:gd name="connsiteY3" fmla="*/ 522768 h 534347"/>
                <a:gd name="connsiteX4" fmla="*/ 76782 w 381348"/>
                <a:gd name="connsiteY4" fmla="*/ 481493 h 534347"/>
                <a:gd name="connsiteX5" fmla="*/ 340307 w 381348"/>
                <a:gd name="connsiteY5" fmla="*/ 163993 h 534347"/>
                <a:gd name="connsiteX6" fmla="*/ 327607 w 381348"/>
                <a:gd name="connsiteY6" fmla="*/ 173518 h 534347"/>
                <a:gd name="connsiteX7" fmla="*/ 375232 w 381348"/>
                <a:gd name="connsiteY7" fmla="*/ 113193 h 534347"/>
                <a:gd name="connsiteX8" fmla="*/ 375232 w 381348"/>
                <a:gd name="connsiteY8" fmla="*/ 103668 h 534347"/>
                <a:gd name="connsiteX9" fmla="*/ 378407 w 381348"/>
                <a:gd name="connsiteY9" fmla="*/ 75093 h 534347"/>
                <a:gd name="connsiteX10" fmla="*/ 327607 w 381348"/>
                <a:gd name="connsiteY10" fmla="*/ 106843 h 534347"/>
                <a:gd name="connsiteX11" fmla="*/ 346657 w 381348"/>
                <a:gd name="connsiteY11" fmla="*/ 8418 h 53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348" h="534347">
                  <a:moveTo>
                    <a:pt x="346657" y="8418"/>
                  </a:moveTo>
                  <a:cubicBezTo>
                    <a:pt x="307499" y="51281"/>
                    <a:pt x="92657" y="364018"/>
                    <a:pt x="92657" y="364018"/>
                  </a:cubicBezTo>
                  <a:cubicBezTo>
                    <a:pt x="52440" y="422755"/>
                    <a:pt x="120703" y="334385"/>
                    <a:pt x="105357" y="360843"/>
                  </a:cubicBezTo>
                  <a:cubicBezTo>
                    <a:pt x="90011" y="387301"/>
                    <a:pt x="5344" y="502660"/>
                    <a:pt x="582" y="522768"/>
                  </a:cubicBezTo>
                  <a:cubicBezTo>
                    <a:pt x="-4180" y="542876"/>
                    <a:pt x="20161" y="541289"/>
                    <a:pt x="76782" y="481493"/>
                  </a:cubicBezTo>
                  <a:cubicBezTo>
                    <a:pt x="133403" y="421697"/>
                    <a:pt x="298503" y="215322"/>
                    <a:pt x="340307" y="163993"/>
                  </a:cubicBezTo>
                  <a:cubicBezTo>
                    <a:pt x="382111" y="112664"/>
                    <a:pt x="321786" y="181985"/>
                    <a:pt x="327607" y="173518"/>
                  </a:cubicBezTo>
                  <a:cubicBezTo>
                    <a:pt x="333428" y="165051"/>
                    <a:pt x="367295" y="124835"/>
                    <a:pt x="375232" y="113193"/>
                  </a:cubicBezTo>
                  <a:cubicBezTo>
                    <a:pt x="383170" y="101551"/>
                    <a:pt x="374703" y="110018"/>
                    <a:pt x="375232" y="103668"/>
                  </a:cubicBezTo>
                  <a:cubicBezTo>
                    <a:pt x="375761" y="97318"/>
                    <a:pt x="386345" y="74564"/>
                    <a:pt x="378407" y="75093"/>
                  </a:cubicBezTo>
                  <a:cubicBezTo>
                    <a:pt x="370470" y="75622"/>
                    <a:pt x="333957" y="113722"/>
                    <a:pt x="327607" y="106843"/>
                  </a:cubicBezTo>
                  <a:cubicBezTo>
                    <a:pt x="321257" y="99964"/>
                    <a:pt x="385815" y="-34445"/>
                    <a:pt x="346657" y="84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3" name="フリーフォーム 2172">
              <a:extLst>
                <a:ext uri="{FF2B5EF4-FFF2-40B4-BE49-F238E27FC236}">
                  <a16:creationId xmlns:a16="http://schemas.microsoft.com/office/drawing/2014/main" id="{7DC68EE3-CD60-394A-9940-4AE80C57AE6B}"/>
                </a:ext>
              </a:extLst>
            </p:cNvPr>
            <p:cNvSpPr/>
            <p:nvPr/>
          </p:nvSpPr>
          <p:spPr>
            <a:xfrm>
              <a:off x="3926312" y="3689046"/>
              <a:ext cx="56846" cy="146954"/>
            </a:xfrm>
            <a:custGeom>
              <a:avLst/>
              <a:gdLst>
                <a:gd name="connsiteX0" fmla="*/ 17038 w 56846"/>
                <a:gd name="connsiteY0" fmla="*/ 304 h 146954"/>
                <a:gd name="connsiteX1" fmla="*/ 4338 w 56846"/>
                <a:gd name="connsiteY1" fmla="*/ 117779 h 146954"/>
                <a:gd name="connsiteX2" fmla="*/ 17038 w 56846"/>
                <a:gd name="connsiteY2" fmla="*/ 101904 h 146954"/>
                <a:gd name="connsiteX3" fmla="*/ 1163 w 56846"/>
                <a:gd name="connsiteY3" fmla="*/ 146354 h 146954"/>
                <a:gd name="connsiteX4" fmla="*/ 55138 w 56846"/>
                <a:gd name="connsiteY4" fmla="*/ 63804 h 146954"/>
                <a:gd name="connsiteX5" fmla="*/ 42438 w 56846"/>
                <a:gd name="connsiteY5" fmla="*/ 82854 h 146954"/>
                <a:gd name="connsiteX6" fmla="*/ 17038 w 56846"/>
                <a:gd name="connsiteY6" fmla="*/ 304 h 14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46" h="146954">
                  <a:moveTo>
                    <a:pt x="17038" y="304"/>
                  </a:moveTo>
                  <a:cubicBezTo>
                    <a:pt x="10688" y="6125"/>
                    <a:pt x="4338" y="117779"/>
                    <a:pt x="4338" y="117779"/>
                  </a:cubicBezTo>
                  <a:cubicBezTo>
                    <a:pt x="4338" y="134712"/>
                    <a:pt x="17567" y="97142"/>
                    <a:pt x="17038" y="101904"/>
                  </a:cubicBezTo>
                  <a:cubicBezTo>
                    <a:pt x="16509" y="106667"/>
                    <a:pt x="-5187" y="152704"/>
                    <a:pt x="1163" y="146354"/>
                  </a:cubicBezTo>
                  <a:cubicBezTo>
                    <a:pt x="7513" y="140004"/>
                    <a:pt x="55138" y="63804"/>
                    <a:pt x="55138" y="63804"/>
                  </a:cubicBezTo>
                  <a:cubicBezTo>
                    <a:pt x="62017" y="53221"/>
                    <a:pt x="46142" y="91850"/>
                    <a:pt x="42438" y="82854"/>
                  </a:cubicBezTo>
                  <a:cubicBezTo>
                    <a:pt x="38734" y="73858"/>
                    <a:pt x="23388" y="-5517"/>
                    <a:pt x="17038" y="304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4" name="フリーフォーム 2173">
              <a:extLst>
                <a:ext uri="{FF2B5EF4-FFF2-40B4-BE49-F238E27FC236}">
                  <a16:creationId xmlns:a16="http://schemas.microsoft.com/office/drawing/2014/main" id="{110F36AF-5BD5-2014-EFCE-33AB81DCC30D}"/>
                </a:ext>
              </a:extLst>
            </p:cNvPr>
            <p:cNvSpPr/>
            <p:nvPr/>
          </p:nvSpPr>
          <p:spPr>
            <a:xfrm>
              <a:off x="3805808" y="4075755"/>
              <a:ext cx="192508" cy="388455"/>
            </a:xfrm>
            <a:custGeom>
              <a:avLst/>
              <a:gdLst>
                <a:gd name="connsiteX0" fmla="*/ 112142 w 192508"/>
                <a:gd name="connsiteY0" fmla="*/ 10470 h 388455"/>
                <a:gd name="connsiteX1" fmla="*/ 1017 w 192508"/>
                <a:gd name="connsiteY1" fmla="*/ 388295 h 388455"/>
                <a:gd name="connsiteX2" fmla="*/ 185167 w 192508"/>
                <a:gd name="connsiteY2" fmla="*/ 58095 h 388455"/>
                <a:gd name="connsiteX3" fmla="*/ 156592 w 192508"/>
                <a:gd name="connsiteY3" fmla="*/ 96195 h 388455"/>
                <a:gd name="connsiteX4" fmla="*/ 162942 w 192508"/>
                <a:gd name="connsiteY4" fmla="*/ 64445 h 388455"/>
                <a:gd name="connsiteX5" fmla="*/ 137542 w 192508"/>
                <a:gd name="connsiteY5" fmla="*/ 99370 h 388455"/>
                <a:gd name="connsiteX6" fmla="*/ 112142 w 192508"/>
                <a:gd name="connsiteY6" fmla="*/ 10470 h 3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508" h="388455">
                  <a:moveTo>
                    <a:pt x="112142" y="10470"/>
                  </a:moveTo>
                  <a:cubicBezTo>
                    <a:pt x="89388" y="58624"/>
                    <a:pt x="-11154" y="380358"/>
                    <a:pt x="1017" y="388295"/>
                  </a:cubicBezTo>
                  <a:cubicBezTo>
                    <a:pt x="13188" y="396232"/>
                    <a:pt x="159238" y="106778"/>
                    <a:pt x="185167" y="58095"/>
                  </a:cubicBezTo>
                  <a:cubicBezTo>
                    <a:pt x="211096" y="9412"/>
                    <a:pt x="160296" y="95137"/>
                    <a:pt x="156592" y="96195"/>
                  </a:cubicBezTo>
                  <a:cubicBezTo>
                    <a:pt x="152888" y="97253"/>
                    <a:pt x="166117" y="63916"/>
                    <a:pt x="162942" y="64445"/>
                  </a:cubicBezTo>
                  <a:cubicBezTo>
                    <a:pt x="159767" y="64974"/>
                    <a:pt x="141775" y="103074"/>
                    <a:pt x="137542" y="99370"/>
                  </a:cubicBezTo>
                  <a:cubicBezTo>
                    <a:pt x="133309" y="95666"/>
                    <a:pt x="134896" y="-37684"/>
                    <a:pt x="112142" y="1047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5" name="フリーフォーム 2174">
              <a:extLst>
                <a:ext uri="{FF2B5EF4-FFF2-40B4-BE49-F238E27FC236}">
                  <a16:creationId xmlns:a16="http://schemas.microsoft.com/office/drawing/2014/main" id="{5DFF3CBC-2AA8-DD4B-387C-CCA5C08367B3}"/>
                </a:ext>
              </a:extLst>
            </p:cNvPr>
            <p:cNvSpPr/>
            <p:nvPr/>
          </p:nvSpPr>
          <p:spPr>
            <a:xfrm>
              <a:off x="3661476" y="4003929"/>
              <a:ext cx="74254" cy="593229"/>
            </a:xfrm>
            <a:custGeom>
              <a:avLst/>
              <a:gdLst>
                <a:gd name="connsiteX0" fmla="*/ 37399 w 74254"/>
                <a:gd name="connsiteY0" fmla="*/ 2921 h 593229"/>
                <a:gd name="connsiteX1" fmla="*/ 69149 w 74254"/>
                <a:gd name="connsiteY1" fmla="*/ 571246 h 593229"/>
                <a:gd name="connsiteX2" fmla="*/ 72324 w 74254"/>
                <a:gd name="connsiteY2" fmla="*/ 485521 h 593229"/>
                <a:gd name="connsiteX3" fmla="*/ 50099 w 74254"/>
                <a:gd name="connsiteY3" fmla="*/ 571246 h 593229"/>
                <a:gd name="connsiteX4" fmla="*/ 27874 w 74254"/>
                <a:gd name="connsiteY4" fmla="*/ 469646 h 593229"/>
                <a:gd name="connsiteX5" fmla="*/ 11999 w 74254"/>
                <a:gd name="connsiteY5" fmla="*/ 545846 h 593229"/>
                <a:gd name="connsiteX6" fmla="*/ 18349 w 74254"/>
                <a:gd name="connsiteY6" fmla="*/ 396621 h 593229"/>
                <a:gd name="connsiteX7" fmla="*/ 5649 w 74254"/>
                <a:gd name="connsiteY7" fmla="*/ 431546 h 593229"/>
                <a:gd name="connsiteX8" fmla="*/ 2474 w 74254"/>
                <a:gd name="connsiteY8" fmla="*/ 212471 h 593229"/>
                <a:gd name="connsiteX9" fmla="*/ 2474 w 74254"/>
                <a:gd name="connsiteY9" fmla="*/ 342646 h 593229"/>
                <a:gd name="connsiteX10" fmla="*/ 37399 w 74254"/>
                <a:gd name="connsiteY10" fmla="*/ 2921 h 59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254" h="593229">
                  <a:moveTo>
                    <a:pt x="37399" y="2921"/>
                  </a:moveTo>
                  <a:cubicBezTo>
                    <a:pt x="48511" y="41021"/>
                    <a:pt x="63328" y="490813"/>
                    <a:pt x="69149" y="571246"/>
                  </a:cubicBezTo>
                  <a:cubicBezTo>
                    <a:pt x="74970" y="651679"/>
                    <a:pt x="75499" y="485521"/>
                    <a:pt x="72324" y="485521"/>
                  </a:cubicBezTo>
                  <a:cubicBezTo>
                    <a:pt x="69149" y="485521"/>
                    <a:pt x="57507" y="573892"/>
                    <a:pt x="50099" y="571246"/>
                  </a:cubicBezTo>
                  <a:cubicBezTo>
                    <a:pt x="42691" y="568600"/>
                    <a:pt x="34224" y="473879"/>
                    <a:pt x="27874" y="469646"/>
                  </a:cubicBezTo>
                  <a:cubicBezTo>
                    <a:pt x="21524" y="465413"/>
                    <a:pt x="13586" y="558017"/>
                    <a:pt x="11999" y="545846"/>
                  </a:cubicBezTo>
                  <a:cubicBezTo>
                    <a:pt x="10412" y="533675"/>
                    <a:pt x="19407" y="415671"/>
                    <a:pt x="18349" y="396621"/>
                  </a:cubicBezTo>
                  <a:cubicBezTo>
                    <a:pt x="17291" y="377571"/>
                    <a:pt x="8295" y="462238"/>
                    <a:pt x="5649" y="431546"/>
                  </a:cubicBezTo>
                  <a:cubicBezTo>
                    <a:pt x="3003" y="400854"/>
                    <a:pt x="3003" y="227288"/>
                    <a:pt x="2474" y="212471"/>
                  </a:cubicBezTo>
                  <a:cubicBezTo>
                    <a:pt x="1945" y="197654"/>
                    <a:pt x="-2818" y="373867"/>
                    <a:pt x="2474" y="342646"/>
                  </a:cubicBezTo>
                  <a:cubicBezTo>
                    <a:pt x="7766" y="311425"/>
                    <a:pt x="26287" y="-35179"/>
                    <a:pt x="37399" y="29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61" name="フリーフォーム 1760">
              <a:extLst>
                <a:ext uri="{FF2B5EF4-FFF2-40B4-BE49-F238E27FC236}">
                  <a16:creationId xmlns:a16="http://schemas.microsoft.com/office/drawing/2014/main" id="{525A68DD-C0DB-A84E-1395-33C7A1C5DDA1}"/>
                </a:ext>
              </a:extLst>
            </p:cNvPr>
            <p:cNvSpPr/>
            <p:nvPr/>
          </p:nvSpPr>
          <p:spPr>
            <a:xfrm>
              <a:off x="2555875" y="4103737"/>
              <a:ext cx="489404" cy="332605"/>
            </a:xfrm>
            <a:custGeom>
              <a:avLst/>
              <a:gdLst>
                <a:gd name="connsiteX0" fmla="*/ 25400 w 489404"/>
                <a:gd name="connsiteY0" fmla="*/ 236488 h 332605"/>
                <a:gd name="connsiteX1" fmla="*/ 158750 w 489404"/>
                <a:gd name="connsiteY1" fmla="*/ 11063 h 332605"/>
                <a:gd name="connsiteX2" fmla="*/ 149225 w 489404"/>
                <a:gd name="connsiteY2" fmla="*/ 45988 h 332605"/>
                <a:gd name="connsiteX3" fmla="*/ 241300 w 489404"/>
                <a:gd name="connsiteY3" fmla="*/ 144413 h 332605"/>
                <a:gd name="connsiteX4" fmla="*/ 228600 w 489404"/>
                <a:gd name="connsiteY4" fmla="*/ 115838 h 332605"/>
                <a:gd name="connsiteX5" fmla="*/ 368300 w 489404"/>
                <a:gd name="connsiteY5" fmla="*/ 258713 h 332605"/>
                <a:gd name="connsiteX6" fmla="*/ 311150 w 489404"/>
                <a:gd name="connsiteY6" fmla="*/ 182513 h 332605"/>
                <a:gd name="connsiteX7" fmla="*/ 473075 w 489404"/>
                <a:gd name="connsiteY7" fmla="*/ 325388 h 332605"/>
                <a:gd name="connsiteX8" fmla="*/ 454025 w 489404"/>
                <a:gd name="connsiteY8" fmla="*/ 306338 h 332605"/>
                <a:gd name="connsiteX9" fmla="*/ 209550 w 489404"/>
                <a:gd name="connsiteY9" fmla="*/ 261888 h 332605"/>
                <a:gd name="connsiteX10" fmla="*/ 222250 w 489404"/>
                <a:gd name="connsiteY10" fmla="*/ 246013 h 332605"/>
                <a:gd name="connsiteX11" fmla="*/ 120650 w 489404"/>
                <a:gd name="connsiteY11" fmla="*/ 223788 h 332605"/>
                <a:gd name="connsiteX12" fmla="*/ 127000 w 489404"/>
                <a:gd name="connsiteY12" fmla="*/ 192038 h 332605"/>
                <a:gd name="connsiteX13" fmla="*/ 76200 w 489404"/>
                <a:gd name="connsiteY13" fmla="*/ 242838 h 332605"/>
                <a:gd name="connsiteX14" fmla="*/ 101600 w 489404"/>
                <a:gd name="connsiteY14" fmla="*/ 185688 h 332605"/>
                <a:gd name="connsiteX15" fmla="*/ 6350 w 489404"/>
                <a:gd name="connsiteY15" fmla="*/ 299988 h 332605"/>
                <a:gd name="connsiteX16" fmla="*/ 25400 w 489404"/>
                <a:gd name="connsiteY16" fmla="*/ 236488 h 33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89404" h="332605">
                  <a:moveTo>
                    <a:pt x="25400" y="236488"/>
                  </a:moveTo>
                  <a:cubicBezTo>
                    <a:pt x="50800" y="188334"/>
                    <a:pt x="138113" y="42813"/>
                    <a:pt x="158750" y="11063"/>
                  </a:cubicBezTo>
                  <a:cubicBezTo>
                    <a:pt x="179387" y="-20687"/>
                    <a:pt x="135467" y="23763"/>
                    <a:pt x="149225" y="45988"/>
                  </a:cubicBezTo>
                  <a:cubicBezTo>
                    <a:pt x="162983" y="68213"/>
                    <a:pt x="228071" y="132771"/>
                    <a:pt x="241300" y="144413"/>
                  </a:cubicBezTo>
                  <a:cubicBezTo>
                    <a:pt x="254529" y="156055"/>
                    <a:pt x="207434" y="96788"/>
                    <a:pt x="228600" y="115838"/>
                  </a:cubicBezTo>
                  <a:cubicBezTo>
                    <a:pt x="249766" y="134888"/>
                    <a:pt x="354542" y="247600"/>
                    <a:pt x="368300" y="258713"/>
                  </a:cubicBezTo>
                  <a:cubicBezTo>
                    <a:pt x="382058" y="269826"/>
                    <a:pt x="293688" y="171401"/>
                    <a:pt x="311150" y="182513"/>
                  </a:cubicBezTo>
                  <a:cubicBezTo>
                    <a:pt x="328612" y="193625"/>
                    <a:pt x="473075" y="325388"/>
                    <a:pt x="473075" y="325388"/>
                  </a:cubicBezTo>
                  <a:cubicBezTo>
                    <a:pt x="496887" y="346025"/>
                    <a:pt x="497946" y="316921"/>
                    <a:pt x="454025" y="306338"/>
                  </a:cubicBezTo>
                  <a:cubicBezTo>
                    <a:pt x="410104" y="295755"/>
                    <a:pt x="209550" y="261888"/>
                    <a:pt x="209550" y="261888"/>
                  </a:cubicBezTo>
                  <a:cubicBezTo>
                    <a:pt x="170921" y="251834"/>
                    <a:pt x="237067" y="252363"/>
                    <a:pt x="222250" y="246013"/>
                  </a:cubicBezTo>
                  <a:cubicBezTo>
                    <a:pt x="207433" y="239663"/>
                    <a:pt x="136525" y="232784"/>
                    <a:pt x="120650" y="223788"/>
                  </a:cubicBezTo>
                  <a:cubicBezTo>
                    <a:pt x="104775" y="214792"/>
                    <a:pt x="134408" y="188863"/>
                    <a:pt x="127000" y="192038"/>
                  </a:cubicBezTo>
                  <a:cubicBezTo>
                    <a:pt x="119592" y="195213"/>
                    <a:pt x="80433" y="243896"/>
                    <a:pt x="76200" y="242838"/>
                  </a:cubicBezTo>
                  <a:cubicBezTo>
                    <a:pt x="71967" y="241780"/>
                    <a:pt x="113242" y="176163"/>
                    <a:pt x="101600" y="185688"/>
                  </a:cubicBezTo>
                  <a:cubicBezTo>
                    <a:pt x="89958" y="195213"/>
                    <a:pt x="19050" y="291521"/>
                    <a:pt x="6350" y="299988"/>
                  </a:cubicBezTo>
                  <a:cubicBezTo>
                    <a:pt x="-6350" y="308455"/>
                    <a:pt x="0" y="284642"/>
                    <a:pt x="25400" y="2364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30" name="フリーフォーム 1829">
              <a:extLst>
                <a:ext uri="{FF2B5EF4-FFF2-40B4-BE49-F238E27FC236}">
                  <a16:creationId xmlns:a16="http://schemas.microsoft.com/office/drawing/2014/main" id="{C5361180-6485-0621-D5A7-FC6A8FF29DE3}"/>
                </a:ext>
              </a:extLst>
            </p:cNvPr>
            <p:cNvSpPr/>
            <p:nvPr/>
          </p:nvSpPr>
          <p:spPr>
            <a:xfrm>
              <a:off x="3295303" y="4254487"/>
              <a:ext cx="197567" cy="254443"/>
            </a:xfrm>
            <a:custGeom>
              <a:avLst/>
              <a:gdLst>
                <a:gd name="connsiteX0" fmla="*/ 347 w 197567"/>
                <a:gd name="connsiteY0" fmla="*/ 168288 h 254443"/>
                <a:gd name="connsiteX1" fmla="*/ 89247 w 197567"/>
                <a:gd name="connsiteY1" fmla="*/ 22238 h 254443"/>
                <a:gd name="connsiteX2" fmla="*/ 76547 w 197567"/>
                <a:gd name="connsiteY2" fmla="*/ 133363 h 254443"/>
                <a:gd name="connsiteX3" fmla="*/ 101947 w 197567"/>
                <a:gd name="connsiteY3" fmla="*/ 82563 h 254443"/>
                <a:gd name="connsiteX4" fmla="*/ 114647 w 197567"/>
                <a:gd name="connsiteY4" fmla="*/ 13 h 254443"/>
                <a:gd name="connsiteX5" fmla="*/ 136872 w 197567"/>
                <a:gd name="connsiteY5" fmla="*/ 88913 h 254443"/>
                <a:gd name="connsiteX6" fmla="*/ 197197 w 197567"/>
                <a:gd name="connsiteY6" fmla="*/ 231788 h 254443"/>
                <a:gd name="connsiteX7" fmla="*/ 162272 w 197567"/>
                <a:gd name="connsiteY7" fmla="*/ 168288 h 254443"/>
                <a:gd name="connsiteX8" fmla="*/ 162272 w 197567"/>
                <a:gd name="connsiteY8" fmla="*/ 254013 h 254443"/>
                <a:gd name="connsiteX9" fmla="*/ 79722 w 197567"/>
                <a:gd name="connsiteY9" fmla="*/ 200038 h 254443"/>
                <a:gd name="connsiteX10" fmla="*/ 101947 w 197567"/>
                <a:gd name="connsiteY10" fmla="*/ 168288 h 254443"/>
                <a:gd name="connsiteX11" fmla="*/ 63847 w 197567"/>
                <a:gd name="connsiteY11" fmla="*/ 190513 h 254443"/>
                <a:gd name="connsiteX12" fmla="*/ 127347 w 197567"/>
                <a:gd name="connsiteY12" fmla="*/ 104788 h 254443"/>
                <a:gd name="connsiteX13" fmla="*/ 347 w 197567"/>
                <a:gd name="connsiteY13" fmla="*/ 168288 h 25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567" h="254443">
                  <a:moveTo>
                    <a:pt x="347" y="168288"/>
                  </a:moveTo>
                  <a:cubicBezTo>
                    <a:pt x="-6003" y="154530"/>
                    <a:pt x="76547" y="28059"/>
                    <a:pt x="89247" y="22238"/>
                  </a:cubicBezTo>
                  <a:cubicBezTo>
                    <a:pt x="101947" y="16417"/>
                    <a:pt x="74430" y="123309"/>
                    <a:pt x="76547" y="133363"/>
                  </a:cubicBezTo>
                  <a:cubicBezTo>
                    <a:pt x="78664" y="143417"/>
                    <a:pt x="95597" y="104788"/>
                    <a:pt x="101947" y="82563"/>
                  </a:cubicBezTo>
                  <a:cubicBezTo>
                    <a:pt x="108297" y="60338"/>
                    <a:pt x="108826" y="-1045"/>
                    <a:pt x="114647" y="13"/>
                  </a:cubicBezTo>
                  <a:cubicBezTo>
                    <a:pt x="120468" y="1071"/>
                    <a:pt x="123114" y="50284"/>
                    <a:pt x="136872" y="88913"/>
                  </a:cubicBezTo>
                  <a:cubicBezTo>
                    <a:pt x="150630" y="127542"/>
                    <a:pt x="192964" y="218559"/>
                    <a:pt x="197197" y="231788"/>
                  </a:cubicBezTo>
                  <a:cubicBezTo>
                    <a:pt x="201430" y="245017"/>
                    <a:pt x="168093" y="164584"/>
                    <a:pt x="162272" y="168288"/>
                  </a:cubicBezTo>
                  <a:cubicBezTo>
                    <a:pt x="156451" y="171992"/>
                    <a:pt x="176030" y="248721"/>
                    <a:pt x="162272" y="254013"/>
                  </a:cubicBezTo>
                  <a:cubicBezTo>
                    <a:pt x="148514" y="259305"/>
                    <a:pt x="89776" y="214325"/>
                    <a:pt x="79722" y="200038"/>
                  </a:cubicBezTo>
                  <a:cubicBezTo>
                    <a:pt x="69668" y="185751"/>
                    <a:pt x="104593" y="169876"/>
                    <a:pt x="101947" y="168288"/>
                  </a:cubicBezTo>
                  <a:cubicBezTo>
                    <a:pt x="99301" y="166700"/>
                    <a:pt x="59614" y="201096"/>
                    <a:pt x="63847" y="190513"/>
                  </a:cubicBezTo>
                  <a:cubicBezTo>
                    <a:pt x="68080" y="179930"/>
                    <a:pt x="134755" y="107963"/>
                    <a:pt x="127347" y="104788"/>
                  </a:cubicBezTo>
                  <a:cubicBezTo>
                    <a:pt x="119939" y="101613"/>
                    <a:pt x="6697" y="182046"/>
                    <a:pt x="347" y="16828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46" name="フリーフォーム 1845">
              <a:extLst>
                <a:ext uri="{FF2B5EF4-FFF2-40B4-BE49-F238E27FC236}">
                  <a16:creationId xmlns:a16="http://schemas.microsoft.com/office/drawing/2014/main" id="{AC74F3DC-69D6-D450-E987-B4117E595374}"/>
                </a:ext>
              </a:extLst>
            </p:cNvPr>
            <p:cNvSpPr/>
            <p:nvPr/>
          </p:nvSpPr>
          <p:spPr>
            <a:xfrm>
              <a:off x="1846445" y="4494171"/>
              <a:ext cx="775173" cy="430184"/>
            </a:xfrm>
            <a:custGeom>
              <a:avLst/>
              <a:gdLst>
                <a:gd name="connsiteX0" fmla="*/ 17280 w 775173"/>
                <a:gd name="connsiteY0" fmla="*/ 427079 h 430184"/>
                <a:gd name="connsiteX1" fmla="*/ 750705 w 775173"/>
                <a:gd name="connsiteY1" fmla="*/ 20679 h 430184"/>
                <a:gd name="connsiteX2" fmla="*/ 614180 w 775173"/>
                <a:gd name="connsiteY2" fmla="*/ 55604 h 430184"/>
                <a:gd name="connsiteX3" fmla="*/ 255405 w 775173"/>
                <a:gd name="connsiteY3" fmla="*/ 144504 h 430184"/>
                <a:gd name="connsiteX4" fmla="*/ 255405 w 775173"/>
                <a:gd name="connsiteY4" fmla="*/ 144504 h 430184"/>
                <a:gd name="connsiteX5" fmla="*/ 49030 w 775173"/>
                <a:gd name="connsiteY5" fmla="*/ 319129 h 430184"/>
                <a:gd name="connsiteX6" fmla="*/ 214130 w 775173"/>
                <a:gd name="connsiteY6" fmla="*/ 214354 h 430184"/>
                <a:gd name="connsiteX7" fmla="*/ 17280 w 775173"/>
                <a:gd name="connsiteY7" fmla="*/ 427079 h 43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5173" h="430184">
                  <a:moveTo>
                    <a:pt x="17280" y="427079"/>
                  </a:moveTo>
                  <a:cubicBezTo>
                    <a:pt x="106709" y="394800"/>
                    <a:pt x="651222" y="82591"/>
                    <a:pt x="750705" y="20679"/>
                  </a:cubicBezTo>
                  <a:cubicBezTo>
                    <a:pt x="850188" y="-41234"/>
                    <a:pt x="614180" y="55604"/>
                    <a:pt x="614180" y="55604"/>
                  </a:cubicBezTo>
                  <a:lnTo>
                    <a:pt x="255405" y="144504"/>
                  </a:lnTo>
                  <a:lnTo>
                    <a:pt x="255405" y="144504"/>
                  </a:lnTo>
                  <a:cubicBezTo>
                    <a:pt x="221009" y="173608"/>
                    <a:pt x="55909" y="307487"/>
                    <a:pt x="49030" y="319129"/>
                  </a:cubicBezTo>
                  <a:cubicBezTo>
                    <a:pt x="42151" y="330771"/>
                    <a:pt x="213601" y="199008"/>
                    <a:pt x="214130" y="214354"/>
                  </a:cubicBezTo>
                  <a:cubicBezTo>
                    <a:pt x="214659" y="229700"/>
                    <a:pt x="-72149" y="459358"/>
                    <a:pt x="17280" y="42707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52" name="フリーフォーム 1851">
              <a:extLst>
                <a:ext uri="{FF2B5EF4-FFF2-40B4-BE49-F238E27FC236}">
                  <a16:creationId xmlns:a16="http://schemas.microsoft.com/office/drawing/2014/main" id="{E669810A-952F-DF2D-62A4-0F48CA018C78}"/>
                </a:ext>
              </a:extLst>
            </p:cNvPr>
            <p:cNvSpPr/>
            <p:nvPr/>
          </p:nvSpPr>
          <p:spPr>
            <a:xfrm>
              <a:off x="1659209" y="4943475"/>
              <a:ext cx="176146" cy="435006"/>
            </a:xfrm>
            <a:custGeom>
              <a:avLst/>
              <a:gdLst>
                <a:gd name="connsiteX0" fmla="*/ 102916 w 176146"/>
                <a:gd name="connsiteY0" fmla="*/ 107950 h 435006"/>
                <a:gd name="connsiteX1" fmla="*/ 1316 w 176146"/>
                <a:gd name="connsiteY1" fmla="*/ 368300 h 435006"/>
                <a:gd name="connsiteX2" fmla="*/ 45766 w 176146"/>
                <a:gd name="connsiteY2" fmla="*/ 304800 h 435006"/>
                <a:gd name="connsiteX3" fmla="*/ 55291 w 176146"/>
                <a:gd name="connsiteY3" fmla="*/ 339725 h 435006"/>
                <a:gd name="connsiteX4" fmla="*/ 33066 w 176146"/>
                <a:gd name="connsiteY4" fmla="*/ 434975 h 435006"/>
                <a:gd name="connsiteX5" fmla="*/ 87041 w 176146"/>
                <a:gd name="connsiteY5" fmla="*/ 349250 h 435006"/>
                <a:gd name="connsiteX6" fmla="*/ 125141 w 176146"/>
                <a:gd name="connsiteY6" fmla="*/ 263525 h 435006"/>
                <a:gd name="connsiteX7" fmla="*/ 109266 w 176146"/>
                <a:gd name="connsiteY7" fmla="*/ 212725 h 435006"/>
                <a:gd name="connsiteX8" fmla="*/ 175941 w 176146"/>
                <a:gd name="connsiteY8" fmla="*/ 0 h 435006"/>
                <a:gd name="connsiteX9" fmla="*/ 83866 w 176146"/>
                <a:gd name="connsiteY9" fmla="*/ 212725 h 435006"/>
                <a:gd name="connsiteX10" fmla="*/ 102916 w 176146"/>
                <a:gd name="connsiteY10" fmla="*/ 107950 h 4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46" h="435006">
                  <a:moveTo>
                    <a:pt x="102916" y="107950"/>
                  </a:moveTo>
                  <a:cubicBezTo>
                    <a:pt x="89158" y="133879"/>
                    <a:pt x="10841" y="335492"/>
                    <a:pt x="1316" y="368300"/>
                  </a:cubicBezTo>
                  <a:cubicBezTo>
                    <a:pt x="-8209" y="401108"/>
                    <a:pt x="36770" y="309562"/>
                    <a:pt x="45766" y="304800"/>
                  </a:cubicBezTo>
                  <a:cubicBezTo>
                    <a:pt x="54762" y="300038"/>
                    <a:pt x="57408" y="318029"/>
                    <a:pt x="55291" y="339725"/>
                  </a:cubicBezTo>
                  <a:cubicBezTo>
                    <a:pt x="53174" y="361421"/>
                    <a:pt x="27774" y="433388"/>
                    <a:pt x="33066" y="434975"/>
                  </a:cubicBezTo>
                  <a:cubicBezTo>
                    <a:pt x="38358" y="436562"/>
                    <a:pt x="71695" y="377825"/>
                    <a:pt x="87041" y="349250"/>
                  </a:cubicBezTo>
                  <a:cubicBezTo>
                    <a:pt x="102387" y="320675"/>
                    <a:pt x="121437" y="286279"/>
                    <a:pt x="125141" y="263525"/>
                  </a:cubicBezTo>
                  <a:cubicBezTo>
                    <a:pt x="128845" y="240771"/>
                    <a:pt x="100799" y="256646"/>
                    <a:pt x="109266" y="212725"/>
                  </a:cubicBezTo>
                  <a:cubicBezTo>
                    <a:pt x="117733" y="168804"/>
                    <a:pt x="180174" y="0"/>
                    <a:pt x="175941" y="0"/>
                  </a:cubicBezTo>
                  <a:cubicBezTo>
                    <a:pt x="171708" y="0"/>
                    <a:pt x="96566" y="189442"/>
                    <a:pt x="83866" y="212725"/>
                  </a:cubicBezTo>
                  <a:cubicBezTo>
                    <a:pt x="71166" y="236008"/>
                    <a:pt x="116674" y="82021"/>
                    <a:pt x="102916" y="10795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6" name="フリーフォーム 2175">
              <a:extLst>
                <a:ext uri="{FF2B5EF4-FFF2-40B4-BE49-F238E27FC236}">
                  <a16:creationId xmlns:a16="http://schemas.microsoft.com/office/drawing/2014/main" id="{0C761DBB-9222-8979-A38B-CA4E67A0C27F}"/>
                </a:ext>
              </a:extLst>
            </p:cNvPr>
            <p:cNvSpPr/>
            <p:nvPr/>
          </p:nvSpPr>
          <p:spPr>
            <a:xfrm>
              <a:off x="3582166" y="4816266"/>
              <a:ext cx="85076" cy="710308"/>
            </a:xfrm>
            <a:custGeom>
              <a:avLst/>
              <a:gdLst>
                <a:gd name="connsiteX0" fmla="*/ 84959 w 85076"/>
                <a:gd name="connsiteY0" fmla="*/ 12909 h 710308"/>
                <a:gd name="connsiteX1" fmla="*/ 53209 w 85076"/>
                <a:gd name="connsiteY1" fmla="*/ 673309 h 710308"/>
                <a:gd name="connsiteX2" fmla="*/ 43684 w 85076"/>
                <a:gd name="connsiteY2" fmla="*/ 590759 h 710308"/>
                <a:gd name="connsiteX3" fmla="*/ 5584 w 85076"/>
                <a:gd name="connsiteY3" fmla="*/ 289134 h 710308"/>
                <a:gd name="connsiteX4" fmla="*/ 5584 w 85076"/>
                <a:gd name="connsiteY4" fmla="*/ 387559 h 710308"/>
                <a:gd name="connsiteX5" fmla="*/ 56384 w 85076"/>
                <a:gd name="connsiteY5" fmla="*/ 120859 h 710308"/>
                <a:gd name="connsiteX6" fmla="*/ 40509 w 85076"/>
                <a:gd name="connsiteY6" fmla="*/ 225634 h 710308"/>
                <a:gd name="connsiteX7" fmla="*/ 84959 w 85076"/>
                <a:gd name="connsiteY7" fmla="*/ 12909 h 710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076" h="710308">
                  <a:moveTo>
                    <a:pt x="84959" y="12909"/>
                  </a:moveTo>
                  <a:cubicBezTo>
                    <a:pt x="87076" y="87521"/>
                    <a:pt x="60088" y="577001"/>
                    <a:pt x="53209" y="673309"/>
                  </a:cubicBezTo>
                  <a:cubicBezTo>
                    <a:pt x="46330" y="769617"/>
                    <a:pt x="51621" y="654788"/>
                    <a:pt x="43684" y="590759"/>
                  </a:cubicBezTo>
                  <a:cubicBezTo>
                    <a:pt x="35747" y="526730"/>
                    <a:pt x="11934" y="323001"/>
                    <a:pt x="5584" y="289134"/>
                  </a:cubicBezTo>
                  <a:cubicBezTo>
                    <a:pt x="-766" y="255267"/>
                    <a:pt x="-2883" y="415605"/>
                    <a:pt x="5584" y="387559"/>
                  </a:cubicBezTo>
                  <a:cubicBezTo>
                    <a:pt x="14051" y="359513"/>
                    <a:pt x="50563" y="147847"/>
                    <a:pt x="56384" y="120859"/>
                  </a:cubicBezTo>
                  <a:cubicBezTo>
                    <a:pt x="62205" y="93871"/>
                    <a:pt x="35217" y="240451"/>
                    <a:pt x="40509" y="225634"/>
                  </a:cubicBezTo>
                  <a:cubicBezTo>
                    <a:pt x="45801" y="210817"/>
                    <a:pt x="82842" y="-61703"/>
                    <a:pt x="84959" y="1290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7" name="フリーフォーム 2176">
              <a:extLst>
                <a:ext uri="{FF2B5EF4-FFF2-40B4-BE49-F238E27FC236}">
                  <a16:creationId xmlns:a16="http://schemas.microsoft.com/office/drawing/2014/main" id="{86CA6CCB-D68A-7BDA-183D-C3CDC99E74C9}"/>
                </a:ext>
              </a:extLst>
            </p:cNvPr>
            <p:cNvSpPr/>
            <p:nvPr/>
          </p:nvSpPr>
          <p:spPr>
            <a:xfrm>
              <a:off x="3410808" y="5145729"/>
              <a:ext cx="438208" cy="497201"/>
            </a:xfrm>
            <a:custGeom>
              <a:avLst/>
              <a:gdLst>
                <a:gd name="connsiteX0" fmla="*/ 211867 w 438208"/>
                <a:gd name="connsiteY0" fmla="*/ 197796 h 497201"/>
                <a:gd name="connsiteX1" fmla="*/ 8667 w 438208"/>
                <a:gd name="connsiteY1" fmla="*/ 474021 h 497201"/>
                <a:gd name="connsiteX2" fmla="*/ 46767 w 438208"/>
                <a:gd name="connsiteY2" fmla="*/ 470846 h 497201"/>
                <a:gd name="connsiteX3" fmla="*/ 132492 w 438208"/>
                <a:gd name="connsiteY3" fmla="*/ 378771 h 497201"/>
                <a:gd name="connsiteX4" fmla="*/ 183292 w 438208"/>
                <a:gd name="connsiteY4" fmla="*/ 366071 h 497201"/>
                <a:gd name="connsiteX5" fmla="*/ 218217 w 438208"/>
                <a:gd name="connsiteY5" fmla="*/ 375596 h 497201"/>
                <a:gd name="connsiteX6" fmla="*/ 430942 w 438208"/>
                <a:gd name="connsiteY6" fmla="*/ 239071 h 497201"/>
                <a:gd name="connsiteX7" fmla="*/ 389667 w 438208"/>
                <a:gd name="connsiteY7" fmla="*/ 248596 h 497201"/>
                <a:gd name="connsiteX8" fmla="*/ 399192 w 438208"/>
                <a:gd name="connsiteY8" fmla="*/ 223196 h 497201"/>
                <a:gd name="connsiteX9" fmla="*/ 310292 w 438208"/>
                <a:gd name="connsiteY9" fmla="*/ 273996 h 497201"/>
                <a:gd name="connsiteX10" fmla="*/ 297592 w 438208"/>
                <a:gd name="connsiteY10" fmla="*/ 235896 h 497201"/>
                <a:gd name="connsiteX11" fmla="*/ 300767 w 438208"/>
                <a:gd name="connsiteY11" fmla="*/ 264471 h 497201"/>
                <a:gd name="connsiteX12" fmla="*/ 202342 w 438208"/>
                <a:gd name="connsiteY12" fmla="*/ 51746 h 497201"/>
                <a:gd name="connsiteX13" fmla="*/ 208692 w 438208"/>
                <a:gd name="connsiteY13" fmla="*/ 80321 h 497201"/>
                <a:gd name="connsiteX14" fmla="*/ 205517 w 438208"/>
                <a:gd name="connsiteY14" fmla="*/ 946 h 497201"/>
                <a:gd name="connsiteX15" fmla="*/ 167417 w 438208"/>
                <a:gd name="connsiteY15" fmla="*/ 143821 h 497201"/>
                <a:gd name="connsiteX16" fmla="*/ 173767 w 438208"/>
                <a:gd name="connsiteY16" fmla="*/ 96196 h 497201"/>
                <a:gd name="connsiteX17" fmla="*/ 211867 w 438208"/>
                <a:gd name="connsiteY17" fmla="*/ 197796 h 49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208" h="497201">
                  <a:moveTo>
                    <a:pt x="211867" y="197796"/>
                  </a:moveTo>
                  <a:cubicBezTo>
                    <a:pt x="184350" y="260767"/>
                    <a:pt x="36184" y="428513"/>
                    <a:pt x="8667" y="474021"/>
                  </a:cubicBezTo>
                  <a:cubicBezTo>
                    <a:pt x="-18850" y="519529"/>
                    <a:pt x="26129" y="486721"/>
                    <a:pt x="46767" y="470846"/>
                  </a:cubicBezTo>
                  <a:cubicBezTo>
                    <a:pt x="67404" y="454971"/>
                    <a:pt x="109738" y="396234"/>
                    <a:pt x="132492" y="378771"/>
                  </a:cubicBezTo>
                  <a:cubicBezTo>
                    <a:pt x="155246" y="361309"/>
                    <a:pt x="169004" y="366600"/>
                    <a:pt x="183292" y="366071"/>
                  </a:cubicBezTo>
                  <a:cubicBezTo>
                    <a:pt x="197579" y="365542"/>
                    <a:pt x="176942" y="396763"/>
                    <a:pt x="218217" y="375596"/>
                  </a:cubicBezTo>
                  <a:cubicBezTo>
                    <a:pt x="259492" y="354429"/>
                    <a:pt x="402367" y="260238"/>
                    <a:pt x="430942" y="239071"/>
                  </a:cubicBezTo>
                  <a:cubicBezTo>
                    <a:pt x="459517" y="217904"/>
                    <a:pt x="394959" y="251242"/>
                    <a:pt x="389667" y="248596"/>
                  </a:cubicBezTo>
                  <a:cubicBezTo>
                    <a:pt x="384375" y="245950"/>
                    <a:pt x="412421" y="218963"/>
                    <a:pt x="399192" y="223196"/>
                  </a:cubicBezTo>
                  <a:cubicBezTo>
                    <a:pt x="385963" y="227429"/>
                    <a:pt x="327225" y="271879"/>
                    <a:pt x="310292" y="273996"/>
                  </a:cubicBezTo>
                  <a:cubicBezTo>
                    <a:pt x="293359" y="276113"/>
                    <a:pt x="299179" y="237483"/>
                    <a:pt x="297592" y="235896"/>
                  </a:cubicBezTo>
                  <a:cubicBezTo>
                    <a:pt x="296005" y="234309"/>
                    <a:pt x="316642" y="295163"/>
                    <a:pt x="300767" y="264471"/>
                  </a:cubicBezTo>
                  <a:cubicBezTo>
                    <a:pt x="284892" y="233779"/>
                    <a:pt x="217688" y="82438"/>
                    <a:pt x="202342" y="51746"/>
                  </a:cubicBezTo>
                  <a:cubicBezTo>
                    <a:pt x="186996" y="21054"/>
                    <a:pt x="208163" y="88788"/>
                    <a:pt x="208692" y="80321"/>
                  </a:cubicBezTo>
                  <a:cubicBezTo>
                    <a:pt x="209221" y="71854"/>
                    <a:pt x="212396" y="-9637"/>
                    <a:pt x="205517" y="946"/>
                  </a:cubicBezTo>
                  <a:cubicBezTo>
                    <a:pt x="198638" y="11529"/>
                    <a:pt x="172709" y="127946"/>
                    <a:pt x="167417" y="143821"/>
                  </a:cubicBezTo>
                  <a:cubicBezTo>
                    <a:pt x="162125" y="159696"/>
                    <a:pt x="167946" y="86142"/>
                    <a:pt x="173767" y="96196"/>
                  </a:cubicBezTo>
                  <a:cubicBezTo>
                    <a:pt x="179588" y="106250"/>
                    <a:pt x="239384" y="134825"/>
                    <a:pt x="211867" y="19779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8" name="フリーフォーム 2177">
              <a:extLst>
                <a:ext uri="{FF2B5EF4-FFF2-40B4-BE49-F238E27FC236}">
                  <a16:creationId xmlns:a16="http://schemas.microsoft.com/office/drawing/2014/main" id="{77F702FD-2C00-B18E-0F6F-274EA1B7667C}"/>
                </a:ext>
              </a:extLst>
            </p:cNvPr>
            <p:cNvSpPr/>
            <p:nvPr/>
          </p:nvSpPr>
          <p:spPr>
            <a:xfrm>
              <a:off x="3665658" y="5359187"/>
              <a:ext cx="651341" cy="333315"/>
            </a:xfrm>
            <a:custGeom>
              <a:avLst/>
              <a:gdLst>
                <a:gd name="connsiteX0" fmla="*/ 58617 w 651341"/>
                <a:gd name="connsiteY0" fmla="*/ 22438 h 333315"/>
                <a:gd name="connsiteX1" fmla="*/ 626942 w 651341"/>
                <a:gd name="connsiteY1" fmla="*/ 213 h 333315"/>
                <a:gd name="connsiteX2" fmla="*/ 522167 w 651341"/>
                <a:gd name="connsiteY2" fmla="*/ 38313 h 333315"/>
                <a:gd name="connsiteX3" fmla="*/ 290392 w 651341"/>
                <a:gd name="connsiteY3" fmla="*/ 216113 h 333315"/>
                <a:gd name="connsiteX4" fmla="*/ 331667 w 651341"/>
                <a:gd name="connsiteY4" fmla="*/ 149438 h 333315"/>
                <a:gd name="connsiteX5" fmla="*/ 166567 w 651341"/>
                <a:gd name="connsiteY5" fmla="*/ 317713 h 333315"/>
                <a:gd name="connsiteX6" fmla="*/ 36392 w 651341"/>
                <a:gd name="connsiteY6" fmla="*/ 320888 h 333315"/>
                <a:gd name="connsiteX7" fmla="*/ 4642 w 651341"/>
                <a:gd name="connsiteY7" fmla="*/ 273263 h 333315"/>
                <a:gd name="connsiteX8" fmla="*/ 17342 w 651341"/>
                <a:gd name="connsiteY8" fmla="*/ 317713 h 333315"/>
                <a:gd name="connsiteX9" fmla="*/ 7817 w 651341"/>
                <a:gd name="connsiteY9" fmla="*/ 203413 h 333315"/>
                <a:gd name="connsiteX10" fmla="*/ 150692 w 651341"/>
                <a:gd name="connsiteY10" fmla="*/ 70063 h 333315"/>
                <a:gd name="connsiteX11" fmla="*/ 128467 w 651341"/>
                <a:gd name="connsiteY11" fmla="*/ 63713 h 333315"/>
                <a:gd name="connsiteX12" fmla="*/ 433267 w 651341"/>
                <a:gd name="connsiteY12" fmla="*/ 12913 h 333315"/>
                <a:gd name="connsiteX13" fmla="*/ 58617 w 651341"/>
                <a:gd name="connsiteY13" fmla="*/ 22438 h 33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1341" h="333315">
                  <a:moveTo>
                    <a:pt x="58617" y="22438"/>
                  </a:moveTo>
                  <a:cubicBezTo>
                    <a:pt x="90896" y="20321"/>
                    <a:pt x="549684" y="-2433"/>
                    <a:pt x="626942" y="213"/>
                  </a:cubicBezTo>
                  <a:cubicBezTo>
                    <a:pt x="704200" y="2859"/>
                    <a:pt x="578259" y="2330"/>
                    <a:pt x="522167" y="38313"/>
                  </a:cubicBezTo>
                  <a:cubicBezTo>
                    <a:pt x="466075" y="74296"/>
                    <a:pt x="322142" y="197592"/>
                    <a:pt x="290392" y="216113"/>
                  </a:cubicBezTo>
                  <a:cubicBezTo>
                    <a:pt x="258642" y="234634"/>
                    <a:pt x="352305" y="132505"/>
                    <a:pt x="331667" y="149438"/>
                  </a:cubicBezTo>
                  <a:cubicBezTo>
                    <a:pt x="311030" y="166371"/>
                    <a:pt x="215780" y="289138"/>
                    <a:pt x="166567" y="317713"/>
                  </a:cubicBezTo>
                  <a:cubicBezTo>
                    <a:pt x="117355" y="346288"/>
                    <a:pt x="63379" y="328296"/>
                    <a:pt x="36392" y="320888"/>
                  </a:cubicBezTo>
                  <a:cubicBezTo>
                    <a:pt x="9405" y="313480"/>
                    <a:pt x="7817" y="273792"/>
                    <a:pt x="4642" y="273263"/>
                  </a:cubicBezTo>
                  <a:cubicBezTo>
                    <a:pt x="1467" y="272734"/>
                    <a:pt x="16813" y="329355"/>
                    <a:pt x="17342" y="317713"/>
                  </a:cubicBezTo>
                  <a:cubicBezTo>
                    <a:pt x="17871" y="306071"/>
                    <a:pt x="-14408" y="244688"/>
                    <a:pt x="7817" y="203413"/>
                  </a:cubicBezTo>
                  <a:cubicBezTo>
                    <a:pt x="30042" y="162138"/>
                    <a:pt x="130584" y="93346"/>
                    <a:pt x="150692" y="70063"/>
                  </a:cubicBezTo>
                  <a:cubicBezTo>
                    <a:pt x="170800" y="46780"/>
                    <a:pt x="81371" y="73238"/>
                    <a:pt x="128467" y="63713"/>
                  </a:cubicBezTo>
                  <a:cubicBezTo>
                    <a:pt x="175563" y="54188"/>
                    <a:pt x="439617" y="20321"/>
                    <a:pt x="433267" y="12913"/>
                  </a:cubicBezTo>
                  <a:cubicBezTo>
                    <a:pt x="426917" y="5505"/>
                    <a:pt x="26338" y="24555"/>
                    <a:pt x="58617" y="224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79" name="フリーフォーム 2178">
              <a:extLst>
                <a:ext uri="{FF2B5EF4-FFF2-40B4-BE49-F238E27FC236}">
                  <a16:creationId xmlns:a16="http://schemas.microsoft.com/office/drawing/2014/main" id="{668A2429-1565-448A-2CFE-49CB40D9E268}"/>
                </a:ext>
              </a:extLst>
            </p:cNvPr>
            <p:cNvSpPr/>
            <p:nvPr/>
          </p:nvSpPr>
          <p:spPr>
            <a:xfrm>
              <a:off x="4702118" y="3172588"/>
              <a:ext cx="391956" cy="311620"/>
            </a:xfrm>
            <a:custGeom>
              <a:avLst/>
              <a:gdLst>
                <a:gd name="connsiteX0" fmla="*/ 390582 w 391956"/>
                <a:gd name="connsiteY0" fmla="*/ 5587 h 311620"/>
                <a:gd name="connsiteX1" fmla="*/ 190557 w 391956"/>
                <a:gd name="connsiteY1" fmla="*/ 211962 h 311620"/>
                <a:gd name="connsiteX2" fmla="*/ 203257 w 391956"/>
                <a:gd name="connsiteY2" fmla="*/ 157987 h 311620"/>
                <a:gd name="connsiteX3" fmla="*/ 57 w 391956"/>
                <a:gd name="connsiteY3" fmla="*/ 310387 h 311620"/>
                <a:gd name="connsiteX4" fmla="*/ 225482 w 391956"/>
                <a:gd name="connsiteY4" fmla="*/ 59562 h 311620"/>
                <a:gd name="connsiteX5" fmla="*/ 212782 w 391956"/>
                <a:gd name="connsiteY5" fmla="*/ 91312 h 311620"/>
                <a:gd name="connsiteX6" fmla="*/ 273107 w 391956"/>
                <a:gd name="connsiteY6" fmla="*/ 40512 h 311620"/>
                <a:gd name="connsiteX7" fmla="*/ 279457 w 391956"/>
                <a:gd name="connsiteY7" fmla="*/ 56387 h 311620"/>
                <a:gd name="connsiteX8" fmla="*/ 390582 w 391956"/>
                <a:gd name="connsiteY8" fmla="*/ 5587 h 31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1956" h="311620">
                  <a:moveTo>
                    <a:pt x="390582" y="5587"/>
                  </a:moveTo>
                  <a:cubicBezTo>
                    <a:pt x="375765" y="31516"/>
                    <a:pt x="221778" y="186562"/>
                    <a:pt x="190557" y="211962"/>
                  </a:cubicBezTo>
                  <a:cubicBezTo>
                    <a:pt x="159336" y="237362"/>
                    <a:pt x="235007" y="141583"/>
                    <a:pt x="203257" y="157987"/>
                  </a:cubicBezTo>
                  <a:cubicBezTo>
                    <a:pt x="171507" y="174391"/>
                    <a:pt x="-3647" y="326791"/>
                    <a:pt x="57" y="310387"/>
                  </a:cubicBezTo>
                  <a:cubicBezTo>
                    <a:pt x="3761" y="293983"/>
                    <a:pt x="190028" y="96075"/>
                    <a:pt x="225482" y="59562"/>
                  </a:cubicBezTo>
                  <a:cubicBezTo>
                    <a:pt x="260936" y="23050"/>
                    <a:pt x="204844" y="94487"/>
                    <a:pt x="212782" y="91312"/>
                  </a:cubicBezTo>
                  <a:cubicBezTo>
                    <a:pt x="220720" y="88137"/>
                    <a:pt x="261995" y="46333"/>
                    <a:pt x="273107" y="40512"/>
                  </a:cubicBezTo>
                  <a:cubicBezTo>
                    <a:pt x="284219" y="34691"/>
                    <a:pt x="263053" y="60620"/>
                    <a:pt x="279457" y="56387"/>
                  </a:cubicBezTo>
                  <a:cubicBezTo>
                    <a:pt x="295861" y="52154"/>
                    <a:pt x="405399" y="-20342"/>
                    <a:pt x="390582" y="55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0" name="フリーフォーム 2179">
              <a:extLst>
                <a:ext uri="{FF2B5EF4-FFF2-40B4-BE49-F238E27FC236}">
                  <a16:creationId xmlns:a16="http://schemas.microsoft.com/office/drawing/2014/main" id="{5A803B7E-43BA-F284-10F3-B4E15C0BF745}"/>
                </a:ext>
              </a:extLst>
            </p:cNvPr>
            <p:cNvSpPr/>
            <p:nvPr/>
          </p:nvSpPr>
          <p:spPr>
            <a:xfrm>
              <a:off x="6942569" y="4882983"/>
              <a:ext cx="115300" cy="187511"/>
            </a:xfrm>
            <a:custGeom>
              <a:avLst/>
              <a:gdLst>
                <a:gd name="connsiteX0" fmla="*/ 1156 w 115300"/>
                <a:gd name="connsiteY0" fmla="*/ 167 h 187511"/>
                <a:gd name="connsiteX1" fmla="*/ 112281 w 115300"/>
                <a:gd name="connsiteY1" fmla="*/ 92242 h 187511"/>
                <a:gd name="connsiteX2" fmla="*/ 80531 w 115300"/>
                <a:gd name="connsiteY2" fmla="*/ 114467 h 187511"/>
                <a:gd name="connsiteX3" fmla="*/ 45606 w 115300"/>
                <a:gd name="connsiteY3" fmla="*/ 158917 h 187511"/>
                <a:gd name="connsiteX4" fmla="*/ 45606 w 115300"/>
                <a:gd name="connsiteY4" fmla="*/ 111292 h 187511"/>
                <a:gd name="connsiteX5" fmla="*/ 51956 w 115300"/>
                <a:gd name="connsiteY5" fmla="*/ 187492 h 187511"/>
                <a:gd name="connsiteX6" fmla="*/ 51956 w 115300"/>
                <a:gd name="connsiteY6" fmla="*/ 117642 h 187511"/>
                <a:gd name="connsiteX7" fmla="*/ 1156 w 115300"/>
                <a:gd name="connsiteY7" fmla="*/ 167 h 187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300" h="187511">
                  <a:moveTo>
                    <a:pt x="1156" y="167"/>
                  </a:moveTo>
                  <a:cubicBezTo>
                    <a:pt x="11210" y="-4066"/>
                    <a:pt x="99052" y="73192"/>
                    <a:pt x="112281" y="92242"/>
                  </a:cubicBezTo>
                  <a:cubicBezTo>
                    <a:pt x="125510" y="111292"/>
                    <a:pt x="91643" y="103355"/>
                    <a:pt x="80531" y="114467"/>
                  </a:cubicBezTo>
                  <a:cubicBezTo>
                    <a:pt x="69419" y="125579"/>
                    <a:pt x="51427" y="159446"/>
                    <a:pt x="45606" y="158917"/>
                  </a:cubicBezTo>
                  <a:cubicBezTo>
                    <a:pt x="39785" y="158388"/>
                    <a:pt x="44548" y="106530"/>
                    <a:pt x="45606" y="111292"/>
                  </a:cubicBezTo>
                  <a:cubicBezTo>
                    <a:pt x="46664" y="116054"/>
                    <a:pt x="50898" y="186434"/>
                    <a:pt x="51956" y="187492"/>
                  </a:cubicBezTo>
                  <a:cubicBezTo>
                    <a:pt x="53014" y="188550"/>
                    <a:pt x="54073" y="146746"/>
                    <a:pt x="51956" y="117642"/>
                  </a:cubicBezTo>
                  <a:cubicBezTo>
                    <a:pt x="49839" y="88538"/>
                    <a:pt x="-8898" y="4400"/>
                    <a:pt x="1156" y="1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1" name="フリーフォーム 2180">
              <a:extLst>
                <a:ext uri="{FF2B5EF4-FFF2-40B4-BE49-F238E27FC236}">
                  <a16:creationId xmlns:a16="http://schemas.microsoft.com/office/drawing/2014/main" id="{68C4D158-3BC4-907C-FC69-FF85AB758E83}"/>
                </a:ext>
              </a:extLst>
            </p:cNvPr>
            <p:cNvSpPr/>
            <p:nvPr/>
          </p:nvSpPr>
          <p:spPr>
            <a:xfrm>
              <a:off x="6991741" y="5057184"/>
              <a:ext cx="85352" cy="183565"/>
            </a:xfrm>
            <a:custGeom>
              <a:avLst/>
              <a:gdLst>
                <a:gd name="connsiteX0" fmla="*/ 2784 w 85352"/>
                <a:gd name="connsiteY0" fmla="*/ 591 h 183565"/>
                <a:gd name="connsiteX1" fmla="*/ 72634 w 85352"/>
                <a:gd name="connsiteY1" fmla="*/ 162516 h 183565"/>
                <a:gd name="connsiteX2" fmla="*/ 85334 w 85352"/>
                <a:gd name="connsiteY2" fmla="*/ 181566 h 183565"/>
                <a:gd name="connsiteX3" fmla="*/ 69459 w 85352"/>
                <a:gd name="connsiteY3" fmla="*/ 162516 h 183565"/>
                <a:gd name="connsiteX4" fmla="*/ 18659 w 85352"/>
                <a:gd name="connsiteY4" fmla="*/ 108541 h 183565"/>
                <a:gd name="connsiteX5" fmla="*/ 2784 w 85352"/>
                <a:gd name="connsiteY5" fmla="*/ 591 h 1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352" h="183565">
                  <a:moveTo>
                    <a:pt x="2784" y="591"/>
                  </a:moveTo>
                  <a:cubicBezTo>
                    <a:pt x="11780" y="9587"/>
                    <a:pt x="58876" y="132354"/>
                    <a:pt x="72634" y="162516"/>
                  </a:cubicBezTo>
                  <a:cubicBezTo>
                    <a:pt x="86392" y="192678"/>
                    <a:pt x="85334" y="181566"/>
                    <a:pt x="85334" y="181566"/>
                  </a:cubicBezTo>
                  <a:cubicBezTo>
                    <a:pt x="84805" y="181566"/>
                    <a:pt x="80572" y="174687"/>
                    <a:pt x="69459" y="162516"/>
                  </a:cubicBezTo>
                  <a:cubicBezTo>
                    <a:pt x="58346" y="150345"/>
                    <a:pt x="28713" y="129179"/>
                    <a:pt x="18659" y="108541"/>
                  </a:cubicBezTo>
                  <a:cubicBezTo>
                    <a:pt x="8605" y="87903"/>
                    <a:pt x="-6212" y="-8405"/>
                    <a:pt x="2784" y="5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2" name="フリーフォーム 2181">
              <a:extLst>
                <a:ext uri="{FF2B5EF4-FFF2-40B4-BE49-F238E27FC236}">
                  <a16:creationId xmlns:a16="http://schemas.microsoft.com/office/drawing/2014/main" id="{D7307EF2-3F10-D2C5-AC93-4BE3A0CD84D8}"/>
                </a:ext>
              </a:extLst>
            </p:cNvPr>
            <p:cNvSpPr/>
            <p:nvPr/>
          </p:nvSpPr>
          <p:spPr>
            <a:xfrm>
              <a:off x="7794540" y="5174384"/>
              <a:ext cx="130353" cy="128713"/>
            </a:xfrm>
            <a:custGeom>
              <a:avLst/>
              <a:gdLst>
                <a:gd name="connsiteX0" fmla="*/ 85 w 130353"/>
                <a:gd name="connsiteY0" fmla="*/ 866 h 128713"/>
                <a:gd name="connsiteX1" fmla="*/ 120735 w 130353"/>
                <a:gd name="connsiteY1" fmla="*/ 42141 h 128713"/>
                <a:gd name="connsiteX2" fmla="*/ 111210 w 130353"/>
                <a:gd name="connsiteY2" fmla="*/ 54841 h 128713"/>
                <a:gd name="connsiteX3" fmla="*/ 130260 w 130353"/>
                <a:gd name="connsiteY3" fmla="*/ 127866 h 128713"/>
                <a:gd name="connsiteX4" fmla="*/ 101685 w 130353"/>
                <a:gd name="connsiteY4" fmla="*/ 89766 h 128713"/>
                <a:gd name="connsiteX5" fmla="*/ 85 w 130353"/>
                <a:gd name="connsiteY5" fmla="*/ 866 h 12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353" h="128713">
                  <a:moveTo>
                    <a:pt x="85" y="866"/>
                  </a:moveTo>
                  <a:cubicBezTo>
                    <a:pt x="3260" y="-7072"/>
                    <a:pt x="120735" y="42141"/>
                    <a:pt x="120735" y="42141"/>
                  </a:cubicBezTo>
                  <a:cubicBezTo>
                    <a:pt x="139256" y="51137"/>
                    <a:pt x="109623" y="40554"/>
                    <a:pt x="111210" y="54841"/>
                  </a:cubicBezTo>
                  <a:cubicBezTo>
                    <a:pt x="112797" y="69128"/>
                    <a:pt x="131848" y="122045"/>
                    <a:pt x="130260" y="127866"/>
                  </a:cubicBezTo>
                  <a:cubicBezTo>
                    <a:pt x="128673" y="133687"/>
                    <a:pt x="120735" y="108287"/>
                    <a:pt x="101685" y="89766"/>
                  </a:cubicBezTo>
                  <a:cubicBezTo>
                    <a:pt x="82635" y="71245"/>
                    <a:pt x="-3090" y="8804"/>
                    <a:pt x="85" y="8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3" name="フリーフォーム 2182">
              <a:extLst>
                <a:ext uri="{FF2B5EF4-FFF2-40B4-BE49-F238E27FC236}">
                  <a16:creationId xmlns:a16="http://schemas.microsoft.com/office/drawing/2014/main" id="{7CD3CAAF-015C-A96A-63CC-03067EF1B625}"/>
                </a:ext>
              </a:extLst>
            </p:cNvPr>
            <p:cNvSpPr/>
            <p:nvPr/>
          </p:nvSpPr>
          <p:spPr>
            <a:xfrm>
              <a:off x="7851453" y="5403850"/>
              <a:ext cx="168667" cy="182291"/>
            </a:xfrm>
            <a:custGeom>
              <a:avLst/>
              <a:gdLst>
                <a:gd name="connsiteX0" fmla="*/ 322 w 168667"/>
                <a:gd name="connsiteY0" fmla="*/ 104775 h 182291"/>
                <a:gd name="connsiteX1" fmla="*/ 70172 w 168667"/>
                <a:gd name="connsiteY1" fmla="*/ 22225 h 182291"/>
                <a:gd name="connsiteX2" fmla="*/ 168597 w 168667"/>
                <a:gd name="connsiteY2" fmla="*/ 25400 h 182291"/>
                <a:gd name="connsiteX3" fmla="*/ 54297 w 168667"/>
                <a:gd name="connsiteY3" fmla="*/ 0 h 182291"/>
                <a:gd name="connsiteX4" fmla="*/ 146372 w 168667"/>
                <a:gd name="connsiteY4" fmla="*/ 25400 h 182291"/>
                <a:gd name="connsiteX5" fmla="*/ 143197 w 168667"/>
                <a:gd name="connsiteY5" fmla="*/ 79375 h 182291"/>
                <a:gd name="connsiteX6" fmla="*/ 152722 w 168667"/>
                <a:gd name="connsiteY6" fmla="*/ 180975 h 182291"/>
                <a:gd name="connsiteX7" fmla="*/ 143197 w 168667"/>
                <a:gd name="connsiteY7" fmla="*/ 139700 h 182291"/>
                <a:gd name="connsiteX8" fmla="*/ 79697 w 168667"/>
                <a:gd name="connsiteY8" fmla="*/ 177800 h 182291"/>
                <a:gd name="connsiteX9" fmla="*/ 95572 w 168667"/>
                <a:gd name="connsiteY9" fmla="*/ 120650 h 182291"/>
                <a:gd name="connsiteX10" fmla="*/ 60647 w 168667"/>
                <a:gd name="connsiteY10" fmla="*/ 136525 h 182291"/>
                <a:gd name="connsiteX11" fmla="*/ 95572 w 168667"/>
                <a:gd name="connsiteY11" fmla="*/ 60325 h 182291"/>
                <a:gd name="connsiteX12" fmla="*/ 63822 w 168667"/>
                <a:gd name="connsiteY12" fmla="*/ 136525 h 182291"/>
                <a:gd name="connsiteX13" fmla="*/ 63822 w 168667"/>
                <a:gd name="connsiteY13" fmla="*/ 101600 h 182291"/>
                <a:gd name="connsiteX14" fmla="*/ 44772 w 168667"/>
                <a:gd name="connsiteY14" fmla="*/ 15875 h 182291"/>
                <a:gd name="connsiteX15" fmla="*/ 322 w 168667"/>
                <a:gd name="connsiteY15" fmla="*/ 104775 h 182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8667" h="182291">
                  <a:moveTo>
                    <a:pt x="322" y="104775"/>
                  </a:moveTo>
                  <a:cubicBezTo>
                    <a:pt x="4555" y="105833"/>
                    <a:pt x="42126" y="35454"/>
                    <a:pt x="70172" y="22225"/>
                  </a:cubicBezTo>
                  <a:cubicBezTo>
                    <a:pt x="98218" y="8996"/>
                    <a:pt x="171243" y="29104"/>
                    <a:pt x="168597" y="25400"/>
                  </a:cubicBezTo>
                  <a:cubicBezTo>
                    <a:pt x="165951" y="21696"/>
                    <a:pt x="58001" y="0"/>
                    <a:pt x="54297" y="0"/>
                  </a:cubicBezTo>
                  <a:cubicBezTo>
                    <a:pt x="50593" y="0"/>
                    <a:pt x="131555" y="12171"/>
                    <a:pt x="146372" y="25400"/>
                  </a:cubicBezTo>
                  <a:cubicBezTo>
                    <a:pt x="161189" y="38629"/>
                    <a:pt x="142139" y="53446"/>
                    <a:pt x="143197" y="79375"/>
                  </a:cubicBezTo>
                  <a:cubicBezTo>
                    <a:pt x="144255" y="105304"/>
                    <a:pt x="152722" y="170921"/>
                    <a:pt x="152722" y="180975"/>
                  </a:cubicBezTo>
                  <a:cubicBezTo>
                    <a:pt x="152722" y="191029"/>
                    <a:pt x="155368" y="140229"/>
                    <a:pt x="143197" y="139700"/>
                  </a:cubicBezTo>
                  <a:cubicBezTo>
                    <a:pt x="131026" y="139171"/>
                    <a:pt x="87635" y="180975"/>
                    <a:pt x="79697" y="177800"/>
                  </a:cubicBezTo>
                  <a:cubicBezTo>
                    <a:pt x="71759" y="174625"/>
                    <a:pt x="98747" y="127529"/>
                    <a:pt x="95572" y="120650"/>
                  </a:cubicBezTo>
                  <a:cubicBezTo>
                    <a:pt x="92397" y="113771"/>
                    <a:pt x="60647" y="146579"/>
                    <a:pt x="60647" y="136525"/>
                  </a:cubicBezTo>
                  <a:cubicBezTo>
                    <a:pt x="60647" y="126471"/>
                    <a:pt x="95043" y="60325"/>
                    <a:pt x="95572" y="60325"/>
                  </a:cubicBezTo>
                  <a:cubicBezTo>
                    <a:pt x="96101" y="60325"/>
                    <a:pt x="69114" y="129646"/>
                    <a:pt x="63822" y="136525"/>
                  </a:cubicBezTo>
                  <a:cubicBezTo>
                    <a:pt x="58530" y="143404"/>
                    <a:pt x="66997" y="121708"/>
                    <a:pt x="63822" y="101600"/>
                  </a:cubicBezTo>
                  <a:cubicBezTo>
                    <a:pt x="60647" y="81492"/>
                    <a:pt x="54826" y="14817"/>
                    <a:pt x="44772" y="15875"/>
                  </a:cubicBezTo>
                  <a:cubicBezTo>
                    <a:pt x="34718" y="16933"/>
                    <a:pt x="-3911" y="103717"/>
                    <a:pt x="322" y="1047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4" name="フリーフォーム 2183">
              <a:extLst>
                <a:ext uri="{FF2B5EF4-FFF2-40B4-BE49-F238E27FC236}">
                  <a16:creationId xmlns:a16="http://schemas.microsoft.com/office/drawing/2014/main" id="{79F867BA-B868-1E12-233E-E6BDF6D19B95}"/>
                </a:ext>
              </a:extLst>
            </p:cNvPr>
            <p:cNvSpPr/>
            <p:nvPr/>
          </p:nvSpPr>
          <p:spPr>
            <a:xfrm>
              <a:off x="7799267" y="4779359"/>
              <a:ext cx="389058" cy="211888"/>
            </a:xfrm>
            <a:custGeom>
              <a:avLst/>
              <a:gdLst>
                <a:gd name="connsiteX0" fmla="*/ 309683 w 389058"/>
                <a:gd name="connsiteY0" fmla="*/ 2191 h 211888"/>
                <a:gd name="connsiteX1" fmla="*/ 154108 w 389058"/>
                <a:gd name="connsiteY1" fmla="*/ 151416 h 211888"/>
                <a:gd name="connsiteX2" fmla="*/ 277933 w 389058"/>
                <a:gd name="connsiteY2" fmla="*/ 167291 h 211888"/>
                <a:gd name="connsiteX3" fmla="*/ 389058 w 389058"/>
                <a:gd name="connsiteY3" fmla="*/ 135541 h 211888"/>
                <a:gd name="connsiteX4" fmla="*/ 233483 w 389058"/>
                <a:gd name="connsiteY4" fmla="*/ 179991 h 211888"/>
                <a:gd name="connsiteX5" fmla="*/ 4883 w 389058"/>
                <a:gd name="connsiteY5" fmla="*/ 211741 h 211888"/>
                <a:gd name="connsiteX6" fmla="*/ 71558 w 389058"/>
                <a:gd name="connsiteY6" fmla="*/ 167291 h 211888"/>
                <a:gd name="connsiteX7" fmla="*/ 55683 w 389058"/>
                <a:gd name="connsiteY7" fmla="*/ 176816 h 211888"/>
                <a:gd name="connsiteX8" fmla="*/ 163633 w 389058"/>
                <a:gd name="connsiteY8" fmla="*/ 68866 h 211888"/>
                <a:gd name="connsiteX9" fmla="*/ 309683 w 389058"/>
                <a:gd name="connsiteY9" fmla="*/ 2191 h 211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058" h="211888">
                  <a:moveTo>
                    <a:pt x="309683" y="2191"/>
                  </a:moveTo>
                  <a:cubicBezTo>
                    <a:pt x="308096" y="15949"/>
                    <a:pt x="159400" y="123899"/>
                    <a:pt x="154108" y="151416"/>
                  </a:cubicBezTo>
                  <a:cubicBezTo>
                    <a:pt x="148816" y="178933"/>
                    <a:pt x="238775" y="169937"/>
                    <a:pt x="277933" y="167291"/>
                  </a:cubicBezTo>
                  <a:cubicBezTo>
                    <a:pt x="317091" y="164645"/>
                    <a:pt x="389058" y="135541"/>
                    <a:pt x="389058" y="135541"/>
                  </a:cubicBezTo>
                  <a:cubicBezTo>
                    <a:pt x="381650" y="137658"/>
                    <a:pt x="297512" y="167291"/>
                    <a:pt x="233483" y="179991"/>
                  </a:cubicBezTo>
                  <a:cubicBezTo>
                    <a:pt x="169454" y="192691"/>
                    <a:pt x="31870" y="213858"/>
                    <a:pt x="4883" y="211741"/>
                  </a:cubicBezTo>
                  <a:cubicBezTo>
                    <a:pt x="-22105" y="209624"/>
                    <a:pt x="71558" y="167291"/>
                    <a:pt x="71558" y="167291"/>
                  </a:cubicBezTo>
                  <a:cubicBezTo>
                    <a:pt x="80025" y="161470"/>
                    <a:pt x="40337" y="193220"/>
                    <a:pt x="55683" y="176816"/>
                  </a:cubicBezTo>
                  <a:cubicBezTo>
                    <a:pt x="71029" y="160412"/>
                    <a:pt x="126591" y="94795"/>
                    <a:pt x="163633" y="68866"/>
                  </a:cubicBezTo>
                  <a:cubicBezTo>
                    <a:pt x="200675" y="42937"/>
                    <a:pt x="311270" y="-11567"/>
                    <a:pt x="309683" y="219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5" name="フリーフォーム 2184">
              <a:extLst>
                <a:ext uri="{FF2B5EF4-FFF2-40B4-BE49-F238E27FC236}">
                  <a16:creationId xmlns:a16="http://schemas.microsoft.com/office/drawing/2014/main" id="{C5528236-0747-3572-9362-7D195F589E0C}"/>
                </a:ext>
              </a:extLst>
            </p:cNvPr>
            <p:cNvSpPr/>
            <p:nvPr/>
          </p:nvSpPr>
          <p:spPr>
            <a:xfrm>
              <a:off x="3466682" y="5417674"/>
              <a:ext cx="197292" cy="313559"/>
            </a:xfrm>
            <a:custGeom>
              <a:avLst/>
              <a:gdLst>
                <a:gd name="connsiteX0" fmla="*/ 117893 w 197292"/>
                <a:gd name="connsiteY0" fmla="*/ 59201 h 313559"/>
                <a:gd name="connsiteX1" fmla="*/ 19468 w 197292"/>
                <a:gd name="connsiteY1" fmla="*/ 252876 h 313559"/>
                <a:gd name="connsiteX2" fmla="*/ 44868 w 197292"/>
                <a:gd name="connsiteY2" fmla="*/ 224301 h 313559"/>
                <a:gd name="connsiteX3" fmla="*/ 418 w 197292"/>
                <a:gd name="connsiteY3" fmla="*/ 297326 h 313559"/>
                <a:gd name="connsiteX4" fmla="*/ 76618 w 197292"/>
                <a:gd name="connsiteY4" fmla="*/ 237001 h 313559"/>
                <a:gd name="connsiteX5" fmla="*/ 57568 w 197292"/>
                <a:gd name="connsiteY5" fmla="*/ 278276 h 313559"/>
                <a:gd name="connsiteX6" fmla="*/ 98843 w 197292"/>
                <a:gd name="connsiteY6" fmla="*/ 313201 h 313559"/>
                <a:gd name="connsiteX7" fmla="*/ 98843 w 197292"/>
                <a:gd name="connsiteY7" fmla="*/ 256051 h 313559"/>
                <a:gd name="connsiteX8" fmla="*/ 197268 w 197292"/>
                <a:gd name="connsiteY8" fmla="*/ 2051 h 313559"/>
                <a:gd name="connsiteX9" fmla="*/ 108368 w 197292"/>
                <a:gd name="connsiteY9" fmla="*/ 135401 h 313559"/>
                <a:gd name="connsiteX10" fmla="*/ 111543 w 197292"/>
                <a:gd name="connsiteY10" fmla="*/ 119526 h 313559"/>
                <a:gd name="connsiteX11" fmla="*/ 117893 w 197292"/>
                <a:gd name="connsiteY11" fmla="*/ 59201 h 31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7292" h="313559">
                  <a:moveTo>
                    <a:pt x="117893" y="59201"/>
                  </a:moveTo>
                  <a:cubicBezTo>
                    <a:pt x="102547" y="81426"/>
                    <a:pt x="31639" y="225359"/>
                    <a:pt x="19468" y="252876"/>
                  </a:cubicBezTo>
                  <a:cubicBezTo>
                    <a:pt x="7297" y="280393"/>
                    <a:pt x="48043" y="216893"/>
                    <a:pt x="44868" y="224301"/>
                  </a:cubicBezTo>
                  <a:cubicBezTo>
                    <a:pt x="41693" y="231709"/>
                    <a:pt x="-4874" y="295209"/>
                    <a:pt x="418" y="297326"/>
                  </a:cubicBezTo>
                  <a:cubicBezTo>
                    <a:pt x="5710" y="299443"/>
                    <a:pt x="67093" y="240176"/>
                    <a:pt x="76618" y="237001"/>
                  </a:cubicBezTo>
                  <a:cubicBezTo>
                    <a:pt x="86143" y="233826"/>
                    <a:pt x="53864" y="265576"/>
                    <a:pt x="57568" y="278276"/>
                  </a:cubicBezTo>
                  <a:cubicBezTo>
                    <a:pt x="61272" y="290976"/>
                    <a:pt x="91964" y="316905"/>
                    <a:pt x="98843" y="313201"/>
                  </a:cubicBezTo>
                  <a:cubicBezTo>
                    <a:pt x="105722" y="309497"/>
                    <a:pt x="82439" y="307909"/>
                    <a:pt x="98843" y="256051"/>
                  </a:cubicBezTo>
                  <a:cubicBezTo>
                    <a:pt x="115247" y="204193"/>
                    <a:pt x="195681" y="22159"/>
                    <a:pt x="197268" y="2051"/>
                  </a:cubicBezTo>
                  <a:cubicBezTo>
                    <a:pt x="198856" y="-18057"/>
                    <a:pt x="122655" y="115822"/>
                    <a:pt x="108368" y="135401"/>
                  </a:cubicBezTo>
                  <a:cubicBezTo>
                    <a:pt x="94081" y="154980"/>
                    <a:pt x="108368" y="127993"/>
                    <a:pt x="111543" y="119526"/>
                  </a:cubicBezTo>
                  <a:cubicBezTo>
                    <a:pt x="114718" y="111059"/>
                    <a:pt x="133239" y="36976"/>
                    <a:pt x="117893" y="592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6" name="フリーフォーム 2185">
              <a:extLst>
                <a:ext uri="{FF2B5EF4-FFF2-40B4-BE49-F238E27FC236}">
                  <a16:creationId xmlns:a16="http://schemas.microsoft.com/office/drawing/2014/main" id="{7C7E43E4-0652-4E69-3184-8CC4595B1A50}"/>
                </a:ext>
              </a:extLst>
            </p:cNvPr>
            <p:cNvSpPr/>
            <p:nvPr/>
          </p:nvSpPr>
          <p:spPr>
            <a:xfrm>
              <a:off x="3269166" y="5855807"/>
              <a:ext cx="516434" cy="306593"/>
            </a:xfrm>
            <a:custGeom>
              <a:avLst/>
              <a:gdLst>
                <a:gd name="connsiteX0" fmla="*/ 483684 w 516434"/>
                <a:gd name="connsiteY0" fmla="*/ 5243 h 306593"/>
                <a:gd name="connsiteX1" fmla="*/ 10609 w 516434"/>
                <a:gd name="connsiteY1" fmla="*/ 271943 h 306593"/>
                <a:gd name="connsiteX2" fmla="*/ 159834 w 516434"/>
                <a:gd name="connsiteY2" fmla="*/ 205268 h 306593"/>
                <a:gd name="connsiteX3" fmla="*/ 223334 w 516434"/>
                <a:gd name="connsiteY3" fmla="*/ 195743 h 306593"/>
                <a:gd name="connsiteX4" fmla="*/ 182059 w 516434"/>
                <a:gd name="connsiteY4" fmla="*/ 221143 h 306593"/>
                <a:gd name="connsiteX5" fmla="*/ 274134 w 516434"/>
                <a:gd name="connsiteY5" fmla="*/ 214793 h 306593"/>
                <a:gd name="connsiteX6" fmla="*/ 194759 w 516434"/>
                <a:gd name="connsiteY6" fmla="*/ 303693 h 306593"/>
                <a:gd name="connsiteX7" fmla="*/ 502734 w 516434"/>
                <a:gd name="connsiteY7" fmla="*/ 90968 h 306593"/>
                <a:gd name="connsiteX8" fmla="*/ 464634 w 516434"/>
                <a:gd name="connsiteY8" fmla="*/ 84618 h 306593"/>
                <a:gd name="connsiteX9" fmla="*/ 483684 w 516434"/>
                <a:gd name="connsiteY9" fmla="*/ 59218 h 306593"/>
                <a:gd name="connsiteX10" fmla="*/ 439234 w 516434"/>
                <a:gd name="connsiteY10" fmla="*/ 90968 h 306593"/>
                <a:gd name="connsiteX11" fmla="*/ 483684 w 516434"/>
                <a:gd name="connsiteY11" fmla="*/ 5243 h 306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16434" h="306593">
                  <a:moveTo>
                    <a:pt x="483684" y="5243"/>
                  </a:moveTo>
                  <a:cubicBezTo>
                    <a:pt x="412246" y="35406"/>
                    <a:pt x="64584" y="238606"/>
                    <a:pt x="10609" y="271943"/>
                  </a:cubicBezTo>
                  <a:cubicBezTo>
                    <a:pt x="-43366" y="305280"/>
                    <a:pt x="124380" y="217968"/>
                    <a:pt x="159834" y="205268"/>
                  </a:cubicBezTo>
                  <a:cubicBezTo>
                    <a:pt x="195288" y="192568"/>
                    <a:pt x="219630" y="193097"/>
                    <a:pt x="223334" y="195743"/>
                  </a:cubicBezTo>
                  <a:cubicBezTo>
                    <a:pt x="227038" y="198389"/>
                    <a:pt x="173592" y="217968"/>
                    <a:pt x="182059" y="221143"/>
                  </a:cubicBezTo>
                  <a:cubicBezTo>
                    <a:pt x="190526" y="224318"/>
                    <a:pt x="272017" y="201035"/>
                    <a:pt x="274134" y="214793"/>
                  </a:cubicBezTo>
                  <a:cubicBezTo>
                    <a:pt x="276251" y="228551"/>
                    <a:pt x="156659" y="324330"/>
                    <a:pt x="194759" y="303693"/>
                  </a:cubicBezTo>
                  <a:cubicBezTo>
                    <a:pt x="232859" y="283056"/>
                    <a:pt x="457755" y="127481"/>
                    <a:pt x="502734" y="90968"/>
                  </a:cubicBezTo>
                  <a:cubicBezTo>
                    <a:pt x="547713" y="54456"/>
                    <a:pt x="467809" y="89910"/>
                    <a:pt x="464634" y="84618"/>
                  </a:cubicBezTo>
                  <a:cubicBezTo>
                    <a:pt x="461459" y="79326"/>
                    <a:pt x="487917" y="58160"/>
                    <a:pt x="483684" y="59218"/>
                  </a:cubicBezTo>
                  <a:cubicBezTo>
                    <a:pt x="479451" y="60276"/>
                    <a:pt x="438176" y="97318"/>
                    <a:pt x="439234" y="90968"/>
                  </a:cubicBezTo>
                  <a:cubicBezTo>
                    <a:pt x="440292" y="84618"/>
                    <a:pt x="555122" y="-24920"/>
                    <a:pt x="483684" y="524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7" name="フリーフォーム 2186">
              <a:extLst>
                <a:ext uri="{FF2B5EF4-FFF2-40B4-BE49-F238E27FC236}">
                  <a16:creationId xmlns:a16="http://schemas.microsoft.com/office/drawing/2014/main" id="{081B42ED-6064-AC06-2156-2CE5FB369D06}"/>
                </a:ext>
              </a:extLst>
            </p:cNvPr>
            <p:cNvSpPr/>
            <p:nvPr/>
          </p:nvSpPr>
          <p:spPr>
            <a:xfrm>
              <a:off x="2556983" y="6666885"/>
              <a:ext cx="551293" cy="518752"/>
            </a:xfrm>
            <a:custGeom>
              <a:avLst/>
              <a:gdLst>
                <a:gd name="connsiteX0" fmla="*/ 548167 w 551293"/>
                <a:gd name="connsiteY0" fmla="*/ 615 h 518752"/>
                <a:gd name="connsiteX1" fmla="*/ 173517 w 551293"/>
                <a:gd name="connsiteY1" fmla="*/ 359390 h 518752"/>
                <a:gd name="connsiteX2" fmla="*/ 230667 w 551293"/>
                <a:gd name="connsiteY2" fmla="*/ 330815 h 518752"/>
                <a:gd name="connsiteX3" fmla="*/ 2067 w 551293"/>
                <a:gd name="connsiteY3" fmla="*/ 518140 h 518752"/>
                <a:gd name="connsiteX4" fmla="*/ 386242 w 551293"/>
                <a:gd name="connsiteY4" fmla="*/ 257790 h 518752"/>
                <a:gd name="connsiteX5" fmla="*/ 354492 w 551293"/>
                <a:gd name="connsiteY5" fmla="*/ 273665 h 518752"/>
                <a:gd name="connsiteX6" fmla="*/ 548167 w 551293"/>
                <a:gd name="connsiteY6" fmla="*/ 615 h 51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1293" h="518752">
                  <a:moveTo>
                    <a:pt x="548167" y="615"/>
                  </a:moveTo>
                  <a:cubicBezTo>
                    <a:pt x="518005" y="14902"/>
                    <a:pt x="226434" y="304357"/>
                    <a:pt x="173517" y="359390"/>
                  </a:cubicBezTo>
                  <a:cubicBezTo>
                    <a:pt x="120600" y="414423"/>
                    <a:pt x="259242" y="304357"/>
                    <a:pt x="230667" y="330815"/>
                  </a:cubicBezTo>
                  <a:cubicBezTo>
                    <a:pt x="202092" y="357273"/>
                    <a:pt x="-23862" y="530311"/>
                    <a:pt x="2067" y="518140"/>
                  </a:cubicBezTo>
                  <a:cubicBezTo>
                    <a:pt x="27996" y="505969"/>
                    <a:pt x="327505" y="298536"/>
                    <a:pt x="386242" y="257790"/>
                  </a:cubicBezTo>
                  <a:cubicBezTo>
                    <a:pt x="444979" y="217044"/>
                    <a:pt x="328034" y="322348"/>
                    <a:pt x="354492" y="273665"/>
                  </a:cubicBezTo>
                  <a:cubicBezTo>
                    <a:pt x="380950" y="224982"/>
                    <a:pt x="578329" y="-13672"/>
                    <a:pt x="548167" y="6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8" name="フリーフォーム 2187">
              <a:extLst>
                <a:ext uri="{FF2B5EF4-FFF2-40B4-BE49-F238E27FC236}">
                  <a16:creationId xmlns:a16="http://schemas.microsoft.com/office/drawing/2014/main" id="{E274E57C-FFFA-65C6-81D9-5E4D322544C7}"/>
                </a:ext>
              </a:extLst>
            </p:cNvPr>
            <p:cNvSpPr/>
            <p:nvPr/>
          </p:nvSpPr>
          <p:spPr>
            <a:xfrm>
              <a:off x="8529006" y="5916031"/>
              <a:ext cx="247005" cy="382287"/>
            </a:xfrm>
            <a:custGeom>
              <a:avLst/>
              <a:gdLst>
                <a:gd name="connsiteX0" fmla="*/ 167279 w 247005"/>
                <a:gd name="connsiteY0" fmla="*/ 6701 h 382287"/>
                <a:gd name="connsiteX1" fmla="*/ 11718 w 247005"/>
                <a:gd name="connsiteY1" fmla="*/ 363355 h 382287"/>
                <a:gd name="connsiteX2" fmla="*/ 34483 w 247005"/>
                <a:gd name="connsiteY2" fmla="*/ 321619 h 382287"/>
                <a:gd name="connsiteX3" fmla="*/ 220398 w 247005"/>
                <a:gd name="connsiteY3" fmla="*/ 222970 h 382287"/>
                <a:gd name="connsiteX4" fmla="*/ 190045 w 247005"/>
                <a:gd name="connsiteY4" fmla="*/ 245735 h 382287"/>
                <a:gd name="connsiteX5" fmla="*/ 246957 w 247005"/>
                <a:gd name="connsiteY5" fmla="*/ 173645 h 382287"/>
                <a:gd name="connsiteX6" fmla="*/ 178662 w 247005"/>
                <a:gd name="connsiteY6" fmla="*/ 207793 h 382287"/>
                <a:gd name="connsiteX7" fmla="*/ 201427 w 247005"/>
                <a:gd name="connsiteY7" fmla="*/ 78791 h 382287"/>
                <a:gd name="connsiteX8" fmla="*/ 178662 w 247005"/>
                <a:gd name="connsiteY8" fmla="*/ 124321 h 382287"/>
                <a:gd name="connsiteX9" fmla="*/ 167279 w 247005"/>
                <a:gd name="connsiteY9" fmla="*/ 6701 h 382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7005" h="382287">
                  <a:moveTo>
                    <a:pt x="167279" y="6701"/>
                  </a:moveTo>
                  <a:cubicBezTo>
                    <a:pt x="139455" y="46540"/>
                    <a:pt x="33851" y="310869"/>
                    <a:pt x="11718" y="363355"/>
                  </a:cubicBezTo>
                  <a:cubicBezTo>
                    <a:pt x="-10415" y="415841"/>
                    <a:pt x="-297" y="345016"/>
                    <a:pt x="34483" y="321619"/>
                  </a:cubicBezTo>
                  <a:cubicBezTo>
                    <a:pt x="69263" y="298222"/>
                    <a:pt x="194471" y="235617"/>
                    <a:pt x="220398" y="222970"/>
                  </a:cubicBezTo>
                  <a:cubicBezTo>
                    <a:pt x="246325" y="210323"/>
                    <a:pt x="185619" y="253956"/>
                    <a:pt x="190045" y="245735"/>
                  </a:cubicBezTo>
                  <a:cubicBezTo>
                    <a:pt x="194471" y="237514"/>
                    <a:pt x="248854" y="179969"/>
                    <a:pt x="246957" y="173645"/>
                  </a:cubicBezTo>
                  <a:cubicBezTo>
                    <a:pt x="245060" y="167321"/>
                    <a:pt x="186250" y="223602"/>
                    <a:pt x="178662" y="207793"/>
                  </a:cubicBezTo>
                  <a:cubicBezTo>
                    <a:pt x="171074" y="191984"/>
                    <a:pt x="201427" y="92703"/>
                    <a:pt x="201427" y="78791"/>
                  </a:cubicBezTo>
                  <a:cubicBezTo>
                    <a:pt x="201427" y="64879"/>
                    <a:pt x="181824" y="131277"/>
                    <a:pt x="178662" y="124321"/>
                  </a:cubicBezTo>
                  <a:cubicBezTo>
                    <a:pt x="175500" y="117365"/>
                    <a:pt x="195103" y="-33138"/>
                    <a:pt x="167279" y="670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89" name="フリーフォーム 2188">
              <a:extLst>
                <a:ext uri="{FF2B5EF4-FFF2-40B4-BE49-F238E27FC236}">
                  <a16:creationId xmlns:a16="http://schemas.microsoft.com/office/drawing/2014/main" id="{F34C610E-D885-52FE-5990-43FB42C9BF28}"/>
                </a:ext>
              </a:extLst>
            </p:cNvPr>
            <p:cNvSpPr/>
            <p:nvPr/>
          </p:nvSpPr>
          <p:spPr>
            <a:xfrm>
              <a:off x="6807026" y="6765682"/>
              <a:ext cx="363961" cy="632696"/>
            </a:xfrm>
            <a:custGeom>
              <a:avLst/>
              <a:gdLst>
                <a:gd name="connsiteX0" fmla="*/ 360201 w 363961"/>
                <a:gd name="connsiteY0" fmla="*/ 291513 h 632696"/>
                <a:gd name="connsiteX1" fmla="*/ 14929 w 363961"/>
                <a:gd name="connsiteY1" fmla="*/ 6949 h 632696"/>
                <a:gd name="connsiteX2" fmla="*/ 60459 w 363961"/>
                <a:gd name="connsiteY2" fmla="*/ 98009 h 632696"/>
                <a:gd name="connsiteX3" fmla="*/ 41489 w 363961"/>
                <a:gd name="connsiteY3" fmla="*/ 215629 h 632696"/>
                <a:gd name="connsiteX4" fmla="*/ 22518 w 363961"/>
                <a:gd name="connsiteY4" fmla="*/ 128363 h 632696"/>
                <a:gd name="connsiteX5" fmla="*/ 79430 w 363961"/>
                <a:gd name="connsiteY5" fmla="*/ 579872 h 632696"/>
                <a:gd name="connsiteX6" fmla="*/ 79430 w 363961"/>
                <a:gd name="connsiteY6" fmla="*/ 454663 h 632696"/>
                <a:gd name="connsiteX7" fmla="*/ 117372 w 363961"/>
                <a:gd name="connsiteY7" fmla="*/ 621608 h 632696"/>
                <a:gd name="connsiteX8" fmla="*/ 124961 w 363961"/>
                <a:gd name="connsiteY8" fmla="*/ 79038 h 632696"/>
                <a:gd name="connsiteX9" fmla="*/ 155314 w 363961"/>
                <a:gd name="connsiteY9" fmla="*/ 253571 h 632696"/>
                <a:gd name="connsiteX10" fmla="*/ 193256 w 363961"/>
                <a:gd name="connsiteY10" fmla="*/ 340838 h 632696"/>
                <a:gd name="connsiteX11" fmla="*/ 200845 w 363961"/>
                <a:gd name="connsiteY11" fmla="*/ 268748 h 632696"/>
                <a:gd name="connsiteX12" fmla="*/ 360201 w 363961"/>
                <a:gd name="connsiteY12" fmla="*/ 291513 h 63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961" h="632696">
                  <a:moveTo>
                    <a:pt x="360201" y="291513"/>
                  </a:moveTo>
                  <a:cubicBezTo>
                    <a:pt x="329215" y="247880"/>
                    <a:pt x="64886" y="39200"/>
                    <a:pt x="14929" y="6949"/>
                  </a:cubicBezTo>
                  <a:cubicBezTo>
                    <a:pt x="-35028" y="-25302"/>
                    <a:pt x="56032" y="63229"/>
                    <a:pt x="60459" y="98009"/>
                  </a:cubicBezTo>
                  <a:cubicBezTo>
                    <a:pt x="64886" y="132789"/>
                    <a:pt x="47812" y="210570"/>
                    <a:pt x="41489" y="215629"/>
                  </a:cubicBezTo>
                  <a:cubicBezTo>
                    <a:pt x="35166" y="220688"/>
                    <a:pt x="16195" y="67656"/>
                    <a:pt x="22518" y="128363"/>
                  </a:cubicBezTo>
                  <a:cubicBezTo>
                    <a:pt x="28841" y="189070"/>
                    <a:pt x="69945" y="525489"/>
                    <a:pt x="79430" y="579872"/>
                  </a:cubicBezTo>
                  <a:cubicBezTo>
                    <a:pt x="88915" y="634255"/>
                    <a:pt x="73106" y="447707"/>
                    <a:pt x="79430" y="454663"/>
                  </a:cubicBezTo>
                  <a:cubicBezTo>
                    <a:pt x="85754" y="461619"/>
                    <a:pt x="109784" y="684212"/>
                    <a:pt x="117372" y="621608"/>
                  </a:cubicBezTo>
                  <a:cubicBezTo>
                    <a:pt x="124960" y="559004"/>
                    <a:pt x="118637" y="140377"/>
                    <a:pt x="124961" y="79038"/>
                  </a:cubicBezTo>
                  <a:cubicBezTo>
                    <a:pt x="131285" y="17699"/>
                    <a:pt x="143931" y="209938"/>
                    <a:pt x="155314" y="253571"/>
                  </a:cubicBezTo>
                  <a:cubicBezTo>
                    <a:pt x="166696" y="297204"/>
                    <a:pt x="185667" y="338309"/>
                    <a:pt x="193256" y="340838"/>
                  </a:cubicBezTo>
                  <a:cubicBezTo>
                    <a:pt x="200844" y="343368"/>
                    <a:pt x="180609" y="277601"/>
                    <a:pt x="200845" y="268748"/>
                  </a:cubicBezTo>
                  <a:cubicBezTo>
                    <a:pt x="221081" y="259895"/>
                    <a:pt x="391187" y="335146"/>
                    <a:pt x="360201" y="29151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1" name="フリーフォーム 2190">
              <a:extLst>
                <a:ext uri="{FF2B5EF4-FFF2-40B4-BE49-F238E27FC236}">
                  <a16:creationId xmlns:a16="http://schemas.microsoft.com/office/drawing/2014/main" id="{D18E0EFB-19B7-AAAD-E29C-7800CA56B4A0}"/>
                </a:ext>
              </a:extLst>
            </p:cNvPr>
            <p:cNvSpPr/>
            <p:nvPr/>
          </p:nvSpPr>
          <p:spPr>
            <a:xfrm>
              <a:off x="6255373" y="6619828"/>
              <a:ext cx="449168" cy="1319214"/>
            </a:xfrm>
            <a:custGeom>
              <a:avLst/>
              <a:gdLst>
                <a:gd name="connsiteX0" fmla="*/ 448962 w 449168"/>
                <a:gd name="connsiteY0" fmla="*/ 130038 h 1319214"/>
                <a:gd name="connsiteX1" fmla="*/ 293400 w 449168"/>
                <a:gd name="connsiteY1" fmla="*/ 683989 h 1319214"/>
                <a:gd name="connsiteX2" fmla="*/ 308577 w 449168"/>
                <a:gd name="connsiteY2" fmla="*/ 501868 h 1319214"/>
                <a:gd name="connsiteX3" fmla="*/ 126456 w 449168"/>
                <a:gd name="connsiteY3" fmla="*/ 1097556 h 1319214"/>
                <a:gd name="connsiteX4" fmla="*/ 149221 w 449168"/>
                <a:gd name="connsiteY4" fmla="*/ 1021672 h 1319214"/>
                <a:gd name="connsiteX5" fmla="*/ 24013 w 449168"/>
                <a:gd name="connsiteY5" fmla="*/ 1302443 h 1319214"/>
                <a:gd name="connsiteX6" fmla="*/ 8836 w 449168"/>
                <a:gd name="connsiteY6" fmla="*/ 1272089 h 1319214"/>
                <a:gd name="connsiteX7" fmla="*/ 16425 w 449168"/>
                <a:gd name="connsiteY7" fmla="*/ 1146881 h 1319214"/>
                <a:gd name="connsiteX8" fmla="*/ 194751 w 449168"/>
                <a:gd name="connsiteY8" fmla="*/ 554987 h 1319214"/>
                <a:gd name="connsiteX9" fmla="*/ 399638 w 449168"/>
                <a:gd name="connsiteY9" fmla="*/ 12418 h 1319214"/>
                <a:gd name="connsiteX10" fmla="*/ 354107 w 449168"/>
                <a:gd name="connsiteY10" fmla="*/ 183156 h 1319214"/>
                <a:gd name="connsiteX11" fmla="*/ 327548 w 449168"/>
                <a:gd name="connsiteY11" fmla="*/ 281805 h 1319214"/>
                <a:gd name="connsiteX12" fmla="*/ 448962 w 449168"/>
                <a:gd name="connsiteY12" fmla="*/ 130038 h 131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168" h="1319214">
                  <a:moveTo>
                    <a:pt x="448962" y="130038"/>
                  </a:moveTo>
                  <a:cubicBezTo>
                    <a:pt x="443271" y="197069"/>
                    <a:pt x="316797" y="622017"/>
                    <a:pt x="293400" y="683989"/>
                  </a:cubicBezTo>
                  <a:cubicBezTo>
                    <a:pt x="270003" y="745961"/>
                    <a:pt x="336401" y="432940"/>
                    <a:pt x="308577" y="501868"/>
                  </a:cubicBezTo>
                  <a:cubicBezTo>
                    <a:pt x="280753" y="570796"/>
                    <a:pt x="153015" y="1010922"/>
                    <a:pt x="126456" y="1097556"/>
                  </a:cubicBezTo>
                  <a:cubicBezTo>
                    <a:pt x="99897" y="1184190"/>
                    <a:pt x="166295" y="987524"/>
                    <a:pt x="149221" y="1021672"/>
                  </a:cubicBezTo>
                  <a:cubicBezTo>
                    <a:pt x="132147" y="1055820"/>
                    <a:pt x="47410" y="1260707"/>
                    <a:pt x="24013" y="1302443"/>
                  </a:cubicBezTo>
                  <a:cubicBezTo>
                    <a:pt x="616" y="1344179"/>
                    <a:pt x="10101" y="1298016"/>
                    <a:pt x="8836" y="1272089"/>
                  </a:cubicBezTo>
                  <a:cubicBezTo>
                    <a:pt x="7571" y="1246162"/>
                    <a:pt x="-14561" y="1266398"/>
                    <a:pt x="16425" y="1146881"/>
                  </a:cubicBezTo>
                  <a:cubicBezTo>
                    <a:pt x="47411" y="1027364"/>
                    <a:pt x="130882" y="744064"/>
                    <a:pt x="194751" y="554987"/>
                  </a:cubicBezTo>
                  <a:cubicBezTo>
                    <a:pt x="258620" y="365910"/>
                    <a:pt x="373079" y="74390"/>
                    <a:pt x="399638" y="12418"/>
                  </a:cubicBezTo>
                  <a:cubicBezTo>
                    <a:pt x="426197" y="-49554"/>
                    <a:pt x="366122" y="138258"/>
                    <a:pt x="354107" y="183156"/>
                  </a:cubicBezTo>
                  <a:cubicBezTo>
                    <a:pt x="342092" y="228054"/>
                    <a:pt x="314268" y="290658"/>
                    <a:pt x="327548" y="281805"/>
                  </a:cubicBezTo>
                  <a:cubicBezTo>
                    <a:pt x="340828" y="272952"/>
                    <a:pt x="454653" y="63007"/>
                    <a:pt x="448962" y="13003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2" name="フリーフォーム 2191">
              <a:extLst>
                <a:ext uri="{FF2B5EF4-FFF2-40B4-BE49-F238E27FC236}">
                  <a16:creationId xmlns:a16="http://schemas.microsoft.com/office/drawing/2014/main" id="{19B97C85-A8AF-1A1A-1885-0021A7BC12D3}"/>
                </a:ext>
              </a:extLst>
            </p:cNvPr>
            <p:cNvSpPr/>
            <p:nvPr/>
          </p:nvSpPr>
          <p:spPr>
            <a:xfrm>
              <a:off x="7545503" y="6986813"/>
              <a:ext cx="784631" cy="1462951"/>
            </a:xfrm>
            <a:custGeom>
              <a:avLst/>
              <a:gdLst>
                <a:gd name="connsiteX0" fmla="*/ 133939 w 784631"/>
                <a:gd name="connsiteY0" fmla="*/ 58999 h 1462951"/>
                <a:gd name="connsiteX1" fmla="*/ 152910 w 784631"/>
                <a:gd name="connsiteY1" fmla="*/ 119707 h 1462951"/>
                <a:gd name="connsiteX2" fmla="*/ 733421 w 784631"/>
                <a:gd name="connsiteY2" fmla="*/ 1379378 h 1462951"/>
                <a:gd name="connsiteX3" fmla="*/ 695480 w 784631"/>
                <a:gd name="connsiteY3" fmla="*/ 1265552 h 1462951"/>
                <a:gd name="connsiteX4" fmla="*/ 202235 w 784631"/>
                <a:gd name="connsiteY4" fmla="*/ 624334 h 1462951"/>
                <a:gd name="connsiteX5" fmla="*/ 304678 w 784631"/>
                <a:gd name="connsiteY5" fmla="*/ 749542 h 1462951"/>
                <a:gd name="connsiteX6" fmla="*/ 12525 w 784631"/>
                <a:gd name="connsiteY6" fmla="*/ 123501 h 1462951"/>
                <a:gd name="connsiteX7" fmla="*/ 54261 w 784631"/>
                <a:gd name="connsiteY7" fmla="*/ 169031 h 1462951"/>
                <a:gd name="connsiteX8" fmla="*/ 61850 w 784631"/>
                <a:gd name="connsiteY8" fmla="*/ 100736 h 1462951"/>
                <a:gd name="connsiteX9" fmla="*/ 160499 w 784631"/>
                <a:gd name="connsiteY9" fmla="*/ 184208 h 1462951"/>
                <a:gd name="connsiteX10" fmla="*/ 133939 w 784631"/>
                <a:gd name="connsiteY10" fmla="*/ 58999 h 146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84631" h="1462951">
                  <a:moveTo>
                    <a:pt x="133939" y="58999"/>
                  </a:moveTo>
                  <a:cubicBezTo>
                    <a:pt x="132674" y="48249"/>
                    <a:pt x="52996" y="-100356"/>
                    <a:pt x="152910" y="119707"/>
                  </a:cubicBezTo>
                  <a:cubicBezTo>
                    <a:pt x="252824" y="339770"/>
                    <a:pt x="642993" y="1188404"/>
                    <a:pt x="733421" y="1379378"/>
                  </a:cubicBezTo>
                  <a:cubicBezTo>
                    <a:pt x="823849" y="1570352"/>
                    <a:pt x="784011" y="1391392"/>
                    <a:pt x="695480" y="1265552"/>
                  </a:cubicBezTo>
                  <a:cubicBezTo>
                    <a:pt x="606949" y="1139712"/>
                    <a:pt x="267369" y="710336"/>
                    <a:pt x="202235" y="624334"/>
                  </a:cubicBezTo>
                  <a:cubicBezTo>
                    <a:pt x="137101" y="538332"/>
                    <a:pt x="336296" y="833014"/>
                    <a:pt x="304678" y="749542"/>
                  </a:cubicBezTo>
                  <a:cubicBezTo>
                    <a:pt x="273060" y="666070"/>
                    <a:pt x="54261" y="220253"/>
                    <a:pt x="12525" y="123501"/>
                  </a:cubicBezTo>
                  <a:cubicBezTo>
                    <a:pt x="-29211" y="26749"/>
                    <a:pt x="46040" y="172825"/>
                    <a:pt x="54261" y="169031"/>
                  </a:cubicBezTo>
                  <a:cubicBezTo>
                    <a:pt x="62482" y="165237"/>
                    <a:pt x="44144" y="98207"/>
                    <a:pt x="61850" y="100736"/>
                  </a:cubicBezTo>
                  <a:cubicBezTo>
                    <a:pt x="79556" y="103265"/>
                    <a:pt x="151646" y="194958"/>
                    <a:pt x="160499" y="184208"/>
                  </a:cubicBezTo>
                  <a:cubicBezTo>
                    <a:pt x="169352" y="173458"/>
                    <a:pt x="135204" y="69749"/>
                    <a:pt x="133939" y="5899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3" name="フリーフォーム 2192">
              <a:extLst>
                <a:ext uri="{FF2B5EF4-FFF2-40B4-BE49-F238E27FC236}">
                  <a16:creationId xmlns:a16="http://schemas.microsoft.com/office/drawing/2014/main" id="{CCDA83E1-9F83-FFDD-0C95-D35A94195FA3}"/>
                </a:ext>
              </a:extLst>
            </p:cNvPr>
            <p:cNvSpPr/>
            <p:nvPr/>
          </p:nvSpPr>
          <p:spPr>
            <a:xfrm>
              <a:off x="7104140" y="7933607"/>
              <a:ext cx="198481" cy="213970"/>
            </a:xfrm>
            <a:custGeom>
              <a:avLst/>
              <a:gdLst>
                <a:gd name="connsiteX0" fmla="*/ 6174 w 198481"/>
                <a:gd name="connsiteY0" fmla="*/ 46 h 213970"/>
                <a:gd name="connsiteX1" fmla="*/ 17556 w 198481"/>
                <a:gd name="connsiteY1" fmla="*/ 144225 h 213970"/>
                <a:gd name="connsiteX2" fmla="*/ 195883 w 198481"/>
                <a:gd name="connsiteY2" fmla="*/ 212521 h 213970"/>
                <a:gd name="connsiteX3" fmla="*/ 116205 w 198481"/>
                <a:gd name="connsiteY3" fmla="*/ 185961 h 213970"/>
                <a:gd name="connsiteX4" fmla="*/ 13762 w 198481"/>
                <a:gd name="connsiteY4" fmla="*/ 129049 h 213970"/>
                <a:gd name="connsiteX5" fmla="*/ 6174 w 198481"/>
                <a:gd name="connsiteY5" fmla="*/ 46 h 213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8481" h="213970">
                  <a:moveTo>
                    <a:pt x="6174" y="46"/>
                  </a:moveTo>
                  <a:cubicBezTo>
                    <a:pt x="6806" y="2575"/>
                    <a:pt x="-14062" y="108813"/>
                    <a:pt x="17556" y="144225"/>
                  </a:cubicBezTo>
                  <a:cubicBezTo>
                    <a:pt x="49174" y="179637"/>
                    <a:pt x="179442" y="205565"/>
                    <a:pt x="195883" y="212521"/>
                  </a:cubicBezTo>
                  <a:cubicBezTo>
                    <a:pt x="212324" y="219477"/>
                    <a:pt x="146558" y="199873"/>
                    <a:pt x="116205" y="185961"/>
                  </a:cubicBezTo>
                  <a:cubicBezTo>
                    <a:pt x="85852" y="172049"/>
                    <a:pt x="30836" y="159402"/>
                    <a:pt x="13762" y="129049"/>
                  </a:cubicBezTo>
                  <a:cubicBezTo>
                    <a:pt x="-3312" y="98696"/>
                    <a:pt x="5542" y="-2483"/>
                    <a:pt x="6174" y="4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4" name="フリーフォーム 2193">
              <a:extLst>
                <a:ext uri="{FF2B5EF4-FFF2-40B4-BE49-F238E27FC236}">
                  <a16:creationId xmlns:a16="http://schemas.microsoft.com/office/drawing/2014/main" id="{65B8DC40-C426-E5EC-27CE-0C659A336425}"/>
                </a:ext>
              </a:extLst>
            </p:cNvPr>
            <p:cNvSpPr/>
            <p:nvPr/>
          </p:nvSpPr>
          <p:spPr>
            <a:xfrm>
              <a:off x="6880738" y="7375741"/>
              <a:ext cx="249093" cy="662004"/>
            </a:xfrm>
            <a:custGeom>
              <a:avLst/>
              <a:gdLst>
                <a:gd name="connsiteX0" fmla="*/ 1924 w 249093"/>
                <a:gd name="connsiteY0" fmla="*/ 3960 h 662004"/>
                <a:gd name="connsiteX1" fmla="*/ 62631 w 249093"/>
                <a:gd name="connsiteY1" fmla="*/ 641384 h 662004"/>
                <a:gd name="connsiteX2" fmla="*/ 55043 w 249093"/>
                <a:gd name="connsiteY2" fmla="*/ 508588 h 662004"/>
                <a:gd name="connsiteX3" fmla="*/ 172663 w 249093"/>
                <a:gd name="connsiteY3" fmla="*/ 535147 h 662004"/>
                <a:gd name="connsiteX4" fmla="*/ 248547 w 249093"/>
                <a:gd name="connsiteY4" fmla="*/ 565500 h 662004"/>
                <a:gd name="connsiteX5" fmla="*/ 134721 w 249093"/>
                <a:gd name="connsiteY5" fmla="*/ 322672 h 662004"/>
                <a:gd name="connsiteX6" fmla="*/ 146103 w 249093"/>
                <a:gd name="connsiteY6" fmla="*/ 368203 h 662004"/>
                <a:gd name="connsiteX7" fmla="*/ 1924 w 249093"/>
                <a:gd name="connsiteY7" fmla="*/ 3960 h 662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093" h="662004">
                  <a:moveTo>
                    <a:pt x="1924" y="3960"/>
                  </a:moveTo>
                  <a:cubicBezTo>
                    <a:pt x="-11988" y="49490"/>
                    <a:pt x="53778" y="557279"/>
                    <a:pt x="62631" y="641384"/>
                  </a:cubicBezTo>
                  <a:cubicBezTo>
                    <a:pt x="71484" y="725489"/>
                    <a:pt x="36704" y="526294"/>
                    <a:pt x="55043" y="508588"/>
                  </a:cubicBezTo>
                  <a:cubicBezTo>
                    <a:pt x="73382" y="490882"/>
                    <a:pt x="140412" y="525662"/>
                    <a:pt x="172663" y="535147"/>
                  </a:cubicBezTo>
                  <a:cubicBezTo>
                    <a:pt x="204914" y="544632"/>
                    <a:pt x="254871" y="600912"/>
                    <a:pt x="248547" y="565500"/>
                  </a:cubicBezTo>
                  <a:cubicBezTo>
                    <a:pt x="242223" y="530088"/>
                    <a:pt x="151795" y="355555"/>
                    <a:pt x="134721" y="322672"/>
                  </a:cubicBezTo>
                  <a:cubicBezTo>
                    <a:pt x="117647" y="289789"/>
                    <a:pt x="164442" y="416895"/>
                    <a:pt x="146103" y="368203"/>
                  </a:cubicBezTo>
                  <a:cubicBezTo>
                    <a:pt x="127764" y="319511"/>
                    <a:pt x="15836" y="-41570"/>
                    <a:pt x="1924" y="39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5" name="フリーフォーム 2194">
              <a:extLst>
                <a:ext uri="{FF2B5EF4-FFF2-40B4-BE49-F238E27FC236}">
                  <a16:creationId xmlns:a16="http://schemas.microsoft.com/office/drawing/2014/main" id="{DABE68E9-93B6-4261-90A1-BE065266D1D8}"/>
                </a:ext>
              </a:extLst>
            </p:cNvPr>
            <p:cNvSpPr/>
            <p:nvPr/>
          </p:nvSpPr>
          <p:spPr>
            <a:xfrm>
              <a:off x="1144452" y="7622493"/>
              <a:ext cx="339085" cy="376750"/>
            </a:xfrm>
            <a:custGeom>
              <a:avLst/>
              <a:gdLst>
                <a:gd name="connsiteX0" fmla="*/ 339077 w 339085"/>
                <a:gd name="connsiteY0" fmla="*/ 36 h 376750"/>
                <a:gd name="connsiteX1" fmla="*/ 164544 w 339085"/>
                <a:gd name="connsiteY1" fmla="*/ 364279 h 376750"/>
                <a:gd name="connsiteX2" fmla="*/ 137985 w 339085"/>
                <a:gd name="connsiteY2" fmla="*/ 295983 h 376750"/>
                <a:gd name="connsiteX3" fmla="*/ 92454 w 339085"/>
                <a:gd name="connsiteY3" fmla="*/ 333925 h 376750"/>
                <a:gd name="connsiteX4" fmla="*/ 81072 w 339085"/>
                <a:gd name="connsiteY4" fmla="*/ 292189 h 376750"/>
                <a:gd name="connsiteX5" fmla="*/ 1394 w 339085"/>
                <a:gd name="connsiteY5" fmla="*/ 349102 h 376750"/>
                <a:gd name="connsiteX6" fmla="*/ 156955 w 339085"/>
                <a:gd name="connsiteY6" fmla="*/ 288395 h 376750"/>
                <a:gd name="connsiteX7" fmla="*/ 156955 w 339085"/>
                <a:gd name="connsiteY7" fmla="*/ 341514 h 376750"/>
                <a:gd name="connsiteX8" fmla="*/ 339077 w 339085"/>
                <a:gd name="connsiteY8" fmla="*/ 36 h 37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9085" h="376750">
                  <a:moveTo>
                    <a:pt x="339077" y="36"/>
                  </a:moveTo>
                  <a:cubicBezTo>
                    <a:pt x="340342" y="3830"/>
                    <a:pt x="198059" y="314955"/>
                    <a:pt x="164544" y="364279"/>
                  </a:cubicBezTo>
                  <a:cubicBezTo>
                    <a:pt x="131029" y="413603"/>
                    <a:pt x="150000" y="301042"/>
                    <a:pt x="137985" y="295983"/>
                  </a:cubicBezTo>
                  <a:cubicBezTo>
                    <a:pt x="125970" y="290924"/>
                    <a:pt x="101939" y="334557"/>
                    <a:pt x="92454" y="333925"/>
                  </a:cubicBezTo>
                  <a:cubicBezTo>
                    <a:pt x="82969" y="333293"/>
                    <a:pt x="96249" y="289660"/>
                    <a:pt x="81072" y="292189"/>
                  </a:cubicBezTo>
                  <a:cubicBezTo>
                    <a:pt x="65895" y="294718"/>
                    <a:pt x="-11253" y="349734"/>
                    <a:pt x="1394" y="349102"/>
                  </a:cubicBezTo>
                  <a:cubicBezTo>
                    <a:pt x="14041" y="348470"/>
                    <a:pt x="131028" y="289660"/>
                    <a:pt x="156955" y="288395"/>
                  </a:cubicBezTo>
                  <a:cubicBezTo>
                    <a:pt x="182882" y="287130"/>
                    <a:pt x="125337" y="390838"/>
                    <a:pt x="156955" y="341514"/>
                  </a:cubicBezTo>
                  <a:cubicBezTo>
                    <a:pt x="188573" y="292190"/>
                    <a:pt x="337812" y="-3758"/>
                    <a:pt x="339077" y="3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6" name="フリーフォーム 2195">
              <a:extLst>
                <a:ext uri="{FF2B5EF4-FFF2-40B4-BE49-F238E27FC236}">
                  <a16:creationId xmlns:a16="http://schemas.microsoft.com/office/drawing/2014/main" id="{3F8D847F-4285-2893-2BB3-801083ACE429}"/>
                </a:ext>
              </a:extLst>
            </p:cNvPr>
            <p:cNvSpPr/>
            <p:nvPr/>
          </p:nvSpPr>
          <p:spPr>
            <a:xfrm>
              <a:off x="891946" y="7618021"/>
              <a:ext cx="1622027" cy="1290471"/>
            </a:xfrm>
            <a:custGeom>
              <a:avLst/>
              <a:gdLst>
                <a:gd name="connsiteX0" fmla="*/ 1597043 w 1622027"/>
                <a:gd name="connsiteY0" fmla="*/ 12097 h 1290471"/>
                <a:gd name="connsiteX1" fmla="*/ 7277 w 1622027"/>
                <a:gd name="connsiteY1" fmla="*/ 1279357 h 1290471"/>
                <a:gd name="connsiteX2" fmla="*/ 1005149 w 1622027"/>
                <a:gd name="connsiteY2" fmla="*/ 630550 h 1290471"/>
                <a:gd name="connsiteX3" fmla="*/ 982384 w 1622027"/>
                <a:gd name="connsiteY3" fmla="*/ 638138 h 1290471"/>
                <a:gd name="connsiteX4" fmla="*/ 1597043 w 1622027"/>
                <a:gd name="connsiteY4" fmla="*/ 12097 h 129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2027" h="1290471">
                  <a:moveTo>
                    <a:pt x="1597043" y="12097"/>
                  </a:moveTo>
                  <a:cubicBezTo>
                    <a:pt x="1434525" y="118967"/>
                    <a:pt x="105926" y="1176282"/>
                    <a:pt x="7277" y="1279357"/>
                  </a:cubicBezTo>
                  <a:cubicBezTo>
                    <a:pt x="-91372" y="1382433"/>
                    <a:pt x="842631" y="737420"/>
                    <a:pt x="1005149" y="630550"/>
                  </a:cubicBezTo>
                  <a:cubicBezTo>
                    <a:pt x="1167667" y="523680"/>
                    <a:pt x="885000" y="737419"/>
                    <a:pt x="982384" y="638138"/>
                  </a:cubicBezTo>
                  <a:cubicBezTo>
                    <a:pt x="1079768" y="538857"/>
                    <a:pt x="1759561" y="-94773"/>
                    <a:pt x="1597043" y="1209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7" name="フリーフォーム 2196">
              <a:extLst>
                <a:ext uri="{FF2B5EF4-FFF2-40B4-BE49-F238E27FC236}">
                  <a16:creationId xmlns:a16="http://schemas.microsoft.com/office/drawing/2014/main" id="{22487932-4AB5-1023-1EE3-2523A3F943FE}"/>
                </a:ext>
              </a:extLst>
            </p:cNvPr>
            <p:cNvSpPr/>
            <p:nvPr/>
          </p:nvSpPr>
          <p:spPr>
            <a:xfrm>
              <a:off x="2247161" y="7851531"/>
              <a:ext cx="613745" cy="1034839"/>
            </a:xfrm>
            <a:custGeom>
              <a:avLst/>
              <a:gdLst>
                <a:gd name="connsiteX0" fmla="*/ 606071 w 613745"/>
                <a:gd name="connsiteY0" fmla="*/ 10032 h 1034839"/>
                <a:gd name="connsiteX1" fmla="*/ 154562 w 613745"/>
                <a:gd name="connsiteY1" fmla="*/ 905462 h 1034839"/>
                <a:gd name="connsiteX2" fmla="*/ 211475 w 613745"/>
                <a:gd name="connsiteY2" fmla="*/ 897873 h 1034839"/>
                <a:gd name="connsiteX3" fmla="*/ 6588 w 613745"/>
                <a:gd name="connsiteY3" fmla="*/ 1023081 h 1034839"/>
                <a:gd name="connsiteX4" fmla="*/ 78678 w 613745"/>
                <a:gd name="connsiteY4" fmla="*/ 1023081 h 1034839"/>
                <a:gd name="connsiteX5" fmla="*/ 355654 w 613745"/>
                <a:gd name="connsiteY5" fmla="*/ 966169 h 1034839"/>
                <a:gd name="connsiteX6" fmla="*/ 336683 w 613745"/>
                <a:gd name="connsiteY6" fmla="*/ 924432 h 1034839"/>
                <a:gd name="connsiteX7" fmla="*/ 541569 w 613745"/>
                <a:gd name="connsiteY7" fmla="*/ 245272 h 1034839"/>
                <a:gd name="connsiteX8" fmla="*/ 446715 w 613745"/>
                <a:gd name="connsiteY8" fmla="*/ 412217 h 1034839"/>
                <a:gd name="connsiteX9" fmla="*/ 606071 w 613745"/>
                <a:gd name="connsiteY9" fmla="*/ 10032 h 103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745" h="1034839">
                  <a:moveTo>
                    <a:pt x="606071" y="10032"/>
                  </a:moveTo>
                  <a:cubicBezTo>
                    <a:pt x="557379" y="92240"/>
                    <a:pt x="220328" y="757489"/>
                    <a:pt x="154562" y="905462"/>
                  </a:cubicBezTo>
                  <a:cubicBezTo>
                    <a:pt x="88796" y="1053436"/>
                    <a:pt x="236137" y="878270"/>
                    <a:pt x="211475" y="897873"/>
                  </a:cubicBezTo>
                  <a:cubicBezTo>
                    <a:pt x="186813" y="917476"/>
                    <a:pt x="28721" y="1002213"/>
                    <a:pt x="6588" y="1023081"/>
                  </a:cubicBezTo>
                  <a:cubicBezTo>
                    <a:pt x="-15545" y="1043949"/>
                    <a:pt x="20500" y="1032566"/>
                    <a:pt x="78678" y="1023081"/>
                  </a:cubicBezTo>
                  <a:cubicBezTo>
                    <a:pt x="136856" y="1013596"/>
                    <a:pt x="312653" y="982610"/>
                    <a:pt x="355654" y="966169"/>
                  </a:cubicBezTo>
                  <a:cubicBezTo>
                    <a:pt x="398655" y="949728"/>
                    <a:pt x="305697" y="1044581"/>
                    <a:pt x="336683" y="924432"/>
                  </a:cubicBezTo>
                  <a:cubicBezTo>
                    <a:pt x="367669" y="804283"/>
                    <a:pt x="523230" y="330641"/>
                    <a:pt x="541569" y="245272"/>
                  </a:cubicBezTo>
                  <a:cubicBezTo>
                    <a:pt x="559908" y="159903"/>
                    <a:pt x="437229" y="447629"/>
                    <a:pt x="446715" y="412217"/>
                  </a:cubicBezTo>
                  <a:cubicBezTo>
                    <a:pt x="456200" y="376805"/>
                    <a:pt x="654763" y="-72176"/>
                    <a:pt x="606071" y="1003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8" name="フリーフォーム 2197">
              <a:extLst>
                <a:ext uri="{FF2B5EF4-FFF2-40B4-BE49-F238E27FC236}">
                  <a16:creationId xmlns:a16="http://schemas.microsoft.com/office/drawing/2014/main" id="{7B70A8DD-B232-C440-9003-92AD92C68B43}"/>
                </a:ext>
              </a:extLst>
            </p:cNvPr>
            <p:cNvSpPr/>
            <p:nvPr/>
          </p:nvSpPr>
          <p:spPr>
            <a:xfrm>
              <a:off x="2662724" y="7666065"/>
              <a:ext cx="354607" cy="1084099"/>
            </a:xfrm>
            <a:custGeom>
              <a:avLst/>
              <a:gdLst>
                <a:gd name="connsiteX0" fmla="*/ 342275 w 354607"/>
                <a:gd name="connsiteY0" fmla="*/ 24760 h 1084099"/>
                <a:gd name="connsiteX1" fmla="*/ 798 w 354607"/>
                <a:gd name="connsiteY1" fmla="*/ 1079545 h 1084099"/>
                <a:gd name="connsiteX2" fmla="*/ 251215 w 354607"/>
                <a:gd name="connsiteY2" fmla="*/ 392796 h 1084099"/>
                <a:gd name="connsiteX3" fmla="*/ 342275 w 354607"/>
                <a:gd name="connsiteY3" fmla="*/ 24760 h 108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607" h="1084099">
                  <a:moveTo>
                    <a:pt x="342275" y="24760"/>
                  </a:moveTo>
                  <a:cubicBezTo>
                    <a:pt x="300539" y="139218"/>
                    <a:pt x="15975" y="1018206"/>
                    <a:pt x="798" y="1079545"/>
                  </a:cubicBezTo>
                  <a:cubicBezTo>
                    <a:pt x="-14379" y="1140884"/>
                    <a:pt x="191140" y="565432"/>
                    <a:pt x="251215" y="392796"/>
                  </a:cubicBezTo>
                  <a:cubicBezTo>
                    <a:pt x="311290" y="220160"/>
                    <a:pt x="384011" y="-89698"/>
                    <a:pt x="342275" y="2476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99" name="フリーフォーム 2198">
              <a:extLst>
                <a:ext uri="{FF2B5EF4-FFF2-40B4-BE49-F238E27FC236}">
                  <a16:creationId xmlns:a16="http://schemas.microsoft.com/office/drawing/2014/main" id="{A53BF5CB-CABF-655F-D853-79F6EDC541B2}"/>
                </a:ext>
              </a:extLst>
            </p:cNvPr>
            <p:cNvSpPr/>
            <p:nvPr/>
          </p:nvSpPr>
          <p:spPr>
            <a:xfrm>
              <a:off x="6167713" y="6941091"/>
              <a:ext cx="463819" cy="1943140"/>
            </a:xfrm>
            <a:custGeom>
              <a:avLst/>
              <a:gdLst>
                <a:gd name="connsiteX0" fmla="*/ 438617 w 463819"/>
                <a:gd name="connsiteY0" fmla="*/ 185357 h 1943140"/>
                <a:gd name="connsiteX1" fmla="*/ 40140 w 463819"/>
                <a:gd name="connsiteY1" fmla="*/ 1712153 h 1943140"/>
                <a:gd name="connsiteX2" fmla="*/ 56918 w 463819"/>
                <a:gd name="connsiteY2" fmla="*/ 1636652 h 1943140"/>
                <a:gd name="connsiteX3" fmla="*/ 2390 w 463819"/>
                <a:gd name="connsiteY3" fmla="*/ 1909294 h 1943140"/>
                <a:gd name="connsiteX4" fmla="*/ 149197 w 463819"/>
                <a:gd name="connsiteY4" fmla="*/ 743225 h 1943140"/>
                <a:gd name="connsiteX5" fmla="*/ 115641 w 463819"/>
                <a:gd name="connsiteY5" fmla="*/ 936171 h 1943140"/>
                <a:gd name="connsiteX6" fmla="*/ 337949 w 463819"/>
                <a:gd name="connsiteY6" fmla="*/ 344748 h 1943140"/>
                <a:gd name="connsiteX7" fmla="*/ 283421 w 463819"/>
                <a:gd name="connsiteY7" fmla="*/ 462193 h 1943140"/>
                <a:gd name="connsiteX8" fmla="*/ 463784 w 463819"/>
                <a:gd name="connsiteY8" fmla="*/ 799 h 1943140"/>
                <a:gd name="connsiteX9" fmla="*/ 266643 w 463819"/>
                <a:gd name="connsiteY9" fmla="*/ 592223 h 1943140"/>
                <a:gd name="connsiteX10" fmla="*/ 438617 w 463819"/>
                <a:gd name="connsiteY10" fmla="*/ 185357 h 1943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3819" h="1943140">
                  <a:moveTo>
                    <a:pt x="438617" y="185357"/>
                  </a:moveTo>
                  <a:cubicBezTo>
                    <a:pt x="400866" y="372012"/>
                    <a:pt x="103756" y="1470271"/>
                    <a:pt x="40140" y="1712153"/>
                  </a:cubicBezTo>
                  <a:cubicBezTo>
                    <a:pt x="-23477" y="1954036"/>
                    <a:pt x="63210" y="1603795"/>
                    <a:pt x="56918" y="1636652"/>
                  </a:cubicBezTo>
                  <a:cubicBezTo>
                    <a:pt x="50626" y="1669509"/>
                    <a:pt x="-12990" y="2058198"/>
                    <a:pt x="2390" y="1909294"/>
                  </a:cubicBezTo>
                  <a:cubicBezTo>
                    <a:pt x="17770" y="1760390"/>
                    <a:pt x="130322" y="905412"/>
                    <a:pt x="149197" y="743225"/>
                  </a:cubicBezTo>
                  <a:cubicBezTo>
                    <a:pt x="168072" y="581038"/>
                    <a:pt x="84182" y="1002584"/>
                    <a:pt x="115641" y="936171"/>
                  </a:cubicBezTo>
                  <a:cubicBezTo>
                    <a:pt x="147100" y="869758"/>
                    <a:pt x="309986" y="423744"/>
                    <a:pt x="337949" y="344748"/>
                  </a:cubicBezTo>
                  <a:cubicBezTo>
                    <a:pt x="365912" y="265752"/>
                    <a:pt x="262448" y="519518"/>
                    <a:pt x="283421" y="462193"/>
                  </a:cubicBezTo>
                  <a:cubicBezTo>
                    <a:pt x="304394" y="404868"/>
                    <a:pt x="466580" y="-20873"/>
                    <a:pt x="463784" y="799"/>
                  </a:cubicBezTo>
                  <a:cubicBezTo>
                    <a:pt x="460988" y="22471"/>
                    <a:pt x="273634" y="558667"/>
                    <a:pt x="266643" y="592223"/>
                  </a:cubicBezTo>
                  <a:cubicBezTo>
                    <a:pt x="259652" y="625779"/>
                    <a:pt x="476368" y="-1298"/>
                    <a:pt x="438617" y="18535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0" name="フリーフォーム 2199">
              <a:extLst>
                <a:ext uri="{FF2B5EF4-FFF2-40B4-BE49-F238E27FC236}">
                  <a16:creationId xmlns:a16="http://schemas.microsoft.com/office/drawing/2014/main" id="{D1B5A945-D23D-6C48-6276-41547B8C8FB2}"/>
                </a:ext>
              </a:extLst>
            </p:cNvPr>
            <p:cNvSpPr/>
            <p:nvPr/>
          </p:nvSpPr>
          <p:spPr>
            <a:xfrm>
              <a:off x="6882479" y="7650166"/>
              <a:ext cx="235771" cy="459563"/>
            </a:xfrm>
            <a:custGeom>
              <a:avLst/>
              <a:gdLst>
                <a:gd name="connsiteX0" fmla="*/ 235580 w 235771"/>
                <a:gd name="connsiteY0" fmla="*/ 298403 h 459563"/>
                <a:gd name="connsiteX1" fmla="*/ 147495 w 235771"/>
                <a:gd name="connsiteY1" fmla="*/ 264847 h 459563"/>
                <a:gd name="connsiteX2" fmla="*/ 76189 w 235771"/>
                <a:gd name="connsiteY2" fmla="*/ 453599 h 459563"/>
                <a:gd name="connsiteX3" fmla="*/ 688 w 235771"/>
                <a:gd name="connsiteY3" fmla="*/ 4788 h 459563"/>
                <a:gd name="connsiteX4" fmla="*/ 122328 w 235771"/>
                <a:gd name="connsiteY4" fmla="*/ 222902 h 459563"/>
                <a:gd name="connsiteX5" fmla="*/ 235580 w 235771"/>
                <a:gd name="connsiteY5" fmla="*/ 298403 h 459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771" h="459563">
                  <a:moveTo>
                    <a:pt x="235580" y="298403"/>
                  </a:moveTo>
                  <a:cubicBezTo>
                    <a:pt x="239774" y="305394"/>
                    <a:pt x="174060" y="238981"/>
                    <a:pt x="147495" y="264847"/>
                  </a:cubicBezTo>
                  <a:cubicBezTo>
                    <a:pt x="120930" y="290713"/>
                    <a:pt x="100657" y="496942"/>
                    <a:pt x="76189" y="453599"/>
                  </a:cubicBezTo>
                  <a:cubicBezTo>
                    <a:pt x="51721" y="410256"/>
                    <a:pt x="-7002" y="43237"/>
                    <a:pt x="688" y="4788"/>
                  </a:cubicBezTo>
                  <a:cubicBezTo>
                    <a:pt x="8378" y="-33661"/>
                    <a:pt x="77587" y="170471"/>
                    <a:pt x="122328" y="222902"/>
                  </a:cubicBezTo>
                  <a:cubicBezTo>
                    <a:pt x="167069" y="275333"/>
                    <a:pt x="231386" y="291412"/>
                    <a:pt x="235580" y="298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1" name="フリーフォーム 2200">
              <a:extLst>
                <a:ext uri="{FF2B5EF4-FFF2-40B4-BE49-F238E27FC236}">
                  <a16:creationId xmlns:a16="http://schemas.microsoft.com/office/drawing/2014/main" id="{014F7878-A3BF-39A7-89D1-DEF64993868B}"/>
                </a:ext>
              </a:extLst>
            </p:cNvPr>
            <p:cNvSpPr/>
            <p:nvPr/>
          </p:nvSpPr>
          <p:spPr>
            <a:xfrm>
              <a:off x="6941890" y="4001528"/>
              <a:ext cx="88284" cy="214117"/>
            </a:xfrm>
            <a:custGeom>
              <a:avLst/>
              <a:gdLst>
                <a:gd name="connsiteX0" fmla="*/ 88084 w 88284"/>
                <a:gd name="connsiteY0" fmla="*/ 21 h 214117"/>
                <a:gd name="connsiteX1" fmla="*/ 25167 w 88284"/>
                <a:gd name="connsiteY1" fmla="*/ 92300 h 214117"/>
                <a:gd name="connsiteX2" fmla="*/ 62917 w 88284"/>
                <a:gd name="connsiteY2" fmla="*/ 167800 h 214117"/>
                <a:gd name="connsiteX3" fmla="*/ 79695 w 88284"/>
                <a:gd name="connsiteY3" fmla="*/ 213940 h 214117"/>
                <a:gd name="connsiteX4" fmla="*/ 67112 w 88284"/>
                <a:gd name="connsiteY4" fmla="*/ 180384 h 214117"/>
                <a:gd name="connsiteX5" fmla="*/ 0 w 88284"/>
                <a:gd name="connsiteY5" fmla="*/ 100689 h 214117"/>
                <a:gd name="connsiteX6" fmla="*/ 88084 w 88284"/>
                <a:gd name="connsiteY6" fmla="*/ 21 h 21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84" h="214117">
                  <a:moveTo>
                    <a:pt x="88084" y="21"/>
                  </a:moveTo>
                  <a:cubicBezTo>
                    <a:pt x="92278" y="-1377"/>
                    <a:pt x="29361" y="64337"/>
                    <a:pt x="25167" y="92300"/>
                  </a:cubicBezTo>
                  <a:cubicBezTo>
                    <a:pt x="20973" y="120263"/>
                    <a:pt x="53829" y="147527"/>
                    <a:pt x="62917" y="167800"/>
                  </a:cubicBezTo>
                  <a:cubicBezTo>
                    <a:pt x="72005" y="188073"/>
                    <a:pt x="78996" y="211843"/>
                    <a:pt x="79695" y="213940"/>
                  </a:cubicBezTo>
                  <a:cubicBezTo>
                    <a:pt x="80394" y="216037"/>
                    <a:pt x="80395" y="199259"/>
                    <a:pt x="67112" y="180384"/>
                  </a:cubicBezTo>
                  <a:cubicBezTo>
                    <a:pt x="53829" y="161509"/>
                    <a:pt x="0" y="128652"/>
                    <a:pt x="0" y="100689"/>
                  </a:cubicBezTo>
                  <a:cubicBezTo>
                    <a:pt x="0" y="72726"/>
                    <a:pt x="83890" y="1419"/>
                    <a:pt x="88084" y="21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2" name="フリーフォーム 2201">
              <a:extLst>
                <a:ext uri="{FF2B5EF4-FFF2-40B4-BE49-F238E27FC236}">
                  <a16:creationId xmlns:a16="http://schemas.microsoft.com/office/drawing/2014/main" id="{6912BFE5-4430-EC9E-721E-25E5C212DCDC}"/>
                </a:ext>
              </a:extLst>
            </p:cNvPr>
            <p:cNvSpPr/>
            <p:nvPr/>
          </p:nvSpPr>
          <p:spPr>
            <a:xfrm>
              <a:off x="746230" y="2973879"/>
              <a:ext cx="143418" cy="285409"/>
            </a:xfrm>
            <a:custGeom>
              <a:avLst/>
              <a:gdLst>
                <a:gd name="connsiteX0" fmla="*/ 105253 w 143418"/>
                <a:gd name="connsiteY0" fmla="*/ 18 h 285409"/>
                <a:gd name="connsiteX1" fmla="*/ 143003 w 143418"/>
                <a:gd name="connsiteY1" fmla="*/ 104881 h 285409"/>
                <a:gd name="connsiteX2" fmla="*/ 80086 w 143418"/>
                <a:gd name="connsiteY2" fmla="*/ 155215 h 285409"/>
                <a:gd name="connsiteX3" fmla="*/ 84280 w 143418"/>
                <a:gd name="connsiteY3" fmla="*/ 209743 h 285409"/>
                <a:gd name="connsiteX4" fmla="*/ 67502 w 143418"/>
                <a:gd name="connsiteY4" fmla="*/ 285244 h 285409"/>
                <a:gd name="connsiteX5" fmla="*/ 38141 w 143418"/>
                <a:gd name="connsiteY5" fmla="*/ 230715 h 285409"/>
                <a:gd name="connsiteX6" fmla="*/ 390 w 143418"/>
                <a:gd name="connsiteY6" fmla="*/ 255882 h 285409"/>
                <a:gd name="connsiteX7" fmla="*/ 63308 w 143418"/>
                <a:gd name="connsiteY7" fmla="*/ 113270 h 285409"/>
                <a:gd name="connsiteX8" fmla="*/ 105253 w 143418"/>
                <a:gd name="connsiteY8" fmla="*/ 18 h 285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418" h="285409">
                  <a:moveTo>
                    <a:pt x="105253" y="18"/>
                  </a:moveTo>
                  <a:cubicBezTo>
                    <a:pt x="118535" y="-1380"/>
                    <a:pt x="147198" y="79015"/>
                    <a:pt x="143003" y="104881"/>
                  </a:cubicBezTo>
                  <a:cubicBezTo>
                    <a:pt x="138809" y="130747"/>
                    <a:pt x="89873" y="137738"/>
                    <a:pt x="80086" y="155215"/>
                  </a:cubicBezTo>
                  <a:cubicBezTo>
                    <a:pt x="70299" y="172692"/>
                    <a:pt x="86377" y="188072"/>
                    <a:pt x="84280" y="209743"/>
                  </a:cubicBezTo>
                  <a:cubicBezTo>
                    <a:pt x="82183" y="231414"/>
                    <a:pt x="75192" y="281749"/>
                    <a:pt x="67502" y="285244"/>
                  </a:cubicBezTo>
                  <a:cubicBezTo>
                    <a:pt x="59812" y="288739"/>
                    <a:pt x="49326" y="235609"/>
                    <a:pt x="38141" y="230715"/>
                  </a:cubicBezTo>
                  <a:cubicBezTo>
                    <a:pt x="26956" y="225821"/>
                    <a:pt x="-3805" y="275456"/>
                    <a:pt x="390" y="255882"/>
                  </a:cubicBezTo>
                  <a:cubicBezTo>
                    <a:pt x="4584" y="236308"/>
                    <a:pt x="45132" y="153817"/>
                    <a:pt x="63308" y="113270"/>
                  </a:cubicBezTo>
                  <a:cubicBezTo>
                    <a:pt x="81484" y="72723"/>
                    <a:pt x="91971" y="1416"/>
                    <a:pt x="105253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3" name="フリーフォーム 2202">
              <a:extLst>
                <a:ext uri="{FF2B5EF4-FFF2-40B4-BE49-F238E27FC236}">
                  <a16:creationId xmlns:a16="http://schemas.microsoft.com/office/drawing/2014/main" id="{51E1A452-7304-B44A-43FC-E4178BA5036B}"/>
                </a:ext>
              </a:extLst>
            </p:cNvPr>
            <p:cNvSpPr/>
            <p:nvPr/>
          </p:nvSpPr>
          <p:spPr>
            <a:xfrm>
              <a:off x="1541503" y="2848044"/>
              <a:ext cx="1170599" cy="138437"/>
            </a:xfrm>
            <a:custGeom>
              <a:avLst/>
              <a:gdLst>
                <a:gd name="connsiteX0" fmla="*/ 31433 w 1170599"/>
                <a:gd name="connsiteY0" fmla="*/ 18 h 138437"/>
                <a:gd name="connsiteX1" fmla="*/ 1113613 w 1170599"/>
                <a:gd name="connsiteY1" fmla="*/ 92297 h 138437"/>
                <a:gd name="connsiteX2" fmla="*/ 1029723 w 1170599"/>
                <a:gd name="connsiteY2" fmla="*/ 100686 h 138437"/>
                <a:gd name="connsiteX3" fmla="*/ 1117807 w 1170599"/>
                <a:gd name="connsiteY3" fmla="*/ 138437 h 138437"/>
                <a:gd name="connsiteX4" fmla="*/ 90156 w 1170599"/>
                <a:gd name="connsiteY4" fmla="*/ 100686 h 138437"/>
                <a:gd name="connsiteX5" fmla="*/ 274714 w 1170599"/>
                <a:gd name="connsiteY5" fmla="*/ 100686 h 138437"/>
                <a:gd name="connsiteX6" fmla="*/ 31433 w 1170599"/>
                <a:gd name="connsiteY6" fmla="*/ 18 h 138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0599" h="138437">
                  <a:moveTo>
                    <a:pt x="31433" y="18"/>
                  </a:moveTo>
                  <a:cubicBezTo>
                    <a:pt x="171249" y="-1380"/>
                    <a:pt x="947231" y="75519"/>
                    <a:pt x="1113613" y="92297"/>
                  </a:cubicBezTo>
                  <a:cubicBezTo>
                    <a:pt x="1279995" y="109075"/>
                    <a:pt x="1029024" y="92996"/>
                    <a:pt x="1029723" y="100686"/>
                  </a:cubicBezTo>
                  <a:cubicBezTo>
                    <a:pt x="1030422" y="108376"/>
                    <a:pt x="1274401" y="138437"/>
                    <a:pt x="1117807" y="138437"/>
                  </a:cubicBezTo>
                  <a:cubicBezTo>
                    <a:pt x="961213" y="138437"/>
                    <a:pt x="230671" y="106978"/>
                    <a:pt x="90156" y="100686"/>
                  </a:cubicBezTo>
                  <a:cubicBezTo>
                    <a:pt x="-50359" y="94394"/>
                    <a:pt x="286599" y="117464"/>
                    <a:pt x="274714" y="100686"/>
                  </a:cubicBezTo>
                  <a:cubicBezTo>
                    <a:pt x="262829" y="83908"/>
                    <a:pt x="-108383" y="1416"/>
                    <a:pt x="31433" y="1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4" name="フリーフォーム 2203">
              <a:extLst>
                <a:ext uri="{FF2B5EF4-FFF2-40B4-BE49-F238E27FC236}">
                  <a16:creationId xmlns:a16="http://schemas.microsoft.com/office/drawing/2014/main" id="{AC7FBD57-F157-A197-367E-427FB61AD129}"/>
                </a:ext>
              </a:extLst>
            </p:cNvPr>
            <p:cNvSpPr/>
            <p:nvPr/>
          </p:nvSpPr>
          <p:spPr>
            <a:xfrm>
              <a:off x="1098987" y="3482351"/>
              <a:ext cx="225608" cy="350111"/>
            </a:xfrm>
            <a:custGeom>
              <a:avLst/>
              <a:gdLst>
                <a:gd name="connsiteX0" fmla="*/ 4165 w 225608"/>
                <a:gd name="connsiteY0" fmla="*/ 3275 h 350111"/>
                <a:gd name="connsiteX1" fmla="*/ 218085 w 225608"/>
                <a:gd name="connsiteY1" fmla="*/ 334640 h 350111"/>
                <a:gd name="connsiteX2" fmla="*/ 167751 w 225608"/>
                <a:gd name="connsiteY2" fmla="*/ 288500 h 350111"/>
                <a:gd name="connsiteX3" fmla="*/ 75472 w 225608"/>
                <a:gd name="connsiteY3" fmla="*/ 225583 h 350111"/>
                <a:gd name="connsiteX4" fmla="*/ 75472 w 225608"/>
                <a:gd name="connsiteY4" fmla="*/ 166860 h 350111"/>
                <a:gd name="connsiteX5" fmla="*/ 4165 w 225608"/>
                <a:gd name="connsiteY5" fmla="*/ 3275 h 350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608" h="350111">
                  <a:moveTo>
                    <a:pt x="4165" y="3275"/>
                  </a:moveTo>
                  <a:cubicBezTo>
                    <a:pt x="27934" y="31238"/>
                    <a:pt x="190821" y="287103"/>
                    <a:pt x="218085" y="334640"/>
                  </a:cubicBezTo>
                  <a:cubicBezTo>
                    <a:pt x="245349" y="382177"/>
                    <a:pt x="191520" y="306676"/>
                    <a:pt x="167751" y="288500"/>
                  </a:cubicBezTo>
                  <a:cubicBezTo>
                    <a:pt x="143982" y="270324"/>
                    <a:pt x="90852" y="245856"/>
                    <a:pt x="75472" y="225583"/>
                  </a:cubicBezTo>
                  <a:cubicBezTo>
                    <a:pt x="60092" y="205310"/>
                    <a:pt x="85259" y="199018"/>
                    <a:pt x="75472" y="166860"/>
                  </a:cubicBezTo>
                  <a:cubicBezTo>
                    <a:pt x="65685" y="134702"/>
                    <a:pt x="-19604" y="-24688"/>
                    <a:pt x="4165" y="32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5" name="フリーフォーム 2204">
              <a:extLst>
                <a:ext uri="{FF2B5EF4-FFF2-40B4-BE49-F238E27FC236}">
                  <a16:creationId xmlns:a16="http://schemas.microsoft.com/office/drawing/2014/main" id="{D0DDBF3A-AE8C-F158-5853-BC612359D764}"/>
                </a:ext>
              </a:extLst>
            </p:cNvPr>
            <p:cNvSpPr/>
            <p:nvPr/>
          </p:nvSpPr>
          <p:spPr>
            <a:xfrm>
              <a:off x="894360" y="3895271"/>
              <a:ext cx="1188583" cy="271054"/>
            </a:xfrm>
            <a:custGeom>
              <a:avLst/>
              <a:gdLst>
                <a:gd name="connsiteX0" fmla="*/ 20040 w 1188583"/>
                <a:gd name="connsiteY0" fmla="*/ 1415 h 271054"/>
                <a:gd name="connsiteX1" fmla="*/ 582102 w 1188583"/>
                <a:gd name="connsiteY1" fmla="*/ 223723 h 271054"/>
                <a:gd name="connsiteX2" fmla="*/ 1152554 w 1188583"/>
                <a:gd name="connsiteY2" fmla="*/ 123056 h 271054"/>
                <a:gd name="connsiteX3" fmla="*/ 1093831 w 1188583"/>
                <a:gd name="connsiteY3" fmla="*/ 185973 h 271054"/>
                <a:gd name="connsiteX4" fmla="*/ 800216 w 1188583"/>
                <a:gd name="connsiteY4" fmla="*/ 269863 h 271054"/>
                <a:gd name="connsiteX5" fmla="*/ 41012 w 1188583"/>
                <a:gd name="connsiteY5" fmla="*/ 118861 h 271054"/>
                <a:gd name="connsiteX6" fmla="*/ 116513 w 1188583"/>
                <a:gd name="connsiteY6" fmla="*/ 127250 h 271054"/>
                <a:gd name="connsiteX7" fmla="*/ 20040 w 1188583"/>
                <a:gd name="connsiteY7" fmla="*/ 1415 h 27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88583" h="271054">
                  <a:moveTo>
                    <a:pt x="20040" y="1415"/>
                  </a:moveTo>
                  <a:cubicBezTo>
                    <a:pt x="97638" y="17494"/>
                    <a:pt x="393350" y="203450"/>
                    <a:pt x="582102" y="223723"/>
                  </a:cubicBezTo>
                  <a:cubicBezTo>
                    <a:pt x="770854" y="243996"/>
                    <a:pt x="1067266" y="129348"/>
                    <a:pt x="1152554" y="123056"/>
                  </a:cubicBezTo>
                  <a:cubicBezTo>
                    <a:pt x="1237842" y="116764"/>
                    <a:pt x="1152554" y="161505"/>
                    <a:pt x="1093831" y="185973"/>
                  </a:cubicBezTo>
                  <a:cubicBezTo>
                    <a:pt x="1035108" y="210441"/>
                    <a:pt x="975686" y="281048"/>
                    <a:pt x="800216" y="269863"/>
                  </a:cubicBezTo>
                  <a:cubicBezTo>
                    <a:pt x="624746" y="258678"/>
                    <a:pt x="154963" y="142630"/>
                    <a:pt x="41012" y="118861"/>
                  </a:cubicBezTo>
                  <a:cubicBezTo>
                    <a:pt x="-72939" y="95092"/>
                    <a:pt x="117911" y="143329"/>
                    <a:pt x="116513" y="127250"/>
                  </a:cubicBezTo>
                  <a:cubicBezTo>
                    <a:pt x="115115" y="111171"/>
                    <a:pt x="-57558" y="-14664"/>
                    <a:pt x="20040" y="141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6" name="フリーフォーム 2205">
              <a:extLst>
                <a:ext uri="{FF2B5EF4-FFF2-40B4-BE49-F238E27FC236}">
                  <a16:creationId xmlns:a16="http://schemas.microsoft.com/office/drawing/2014/main" id="{C0DD4FD3-97E7-3CDF-43F4-25F8846BFB8E}"/>
                </a:ext>
              </a:extLst>
            </p:cNvPr>
            <p:cNvSpPr/>
            <p:nvPr/>
          </p:nvSpPr>
          <p:spPr>
            <a:xfrm>
              <a:off x="1706186" y="3717600"/>
              <a:ext cx="1004106" cy="626103"/>
            </a:xfrm>
            <a:custGeom>
              <a:avLst/>
              <a:gdLst>
                <a:gd name="connsiteX0" fmla="*/ 374284 w 1004106"/>
                <a:gd name="connsiteY0" fmla="*/ 573369 h 626103"/>
                <a:gd name="connsiteX1" fmla="*/ 982486 w 1004106"/>
                <a:gd name="connsiteY1" fmla="*/ 23890 h 626103"/>
                <a:gd name="connsiteX2" fmla="*/ 869234 w 1004106"/>
                <a:gd name="connsiteY2" fmla="*/ 95196 h 626103"/>
                <a:gd name="connsiteX3" fmla="*/ 881818 w 1004106"/>
                <a:gd name="connsiteY3" fmla="*/ 61640 h 626103"/>
                <a:gd name="connsiteX4" fmla="*/ 357506 w 1004106"/>
                <a:gd name="connsiteY4" fmla="*/ 330088 h 626103"/>
                <a:gd name="connsiteX5" fmla="*/ 504313 w 1004106"/>
                <a:gd name="connsiteY5" fmla="*/ 250393 h 626103"/>
                <a:gd name="connsiteX6" fmla="*/ 416229 w 1004106"/>
                <a:gd name="connsiteY6" fmla="*/ 334283 h 626103"/>
                <a:gd name="connsiteX7" fmla="*/ 458174 w 1004106"/>
                <a:gd name="connsiteY7" fmla="*/ 372033 h 626103"/>
                <a:gd name="connsiteX8" fmla="*/ 286199 w 1004106"/>
                <a:gd name="connsiteY8" fmla="*/ 489479 h 626103"/>
                <a:gd name="connsiteX9" fmla="*/ 9363 w 1004106"/>
                <a:gd name="connsiteY9" fmla="*/ 623703 h 626103"/>
                <a:gd name="connsiteX10" fmla="*/ 89058 w 1004106"/>
                <a:gd name="connsiteY10" fmla="*/ 577563 h 626103"/>
                <a:gd name="connsiteX11" fmla="*/ 323950 w 1004106"/>
                <a:gd name="connsiteY11" fmla="*/ 602730 h 626103"/>
                <a:gd name="connsiteX12" fmla="*/ 533675 w 1004106"/>
                <a:gd name="connsiteY12" fmla="*/ 321699 h 626103"/>
                <a:gd name="connsiteX13" fmla="*/ 374284 w 1004106"/>
                <a:gd name="connsiteY13" fmla="*/ 573369 h 62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04106" h="626103">
                  <a:moveTo>
                    <a:pt x="374284" y="573369"/>
                  </a:moveTo>
                  <a:cubicBezTo>
                    <a:pt x="449086" y="523734"/>
                    <a:pt x="899994" y="103585"/>
                    <a:pt x="982486" y="23890"/>
                  </a:cubicBezTo>
                  <a:cubicBezTo>
                    <a:pt x="1064978" y="-55806"/>
                    <a:pt x="886012" y="88904"/>
                    <a:pt x="869234" y="95196"/>
                  </a:cubicBezTo>
                  <a:cubicBezTo>
                    <a:pt x="852456" y="101488"/>
                    <a:pt x="967106" y="22491"/>
                    <a:pt x="881818" y="61640"/>
                  </a:cubicBezTo>
                  <a:cubicBezTo>
                    <a:pt x="796530" y="100789"/>
                    <a:pt x="420424" y="298629"/>
                    <a:pt x="357506" y="330088"/>
                  </a:cubicBezTo>
                  <a:cubicBezTo>
                    <a:pt x="294588" y="361547"/>
                    <a:pt x="494526" y="249694"/>
                    <a:pt x="504313" y="250393"/>
                  </a:cubicBezTo>
                  <a:cubicBezTo>
                    <a:pt x="514100" y="251092"/>
                    <a:pt x="423919" y="314010"/>
                    <a:pt x="416229" y="334283"/>
                  </a:cubicBezTo>
                  <a:cubicBezTo>
                    <a:pt x="408539" y="354556"/>
                    <a:pt x="479846" y="346167"/>
                    <a:pt x="458174" y="372033"/>
                  </a:cubicBezTo>
                  <a:cubicBezTo>
                    <a:pt x="436502" y="397899"/>
                    <a:pt x="361001" y="447534"/>
                    <a:pt x="286199" y="489479"/>
                  </a:cubicBezTo>
                  <a:cubicBezTo>
                    <a:pt x="211397" y="531424"/>
                    <a:pt x="42220" y="609022"/>
                    <a:pt x="9363" y="623703"/>
                  </a:cubicBezTo>
                  <a:cubicBezTo>
                    <a:pt x="-23494" y="638384"/>
                    <a:pt x="36627" y="581058"/>
                    <a:pt x="89058" y="577563"/>
                  </a:cubicBezTo>
                  <a:cubicBezTo>
                    <a:pt x="141489" y="574068"/>
                    <a:pt x="249847" y="645374"/>
                    <a:pt x="323950" y="602730"/>
                  </a:cubicBezTo>
                  <a:cubicBezTo>
                    <a:pt x="398053" y="560086"/>
                    <a:pt x="529481" y="325893"/>
                    <a:pt x="533675" y="321699"/>
                  </a:cubicBezTo>
                  <a:cubicBezTo>
                    <a:pt x="537869" y="317505"/>
                    <a:pt x="299482" y="623004"/>
                    <a:pt x="374284" y="57336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7" name="フリーフォーム 2206">
              <a:extLst>
                <a:ext uri="{FF2B5EF4-FFF2-40B4-BE49-F238E27FC236}">
                  <a16:creationId xmlns:a16="http://schemas.microsoft.com/office/drawing/2014/main" id="{56CF29FF-4E05-C926-CDE8-1C0DD8887E2F}"/>
                </a:ext>
              </a:extLst>
            </p:cNvPr>
            <p:cNvSpPr/>
            <p:nvPr/>
          </p:nvSpPr>
          <p:spPr>
            <a:xfrm>
              <a:off x="2960815" y="3187015"/>
              <a:ext cx="419563" cy="189568"/>
            </a:xfrm>
            <a:custGeom>
              <a:avLst/>
              <a:gdLst>
                <a:gd name="connsiteX0" fmla="*/ 499 w 419563"/>
                <a:gd name="connsiteY0" fmla="*/ 802 h 189568"/>
                <a:gd name="connsiteX1" fmla="*/ 407365 w 419563"/>
                <a:gd name="connsiteY1" fmla="*/ 97275 h 189568"/>
                <a:gd name="connsiteX2" fmla="*/ 315086 w 419563"/>
                <a:gd name="connsiteY2" fmla="*/ 143414 h 189568"/>
                <a:gd name="connsiteX3" fmla="*/ 336058 w 419563"/>
                <a:gd name="connsiteY3" fmla="*/ 160192 h 189568"/>
                <a:gd name="connsiteX4" fmla="*/ 92778 w 419563"/>
                <a:gd name="connsiteY4" fmla="*/ 160192 h 189568"/>
                <a:gd name="connsiteX5" fmla="*/ 361225 w 419563"/>
                <a:gd name="connsiteY5" fmla="*/ 189554 h 189568"/>
                <a:gd name="connsiteX6" fmla="*/ 323475 w 419563"/>
                <a:gd name="connsiteY6" fmla="*/ 155998 h 189568"/>
                <a:gd name="connsiteX7" fmla="*/ 499 w 419563"/>
                <a:gd name="connsiteY7" fmla="*/ 802 h 18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9563" h="189568">
                  <a:moveTo>
                    <a:pt x="499" y="802"/>
                  </a:moveTo>
                  <a:cubicBezTo>
                    <a:pt x="14481" y="-8985"/>
                    <a:pt x="354934" y="73506"/>
                    <a:pt x="407365" y="97275"/>
                  </a:cubicBezTo>
                  <a:cubicBezTo>
                    <a:pt x="459796" y="121044"/>
                    <a:pt x="326971" y="132928"/>
                    <a:pt x="315086" y="143414"/>
                  </a:cubicBezTo>
                  <a:cubicBezTo>
                    <a:pt x="303202" y="153900"/>
                    <a:pt x="373109" y="157396"/>
                    <a:pt x="336058" y="160192"/>
                  </a:cubicBezTo>
                  <a:cubicBezTo>
                    <a:pt x="299007" y="162988"/>
                    <a:pt x="88584" y="155298"/>
                    <a:pt x="92778" y="160192"/>
                  </a:cubicBezTo>
                  <a:cubicBezTo>
                    <a:pt x="96972" y="165086"/>
                    <a:pt x="322776" y="190253"/>
                    <a:pt x="361225" y="189554"/>
                  </a:cubicBezTo>
                  <a:cubicBezTo>
                    <a:pt x="399674" y="188855"/>
                    <a:pt x="376605" y="187457"/>
                    <a:pt x="323475" y="155998"/>
                  </a:cubicBezTo>
                  <a:cubicBezTo>
                    <a:pt x="270345" y="124539"/>
                    <a:pt x="-13483" y="10589"/>
                    <a:pt x="499" y="80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8" name="フリーフォーム 2207">
              <a:extLst>
                <a:ext uri="{FF2B5EF4-FFF2-40B4-BE49-F238E27FC236}">
                  <a16:creationId xmlns:a16="http://schemas.microsoft.com/office/drawing/2014/main" id="{95B8A35E-67F1-D842-19A4-4CCCA0DA16CC}"/>
                </a:ext>
              </a:extLst>
            </p:cNvPr>
            <p:cNvSpPr/>
            <p:nvPr/>
          </p:nvSpPr>
          <p:spPr>
            <a:xfrm>
              <a:off x="1922750" y="3518272"/>
              <a:ext cx="824762" cy="327017"/>
            </a:xfrm>
            <a:custGeom>
              <a:avLst/>
              <a:gdLst>
                <a:gd name="connsiteX0" fmla="*/ 31885 w 824762"/>
                <a:gd name="connsiteY0" fmla="*/ 168689 h 327017"/>
                <a:gd name="connsiteX1" fmla="*/ 803672 w 824762"/>
                <a:gd name="connsiteY1" fmla="*/ 910 h 327017"/>
                <a:gd name="connsiteX2" fmla="*/ 623309 w 824762"/>
                <a:gd name="connsiteY2" fmla="*/ 97383 h 327017"/>
                <a:gd name="connsiteX3" fmla="*/ 182887 w 824762"/>
                <a:gd name="connsiteY3" fmla="*/ 323886 h 327017"/>
                <a:gd name="connsiteX4" fmla="*/ 300333 w 824762"/>
                <a:gd name="connsiteY4" fmla="*/ 227412 h 327017"/>
                <a:gd name="connsiteX5" fmla="*/ 157720 w 824762"/>
                <a:gd name="connsiteY5" fmla="*/ 198051 h 327017"/>
                <a:gd name="connsiteX6" fmla="*/ 31885 w 824762"/>
                <a:gd name="connsiteY6" fmla="*/ 168689 h 3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4762" h="327017">
                  <a:moveTo>
                    <a:pt x="31885" y="168689"/>
                  </a:moveTo>
                  <a:cubicBezTo>
                    <a:pt x="139544" y="135832"/>
                    <a:pt x="705101" y="12794"/>
                    <a:pt x="803672" y="910"/>
                  </a:cubicBezTo>
                  <a:cubicBezTo>
                    <a:pt x="902243" y="-10974"/>
                    <a:pt x="623309" y="97383"/>
                    <a:pt x="623309" y="97383"/>
                  </a:cubicBezTo>
                  <a:cubicBezTo>
                    <a:pt x="519845" y="151212"/>
                    <a:pt x="236716" y="302215"/>
                    <a:pt x="182887" y="323886"/>
                  </a:cubicBezTo>
                  <a:cubicBezTo>
                    <a:pt x="129058" y="345558"/>
                    <a:pt x="304527" y="248384"/>
                    <a:pt x="300333" y="227412"/>
                  </a:cubicBezTo>
                  <a:cubicBezTo>
                    <a:pt x="296139" y="206440"/>
                    <a:pt x="194771" y="207838"/>
                    <a:pt x="157720" y="198051"/>
                  </a:cubicBezTo>
                  <a:cubicBezTo>
                    <a:pt x="120669" y="188264"/>
                    <a:pt x="-75774" y="201546"/>
                    <a:pt x="31885" y="16868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09" name="フリーフォーム 2208">
              <a:extLst>
                <a:ext uri="{FF2B5EF4-FFF2-40B4-BE49-F238E27FC236}">
                  <a16:creationId xmlns:a16="http://schemas.microsoft.com/office/drawing/2014/main" id="{414242CF-56CD-BFAB-D73A-5AC440685340}"/>
                </a:ext>
              </a:extLst>
            </p:cNvPr>
            <p:cNvSpPr/>
            <p:nvPr/>
          </p:nvSpPr>
          <p:spPr>
            <a:xfrm>
              <a:off x="3217111" y="2726946"/>
              <a:ext cx="218194" cy="239818"/>
            </a:xfrm>
            <a:custGeom>
              <a:avLst/>
              <a:gdLst>
                <a:gd name="connsiteX0" fmla="*/ 67 w 218194"/>
                <a:gd name="connsiteY0" fmla="*/ 217590 h 239818"/>
                <a:gd name="connsiteX1" fmla="*/ 117513 w 218194"/>
                <a:gd name="connsiteY1" fmla="*/ 3671 h 239818"/>
                <a:gd name="connsiteX2" fmla="*/ 125902 w 218194"/>
                <a:gd name="connsiteY2" fmla="*/ 79171 h 239818"/>
                <a:gd name="connsiteX3" fmla="*/ 176236 w 218194"/>
                <a:gd name="connsiteY3" fmla="*/ 37226 h 239818"/>
                <a:gd name="connsiteX4" fmla="*/ 218181 w 218194"/>
                <a:gd name="connsiteY4" fmla="*/ 225979 h 239818"/>
                <a:gd name="connsiteX5" fmla="*/ 172041 w 218194"/>
                <a:gd name="connsiteY5" fmla="*/ 163061 h 239818"/>
                <a:gd name="connsiteX6" fmla="*/ 155263 w 218194"/>
                <a:gd name="connsiteY6" fmla="*/ 238562 h 239818"/>
                <a:gd name="connsiteX7" fmla="*/ 142680 w 218194"/>
                <a:gd name="connsiteY7" fmla="*/ 87560 h 239818"/>
                <a:gd name="connsiteX8" fmla="*/ 134291 w 218194"/>
                <a:gd name="connsiteY8" fmla="*/ 205006 h 239818"/>
                <a:gd name="connsiteX9" fmla="*/ 100735 w 218194"/>
                <a:gd name="connsiteY9" fmla="*/ 167256 h 239818"/>
                <a:gd name="connsiteX10" fmla="*/ 67 w 218194"/>
                <a:gd name="connsiteY10" fmla="*/ 217590 h 239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194" h="239818">
                  <a:moveTo>
                    <a:pt x="67" y="217590"/>
                  </a:moveTo>
                  <a:cubicBezTo>
                    <a:pt x="2863" y="190326"/>
                    <a:pt x="96541" y="26741"/>
                    <a:pt x="117513" y="3671"/>
                  </a:cubicBezTo>
                  <a:cubicBezTo>
                    <a:pt x="138485" y="-19399"/>
                    <a:pt x="116115" y="73579"/>
                    <a:pt x="125902" y="79171"/>
                  </a:cubicBezTo>
                  <a:cubicBezTo>
                    <a:pt x="135689" y="84763"/>
                    <a:pt x="160856" y="12758"/>
                    <a:pt x="176236" y="37226"/>
                  </a:cubicBezTo>
                  <a:cubicBezTo>
                    <a:pt x="191616" y="61694"/>
                    <a:pt x="218880" y="205007"/>
                    <a:pt x="218181" y="225979"/>
                  </a:cubicBezTo>
                  <a:cubicBezTo>
                    <a:pt x="217482" y="246951"/>
                    <a:pt x="182527" y="160964"/>
                    <a:pt x="172041" y="163061"/>
                  </a:cubicBezTo>
                  <a:cubicBezTo>
                    <a:pt x="161555" y="165158"/>
                    <a:pt x="160156" y="251145"/>
                    <a:pt x="155263" y="238562"/>
                  </a:cubicBezTo>
                  <a:cubicBezTo>
                    <a:pt x="150370" y="225979"/>
                    <a:pt x="146175" y="93153"/>
                    <a:pt x="142680" y="87560"/>
                  </a:cubicBezTo>
                  <a:cubicBezTo>
                    <a:pt x="139185" y="81967"/>
                    <a:pt x="141282" y="191723"/>
                    <a:pt x="134291" y="205006"/>
                  </a:cubicBezTo>
                  <a:cubicBezTo>
                    <a:pt x="127300" y="218289"/>
                    <a:pt x="118911" y="165858"/>
                    <a:pt x="100735" y="167256"/>
                  </a:cubicBezTo>
                  <a:cubicBezTo>
                    <a:pt x="82559" y="168654"/>
                    <a:pt x="-2729" y="244854"/>
                    <a:pt x="67" y="2175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0" name="フリーフォーム 2209">
              <a:extLst>
                <a:ext uri="{FF2B5EF4-FFF2-40B4-BE49-F238E27FC236}">
                  <a16:creationId xmlns:a16="http://schemas.microsoft.com/office/drawing/2014/main" id="{8F4E891F-12A6-EF9E-46A8-D624AAC36A21}"/>
                </a:ext>
              </a:extLst>
            </p:cNvPr>
            <p:cNvSpPr/>
            <p:nvPr/>
          </p:nvSpPr>
          <p:spPr>
            <a:xfrm>
              <a:off x="3425725" y="2956255"/>
              <a:ext cx="190727" cy="163475"/>
            </a:xfrm>
            <a:custGeom>
              <a:avLst/>
              <a:gdLst>
                <a:gd name="connsiteX0" fmla="*/ 100 w 190727"/>
                <a:gd name="connsiteY0" fmla="*/ 82220 h 163475"/>
                <a:gd name="connsiteX1" fmla="*/ 133450 w 190727"/>
                <a:gd name="connsiteY1" fmla="*/ 158420 h 163475"/>
                <a:gd name="connsiteX2" fmla="*/ 127100 w 190727"/>
                <a:gd name="connsiteY2" fmla="*/ 129845 h 163475"/>
                <a:gd name="connsiteX3" fmla="*/ 190600 w 190727"/>
                <a:gd name="connsiteY3" fmla="*/ 158420 h 163475"/>
                <a:gd name="connsiteX4" fmla="*/ 108050 w 190727"/>
                <a:gd name="connsiteY4" fmla="*/ 6020 h 163475"/>
                <a:gd name="connsiteX5" fmla="*/ 95350 w 190727"/>
                <a:gd name="connsiteY5" fmla="*/ 28245 h 163475"/>
                <a:gd name="connsiteX6" fmla="*/ 111225 w 190727"/>
                <a:gd name="connsiteY6" fmla="*/ 15545 h 163475"/>
                <a:gd name="connsiteX7" fmla="*/ 100 w 190727"/>
                <a:gd name="connsiteY7" fmla="*/ 82220 h 16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0727" h="163475">
                  <a:moveTo>
                    <a:pt x="100" y="82220"/>
                  </a:moveTo>
                  <a:cubicBezTo>
                    <a:pt x="3804" y="106033"/>
                    <a:pt x="112283" y="150483"/>
                    <a:pt x="133450" y="158420"/>
                  </a:cubicBezTo>
                  <a:cubicBezTo>
                    <a:pt x="154617" y="166358"/>
                    <a:pt x="117575" y="129845"/>
                    <a:pt x="127100" y="129845"/>
                  </a:cubicBezTo>
                  <a:cubicBezTo>
                    <a:pt x="136625" y="129845"/>
                    <a:pt x="193775" y="179058"/>
                    <a:pt x="190600" y="158420"/>
                  </a:cubicBezTo>
                  <a:cubicBezTo>
                    <a:pt x="187425" y="137783"/>
                    <a:pt x="123925" y="27716"/>
                    <a:pt x="108050" y="6020"/>
                  </a:cubicBezTo>
                  <a:cubicBezTo>
                    <a:pt x="92175" y="-15676"/>
                    <a:pt x="95350" y="28245"/>
                    <a:pt x="95350" y="28245"/>
                  </a:cubicBezTo>
                  <a:cubicBezTo>
                    <a:pt x="95879" y="29832"/>
                    <a:pt x="126571" y="9195"/>
                    <a:pt x="111225" y="15545"/>
                  </a:cubicBezTo>
                  <a:cubicBezTo>
                    <a:pt x="95879" y="21895"/>
                    <a:pt x="-3604" y="58407"/>
                    <a:pt x="100" y="8222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1" name="フリーフォーム 2210">
              <a:extLst>
                <a:ext uri="{FF2B5EF4-FFF2-40B4-BE49-F238E27FC236}">
                  <a16:creationId xmlns:a16="http://schemas.microsoft.com/office/drawing/2014/main" id="{A9697990-6FB9-170B-C118-EA4B711B2AEE}"/>
                </a:ext>
              </a:extLst>
            </p:cNvPr>
            <p:cNvSpPr/>
            <p:nvPr/>
          </p:nvSpPr>
          <p:spPr>
            <a:xfrm>
              <a:off x="3332056" y="5352404"/>
              <a:ext cx="1055249" cy="2233647"/>
            </a:xfrm>
            <a:custGeom>
              <a:avLst/>
              <a:gdLst>
                <a:gd name="connsiteX0" fmla="*/ 1053200 w 1055249"/>
                <a:gd name="connsiteY0" fmla="*/ 11647 h 2233647"/>
                <a:gd name="connsiteX1" fmla="*/ 254710 w 1055249"/>
                <a:gd name="connsiteY1" fmla="*/ 1769613 h 2233647"/>
                <a:gd name="connsiteX2" fmla="*/ 293347 w 1055249"/>
                <a:gd name="connsiteY2" fmla="*/ 1557111 h 2233647"/>
                <a:gd name="connsiteX3" fmla="*/ 3572 w 1055249"/>
                <a:gd name="connsiteY3" fmla="*/ 2220373 h 2233647"/>
                <a:gd name="connsiteX4" fmla="*/ 525167 w 1055249"/>
                <a:gd name="connsiteY4" fmla="*/ 848773 h 2233647"/>
                <a:gd name="connsiteX5" fmla="*/ 486530 w 1055249"/>
                <a:gd name="connsiteY5" fmla="*/ 996881 h 2233647"/>
                <a:gd name="connsiteX6" fmla="*/ 1053200 w 1055249"/>
                <a:gd name="connsiteY6" fmla="*/ 11647 h 2233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5249" h="2233647">
                  <a:moveTo>
                    <a:pt x="1053200" y="11647"/>
                  </a:moveTo>
                  <a:cubicBezTo>
                    <a:pt x="1014563" y="140436"/>
                    <a:pt x="381352" y="1512036"/>
                    <a:pt x="254710" y="1769613"/>
                  </a:cubicBezTo>
                  <a:cubicBezTo>
                    <a:pt x="128068" y="2027190"/>
                    <a:pt x="335203" y="1481984"/>
                    <a:pt x="293347" y="1557111"/>
                  </a:cubicBezTo>
                  <a:cubicBezTo>
                    <a:pt x="251491" y="1632238"/>
                    <a:pt x="-35065" y="2338429"/>
                    <a:pt x="3572" y="2220373"/>
                  </a:cubicBezTo>
                  <a:cubicBezTo>
                    <a:pt x="42209" y="2102317"/>
                    <a:pt x="444674" y="1052688"/>
                    <a:pt x="525167" y="848773"/>
                  </a:cubicBezTo>
                  <a:cubicBezTo>
                    <a:pt x="605660" y="644858"/>
                    <a:pt x="400671" y="1132109"/>
                    <a:pt x="486530" y="996881"/>
                  </a:cubicBezTo>
                  <a:cubicBezTo>
                    <a:pt x="572389" y="861653"/>
                    <a:pt x="1091837" y="-117142"/>
                    <a:pt x="1053200" y="1164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2" name="フリーフォーム 2211">
              <a:extLst>
                <a:ext uri="{FF2B5EF4-FFF2-40B4-BE49-F238E27FC236}">
                  <a16:creationId xmlns:a16="http://schemas.microsoft.com/office/drawing/2014/main" id="{0E3EACD5-8E1F-4EBC-4794-F953DB6C5370}"/>
                </a:ext>
              </a:extLst>
            </p:cNvPr>
            <p:cNvSpPr/>
            <p:nvPr/>
          </p:nvSpPr>
          <p:spPr>
            <a:xfrm>
              <a:off x="2650472" y="6716138"/>
              <a:ext cx="1147673" cy="2297575"/>
            </a:xfrm>
            <a:custGeom>
              <a:avLst/>
              <a:gdLst>
                <a:gd name="connsiteX0" fmla="*/ 910536 w 1147673"/>
                <a:gd name="connsiteY0" fmla="*/ 109665 h 2297575"/>
                <a:gd name="connsiteX1" fmla="*/ 34773 w 1147673"/>
                <a:gd name="connsiteY1" fmla="*/ 2202482 h 2297575"/>
                <a:gd name="connsiteX2" fmla="*/ 170001 w 1147673"/>
                <a:gd name="connsiteY2" fmla="*/ 1970662 h 2297575"/>
                <a:gd name="connsiteX3" fmla="*/ 124925 w 1147673"/>
                <a:gd name="connsiteY3" fmla="*/ 2241118 h 2297575"/>
                <a:gd name="connsiteX4" fmla="*/ 421139 w 1147673"/>
                <a:gd name="connsiteY4" fmla="*/ 1951344 h 2297575"/>
                <a:gd name="connsiteX5" fmla="*/ 440458 w 1147673"/>
                <a:gd name="connsiteY5" fmla="*/ 2170285 h 2297575"/>
                <a:gd name="connsiteX6" fmla="*/ 1135917 w 1147673"/>
                <a:gd name="connsiteY6" fmla="*/ 109665 h 2297575"/>
                <a:gd name="connsiteX7" fmla="*/ 891218 w 1147673"/>
                <a:gd name="connsiteY7" fmla="*/ 637699 h 2297575"/>
                <a:gd name="connsiteX8" fmla="*/ 1071522 w 1147673"/>
                <a:gd name="connsiteY8" fmla="*/ 194 h 2297575"/>
                <a:gd name="connsiteX9" fmla="*/ 781748 w 1147673"/>
                <a:gd name="connsiteY9" fmla="*/ 714972 h 2297575"/>
                <a:gd name="connsiteX10" fmla="*/ 910536 w 1147673"/>
                <a:gd name="connsiteY10" fmla="*/ 109665 h 2297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7673" h="2297575">
                  <a:moveTo>
                    <a:pt x="910536" y="109665"/>
                  </a:moveTo>
                  <a:cubicBezTo>
                    <a:pt x="786040" y="357583"/>
                    <a:pt x="158195" y="1892316"/>
                    <a:pt x="34773" y="2202482"/>
                  </a:cubicBezTo>
                  <a:cubicBezTo>
                    <a:pt x="-88649" y="2512648"/>
                    <a:pt x="154976" y="1964223"/>
                    <a:pt x="170001" y="1970662"/>
                  </a:cubicBezTo>
                  <a:cubicBezTo>
                    <a:pt x="185026" y="1977101"/>
                    <a:pt x="83069" y="2244338"/>
                    <a:pt x="124925" y="2241118"/>
                  </a:cubicBezTo>
                  <a:cubicBezTo>
                    <a:pt x="166781" y="2237898"/>
                    <a:pt x="368550" y="1963149"/>
                    <a:pt x="421139" y="1951344"/>
                  </a:cubicBezTo>
                  <a:cubicBezTo>
                    <a:pt x="473728" y="1939539"/>
                    <a:pt x="321328" y="2477231"/>
                    <a:pt x="440458" y="2170285"/>
                  </a:cubicBezTo>
                  <a:cubicBezTo>
                    <a:pt x="559588" y="1863339"/>
                    <a:pt x="1060790" y="365096"/>
                    <a:pt x="1135917" y="109665"/>
                  </a:cubicBezTo>
                  <a:cubicBezTo>
                    <a:pt x="1211044" y="-145766"/>
                    <a:pt x="901950" y="655944"/>
                    <a:pt x="891218" y="637699"/>
                  </a:cubicBezTo>
                  <a:cubicBezTo>
                    <a:pt x="880486" y="619454"/>
                    <a:pt x="1089767" y="-12685"/>
                    <a:pt x="1071522" y="194"/>
                  </a:cubicBezTo>
                  <a:cubicBezTo>
                    <a:pt x="1053277" y="13073"/>
                    <a:pt x="802139" y="697800"/>
                    <a:pt x="781748" y="714972"/>
                  </a:cubicBezTo>
                  <a:cubicBezTo>
                    <a:pt x="761357" y="732144"/>
                    <a:pt x="1035032" y="-138253"/>
                    <a:pt x="910536" y="10966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13" name="テキスト ボックス 2212">
              <a:extLst>
                <a:ext uri="{FF2B5EF4-FFF2-40B4-BE49-F238E27FC236}">
                  <a16:creationId xmlns:a16="http://schemas.microsoft.com/office/drawing/2014/main" id="{5883FD8F-E33E-B76B-D8C3-7A0CCEA0FF82}"/>
                </a:ext>
              </a:extLst>
            </p:cNvPr>
            <p:cNvSpPr txBox="1"/>
            <p:nvPr/>
          </p:nvSpPr>
          <p:spPr>
            <a:xfrm>
              <a:off x="6573024" y="2084502"/>
              <a:ext cx="2503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.</a:t>
              </a:r>
              <a:endParaRPr kumimoji="1" lang="ja-JP" altLang="en-US">
                <a:solidFill>
                  <a:schemeClr val="bg1"/>
                </a:solidFill>
              </a:endParaRPr>
            </a:p>
          </p:txBody>
        </p:sp>
        <p:sp>
          <p:nvSpPr>
            <p:cNvPr id="2214" name="テキスト ボックス 2213">
              <a:extLst>
                <a:ext uri="{FF2B5EF4-FFF2-40B4-BE49-F238E27FC236}">
                  <a16:creationId xmlns:a16="http://schemas.microsoft.com/office/drawing/2014/main" id="{69A78547-0760-8298-0032-9023BA70807C}"/>
                </a:ext>
              </a:extLst>
            </p:cNvPr>
            <p:cNvSpPr txBox="1"/>
            <p:nvPr/>
          </p:nvSpPr>
          <p:spPr>
            <a:xfrm>
              <a:off x="5922226" y="1935662"/>
              <a:ext cx="2503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chemeClr val="bg1"/>
                  </a:solidFill>
                </a:rPr>
                <a:t>.</a:t>
              </a:r>
              <a:endParaRPr kumimoji="1" lang="ja-JP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218" name="フリーフォーム 2217">
            <a:extLst>
              <a:ext uri="{FF2B5EF4-FFF2-40B4-BE49-F238E27FC236}">
                <a16:creationId xmlns:a16="http://schemas.microsoft.com/office/drawing/2014/main" id="{814A8DB5-C454-8814-5F45-E7F2802A516E}"/>
              </a:ext>
            </a:extLst>
          </p:cNvPr>
          <p:cNvSpPr/>
          <p:nvPr/>
        </p:nvSpPr>
        <p:spPr>
          <a:xfrm>
            <a:off x="6940287" y="3112784"/>
            <a:ext cx="1509567" cy="1981349"/>
          </a:xfrm>
          <a:custGeom>
            <a:avLst/>
            <a:gdLst>
              <a:gd name="connsiteX0" fmla="*/ 413824 w 1509567"/>
              <a:gd name="connsiteY0" fmla="*/ 77888 h 1981349"/>
              <a:gd name="connsiteX1" fmla="*/ 511100 w 1509567"/>
              <a:gd name="connsiteY1" fmla="*/ 97344 h 1981349"/>
              <a:gd name="connsiteX2" fmla="*/ 1211492 w 1509567"/>
              <a:gd name="connsiteY2" fmla="*/ 856101 h 1981349"/>
              <a:gd name="connsiteX3" fmla="*/ 1172581 w 1509567"/>
              <a:gd name="connsiteY3" fmla="*/ 817190 h 1981349"/>
              <a:gd name="connsiteX4" fmla="*/ 1464411 w 1509567"/>
              <a:gd name="connsiteY4" fmla="*/ 1439761 h 1981349"/>
              <a:gd name="connsiteX5" fmla="*/ 1444956 w 1509567"/>
              <a:gd name="connsiteY5" fmla="*/ 1381395 h 1981349"/>
              <a:gd name="connsiteX6" fmla="*/ 861296 w 1509567"/>
              <a:gd name="connsiteY6" fmla="*/ 1867778 h 1981349"/>
              <a:gd name="connsiteX7" fmla="*/ 588922 w 1509567"/>
              <a:gd name="connsiteY7" fmla="*/ 1965054 h 1981349"/>
              <a:gd name="connsiteX8" fmla="*/ 24717 w 1509567"/>
              <a:gd name="connsiteY8" fmla="*/ 1614859 h 1981349"/>
              <a:gd name="connsiteX9" fmla="*/ 121994 w 1509567"/>
              <a:gd name="connsiteY9" fmla="*/ 1595403 h 1981349"/>
              <a:gd name="connsiteX10" fmla="*/ 316547 w 1509567"/>
              <a:gd name="connsiteY10" fmla="*/ 505905 h 1981349"/>
              <a:gd name="connsiteX11" fmla="*/ 316547 w 1509567"/>
              <a:gd name="connsiteY11" fmla="*/ 758825 h 1981349"/>
              <a:gd name="connsiteX12" fmla="*/ 511100 w 1509567"/>
              <a:gd name="connsiteY12" fmla="*/ 369718 h 1981349"/>
              <a:gd name="connsiteX13" fmla="*/ 569466 w 1509567"/>
              <a:gd name="connsiteY13" fmla="*/ 719914 h 1981349"/>
              <a:gd name="connsiteX14" fmla="*/ 413824 w 1509567"/>
              <a:gd name="connsiteY14" fmla="*/ 77888 h 1981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9567" h="1981349">
                <a:moveTo>
                  <a:pt x="413824" y="77888"/>
                </a:moveTo>
                <a:cubicBezTo>
                  <a:pt x="404096" y="-25874"/>
                  <a:pt x="378155" y="-32358"/>
                  <a:pt x="511100" y="97344"/>
                </a:cubicBezTo>
                <a:cubicBezTo>
                  <a:pt x="644045" y="227046"/>
                  <a:pt x="1211492" y="856101"/>
                  <a:pt x="1211492" y="856101"/>
                </a:cubicBezTo>
                <a:cubicBezTo>
                  <a:pt x="1321739" y="976075"/>
                  <a:pt x="1130428" y="719913"/>
                  <a:pt x="1172581" y="817190"/>
                </a:cubicBezTo>
                <a:cubicBezTo>
                  <a:pt x="1214734" y="914467"/>
                  <a:pt x="1464411" y="1439761"/>
                  <a:pt x="1464411" y="1439761"/>
                </a:cubicBezTo>
                <a:cubicBezTo>
                  <a:pt x="1509807" y="1533795"/>
                  <a:pt x="1545475" y="1310059"/>
                  <a:pt x="1444956" y="1381395"/>
                </a:cubicBezTo>
                <a:cubicBezTo>
                  <a:pt x="1344437" y="1452731"/>
                  <a:pt x="1003968" y="1770502"/>
                  <a:pt x="861296" y="1867778"/>
                </a:cubicBezTo>
                <a:cubicBezTo>
                  <a:pt x="718624" y="1965055"/>
                  <a:pt x="728352" y="2007207"/>
                  <a:pt x="588922" y="1965054"/>
                </a:cubicBezTo>
                <a:cubicBezTo>
                  <a:pt x="449492" y="1922901"/>
                  <a:pt x="24717" y="1614859"/>
                  <a:pt x="24717" y="1614859"/>
                </a:cubicBezTo>
                <a:cubicBezTo>
                  <a:pt x="-53104" y="1553250"/>
                  <a:pt x="73356" y="1780229"/>
                  <a:pt x="121994" y="1595403"/>
                </a:cubicBezTo>
                <a:cubicBezTo>
                  <a:pt x="170632" y="1410577"/>
                  <a:pt x="284121" y="645335"/>
                  <a:pt x="316547" y="505905"/>
                </a:cubicBezTo>
                <a:cubicBezTo>
                  <a:pt x="348973" y="366475"/>
                  <a:pt x="284122" y="781523"/>
                  <a:pt x="316547" y="758825"/>
                </a:cubicBezTo>
                <a:cubicBezTo>
                  <a:pt x="348972" y="736127"/>
                  <a:pt x="468947" y="376203"/>
                  <a:pt x="511100" y="369718"/>
                </a:cubicBezTo>
                <a:cubicBezTo>
                  <a:pt x="553253" y="363233"/>
                  <a:pt x="582436" y="771795"/>
                  <a:pt x="569466" y="719914"/>
                </a:cubicBezTo>
                <a:cubicBezTo>
                  <a:pt x="556496" y="668033"/>
                  <a:pt x="423552" y="181650"/>
                  <a:pt x="413824" y="77888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9" name="フリーフォーム 2218">
            <a:extLst>
              <a:ext uri="{FF2B5EF4-FFF2-40B4-BE49-F238E27FC236}">
                <a16:creationId xmlns:a16="http://schemas.microsoft.com/office/drawing/2014/main" id="{5C0AB64B-0D67-7E7F-A0A8-10F1A903D672}"/>
              </a:ext>
            </a:extLst>
          </p:cNvPr>
          <p:cNvSpPr/>
          <p:nvPr/>
        </p:nvSpPr>
        <p:spPr>
          <a:xfrm>
            <a:off x="7525113" y="3323637"/>
            <a:ext cx="1327057" cy="1686479"/>
          </a:xfrm>
          <a:custGeom>
            <a:avLst/>
            <a:gdLst>
              <a:gd name="connsiteX0" fmla="*/ 4096 w 1327057"/>
              <a:gd name="connsiteY0" fmla="*/ 3223 h 1686479"/>
              <a:gd name="connsiteX1" fmla="*/ 1074138 w 1327057"/>
              <a:gd name="connsiteY1" fmla="*/ 645248 h 1686479"/>
              <a:gd name="connsiteX2" fmla="*/ 957406 w 1327057"/>
              <a:gd name="connsiteY2" fmla="*/ 625793 h 1686479"/>
              <a:gd name="connsiteX3" fmla="*/ 1190870 w 1327057"/>
              <a:gd name="connsiteY3" fmla="*/ 1404006 h 1686479"/>
              <a:gd name="connsiteX4" fmla="*/ 1093593 w 1327057"/>
              <a:gd name="connsiteY4" fmla="*/ 1287274 h 1686479"/>
              <a:gd name="connsiteX5" fmla="*/ 1327057 w 1327057"/>
              <a:gd name="connsiteY5" fmla="*/ 1676380 h 1686479"/>
              <a:gd name="connsiteX6" fmla="*/ 1093593 w 1327057"/>
              <a:gd name="connsiteY6" fmla="*/ 1579103 h 1686479"/>
              <a:gd name="connsiteX7" fmla="*/ 354291 w 1327057"/>
              <a:gd name="connsiteY7" fmla="*/ 1656925 h 1686479"/>
              <a:gd name="connsiteX8" fmla="*/ 723942 w 1327057"/>
              <a:gd name="connsiteY8" fmla="*/ 1131631 h 1686479"/>
              <a:gd name="connsiteX9" fmla="*/ 140283 w 1327057"/>
              <a:gd name="connsiteY9" fmla="*/ 470150 h 1686479"/>
              <a:gd name="connsiteX10" fmla="*/ 685032 w 1327057"/>
              <a:gd name="connsiteY10" fmla="*/ 956533 h 1686479"/>
              <a:gd name="connsiteX11" fmla="*/ 4096 w 1327057"/>
              <a:gd name="connsiteY11" fmla="*/ 3223 h 168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7057" h="1686479">
                <a:moveTo>
                  <a:pt x="4096" y="3223"/>
                </a:moveTo>
                <a:cubicBezTo>
                  <a:pt x="68947" y="-48658"/>
                  <a:pt x="915253" y="541486"/>
                  <a:pt x="1074138" y="645248"/>
                </a:cubicBezTo>
                <a:cubicBezTo>
                  <a:pt x="1233023" y="749010"/>
                  <a:pt x="937951" y="499333"/>
                  <a:pt x="957406" y="625793"/>
                </a:cubicBezTo>
                <a:cubicBezTo>
                  <a:pt x="976861" y="752253"/>
                  <a:pt x="1168172" y="1293759"/>
                  <a:pt x="1190870" y="1404006"/>
                </a:cubicBezTo>
                <a:cubicBezTo>
                  <a:pt x="1213568" y="1514253"/>
                  <a:pt x="1070895" y="1241878"/>
                  <a:pt x="1093593" y="1287274"/>
                </a:cubicBezTo>
                <a:cubicBezTo>
                  <a:pt x="1116291" y="1332670"/>
                  <a:pt x="1327057" y="1627742"/>
                  <a:pt x="1327057" y="1676380"/>
                </a:cubicBezTo>
                <a:cubicBezTo>
                  <a:pt x="1327057" y="1725018"/>
                  <a:pt x="1255721" y="1582346"/>
                  <a:pt x="1093593" y="1579103"/>
                </a:cubicBezTo>
                <a:cubicBezTo>
                  <a:pt x="931465" y="1575861"/>
                  <a:pt x="415899" y="1731504"/>
                  <a:pt x="354291" y="1656925"/>
                </a:cubicBezTo>
                <a:cubicBezTo>
                  <a:pt x="292683" y="1582346"/>
                  <a:pt x="759610" y="1329427"/>
                  <a:pt x="723942" y="1131631"/>
                </a:cubicBezTo>
                <a:cubicBezTo>
                  <a:pt x="688274" y="933835"/>
                  <a:pt x="146768" y="499333"/>
                  <a:pt x="140283" y="470150"/>
                </a:cubicBezTo>
                <a:cubicBezTo>
                  <a:pt x="133798" y="440967"/>
                  <a:pt x="704487" y="1034354"/>
                  <a:pt x="685032" y="956533"/>
                </a:cubicBezTo>
                <a:cubicBezTo>
                  <a:pt x="665577" y="878712"/>
                  <a:pt x="-60755" y="55104"/>
                  <a:pt x="4096" y="322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0" name="フリーフォーム 2219">
            <a:extLst>
              <a:ext uri="{FF2B5EF4-FFF2-40B4-BE49-F238E27FC236}">
                <a16:creationId xmlns:a16="http://schemas.microsoft.com/office/drawing/2014/main" id="{143543A4-BE3A-ECF5-1CC1-A64235213A74}"/>
              </a:ext>
            </a:extLst>
          </p:cNvPr>
          <p:cNvSpPr/>
          <p:nvPr/>
        </p:nvSpPr>
        <p:spPr>
          <a:xfrm>
            <a:off x="7202147" y="4654163"/>
            <a:ext cx="1832510" cy="635560"/>
          </a:xfrm>
          <a:custGeom>
            <a:avLst/>
            <a:gdLst>
              <a:gd name="connsiteX0" fmla="*/ 20456 w 1832510"/>
              <a:gd name="connsiteY0" fmla="*/ 322951 h 635560"/>
              <a:gd name="connsiteX1" fmla="*/ 1467291 w 1832510"/>
              <a:gd name="connsiteY1" fmla="*/ 230353 h 635560"/>
              <a:gd name="connsiteX2" fmla="*/ 1131625 w 1832510"/>
              <a:gd name="connsiteY2" fmla="*/ 230353 h 635560"/>
              <a:gd name="connsiteX3" fmla="*/ 1189499 w 1832510"/>
              <a:gd name="connsiteY3" fmla="*/ 10434 h 635560"/>
              <a:gd name="connsiteX4" fmla="*/ 1826106 w 1832510"/>
              <a:gd name="connsiteY4" fmla="*/ 612318 h 635560"/>
              <a:gd name="connsiteX5" fmla="*/ 1455716 w 1832510"/>
              <a:gd name="connsiteY5" fmla="*/ 508146 h 635560"/>
              <a:gd name="connsiteX6" fmla="*/ 495018 w 1832510"/>
              <a:gd name="connsiteY6" fmla="*/ 473422 h 635560"/>
              <a:gd name="connsiteX7" fmla="*/ 610764 w 1832510"/>
              <a:gd name="connsiteY7" fmla="*/ 473422 h 635560"/>
              <a:gd name="connsiteX8" fmla="*/ 20456 w 1832510"/>
              <a:gd name="connsiteY8" fmla="*/ 322951 h 63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2510" h="635560">
                <a:moveTo>
                  <a:pt x="20456" y="322951"/>
                </a:moveTo>
                <a:cubicBezTo>
                  <a:pt x="163210" y="282440"/>
                  <a:pt x="1282096" y="245786"/>
                  <a:pt x="1467291" y="230353"/>
                </a:cubicBezTo>
                <a:cubicBezTo>
                  <a:pt x="1652486" y="214920"/>
                  <a:pt x="1177924" y="267006"/>
                  <a:pt x="1131625" y="230353"/>
                </a:cubicBezTo>
                <a:cubicBezTo>
                  <a:pt x="1085326" y="193700"/>
                  <a:pt x="1073752" y="-53227"/>
                  <a:pt x="1189499" y="10434"/>
                </a:cubicBezTo>
                <a:cubicBezTo>
                  <a:pt x="1305246" y="74095"/>
                  <a:pt x="1781737" y="529366"/>
                  <a:pt x="1826106" y="612318"/>
                </a:cubicBezTo>
                <a:cubicBezTo>
                  <a:pt x="1870475" y="695270"/>
                  <a:pt x="1677564" y="531295"/>
                  <a:pt x="1455716" y="508146"/>
                </a:cubicBezTo>
                <a:cubicBezTo>
                  <a:pt x="1233868" y="484997"/>
                  <a:pt x="635843" y="479209"/>
                  <a:pt x="495018" y="473422"/>
                </a:cubicBezTo>
                <a:cubicBezTo>
                  <a:pt x="354193" y="467635"/>
                  <a:pt x="695645" y="500430"/>
                  <a:pt x="610764" y="473422"/>
                </a:cubicBezTo>
                <a:cubicBezTo>
                  <a:pt x="525883" y="446414"/>
                  <a:pt x="-122298" y="363462"/>
                  <a:pt x="20456" y="322951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1" name="フリーフォーム 2220">
            <a:extLst>
              <a:ext uri="{FF2B5EF4-FFF2-40B4-BE49-F238E27FC236}">
                <a16:creationId xmlns:a16="http://schemas.microsoft.com/office/drawing/2014/main" id="{268658AA-8157-55C0-8226-7CF3BC9C7AF1}"/>
              </a:ext>
            </a:extLst>
          </p:cNvPr>
          <p:cNvSpPr/>
          <p:nvPr/>
        </p:nvSpPr>
        <p:spPr>
          <a:xfrm>
            <a:off x="7525253" y="4671537"/>
            <a:ext cx="1478665" cy="649819"/>
          </a:xfrm>
          <a:custGeom>
            <a:avLst/>
            <a:gdLst>
              <a:gd name="connsiteX0" fmla="*/ 67739 w 1478665"/>
              <a:gd name="connsiteY0" fmla="*/ 340301 h 649819"/>
              <a:gd name="connsiteX1" fmla="*/ 1063162 w 1478665"/>
              <a:gd name="connsiteY1" fmla="*/ 328726 h 649819"/>
              <a:gd name="connsiteX2" fmla="*/ 727496 w 1478665"/>
              <a:gd name="connsiteY2" fmla="*/ 4635 h 649819"/>
              <a:gd name="connsiteX3" fmla="*/ 1456701 w 1478665"/>
              <a:gd name="connsiteY3" fmla="*/ 606519 h 649819"/>
              <a:gd name="connsiteX4" fmla="*/ 1190484 w 1478665"/>
              <a:gd name="connsiteY4" fmla="*/ 583369 h 649819"/>
              <a:gd name="connsiteX5" fmla="*/ 206636 w 1478665"/>
              <a:gd name="connsiteY5" fmla="*/ 432898 h 649819"/>
              <a:gd name="connsiteX6" fmla="*/ 67739 w 1478665"/>
              <a:gd name="connsiteY6" fmla="*/ 340301 h 64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8665" h="649819">
                <a:moveTo>
                  <a:pt x="67739" y="340301"/>
                </a:moveTo>
                <a:cubicBezTo>
                  <a:pt x="210493" y="322939"/>
                  <a:pt x="953202" y="384670"/>
                  <a:pt x="1063162" y="328726"/>
                </a:cubicBezTo>
                <a:cubicBezTo>
                  <a:pt x="1173122" y="272782"/>
                  <a:pt x="661906" y="-41664"/>
                  <a:pt x="727496" y="4635"/>
                </a:cubicBezTo>
                <a:cubicBezTo>
                  <a:pt x="793086" y="50934"/>
                  <a:pt x="1379536" y="510063"/>
                  <a:pt x="1456701" y="606519"/>
                </a:cubicBezTo>
                <a:cubicBezTo>
                  <a:pt x="1533866" y="702975"/>
                  <a:pt x="1398828" y="612306"/>
                  <a:pt x="1190484" y="583369"/>
                </a:cubicBezTo>
                <a:cubicBezTo>
                  <a:pt x="982140" y="554432"/>
                  <a:pt x="387973" y="475339"/>
                  <a:pt x="206636" y="432898"/>
                </a:cubicBezTo>
                <a:cubicBezTo>
                  <a:pt x="25299" y="390458"/>
                  <a:pt x="-75015" y="357663"/>
                  <a:pt x="67739" y="340301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2" name="フリーフォーム 2221">
            <a:extLst>
              <a:ext uri="{FF2B5EF4-FFF2-40B4-BE49-F238E27FC236}">
                <a16:creationId xmlns:a16="http://schemas.microsoft.com/office/drawing/2014/main" id="{DCD5561B-CAB4-3665-5949-1DBFB5B11236}"/>
              </a:ext>
            </a:extLst>
          </p:cNvPr>
          <p:cNvSpPr/>
          <p:nvPr/>
        </p:nvSpPr>
        <p:spPr>
          <a:xfrm>
            <a:off x="7804228" y="4887932"/>
            <a:ext cx="1136698" cy="2173423"/>
          </a:xfrm>
          <a:custGeom>
            <a:avLst/>
            <a:gdLst>
              <a:gd name="connsiteX0" fmla="*/ 101281 w 1136698"/>
              <a:gd name="connsiteY0" fmla="*/ 31309 h 2173423"/>
              <a:gd name="connsiteX1" fmla="*/ 159154 w 1136698"/>
              <a:gd name="connsiteY1" fmla="*/ 66033 h 2173423"/>
              <a:gd name="connsiteX2" fmla="*/ 1015681 w 1136698"/>
              <a:gd name="connsiteY2" fmla="*/ 285952 h 2173423"/>
              <a:gd name="connsiteX3" fmla="*/ 1131428 w 1136698"/>
              <a:gd name="connsiteY3" fmla="*/ 563744 h 2173423"/>
              <a:gd name="connsiteX4" fmla="*/ 1027256 w 1136698"/>
              <a:gd name="connsiteY4" fmla="*/ 1084605 h 2173423"/>
              <a:gd name="connsiteX5" fmla="*/ 1119853 w 1136698"/>
              <a:gd name="connsiteY5" fmla="*/ 910984 h 2173423"/>
              <a:gd name="connsiteX6" fmla="*/ 761038 w 1136698"/>
              <a:gd name="connsiteY6" fmla="*/ 1536017 h 2173423"/>
              <a:gd name="connsiteX7" fmla="*/ 980957 w 1136698"/>
              <a:gd name="connsiteY7" fmla="*/ 1327673 h 2173423"/>
              <a:gd name="connsiteX8" fmla="*/ 8683 w 1136698"/>
              <a:gd name="connsiteY8" fmla="*/ 2172625 h 2173423"/>
              <a:gd name="connsiteX9" fmla="*/ 494820 w 1136698"/>
              <a:gd name="connsiteY9" fmla="*/ 1466569 h 2173423"/>
              <a:gd name="connsiteX10" fmla="*/ 344349 w 1136698"/>
              <a:gd name="connsiteY10" fmla="*/ 714215 h 2173423"/>
              <a:gd name="connsiteX11" fmla="*/ 101281 w 1136698"/>
              <a:gd name="connsiteY11" fmla="*/ 320676 h 2173423"/>
              <a:gd name="connsiteX12" fmla="*/ 286476 w 1136698"/>
              <a:gd name="connsiteY12" fmla="*/ 482721 h 2173423"/>
              <a:gd name="connsiteX13" fmla="*/ 101281 w 1136698"/>
              <a:gd name="connsiteY13" fmla="*/ 31309 h 2173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6698" h="2173423">
                <a:moveTo>
                  <a:pt x="101281" y="31309"/>
                </a:moveTo>
                <a:cubicBezTo>
                  <a:pt x="80061" y="-38139"/>
                  <a:pt x="6754" y="23593"/>
                  <a:pt x="159154" y="66033"/>
                </a:cubicBezTo>
                <a:cubicBezTo>
                  <a:pt x="311554" y="108473"/>
                  <a:pt x="853635" y="203000"/>
                  <a:pt x="1015681" y="285952"/>
                </a:cubicBezTo>
                <a:cubicBezTo>
                  <a:pt x="1177727" y="368904"/>
                  <a:pt x="1129499" y="430635"/>
                  <a:pt x="1131428" y="563744"/>
                </a:cubicBezTo>
                <a:cubicBezTo>
                  <a:pt x="1133357" y="696853"/>
                  <a:pt x="1029185" y="1026732"/>
                  <a:pt x="1027256" y="1084605"/>
                </a:cubicBezTo>
                <a:cubicBezTo>
                  <a:pt x="1025327" y="1142478"/>
                  <a:pt x="1164223" y="835749"/>
                  <a:pt x="1119853" y="910984"/>
                </a:cubicBezTo>
                <a:cubicBezTo>
                  <a:pt x="1075483" y="986219"/>
                  <a:pt x="784187" y="1466569"/>
                  <a:pt x="761038" y="1536017"/>
                </a:cubicBezTo>
                <a:cubicBezTo>
                  <a:pt x="737889" y="1605465"/>
                  <a:pt x="1106349" y="1221572"/>
                  <a:pt x="980957" y="1327673"/>
                </a:cubicBezTo>
                <a:cubicBezTo>
                  <a:pt x="855565" y="1433774"/>
                  <a:pt x="89706" y="2149476"/>
                  <a:pt x="8683" y="2172625"/>
                </a:cubicBezTo>
                <a:cubicBezTo>
                  <a:pt x="-72340" y="2195774"/>
                  <a:pt x="438876" y="1709637"/>
                  <a:pt x="494820" y="1466569"/>
                </a:cubicBezTo>
                <a:cubicBezTo>
                  <a:pt x="550764" y="1223501"/>
                  <a:pt x="409939" y="905197"/>
                  <a:pt x="344349" y="714215"/>
                </a:cubicBezTo>
                <a:cubicBezTo>
                  <a:pt x="278759" y="523233"/>
                  <a:pt x="110927" y="359258"/>
                  <a:pt x="101281" y="320676"/>
                </a:cubicBezTo>
                <a:cubicBezTo>
                  <a:pt x="91635" y="282094"/>
                  <a:pt x="288405" y="529020"/>
                  <a:pt x="286476" y="482721"/>
                </a:cubicBezTo>
                <a:cubicBezTo>
                  <a:pt x="284547" y="436422"/>
                  <a:pt x="122501" y="100757"/>
                  <a:pt x="101281" y="3130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3" name="フリーフォーム 2222">
            <a:extLst>
              <a:ext uri="{FF2B5EF4-FFF2-40B4-BE49-F238E27FC236}">
                <a16:creationId xmlns:a16="http://schemas.microsoft.com/office/drawing/2014/main" id="{A52C21ED-8174-7362-89D2-3179B7552291}"/>
              </a:ext>
            </a:extLst>
          </p:cNvPr>
          <p:cNvSpPr/>
          <p:nvPr/>
        </p:nvSpPr>
        <p:spPr>
          <a:xfrm>
            <a:off x="5469293" y="4253953"/>
            <a:ext cx="3088026" cy="2845404"/>
          </a:xfrm>
          <a:custGeom>
            <a:avLst/>
            <a:gdLst>
              <a:gd name="connsiteX0" fmla="*/ 572692 w 3088026"/>
              <a:gd name="connsiteY0" fmla="*/ 5531 h 2845404"/>
              <a:gd name="connsiteX1" fmla="*/ 2088975 w 3088026"/>
              <a:gd name="connsiteY1" fmla="*/ 931505 h 2845404"/>
              <a:gd name="connsiteX2" fmla="*/ 1984803 w 3088026"/>
              <a:gd name="connsiteY2" fmla="*/ 815758 h 2845404"/>
              <a:gd name="connsiteX3" fmla="*/ 2621411 w 3088026"/>
              <a:gd name="connsiteY3" fmla="*/ 1070401 h 2845404"/>
              <a:gd name="connsiteX4" fmla="*/ 2378342 w 3088026"/>
              <a:gd name="connsiteY4" fmla="*/ 723161 h 2845404"/>
              <a:gd name="connsiteX5" fmla="*/ 2899203 w 3088026"/>
              <a:gd name="connsiteY5" fmla="*/ 1371343 h 2845404"/>
              <a:gd name="connsiteX6" fmla="*/ 3084398 w 3088026"/>
              <a:gd name="connsiteY6" fmla="*/ 1683860 h 2845404"/>
              <a:gd name="connsiteX7" fmla="*/ 2760307 w 3088026"/>
              <a:gd name="connsiteY7" fmla="*/ 2262594 h 2845404"/>
              <a:gd name="connsiteX8" fmla="*/ 3026525 w 3088026"/>
              <a:gd name="connsiteY8" fmla="*/ 2158422 h 2845404"/>
              <a:gd name="connsiteX9" fmla="*/ 2019527 w 3088026"/>
              <a:gd name="connsiteY9" fmla="*/ 2841328 h 2845404"/>
              <a:gd name="connsiteX10" fmla="*/ 2320469 w 3088026"/>
              <a:gd name="connsiteY10" fmla="*/ 2413065 h 2845404"/>
              <a:gd name="connsiteX11" fmla="*/ 1961654 w 3088026"/>
              <a:gd name="connsiteY11" fmla="*/ 1811181 h 2845404"/>
              <a:gd name="connsiteX12" fmla="*/ 63406 w 3088026"/>
              <a:gd name="connsiteY12" fmla="*/ 549541 h 2845404"/>
              <a:gd name="connsiteX13" fmla="*/ 445370 w 3088026"/>
              <a:gd name="connsiteY13" fmla="*/ 711586 h 2845404"/>
              <a:gd name="connsiteX14" fmla="*/ 387497 w 3088026"/>
              <a:gd name="connsiteY14" fmla="*/ 399070 h 2845404"/>
              <a:gd name="connsiteX15" fmla="*/ 885208 w 3088026"/>
              <a:gd name="connsiteY15" fmla="*/ 537966 h 2845404"/>
              <a:gd name="connsiteX16" fmla="*/ 572692 w 3088026"/>
              <a:gd name="connsiteY16" fmla="*/ 5531 h 284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88026" h="2845404">
                <a:moveTo>
                  <a:pt x="572692" y="5531"/>
                </a:moveTo>
                <a:cubicBezTo>
                  <a:pt x="773320" y="71121"/>
                  <a:pt x="1853623" y="796467"/>
                  <a:pt x="2088975" y="931505"/>
                </a:cubicBezTo>
                <a:cubicBezTo>
                  <a:pt x="2324327" y="1066543"/>
                  <a:pt x="1896064" y="792609"/>
                  <a:pt x="1984803" y="815758"/>
                </a:cubicBezTo>
                <a:cubicBezTo>
                  <a:pt x="2073542" y="838907"/>
                  <a:pt x="2555821" y="1085834"/>
                  <a:pt x="2621411" y="1070401"/>
                </a:cubicBezTo>
                <a:cubicBezTo>
                  <a:pt x="2687001" y="1054968"/>
                  <a:pt x="2332043" y="673004"/>
                  <a:pt x="2378342" y="723161"/>
                </a:cubicBezTo>
                <a:cubicBezTo>
                  <a:pt x="2424641" y="773318"/>
                  <a:pt x="2781527" y="1211226"/>
                  <a:pt x="2899203" y="1371343"/>
                </a:cubicBezTo>
                <a:cubicBezTo>
                  <a:pt x="3016879" y="1531460"/>
                  <a:pt x="3107547" y="1535318"/>
                  <a:pt x="3084398" y="1683860"/>
                </a:cubicBezTo>
                <a:cubicBezTo>
                  <a:pt x="3061249" y="1832402"/>
                  <a:pt x="2769953" y="2183500"/>
                  <a:pt x="2760307" y="2262594"/>
                </a:cubicBezTo>
                <a:cubicBezTo>
                  <a:pt x="2750662" y="2341688"/>
                  <a:pt x="3149988" y="2061966"/>
                  <a:pt x="3026525" y="2158422"/>
                </a:cubicBezTo>
                <a:cubicBezTo>
                  <a:pt x="2903062" y="2254878"/>
                  <a:pt x="2137203" y="2798888"/>
                  <a:pt x="2019527" y="2841328"/>
                </a:cubicBezTo>
                <a:cubicBezTo>
                  <a:pt x="1901851" y="2883768"/>
                  <a:pt x="2330115" y="2584756"/>
                  <a:pt x="2320469" y="2413065"/>
                </a:cubicBezTo>
                <a:cubicBezTo>
                  <a:pt x="2310824" y="2241374"/>
                  <a:pt x="2337831" y="2121768"/>
                  <a:pt x="1961654" y="1811181"/>
                </a:cubicBezTo>
                <a:cubicBezTo>
                  <a:pt x="1585477" y="1500594"/>
                  <a:pt x="316120" y="732807"/>
                  <a:pt x="63406" y="549541"/>
                </a:cubicBezTo>
                <a:cubicBezTo>
                  <a:pt x="-189308" y="366275"/>
                  <a:pt x="391355" y="736664"/>
                  <a:pt x="445370" y="711586"/>
                </a:cubicBezTo>
                <a:cubicBezTo>
                  <a:pt x="499385" y="686508"/>
                  <a:pt x="314191" y="428007"/>
                  <a:pt x="387497" y="399070"/>
                </a:cubicBezTo>
                <a:cubicBezTo>
                  <a:pt x="460803" y="370133"/>
                  <a:pt x="854342" y="597769"/>
                  <a:pt x="885208" y="537966"/>
                </a:cubicBezTo>
                <a:cubicBezTo>
                  <a:pt x="916074" y="478164"/>
                  <a:pt x="372064" y="-60059"/>
                  <a:pt x="572692" y="5531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4" name="フリーフォーム 2223">
            <a:extLst>
              <a:ext uri="{FF2B5EF4-FFF2-40B4-BE49-F238E27FC236}">
                <a16:creationId xmlns:a16="http://schemas.microsoft.com/office/drawing/2014/main" id="{4DE99066-C80E-F39D-10C1-0A35584FCECA}"/>
              </a:ext>
            </a:extLst>
          </p:cNvPr>
          <p:cNvSpPr/>
          <p:nvPr/>
        </p:nvSpPr>
        <p:spPr>
          <a:xfrm>
            <a:off x="5104375" y="4094273"/>
            <a:ext cx="1062862" cy="1138483"/>
          </a:xfrm>
          <a:custGeom>
            <a:avLst/>
            <a:gdLst>
              <a:gd name="connsiteX0" fmla="*/ 763990 w 1062862"/>
              <a:gd name="connsiteY0" fmla="*/ 3165 h 1138483"/>
              <a:gd name="connsiteX1" fmla="*/ 196830 w 1062862"/>
              <a:gd name="connsiteY1" fmla="*/ 292532 h 1138483"/>
              <a:gd name="connsiteX2" fmla="*/ 46359 w 1062862"/>
              <a:gd name="connsiteY2" fmla="*/ 836542 h 1138483"/>
              <a:gd name="connsiteX3" fmla="*/ 127382 w 1062862"/>
              <a:gd name="connsiteY3" fmla="*/ 674497 h 1138483"/>
              <a:gd name="connsiteX4" fmla="*/ 60 w 1062862"/>
              <a:gd name="connsiteY4" fmla="*/ 929140 h 1138483"/>
              <a:gd name="connsiteX5" fmla="*/ 115807 w 1062862"/>
              <a:gd name="connsiteY5" fmla="*/ 905990 h 1138483"/>
              <a:gd name="connsiteX6" fmla="*/ 439898 w 1062862"/>
              <a:gd name="connsiteY6" fmla="*/ 1137484 h 1138483"/>
              <a:gd name="connsiteX7" fmla="*/ 463048 w 1062862"/>
              <a:gd name="connsiteY7" fmla="*/ 801818 h 1138483"/>
              <a:gd name="connsiteX8" fmla="*/ 1041782 w 1062862"/>
              <a:gd name="connsiteY8" fmla="*/ 292532 h 1138483"/>
              <a:gd name="connsiteX9" fmla="*/ 937610 w 1062862"/>
              <a:gd name="connsiteY9" fmla="*/ 280957 h 1138483"/>
              <a:gd name="connsiteX10" fmla="*/ 949184 w 1062862"/>
              <a:gd name="connsiteY10" fmla="*/ 199935 h 1138483"/>
              <a:gd name="connsiteX11" fmla="*/ 636668 w 1062862"/>
              <a:gd name="connsiteY11" fmla="*/ 142061 h 1138483"/>
              <a:gd name="connsiteX12" fmla="*/ 763990 w 1062862"/>
              <a:gd name="connsiteY12" fmla="*/ 3165 h 1138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62862" h="1138483">
                <a:moveTo>
                  <a:pt x="763990" y="3165"/>
                </a:moveTo>
                <a:cubicBezTo>
                  <a:pt x="690684" y="28243"/>
                  <a:pt x="316435" y="153636"/>
                  <a:pt x="196830" y="292532"/>
                </a:cubicBezTo>
                <a:cubicBezTo>
                  <a:pt x="77225" y="431428"/>
                  <a:pt x="57934" y="772881"/>
                  <a:pt x="46359" y="836542"/>
                </a:cubicBezTo>
                <a:cubicBezTo>
                  <a:pt x="34784" y="900203"/>
                  <a:pt x="127382" y="674497"/>
                  <a:pt x="127382" y="674497"/>
                </a:cubicBezTo>
                <a:cubicBezTo>
                  <a:pt x="119666" y="689930"/>
                  <a:pt x="1989" y="890558"/>
                  <a:pt x="60" y="929140"/>
                </a:cubicBezTo>
                <a:cubicBezTo>
                  <a:pt x="-1869" y="967722"/>
                  <a:pt x="42501" y="871266"/>
                  <a:pt x="115807" y="905990"/>
                </a:cubicBezTo>
                <a:cubicBezTo>
                  <a:pt x="189113" y="940714"/>
                  <a:pt x="382024" y="1154846"/>
                  <a:pt x="439898" y="1137484"/>
                </a:cubicBezTo>
                <a:cubicBezTo>
                  <a:pt x="497771" y="1120122"/>
                  <a:pt x="362734" y="942643"/>
                  <a:pt x="463048" y="801818"/>
                </a:cubicBezTo>
                <a:cubicBezTo>
                  <a:pt x="563362" y="660993"/>
                  <a:pt x="962688" y="379342"/>
                  <a:pt x="1041782" y="292532"/>
                </a:cubicBezTo>
                <a:cubicBezTo>
                  <a:pt x="1120876" y="205722"/>
                  <a:pt x="953043" y="296390"/>
                  <a:pt x="937610" y="280957"/>
                </a:cubicBezTo>
                <a:cubicBezTo>
                  <a:pt x="922177" y="265524"/>
                  <a:pt x="999341" y="223084"/>
                  <a:pt x="949184" y="199935"/>
                </a:cubicBezTo>
                <a:cubicBezTo>
                  <a:pt x="899027" y="176786"/>
                  <a:pt x="667534" y="174856"/>
                  <a:pt x="636668" y="142061"/>
                </a:cubicBezTo>
                <a:cubicBezTo>
                  <a:pt x="605802" y="109266"/>
                  <a:pt x="837296" y="-21913"/>
                  <a:pt x="763990" y="316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5" name="フリーフォーム 2224">
            <a:extLst>
              <a:ext uri="{FF2B5EF4-FFF2-40B4-BE49-F238E27FC236}">
                <a16:creationId xmlns:a16="http://schemas.microsoft.com/office/drawing/2014/main" id="{428DD999-866C-A881-76CD-BB17D86FEE87}"/>
              </a:ext>
            </a:extLst>
          </p:cNvPr>
          <p:cNvSpPr/>
          <p:nvPr/>
        </p:nvSpPr>
        <p:spPr>
          <a:xfrm>
            <a:off x="5519593" y="4158519"/>
            <a:ext cx="2027855" cy="1099791"/>
          </a:xfrm>
          <a:custGeom>
            <a:avLst/>
            <a:gdLst>
              <a:gd name="connsiteX0" fmla="*/ 325622 w 2027855"/>
              <a:gd name="connsiteY0" fmla="*/ 31516 h 1099791"/>
              <a:gd name="connsiteX1" fmla="*/ 2027101 w 2027855"/>
              <a:gd name="connsiteY1" fmla="*/ 1096387 h 1099791"/>
              <a:gd name="connsiteX2" fmla="*/ 94129 w 2027855"/>
              <a:gd name="connsiteY2" fmla="*/ 367182 h 1099791"/>
              <a:gd name="connsiteX3" fmla="*/ 302473 w 2027855"/>
              <a:gd name="connsiteY3" fmla="*/ 286159 h 1099791"/>
              <a:gd name="connsiteX4" fmla="*/ 325622 w 2027855"/>
              <a:gd name="connsiteY4" fmla="*/ 31516 h 1099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7855" h="1099791">
                <a:moveTo>
                  <a:pt x="325622" y="31516"/>
                </a:moveTo>
                <a:cubicBezTo>
                  <a:pt x="613060" y="166554"/>
                  <a:pt x="2065683" y="1040443"/>
                  <a:pt x="2027101" y="1096387"/>
                </a:cubicBezTo>
                <a:cubicBezTo>
                  <a:pt x="1988519" y="1152331"/>
                  <a:pt x="381567" y="502220"/>
                  <a:pt x="94129" y="367182"/>
                </a:cubicBezTo>
                <a:cubicBezTo>
                  <a:pt x="-193309" y="232144"/>
                  <a:pt x="265820" y="336316"/>
                  <a:pt x="302473" y="286159"/>
                </a:cubicBezTo>
                <a:cubicBezTo>
                  <a:pt x="339126" y="236002"/>
                  <a:pt x="38184" y="-103522"/>
                  <a:pt x="325622" y="3151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6" name="フリーフォーム 2225">
            <a:extLst>
              <a:ext uri="{FF2B5EF4-FFF2-40B4-BE49-F238E27FC236}">
                <a16:creationId xmlns:a16="http://schemas.microsoft.com/office/drawing/2014/main" id="{DA020B6C-B632-1D6F-E521-39B58733DFAB}"/>
              </a:ext>
            </a:extLst>
          </p:cNvPr>
          <p:cNvSpPr/>
          <p:nvPr/>
        </p:nvSpPr>
        <p:spPr>
          <a:xfrm>
            <a:off x="5332027" y="4583769"/>
            <a:ext cx="3078144" cy="2558175"/>
          </a:xfrm>
          <a:custGeom>
            <a:avLst/>
            <a:gdLst>
              <a:gd name="connsiteX0" fmla="*/ 409016 w 3078144"/>
              <a:gd name="connsiteY0" fmla="*/ 34530 h 2558175"/>
              <a:gd name="connsiteX1" fmla="*/ 2932297 w 3078144"/>
              <a:gd name="connsiteY1" fmla="*/ 1446641 h 2558175"/>
              <a:gd name="connsiteX2" fmla="*/ 2804976 w 3078144"/>
              <a:gd name="connsiteY2" fmla="*/ 1516089 h 2558175"/>
              <a:gd name="connsiteX3" fmla="*/ 3071193 w 3078144"/>
              <a:gd name="connsiteY3" fmla="*/ 1817031 h 2558175"/>
              <a:gd name="connsiteX4" fmla="*/ 2804976 w 3078144"/>
              <a:gd name="connsiteY4" fmla="*/ 2060099 h 2558175"/>
              <a:gd name="connsiteX5" fmla="*/ 2920722 w 3078144"/>
              <a:gd name="connsiteY5" fmla="*/ 2094823 h 2558175"/>
              <a:gd name="connsiteX6" fmla="*/ 2029472 w 3078144"/>
              <a:gd name="connsiteY6" fmla="*/ 2557811 h 2558175"/>
              <a:gd name="connsiteX7" fmla="*/ 1416014 w 3078144"/>
              <a:gd name="connsiteY7" fmla="*/ 2152697 h 2558175"/>
              <a:gd name="connsiteX8" fmla="*/ 235396 w 3078144"/>
              <a:gd name="connsiteY8" fmla="*/ 1168849 h 2558175"/>
              <a:gd name="connsiteX9" fmla="*/ 524763 w 3078144"/>
              <a:gd name="connsiteY9" fmla="*/ 1365618 h 2558175"/>
              <a:gd name="connsiteX10" fmla="*/ 3902 w 3078144"/>
              <a:gd name="connsiteY10" fmla="*/ 254449 h 2558175"/>
              <a:gd name="connsiteX11" fmla="*/ 293269 w 3078144"/>
              <a:gd name="connsiteY11" fmla="*/ 416494 h 2558175"/>
              <a:gd name="connsiteX12" fmla="*/ 409016 w 3078144"/>
              <a:gd name="connsiteY12" fmla="*/ 34530 h 255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78144" h="2558175">
                <a:moveTo>
                  <a:pt x="409016" y="34530"/>
                </a:moveTo>
                <a:cubicBezTo>
                  <a:pt x="848854" y="206221"/>
                  <a:pt x="2532970" y="1199715"/>
                  <a:pt x="2932297" y="1446641"/>
                </a:cubicBezTo>
                <a:cubicBezTo>
                  <a:pt x="3331624" y="1693567"/>
                  <a:pt x="2781827" y="1454357"/>
                  <a:pt x="2804976" y="1516089"/>
                </a:cubicBezTo>
                <a:cubicBezTo>
                  <a:pt x="2828125" y="1577821"/>
                  <a:pt x="3071193" y="1726363"/>
                  <a:pt x="3071193" y="1817031"/>
                </a:cubicBezTo>
                <a:cubicBezTo>
                  <a:pt x="3071193" y="1907699"/>
                  <a:pt x="2830054" y="2013800"/>
                  <a:pt x="2804976" y="2060099"/>
                </a:cubicBezTo>
                <a:cubicBezTo>
                  <a:pt x="2779898" y="2106398"/>
                  <a:pt x="3049973" y="2011871"/>
                  <a:pt x="2920722" y="2094823"/>
                </a:cubicBezTo>
                <a:cubicBezTo>
                  <a:pt x="2791471" y="2177775"/>
                  <a:pt x="2280257" y="2548165"/>
                  <a:pt x="2029472" y="2557811"/>
                </a:cubicBezTo>
                <a:cubicBezTo>
                  <a:pt x="1778687" y="2567457"/>
                  <a:pt x="1715027" y="2384191"/>
                  <a:pt x="1416014" y="2152697"/>
                </a:cubicBezTo>
                <a:cubicBezTo>
                  <a:pt x="1117001" y="1921203"/>
                  <a:pt x="383938" y="1300029"/>
                  <a:pt x="235396" y="1168849"/>
                </a:cubicBezTo>
                <a:cubicBezTo>
                  <a:pt x="86854" y="1037669"/>
                  <a:pt x="563345" y="1518018"/>
                  <a:pt x="524763" y="1365618"/>
                </a:cubicBezTo>
                <a:cubicBezTo>
                  <a:pt x="486181" y="1213218"/>
                  <a:pt x="42484" y="412636"/>
                  <a:pt x="3902" y="254449"/>
                </a:cubicBezTo>
                <a:cubicBezTo>
                  <a:pt x="-34680" y="96262"/>
                  <a:pt x="223821" y="447360"/>
                  <a:pt x="293269" y="416494"/>
                </a:cubicBezTo>
                <a:cubicBezTo>
                  <a:pt x="362717" y="385628"/>
                  <a:pt x="-30822" y="-137161"/>
                  <a:pt x="409016" y="34530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7" name="フリーフォーム 2226">
            <a:extLst>
              <a:ext uri="{FF2B5EF4-FFF2-40B4-BE49-F238E27FC236}">
                <a16:creationId xmlns:a16="http://schemas.microsoft.com/office/drawing/2014/main" id="{58B875A9-A8F7-1999-D2DE-D1B52A28E99C}"/>
              </a:ext>
            </a:extLst>
          </p:cNvPr>
          <p:cNvSpPr/>
          <p:nvPr/>
        </p:nvSpPr>
        <p:spPr>
          <a:xfrm>
            <a:off x="6012461" y="6317658"/>
            <a:ext cx="806431" cy="2692762"/>
          </a:xfrm>
          <a:custGeom>
            <a:avLst/>
            <a:gdLst>
              <a:gd name="connsiteX0" fmla="*/ 214719 w 806431"/>
              <a:gd name="connsiteY0" fmla="*/ 13694 h 2692762"/>
              <a:gd name="connsiteX1" fmla="*/ 6374 w 806431"/>
              <a:gd name="connsiteY1" fmla="*/ 997542 h 2692762"/>
              <a:gd name="connsiteX2" fmla="*/ 75823 w 806431"/>
              <a:gd name="connsiteY2" fmla="*/ 858646 h 2692762"/>
              <a:gd name="connsiteX3" fmla="*/ 17949 w 806431"/>
              <a:gd name="connsiteY3" fmla="*/ 1796195 h 2692762"/>
              <a:gd name="connsiteX4" fmla="*/ 87397 w 806431"/>
              <a:gd name="connsiteY4" fmla="*/ 1587851 h 2692762"/>
              <a:gd name="connsiteX5" fmla="*/ 41098 w 806431"/>
              <a:gd name="connsiteY5" fmla="*/ 2675871 h 2692762"/>
              <a:gd name="connsiteX6" fmla="*/ 781878 w 806431"/>
              <a:gd name="connsiteY6" fmla="*/ 592428 h 2692762"/>
              <a:gd name="connsiteX7" fmla="*/ 631407 w 806431"/>
              <a:gd name="connsiteY7" fmla="*/ 904945 h 2692762"/>
              <a:gd name="connsiteX8" fmla="*/ 654557 w 806431"/>
              <a:gd name="connsiteY8" fmla="*/ 164165 h 2692762"/>
              <a:gd name="connsiteX9" fmla="*/ 631407 w 806431"/>
              <a:gd name="connsiteY9" fmla="*/ 407233 h 2692762"/>
              <a:gd name="connsiteX10" fmla="*/ 214719 w 806431"/>
              <a:gd name="connsiteY10" fmla="*/ 13694 h 2692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6431" h="2692762">
                <a:moveTo>
                  <a:pt x="214719" y="13694"/>
                </a:moveTo>
                <a:cubicBezTo>
                  <a:pt x="110547" y="112079"/>
                  <a:pt x="29523" y="856717"/>
                  <a:pt x="6374" y="997542"/>
                </a:cubicBezTo>
                <a:cubicBezTo>
                  <a:pt x="-16775" y="1138367"/>
                  <a:pt x="73894" y="725537"/>
                  <a:pt x="75823" y="858646"/>
                </a:cubicBezTo>
                <a:cubicBezTo>
                  <a:pt x="77752" y="991755"/>
                  <a:pt x="16020" y="1674661"/>
                  <a:pt x="17949" y="1796195"/>
                </a:cubicBezTo>
                <a:cubicBezTo>
                  <a:pt x="19878" y="1917729"/>
                  <a:pt x="83539" y="1441238"/>
                  <a:pt x="87397" y="1587851"/>
                </a:cubicBezTo>
                <a:cubicBezTo>
                  <a:pt x="91255" y="1734464"/>
                  <a:pt x="-74649" y="2841775"/>
                  <a:pt x="41098" y="2675871"/>
                </a:cubicBezTo>
                <a:cubicBezTo>
                  <a:pt x="156845" y="2509967"/>
                  <a:pt x="683493" y="887582"/>
                  <a:pt x="781878" y="592428"/>
                </a:cubicBezTo>
                <a:cubicBezTo>
                  <a:pt x="880263" y="297274"/>
                  <a:pt x="652627" y="976322"/>
                  <a:pt x="631407" y="904945"/>
                </a:cubicBezTo>
                <a:cubicBezTo>
                  <a:pt x="610187" y="833568"/>
                  <a:pt x="654557" y="247117"/>
                  <a:pt x="654557" y="164165"/>
                </a:cubicBezTo>
                <a:cubicBezTo>
                  <a:pt x="654557" y="81213"/>
                  <a:pt x="702784" y="436170"/>
                  <a:pt x="631407" y="407233"/>
                </a:cubicBezTo>
                <a:cubicBezTo>
                  <a:pt x="560030" y="378296"/>
                  <a:pt x="318891" y="-84691"/>
                  <a:pt x="214719" y="1369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8" name="フリーフォーム 2227">
            <a:extLst>
              <a:ext uri="{FF2B5EF4-FFF2-40B4-BE49-F238E27FC236}">
                <a16:creationId xmlns:a16="http://schemas.microsoft.com/office/drawing/2014/main" id="{930C2028-2D53-50CC-7A23-542548D22618}"/>
              </a:ext>
            </a:extLst>
          </p:cNvPr>
          <p:cNvSpPr/>
          <p:nvPr/>
        </p:nvSpPr>
        <p:spPr>
          <a:xfrm>
            <a:off x="6916571" y="6651151"/>
            <a:ext cx="1288179" cy="2414816"/>
          </a:xfrm>
          <a:custGeom>
            <a:avLst/>
            <a:gdLst>
              <a:gd name="connsiteX0" fmla="*/ 5090 w 1288179"/>
              <a:gd name="connsiteY0" fmla="*/ 4292 h 2414816"/>
              <a:gd name="connsiteX1" fmla="*/ 1220432 w 1288179"/>
              <a:gd name="connsiteY1" fmla="*/ 1138611 h 2414816"/>
              <a:gd name="connsiteX2" fmla="*/ 1139409 w 1288179"/>
              <a:gd name="connsiteY2" fmla="*/ 1057588 h 2414816"/>
              <a:gd name="connsiteX3" fmla="*/ 1197282 w 1288179"/>
              <a:gd name="connsiteY3" fmla="*/ 1914115 h 2414816"/>
              <a:gd name="connsiteX4" fmla="*/ 1162558 w 1288179"/>
              <a:gd name="connsiteY4" fmla="*/ 1775219 h 2414816"/>
              <a:gd name="connsiteX5" fmla="*/ 757444 w 1288179"/>
              <a:gd name="connsiteY5" fmla="*/ 2272930 h 2414816"/>
              <a:gd name="connsiteX6" fmla="*/ 919490 w 1288179"/>
              <a:gd name="connsiteY6" fmla="*/ 2168758 h 2414816"/>
              <a:gd name="connsiteX7" fmla="*/ 398629 w 1288179"/>
              <a:gd name="connsiteY7" fmla="*/ 2411826 h 2414816"/>
              <a:gd name="connsiteX8" fmla="*/ 572249 w 1288179"/>
              <a:gd name="connsiteY8" fmla="*/ 2272930 h 2414816"/>
              <a:gd name="connsiteX9" fmla="*/ 317606 w 1288179"/>
              <a:gd name="connsiteY9" fmla="*/ 1833092 h 2414816"/>
              <a:gd name="connsiteX10" fmla="*/ 39814 w 1288179"/>
              <a:gd name="connsiteY10" fmla="*/ 860819 h 2414816"/>
              <a:gd name="connsiteX11" fmla="*/ 757444 w 1288179"/>
              <a:gd name="connsiteY11" fmla="*/ 1613173 h 2414816"/>
              <a:gd name="connsiteX12" fmla="*/ 5090 w 1288179"/>
              <a:gd name="connsiteY12" fmla="*/ 4292 h 241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8179" h="2414816">
                <a:moveTo>
                  <a:pt x="5090" y="4292"/>
                </a:moveTo>
                <a:cubicBezTo>
                  <a:pt x="82255" y="-74802"/>
                  <a:pt x="1031379" y="963062"/>
                  <a:pt x="1220432" y="1138611"/>
                </a:cubicBezTo>
                <a:cubicBezTo>
                  <a:pt x="1409485" y="1314160"/>
                  <a:pt x="1143267" y="928337"/>
                  <a:pt x="1139409" y="1057588"/>
                </a:cubicBezTo>
                <a:cubicBezTo>
                  <a:pt x="1135551" y="1186839"/>
                  <a:pt x="1193424" y="1794510"/>
                  <a:pt x="1197282" y="1914115"/>
                </a:cubicBezTo>
                <a:cubicBezTo>
                  <a:pt x="1201140" y="2033720"/>
                  <a:pt x="1235864" y="1715417"/>
                  <a:pt x="1162558" y="1775219"/>
                </a:cubicBezTo>
                <a:cubicBezTo>
                  <a:pt x="1089252" y="1835022"/>
                  <a:pt x="797955" y="2207340"/>
                  <a:pt x="757444" y="2272930"/>
                </a:cubicBezTo>
                <a:cubicBezTo>
                  <a:pt x="716933" y="2338520"/>
                  <a:pt x="979292" y="2145609"/>
                  <a:pt x="919490" y="2168758"/>
                </a:cubicBezTo>
                <a:cubicBezTo>
                  <a:pt x="859688" y="2191907"/>
                  <a:pt x="456503" y="2394464"/>
                  <a:pt x="398629" y="2411826"/>
                </a:cubicBezTo>
                <a:cubicBezTo>
                  <a:pt x="340756" y="2429188"/>
                  <a:pt x="585753" y="2369386"/>
                  <a:pt x="572249" y="2272930"/>
                </a:cubicBezTo>
                <a:cubicBezTo>
                  <a:pt x="558745" y="2176474"/>
                  <a:pt x="406345" y="2068444"/>
                  <a:pt x="317606" y="1833092"/>
                </a:cubicBezTo>
                <a:cubicBezTo>
                  <a:pt x="228867" y="1597740"/>
                  <a:pt x="-33492" y="897472"/>
                  <a:pt x="39814" y="860819"/>
                </a:cubicBezTo>
                <a:cubicBezTo>
                  <a:pt x="113120" y="824166"/>
                  <a:pt x="761302" y="1757857"/>
                  <a:pt x="757444" y="1613173"/>
                </a:cubicBezTo>
                <a:cubicBezTo>
                  <a:pt x="753586" y="1468489"/>
                  <a:pt x="-72075" y="83386"/>
                  <a:pt x="5090" y="429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29" name="フリーフォーム 2228">
            <a:extLst>
              <a:ext uri="{FF2B5EF4-FFF2-40B4-BE49-F238E27FC236}">
                <a16:creationId xmlns:a16="http://schemas.microsoft.com/office/drawing/2014/main" id="{70981436-A8D6-D4F6-FC3E-29C094784CE5}"/>
              </a:ext>
            </a:extLst>
          </p:cNvPr>
          <p:cNvSpPr/>
          <p:nvPr/>
        </p:nvSpPr>
        <p:spPr>
          <a:xfrm>
            <a:off x="6302738" y="6480487"/>
            <a:ext cx="659158" cy="2790868"/>
          </a:xfrm>
          <a:custGeom>
            <a:avLst/>
            <a:gdLst>
              <a:gd name="connsiteX0" fmla="*/ 5465 w 659158"/>
              <a:gd name="connsiteY0" fmla="*/ 418024 h 2790868"/>
              <a:gd name="connsiteX1" fmla="*/ 456877 w 659158"/>
              <a:gd name="connsiteY1" fmla="*/ 2466743 h 2790868"/>
              <a:gd name="connsiteX2" fmla="*/ 433728 w 659158"/>
              <a:gd name="connsiteY2" fmla="*/ 2385721 h 2790868"/>
              <a:gd name="connsiteX3" fmla="*/ 572624 w 659158"/>
              <a:gd name="connsiteY3" fmla="*/ 2721386 h 2790868"/>
              <a:gd name="connsiteX4" fmla="*/ 537900 w 659158"/>
              <a:gd name="connsiteY4" fmla="*/ 2651938 h 2790868"/>
              <a:gd name="connsiteX5" fmla="*/ 630497 w 659158"/>
              <a:gd name="connsiteY5" fmla="*/ 1332424 h 2790868"/>
              <a:gd name="connsiteX6" fmla="*/ 630497 w 659158"/>
              <a:gd name="connsiteY6" fmla="*/ 1795412 h 2790868"/>
              <a:gd name="connsiteX7" fmla="*/ 294832 w 659158"/>
              <a:gd name="connsiteY7" fmla="*/ 12910 h 2790868"/>
              <a:gd name="connsiteX8" fmla="*/ 480027 w 659158"/>
              <a:gd name="connsiteY8" fmla="*/ 962035 h 2790868"/>
              <a:gd name="connsiteX9" fmla="*/ 167510 w 659158"/>
              <a:gd name="connsiteY9" fmla="*/ 383300 h 2790868"/>
              <a:gd name="connsiteX10" fmla="*/ 202234 w 659158"/>
              <a:gd name="connsiteY10" fmla="*/ 962035 h 2790868"/>
              <a:gd name="connsiteX11" fmla="*/ 5465 w 659158"/>
              <a:gd name="connsiteY11" fmla="*/ 418024 h 279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9158" h="2790868">
                <a:moveTo>
                  <a:pt x="5465" y="418024"/>
                </a:moveTo>
                <a:cubicBezTo>
                  <a:pt x="47906" y="668809"/>
                  <a:pt x="385500" y="2138794"/>
                  <a:pt x="456877" y="2466743"/>
                </a:cubicBezTo>
                <a:cubicBezTo>
                  <a:pt x="528254" y="2794692"/>
                  <a:pt x="414437" y="2343281"/>
                  <a:pt x="433728" y="2385721"/>
                </a:cubicBezTo>
                <a:cubicBezTo>
                  <a:pt x="453019" y="2428161"/>
                  <a:pt x="572624" y="2721386"/>
                  <a:pt x="572624" y="2721386"/>
                </a:cubicBezTo>
                <a:cubicBezTo>
                  <a:pt x="589986" y="2765755"/>
                  <a:pt x="528255" y="2883432"/>
                  <a:pt x="537900" y="2651938"/>
                </a:cubicBezTo>
                <a:cubicBezTo>
                  <a:pt x="547545" y="2420444"/>
                  <a:pt x="615064" y="1475178"/>
                  <a:pt x="630497" y="1332424"/>
                </a:cubicBezTo>
                <a:cubicBezTo>
                  <a:pt x="645930" y="1189670"/>
                  <a:pt x="686441" y="2015331"/>
                  <a:pt x="630497" y="1795412"/>
                </a:cubicBezTo>
                <a:cubicBezTo>
                  <a:pt x="574553" y="1575493"/>
                  <a:pt x="319910" y="151806"/>
                  <a:pt x="294832" y="12910"/>
                </a:cubicBezTo>
                <a:cubicBezTo>
                  <a:pt x="269754" y="-125986"/>
                  <a:pt x="501247" y="900303"/>
                  <a:pt x="480027" y="962035"/>
                </a:cubicBezTo>
                <a:cubicBezTo>
                  <a:pt x="458807" y="1023767"/>
                  <a:pt x="213809" y="383300"/>
                  <a:pt x="167510" y="383300"/>
                </a:cubicBezTo>
                <a:cubicBezTo>
                  <a:pt x="121211" y="383300"/>
                  <a:pt x="223454" y="952389"/>
                  <a:pt x="202234" y="962035"/>
                </a:cubicBezTo>
                <a:cubicBezTo>
                  <a:pt x="181014" y="971681"/>
                  <a:pt x="-36976" y="167239"/>
                  <a:pt x="5465" y="41802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0" name="フリーフォーム 2229">
            <a:extLst>
              <a:ext uri="{FF2B5EF4-FFF2-40B4-BE49-F238E27FC236}">
                <a16:creationId xmlns:a16="http://schemas.microsoft.com/office/drawing/2014/main" id="{460790C6-3E95-6902-1FB0-CBC438A720CE}"/>
              </a:ext>
            </a:extLst>
          </p:cNvPr>
          <p:cNvSpPr/>
          <p:nvPr/>
        </p:nvSpPr>
        <p:spPr>
          <a:xfrm>
            <a:off x="7235502" y="6465908"/>
            <a:ext cx="1316240" cy="2180069"/>
          </a:xfrm>
          <a:custGeom>
            <a:avLst/>
            <a:gdLst>
              <a:gd name="connsiteX0" fmla="*/ 1086695 w 1316240"/>
              <a:gd name="connsiteY0" fmla="*/ 15915 h 2180069"/>
              <a:gd name="connsiteX1" fmla="*/ 1306614 w 1316240"/>
              <a:gd name="connsiteY1" fmla="*/ 1161808 h 2180069"/>
              <a:gd name="connsiteX2" fmla="*/ 1260316 w 1316240"/>
              <a:gd name="connsiteY2" fmla="*/ 965039 h 2180069"/>
              <a:gd name="connsiteX3" fmla="*/ 1109845 w 1316240"/>
              <a:gd name="connsiteY3" fmla="*/ 2110933 h 2180069"/>
              <a:gd name="connsiteX4" fmla="*/ 1109845 w 1316240"/>
              <a:gd name="connsiteY4" fmla="*/ 1902588 h 2180069"/>
              <a:gd name="connsiteX5" fmla="*/ 10250 w 1316240"/>
              <a:gd name="connsiteY5" fmla="*/ 675672 h 2180069"/>
              <a:gd name="connsiteX6" fmla="*/ 554260 w 1316240"/>
              <a:gd name="connsiteY6" fmla="*/ 1069211 h 2180069"/>
              <a:gd name="connsiteX7" fmla="*/ 450088 w 1316240"/>
              <a:gd name="connsiteY7" fmla="*/ 397879 h 2180069"/>
              <a:gd name="connsiteX8" fmla="*/ 600559 w 1316240"/>
              <a:gd name="connsiteY8" fmla="*/ 606224 h 2180069"/>
              <a:gd name="connsiteX9" fmla="*/ 785754 w 1316240"/>
              <a:gd name="connsiteY9" fmla="*/ 270558 h 2180069"/>
              <a:gd name="connsiteX10" fmla="*/ 889926 w 1316240"/>
              <a:gd name="connsiteY10" fmla="*/ 478902 h 2180069"/>
              <a:gd name="connsiteX11" fmla="*/ 1086695 w 1316240"/>
              <a:gd name="connsiteY11" fmla="*/ 15915 h 218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16240" h="2180069">
                <a:moveTo>
                  <a:pt x="1086695" y="15915"/>
                </a:moveTo>
                <a:cubicBezTo>
                  <a:pt x="1156143" y="129733"/>
                  <a:pt x="1277677" y="1003621"/>
                  <a:pt x="1306614" y="1161808"/>
                </a:cubicBezTo>
                <a:cubicBezTo>
                  <a:pt x="1335551" y="1319995"/>
                  <a:pt x="1293111" y="806852"/>
                  <a:pt x="1260316" y="965039"/>
                </a:cubicBezTo>
                <a:cubicBezTo>
                  <a:pt x="1227521" y="1123226"/>
                  <a:pt x="1134923" y="1954675"/>
                  <a:pt x="1109845" y="2110933"/>
                </a:cubicBezTo>
                <a:cubicBezTo>
                  <a:pt x="1084767" y="2267191"/>
                  <a:pt x="1293111" y="2141798"/>
                  <a:pt x="1109845" y="1902588"/>
                </a:cubicBezTo>
                <a:cubicBezTo>
                  <a:pt x="926579" y="1663378"/>
                  <a:pt x="102847" y="814568"/>
                  <a:pt x="10250" y="675672"/>
                </a:cubicBezTo>
                <a:cubicBezTo>
                  <a:pt x="-82347" y="536776"/>
                  <a:pt x="480954" y="1115510"/>
                  <a:pt x="554260" y="1069211"/>
                </a:cubicBezTo>
                <a:cubicBezTo>
                  <a:pt x="627566" y="1022912"/>
                  <a:pt x="442372" y="475043"/>
                  <a:pt x="450088" y="397879"/>
                </a:cubicBezTo>
                <a:cubicBezTo>
                  <a:pt x="457804" y="320715"/>
                  <a:pt x="544615" y="627444"/>
                  <a:pt x="600559" y="606224"/>
                </a:cubicBezTo>
                <a:cubicBezTo>
                  <a:pt x="656503" y="585004"/>
                  <a:pt x="737526" y="291778"/>
                  <a:pt x="785754" y="270558"/>
                </a:cubicBezTo>
                <a:cubicBezTo>
                  <a:pt x="833982" y="249338"/>
                  <a:pt x="845557" y="523272"/>
                  <a:pt x="889926" y="478902"/>
                </a:cubicBezTo>
                <a:cubicBezTo>
                  <a:pt x="934295" y="434532"/>
                  <a:pt x="1017247" y="-97903"/>
                  <a:pt x="1086695" y="1591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1" name="フリーフォーム 2230">
            <a:extLst>
              <a:ext uri="{FF2B5EF4-FFF2-40B4-BE49-F238E27FC236}">
                <a16:creationId xmlns:a16="http://schemas.microsoft.com/office/drawing/2014/main" id="{021961B2-7472-4457-69FF-FC59F6A431C8}"/>
              </a:ext>
            </a:extLst>
          </p:cNvPr>
          <p:cNvSpPr/>
          <p:nvPr/>
        </p:nvSpPr>
        <p:spPr>
          <a:xfrm>
            <a:off x="6668495" y="6520245"/>
            <a:ext cx="1267628" cy="2633814"/>
          </a:xfrm>
          <a:custGeom>
            <a:avLst/>
            <a:gdLst>
              <a:gd name="connsiteX0" fmla="*/ 56396 w 1267628"/>
              <a:gd name="connsiteY0" fmla="*/ 88899 h 2633814"/>
              <a:gd name="connsiteX1" fmla="*/ 102695 w 1267628"/>
              <a:gd name="connsiteY1" fmla="*/ 123623 h 2633814"/>
              <a:gd name="connsiteX2" fmla="*/ 1248589 w 1267628"/>
              <a:gd name="connsiteY2" fmla="*/ 1408413 h 2633814"/>
              <a:gd name="connsiteX3" fmla="*/ 820325 w 1267628"/>
              <a:gd name="connsiteY3" fmla="*/ 1130621 h 2633814"/>
              <a:gd name="connsiteX4" fmla="*/ 843475 w 1267628"/>
              <a:gd name="connsiteY4" fmla="*/ 1825102 h 2633814"/>
              <a:gd name="connsiteX5" fmla="*/ 970796 w 1267628"/>
              <a:gd name="connsiteY5" fmla="*/ 2623755 h 2633814"/>
              <a:gd name="connsiteX6" fmla="*/ 843475 w 1267628"/>
              <a:gd name="connsiteY6" fmla="*/ 2253365 h 2633814"/>
              <a:gd name="connsiteX7" fmla="*/ 542533 w 1267628"/>
              <a:gd name="connsiteY7" fmla="*/ 1940849 h 2633814"/>
              <a:gd name="connsiteX8" fmla="*/ 623556 w 1267628"/>
              <a:gd name="connsiteY8" fmla="*/ 2577456 h 2633814"/>
              <a:gd name="connsiteX9" fmla="*/ 91120 w 1267628"/>
              <a:gd name="connsiteY9" fmla="*/ 1084322 h 2633814"/>
              <a:gd name="connsiteX10" fmla="*/ 299464 w 1267628"/>
              <a:gd name="connsiteY10" fmla="*/ 1350540 h 2633814"/>
              <a:gd name="connsiteX11" fmla="*/ 79546 w 1267628"/>
              <a:gd name="connsiteY11" fmla="*/ 401416 h 2633814"/>
              <a:gd name="connsiteX12" fmla="*/ 114270 w 1267628"/>
              <a:gd name="connsiteY12" fmla="*/ 459289 h 2633814"/>
              <a:gd name="connsiteX13" fmla="*/ 56396 w 1267628"/>
              <a:gd name="connsiteY13" fmla="*/ 88899 h 2633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7628" h="2633814">
                <a:moveTo>
                  <a:pt x="56396" y="88899"/>
                </a:moveTo>
                <a:cubicBezTo>
                  <a:pt x="54467" y="32955"/>
                  <a:pt x="-96004" y="-96296"/>
                  <a:pt x="102695" y="123623"/>
                </a:cubicBezTo>
                <a:cubicBezTo>
                  <a:pt x="301394" y="343542"/>
                  <a:pt x="1128984" y="1240580"/>
                  <a:pt x="1248589" y="1408413"/>
                </a:cubicBezTo>
                <a:cubicBezTo>
                  <a:pt x="1368194" y="1576246"/>
                  <a:pt x="887844" y="1061173"/>
                  <a:pt x="820325" y="1130621"/>
                </a:cubicBezTo>
                <a:cubicBezTo>
                  <a:pt x="752806" y="1200069"/>
                  <a:pt x="818397" y="1576246"/>
                  <a:pt x="843475" y="1825102"/>
                </a:cubicBezTo>
                <a:cubicBezTo>
                  <a:pt x="868553" y="2073958"/>
                  <a:pt x="970796" y="2552378"/>
                  <a:pt x="970796" y="2623755"/>
                </a:cubicBezTo>
                <a:cubicBezTo>
                  <a:pt x="970796" y="2695132"/>
                  <a:pt x="914852" y="2367183"/>
                  <a:pt x="843475" y="2253365"/>
                </a:cubicBezTo>
                <a:cubicBezTo>
                  <a:pt x="772098" y="2139547"/>
                  <a:pt x="579186" y="1886834"/>
                  <a:pt x="542533" y="1940849"/>
                </a:cubicBezTo>
                <a:cubicBezTo>
                  <a:pt x="505880" y="1994864"/>
                  <a:pt x="698792" y="2720211"/>
                  <a:pt x="623556" y="2577456"/>
                </a:cubicBezTo>
                <a:cubicBezTo>
                  <a:pt x="548321" y="2434702"/>
                  <a:pt x="145135" y="1288808"/>
                  <a:pt x="91120" y="1084322"/>
                </a:cubicBezTo>
                <a:cubicBezTo>
                  <a:pt x="37105" y="879836"/>
                  <a:pt x="301393" y="1464358"/>
                  <a:pt x="299464" y="1350540"/>
                </a:cubicBezTo>
                <a:cubicBezTo>
                  <a:pt x="297535" y="1236722"/>
                  <a:pt x="110412" y="549958"/>
                  <a:pt x="79546" y="401416"/>
                </a:cubicBezTo>
                <a:cubicBezTo>
                  <a:pt x="48680" y="252874"/>
                  <a:pt x="120057" y="517162"/>
                  <a:pt x="114270" y="459289"/>
                </a:cubicBezTo>
                <a:cubicBezTo>
                  <a:pt x="108483" y="401416"/>
                  <a:pt x="58325" y="144843"/>
                  <a:pt x="56396" y="8889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2" name="フリーフォーム 2231">
            <a:extLst>
              <a:ext uri="{FF2B5EF4-FFF2-40B4-BE49-F238E27FC236}">
                <a16:creationId xmlns:a16="http://schemas.microsoft.com/office/drawing/2014/main" id="{3D49F658-A45C-5FC7-B0DE-A28A8730AE85}"/>
              </a:ext>
            </a:extLst>
          </p:cNvPr>
          <p:cNvSpPr/>
          <p:nvPr/>
        </p:nvSpPr>
        <p:spPr>
          <a:xfrm>
            <a:off x="474506" y="5356764"/>
            <a:ext cx="3810268" cy="3789306"/>
          </a:xfrm>
          <a:custGeom>
            <a:avLst/>
            <a:gdLst>
              <a:gd name="connsiteX0" fmla="*/ 3761828 w 3810268"/>
              <a:gd name="connsiteY0" fmla="*/ 13889 h 3789306"/>
              <a:gd name="connsiteX1" fmla="*/ 1933028 w 3810268"/>
              <a:gd name="connsiteY1" fmla="*/ 997737 h 3789306"/>
              <a:gd name="connsiteX2" fmla="*/ 2210821 w 3810268"/>
              <a:gd name="connsiteY2" fmla="*/ 939864 h 3789306"/>
              <a:gd name="connsiteX3" fmla="*/ 891307 w 3810268"/>
              <a:gd name="connsiteY3" fmla="*/ 1923712 h 3789306"/>
              <a:gd name="connsiteX4" fmla="*/ 1122800 w 3810268"/>
              <a:gd name="connsiteY4" fmla="*/ 1807965 h 3789306"/>
              <a:gd name="connsiteX5" fmla="*/ 81079 w 3810268"/>
              <a:gd name="connsiteY5" fmla="*/ 3555742 h 3789306"/>
              <a:gd name="connsiteX6" fmla="*/ 289423 w 3810268"/>
              <a:gd name="connsiteY6" fmla="*/ 3335823 h 3789306"/>
              <a:gd name="connsiteX7" fmla="*/ 138952 w 3810268"/>
              <a:gd name="connsiteY7" fmla="*/ 3729363 h 3789306"/>
              <a:gd name="connsiteX8" fmla="*/ 2615935 w 3810268"/>
              <a:gd name="connsiteY8" fmla="*/ 1831114 h 3789306"/>
              <a:gd name="connsiteX9" fmla="*/ 2384441 w 3810268"/>
              <a:gd name="connsiteY9" fmla="*/ 2074183 h 3789306"/>
              <a:gd name="connsiteX10" fmla="*/ 3727104 w 3810268"/>
              <a:gd name="connsiteY10" fmla="*/ 326406 h 3789306"/>
              <a:gd name="connsiteX11" fmla="*/ 3240967 w 3810268"/>
              <a:gd name="connsiteY11" fmla="*/ 662071 h 3789306"/>
              <a:gd name="connsiteX12" fmla="*/ 3646081 w 3810268"/>
              <a:gd name="connsiteY12" fmla="*/ 233808 h 3789306"/>
              <a:gd name="connsiteX13" fmla="*/ 3310416 w 3810268"/>
              <a:gd name="connsiteY13" fmla="*/ 407428 h 3789306"/>
              <a:gd name="connsiteX14" fmla="*/ 3761828 w 3810268"/>
              <a:gd name="connsiteY14" fmla="*/ 13889 h 378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268" h="3789306">
                <a:moveTo>
                  <a:pt x="3761828" y="13889"/>
                </a:moveTo>
                <a:cubicBezTo>
                  <a:pt x="3532263" y="112274"/>
                  <a:pt x="2191529" y="843408"/>
                  <a:pt x="1933028" y="997737"/>
                </a:cubicBezTo>
                <a:cubicBezTo>
                  <a:pt x="1674527" y="1152066"/>
                  <a:pt x="2384441" y="785535"/>
                  <a:pt x="2210821" y="939864"/>
                </a:cubicBezTo>
                <a:cubicBezTo>
                  <a:pt x="2037201" y="1094193"/>
                  <a:pt x="1072644" y="1779029"/>
                  <a:pt x="891307" y="1923712"/>
                </a:cubicBezTo>
                <a:cubicBezTo>
                  <a:pt x="709970" y="2068395"/>
                  <a:pt x="1257838" y="1535960"/>
                  <a:pt x="1122800" y="1807965"/>
                </a:cubicBezTo>
                <a:cubicBezTo>
                  <a:pt x="987762" y="2079970"/>
                  <a:pt x="219975" y="3301099"/>
                  <a:pt x="81079" y="3555742"/>
                </a:cubicBezTo>
                <a:cubicBezTo>
                  <a:pt x="-57817" y="3810385"/>
                  <a:pt x="279777" y="3306886"/>
                  <a:pt x="289423" y="3335823"/>
                </a:cubicBezTo>
                <a:cubicBezTo>
                  <a:pt x="299068" y="3364760"/>
                  <a:pt x="-248800" y="3980148"/>
                  <a:pt x="138952" y="3729363"/>
                </a:cubicBezTo>
                <a:cubicBezTo>
                  <a:pt x="526704" y="3478578"/>
                  <a:pt x="2241687" y="2106977"/>
                  <a:pt x="2615935" y="1831114"/>
                </a:cubicBezTo>
                <a:cubicBezTo>
                  <a:pt x="2990183" y="1555251"/>
                  <a:pt x="2199246" y="2324968"/>
                  <a:pt x="2384441" y="2074183"/>
                </a:cubicBezTo>
                <a:cubicBezTo>
                  <a:pt x="2569636" y="1823398"/>
                  <a:pt x="3584350" y="561758"/>
                  <a:pt x="3727104" y="326406"/>
                </a:cubicBezTo>
                <a:cubicBezTo>
                  <a:pt x="3869858" y="91054"/>
                  <a:pt x="3254471" y="677504"/>
                  <a:pt x="3240967" y="662071"/>
                </a:cubicBezTo>
                <a:cubicBezTo>
                  <a:pt x="3227463" y="646638"/>
                  <a:pt x="3634506" y="276249"/>
                  <a:pt x="3646081" y="233808"/>
                </a:cubicBezTo>
                <a:cubicBezTo>
                  <a:pt x="3657656" y="191368"/>
                  <a:pt x="3289196" y="444081"/>
                  <a:pt x="3310416" y="407428"/>
                </a:cubicBezTo>
                <a:cubicBezTo>
                  <a:pt x="3331636" y="370775"/>
                  <a:pt x="3991393" y="-84496"/>
                  <a:pt x="3761828" y="1388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3" name="フリーフォーム 2232">
            <a:extLst>
              <a:ext uri="{FF2B5EF4-FFF2-40B4-BE49-F238E27FC236}">
                <a16:creationId xmlns:a16="http://schemas.microsoft.com/office/drawing/2014/main" id="{A9ACE45F-FBF7-A6D4-9E7F-90EBCE971A9A}"/>
              </a:ext>
            </a:extLst>
          </p:cNvPr>
          <p:cNvSpPr/>
          <p:nvPr/>
        </p:nvSpPr>
        <p:spPr>
          <a:xfrm>
            <a:off x="1712685" y="5303279"/>
            <a:ext cx="2700163" cy="4046443"/>
          </a:xfrm>
          <a:custGeom>
            <a:avLst/>
            <a:gdLst>
              <a:gd name="connsiteX0" fmla="*/ 2697269 w 2700163"/>
              <a:gd name="connsiteY0" fmla="*/ 44225 h 4046443"/>
              <a:gd name="connsiteX1" fmla="*/ 1354606 w 2700163"/>
              <a:gd name="connsiteY1" fmla="*/ 2891597 h 4046443"/>
              <a:gd name="connsiteX2" fmla="*/ 1574525 w 2700163"/>
              <a:gd name="connsiteY2" fmla="*/ 2648529 h 4046443"/>
              <a:gd name="connsiteX3" fmla="*/ 764297 w 2700163"/>
              <a:gd name="connsiteY3" fmla="*/ 3875445 h 4046443"/>
              <a:gd name="connsiteX4" fmla="*/ 914768 w 2700163"/>
              <a:gd name="connsiteY4" fmla="*/ 3643951 h 4046443"/>
              <a:gd name="connsiteX5" fmla="*/ 555953 w 2700163"/>
              <a:gd name="connsiteY5" fmla="*/ 3921744 h 4046443"/>
              <a:gd name="connsiteX6" fmla="*/ 590677 w 2700163"/>
              <a:gd name="connsiteY6" fmla="*/ 3701825 h 4046443"/>
              <a:gd name="connsiteX7" fmla="*/ 208712 w 2700163"/>
              <a:gd name="connsiteY7" fmla="*/ 4014341 h 4046443"/>
              <a:gd name="connsiteX8" fmla="*/ 440206 w 2700163"/>
              <a:gd name="connsiteY8" fmla="*/ 2775850 h 4046443"/>
              <a:gd name="connsiteX9" fmla="*/ 46667 w 2700163"/>
              <a:gd name="connsiteY9" fmla="*/ 3377734 h 4046443"/>
              <a:gd name="connsiteX10" fmla="*/ 1713421 w 2700163"/>
              <a:gd name="connsiteY10" fmla="*/ 1190118 h 4046443"/>
              <a:gd name="connsiteX11" fmla="*/ 1250434 w 2700163"/>
              <a:gd name="connsiteY11" fmla="*/ 1664680 h 4046443"/>
              <a:gd name="connsiteX12" fmla="*/ 2211133 w 2700163"/>
              <a:gd name="connsiteY12" fmla="*/ 460913 h 4046443"/>
              <a:gd name="connsiteX13" fmla="*/ 1724996 w 2700163"/>
              <a:gd name="connsiteY13" fmla="*/ 1109096 h 4046443"/>
              <a:gd name="connsiteX14" fmla="*/ 2697269 w 2700163"/>
              <a:gd name="connsiteY14" fmla="*/ 44225 h 4046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00163" h="4046443">
                <a:moveTo>
                  <a:pt x="2697269" y="44225"/>
                </a:moveTo>
                <a:cubicBezTo>
                  <a:pt x="2635537" y="341309"/>
                  <a:pt x="1541730" y="2457546"/>
                  <a:pt x="1354606" y="2891597"/>
                </a:cubicBezTo>
                <a:cubicBezTo>
                  <a:pt x="1167482" y="3325648"/>
                  <a:pt x="1672910" y="2484554"/>
                  <a:pt x="1574525" y="2648529"/>
                </a:cubicBezTo>
                <a:cubicBezTo>
                  <a:pt x="1476140" y="2812504"/>
                  <a:pt x="874256" y="3709541"/>
                  <a:pt x="764297" y="3875445"/>
                </a:cubicBezTo>
                <a:cubicBezTo>
                  <a:pt x="654338" y="4041349"/>
                  <a:pt x="949492" y="3636235"/>
                  <a:pt x="914768" y="3643951"/>
                </a:cubicBezTo>
                <a:cubicBezTo>
                  <a:pt x="880044" y="3651667"/>
                  <a:pt x="609968" y="3912098"/>
                  <a:pt x="555953" y="3921744"/>
                </a:cubicBezTo>
                <a:cubicBezTo>
                  <a:pt x="501938" y="3931390"/>
                  <a:pt x="648550" y="3686392"/>
                  <a:pt x="590677" y="3701825"/>
                </a:cubicBezTo>
                <a:cubicBezTo>
                  <a:pt x="532803" y="3717258"/>
                  <a:pt x="233790" y="4168670"/>
                  <a:pt x="208712" y="4014341"/>
                </a:cubicBezTo>
                <a:cubicBezTo>
                  <a:pt x="183634" y="3860012"/>
                  <a:pt x="467213" y="2881951"/>
                  <a:pt x="440206" y="2775850"/>
                </a:cubicBezTo>
                <a:cubicBezTo>
                  <a:pt x="413199" y="2669749"/>
                  <a:pt x="-165535" y="3642023"/>
                  <a:pt x="46667" y="3377734"/>
                </a:cubicBezTo>
                <a:cubicBezTo>
                  <a:pt x="258869" y="3113445"/>
                  <a:pt x="1512793" y="1475627"/>
                  <a:pt x="1713421" y="1190118"/>
                </a:cubicBezTo>
                <a:cubicBezTo>
                  <a:pt x="1914049" y="904609"/>
                  <a:pt x="1167482" y="1786214"/>
                  <a:pt x="1250434" y="1664680"/>
                </a:cubicBezTo>
                <a:cubicBezTo>
                  <a:pt x="1333386" y="1543146"/>
                  <a:pt x="2132039" y="553510"/>
                  <a:pt x="2211133" y="460913"/>
                </a:cubicBezTo>
                <a:cubicBezTo>
                  <a:pt x="2290227" y="368316"/>
                  <a:pt x="1636257" y="1176615"/>
                  <a:pt x="1724996" y="1109096"/>
                </a:cubicBezTo>
                <a:cubicBezTo>
                  <a:pt x="1813735" y="1041577"/>
                  <a:pt x="2759001" y="-252859"/>
                  <a:pt x="2697269" y="4422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4" name="フリーフォーム 2233">
            <a:extLst>
              <a:ext uri="{FF2B5EF4-FFF2-40B4-BE49-F238E27FC236}">
                <a16:creationId xmlns:a16="http://schemas.microsoft.com/office/drawing/2014/main" id="{DCB0798B-8B02-8976-4D44-B7782E9D876F}"/>
              </a:ext>
            </a:extLst>
          </p:cNvPr>
          <p:cNvSpPr/>
          <p:nvPr/>
        </p:nvSpPr>
        <p:spPr>
          <a:xfrm>
            <a:off x="765756" y="6893988"/>
            <a:ext cx="2644794" cy="2203805"/>
          </a:xfrm>
          <a:custGeom>
            <a:avLst/>
            <a:gdLst>
              <a:gd name="connsiteX0" fmla="*/ 21322 w 2644794"/>
              <a:gd name="connsiteY0" fmla="*/ 2134265 h 2203805"/>
              <a:gd name="connsiteX1" fmla="*/ 2498305 w 2644794"/>
              <a:gd name="connsiteY1" fmla="*/ 131845 h 2203805"/>
              <a:gd name="connsiteX2" fmla="*/ 2232087 w 2644794"/>
              <a:gd name="connsiteY2" fmla="*/ 386488 h 2203805"/>
              <a:gd name="connsiteX3" fmla="*/ 1190366 w 2644794"/>
              <a:gd name="connsiteY3" fmla="*/ 1972220 h 2203805"/>
              <a:gd name="connsiteX4" fmla="*/ 1572330 w 2644794"/>
              <a:gd name="connsiteY4" fmla="*/ 1682853 h 2203805"/>
              <a:gd name="connsiteX5" fmla="*/ 1086193 w 2644794"/>
              <a:gd name="connsiteY5" fmla="*/ 2203713 h 2203805"/>
              <a:gd name="connsiteX6" fmla="*/ 1271388 w 2644794"/>
              <a:gd name="connsiteY6" fmla="*/ 1729151 h 2203805"/>
              <a:gd name="connsiteX7" fmla="*/ 576907 w 2644794"/>
              <a:gd name="connsiteY7" fmla="*/ 2180564 h 2203805"/>
              <a:gd name="connsiteX8" fmla="*/ 1259814 w 2644794"/>
              <a:gd name="connsiteY8" fmla="*/ 1543956 h 2203805"/>
              <a:gd name="connsiteX9" fmla="*/ 21322 w 2644794"/>
              <a:gd name="connsiteY9" fmla="*/ 2134265 h 220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4794" h="2203805">
                <a:moveTo>
                  <a:pt x="21322" y="2134265"/>
                </a:moveTo>
                <a:cubicBezTo>
                  <a:pt x="227737" y="1898913"/>
                  <a:pt x="2129844" y="423141"/>
                  <a:pt x="2498305" y="131845"/>
                </a:cubicBezTo>
                <a:cubicBezTo>
                  <a:pt x="2866766" y="-159451"/>
                  <a:pt x="2450077" y="79759"/>
                  <a:pt x="2232087" y="386488"/>
                </a:cubicBezTo>
                <a:cubicBezTo>
                  <a:pt x="2014097" y="693217"/>
                  <a:pt x="1300326" y="1756159"/>
                  <a:pt x="1190366" y="1972220"/>
                </a:cubicBezTo>
                <a:cubicBezTo>
                  <a:pt x="1080406" y="2188281"/>
                  <a:pt x="1589692" y="1644271"/>
                  <a:pt x="1572330" y="1682853"/>
                </a:cubicBezTo>
                <a:cubicBezTo>
                  <a:pt x="1554968" y="1721435"/>
                  <a:pt x="1136350" y="2195997"/>
                  <a:pt x="1086193" y="2203713"/>
                </a:cubicBezTo>
                <a:cubicBezTo>
                  <a:pt x="1036036" y="2211429"/>
                  <a:pt x="1356269" y="1733009"/>
                  <a:pt x="1271388" y="1729151"/>
                </a:cubicBezTo>
                <a:cubicBezTo>
                  <a:pt x="1186507" y="1725293"/>
                  <a:pt x="578836" y="2211430"/>
                  <a:pt x="576907" y="2180564"/>
                </a:cubicBezTo>
                <a:cubicBezTo>
                  <a:pt x="574978" y="2149698"/>
                  <a:pt x="1346624" y="1549743"/>
                  <a:pt x="1259814" y="1543956"/>
                </a:cubicBezTo>
                <a:cubicBezTo>
                  <a:pt x="1173004" y="1538169"/>
                  <a:pt x="-185093" y="2369617"/>
                  <a:pt x="21322" y="2134265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5" name="フリーフォーム 2234">
            <a:extLst>
              <a:ext uri="{FF2B5EF4-FFF2-40B4-BE49-F238E27FC236}">
                <a16:creationId xmlns:a16="http://schemas.microsoft.com/office/drawing/2014/main" id="{62CC3DEB-3CF2-32DB-11A8-67FC8CF1F33A}"/>
              </a:ext>
            </a:extLst>
          </p:cNvPr>
          <p:cNvSpPr/>
          <p:nvPr/>
        </p:nvSpPr>
        <p:spPr>
          <a:xfrm>
            <a:off x="425450" y="6895321"/>
            <a:ext cx="2688484" cy="2318524"/>
          </a:xfrm>
          <a:custGeom>
            <a:avLst/>
            <a:gdLst>
              <a:gd name="connsiteX0" fmla="*/ 130135 w 2688484"/>
              <a:gd name="connsiteY0" fmla="*/ 2144507 h 2318524"/>
              <a:gd name="connsiteX1" fmla="*/ 2618692 w 2688484"/>
              <a:gd name="connsiteY1" fmla="*/ 61064 h 2318524"/>
              <a:gd name="connsiteX2" fmla="*/ 1993659 w 2688484"/>
              <a:gd name="connsiteY2" fmla="*/ 616649 h 2318524"/>
              <a:gd name="connsiteX3" fmla="*/ 1924211 w 2688484"/>
              <a:gd name="connsiteY3" fmla="*/ 1253256 h 2318524"/>
              <a:gd name="connsiteX4" fmla="*/ 1715866 w 2688484"/>
              <a:gd name="connsiteY4" fmla="*/ 2179231 h 2318524"/>
              <a:gd name="connsiteX5" fmla="*/ 1866337 w 2688484"/>
              <a:gd name="connsiteY5" fmla="*/ 1577347 h 2318524"/>
              <a:gd name="connsiteX6" fmla="*/ 963512 w 2688484"/>
              <a:gd name="connsiteY6" fmla="*/ 2271828 h 2318524"/>
              <a:gd name="connsiteX7" fmla="*/ 1576970 w 2688484"/>
              <a:gd name="connsiteY7" fmla="*/ 1600497 h 2318524"/>
              <a:gd name="connsiteX8" fmla="*/ 130135 w 2688484"/>
              <a:gd name="connsiteY8" fmla="*/ 2306552 h 2318524"/>
              <a:gd name="connsiteX9" fmla="*/ 326904 w 2688484"/>
              <a:gd name="connsiteY9" fmla="*/ 2051909 h 2318524"/>
              <a:gd name="connsiteX10" fmla="*/ 130135 w 2688484"/>
              <a:gd name="connsiteY10" fmla="*/ 2144507 h 231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8484" h="2318524">
                <a:moveTo>
                  <a:pt x="130135" y="2144507"/>
                </a:moveTo>
                <a:cubicBezTo>
                  <a:pt x="512100" y="1812699"/>
                  <a:pt x="2308105" y="315707"/>
                  <a:pt x="2618692" y="61064"/>
                </a:cubicBezTo>
                <a:cubicBezTo>
                  <a:pt x="2929279" y="-193579"/>
                  <a:pt x="2109406" y="417950"/>
                  <a:pt x="1993659" y="616649"/>
                </a:cubicBezTo>
                <a:cubicBezTo>
                  <a:pt x="1877912" y="815348"/>
                  <a:pt x="1970510" y="992826"/>
                  <a:pt x="1924211" y="1253256"/>
                </a:cubicBezTo>
                <a:cubicBezTo>
                  <a:pt x="1877912" y="1513686"/>
                  <a:pt x="1725512" y="2125216"/>
                  <a:pt x="1715866" y="2179231"/>
                </a:cubicBezTo>
                <a:cubicBezTo>
                  <a:pt x="1706220" y="2233246"/>
                  <a:pt x="1991729" y="1561914"/>
                  <a:pt x="1866337" y="1577347"/>
                </a:cubicBezTo>
                <a:cubicBezTo>
                  <a:pt x="1740945" y="1592780"/>
                  <a:pt x="1011740" y="2267970"/>
                  <a:pt x="963512" y="2271828"/>
                </a:cubicBezTo>
                <a:cubicBezTo>
                  <a:pt x="915284" y="2275686"/>
                  <a:pt x="1715866" y="1594710"/>
                  <a:pt x="1576970" y="1600497"/>
                </a:cubicBezTo>
                <a:cubicBezTo>
                  <a:pt x="1438074" y="1606284"/>
                  <a:pt x="338479" y="2231317"/>
                  <a:pt x="130135" y="2306552"/>
                </a:cubicBezTo>
                <a:cubicBezTo>
                  <a:pt x="-78209" y="2381787"/>
                  <a:pt x="324975" y="2078916"/>
                  <a:pt x="326904" y="2051909"/>
                </a:cubicBezTo>
                <a:cubicBezTo>
                  <a:pt x="328833" y="2024902"/>
                  <a:pt x="-251830" y="2476315"/>
                  <a:pt x="130135" y="2144507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6" name="フリーフォーム 2235">
            <a:extLst>
              <a:ext uri="{FF2B5EF4-FFF2-40B4-BE49-F238E27FC236}">
                <a16:creationId xmlns:a16="http://schemas.microsoft.com/office/drawing/2014/main" id="{0B40401F-28C6-D7B7-CB05-FC47ACF79FB6}"/>
              </a:ext>
            </a:extLst>
          </p:cNvPr>
          <p:cNvSpPr/>
          <p:nvPr/>
        </p:nvSpPr>
        <p:spPr>
          <a:xfrm>
            <a:off x="1653354" y="3715167"/>
            <a:ext cx="2347104" cy="868412"/>
          </a:xfrm>
          <a:custGeom>
            <a:avLst/>
            <a:gdLst>
              <a:gd name="connsiteX0" fmla="*/ 1217168 w 2347104"/>
              <a:gd name="connsiteY0" fmla="*/ 306 h 868412"/>
              <a:gd name="connsiteX1" fmla="*/ 2316762 w 2347104"/>
              <a:gd name="connsiteY1" fmla="*/ 382271 h 868412"/>
              <a:gd name="connsiteX2" fmla="*/ 2038970 w 2347104"/>
              <a:gd name="connsiteY2" fmla="*/ 856833 h 868412"/>
              <a:gd name="connsiteX3" fmla="*/ 2038970 w 2347104"/>
              <a:gd name="connsiteY3" fmla="*/ 729511 h 868412"/>
              <a:gd name="connsiteX4" fmla="*/ 2004246 w 2347104"/>
              <a:gd name="connsiteY4" fmla="*/ 810534 h 868412"/>
              <a:gd name="connsiteX5" fmla="*/ 1460236 w 2347104"/>
              <a:gd name="connsiteY5" fmla="*/ 741086 h 868412"/>
              <a:gd name="connsiteX6" fmla="*/ 48124 w 2347104"/>
              <a:gd name="connsiteY6" fmla="*/ 752661 h 868412"/>
              <a:gd name="connsiteX7" fmla="*/ 302768 w 2347104"/>
              <a:gd name="connsiteY7" fmla="*/ 648489 h 868412"/>
              <a:gd name="connsiteX8" fmla="*/ 36550 w 2347104"/>
              <a:gd name="connsiteY8" fmla="*/ 694787 h 868412"/>
              <a:gd name="connsiteX9" fmla="*/ 1055122 w 2347104"/>
              <a:gd name="connsiteY9" fmla="*/ 35030 h 868412"/>
              <a:gd name="connsiteX10" fmla="*/ 557411 w 2347104"/>
              <a:gd name="connsiteY10" fmla="*/ 312823 h 868412"/>
              <a:gd name="connsiteX11" fmla="*/ 1217168 w 2347104"/>
              <a:gd name="connsiteY11" fmla="*/ 306 h 868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7104" h="868412">
                <a:moveTo>
                  <a:pt x="1217168" y="306"/>
                </a:moveTo>
                <a:cubicBezTo>
                  <a:pt x="1510393" y="11881"/>
                  <a:pt x="2179795" y="239517"/>
                  <a:pt x="2316762" y="382271"/>
                </a:cubicBezTo>
                <a:cubicBezTo>
                  <a:pt x="2453729" y="525026"/>
                  <a:pt x="2085269" y="798960"/>
                  <a:pt x="2038970" y="856833"/>
                </a:cubicBezTo>
                <a:cubicBezTo>
                  <a:pt x="1992671" y="914706"/>
                  <a:pt x="2044757" y="737227"/>
                  <a:pt x="2038970" y="729511"/>
                </a:cubicBezTo>
                <a:cubicBezTo>
                  <a:pt x="2033183" y="721795"/>
                  <a:pt x="2100702" y="808605"/>
                  <a:pt x="2004246" y="810534"/>
                </a:cubicBezTo>
                <a:cubicBezTo>
                  <a:pt x="1907790" y="812463"/>
                  <a:pt x="1786256" y="750731"/>
                  <a:pt x="1460236" y="741086"/>
                </a:cubicBezTo>
                <a:cubicBezTo>
                  <a:pt x="1134216" y="731441"/>
                  <a:pt x="241035" y="768094"/>
                  <a:pt x="48124" y="752661"/>
                </a:cubicBezTo>
                <a:cubicBezTo>
                  <a:pt x="-144787" y="737228"/>
                  <a:pt x="304697" y="658135"/>
                  <a:pt x="302768" y="648489"/>
                </a:cubicBezTo>
                <a:cubicBezTo>
                  <a:pt x="300839" y="638843"/>
                  <a:pt x="-88842" y="797030"/>
                  <a:pt x="36550" y="694787"/>
                </a:cubicBezTo>
                <a:cubicBezTo>
                  <a:pt x="161942" y="592544"/>
                  <a:pt x="968312" y="98691"/>
                  <a:pt x="1055122" y="35030"/>
                </a:cubicBezTo>
                <a:cubicBezTo>
                  <a:pt x="1141932" y="-28631"/>
                  <a:pt x="532332" y="316681"/>
                  <a:pt x="557411" y="312823"/>
                </a:cubicBezTo>
                <a:cubicBezTo>
                  <a:pt x="582490" y="308965"/>
                  <a:pt x="923943" y="-11269"/>
                  <a:pt x="1217168" y="306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7" name="フリーフォーム 2236">
            <a:extLst>
              <a:ext uri="{FF2B5EF4-FFF2-40B4-BE49-F238E27FC236}">
                <a16:creationId xmlns:a16="http://schemas.microsoft.com/office/drawing/2014/main" id="{71E6858C-CA5F-C8B0-4548-DA34B177B8F5}"/>
              </a:ext>
            </a:extLst>
          </p:cNvPr>
          <p:cNvSpPr/>
          <p:nvPr/>
        </p:nvSpPr>
        <p:spPr>
          <a:xfrm>
            <a:off x="1547209" y="3958158"/>
            <a:ext cx="2399772" cy="2199574"/>
          </a:xfrm>
          <a:custGeom>
            <a:avLst/>
            <a:gdLst>
              <a:gd name="connsiteX0" fmla="*/ 2249287 w 2399772"/>
              <a:gd name="connsiteY0" fmla="*/ 405498 h 2199574"/>
              <a:gd name="connsiteX1" fmla="*/ 2017794 w 2399772"/>
              <a:gd name="connsiteY1" fmla="*/ 1192576 h 2199574"/>
              <a:gd name="connsiteX2" fmla="*/ 2075667 w 2399772"/>
              <a:gd name="connsiteY2" fmla="*/ 1400920 h 2199574"/>
              <a:gd name="connsiteX3" fmla="*/ 2399758 w 2399772"/>
              <a:gd name="connsiteY3" fmla="*/ 1412495 h 2199574"/>
              <a:gd name="connsiteX4" fmla="*/ 2087242 w 2399772"/>
              <a:gd name="connsiteY4" fmla="*/ 1632414 h 2199574"/>
              <a:gd name="connsiteX5" fmla="*/ 1682128 w 2399772"/>
              <a:gd name="connsiteY5" fmla="*/ 2118551 h 2199574"/>
              <a:gd name="connsiteX6" fmla="*/ 1346462 w 2399772"/>
              <a:gd name="connsiteY6" fmla="*/ 2164850 h 2199574"/>
              <a:gd name="connsiteX7" fmla="*/ 1415910 w 2399772"/>
              <a:gd name="connsiteY7" fmla="*/ 2199574 h 2199574"/>
              <a:gd name="connsiteX8" fmla="*/ 38523 w 2399772"/>
              <a:gd name="connsiteY8" fmla="*/ 1748161 h 2199574"/>
              <a:gd name="connsiteX9" fmla="*/ 397338 w 2399772"/>
              <a:gd name="connsiteY9" fmla="*/ 1898632 h 2199574"/>
              <a:gd name="connsiteX10" fmla="*/ 50097 w 2399772"/>
              <a:gd name="connsiteY10" fmla="*/ 1516667 h 2199574"/>
              <a:gd name="connsiteX11" fmla="*/ 96396 w 2399772"/>
              <a:gd name="connsiteY11" fmla="*/ 1597690 h 2199574"/>
              <a:gd name="connsiteX12" fmla="*/ 3799 w 2399772"/>
              <a:gd name="connsiteY12" fmla="*/ 231877 h 2199574"/>
              <a:gd name="connsiteX13" fmla="*/ 38523 w 2399772"/>
              <a:gd name="connsiteY13" fmla="*/ 880060 h 2199574"/>
              <a:gd name="connsiteX14" fmla="*/ 223718 w 2399772"/>
              <a:gd name="connsiteY14" fmla="*/ 278176 h 2199574"/>
              <a:gd name="connsiteX15" fmla="*/ 1253864 w 2399772"/>
              <a:gd name="connsiteY15" fmla="*/ 498095 h 2199574"/>
              <a:gd name="connsiteX16" fmla="*/ 1022371 w 2399772"/>
              <a:gd name="connsiteY16" fmla="*/ 266601 h 2199574"/>
              <a:gd name="connsiteX17" fmla="*/ 1728426 w 2399772"/>
              <a:gd name="connsiteY17" fmla="*/ 428647 h 2199574"/>
              <a:gd name="connsiteX18" fmla="*/ 1994644 w 2399772"/>
              <a:gd name="connsiteY18" fmla="*/ 509670 h 2199574"/>
              <a:gd name="connsiteX19" fmla="*/ 2121966 w 2399772"/>
              <a:gd name="connsiteY19" fmla="*/ 384 h 2199574"/>
              <a:gd name="connsiteX20" fmla="*/ 2110391 w 2399772"/>
              <a:gd name="connsiteY20" fmla="*/ 602267 h 2199574"/>
              <a:gd name="connsiteX21" fmla="*/ 2249287 w 2399772"/>
              <a:gd name="connsiteY21" fmla="*/ 405498 h 2199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399772" h="2199574">
                <a:moveTo>
                  <a:pt x="2249287" y="405498"/>
                </a:moveTo>
                <a:cubicBezTo>
                  <a:pt x="2233854" y="503883"/>
                  <a:pt x="2046731" y="1026672"/>
                  <a:pt x="2017794" y="1192576"/>
                </a:cubicBezTo>
                <a:cubicBezTo>
                  <a:pt x="1988857" y="1358480"/>
                  <a:pt x="2012006" y="1364267"/>
                  <a:pt x="2075667" y="1400920"/>
                </a:cubicBezTo>
                <a:cubicBezTo>
                  <a:pt x="2139328" y="1437573"/>
                  <a:pt x="2397829" y="1373913"/>
                  <a:pt x="2399758" y="1412495"/>
                </a:cubicBezTo>
                <a:cubicBezTo>
                  <a:pt x="2401687" y="1451077"/>
                  <a:pt x="2206847" y="1514738"/>
                  <a:pt x="2087242" y="1632414"/>
                </a:cubicBezTo>
                <a:cubicBezTo>
                  <a:pt x="1967637" y="1750090"/>
                  <a:pt x="1805591" y="2029812"/>
                  <a:pt x="1682128" y="2118551"/>
                </a:cubicBezTo>
                <a:cubicBezTo>
                  <a:pt x="1558665" y="2207290"/>
                  <a:pt x="1346462" y="2164850"/>
                  <a:pt x="1346462" y="2164850"/>
                </a:cubicBezTo>
                <a:cubicBezTo>
                  <a:pt x="1302092" y="2178354"/>
                  <a:pt x="1415910" y="2199574"/>
                  <a:pt x="1415910" y="2199574"/>
                </a:cubicBezTo>
                <a:lnTo>
                  <a:pt x="38523" y="1748161"/>
                </a:lnTo>
                <a:cubicBezTo>
                  <a:pt x="-131239" y="1698004"/>
                  <a:pt x="395409" y="1937214"/>
                  <a:pt x="397338" y="1898632"/>
                </a:cubicBezTo>
                <a:cubicBezTo>
                  <a:pt x="399267" y="1860050"/>
                  <a:pt x="100254" y="1566824"/>
                  <a:pt x="50097" y="1516667"/>
                </a:cubicBezTo>
                <a:cubicBezTo>
                  <a:pt x="-60" y="1466510"/>
                  <a:pt x="104112" y="1811822"/>
                  <a:pt x="96396" y="1597690"/>
                </a:cubicBezTo>
                <a:cubicBezTo>
                  <a:pt x="88680" y="1383558"/>
                  <a:pt x="13444" y="351482"/>
                  <a:pt x="3799" y="231877"/>
                </a:cubicBezTo>
                <a:cubicBezTo>
                  <a:pt x="-5846" y="112272"/>
                  <a:pt x="1870" y="872344"/>
                  <a:pt x="38523" y="880060"/>
                </a:cubicBezTo>
                <a:cubicBezTo>
                  <a:pt x="75176" y="887776"/>
                  <a:pt x="21161" y="341837"/>
                  <a:pt x="223718" y="278176"/>
                </a:cubicBezTo>
                <a:cubicBezTo>
                  <a:pt x="426275" y="214515"/>
                  <a:pt x="1120755" y="500024"/>
                  <a:pt x="1253864" y="498095"/>
                </a:cubicBezTo>
                <a:cubicBezTo>
                  <a:pt x="1386973" y="496166"/>
                  <a:pt x="943277" y="278176"/>
                  <a:pt x="1022371" y="266601"/>
                </a:cubicBezTo>
                <a:cubicBezTo>
                  <a:pt x="1101465" y="255026"/>
                  <a:pt x="1566380" y="388135"/>
                  <a:pt x="1728426" y="428647"/>
                </a:cubicBezTo>
                <a:cubicBezTo>
                  <a:pt x="1890471" y="469159"/>
                  <a:pt x="1929054" y="581047"/>
                  <a:pt x="1994644" y="509670"/>
                </a:cubicBezTo>
                <a:cubicBezTo>
                  <a:pt x="2060234" y="438293"/>
                  <a:pt x="2102675" y="-15049"/>
                  <a:pt x="2121966" y="384"/>
                </a:cubicBezTo>
                <a:cubicBezTo>
                  <a:pt x="2141257" y="15817"/>
                  <a:pt x="2091100" y="534748"/>
                  <a:pt x="2110391" y="602267"/>
                </a:cubicBezTo>
                <a:cubicBezTo>
                  <a:pt x="2129682" y="669786"/>
                  <a:pt x="2264720" y="307113"/>
                  <a:pt x="2249287" y="405498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8" name="フリーフォーム 2237">
            <a:extLst>
              <a:ext uri="{FF2B5EF4-FFF2-40B4-BE49-F238E27FC236}">
                <a16:creationId xmlns:a16="http://schemas.microsoft.com/office/drawing/2014/main" id="{4774E685-23C3-93F8-968E-51F2E6964BBB}"/>
              </a:ext>
            </a:extLst>
          </p:cNvPr>
          <p:cNvSpPr/>
          <p:nvPr/>
        </p:nvSpPr>
        <p:spPr>
          <a:xfrm>
            <a:off x="1171590" y="5655773"/>
            <a:ext cx="2891775" cy="2754671"/>
          </a:xfrm>
          <a:custGeom>
            <a:avLst/>
            <a:gdLst>
              <a:gd name="connsiteX0" fmla="*/ 2891124 w 2891775"/>
              <a:gd name="connsiteY0" fmla="*/ 4247 h 2754671"/>
              <a:gd name="connsiteX1" fmla="*/ 1675782 w 2891775"/>
              <a:gd name="connsiteY1" fmla="*/ 1208014 h 2754671"/>
              <a:gd name="connsiteX2" fmla="*/ 1860977 w 2891775"/>
              <a:gd name="connsiteY2" fmla="*/ 1069118 h 2754671"/>
              <a:gd name="connsiteX3" fmla="*/ 830830 w 2891775"/>
              <a:gd name="connsiteY3" fmla="*/ 1879346 h 2754671"/>
              <a:gd name="connsiteX4" fmla="*/ 1027600 w 2891775"/>
              <a:gd name="connsiteY4" fmla="*/ 1717300 h 2754671"/>
              <a:gd name="connsiteX5" fmla="*/ 518314 w 2891775"/>
              <a:gd name="connsiteY5" fmla="*/ 2342333 h 2754671"/>
              <a:gd name="connsiteX6" fmla="*/ 9028 w 2891775"/>
              <a:gd name="connsiteY6" fmla="*/ 2724298 h 2754671"/>
              <a:gd name="connsiteX7" fmla="*/ 969726 w 2891775"/>
              <a:gd name="connsiteY7" fmla="*/ 1532105 h 2754671"/>
              <a:gd name="connsiteX8" fmla="*/ 738233 w 2891775"/>
              <a:gd name="connsiteY8" fmla="*/ 1752024 h 2754671"/>
              <a:gd name="connsiteX9" fmla="*/ 2404987 w 2891775"/>
              <a:gd name="connsiteY9" fmla="*/ 282040 h 2754671"/>
              <a:gd name="connsiteX10" fmla="*/ 1490587 w 2891775"/>
              <a:gd name="connsiteY10" fmla="*/ 791326 h 2754671"/>
              <a:gd name="connsiteX11" fmla="*/ 2891124 w 2891775"/>
              <a:gd name="connsiteY11" fmla="*/ 4247 h 275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91775" h="2754671">
                <a:moveTo>
                  <a:pt x="2891124" y="4247"/>
                </a:moveTo>
                <a:cubicBezTo>
                  <a:pt x="2921990" y="73695"/>
                  <a:pt x="1847473" y="1030536"/>
                  <a:pt x="1675782" y="1208014"/>
                </a:cubicBezTo>
                <a:cubicBezTo>
                  <a:pt x="1504091" y="1385492"/>
                  <a:pt x="1860977" y="1069118"/>
                  <a:pt x="1860977" y="1069118"/>
                </a:cubicBezTo>
                <a:lnTo>
                  <a:pt x="830830" y="1879346"/>
                </a:lnTo>
                <a:cubicBezTo>
                  <a:pt x="691934" y="1987376"/>
                  <a:pt x="1079686" y="1640136"/>
                  <a:pt x="1027600" y="1717300"/>
                </a:cubicBezTo>
                <a:cubicBezTo>
                  <a:pt x="975514" y="1794465"/>
                  <a:pt x="688076" y="2174500"/>
                  <a:pt x="518314" y="2342333"/>
                </a:cubicBezTo>
                <a:cubicBezTo>
                  <a:pt x="348552" y="2510166"/>
                  <a:pt x="-66207" y="2859336"/>
                  <a:pt x="9028" y="2724298"/>
                </a:cubicBezTo>
                <a:cubicBezTo>
                  <a:pt x="84263" y="2589260"/>
                  <a:pt x="848192" y="1694151"/>
                  <a:pt x="969726" y="1532105"/>
                </a:cubicBezTo>
                <a:cubicBezTo>
                  <a:pt x="1091260" y="1370059"/>
                  <a:pt x="499023" y="1960368"/>
                  <a:pt x="738233" y="1752024"/>
                </a:cubicBezTo>
                <a:cubicBezTo>
                  <a:pt x="977443" y="1543680"/>
                  <a:pt x="2279595" y="442156"/>
                  <a:pt x="2404987" y="282040"/>
                </a:cubicBezTo>
                <a:cubicBezTo>
                  <a:pt x="2530379" y="121924"/>
                  <a:pt x="1411493" y="843412"/>
                  <a:pt x="1490587" y="791326"/>
                </a:cubicBezTo>
                <a:cubicBezTo>
                  <a:pt x="1569681" y="739240"/>
                  <a:pt x="2860258" y="-65201"/>
                  <a:pt x="2891124" y="424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9" name="フリーフォーム 2238">
            <a:extLst>
              <a:ext uri="{FF2B5EF4-FFF2-40B4-BE49-F238E27FC236}">
                <a16:creationId xmlns:a16="http://schemas.microsoft.com/office/drawing/2014/main" id="{5CA7ED6F-38C7-5D6D-DEB4-4014F452F1B3}"/>
              </a:ext>
            </a:extLst>
          </p:cNvPr>
          <p:cNvSpPr/>
          <p:nvPr/>
        </p:nvSpPr>
        <p:spPr>
          <a:xfrm>
            <a:off x="1341138" y="5784585"/>
            <a:ext cx="2633047" cy="2417568"/>
          </a:xfrm>
          <a:custGeom>
            <a:avLst/>
            <a:gdLst>
              <a:gd name="connsiteX0" fmla="*/ 2617404 w 2633047"/>
              <a:gd name="connsiteY0" fmla="*/ 25906 h 2417568"/>
              <a:gd name="connsiteX1" fmla="*/ 290892 w 2633047"/>
              <a:gd name="connsiteY1" fmla="*/ 2190372 h 2417568"/>
              <a:gd name="connsiteX2" fmla="*/ 464513 w 2633047"/>
              <a:gd name="connsiteY2" fmla="*/ 2005177 h 2417568"/>
              <a:gd name="connsiteX3" fmla="*/ 36249 w 2633047"/>
              <a:gd name="connsiteY3" fmla="*/ 2375567 h 2417568"/>
              <a:gd name="connsiteX4" fmla="*/ 1564108 w 2633047"/>
              <a:gd name="connsiteY4" fmla="*/ 847709 h 2417568"/>
              <a:gd name="connsiteX5" fmla="*/ 1321039 w 2633047"/>
              <a:gd name="connsiteY5" fmla="*/ 986605 h 2417568"/>
              <a:gd name="connsiteX6" fmla="*/ 2617404 w 2633047"/>
              <a:gd name="connsiteY6" fmla="*/ 25906 h 241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33047" h="2417568">
                <a:moveTo>
                  <a:pt x="2617404" y="25906"/>
                </a:moveTo>
                <a:cubicBezTo>
                  <a:pt x="2445713" y="226534"/>
                  <a:pt x="649707" y="1860494"/>
                  <a:pt x="290892" y="2190372"/>
                </a:cubicBezTo>
                <a:cubicBezTo>
                  <a:pt x="-67923" y="2520251"/>
                  <a:pt x="506953" y="1974311"/>
                  <a:pt x="464513" y="2005177"/>
                </a:cubicBezTo>
                <a:cubicBezTo>
                  <a:pt x="422073" y="2036043"/>
                  <a:pt x="-147017" y="2568478"/>
                  <a:pt x="36249" y="2375567"/>
                </a:cubicBezTo>
                <a:cubicBezTo>
                  <a:pt x="219515" y="2182656"/>
                  <a:pt x="1349976" y="1079203"/>
                  <a:pt x="1564108" y="847709"/>
                </a:cubicBezTo>
                <a:cubicBezTo>
                  <a:pt x="1778240" y="616215"/>
                  <a:pt x="1147419" y="1121643"/>
                  <a:pt x="1321039" y="986605"/>
                </a:cubicBezTo>
                <a:cubicBezTo>
                  <a:pt x="1494659" y="851567"/>
                  <a:pt x="2789095" y="-174722"/>
                  <a:pt x="2617404" y="25906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0" name="フリーフォーム 2239">
            <a:extLst>
              <a:ext uri="{FF2B5EF4-FFF2-40B4-BE49-F238E27FC236}">
                <a16:creationId xmlns:a16="http://schemas.microsoft.com/office/drawing/2014/main" id="{4B3A58DA-3EE0-8ED5-F8D1-D1CDF3B7ADFF}"/>
              </a:ext>
            </a:extLst>
          </p:cNvPr>
          <p:cNvSpPr/>
          <p:nvPr/>
        </p:nvSpPr>
        <p:spPr>
          <a:xfrm>
            <a:off x="7024039" y="4490221"/>
            <a:ext cx="673952" cy="375749"/>
          </a:xfrm>
          <a:custGeom>
            <a:avLst/>
            <a:gdLst>
              <a:gd name="connsiteX0" fmla="*/ 1794 w 673952"/>
              <a:gd name="connsiteY0" fmla="*/ 324847 h 375749"/>
              <a:gd name="connsiteX1" fmla="*/ 522655 w 673952"/>
              <a:gd name="connsiteY1" fmla="*/ 756 h 375749"/>
              <a:gd name="connsiteX2" fmla="*/ 198564 w 673952"/>
              <a:gd name="connsiteY2" fmla="*/ 232250 h 375749"/>
              <a:gd name="connsiteX3" fmla="*/ 673126 w 673952"/>
              <a:gd name="connsiteY3" fmla="*/ 128078 h 375749"/>
              <a:gd name="connsiteX4" fmla="*/ 314310 w 673952"/>
              <a:gd name="connsiteY4" fmla="*/ 371146 h 375749"/>
              <a:gd name="connsiteX5" fmla="*/ 349034 w 673952"/>
              <a:gd name="connsiteY5" fmla="*/ 290123 h 375749"/>
              <a:gd name="connsiteX6" fmla="*/ 1794 w 673952"/>
              <a:gd name="connsiteY6" fmla="*/ 324847 h 37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3952" h="375749">
                <a:moveTo>
                  <a:pt x="1794" y="324847"/>
                </a:moveTo>
                <a:cubicBezTo>
                  <a:pt x="30731" y="276619"/>
                  <a:pt x="489860" y="16189"/>
                  <a:pt x="522655" y="756"/>
                </a:cubicBezTo>
                <a:cubicBezTo>
                  <a:pt x="555450" y="-14677"/>
                  <a:pt x="173486" y="211030"/>
                  <a:pt x="198564" y="232250"/>
                </a:cubicBezTo>
                <a:cubicBezTo>
                  <a:pt x="223642" y="253470"/>
                  <a:pt x="653835" y="104929"/>
                  <a:pt x="673126" y="128078"/>
                </a:cubicBezTo>
                <a:cubicBezTo>
                  <a:pt x="692417" y="151227"/>
                  <a:pt x="368325" y="344139"/>
                  <a:pt x="314310" y="371146"/>
                </a:cubicBezTo>
                <a:cubicBezTo>
                  <a:pt x="260295" y="398154"/>
                  <a:pt x="395333" y="297839"/>
                  <a:pt x="349034" y="290123"/>
                </a:cubicBezTo>
                <a:cubicBezTo>
                  <a:pt x="302735" y="282407"/>
                  <a:pt x="-27143" y="373075"/>
                  <a:pt x="1794" y="32484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1" name="フリーフォーム 2240">
            <a:extLst>
              <a:ext uri="{FF2B5EF4-FFF2-40B4-BE49-F238E27FC236}">
                <a16:creationId xmlns:a16="http://schemas.microsoft.com/office/drawing/2014/main" id="{CD8F3EE8-D872-885B-2684-4181BF214DFB}"/>
              </a:ext>
            </a:extLst>
          </p:cNvPr>
          <p:cNvSpPr/>
          <p:nvPr/>
        </p:nvSpPr>
        <p:spPr>
          <a:xfrm>
            <a:off x="6025475" y="6401872"/>
            <a:ext cx="271272" cy="1495813"/>
          </a:xfrm>
          <a:custGeom>
            <a:avLst/>
            <a:gdLst>
              <a:gd name="connsiteX0" fmla="*/ 271153 w 271272"/>
              <a:gd name="connsiteY0" fmla="*/ 22077 h 1495813"/>
              <a:gd name="connsiteX1" fmla="*/ 143831 w 271272"/>
              <a:gd name="connsiteY1" fmla="*/ 867029 h 1495813"/>
              <a:gd name="connsiteX2" fmla="*/ 28084 w 271272"/>
              <a:gd name="connsiteY2" fmla="*/ 1492062 h 1495813"/>
              <a:gd name="connsiteX3" fmla="*/ 51234 w 271272"/>
              <a:gd name="connsiteY3" fmla="*/ 577662 h 1495813"/>
              <a:gd name="connsiteX4" fmla="*/ 4935 w 271272"/>
              <a:gd name="connsiteY4" fmla="*/ 670260 h 1495813"/>
              <a:gd name="connsiteX5" fmla="*/ 190130 w 271272"/>
              <a:gd name="connsiteY5" fmla="*/ 22077 h 1495813"/>
              <a:gd name="connsiteX6" fmla="*/ 120682 w 271272"/>
              <a:gd name="connsiteY6" fmla="*/ 230422 h 1495813"/>
              <a:gd name="connsiteX7" fmla="*/ 271153 w 271272"/>
              <a:gd name="connsiteY7" fmla="*/ 22077 h 1495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72" h="1495813">
                <a:moveTo>
                  <a:pt x="271153" y="22077"/>
                </a:moveTo>
                <a:cubicBezTo>
                  <a:pt x="275011" y="128178"/>
                  <a:pt x="184342" y="622032"/>
                  <a:pt x="143831" y="867029"/>
                </a:cubicBezTo>
                <a:cubicBezTo>
                  <a:pt x="103320" y="1112026"/>
                  <a:pt x="43517" y="1540290"/>
                  <a:pt x="28084" y="1492062"/>
                </a:cubicBezTo>
                <a:cubicBezTo>
                  <a:pt x="12651" y="1443834"/>
                  <a:pt x="55092" y="714629"/>
                  <a:pt x="51234" y="577662"/>
                </a:cubicBezTo>
                <a:cubicBezTo>
                  <a:pt x="47376" y="440695"/>
                  <a:pt x="-18214" y="762858"/>
                  <a:pt x="4935" y="670260"/>
                </a:cubicBezTo>
                <a:cubicBezTo>
                  <a:pt x="28084" y="577662"/>
                  <a:pt x="170839" y="95383"/>
                  <a:pt x="190130" y="22077"/>
                </a:cubicBezTo>
                <a:cubicBezTo>
                  <a:pt x="209421" y="-51229"/>
                  <a:pt x="101391" y="234280"/>
                  <a:pt x="120682" y="230422"/>
                </a:cubicBezTo>
                <a:cubicBezTo>
                  <a:pt x="139973" y="226564"/>
                  <a:pt x="267295" y="-84024"/>
                  <a:pt x="271153" y="22077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2" name="フリーフォーム 2241">
            <a:extLst>
              <a:ext uri="{FF2B5EF4-FFF2-40B4-BE49-F238E27FC236}">
                <a16:creationId xmlns:a16="http://schemas.microsoft.com/office/drawing/2014/main" id="{91EFE9B5-5D6D-76A6-865D-23A94D162ABF}"/>
              </a:ext>
            </a:extLst>
          </p:cNvPr>
          <p:cNvSpPr/>
          <p:nvPr/>
        </p:nvSpPr>
        <p:spPr>
          <a:xfrm>
            <a:off x="6049059" y="6422599"/>
            <a:ext cx="236257" cy="1115623"/>
          </a:xfrm>
          <a:custGeom>
            <a:avLst/>
            <a:gdLst>
              <a:gd name="connsiteX0" fmla="*/ 235994 w 236257"/>
              <a:gd name="connsiteY0" fmla="*/ 12925 h 1115623"/>
              <a:gd name="connsiteX1" fmla="*/ 50799 w 236257"/>
              <a:gd name="connsiteY1" fmla="*/ 1112520 h 1115623"/>
              <a:gd name="connsiteX2" fmla="*/ 62374 w 236257"/>
              <a:gd name="connsiteY2" fmla="*/ 348591 h 1115623"/>
              <a:gd name="connsiteX3" fmla="*/ 4500 w 236257"/>
              <a:gd name="connsiteY3" fmla="*/ 499062 h 1115623"/>
              <a:gd name="connsiteX4" fmla="*/ 235994 w 236257"/>
              <a:gd name="connsiteY4" fmla="*/ 12925 h 1115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257" h="1115623">
                <a:moveTo>
                  <a:pt x="235994" y="12925"/>
                </a:moveTo>
                <a:cubicBezTo>
                  <a:pt x="243710" y="115168"/>
                  <a:pt x="79736" y="1056576"/>
                  <a:pt x="50799" y="1112520"/>
                </a:cubicBezTo>
                <a:cubicBezTo>
                  <a:pt x="21862" y="1168464"/>
                  <a:pt x="70090" y="450834"/>
                  <a:pt x="62374" y="348591"/>
                </a:cubicBezTo>
                <a:cubicBezTo>
                  <a:pt x="54658" y="246348"/>
                  <a:pt x="-18649" y="551148"/>
                  <a:pt x="4500" y="499062"/>
                </a:cubicBezTo>
                <a:cubicBezTo>
                  <a:pt x="27649" y="446976"/>
                  <a:pt x="228278" y="-89318"/>
                  <a:pt x="235994" y="12925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3" name="フリーフォーム 2242">
            <a:extLst>
              <a:ext uri="{FF2B5EF4-FFF2-40B4-BE49-F238E27FC236}">
                <a16:creationId xmlns:a16="http://schemas.microsoft.com/office/drawing/2014/main" id="{B312590C-8418-A0F4-0B3D-9063E094D2E7}"/>
              </a:ext>
            </a:extLst>
          </p:cNvPr>
          <p:cNvSpPr/>
          <p:nvPr/>
        </p:nvSpPr>
        <p:spPr>
          <a:xfrm>
            <a:off x="3075919" y="3077909"/>
            <a:ext cx="1021923" cy="881922"/>
          </a:xfrm>
          <a:custGeom>
            <a:avLst/>
            <a:gdLst>
              <a:gd name="connsiteX0" fmla="*/ 477509 w 1021923"/>
              <a:gd name="connsiteY0" fmla="*/ 12532 h 881922"/>
              <a:gd name="connsiteX1" fmla="*/ 1021519 w 1021923"/>
              <a:gd name="connsiteY1" fmla="*/ 857483 h 881922"/>
              <a:gd name="connsiteX2" fmla="*/ 558532 w 1021923"/>
              <a:gd name="connsiteY2" fmla="*/ 637564 h 881922"/>
              <a:gd name="connsiteX3" fmla="*/ 130268 w 1021923"/>
              <a:gd name="connsiteY3" fmla="*/ 463944 h 881922"/>
              <a:gd name="connsiteX4" fmla="*/ 14522 w 1021923"/>
              <a:gd name="connsiteY4" fmla="*/ 498668 h 881922"/>
              <a:gd name="connsiteX5" fmla="*/ 408061 w 1021923"/>
              <a:gd name="connsiteY5" fmla="*/ 625990 h 881922"/>
              <a:gd name="connsiteX6" fmla="*/ 60820 w 1021923"/>
              <a:gd name="connsiteY6" fmla="*/ 533392 h 881922"/>
              <a:gd name="connsiteX7" fmla="*/ 292314 w 1021923"/>
              <a:gd name="connsiteY7" fmla="*/ 313473 h 881922"/>
              <a:gd name="connsiteX8" fmla="*/ 211291 w 1021923"/>
              <a:gd name="connsiteY8" fmla="*/ 348197 h 881922"/>
              <a:gd name="connsiteX9" fmla="*/ 477509 w 1021923"/>
              <a:gd name="connsiteY9" fmla="*/ 12532 h 88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1923" h="881922">
                <a:moveTo>
                  <a:pt x="477509" y="12532"/>
                </a:moveTo>
                <a:cubicBezTo>
                  <a:pt x="612547" y="97413"/>
                  <a:pt x="1008015" y="753311"/>
                  <a:pt x="1021519" y="857483"/>
                </a:cubicBezTo>
                <a:cubicBezTo>
                  <a:pt x="1035023" y="961655"/>
                  <a:pt x="707074" y="703154"/>
                  <a:pt x="558532" y="637564"/>
                </a:cubicBezTo>
                <a:cubicBezTo>
                  <a:pt x="409990" y="571974"/>
                  <a:pt x="220936" y="487093"/>
                  <a:pt x="130268" y="463944"/>
                </a:cubicBezTo>
                <a:cubicBezTo>
                  <a:pt x="39600" y="440795"/>
                  <a:pt x="-31777" y="471660"/>
                  <a:pt x="14522" y="498668"/>
                </a:cubicBezTo>
                <a:cubicBezTo>
                  <a:pt x="60821" y="525676"/>
                  <a:pt x="400345" y="620203"/>
                  <a:pt x="408061" y="625990"/>
                </a:cubicBezTo>
                <a:cubicBezTo>
                  <a:pt x="415777" y="631777"/>
                  <a:pt x="80111" y="585478"/>
                  <a:pt x="60820" y="533392"/>
                </a:cubicBezTo>
                <a:cubicBezTo>
                  <a:pt x="41529" y="481306"/>
                  <a:pt x="267236" y="344339"/>
                  <a:pt x="292314" y="313473"/>
                </a:cubicBezTo>
                <a:cubicBezTo>
                  <a:pt x="317392" y="282607"/>
                  <a:pt x="172709" y="396425"/>
                  <a:pt x="211291" y="348197"/>
                </a:cubicBezTo>
                <a:cubicBezTo>
                  <a:pt x="249873" y="299969"/>
                  <a:pt x="342471" y="-72349"/>
                  <a:pt x="477509" y="12532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4" name="フリーフォーム 2243">
            <a:extLst>
              <a:ext uri="{FF2B5EF4-FFF2-40B4-BE49-F238E27FC236}">
                <a16:creationId xmlns:a16="http://schemas.microsoft.com/office/drawing/2014/main" id="{D687FCB1-EDA2-5659-FF2E-65FF6D2925CD}"/>
              </a:ext>
            </a:extLst>
          </p:cNvPr>
          <p:cNvSpPr/>
          <p:nvPr/>
        </p:nvSpPr>
        <p:spPr>
          <a:xfrm>
            <a:off x="3645769" y="2548305"/>
            <a:ext cx="1438412" cy="1282958"/>
          </a:xfrm>
          <a:custGeom>
            <a:avLst/>
            <a:gdLst>
              <a:gd name="connsiteX0" fmla="*/ 1111426 w 1438412"/>
              <a:gd name="connsiteY0" fmla="*/ 55999 h 1282958"/>
              <a:gd name="connsiteX1" fmla="*/ 1134575 w 1438412"/>
              <a:gd name="connsiteY1" fmla="*/ 102298 h 1282958"/>
              <a:gd name="connsiteX2" fmla="*/ 1423942 w 1438412"/>
              <a:gd name="connsiteY2" fmla="*/ 461113 h 1282958"/>
              <a:gd name="connsiteX3" fmla="*/ 1377644 w 1438412"/>
              <a:gd name="connsiteY3" fmla="*/ 773629 h 1282958"/>
              <a:gd name="connsiteX4" fmla="*/ 1227173 w 1438412"/>
              <a:gd name="connsiteY4" fmla="*/ 947249 h 1282958"/>
              <a:gd name="connsiteX5" fmla="*/ 764185 w 1438412"/>
              <a:gd name="connsiteY5" fmla="*/ 1282915 h 1282958"/>
              <a:gd name="connsiteX6" fmla="*/ 416945 w 1438412"/>
              <a:gd name="connsiteY6" fmla="*/ 924100 h 1282958"/>
              <a:gd name="connsiteX7" fmla="*/ 486393 w 1438412"/>
              <a:gd name="connsiteY7" fmla="*/ 1120870 h 1282958"/>
              <a:gd name="connsiteX8" fmla="*/ 69704 w 1438412"/>
              <a:gd name="connsiteY8" fmla="*/ 437963 h 1282958"/>
              <a:gd name="connsiteX9" fmla="*/ 69704 w 1438412"/>
              <a:gd name="connsiteY9" fmla="*/ 449538 h 1282958"/>
              <a:gd name="connsiteX10" fmla="*/ 752611 w 1438412"/>
              <a:gd name="connsiteY10" fmla="*/ 21275 h 1282958"/>
              <a:gd name="connsiteX11" fmla="*/ 602140 w 1438412"/>
              <a:gd name="connsiteY11" fmla="*/ 67573 h 1282958"/>
              <a:gd name="connsiteX12" fmla="*/ 868358 w 1438412"/>
              <a:gd name="connsiteY12" fmla="*/ 90723 h 1282958"/>
              <a:gd name="connsiteX13" fmla="*/ 1099851 w 1438412"/>
              <a:gd name="connsiteY13" fmla="*/ 183320 h 1282958"/>
              <a:gd name="connsiteX14" fmla="*/ 1111426 w 1438412"/>
              <a:gd name="connsiteY14" fmla="*/ 55999 h 128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38412" h="1282958">
                <a:moveTo>
                  <a:pt x="1111426" y="55999"/>
                </a:moveTo>
                <a:cubicBezTo>
                  <a:pt x="1117213" y="42495"/>
                  <a:pt x="1082489" y="34779"/>
                  <a:pt x="1134575" y="102298"/>
                </a:cubicBezTo>
                <a:cubicBezTo>
                  <a:pt x="1186661" y="169817"/>
                  <a:pt x="1383431" y="349225"/>
                  <a:pt x="1423942" y="461113"/>
                </a:cubicBezTo>
                <a:cubicBezTo>
                  <a:pt x="1464453" y="573001"/>
                  <a:pt x="1410439" y="692606"/>
                  <a:pt x="1377644" y="773629"/>
                </a:cubicBezTo>
                <a:cubicBezTo>
                  <a:pt x="1344849" y="854652"/>
                  <a:pt x="1329416" y="862368"/>
                  <a:pt x="1227173" y="947249"/>
                </a:cubicBezTo>
                <a:cubicBezTo>
                  <a:pt x="1124930" y="1032130"/>
                  <a:pt x="899223" y="1286773"/>
                  <a:pt x="764185" y="1282915"/>
                </a:cubicBezTo>
                <a:cubicBezTo>
                  <a:pt x="629147" y="1279057"/>
                  <a:pt x="463244" y="951107"/>
                  <a:pt x="416945" y="924100"/>
                </a:cubicBezTo>
                <a:cubicBezTo>
                  <a:pt x="370646" y="897093"/>
                  <a:pt x="544266" y="1201893"/>
                  <a:pt x="486393" y="1120870"/>
                </a:cubicBezTo>
                <a:cubicBezTo>
                  <a:pt x="428519" y="1039847"/>
                  <a:pt x="69704" y="437963"/>
                  <a:pt x="69704" y="437963"/>
                </a:cubicBezTo>
                <a:cubicBezTo>
                  <a:pt x="256" y="326074"/>
                  <a:pt x="-44114" y="518986"/>
                  <a:pt x="69704" y="449538"/>
                </a:cubicBezTo>
                <a:cubicBezTo>
                  <a:pt x="183522" y="380090"/>
                  <a:pt x="663872" y="84936"/>
                  <a:pt x="752611" y="21275"/>
                </a:cubicBezTo>
                <a:cubicBezTo>
                  <a:pt x="841350" y="-42386"/>
                  <a:pt x="582849" y="55998"/>
                  <a:pt x="602140" y="67573"/>
                </a:cubicBezTo>
                <a:cubicBezTo>
                  <a:pt x="621431" y="79148"/>
                  <a:pt x="785406" y="71432"/>
                  <a:pt x="868358" y="90723"/>
                </a:cubicBezTo>
                <a:cubicBezTo>
                  <a:pt x="951310" y="110014"/>
                  <a:pt x="1061269" y="185249"/>
                  <a:pt x="1099851" y="183320"/>
                </a:cubicBezTo>
                <a:cubicBezTo>
                  <a:pt x="1138433" y="181391"/>
                  <a:pt x="1105639" y="69503"/>
                  <a:pt x="1111426" y="55999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5" name="フリーフォーム 2244">
            <a:extLst>
              <a:ext uri="{FF2B5EF4-FFF2-40B4-BE49-F238E27FC236}">
                <a16:creationId xmlns:a16="http://schemas.microsoft.com/office/drawing/2014/main" id="{9D405B76-0A8C-7A37-7720-5803AB18B009}"/>
              </a:ext>
            </a:extLst>
          </p:cNvPr>
          <p:cNvSpPr/>
          <p:nvPr/>
        </p:nvSpPr>
        <p:spPr>
          <a:xfrm>
            <a:off x="3066982" y="2249141"/>
            <a:ext cx="440339" cy="861452"/>
          </a:xfrm>
          <a:custGeom>
            <a:avLst/>
            <a:gdLst>
              <a:gd name="connsiteX0" fmla="*/ 35033 w 440339"/>
              <a:gd name="connsiteY0" fmla="*/ 7922 h 861452"/>
              <a:gd name="connsiteX1" fmla="*/ 440147 w 440339"/>
              <a:gd name="connsiteY1" fmla="*/ 586656 h 861452"/>
              <a:gd name="connsiteX2" fmla="*/ 92907 w 440339"/>
              <a:gd name="connsiteY2" fmla="*/ 841300 h 861452"/>
              <a:gd name="connsiteX3" fmla="*/ 116056 w 440339"/>
              <a:gd name="connsiteY3" fmla="*/ 760277 h 861452"/>
              <a:gd name="connsiteX4" fmla="*/ 309 w 440339"/>
              <a:gd name="connsiteY4" fmla="*/ 88945 h 861452"/>
              <a:gd name="connsiteX5" fmla="*/ 81332 w 440339"/>
              <a:gd name="connsiteY5" fmla="*/ 239416 h 861452"/>
              <a:gd name="connsiteX6" fmla="*/ 35033 w 440339"/>
              <a:gd name="connsiteY6" fmla="*/ 7922 h 861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339" h="861452">
                <a:moveTo>
                  <a:pt x="35033" y="7922"/>
                </a:moveTo>
                <a:cubicBezTo>
                  <a:pt x="94835" y="65795"/>
                  <a:pt x="430501" y="447760"/>
                  <a:pt x="440147" y="586656"/>
                </a:cubicBezTo>
                <a:cubicBezTo>
                  <a:pt x="449793" y="725552"/>
                  <a:pt x="92907" y="841300"/>
                  <a:pt x="92907" y="841300"/>
                </a:cubicBezTo>
                <a:cubicBezTo>
                  <a:pt x="38892" y="870237"/>
                  <a:pt x="131489" y="885669"/>
                  <a:pt x="116056" y="760277"/>
                </a:cubicBezTo>
                <a:cubicBezTo>
                  <a:pt x="100623" y="634885"/>
                  <a:pt x="6096" y="175755"/>
                  <a:pt x="309" y="88945"/>
                </a:cubicBezTo>
                <a:cubicBezTo>
                  <a:pt x="-5478" y="2135"/>
                  <a:pt x="71686" y="250991"/>
                  <a:pt x="81332" y="239416"/>
                </a:cubicBezTo>
                <a:cubicBezTo>
                  <a:pt x="90978" y="227841"/>
                  <a:pt x="-24769" y="-49951"/>
                  <a:pt x="35033" y="7922"/>
                </a:cubicBezTo>
                <a:close/>
              </a:path>
            </a:pathLst>
          </a:custGeom>
          <a:solidFill>
            <a:srgbClr val="CCB4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6" name="フリーフォーム 2245">
            <a:extLst>
              <a:ext uri="{FF2B5EF4-FFF2-40B4-BE49-F238E27FC236}">
                <a16:creationId xmlns:a16="http://schemas.microsoft.com/office/drawing/2014/main" id="{2C7EEE75-275E-4729-66A3-6069A0B19B81}"/>
              </a:ext>
            </a:extLst>
          </p:cNvPr>
          <p:cNvSpPr/>
          <p:nvPr/>
        </p:nvSpPr>
        <p:spPr>
          <a:xfrm>
            <a:off x="3042739" y="2263432"/>
            <a:ext cx="337108" cy="745452"/>
          </a:xfrm>
          <a:custGeom>
            <a:avLst/>
            <a:gdLst>
              <a:gd name="connsiteX0" fmla="*/ 1403 w 337108"/>
              <a:gd name="connsiteY0" fmla="*/ 5206 h 745452"/>
              <a:gd name="connsiteX1" fmla="*/ 209747 w 337108"/>
              <a:gd name="connsiteY1" fmla="*/ 722836 h 745452"/>
              <a:gd name="connsiteX2" fmla="*/ 256046 w 337108"/>
              <a:gd name="connsiteY2" fmla="*/ 572365 h 745452"/>
              <a:gd name="connsiteX3" fmla="*/ 337069 w 337108"/>
              <a:gd name="connsiteY3" fmla="*/ 641814 h 745452"/>
              <a:gd name="connsiteX4" fmla="*/ 267620 w 337108"/>
              <a:gd name="connsiteY4" fmla="*/ 167252 h 745452"/>
              <a:gd name="connsiteX5" fmla="*/ 325494 w 337108"/>
              <a:gd name="connsiteY5" fmla="*/ 387171 h 745452"/>
              <a:gd name="connsiteX6" fmla="*/ 1403 w 337108"/>
              <a:gd name="connsiteY6" fmla="*/ 5206 h 745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108" h="745452">
                <a:moveTo>
                  <a:pt x="1403" y="5206"/>
                </a:moveTo>
                <a:cubicBezTo>
                  <a:pt x="-17888" y="61150"/>
                  <a:pt x="167307" y="628310"/>
                  <a:pt x="209747" y="722836"/>
                </a:cubicBezTo>
                <a:cubicBezTo>
                  <a:pt x="252187" y="817362"/>
                  <a:pt x="234826" y="585869"/>
                  <a:pt x="256046" y="572365"/>
                </a:cubicBezTo>
                <a:cubicBezTo>
                  <a:pt x="277266" y="558861"/>
                  <a:pt x="335140" y="709333"/>
                  <a:pt x="337069" y="641814"/>
                </a:cubicBezTo>
                <a:cubicBezTo>
                  <a:pt x="338998" y="574295"/>
                  <a:pt x="269549" y="209692"/>
                  <a:pt x="267620" y="167252"/>
                </a:cubicBezTo>
                <a:cubicBezTo>
                  <a:pt x="265691" y="124812"/>
                  <a:pt x="364076" y="412249"/>
                  <a:pt x="325494" y="387171"/>
                </a:cubicBezTo>
                <a:cubicBezTo>
                  <a:pt x="286912" y="362093"/>
                  <a:pt x="20694" y="-50738"/>
                  <a:pt x="1403" y="5206"/>
                </a:cubicBezTo>
                <a:close/>
              </a:path>
            </a:pathLst>
          </a:custGeom>
          <a:solidFill>
            <a:srgbClr val="CCB4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7" name="フリーフォーム 2246">
            <a:extLst>
              <a:ext uri="{FF2B5EF4-FFF2-40B4-BE49-F238E27FC236}">
                <a16:creationId xmlns:a16="http://schemas.microsoft.com/office/drawing/2014/main" id="{C1578AAC-E86A-011C-223E-8C6D8C2B0F61}"/>
              </a:ext>
            </a:extLst>
          </p:cNvPr>
          <p:cNvSpPr/>
          <p:nvPr/>
        </p:nvSpPr>
        <p:spPr>
          <a:xfrm>
            <a:off x="655366" y="2210076"/>
            <a:ext cx="2805484" cy="1245153"/>
          </a:xfrm>
          <a:custGeom>
            <a:avLst/>
            <a:gdLst>
              <a:gd name="connsiteX0" fmla="*/ 15966 w 2805484"/>
              <a:gd name="connsiteY0" fmla="*/ 938238 h 1245153"/>
              <a:gd name="connsiteX1" fmla="*/ 791469 w 2805484"/>
              <a:gd name="connsiteY1" fmla="*/ 23838 h 1245153"/>
              <a:gd name="connsiteX2" fmla="*/ 617849 w 2805484"/>
              <a:gd name="connsiteY2" fmla="*/ 255332 h 1245153"/>
              <a:gd name="connsiteX3" fmla="*/ 1555399 w 2805484"/>
              <a:gd name="connsiteY3" fmla="*/ 116435 h 1245153"/>
              <a:gd name="connsiteX4" fmla="*/ 1856340 w 2805484"/>
              <a:gd name="connsiteY4" fmla="*/ 46987 h 1245153"/>
              <a:gd name="connsiteX5" fmla="*/ 2041535 w 2805484"/>
              <a:gd name="connsiteY5" fmla="*/ 139585 h 1245153"/>
              <a:gd name="connsiteX6" fmla="*/ 2296178 w 2805484"/>
              <a:gd name="connsiteY6" fmla="*/ 301630 h 1245153"/>
              <a:gd name="connsiteX7" fmla="*/ 2330902 w 2805484"/>
              <a:gd name="connsiteY7" fmla="*/ 556273 h 1245153"/>
              <a:gd name="connsiteX8" fmla="*/ 2319328 w 2805484"/>
              <a:gd name="connsiteY8" fmla="*/ 579423 h 1245153"/>
              <a:gd name="connsiteX9" fmla="*/ 2539247 w 2805484"/>
              <a:gd name="connsiteY9" fmla="*/ 810916 h 1245153"/>
              <a:gd name="connsiteX10" fmla="*/ 2805464 w 2805484"/>
              <a:gd name="connsiteY10" fmla="*/ 915089 h 1245153"/>
              <a:gd name="connsiteX11" fmla="*/ 2550821 w 2805484"/>
              <a:gd name="connsiteY11" fmla="*/ 1227605 h 1245153"/>
              <a:gd name="connsiteX12" fmla="*/ 2076259 w 2805484"/>
              <a:gd name="connsiteY12" fmla="*/ 1169732 h 1245153"/>
              <a:gd name="connsiteX13" fmla="*/ 1196583 w 2805484"/>
              <a:gd name="connsiteY13" fmla="*/ 868790 h 1245153"/>
              <a:gd name="connsiteX14" fmla="*/ 340057 w 2805484"/>
              <a:gd name="connsiteY14" fmla="*/ 880365 h 1245153"/>
              <a:gd name="connsiteX15" fmla="*/ 15966 w 2805484"/>
              <a:gd name="connsiteY15" fmla="*/ 938238 h 124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05484" h="1245153">
                <a:moveTo>
                  <a:pt x="15966" y="938238"/>
                </a:moveTo>
                <a:cubicBezTo>
                  <a:pt x="91201" y="795484"/>
                  <a:pt x="691155" y="137656"/>
                  <a:pt x="791469" y="23838"/>
                </a:cubicBezTo>
                <a:cubicBezTo>
                  <a:pt x="891783" y="-89980"/>
                  <a:pt x="490527" y="239899"/>
                  <a:pt x="617849" y="255332"/>
                </a:cubicBezTo>
                <a:cubicBezTo>
                  <a:pt x="745171" y="270765"/>
                  <a:pt x="1348984" y="151159"/>
                  <a:pt x="1555399" y="116435"/>
                </a:cubicBezTo>
                <a:cubicBezTo>
                  <a:pt x="1761814" y="81711"/>
                  <a:pt x="1775317" y="43129"/>
                  <a:pt x="1856340" y="46987"/>
                </a:cubicBezTo>
                <a:cubicBezTo>
                  <a:pt x="1937363" y="50845"/>
                  <a:pt x="1968229" y="97144"/>
                  <a:pt x="2041535" y="139585"/>
                </a:cubicBezTo>
                <a:cubicBezTo>
                  <a:pt x="2114841" y="182025"/>
                  <a:pt x="2247950" y="232182"/>
                  <a:pt x="2296178" y="301630"/>
                </a:cubicBezTo>
                <a:cubicBezTo>
                  <a:pt x="2344406" y="371078"/>
                  <a:pt x="2327044" y="509974"/>
                  <a:pt x="2330902" y="556273"/>
                </a:cubicBezTo>
                <a:cubicBezTo>
                  <a:pt x="2334760" y="602572"/>
                  <a:pt x="2284604" y="536982"/>
                  <a:pt x="2319328" y="579423"/>
                </a:cubicBezTo>
                <a:cubicBezTo>
                  <a:pt x="2354052" y="621863"/>
                  <a:pt x="2458224" y="754972"/>
                  <a:pt x="2539247" y="810916"/>
                </a:cubicBezTo>
                <a:cubicBezTo>
                  <a:pt x="2620270" y="866860"/>
                  <a:pt x="2803535" y="845641"/>
                  <a:pt x="2805464" y="915089"/>
                </a:cubicBezTo>
                <a:cubicBezTo>
                  <a:pt x="2807393" y="984537"/>
                  <a:pt x="2672355" y="1185165"/>
                  <a:pt x="2550821" y="1227605"/>
                </a:cubicBezTo>
                <a:cubicBezTo>
                  <a:pt x="2429287" y="1270046"/>
                  <a:pt x="2301965" y="1229534"/>
                  <a:pt x="2076259" y="1169732"/>
                </a:cubicBezTo>
                <a:cubicBezTo>
                  <a:pt x="1850553" y="1109930"/>
                  <a:pt x="1485950" y="917018"/>
                  <a:pt x="1196583" y="868790"/>
                </a:cubicBezTo>
                <a:cubicBezTo>
                  <a:pt x="907216" y="820562"/>
                  <a:pt x="534898" y="870719"/>
                  <a:pt x="340057" y="880365"/>
                </a:cubicBezTo>
                <a:cubicBezTo>
                  <a:pt x="145217" y="890010"/>
                  <a:pt x="-59269" y="1080992"/>
                  <a:pt x="15966" y="93823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8" name="フリーフォーム 2247">
            <a:extLst>
              <a:ext uri="{FF2B5EF4-FFF2-40B4-BE49-F238E27FC236}">
                <a16:creationId xmlns:a16="http://schemas.microsoft.com/office/drawing/2014/main" id="{46FFB12D-7679-2245-62D0-587D1E1739CF}"/>
              </a:ext>
            </a:extLst>
          </p:cNvPr>
          <p:cNvSpPr/>
          <p:nvPr/>
        </p:nvSpPr>
        <p:spPr>
          <a:xfrm>
            <a:off x="553244" y="2950291"/>
            <a:ext cx="1032525" cy="2215965"/>
          </a:xfrm>
          <a:custGeom>
            <a:avLst/>
            <a:gdLst>
              <a:gd name="connsiteX0" fmla="*/ 419029 w 1032525"/>
              <a:gd name="connsiteY0" fmla="*/ 1253 h 2215965"/>
              <a:gd name="connsiteX1" fmla="*/ 222260 w 1032525"/>
              <a:gd name="connsiteY1" fmla="*/ 406367 h 2215965"/>
              <a:gd name="connsiteX2" fmla="*/ 222260 w 1032525"/>
              <a:gd name="connsiteY2" fmla="*/ 1309193 h 2215965"/>
              <a:gd name="connsiteX3" fmla="*/ 245409 w 1032525"/>
              <a:gd name="connsiteY3" fmla="*/ 1274468 h 2215965"/>
              <a:gd name="connsiteX4" fmla="*/ 1032488 w 1032525"/>
              <a:gd name="connsiteY4" fmla="*/ 2212018 h 2215965"/>
              <a:gd name="connsiteX5" fmla="*/ 210685 w 1032525"/>
              <a:gd name="connsiteY5" fmla="*/ 1575410 h 2215965"/>
              <a:gd name="connsiteX6" fmla="*/ 2341 w 1032525"/>
              <a:gd name="connsiteY6" fmla="*/ 730458 h 2215965"/>
              <a:gd name="connsiteX7" fmla="*/ 94938 w 1032525"/>
              <a:gd name="connsiteY7" fmla="*/ 313770 h 2215965"/>
              <a:gd name="connsiteX8" fmla="*/ 37065 w 1032525"/>
              <a:gd name="connsiteY8" fmla="*/ 522114 h 2215965"/>
              <a:gd name="connsiteX9" fmla="*/ 419029 w 1032525"/>
              <a:gd name="connsiteY9" fmla="*/ 1253 h 221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32525" h="2215965">
                <a:moveTo>
                  <a:pt x="419029" y="1253"/>
                </a:moveTo>
                <a:cubicBezTo>
                  <a:pt x="449895" y="-18038"/>
                  <a:pt x="255055" y="188377"/>
                  <a:pt x="222260" y="406367"/>
                </a:cubicBezTo>
                <a:cubicBezTo>
                  <a:pt x="189465" y="624357"/>
                  <a:pt x="222260" y="1309193"/>
                  <a:pt x="222260" y="1309193"/>
                </a:cubicBezTo>
                <a:cubicBezTo>
                  <a:pt x="226118" y="1453876"/>
                  <a:pt x="110371" y="1123997"/>
                  <a:pt x="245409" y="1274468"/>
                </a:cubicBezTo>
                <a:cubicBezTo>
                  <a:pt x="380447" y="1424939"/>
                  <a:pt x="1038275" y="2161861"/>
                  <a:pt x="1032488" y="2212018"/>
                </a:cubicBezTo>
                <a:cubicBezTo>
                  <a:pt x="1026701" y="2262175"/>
                  <a:pt x="382376" y="1822337"/>
                  <a:pt x="210685" y="1575410"/>
                </a:cubicBezTo>
                <a:cubicBezTo>
                  <a:pt x="38994" y="1328483"/>
                  <a:pt x="21632" y="940731"/>
                  <a:pt x="2341" y="730458"/>
                </a:cubicBezTo>
                <a:cubicBezTo>
                  <a:pt x="-16950" y="520185"/>
                  <a:pt x="89151" y="348494"/>
                  <a:pt x="94938" y="313770"/>
                </a:cubicBezTo>
                <a:cubicBezTo>
                  <a:pt x="100725" y="279046"/>
                  <a:pt x="-13092" y="568413"/>
                  <a:pt x="37065" y="522114"/>
                </a:cubicBezTo>
                <a:cubicBezTo>
                  <a:pt x="87222" y="475815"/>
                  <a:pt x="388163" y="20544"/>
                  <a:pt x="419029" y="1253"/>
                </a:cubicBezTo>
                <a:close/>
              </a:path>
            </a:pathLst>
          </a:custGeom>
          <a:solidFill>
            <a:srgbClr val="CCB49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9" name="フリーフォーム 2248">
            <a:extLst>
              <a:ext uri="{FF2B5EF4-FFF2-40B4-BE49-F238E27FC236}">
                <a16:creationId xmlns:a16="http://schemas.microsoft.com/office/drawing/2014/main" id="{0F7372E8-9AE8-ADA3-8EB9-DC963AFCDED6}"/>
              </a:ext>
            </a:extLst>
          </p:cNvPr>
          <p:cNvSpPr/>
          <p:nvPr/>
        </p:nvSpPr>
        <p:spPr>
          <a:xfrm>
            <a:off x="738784" y="3296179"/>
            <a:ext cx="2199662" cy="1945460"/>
          </a:xfrm>
          <a:custGeom>
            <a:avLst/>
            <a:gdLst>
              <a:gd name="connsiteX0" fmla="*/ 25145 w 2199662"/>
              <a:gd name="connsiteY0" fmla="*/ 210950 h 1945460"/>
              <a:gd name="connsiteX1" fmla="*/ 638603 w 2199662"/>
              <a:gd name="connsiteY1" fmla="*/ 72054 h 1945460"/>
              <a:gd name="connsiteX2" fmla="*/ 2166462 w 2199662"/>
              <a:gd name="connsiteY2" fmla="*/ 349846 h 1945460"/>
              <a:gd name="connsiteX3" fmla="*/ 1634026 w 2199662"/>
              <a:gd name="connsiteY3" fmla="*/ 581340 h 1945460"/>
              <a:gd name="connsiteX4" fmla="*/ 974269 w 2199662"/>
              <a:gd name="connsiteY4" fmla="*/ 1021178 h 1945460"/>
              <a:gd name="connsiteX5" fmla="*/ 846948 w 2199662"/>
              <a:gd name="connsiteY5" fmla="*/ 1611487 h 1945460"/>
              <a:gd name="connsiteX6" fmla="*/ 893246 w 2199662"/>
              <a:gd name="connsiteY6" fmla="*/ 1912429 h 1945460"/>
              <a:gd name="connsiteX7" fmla="*/ 71444 w 2199662"/>
              <a:gd name="connsiteY7" fmla="*/ 835983 h 1945460"/>
              <a:gd name="connsiteX8" fmla="*/ 71444 w 2199662"/>
              <a:gd name="connsiteY8" fmla="*/ 372996 h 1945460"/>
              <a:gd name="connsiteX9" fmla="*/ 326087 w 2199662"/>
              <a:gd name="connsiteY9" fmla="*/ 83629 h 1945460"/>
              <a:gd name="connsiteX10" fmla="*/ 661753 w 2199662"/>
              <a:gd name="connsiteY10" fmla="*/ 25755 h 1945460"/>
              <a:gd name="connsiteX11" fmla="*/ 499707 w 2199662"/>
              <a:gd name="connsiteY11" fmla="*/ 14180 h 1945460"/>
              <a:gd name="connsiteX12" fmla="*/ 25145 w 2199662"/>
              <a:gd name="connsiteY12" fmla="*/ 210950 h 194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9662" h="1945460">
                <a:moveTo>
                  <a:pt x="25145" y="210950"/>
                </a:moveTo>
                <a:cubicBezTo>
                  <a:pt x="48294" y="220596"/>
                  <a:pt x="281717" y="48905"/>
                  <a:pt x="638603" y="72054"/>
                </a:cubicBezTo>
                <a:cubicBezTo>
                  <a:pt x="995489" y="95203"/>
                  <a:pt x="2000558" y="264965"/>
                  <a:pt x="2166462" y="349846"/>
                </a:cubicBezTo>
                <a:cubicBezTo>
                  <a:pt x="2332366" y="434727"/>
                  <a:pt x="1832725" y="469451"/>
                  <a:pt x="1634026" y="581340"/>
                </a:cubicBezTo>
                <a:cubicBezTo>
                  <a:pt x="1435327" y="693229"/>
                  <a:pt x="1105449" y="849487"/>
                  <a:pt x="974269" y="1021178"/>
                </a:cubicBezTo>
                <a:cubicBezTo>
                  <a:pt x="843089" y="1192869"/>
                  <a:pt x="860452" y="1462945"/>
                  <a:pt x="846948" y="1611487"/>
                </a:cubicBezTo>
                <a:cubicBezTo>
                  <a:pt x="833444" y="1760029"/>
                  <a:pt x="1022497" y="2041680"/>
                  <a:pt x="893246" y="1912429"/>
                </a:cubicBezTo>
                <a:cubicBezTo>
                  <a:pt x="763995" y="1783178"/>
                  <a:pt x="208411" y="1092555"/>
                  <a:pt x="71444" y="835983"/>
                </a:cubicBezTo>
                <a:cubicBezTo>
                  <a:pt x="-65523" y="579411"/>
                  <a:pt x="29003" y="498388"/>
                  <a:pt x="71444" y="372996"/>
                </a:cubicBezTo>
                <a:cubicBezTo>
                  <a:pt x="113885" y="247604"/>
                  <a:pt x="227702" y="141502"/>
                  <a:pt x="326087" y="83629"/>
                </a:cubicBezTo>
                <a:cubicBezTo>
                  <a:pt x="424472" y="25756"/>
                  <a:pt x="632816" y="37330"/>
                  <a:pt x="661753" y="25755"/>
                </a:cubicBezTo>
                <a:cubicBezTo>
                  <a:pt x="690690" y="14180"/>
                  <a:pt x="613525" y="-18615"/>
                  <a:pt x="499707" y="14180"/>
                </a:cubicBezTo>
                <a:cubicBezTo>
                  <a:pt x="385889" y="46975"/>
                  <a:pt x="1996" y="201304"/>
                  <a:pt x="25145" y="21095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0" name="フリーフォーム 2249">
            <a:extLst>
              <a:ext uri="{FF2B5EF4-FFF2-40B4-BE49-F238E27FC236}">
                <a16:creationId xmlns:a16="http://schemas.microsoft.com/office/drawing/2014/main" id="{4A8C74DD-246B-EC88-CC8A-EF68CC4F1524}"/>
              </a:ext>
            </a:extLst>
          </p:cNvPr>
          <p:cNvSpPr/>
          <p:nvPr/>
        </p:nvSpPr>
        <p:spPr>
          <a:xfrm>
            <a:off x="670501" y="2997829"/>
            <a:ext cx="2568747" cy="552924"/>
          </a:xfrm>
          <a:custGeom>
            <a:avLst/>
            <a:gdLst>
              <a:gd name="connsiteX0" fmla="*/ 105003 w 2568747"/>
              <a:gd name="connsiteY0" fmla="*/ 69462 h 552924"/>
              <a:gd name="connsiteX1" fmla="*/ 857357 w 2568747"/>
              <a:gd name="connsiteY1" fmla="*/ 34738 h 552924"/>
              <a:gd name="connsiteX2" fmla="*/ 2512537 w 2568747"/>
              <a:gd name="connsiteY2" fmla="*/ 509300 h 552924"/>
              <a:gd name="connsiteX3" fmla="*/ 2037975 w 2568747"/>
              <a:gd name="connsiteY3" fmla="*/ 509300 h 552924"/>
              <a:gd name="connsiteX4" fmla="*/ 637438 w 2568747"/>
              <a:gd name="connsiteY4" fmla="*/ 312530 h 552924"/>
              <a:gd name="connsiteX5" fmla="*/ 81853 w 2568747"/>
              <a:gd name="connsiteY5" fmla="*/ 474576 h 552924"/>
              <a:gd name="connsiteX6" fmla="*/ 81853 w 2568747"/>
              <a:gd name="connsiteY6" fmla="*/ 300956 h 552924"/>
              <a:gd name="connsiteX7" fmla="*/ 831 w 2568747"/>
              <a:gd name="connsiteY7" fmla="*/ 335680 h 552924"/>
              <a:gd name="connsiteX8" fmla="*/ 105003 w 2568747"/>
              <a:gd name="connsiteY8" fmla="*/ 69462 h 55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8747" h="552924">
                <a:moveTo>
                  <a:pt x="105003" y="69462"/>
                </a:moveTo>
                <a:cubicBezTo>
                  <a:pt x="247757" y="19305"/>
                  <a:pt x="456101" y="-38568"/>
                  <a:pt x="857357" y="34738"/>
                </a:cubicBezTo>
                <a:cubicBezTo>
                  <a:pt x="1258613" y="108044"/>
                  <a:pt x="2315767" y="430206"/>
                  <a:pt x="2512537" y="509300"/>
                </a:cubicBezTo>
                <a:cubicBezTo>
                  <a:pt x="2709307" y="588394"/>
                  <a:pt x="2350492" y="542095"/>
                  <a:pt x="2037975" y="509300"/>
                </a:cubicBezTo>
                <a:cubicBezTo>
                  <a:pt x="1725458" y="476505"/>
                  <a:pt x="963458" y="318317"/>
                  <a:pt x="637438" y="312530"/>
                </a:cubicBezTo>
                <a:cubicBezTo>
                  <a:pt x="311418" y="306743"/>
                  <a:pt x="174450" y="476505"/>
                  <a:pt x="81853" y="474576"/>
                </a:cubicBezTo>
                <a:cubicBezTo>
                  <a:pt x="-10744" y="472647"/>
                  <a:pt x="95357" y="324105"/>
                  <a:pt x="81853" y="300956"/>
                </a:cubicBezTo>
                <a:cubicBezTo>
                  <a:pt x="68349" y="277807"/>
                  <a:pt x="-8815" y="376192"/>
                  <a:pt x="831" y="335680"/>
                </a:cubicBezTo>
                <a:cubicBezTo>
                  <a:pt x="10477" y="295168"/>
                  <a:pt x="-37751" y="119619"/>
                  <a:pt x="105003" y="69462"/>
                </a:cubicBezTo>
                <a:close/>
              </a:path>
            </a:pathLst>
          </a:custGeom>
          <a:solidFill>
            <a:srgbClr val="51342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1" name="フリーフォーム 2250">
            <a:extLst>
              <a:ext uri="{FF2B5EF4-FFF2-40B4-BE49-F238E27FC236}">
                <a16:creationId xmlns:a16="http://schemas.microsoft.com/office/drawing/2014/main" id="{9D1BEFAA-F853-E612-25E5-AF63E091D090}"/>
              </a:ext>
            </a:extLst>
          </p:cNvPr>
          <p:cNvSpPr/>
          <p:nvPr/>
        </p:nvSpPr>
        <p:spPr>
          <a:xfrm>
            <a:off x="1237934" y="3088210"/>
            <a:ext cx="1818214" cy="474379"/>
          </a:xfrm>
          <a:custGeom>
            <a:avLst/>
            <a:gdLst>
              <a:gd name="connsiteX0" fmla="*/ 46856 w 1818214"/>
              <a:gd name="connsiteY0" fmla="*/ 2231 h 474379"/>
              <a:gd name="connsiteX1" fmla="*/ 1771484 w 1818214"/>
              <a:gd name="connsiteY1" fmla="*/ 430494 h 474379"/>
              <a:gd name="connsiteX2" fmla="*/ 1262198 w 1818214"/>
              <a:gd name="connsiteY2" fmla="*/ 442068 h 474379"/>
              <a:gd name="connsiteX3" fmla="*/ 556142 w 1818214"/>
              <a:gd name="connsiteY3" fmla="*/ 268448 h 474379"/>
              <a:gd name="connsiteX4" fmla="*/ 46856 w 1818214"/>
              <a:gd name="connsiteY4" fmla="*/ 2231 h 47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214" h="474379">
                <a:moveTo>
                  <a:pt x="46856" y="2231"/>
                </a:moveTo>
                <a:cubicBezTo>
                  <a:pt x="249413" y="29239"/>
                  <a:pt x="1568927" y="357188"/>
                  <a:pt x="1771484" y="430494"/>
                </a:cubicBezTo>
                <a:cubicBezTo>
                  <a:pt x="1974041" y="503800"/>
                  <a:pt x="1464755" y="469076"/>
                  <a:pt x="1262198" y="442068"/>
                </a:cubicBezTo>
                <a:cubicBezTo>
                  <a:pt x="1059641" y="415060"/>
                  <a:pt x="760628" y="335967"/>
                  <a:pt x="556142" y="268448"/>
                </a:cubicBezTo>
                <a:cubicBezTo>
                  <a:pt x="351656" y="200929"/>
                  <a:pt x="-155701" y="-24777"/>
                  <a:pt x="46856" y="223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2" name="フリーフォーム 2251">
            <a:extLst>
              <a:ext uri="{FF2B5EF4-FFF2-40B4-BE49-F238E27FC236}">
                <a16:creationId xmlns:a16="http://schemas.microsoft.com/office/drawing/2014/main" id="{180E7128-C269-FCDD-1D4B-A81F6D74A16C}"/>
              </a:ext>
            </a:extLst>
          </p:cNvPr>
          <p:cNvSpPr/>
          <p:nvPr/>
        </p:nvSpPr>
        <p:spPr>
          <a:xfrm>
            <a:off x="1275428" y="2997436"/>
            <a:ext cx="1653829" cy="545995"/>
          </a:xfrm>
          <a:custGeom>
            <a:avLst/>
            <a:gdLst>
              <a:gd name="connsiteX0" fmla="*/ 101959 w 1653829"/>
              <a:gd name="connsiteY0" fmla="*/ 35131 h 545995"/>
              <a:gd name="connsiteX1" fmla="*/ 148258 w 1653829"/>
              <a:gd name="connsiteY1" fmla="*/ 69855 h 545995"/>
              <a:gd name="connsiteX2" fmla="*/ 1629818 w 1653829"/>
              <a:gd name="connsiteY2" fmla="*/ 532842 h 545995"/>
              <a:gd name="connsiteX3" fmla="*/ 1027934 w 1653829"/>
              <a:gd name="connsiteY3" fmla="*/ 417096 h 545995"/>
              <a:gd name="connsiteX4" fmla="*/ 530223 w 1653829"/>
              <a:gd name="connsiteY4" fmla="*/ 393946 h 545995"/>
              <a:gd name="connsiteX5" fmla="*/ 588096 w 1653829"/>
              <a:gd name="connsiteY5" fmla="*/ 393946 h 545995"/>
              <a:gd name="connsiteX6" fmla="*/ 101959 w 1653829"/>
              <a:gd name="connsiteY6" fmla="*/ 35131 h 545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3829" h="545995">
                <a:moveTo>
                  <a:pt x="101959" y="35131"/>
                </a:moveTo>
                <a:cubicBezTo>
                  <a:pt x="28653" y="-18884"/>
                  <a:pt x="-106385" y="-13097"/>
                  <a:pt x="148258" y="69855"/>
                </a:cubicBezTo>
                <a:cubicBezTo>
                  <a:pt x="402901" y="152807"/>
                  <a:pt x="1483205" y="474969"/>
                  <a:pt x="1629818" y="532842"/>
                </a:cubicBezTo>
                <a:cubicBezTo>
                  <a:pt x="1776431" y="590715"/>
                  <a:pt x="1211200" y="440245"/>
                  <a:pt x="1027934" y="417096"/>
                </a:cubicBezTo>
                <a:cubicBezTo>
                  <a:pt x="844668" y="393947"/>
                  <a:pt x="530223" y="393946"/>
                  <a:pt x="530223" y="393946"/>
                </a:cubicBezTo>
                <a:cubicBezTo>
                  <a:pt x="456917" y="390088"/>
                  <a:pt x="659473" y="451819"/>
                  <a:pt x="588096" y="393946"/>
                </a:cubicBezTo>
                <a:cubicBezTo>
                  <a:pt x="516719" y="336073"/>
                  <a:pt x="175265" y="89146"/>
                  <a:pt x="101959" y="3513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3" name="フリーフォーム 2252">
            <a:extLst>
              <a:ext uri="{FF2B5EF4-FFF2-40B4-BE49-F238E27FC236}">
                <a16:creationId xmlns:a16="http://schemas.microsoft.com/office/drawing/2014/main" id="{AAEEE9E3-3BBE-C220-23A5-44B7BC518DEF}"/>
              </a:ext>
            </a:extLst>
          </p:cNvPr>
          <p:cNvSpPr/>
          <p:nvPr/>
        </p:nvSpPr>
        <p:spPr>
          <a:xfrm>
            <a:off x="1115503" y="2961653"/>
            <a:ext cx="160095" cy="157030"/>
          </a:xfrm>
          <a:custGeom>
            <a:avLst/>
            <a:gdLst>
              <a:gd name="connsiteX0" fmla="*/ 14797 w 160095"/>
              <a:gd name="connsiteY0" fmla="*/ 622 h 157030"/>
              <a:gd name="connsiteX1" fmla="*/ 157672 w 160095"/>
              <a:gd name="connsiteY1" fmla="*/ 83172 h 157030"/>
              <a:gd name="connsiteX2" fmla="*/ 97347 w 160095"/>
              <a:gd name="connsiteY2" fmla="*/ 156197 h 157030"/>
              <a:gd name="connsiteX3" fmla="*/ 2097 w 160095"/>
              <a:gd name="connsiteY3" fmla="*/ 118097 h 157030"/>
              <a:gd name="connsiteX4" fmla="*/ 30672 w 160095"/>
              <a:gd name="connsiteY4" fmla="*/ 48247 h 157030"/>
              <a:gd name="connsiteX5" fmla="*/ 14797 w 160095"/>
              <a:gd name="connsiteY5" fmla="*/ 622 h 15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095" h="157030">
                <a:moveTo>
                  <a:pt x="14797" y="622"/>
                </a:moveTo>
                <a:cubicBezTo>
                  <a:pt x="35964" y="6443"/>
                  <a:pt x="143914" y="57243"/>
                  <a:pt x="157672" y="83172"/>
                </a:cubicBezTo>
                <a:cubicBezTo>
                  <a:pt x="171430" y="109101"/>
                  <a:pt x="123276" y="150376"/>
                  <a:pt x="97347" y="156197"/>
                </a:cubicBezTo>
                <a:cubicBezTo>
                  <a:pt x="71418" y="162018"/>
                  <a:pt x="13209" y="136088"/>
                  <a:pt x="2097" y="118097"/>
                </a:cubicBezTo>
                <a:cubicBezTo>
                  <a:pt x="-9015" y="100106"/>
                  <a:pt x="27497" y="65180"/>
                  <a:pt x="30672" y="48247"/>
                </a:cubicBezTo>
                <a:cubicBezTo>
                  <a:pt x="33847" y="31314"/>
                  <a:pt x="-6370" y="-5199"/>
                  <a:pt x="14797" y="62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4" name="フリーフォーム 2253">
            <a:extLst>
              <a:ext uri="{FF2B5EF4-FFF2-40B4-BE49-F238E27FC236}">
                <a16:creationId xmlns:a16="http://schemas.microsoft.com/office/drawing/2014/main" id="{3D38C035-2357-32A3-9C86-0A32B4FFB5D0}"/>
              </a:ext>
            </a:extLst>
          </p:cNvPr>
          <p:cNvSpPr/>
          <p:nvPr/>
        </p:nvSpPr>
        <p:spPr>
          <a:xfrm>
            <a:off x="1098478" y="2971790"/>
            <a:ext cx="129270" cy="149268"/>
          </a:xfrm>
          <a:custGeom>
            <a:avLst/>
            <a:gdLst>
              <a:gd name="connsiteX0" fmla="*/ 88972 w 129270"/>
              <a:gd name="connsiteY0" fmla="*/ 10 h 149268"/>
              <a:gd name="connsiteX1" fmla="*/ 72 w 129270"/>
              <a:gd name="connsiteY1" fmla="*/ 101610 h 149268"/>
              <a:gd name="connsiteX2" fmla="*/ 104847 w 129270"/>
              <a:gd name="connsiteY2" fmla="*/ 149235 h 149268"/>
              <a:gd name="connsiteX3" fmla="*/ 127072 w 129270"/>
              <a:gd name="connsiteY3" fmla="*/ 107960 h 149268"/>
              <a:gd name="connsiteX4" fmla="*/ 88972 w 129270"/>
              <a:gd name="connsiteY4" fmla="*/ 10 h 14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270" h="149268">
                <a:moveTo>
                  <a:pt x="88972" y="10"/>
                </a:moveTo>
                <a:cubicBezTo>
                  <a:pt x="67805" y="-1048"/>
                  <a:pt x="-2574" y="76739"/>
                  <a:pt x="72" y="101610"/>
                </a:cubicBezTo>
                <a:cubicBezTo>
                  <a:pt x="2718" y="126481"/>
                  <a:pt x="83680" y="148177"/>
                  <a:pt x="104847" y="149235"/>
                </a:cubicBezTo>
                <a:cubicBezTo>
                  <a:pt x="126014" y="150293"/>
                  <a:pt x="133422" y="125952"/>
                  <a:pt x="127072" y="107960"/>
                </a:cubicBezTo>
                <a:cubicBezTo>
                  <a:pt x="120722" y="89968"/>
                  <a:pt x="110139" y="1068"/>
                  <a:pt x="88972" y="1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5" name="フリーフォーム 2254">
            <a:extLst>
              <a:ext uri="{FF2B5EF4-FFF2-40B4-BE49-F238E27FC236}">
                <a16:creationId xmlns:a16="http://schemas.microsoft.com/office/drawing/2014/main" id="{676D6B80-30A2-C1DF-F923-9BE3BC6B73AD}"/>
              </a:ext>
            </a:extLst>
          </p:cNvPr>
          <p:cNvSpPr/>
          <p:nvPr/>
        </p:nvSpPr>
        <p:spPr>
          <a:xfrm>
            <a:off x="1085242" y="3139897"/>
            <a:ext cx="112228" cy="156701"/>
          </a:xfrm>
          <a:custGeom>
            <a:avLst/>
            <a:gdLst>
              <a:gd name="connsiteX0" fmla="*/ 38708 w 112228"/>
              <a:gd name="connsiteY0" fmla="*/ 178 h 156701"/>
              <a:gd name="connsiteX1" fmla="*/ 111733 w 112228"/>
              <a:gd name="connsiteY1" fmla="*/ 79553 h 156701"/>
              <a:gd name="connsiteX2" fmla="*/ 67283 w 112228"/>
              <a:gd name="connsiteY2" fmla="*/ 155753 h 156701"/>
              <a:gd name="connsiteX3" fmla="*/ 608 w 112228"/>
              <a:gd name="connsiteY3" fmla="*/ 117653 h 156701"/>
              <a:gd name="connsiteX4" fmla="*/ 35533 w 112228"/>
              <a:gd name="connsiteY4" fmla="*/ 50978 h 156701"/>
              <a:gd name="connsiteX5" fmla="*/ 57758 w 112228"/>
              <a:gd name="connsiteY5" fmla="*/ 57328 h 156701"/>
              <a:gd name="connsiteX6" fmla="*/ 38708 w 112228"/>
              <a:gd name="connsiteY6" fmla="*/ 178 h 156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228" h="156701">
                <a:moveTo>
                  <a:pt x="38708" y="178"/>
                </a:moveTo>
                <a:cubicBezTo>
                  <a:pt x="47704" y="3882"/>
                  <a:pt x="106971" y="53624"/>
                  <a:pt x="111733" y="79553"/>
                </a:cubicBezTo>
                <a:cubicBezTo>
                  <a:pt x="116495" y="105482"/>
                  <a:pt x="85804" y="149403"/>
                  <a:pt x="67283" y="155753"/>
                </a:cubicBezTo>
                <a:cubicBezTo>
                  <a:pt x="48762" y="162103"/>
                  <a:pt x="5900" y="135115"/>
                  <a:pt x="608" y="117653"/>
                </a:cubicBezTo>
                <a:cubicBezTo>
                  <a:pt x="-4684" y="100191"/>
                  <a:pt x="26008" y="61032"/>
                  <a:pt x="35533" y="50978"/>
                </a:cubicBezTo>
                <a:cubicBezTo>
                  <a:pt x="45058" y="40924"/>
                  <a:pt x="58287" y="63149"/>
                  <a:pt x="57758" y="57328"/>
                </a:cubicBezTo>
                <a:cubicBezTo>
                  <a:pt x="57229" y="51507"/>
                  <a:pt x="29712" y="-3526"/>
                  <a:pt x="38708" y="178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6" name="フリーフォーム 2255">
            <a:extLst>
              <a:ext uri="{FF2B5EF4-FFF2-40B4-BE49-F238E27FC236}">
                <a16:creationId xmlns:a16="http://schemas.microsoft.com/office/drawing/2014/main" id="{820EDAC1-C874-7CEB-AE40-7A0E3057784C}"/>
              </a:ext>
            </a:extLst>
          </p:cNvPr>
          <p:cNvSpPr/>
          <p:nvPr/>
        </p:nvSpPr>
        <p:spPr>
          <a:xfrm>
            <a:off x="1063606" y="3149169"/>
            <a:ext cx="133348" cy="130680"/>
          </a:xfrm>
          <a:custGeom>
            <a:avLst/>
            <a:gdLst>
              <a:gd name="connsiteX0" fmla="*/ 60344 w 133348"/>
              <a:gd name="connsiteY0" fmla="*/ 431 h 130680"/>
              <a:gd name="connsiteX1" fmla="*/ 19 w 133348"/>
              <a:gd name="connsiteY1" fmla="*/ 60756 h 130680"/>
              <a:gd name="connsiteX2" fmla="*/ 66694 w 133348"/>
              <a:gd name="connsiteY2" fmla="*/ 130606 h 130680"/>
              <a:gd name="connsiteX3" fmla="*/ 130194 w 133348"/>
              <a:gd name="connsiteY3" fmla="*/ 73456 h 130680"/>
              <a:gd name="connsiteX4" fmla="*/ 117494 w 133348"/>
              <a:gd name="connsiteY4" fmla="*/ 35356 h 130680"/>
              <a:gd name="connsiteX5" fmla="*/ 60344 w 133348"/>
              <a:gd name="connsiteY5" fmla="*/ 431 h 13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48" h="130680">
                <a:moveTo>
                  <a:pt x="60344" y="431"/>
                </a:moveTo>
                <a:cubicBezTo>
                  <a:pt x="40765" y="4664"/>
                  <a:pt x="-1039" y="39060"/>
                  <a:pt x="19" y="60756"/>
                </a:cubicBezTo>
                <a:cubicBezTo>
                  <a:pt x="1077" y="82452"/>
                  <a:pt x="44998" y="128489"/>
                  <a:pt x="66694" y="130606"/>
                </a:cubicBezTo>
                <a:cubicBezTo>
                  <a:pt x="88390" y="132723"/>
                  <a:pt x="121727" y="89331"/>
                  <a:pt x="130194" y="73456"/>
                </a:cubicBezTo>
                <a:cubicBezTo>
                  <a:pt x="138661" y="57581"/>
                  <a:pt x="128606" y="46468"/>
                  <a:pt x="117494" y="35356"/>
                </a:cubicBezTo>
                <a:cubicBezTo>
                  <a:pt x="106382" y="24244"/>
                  <a:pt x="79923" y="-3802"/>
                  <a:pt x="60344" y="43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7" name="フリーフォーム 2256">
            <a:extLst>
              <a:ext uri="{FF2B5EF4-FFF2-40B4-BE49-F238E27FC236}">
                <a16:creationId xmlns:a16="http://schemas.microsoft.com/office/drawing/2014/main" id="{85710A46-97D6-E74F-67D4-2A37E3364606}"/>
              </a:ext>
            </a:extLst>
          </p:cNvPr>
          <p:cNvSpPr/>
          <p:nvPr/>
        </p:nvSpPr>
        <p:spPr>
          <a:xfrm>
            <a:off x="2816135" y="3527165"/>
            <a:ext cx="1776761" cy="570371"/>
          </a:xfrm>
          <a:custGeom>
            <a:avLst/>
            <a:gdLst>
              <a:gd name="connsiteX0" fmla="*/ 128771 w 1776761"/>
              <a:gd name="connsiteY0" fmla="*/ 9411 h 570371"/>
              <a:gd name="connsiteX1" fmla="*/ 1742418 w 1776761"/>
              <a:gd name="connsiteY1" fmla="*/ 506953 h 570371"/>
              <a:gd name="connsiteX2" fmla="*/ 1231430 w 1776761"/>
              <a:gd name="connsiteY2" fmla="*/ 533847 h 570371"/>
              <a:gd name="connsiteX3" fmla="*/ 1231430 w 1776761"/>
              <a:gd name="connsiteY3" fmla="*/ 547294 h 570371"/>
              <a:gd name="connsiteX4" fmla="*/ 21194 w 1776761"/>
              <a:gd name="connsiteY4" fmla="*/ 197670 h 570371"/>
              <a:gd name="connsiteX5" fmla="*/ 438053 w 1776761"/>
              <a:gd name="connsiteY5" fmla="*/ 184223 h 570371"/>
              <a:gd name="connsiteX6" fmla="*/ 128771 w 1776761"/>
              <a:gd name="connsiteY6" fmla="*/ 9411 h 570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6761" h="570371">
                <a:moveTo>
                  <a:pt x="128771" y="9411"/>
                </a:moveTo>
                <a:cubicBezTo>
                  <a:pt x="346165" y="63199"/>
                  <a:pt x="1558642" y="419547"/>
                  <a:pt x="1742418" y="506953"/>
                </a:cubicBezTo>
                <a:cubicBezTo>
                  <a:pt x="1926194" y="594359"/>
                  <a:pt x="1316595" y="527124"/>
                  <a:pt x="1231430" y="533847"/>
                </a:cubicBezTo>
                <a:cubicBezTo>
                  <a:pt x="1146265" y="540570"/>
                  <a:pt x="1433136" y="603323"/>
                  <a:pt x="1231430" y="547294"/>
                </a:cubicBezTo>
                <a:cubicBezTo>
                  <a:pt x="1029724" y="491265"/>
                  <a:pt x="153423" y="258182"/>
                  <a:pt x="21194" y="197670"/>
                </a:cubicBezTo>
                <a:cubicBezTo>
                  <a:pt x="-111035" y="137158"/>
                  <a:pt x="417882" y="220082"/>
                  <a:pt x="438053" y="184223"/>
                </a:cubicBezTo>
                <a:cubicBezTo>
                  <a:pt x="458224" y="148364"/>
                  <a:pt x="-88623" y="-44377"/>
                  <a:pt x="128771" y="9411"/>
                </a:cubicBezTo>
                <a:close/>
              </a:path>
            </a:pathLst>
          </a:custGeom>
          <a:solidFill>
            <a:srgbClr val="9B75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58" name="フリーフォーム 2257">
            <a:extLst>
              <a:ext uri="{FF2B5EF4-FFF2-40B4-BE49-F238E27FC236}">
                <a16:creationId xmlns:a16="http://schemas.microsoft.com/office/drawing/2014/main" id="{96998788-EFAD-4B89-B31E-096D2C2BAF64}"/>
              </a:ext>
            </a:extLst>
          </p:cNvPr>
          <p:cNvSpPr/>
          <p:nvPr/>
        </p:nvSpPr>
        <p:spPr>
          <a:xfrm>
            <a:off x="3361605" y="2116832"/>
            <a:ext cx="925509" cy="1876034"/>
          </a:xfrm>
          <a:custGeom>
            <a:avLst/>
            <a:gdLst>
              <a:gd name="connsiteX0" fmla="*/ 160 w 925509"/>
              <a:gd name="connsiteY0" fmla="*/ 21250 h 1876034"/>
              <a:gd name="connsiteX1" fmla="*/ 269101 w 925509"/>
              <a:gd name="connsiteY1" fmla="*/ 854968 h 1876034"/>
              <a:gd name="connsiteX2" fmla="*/ 309442 w 925509"/>
              <a:gd name="connsiteY2" fmla="*/ 841521 h 1876034"/>
              <a:gd name="connsiteX3" fmla="*/ 363230 w 925509"/>
              <a:gd name="connsiteY3" fmla="*/ 1137356 h 1876034"/>
              <a:gd name="connsiteX4" fmla="*/ 860771 w 925509"/>
              <a:gd name="connsiteY4" fmla="*/ 1823156 h 1876034"/>
              <a:gd name="connsiteX5" fmla="*/ 860771 w 925509"/>
              <a:gd name="connsiteY5" fmla="*/ 1675239 h 1876034"/>
              <a:gd name="connsiteX6" fmla="*/ 322889 w 925509"/>
              <a:gd name="connsiteY6" fmla="*/ 451556 h 1876034"/>
              <a:gd name="connsiteX7" fmla="*/ 309442 w 925509"/>
              <a:gd name="connsiteY7" fmla="*/ 478450 h 1876034"/>
              <a:gd name="connsiteX8" fmla="*/ 201866 w 925509"/>
              <a:gd name="connsiteY8" fmla="*/ 115380 h 1876034"/>
              <a:gd name="connsiteX9" fmla="*/ 228760 w 925509"/>
              <a:gd name="connsiteY9" fmla="*/ 236403 h 1876034"/>
              <a:gd name="connsiteX10" fmla="*/ 160 w 925509"/>
              <a:gd name="connsiteY10" fmla="*/ 21250 h 1876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25509" h="1876034">
                <a:moveTo>
                  <a:pt x="160" y="21250"/>
                </a:moveTo>
                <a:cubicBezTo>
                  <a:pt x="6883" y="124344"/>
                  <a:pt x="217554" y="718256"/>
                  <a:pt x="269101" y="854968"/>
                </a:cubicBezTo>
                <a:cubicBezTo>
                  <a:pt x="320648" y="991680"/>
                  <a:pt x="293754" y="794456"/>
                  <a:pt x="309442" y="841521"/>
                </a:cubicBezTo>
                <a:cubicBezTo>
                  <a:pt x="325130" y="888586"/>
                  <a:pt x="271342" y="973750"/>
                  <a:pt x="363230" y="1137356"/>
                </a:cubicBezTo>
                <a:cubicBezTo>
                  <a:pt x="455118" y="1300962"/>
                  <a:pt x="777848" y="1733509"/>
                  <a:pt x="860771" y="1823156"/>
                </a:cubicBezTo>
                <a:cubicBezTo>
                  <a:pt x="943694" y="1912803"/>
                  <a:pt x="950418" y="1903839"/>
                  <a:pt x="860771" y="1675239"/>
                </a:cubicBezTo>
                <a:cubicBezTo>
                  <a:pt x="771124" y="1446639"/>
                  <a:pt x="322889" y="451556"/>
                  <a:pt x="322889" y="451556"/>
                </a:cubicBezTo>
                <a:cubicBezTo>
                  <a:pt x="231001" y="252091"/>
                  <a:pt x="329613" y="534479"/>
                  <a:pt x="309442" y="478450"/>
                </a:cubicBezTo>
                <a:cubicBezTo>
                  <a:pt x="289272" y="422421"/>
                  <a:pt x="215313" y="155721"/>
                  <a:pt x="201866" y="115380"/>
                </a:cubicBezTo>
                <a:cubicBezTo>
                  <a:pt x="188419" y="75039"/>
                  <a:pt x="257895" y="249850"/>
                  <a:pt x="228760" y="236403"/>
                </a:cubicBezTo>
                <a:cubicBezTo>
                  <a:pt x="199625" y="222956"/>
                  <a:pt x="-6563" y="-81844"/>
                  <a:pt x="160" y="21250"/>
                </a:cubicBezTo>
                <a:close/>
              </a:path>
            </a:pathLst>
          </a:custGeom>
          <a:solidFill>
            <a:srgbClr val="9B75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0" name="フリーフォーム 2259">
            <a:extLst>
              <a:ext uri="{FF2B5EF4-FFF2-40B4-BE49-F238E27FC236}">
                <a16:creationId xmlns:a16="http://schemas.microsoft.com/office/drawing/2014/main" id="{2D47BBAC-7DF0-C9E0-7FB0-384640A70892}"/>
              </a:ext>
            </a:extLst>
          </p:cNvPr>
          <p:cNvSpPr/>
          <p:nvPr/>
        </p:nvSpPr>
        <p:spPr>
          <a:xfrm>
            <a:off x="4859865" y="2701773"/>
            <a:ext cx="586385" cy="828659"/>
          </a:xfrm>
          <a:custGeom>
            <a:avLst/>
            <a:gdLst>
              <a:gd name="connsiteX0" fmla="*/ 7970 w 586385"/>
              <a:gd name="connsiteY0" fmla="*/ 1086 h 828659"/>
              <a:gd name="connsiteX1" fmla="*/ 566023 w 586385"/>
              <a:gd name="connsiteY1" fmla="*/ 81768 h 828659"/>
              <a:gd name="connsiteX2" fmla="*/ 458447 w 586385"/>
              <a:gd name="connsiteY2" fmla="*/ 169174 h 828659"/>
              <a:gd name="connsiteX3" fmla="*/ 397935 w 586385"/>
              <a:gd name="connsiteY3" fmla="*/ 814633 h 828659"/>
              <a:gd name="connsiteX4" fmla="*/ 216400 w 586385"/>
              <a:gd name="connsiteY4" fmla="*/ 612927 h 828659"/>
              <a:gd name="connsiteX5" fmla="*/ 243294 w 586385"/>
              <a:gd name="connsiteY5" fmla="*/ 606203 h 828659"/>
              <a:gd name="connsiteX6" fmla="*/ 290359 w 586385"/>
              <a:gd name="connsiteY6" fmla="*/ 81768 h 828659"/>
              <a:gd name="connsiteX7" fmla="*/ 263464 w 586385"/>
              <a:gd name="connsiteY7" fmla="*/ 263303 h 828659"/>
              <a:gd name="connsiteX8" fmla="*/ 236570 w 586385"/>
              <a:gd name="connsiteY8" fmla="*/ 142280 h 828659"/>
              <a:gd name="connsiteX9" fmla="*/ 7970 w 586385"/>
              <a:gd name="connsiteY9" fmla="*/ 1086 h 828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385" h="828659">
                <a:moveTo>
                  <a:pt x="7970" y="1086"/>
                </a:moveTo>
                <a:cubicBezTo>
                  <a:pt x="62879" y="-8999"/>
                  <a:pt x="490944" y="53753"/>
                  <a:pt x="566023" y="81768"/>
                </a:cubicBezTo>
                <a:cubicBezTo>
                  <a:pt x="641102" y="109783"/>
                  <a:pt x="486462" y="47030"/>
                  <a:pt x="458447" y="169174"/>
                </a:cubicBezTo>
                <a:cubicBezTo>
                  <a:pt x="430432" y="291318"/>
                  <a:pt x="438276" y="740674"/>
                  <a:pt x="397935" y="814633"/>
                </a:cubicBezTo>
                <a:cubicBezTo>
                  <a:pt x="357594" y="888592"/>
                  <a:pt x="242173" y="647665"/>
                  <a:pt x="216400" y="612927"/>
                </a:cubicBezTo>
                <a:cubicBezTo>
                  <a:pt x="190627" y="578189"/>
                  <a:pt x="230968" y="694729"/>
                  <a:pt x="243294" y="606203"/>
                </a:cubicBezTo>
                <a:cubicBezTo>
                  <a:pt x="255620" y="517677"/>
                  <a:pt x="286997" y="138918"/>
                  <a:pt x="290359" y="81768"/>
                </a:cubicBezTo>
                <a:cubicBezTo>
                  <a:pt x="293721" y="24618"/>
                  <a:pt x="272429" y="253218"/>
                  <a:pt x="263464" y="263303"/>
                </a:cubicBezTo>
                <a:cubicBezTo>
                  <a:pt x="254499" y="273388"/>
                  <a:pt x="274670" y="185983"/>
                  <a:pt x="236570" y="142280"/>
                </a:cubicBezTo>
                <a:cubicBezTo>
                  <a:pt x="198470" y="98577"/>
                  <a:pt x="-46939" y="11171"/>
                  <a:pt x="7970" y="1086"/>
                </a:cubicBezTo>
                <a:close/>
              </a:path>
            </a:pathLst>
          </a:custGeom>
          <a:solidFill>
            <a:srgbClr val="9B75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1" name="フリーフォーム 2260">
            <a:extLst>
              <a:ext uri="{FF2B5EF4-FFF2-40B4-BE49-F238E27FC236}">
                <a16:creationId xmlns:a16="http://schemas.microsoft.com/office/drawing/2014/main" id="{FE3A09AE-7024-4F29-8199-185F670F166F}"/>
              </a:ext>
            </a:extLst>
          </p:cNvPr>
          <p:cNvSpPr/>
          <p:nvPr/>
        </p:nvSpPr>
        <p:spPr>
          <a:xfrm>
            <a:off x="5331391" y="2632605"/>
            <a:ext cx="336626" cy="827580"/>
          </a:xfrm>
          <a:custGeom>
            <a:avLst/>
            <a:gdLst>
              <a:gd name="connsiteX0" fmla="*/ 336544 w 336626"/>
              <a:gd name="connsiteY0" fmla="*/ 50083 h 827580"/>
              <a:gd name="connsiteX1" fmla="*/ 101221 w 336626"/>
              <a:gd name="connsiteY1" fmla="*/ 561071 h 827580"/>
              <a:gd name="connsiteX2" fmla="*/ 107944 w 336626"/>
              <a:gd name="connsiteY2" fmla="*/ 540901 h 827580"/>
              <a:gd name="connsiteX3" fmla="*/ 114668 w 336626"/>
              <a:gd name="connsiteY3" fmla="*/ 823289 h 827580"/>
              <a:gd name="connsiteX4" fmla="*/ 81050 w 336626"/>
              <a:gd name="connsiteY4" fmla="*/ 695542 h 827580"/>
              <a:gd name="connsiteX5" fmla="*/ 27262 w 336626"/>
              <a:gd name="connsiteY5" fmla="*/ 480389 h 827580"/>
              <a:gd name="connsiteX6" fmla="*/ 7091 w 336626"/>
              <a:gd name="connsiteY6" fmla="*/ 540901 h 827580"/>
              <a:gd name="connsiteX7" fmla="*/ 148285 w 336626"/>
              <a:gd name="connsiteY7" fmla="*/ 16466 h 827580"/>
              <a:gd name="connsiteX8" fmla="*/ 128115 w 336626"/>
              <a:gd name="connsiteY8" fmla="*/ 124042 h 827580"/>
              <a:gd name="connsiteX9" fmla="*/ 336544 w 336626"/>
              <a:gd name="connsiteY9" fmla="*/ 50083 h 827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6626" h="827580">
                <a:moveTo>
                  <a:pt x="336544" y="50083"/>
                </a:moveTo>
                <a:cubicBezTo>
                  <a:pt x="332062" y="122921"/>
                  <a:pt x="101221" y="561071"/>
                  <a:pt x="101221" y="561071"/>
                </a:cubicBezTo>
                <a:cubicBezTo>
                  <a:pt x="63121" y="642874"/>
                  <a:pt x="105703" y="497198"/>
                  <a:pt x="107944" y="540901"/>
                </a:cubicBezTo>
                <a:cubicBezTo>
                  <a:pt x="110185" y="584604"/>
                  <a:pt x="119150" y="797515"/>
                  <a:pt x="114668" y="823289"/>
                </a:cubicBezTo>
                <a:cubicBezTo>
                  <a:pt x="110186" y="849063"/>
                  <a:pt x="95618" y="752692"/>
                  <a:pt x="81050" y="695542"/>
                </a:cubicBezTo>
                <a:cubicBezTo>
                  <a:pt x="66482" y="638392"/>
                  <a:pt x="39588" y="506163"/>
                  <a:pt x="27262" y="480389"/>
                </a:cubicBezTo>
                <a:cubicBezTo>
                  <a:pt x="14935" y="454616"/>
                  <a:pt x="-13079" y="618221"/>
                  <a:pt x="7091" y="540901"/>
                </a:cubicBezTo>
                <a:cubicBezTo>
                  <a:pt x="27261" y="463581"/>
                  <a:pt x="128114" y="85942"/>
                  <a:pt x="148285" y="16466"/>
                </a:cubicBezTo>
                <a:cubicBezTo>
                  <a:pt x="168456" y="-53010"/>
                  <a:pt x="95618" y="119560"/>
                  <a:pt x="128115" y="124042"/>
                </a:cubicBezTo>
                <a:cubicBezTo>
                  <a:pt x="160612" y="128524"/>
                  <a:pt x="341026" y="-22755"/>
                  <a:pt x="336544" y="50083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2" name="フリーフォーム 2261">
            <a:extLst>
              <a:ext uri="{FF2B5EF4-FFF2-40B4-BE49-F238E27FC236}">
                <a16:creationId xmlns:a16="http://schemas.microsoft.com/office/drawing/2014/main" id="{3B351E48-EFF2-FBBF-86CB-15839A6F3A00}"/>
              </a:ext>
            </a:extLst>
          </p:cNvPr>
          <p:cNvSpPr/>
          <p:nvPr/>
        </p:nvSpPr>
        <p:spPr>
          <a:xfrm>
            <a:off x="5441850" y="2731374"/>
            <a:ext cx="274590" cy="1332271"/>
          </a:xfrm>
          <a:custGeom>
            <a:avLst/>
            <a:gdLst>
              <a:gd name="connsiteX0" fmla="*/ 239532 w 274590"/>
              <a:gd name="connsiteY0" fmla="*/ 5102 h 1332271"/>
              <a:gd name="connsiteX1" fmla="*/ 4209 w 274590"/>
              <a:gd name="connsiteY1" fmla="*/ 529538 h 1332271"/>
              <a:gd name="connsiteX2" fmla="*/ 91615 w 274590"/>
              <a:gd name="connsiteY2" fmla="*/ 785032 h 1332271"/>
              <a:gd name="connsiteX3" fmla="*/ 131956 w 274590"/>
              <a:gd name="connsiteY3" fmla="*/ 926226 h 1332271"/>
              <a:gd name="connsiteX4" fmla="*/ 273150 w 274590"/>
              <a:gd name="connsiteY4" fmla="*/ 1329638 h 1332271"/>
              <a:gd name="connsiteX5" fmla="*/ 205915 w 274590"/>
              <a:gd name="connsiteY5" fmla="*/ 1060697 h 1332271"/>
              <a:gd name="connsiteX6" fmla="*/ 219362 w 274590"/>
              <a:gd name="connsiteY6" fmla="*/ 321108 h 1332271"/>
              <a:gd name="connsiteX7" fmla="*/ 185744 w 274590"/>
              <a:gd name="connsiteY7" fmla="*/ 428685 h 1332271"/>
              <a:gd name="connsiteX8" fmla="*/ 259703 w 274590"/>
              <a:gd name="connsiteY8" fmla="*/ 132850 h 1332271"/>
              <a:gd name="connsiteX9" fmla="*/ 185744 w 274590"/>
              <a:gd name="connsiteY9" fmla="*/ 253873 h 1332271"/>
              <a:gd name="connsiteX10" fmla="*/ 239532 w 274590"/>
              <a:gd name="connsiteY10" fmla="*/ 5102 h 1332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590" h="1332271">
                <a:moveTo>
                  <a:pt x="239532" y="5102"/>
                </a:moveTo>
                <a:cubicBezTo>
                  <a:pt x="209276" y="51046"/>
                  <a:pt x="28862" y="399550"/>
                  <a:pt x="4209" y="529538"/>
                </a:cubicBezTo>
                <a:cubicBezTo>
                  <a:pt x="-20444" y="659526"/>
                  <a:pt x="70324" y="718917"/>
                  <a:pt x="91615" y="785032"/>
                </a:cubicBezTo>
                <a:cubicBezTo>
                  <a:pt x="112906" y="851147"/>
                  <a:pt x="101700" y="835458"/>
                  <a:pt x="131956" y="926226"/>
                </a:cubicBezTo>
                <a:cubicBezTo>
                  <a:pt x="162212" y="1016994"/>
                  <a:pt x="260823" y="1307226"/>
                  <a:pt x="273150" y="1329638"/>
                </a:cubicBezTo>
                <a:cubicBezTo>
                  <a:pt x="285477" y="1352050"/>
                  <a:pt x="214880" y="1228785"/>
                  <a:pt x="205915" y="1060697"/>
                </a:cubicBezTo>
                <a:cubicBezTo>
                  <a:pt x="196950" y="892609"/>
                  <a:pt x="222724" y="426443"/>
                  <a:pt x="219362" y="321108"/>
                </a:cubicBezTo>
                <a:cubicBezTo>
                  <a:pt x="216000" y="215773"/>
                  <a:pt x="179021" y="460061"/>
                  <a:pt x="185744" y="428685"/>
                </a:cubicBezTo>
                <a:cubicBezTo>
                  <a:pt x="192467" y="397309"/>
                  <a:pt x="259703" y="161985"/>
                  <a:pt x="259703" y="132850"/>
                </a:cubicBezTo>
                <a:cubicBezTo>
                  <a:pt x="259703" y="103715"/>
                  <a:pt x="187985" y="269561"/>
                  <a:pt x="185744" y="253873"/>
                </a:cubicBezTo>
                <a:cubicBezTo>
                  <a:pt x="183503" y="238185"/>
                  <a:pt x="269788" y="-40842"/>
                  <a:pt x="239532" y="5102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3" name="フリーフォーム 2262">
            <a:extLst>
              <a:ext uri="{FF2B5EF4-FFF2-40B4-BE49-F238E27FC236}">
                <a16:creationId xmlns:a16="http://schemas.microsoft.com/office/drawing/2014/main" id="{34844DF1-A89B-9825-DDDB-02D3A1F6AE02}"/>
              </a:ext>
            </a:extLst>
          </p:cNvPr>
          <p:cNvSpPr/>
          <p:nvPr/>
        </p:nvSpPr>
        <p:spPr>
          <a:xfrm>
            <a:off x="6678085" y="3320734"/>
            <a:ext cx="562052" cy="840757"/>
          </a:xfrm>
          <a:custGeom>
            <a:avLst/>
            <a:gdLst>
              <a:gd name="connsiteX0" fmla="*/ 461550 w 562052"/>
              <a:gd name="connsiteY0" fmla="*/ 367 h 840757"/>
              <a:gd name="connsiteX1" fmla="*/ 560305 w 562052"/>
              <a:gd name="connsiteY1" fmla="*/ 146671 h 840757"/>
              <a:gd name="connsiteX2" fmla="*/ 520072 w 562052"/>
              <a:gd name="connsiteY2" fmla="*/ 223480 h 840757"/>
              <a:gd name="connsiteX3" fmla="*/ 461550 w 562052"/>
              <a:gd name="connsiteY3" fmla="*/ 172274 h 840757"/>
              <a:gd name="connsiteX4" fmla="*/ 432289 w 562052"/>
              <a:gd name="connsiteY4" fmla="*/ 132040 h 840757"/>
              <a:gd name="connsiteX5" fmla="*/ 377425 w 562052"/>
              <a:gd name="connsiteY5" fmla="*/ 150328 h 840757"/>
              <a:gd name="connsiteX6" fmla="*/ 395713 w 562052"/>
              <a:gd name="connsiteY6" fmla="*/ 263714 h 840757"/>
              <a:gd name="connsiteX7" fmla="*/ 439605 w 562052"/>
              <a:gd name="connsiteY7" fmla="*/ 388072 h 840757"/>
              <a:gd name="connsiteX8" fmla="*/ 348165 w 562052"/>
              <a:gd name="connsiteY8" fmla="*/ 483170 h 840757"/>
              <a:gd name="connsiteX9" fmla="*/ 15323 w 562052"/>
              <a:gd name="connsiteY9" fmla="*/ 830642 h 840757"/>
              <a:gd name="connsiteX10" fmla="*/ 73845 w 562052"/>
              <a:gd name="connsiteY10" fmla="*/ 706284 h 840757"/>
              <a:gd name="connsiteX11" fmla="*/ 234779 w 562052"/>
              <a:gd name="connsiteY11" fmla="*/ 285660 h 840757"/>
              <a:gd name="connsiteX12" fmla="*/ 421317 w 562052"/>
              <a:gd name="connsiteY12" fmla="*/ 55231 h 840757"/>
              <a:gd name="connsiteX13" fmla="*/ 359137 w 562052"/>
              <a:gd name="connsiteY13" fmla="*/ 102780 h 840757"/>
              <a:gd name="connsiteX14" fmla="*/ 461550 w 562052"/>
              <a:gd name="connsiteY14" fmla="*/ 367 h 84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62052" h="840757">
                <a:moveTo>
                  <a:pt x="461550" y="367"/>
                </a:moveTo>
                <a:cubicBezTo>
                  <a:pt x="495078" y="7682"/>
                  <a:pt x="550551" y="109486"/>
                  <a:pt x="560305" y="146671"/>
                </a:cubicBezTo>
                <a:cubicBezTo>
                  <a:pt x="570059" y="183857"/>
                  <a:pt x="536531" y="219213"/>
                  <a:pt x="520072" y="223480"/>
                </a:cubicBezTo>
                <a:cubicBezTo>
                  <a:pt x="503613" y="227747"/>
                  <a:pt x="476181" y="187514"/>
                  <a:pt x="461550" y="172274"/>
                </a:cubicBezTo>
                <a:cubicBezTo>
                  <a:pt x="446919" y="157034"/>
                  <a:pt x="446310" y="135698"/>
                  <a:pt x="432289" y="132040"/>
                </a:cubicBezTo>
                <a:cubicBezTo>
                  <a:pt x="418268" y="128382"/>
                  <a:pt x="383521" y="128382"/>
                  <a:pt x="377425" y="150328"/>
                </a:cubicBezTo>
                <a:cubicBezTo>
                  <a:pt x="371329" y="172274"/>
                  <a:pt x="385350" y="224090"/>
                  <a:pt x="395713" y="263714"/>
                </a:cubicBezTo>
                <a:cubicBezTo>
                  <a:pt x="406076" y="303338"/>
                  <a:pt x="447530" y="351496"/>
                  <a:pt x="439605" y="388072"/>
                </a:cubicBezTo>
                <a:cubicBezTo>
                  <a:pt x="431680" y="424648"/>
                  <a:pt x="348165" y="483170"/>
                  <a:pt x="348165" y="483170"/>
                </a:cubicBezTo>
                <a:cubicBezTo>
                  <a:pt x="277451" y="556932"/>
                  <a:pt x="61043" y="793456"/>
                  <a:pt x="15323" y="830642"/>
                </a:cubicBezTo>
                <a:cubicBezTo>
                  <a:pt x="-30397" y="867828"/>
                  <a:pt x="37269" y="797114"/>
                  <a:pt x="73845" y="706284"/>
                </a:cubicBezTo>
                <a:cubicBezTo>
                  <a:pt x="110421" y="615454"/>
                  <a:pt x="176867" y="394169"/>
                  <a:pt x="234779" y="285660"/>
                </a:cubicBezTo>
                <a:cubicBezTo>
                  <a:pt x="292691" y="177151"/>
                  <a:pt x="400591" y="85711"/>
                  <a:pt x="421317" y="55231"/>
                </a:cubicBezTo>
                <a:cubicBezTo>
                  <a:pt x="442043" y="24751"/>
                  <a:pt x="352432" y="108266"/>
                  <a:pt x="359137" y="102780"/>
                </a:cubicBezTo>
                <a:cubicBezTo>
                  <a:pt x="365842" y="97294"/>
                  <a:pt x="428022" y="-6948"/>
                  <a:pt x="461550" y="367"/>
                </a:cubicBezTo>
                <a:close/>
              </a:path>
            </a:pathLst>
          </a:custGeom>
          <a:solidFill>
            <a:srgbClr val="00B0F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4" name="フリーフォーム 2263">
            <a:extLst>
              <a:ext uri="{FF2B5EF4-FFF2-40B4-BE49-F238E27FC236}">
                <a16:creationId xmlns:a16="http://schemas.microsoft.com/office/drawing/2014/main" id="{E242E1BC-A575-33B9-3ADA-FFFE2A113867}"/>
              </a:ext>
            </a:extLst>
          </p:cNvPr>
          <p:cNvSpPr/>
          <p:nvPr/>
        </p:nvSpPr>
        <p:spPr>
          <a:xfrm>
            <a:off x="6500190" y="3192559"/>
            <a:ext cx="911913" cy="1540234"/>
          </a:xfrm>
          <a:custGeom>
            <a:avLst/>
            <a:gdLst>
              <a:gd name="connsiteX0" fmla="*/ 784754 w 911913"/>
              <a:gd name="connsiteY0" fmla="*/ 1117 h 1540234"/>
              <a:gd name="connsiteX1" fmla="*/ 909139 w 911913"/>
              <a:gd name="connsiteY1" fmla="*/ 263335 h 1540234"/>
              <a:gd name="connsiteX2" fmla="*/ 657007 w 911913"/>
              <a:gd name="connsiteY2" fmla="*/ 875176 h 1540234"/>
              <a:gd name="connsiteX3" fmla="*/ 683901 w 911913"/>
              <a:gd name="connsiteY3" fmla="*/ 861729 h 1540234"/>
              <a:gd name="connsiteX4" fmla="*/ 371257 w 911913"/>
              <a:gd name="connsiteY4" fmla="*/ 1503826 h 1540234"/>
              <a:gd name="connsiteX5" fmla="*/ 297298 w 911913"/>
              <a:gd name="connsiteY5" fmla="*/ 1439953 h 1540234"/>
              <a:gd name="connsiteX6" fmla="*/ 1463 w 911913"/>
              <a:gd name="connsiteY6" fmla="*/ 1268503 h 1540234"/>
              <a:gd name="connsiteX7" fmla="*/ 176275 w 911913"/>
              <a:gd name="connsiteY7" fmla="*/ 1029817 h 1540234"/>
              <a:gd name="connsiteX8" fmla="*/ 609942 w 911913"/>
              <a:gd name="connsiteY8" fmla="*/ 428062 h 1540234"/>
              <a:gd name="connsiteX9" fmla="*/ 586410 w 911913"/>
              <a:gd name="connsiteY9" fmla="*/ 559170 h 1540234"/>
              <a:gd name="connsiteX10" fmla="*/ 552792 w 911913"/>
              <a:gd name="connsiteY10" fmla="*/ 280144 h 1540234"/>
              <a:gd name="connsiteX11" fmla="*/ 673816 w 911913"/>
              <a:gd name="connsiteY11" fmla="*/ 354103 h 1540234"/>
              <a:gd name="connsiteX12" fmla="*/ 677178 w 911913"/>
              <a:gd name="connsiteY12" fmla="*/ 175929 h 1540234"/>
              <a:gd name="connsiteX13" fmla="*/ 784754 w 911913"/>
              <a:gd name="connsiteY13" fmla="*/ 1117 h 154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1913" h="1540234">
                <a:moveTo>
                  <a:pt x="784754" y="1117"/>
                </a:moveTo>
                <a:cubicBezTo>
                  <a:pt x="823414" y="15685"/>
                  <a:pt x="930430" y="117659"/>
                  <a:pt x="909139" y="263335"/>
                </a:cubicBezTo>
                <a:cubicBezTo>
                  <a:pt x="887848" y="409011"/>
                  <a:pt x="694547" y="775444"/>
                  <a:pt x="657007" y="875176"/>
                </a:cubicBezTo>
                <a:cubicBezTo>
                  <a:pt x="619467" y="974908"/>
                  <a:pt x="731526" y="756954"/>
                  <a:pt x="683901" y="861729"/>
                </a:cubicBezTo>
                <a:cubicBezTo>
                  <a:pt x="636276" y="966504"/>
                  <a:pt x="435691" y="1407455"/>
                  <a:pt x="371257" y="1503826"/>
                </a:cubicBezTo>
                <a:cubicBezTo>
                  <a:pt x="306823" y="1600197"/>
                  <a:pt x="358930" y="1479173"/>
                  <a:pt x="297298" y="1439953"/>
                </a:cubicBezTo>
                <a:cubicBezTo>
                  <a:pt x="235666" y="1400733"/>
                  <a:pt x="21634" y="1336859"/>
                  <a:pt x="1463" y="1268503"/>
                </a:cubicBezTo>
                <a:cubicBezTo>
                  <a:pt x="-18708" y="1200147"/>
                  <a:pt x="176275" y="1029817"/>
                  <a:pt x="176275" y="1029817"/>
                </a:cubicBezTo>
                <a:cubicBezTo>
                  <a:pt x="277688" y="889744"/>
                  <a:pt x="541586" y="506503"/>
                  <a:pt x="609942" y="428062"/>
                </a:cubicBezTo>
                <a:cubicBezTo>
                  <a:pt x="678298" y="349621"/>
                  <a:pt x="595935" y="583823"/>
                  <a:pt x="586410" y="559170"/>
                </a:cubicBezTo>
                <a:cubicBezTo>
                  <a:pt x="576885" y="534517"/>
                  <a:pt x="538224" y="314322"/>
                  <a:pt x="552792" y="280144"/>
                </a:cubicBezTo>
                <a:cubicBezTo>
                  <a:pt x="567360" y="245966"/>
                  <a:pt x="653085" y="371472"/>
                  <a:pt x="673816" y="354103"/>
                </a:cubicBezTo>
                <a:cubicBezTo>
                  <a:pt x="694547" y="336734"/>
                  <a:pt x="665972" y="233639"/>
                  <a:pt x="677178" y="175929"/>
                </a:cubicBezTo>
                <a:cubicBezTo>
                  <a:pt x="688384" y="118219"/>
                  <a:pt x="746094" y="-13451"/>
                  <a:pt x="784754" y="1117"/>
                </a:cubicBezTo>
                <a:close/>
              </a:path>
            </a:pathLst>
          </a:custGeom>
          <a:solidFill>
            <a:schemeClr val="bg2">
              <a:lumMod val="1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5" name="フリーフォーム 2264">
            <a:extLst>
              <a:ext uri="{FF2B5EF4-FFF2-40B4-BE49-F238E27FC236}">
                <a16:creationId xmlns:a16="http://schemas.microsoft.com/office/drawing/2014/main" id="{3C6637AA-745D-B390-1777-808145533C8B}"/>
              </a:ext>
            </a:extLst>
          </p:cNvPr>
          <p:cNvSpPr/>
          <p:nvPr/>
        </p:nvSpPr>
        <p:spPr>
          <a:xfrm>
            <a:off x="5001905" y="5785071"/>
            <a:ext cx="1326472" cy="3431544"/>
          </a:xfrm>
          <a:custGeom>
            <a:avLst/>
            <a:gdLst>
              <a:gd name="connsiteX0" fmla="*/ 750626 w 1326472"/>
              <a:gd name="connsiteY0" fmla="*/ 8404 h 3431544"/>
              <a:gd name="connsiteX1" fmla="*/ 1303361 w 1326472"/>
              <a:gd name="connsiteY1" fmla="*/ 759030 h 3431544"/>
              <a:gd name="connsiteX2" fmla="*/ 1194179 w 1326472"/>
              <a:gd name="connsiteY2" fmla="*/ 690792 h 3431544"/>
              <a:gd name="connsiteX3" fmla="*/ 934871 w 1326472"/>
              <a:gd name="connsiteY3" fmla="*/ 1687078 h 3431544"/>
              <a:gd name="connsiteX4" fmla="*/ 1044053 w 1326472"/>
              <a:gd name="connsiteY4" fmla="*/ 1509657 h 3431544"/>
              <a:gd name="connsiteX5" fmla="*/ 1098644 w 1326472"/>
              <a:gd name="connsiteY5" fmla="*/ 3304338 h 3431544"/>
              <a:gd name="connsiteX6" fmla="*/ 1057701 w 1326472"/>
              <a:gd name="connsiteY6" fmla="*/ 3188332 h 3431544"/>
              <a:gd name="connsiteX7" fmla="*/ 675564 w 1326472"/>
              <a:gd name="connsiteY7" fmla="*/ 3427168 h 3431544"/>
              <a:gd name="connsiteX8" fmla="*/ 204716 w 1326472"/>
              <a:gd name="connsiteY8" fmla="*/ 2942672 h 3431544"/>
              <a:gd name="connsiteX9" fmla="*/ 13647 w 1326472"/>
              <a:gd name="connsiteY9" fmla="*/ 3174684 h 3431544"/>
              <a:gd name="connsiteX10" fmla="*/ 27295 w 1326472"/>
              <a:gd name="connsiteY10" fmla="*/ 1141168 h 3431544"/>
              <a:gd name="connsiteX11" fmla="*/ 122829 w 1326472"/>
              <a:gd name="connsiteY11" fmla="*/ 1141168 h 3431544"/>
              <a:gd name="connsiteX12" fmla="*/ 723331 w 1326472"/>
              <a:gd name="connsiteY12" fmla="*/ 390541 h 3431544"/>
              <a:gd name="connsiteX13" fmla="*/ 573205 w 1326472"/>
              <a:gd name="connsiteY13" fmla="*/ 540666 h 3431544"/>
              <a:gd name="connsiteX14" fmla="*/ 866632 w 1326472"/>
              <a:gd name="connsiteY14" fmla="*/ 281359 h 3431544"/>
              <a:gd name="connsiteX15" fmla="*/ 859808 w 1326472"/>
              <a:gd name="connsiteY15" fmla="*/ 349598 h 3431544"/>
              <a:gd name="connsiteX16" fmla="*/ 750626 w 1326472"/>
              <a:gd name="connsiteY16" fmla="*/ 8404 h 343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26472" h="3431544">
                <a:moveTo>
                  <a:pt x="750626" y="8404"/>
                </a:moveTo>
                <a:cubicBezTo>
                  <a:pt x="824551" y="76643"/>
                  <a:pt x="1229436" y="645299"/>
                  <a:pt x="1303361" y="759030"/>
                </a:cubicBezTo>
                <a:cubicBezTo>
                  <a:pt x="1377286" y="872761"/>
                  <a:pt x="1255594" y="536117"/>
                  <a:pt x="1194179" y="690792"/>
                </a:cubicBezTo>
                <a:cubicBezTo>
                  <a:pt x="1132764" y="845467"/>
                  <a:pt x="959892" y="1550601"/>
                  <a:pt x="934871" y="1687078"/>
                </a:cubicBezTo>
                <a:cubicBezTo>
                  <a:pt x="909850" y="1823555"/>
                  <a:pt x="1016758" y="1240114"/>
                  <a:pt x="1044053" y="1509657"/>
                </a:cubicBezTo>
                <a:cubicBezTo>
                  <a:pt x="1071349" y="1779200"/>
                  <a:pt x="1096369" y="3024559"/>
                  <a:pt x="1098644" y="3304338"/>
                </a:cubicBezTo>
                <a:cubicBezTo>
                  <a:pt x="1100919" y="3584117"/>
                  <a:pt x="1128214" y="3167860"/>
                  <a:pt x="1057701" y="3188332"/>
                </a:cubicBezTo>
                <a:cubicBezTo>
                  <a:pt x="987188" y="3208804"/>
                  <a:pt x="817728" y="3468111"/>
                  <a:pt x="675564" y="3427168"/>
                </a:cubicBezTo>
                <a:cubicBezTo>
                  <a:pt x="533400" y="3386225"/>
                  <a:pt x="315035" y="2984753"/>
                  <a:pt x="204716" y="2942672"/>
                </a:cubicBezTo>
                <a:cubicBezTo>
                  <a:pt x="94397" y="2900591"/>
                  <a:pt x="43217" y="3474935"/>
                  <a:pt x="13647" y="3174684"/>
                </a:cubicBezTo>
                <a:cubicBezTo>
                  <a:pt x="-15923" y="2874433"/>
                  <a:pt x="9098" y="1480087"/>
                  <a:pt x="27295" y="1141168"/>
                </a:cubicBezTo>
                <a:cubicBezTo>
                  <a:pt x="45492" y="802249"/>
                  <a:pt x="6823" y="1266272"/>
                  <a:pt x="122829" y="1141168"/>
                </a:cubicBezTo>
                <a:cubicBezTo>
                  <a:pt x="238835" y="1016064"/>
                  <a:pt x="648268" y="490625"/>
                  <a:pt x="723331" y="390541"/>
                </a:cubicBezTo>
                <a:cubicBezTo>
                  <a:pt x="798394" y="290457"/>
                  <a:pt x="549322" y="558863"/>
                  <a:pt x="573205" y="540666"/>
                </a:cubicBezTo>
                <a:cubicBezTo>
                  <a:pt x="597088" y="522469"/>
                  <a:pt x="818865" y="313204"/>
                  <a:pt x="866632" y="281359"/>
                </a:cubicBezTo>
                <a:cubicBezTo>
                  <a:pt x="914399" y="249514"/>
                  <a:pt x="876868" y="390541"/>
                  <a:pt x="859808" y="349598"/>
                </a:cubicBezTo>
                <a:cubicBezTo>
                  <a:pt x="842748" y="308655"/>
                  <a:pt x="676701" y="-59835"/>
                  <a:pt x="750626" y="8404"/>
                </a:cubicBezTo>
                <a:close/>
              </a:path>
            </a:pathLst>
          </a:custGeom>
          <a:solidFill>
            <a:schemeClr val="bg2">
              <a:lumMod val="1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6" name="フリーフォーム 2265">
            <a:extLst>
              <a:ext uri="{FF2B5EF4-FFF2-40B4-BE49-F238E27FC236}">
                <a16:creationId xmlns:a16="http://schemas.microsoft.com/office/drawing/2014/main" id="{AB6AFA10-1391-748D-D39F-04F2CE2086F2}"/>
              </a:ext>
            </a:extLst>
          </p:cNvPr>
          <p:cNvSpPr/>
          <p:nvPr/>
        </p:nvSpPr>
        <p:spPr>
          <a:xfrm>
            <a:off x="4594372" y="4179326"/>
            <a:ext cx="411104" cy="763650"/>
          </a:xfrm>
          <a:custGeom>
            <a:avLst/>
            <a:gdLst>
              <a:gd name="connsiteX0" fmla="*/ 223288 w 411104"/>
              <a:gd name="connsiteY0" fmla="*/ 3713 h 763650"/>
              <a:gd name="connsiteX1" fmla="*/ 407532 w 411104"/>
              <a:gd name="connsiteY1" fmla="*/ 754340 h 763650"/>
              <a:gd name="connsiteX2" fmla="*/ 318822 w 411104"/>
              <a:gd name="connsiteY2" fmla="*/ 440441 h 763650"/>
              <a:gd name="connsiteX3" fmla="*/ 11747 w 411104"/>
              <a:gd name="connsiteY3" fmla="*/ 699749 h 763650"/>
              <a:gd name="connsiteX4" fmla="*/ 59515 w 411104"/>
              <a:gd name="connsiteY4" fmla="*/ 379026 h 763650"/>
              <a:gd name="connsiteX5" fmla="*/ 18571 w 411104"/>
              <a:gd name="connsiteY5" fmla="*/ 460913 h 763650"/>
              <a:gd name="connsiteX6" fmla="*/ 223288 w 411104"/>
              <a:gd name="connsiteY6" fmla="*/ 3713 h 76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104" h="763650">
                <a:moveTo>
                  <a:pt x="223288" y="3713"/>
                </a:moveTo>
                <a:cubicBezTo>
                  <a:pt x="288115" y="52618"/>
                  <a:pt x="391610" y="681552"/>
                  <a:pt x="407532" y="754340"/>
                </a:cubicBezTo>
                <a:cubicBezTo>
                  <a:pt x="423454" y="827128"/>
                  <a:pt x="384786" y="449539"/>
                  <a:pt x="318822" y="440441"/>
                </a:cubicBezTo>
                <a:cubicBezTo>
                  <a:pt x="252858" y="431343"/>
                  <a:pt x="54965" y="709985"/>
                  <a:pt x="11747" y="699749"/>
                </a:cubicBezTo>
                <a:cubicBezTo>
                  <a:pt x="-31471" y="689513"/>
                  <a:pt x="58378" y="418832"/>
                  <a:pt x="59515" y="379026"/>
                </a:cubicBezTo>
                <a:cubicBezTo>
                  <a:pt x="60652" y="339220"/>
                  <a:pt x="-8724" y="517779"/>
                  <a:pt x="18571" y="460913"/>
                </a:cubicBezTo>
                <a:cubicBezTo>
                  <a:pt x="45866" y="404047"/>
                  <a:pt x="158461" y="-45192"/>
                  <a:pt x="223288" y="3713"/>
                </a:cubicBezTo>
                <a:close/>
              </a:path>
            </a:pathLst>
          </a:custGeom>
          <a:solidFill>
            <a:schemeClr val="bg2">
              <a:lumMod val="1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7" name="フリーフォーム 2266">
            <a:extLst>
              <a:ext uri="{FF2B5EF4-FFF2-40B4-BE49-F238E27FC236}">
                <a16:creationId xmlns:a16="http://schemas.microsoft.com/office/drawing/2014/main" id="{B174E70F-D723-49E6-671D-FD03FC5C22C4}"/>
              </a:ext>
            </a:extLst>
          </p:cNvPr>
          <p:cNvSpPr/>
          <p:nvPr/>
        </p:nvSpPr>
        <p:spPr>
          <a:xfrm>
            <a:off x="3556312" y="4937545"/>
            <a:ext cx="1464103" cy="2555422"/>
          </a:xfrm>
          <a:custGeom>
            <a:avLst/>
            <a:gdLst>
              <a:gd name="connsiteX0" fmla="*/ 1438769 w 1464103"/>
              <a:gd name="connsiteY0" fmla="*/ 2945 h 2555422"/>
              <a:gd name="connsiteX1" fmla="*/ 742733 w 1464103"/>
              <a:gd name="connsiteY1" fmla="*/ 521559 h 2555422"/>
              <a:gd name="connsiteX2" fmla="*/ 770028 w 1464103"/>
              <a:gd name="connsiteY2" fmla="*/ 589798 h 2555422"/>
              <a:gd name="connsiteX3" fmla="*/ 94464 w 1464103"/>
              <a:gd name="connsiteY3" fmla="*/ 2207058 h 2555422"/>
              <a:gd name="connsiteX4" fmla="*/ 210470 w 1464103"/>
              <a:gd name="connsiteY4" fmla="*/ 2070580 h 2555422"/>
              <a:gd name="connsiteX5" fmla="*/ 53521 w 1464103"/>
              <a:gd name="connsiteY5" fmla="*/ 2500485 h 2555422"/>
              <a:gd name="connsiteX6" fmla="*/ 1288643 w 1464103"/>
              <a:gd name="connsiteY6" fmla="*/ 630742 h 2555422"/>
              <a:gd name="connsiteX7" fmla="*/ 1302291 w 1464103"/>
              <a:gd name="connsiteY7" fmla="*/ 1135709 h 2555422"/>
              <a:gd name="connsiteX8" fmla="*/ 1397825 w 1464103"/>
              <a:gd name="connsiteY8" fmla="*/ 1729386 h 2555422"/>
              <a:gd name="connsiteX9" fmla="*/ 1261348 w 1464103"/>
              <a:gd name="connsiteY9" fmla="*/ 910521 h 2555422"/>
              <a:gd name="connsiteX10" fmla="*/ 1309115 w 1464103"/>
              <a:gd name="connsiteY10" fmla="*/ 337315 h 2555422"/>
              <a:gd name="connsiteX11" fmla="*/ 1438769 w 1464103"/>
              <a:gd name="connsiteY11" fmla="*/ 2945 h 255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64103" h="2555422">
                <a:moveTo>
                  <a:pt x="1438769" y="2945"/>
                </a:moveTo>
                <a:cubicBezTo>
                  <a:pt x="1344372" y="33652"/>
                  <a:pt x="854190" y="423750"/>
                  <a:pt x="742733" y="521559"/>
                </a:cubicBezTo>
                <a:cubicBezTo>
                  <a:pt x="631276" y="619368"/>
                  <a:pt x="878073" y="308882"/>
                  <a:pt x="770028" y="589798"/>
                </a:cubicBezTo>
                <a:cubicBezTo>
                  <a:pt x="661983" y="870714"/>
                  <a:pt x="187724" y="1960261"/>
                  <a:pt x="94464" y="2207058"/>
                </a:cubicBezTo>
                <a:cubicBezTo>
                  <a:pt x="1204" y="2453855"/>
                  <a:pt x="217294" y="2021675"/>
                  <a:pt x="210470" y="2070580"/>
                </a:cubicBezTo>
                <a:cubicBezTo>
                  <a:pt x="203646" y="2119485"/>
                  <a:pt x="-126174" y="2740458"/>
                  <a:pt x="53521" y="2500485"/>
                </a:cubicBezTo>
                <a:cubicBezTo>
                  <a:pt x="233216" y="2260512"/>
                  <a:pt x="1080515" y="858205"/>
                  <a:pt x="1288643" y="630742"/>
                </a:cubicBezTo>
                <a:cubicBezTo>
                  <a:pt x="1496771" y="403279"/>
                  <a:pt x="1284094" y="952602"/>
                  <a:pt x="1302291" y="1135709"/>
                </a:cubicBezTo>
                <a:cubicBezTo>
                  <a:pt x="1320488" y="1318816"/>
                  <a:pt x="1404649" y="1766917"/>
                  <a:pt x="1397825" y="1729386"/>
                </a:cubicBezTo>
                <a:cubicBezTo>
                  <a:pt x="1391001" y="1691855"/>
                  <a:pt x="1276133" y="1142533"/>
                  <a:pt x="1261348" y="910521"/>
                </a:cubicBezTo>
                <a:cubicBezTo>
                  <a:pt x="1246563" y="678509"/>
                  <a:pt x="1282957" y="486303"/>
                  <a:pt x="1309115" y="337315"/>
                </a:cubicBezTo>
                <a:cubicBezTo>
                  <a:pt x="1335273" y="188327"/>
                  <a:pt x="1533166" y="-27762"/>
                  <a:pt x="1438769" y="2945"/>
                </a:cubicBezTo>
                <a:close/>
              </a:path>
            </a:pathLst>
          </a:custGeom>
          <a:solidFill>
            <a:schemeClr val="bg2">
              <a:lumMod val="1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8" name="フリーフォーム 2267">
            <a:extLst>
              <a:ext uri="{FF2B5EF4-FFF2-40B4-BE49-F238E27FC236}">
                <a16:creationId xmlns:a16="http://schemas.microsoft.com/office/drawing/2014/main" id="{6B5DD7AF-001D-18AF-15B3-B8E045DBD9C1}"/>
              </a:ext>
            </a:extLst>
          </p:cNvPr>
          <p:cNvSpPr/>
          <p:nvPr/>
        </p:nvSpPr>
        <p:spPr>
          <a:xfrm>
            <a:off x="4725599" y="4846351"/>
            <a:ext cx="399715" cy="2139383"/>
          </a:xfrm>
          <a:custGeom>
            <a:avLst/>
            <a:gdLst>
              <a:gd name="connsiteX0" fmla="*/ 310425 w 399715"/>
              <a:gd name="connsiteY0" fmla="*/ 53195 h 2139383"/>
              <a:gd name="connsiteX1" fmla="*/ 399135 w 399715"/>
              <a:gd name="connsiteY1" fmla="*/ 2045768 h 2139383"/>
              <a:gd name="connsiteX2" fmla="*/ 330897 w 399715"/>
              <a:gd name="connsiteY2" fmla="*/ 1704574 h 2139383"/>
              <a:gd name="connsiteX3" fmla="*/ 30646 w 399715"/>
              <a:gd name="connsiteY3" fmla="*/ 735583 h 2139383"/>
              <a:gd name="connsiteX4" fmla="*/ 23822 w 399715"/>
              <a:gd name="connsiteY4" fmla="*/ 858413 h 2139383"/>
              <a:gd name="connsiteX5" fmla="*/ 153476 w 399715"/>
              <a:gd name="connsiteY5" fmla="*/ 373918 h 2139383"/>
              <a:gd name="connsiteX6" fmla="*/ 30646 w 399715"/>
              <a:gd name="connsiteY6" fmla="*/ 558162 h 2139383"/>
              <a:gd name="connsiteX7" fmla="*/ 310425 w 399715"/>
              <a:gd name="connsiteY7" fmla="*/ 53195 h 213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9715" h="2139383">
                <a:moveTo>
                  <a:pt x="310425" y="53195"/>
                </a:moveTo>
                <a:cubicBezTo>
                  <a:pt x="371840" y="301129"/>
                  <a:pt x="395723" y="1770538"/>
                  <a:pt x="399135" y="2045768"/>
                </a:cubicBezTo>
                <a:cubicBezTo>
                  <a:pt x="402547" y="2320998"/>
                  <a:pt x="392312" y="1922938"/>
                  <a:pt x="330897" y="1704574"/>
                </a:cubicBezTo>
                <a:cubicBezTo>
                  <a:pt x="269482" y="1486210"/>
                  <a:pt x="81825" y="876610"/>
                  <a:pt x="30646" y="735583"/>
                </a:cubicBezTo>
                <a:cubicBezTo>
                  <a:pt x="-20533" y="594556"/>
                  <a:pt x="3350" y="918690"/>
                  <a:pt x="23822" y="858413"/>
                </a:cubicBezTo>
                <a:cubicBezTo>
                  <a:pt x="44294" y="798136"/>
                  <a:pt x="152339" y="423960"/>
                  <a:pt x="153476" y="373918"/>
                </a:cubicBezTo>
                <a:cubicBezTo>
                  <a:pt x="154613" y="323876"/>
                  <a:pt x="2213" y="615028"/>
                  <a:pt x="30646" y="558162"/>
                </a:cubicBezTo>
                <a:cubicBezTo>
                  <a:pt x="59079" y="501296"/>
                  <a:pt x="249010" y="-194739"/>
                  <a:pt x="310425" y="53195"/>
                </a:cubicBezTo>
                <a:close/>
              </a:path>
            </a:pathLst>
          </a:custGeom>
          <a:solidFill>
            <a:schemeClr val="bg2">
              <a:lumMod val="1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9" name="フリーフォーム 2268">
            <a:extLst>
              <a:ext uri="{FF2B5EF4-FFF2-40B4-BE49-F238E27FC236}">
                <a16:creationId xmlns:a16="http://schemas.microsoft.com/office/drawing/2014/main" id="{95CDA021-89AC-C68B-E122-04B4D2DB1481}"/>
              </a:ext>
            </a:extLst>
          </p:cNvPr>
          <p:cNvSpPr/>
          <p:nvPr/>
        </p:nvSpPr>
        <p:spPr>
          <a:xfrm>
            <a:off x="3215606" y="5600658"/>
            <a:ext cx="1803460" cy="3553770"/>
          </a:xfrm>
          <a:custGeom>
            <a:avLst/>
            <a:gdLst>
              <a:gd name="connsiteX0" fmla="*/ 1642997 w 1803460"/>
              <a:gd name="connsiteY0" fmla="*/ 63163 h 3553770"/>
              <a:gd name="connsiteX1" fmla="*/ 1799946 w 1803460"/>
              <a:gd name="connsiteY1" fmla="*/ 1202751 h 3553770"/>
              <a:gd name="connsiteX2" fmla="*/ 1752179 w 1803460"/>
              <a:gd name="connsiteY2" fmla="*/ 3413688 h 3553770"/>
              <a:gd name="connsiteX3" fmla="*/ 1752179 w 1803460"/>
              <a:gd name="connsiteY3" fmla="*/ 3345449 h 3553770"/>
              <a:gd name="connsiteX4" fmla="*/ 1765827 w 1803460"/>
              <a:gd name="connsiteY4" fmla="*/ 3502399 h 3553770"/>
              <a:gd name="connsiteX5" fmla="*/ 1451928 w 1803460"/>
              <a:gd name="connsiteY5" fmla="*/ 3263563 h 3553770"/>
              <a:gd name="connsiteX6" fmla="*/ 1683940 w 1803460"/>
              <a:gd name="connsiteY6" fmla="*/ 3502399 h 3553770"/>
              <a:gd name="connsiteX7" fmla="*/ 926490 w 1803460"/>
              <a:gd name="connsiteY7" fmla="*/ 3174852 h 3553770"/>
              <a:gd name="connsiteX8" fmla="*/ 1158501 w 1803460"/>
              <a:gd name="connsiteY8" fmla="*/ 3461455 h 3553770"/>
              <a:gd name="connsiteX9" fmla="*/ 223630 w 1803460"/>
              <a:gd name="connsiteY9" fmla="*/ 3400041 h 3553770"/>
              <a:gd name="connsiteX10" fmla="*/ 585295 w 1803460"/>
              <a:gd name="connsiteY10" fmla="*/ 3338626 h 3553770"/>
              <a:gd name="connsiteX11" fmla="*/ 66681 w 1803460"/>
              <a:gd name="connsiteY11" fmla="*/ 3174852 h 3553770"/>
              <a:gd name="connsiteX12" fmla="*/ 189510 w 1803460"/>
              <a:gd name="connsiteY12" fmla="*/ 2738124 h 3553770"/>
              <a:gd name="connsiteX13" fmla="*/ 46209 w 1803460"/>
              <a:gd name="connsiteY13" fmla="*/ 2860954 h 3553770"/>
              <a:gd name="connsiteX14" fmla="*/ 1138030 w 1803460"/>
              <a:gd name="connsiteY14" fmla="*/ 336118 h 3553770"/>
              <a:gd name="connsiteX15" fmla="*/ 1001552 w 1803460"/>
              <a:gd name="connsiteY15" fmla="*/ 738727 h 3553770"/>
              <a:gd name="connsiteX16" fmla="*/ 1547463 w 1803460"/>
              <a:gd name="connsiteY16" fmla="*/ 1748 h 3553770"/>
              <a:gd name="connsiteX17" fmla="*/ 1438281 w 1803460"/>
              <a:gd name="connsiteY17" fmla="*/ 520363 h 3553770"/>
              <a:gd name="connsiteX18" fmla="*/ 1642997 w 1803460"/>
              <a:gd name="connsiteY18" fmla="*/ 63163 h 355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03460" h="3553770">
                <a:moveTo>
                  <a:pt x="1642997" y="63163"/>
                </a:moveTo>
                <a:cubicBezTo>
                  <a:pt x="1703274" y="176894"/>
                  <a:pt x="1781749" y="644330"/>
                  <a:pt x="1799946" y="1202751"/>
                </a:cubicBezTo>
                <a:cubicBezTo>
                  <a:pt x="1818143" y="1761172"/>
                  <a:pt x="1760140" y="3056572"/>
                  <a:pt x="1752179" y="3413688"/>
                </a:cubicBezTo>
                <a:cubicBezTo>
                  <a:pt x="1744218" y="3770804"/>
                  <a:pt x="1749904" y="3330664"/>
                  <a:pt x="1752179" y="3345449"/>
                </a:cubicBezTo>
                <a:cubicBezTo>
                  <a:pt x="1754454" y="3360234"/>
                  <a:pt x="1815869" y="3516047"/>
                  <a:pt x="1765827" y="3502399"/>
                </a:cubicBezTo>
                <a:cubicBezTo>
                  <a:pt x="1715785" y="3488751"/>
                  <a:pt x="1465576" y="3263563"/>
                  <a:pt x="1451928" y="3263563"/>
                </a:cubicBezTo>
                <a:cubicBezTo>
                  <a:pt x="1438280" y="3263563"/>
                  <a:pt x="1771513" y="3517184"/>
                  <a:pt x="1683940" y="3502399"/>
                </a:cubicBezTo>
                <a:cubicBezTo>
                  <a:pt x="1596367" y="3487614"/>
                  <a:pt x="1014063" y="3181676"/>
                  <a:pt x="926490" y="3174852"/>
                </a:cubicBezTo>
                <a:cubicBezTo>
                  <a:pt x="838917" y="3168028"/>
                  <a:pt x="1275644" y="3423924"/>
                  <a:pt x="1158501" y="3461455"/>
                </a:cubicBezTo>
                <a:cubicBezTo>
                  <a:pt x="1041358" y="3498986"/>
                  <a:pt x="319164" y="3420513"/>
                  <a:pt x="223630" y="3400041"/>
                </a:cubicBezTo>
                <a:cubicBezTo>
                  <a:pt x="128096" y="3379570"/>
                  <a:pt x="611453" y="3376158"/>
                  <a:pt x="585295" y="3338626"/>
                </a:cubicBezTo>
                <a:cubicBezTo>
                  <a:pt x="559137" y="3301094"/>
                  <a:pt x="132645" y="3274936"/>
                  <a:pt x="66681" y="3174852"/>
                </a:cubicBezTo>
                <a:cubicBezTo>
                  <a:pt x="717" y="3074768"/>
                  <a:pt x="192922" y="2790440"/>
                  <a:pt x="189510" y="2738124"/>
                </a:cubicBezTo>
                <a:cubicBezTo>
                  <a:pt x="186098" y="2685808"/>
                  <a:pt x="-111878" y="3261288"/>
                  <a:pt x="46209" y="2860954"/>
                </a:cubicBezTo>
                <a:cubicBezTo>
                  <a:pt x="204296" y="2460620"/>
                  <a:pt x="978806" y="689822"/>
                  <a:pt x="1138030" y="336118"/>
                </a:cubicBezTo>
                <a:cubicBezTo>
                  <a:pt x="1297254" y="-17586"/>
                  <a:pt x="933313" y="794455"/>
                  <a:pt x="1001552" y="738727"/>
                </a:cubicBezTo>
                <a:cubicBezTo>
                  <a:pt x="1069791" y="682999"/>
                  <a:pt x="1474675" y="38142"/>
                  <a:pt x="1547463" y="1748"/>
                </a:cubicBezTo>
                <a:cubicBezTo>
                  <a:pt x="1620251" y="-34646"/>
                  <a:pt x="1421221" y="508990"/>
                  <a:pt x="1438281" y="520363"/>
                </a:cubicBezTo>
                <a:cubicBezTo>
                  <a:pt x="1455341" y="531736"/>
                  <a:pt x="1582720" y="-50568"/>
                  <a:pt x="1642997" y="63163"/>
                </a:cubicBezTo>
                <a:close/>
              </a:path>
            </a:pathLst>
          </a:custGeom>
          <a:solidFill>
            <a:schemeClr val="bg2">
              <a:lumMod val="1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0" name="フリーフォーム 2269">
            <a:extLst>
              <a:ext uri="{FF2B5EF4-FFF2-40B4-BE49-F238E27FC236}">
                <a16:creationId xmlns:a16="http://schemas.microsoft.com/office/drawing/2014/main" id="{17C2AA1E-759D-F4A5-B2E2-416EF8B66066}"/>
              </a:ext>
            </a:extLst>
          </p:cNvPr>
          <p:cNvSpPr/>
          <p:nvPr/>
        </p:nvSpPr>
        <p:spPr>
          <a:xfrm>
            <a:off x="5733579" y="3835003"/>
            <a:ext cx="730769" cy="389489"/>
          </a:xfrm>
          <a:custGeom>
            <a:avLst/>
            <a:gdLst>
              <a:gd name="connsiteX0" fmla="*/ 18952 w 730769"/>
              <a:gd name="connsiteY0" fmla="*/ 18 h 389489"/>
              <a:gd name="connsiteX1" fmla="*/ 530743 w 730769"/>
              <a:gd name="connsiteY1" fmla="*/ 245678 h 389489"/>
              <a:gd name="connsiteX2" fmla="*/ 708164 w 730769"/>
              <a:gd name="connsiteY2" fmla="*/ 170615 h 389489"/>
              <a:gd name="connsiteX3" fmla="*/ 701340 w 730769"/>
              <a:gd name="connsiteY3" fmla="*/ 266149 h 389489"/>
              <a:gd name="connsiteX4" fmla="*/ 462505 w 730769"/>
              <a:gd name="connsiteY4" fmla="*/ 382155 h 389489"/>
              <a:gd name="connsiteX5" fmla="*/ 257788 w 730769"/>
              <a:gd name="connsiteY5" fmla="*/ 354860 h 389489"/>
              <a:gd name="connsiteX6" fmla="*/ 25776 w 730769"/>
              <a:gd name="connsiteY6" fmla="*/ 170615 h 389489"/>
              <a:gd name="connsiteX7" fmla="*/ 100839 w 730769"/>
              <a:gd name="connsiteY7" fmla="*/ 232030 h 389489"/>
              <a:gd name="connsiteX8" fmla="*/ 18952 w 730769"/>
              <a:gd name="connsiteY8" fmla="*/ 18 h 389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769" h="389489">
                <a:moveTo>
                  <a:pt x="18952" y="18"/>
                </a:moveTo>
                <a:cubicBezTo>
                  <a:pt x="90603" y="2293"/>
                  <a:pt x="415874" y="217245"/>
                  <a:pt x="530743" y="245678"/>
                </a:cubicBezTo>
                <a:cubicBezTo>
                  <a:pt x="645612" y="274111"/>
                  <a:pt x="679731" y="167203"/>
                  <a:pt x="708164" y="170615"/>
                </a:cubicBezTo>
                <a:cubicBezTo>
                  <a:pt x="736597" y="174027"/>
                  <a:pt x="742283" y="230892"/>
                  <a:pt x="701340" y="266149"/>
                </a:cubicBezTo>
                <a:cubicBezTo>
                  <a:pt x="660397" y="301406"/>
                  <a:pt x="536430" y="367370"/>
                  <a:pt x="462505" y="382155"/>
                </a:cubicBezTo>
                <a:cubicBezTo>
                  <a:pt x="388580" y="396940"/>
                  <a:pt x="330576" y="390117"/>
                  <a:pt x="257788" y="354860"/>
                </a:cubicBezTo>
                <a:cubicBezTo>
                  <a:pt x="185000" y="319603"/>
                  <a:pt x="51934" y="191087"/>
                  <a:pt x="25776" y="170615"/>
                </a:cubicBezTo>
                <a:cubicBezTo>
                  <a:pt x="-382" y="150143"/>
                  <a:pt x="99702" y="253639"/>
                  <a:pt x="100839" y="232030"/>
                </a:cubicBezTo>
                <a:cubicBezTo>
                  <a:pt x="101976" y="210421"/>
                  <a:pt x="-52699" y="-2257"/>
                  <a:pt x="18952" y="18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1" name="フリーフォーム 2270">
            <a:extLst>
              <a:ext uri="{FF2B5EF4-FFF2-40B4-BE49-F238E27FC236}">
                <a16:creationId xmlns:a16="http://schemas.microsoft.com/office/drawing/2014/main" id="{A2C4C276-FC27-F15D-4326-1FEF36AEA4AA}"/>
              </a:ext>
            </a:extLst>
          </p:cNvPr>
          <p:cNvSpPr/>
          <p:nvPr/>
        </p:nvSpPr>
        <p:spPr>
          <a:xfrm>
            <a:off x="5662841" y="3704344"/>
            <a:ext cx="788785" cy="574447"/>
          </a:xfrm>
          <a:custGeom>
            <a:avLst/>
            <a:gdLst>
              <a:gd name="connsiteX0" fmla="*/ 89690 w 788785"/>
              <a:gd name="connsiteY0" fmla="*/ 1023 h 574447"/>
              <a:gd name="connsiteX1" fmla="*/ 335350 w 788785"/>
              <a:gd name="connsiteY1" fmla="*/ 239859 h 574447"/>
              <a:gd name="connsiteX2" fmla="*/ 587834 w 788785"/>
              <a:gd name="connsiteY2" fmla="*/ 342217 h 574447"/>
              <a:gd name="connsiteX3" fmla="*/ 772078 w 788785"/>
              <a:gd name="connsiteY3" fmla="*/ 294450 h 574447"/>
              <a:gd name="connsiteX4" fmla="*/ 751607 w 788785"/>
              <a:gd name="connsiteY4" fmla="*/ 396808 h 574447"/>
              <a:gd name="connsiteX5" fmla="*/ 519595 w 788785"/>
              <a:gd name="connsiteY5" fmla="*/ 574229 h 574447"/>
              <a:gd name="connsiteX6" fmla="*/ 151105 w 788785"/>
              <a:gd name="connsiteY6" fmla="*/ 430928 h 574447"/>
              <a:gd name="connsiteX7" fmla="*/ 164753 w 788785"/>
              <a:gd name="connsiteY7" fmla="*/ 321746 h 574447"/>
              <a:gd name="connsiteX8" fmla="*/ 980 w 788785"/>
              <a:gd name="connsiteY8" fmla="*/ 137501 h 574447"/>
              <a:gd name="connsiteX9" fmla="*/ 96514 w 788785"/>
              <a:gd name="connsiteY9" fmla="*/ 151149 h 574447"/>
              <a:gd name="connsiteX10" fmla="*/ 89690 w 788785"/>
              <a:gd name="connsiteY10" fmla="*/ 1023 h 574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8785" h="574447">
                <a:moveTo>
                  <a:pt x="89690" y="1023"/>
                </a:moveTo>
                <a:cubicBezTo>
                  <a:pt x="129496" y="15808"/>
                  <a:pt x="252326" y="182993"/>
                  <a:pt x="335350" y="239859"/>
                </a:cubicBezTo>
                <a:cubicBezTo>
                  <a:pt x="418374" y="296725"/>
                  <a:pt x="515046" y="333119"/>
                  <a:pt x="587834" y="342217"/>
                </a:cubicBezTo>
                <a:cubicBezTo>
                  <a:pt x="660622" y="351315"/>
                  <a:pt x="744783" y="285352"/>
                  <a:pt x="772078" y="294450"/>
                </a:cubicBezTo>
                <a:cubicBezTo>
                  <a:pt x="799373" y="303548"/>
                  <a:pt x="793687" y="350178"/>
                  <a:pt x="751607" y="396808"/>
                </a:cubicBezTo>
                <a:cubicBezTo>
                  <a:pt x="709527" y="443438"/>
                  <a:pt x="619679" y="568542"/>
                  <a:pt x="519595" y="574229"/>
                </a:cubicBezTo>
                <a:cubicBezTo>
                  <a:pt x="419511" y="579916"/>
                  <a:pt x="210245" y="473008"/>
                  <a:pt x="151105" y="430928"/>
                </a:cubicBezTo>
                <a:cubicBezTo>
                  <a:pt x="91965" y="388848"/>
                  <a:pt x="189774" y="370651"/>
                  <a:pt x="164753" y="321746"/>
                </a:cubicBezTo>
                <a:cubicBezTo>
                  <a:pt x="139732" y="272842"/>
                  <a:pt x="12353" y="165934"/>
                  <a:pt x="980" y="137501"/>
                </a:cubicBezTo>
                <a:cubicBezTo>
                  <a:pt x="-10393" y="109068"/>
                  <a:pt x="80592" y="165934"/>
                  <a:pt x="96514" y="151149"/>
                </a:cubicBezTo>
                <a:cubicBezTo>
                  <a:pt x="112436" y="136364"/>
                  <a:pt x="49884" y="-13762"/>
                  <a:pt x="89690" y="1023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2" name="フリーフォーム 2271">
            <a:extLst>
              <a:ext uri="{FF2B5EF4-FFF2-40B4-BE49-F238E27FC236}">
                <a16:creationId xmlns:a16="http://schemas.microsoft.com/office/drawing/2014/main" id="{DA6CEC0E-5CD5-3B42-4CBA-95C53114AB8E}"/>
              </a:ext>
            </a:extLst>
          </p:cNvPr>
          <p:cNvSpPr/>
          <p:nvPr/>
        </p:nvSpPr>
        <p:spPr>
          <a:xfrm>
            <a:off x="5114612" y="5639486"/>
            <a:ext cx="587301" cy="1249188"/>
          </a:xfrm>
          <a:custGeom>
            <a:avLst/>
            <a:gdLst>
              <a:gd name="connsiteX0" fmla="*/ 167072 w 587301"/>
              <a:gd name="connsiteY0" fmla="*/ 85750 h 1249188"/>
              <a:gd name="connsiteX1" fmla="*/ 3298 w 587301"/>
              <a:gd name="connsiteY1" fmla="*/ 966030 h 1249188"/>
              <a:gd name="connsiteX2" fmla="*/ 57889 w 587301"/>
              <a:gd name="connsiteY2" fmla="*/ 850024 h 1249188"/>
              <a:gd name="connsiteX3" fmla="*/ 64713 w 587301"/>
              <a:gd name="connsiteY3" fmla="*/ 1225338 h 1249188"/>
              <a:gd name="connsiteX4" fmla="*/ 576504 w 587301"/>
              <a:gd name="connsiteY4" fmla="*/ 51630 h 1249188"/>
              <a:gd name="connsiteX5" fmla="*/ 419555 w 587301"/>
              <a:gd name="connsiteY5" fmla="*/ 188108 h 1249188"/>
              <a:gd name="connsiteX6" fmla="*/ 494618 w 587301"/>
              <a:gd name="connsiteY6" fmla="*/ 3863 h 1249188"/>
              <a:gd name="connsiteX7" fmla="*/ 276254 w 587301"/>
              <a:gd name="connsiteY7" fmla="*/ 188108 h 1249188"/>
              <a:gd name="connsiteX8" fmla="*/ 167072 w 587301"/>
              <a:gd name="connsiteY8" fmla="*/ 85750 h 1249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7301" h="1249188">
                <a:moveTo>
                  <a:pt x="167072" y="85750"/>
                </a:moveTo>
                <a:cubicBezTo>
                  <a:pt x="121579" y="215404"/>
                  <a:pt x="21495" y="838651"/>
                  <a:pt x="3298" y="966030"/>
                </a:cubicBezTo>
                <a:cubicBezTo>
                  <a:pt x="-14899" y="1093409"/>
                  <a:pt x="47653" y="806806"/>
                  <a:pt x="57889" y="850024"/>
                </a:cubicBezTo>
                <a:cubicBezTo>
                  <a:pt x="68125" y="893242"/>
                  <a:pt x="-21723" y="1358404"/>
                  <a:pt x="64713" y="1225338"/>
                </a:cubicBezTo>
                <a:cubicBezTo>
                  <a:pt x="151149" y="1092272"/>
                  <a:pt x="517364" y="224502"/>
                  <a:pt x="576504" y="51630"/>
                </a:cubicBezTo>
                <a:cubicBezTo>
                  <a:pt x="635644" y="-121242"/>
                  <a:pt x="433203" y="196069"/>
                  <a:pt x="419555" y="188108"/>
                </a:cubicBezTo>
                <a:cubicBezTo>
                  <a:pt x="405907" y="180147"/>
                  <a:pt x="518501" y="3863"/>
                  <a:pt x="494618" y="3863"/>
                </a:cubicBezTo>
                <a:cubicBezTo>
                  <a:pt x="470735" y="3863"/>
                  <a:pt x="325159" y="174460"/>
                  <a:pt x="276254" y="188108"/>
                </a:cubicBezTo>
                <a:cubicBezTo>
                  <a:pt x="227350" y="201756"/>
                  <a:pt x="212565" y="-43904"/>
                  <a:pt x="167072" y="85750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3" name="フリーフォーム 2272">
            <a:extLst>
              <a:ext uri="{FF2B5EF4-FFF2-40B4-BE49-F238E27FC236}">
                <a16:creationId xmlns:a16="http://schemas.microsoft.com/office/drawing/2014/main" id="{32721700-D60D-8C03-3B18-DDF252508B5D}"/>
              </a:ext>
            </a:extLst>
          </p:cNvPr>
          <p:cNvSpPr/>
          <p:nvPr/>
        </p:nvSpPr>
        <p:spPr>
          <a:xfrm>
            <a:off x="5178596" y="5672693"/>
            <a:ext cx="492832" cy="1019324"/>
          </a:xfrm>
          <a:custGeom>
            <a:avLst/>
            <a:gdLst>
              <a:gd name="connsiteX0" fmla="*/ 137207 w 492832"/>
              <a:gd name="connsiteY0" fmla="*/ 25247 h 1019324"/>
              <a:gd name="connsiteX1" fmla="*/ 729 w 492832"/>
              <a:gd name="connsiteY1" fmla="*/ 1007886 h 1019324"/>
              <a:gd name="connsiteX2" fmla="*/ 198622 w 492832"/>
              <a:gd name="connsiteY2" fmla="*/ 530214 h 1019324"/>
              <a:gd name="connsiteX3" fmla="*/ 492049 w 492832"/>
              <a:gd name="connsiteY3" fmla="*/ 52543 h 1019324"/>
              <a:gd name="connsiteX4" fmla="*/ 280508 w 492832"/>
              <a:gd name="connsiteY4" fmla="*/ 270907 h 1019324"/>
              <a:gd name="connsiteX5" fmla="*/ 137207 w 492832"/>
              <a:gd name="connsiteY5" fmla="*/ 25247 h 101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832" h="1019324">
                <a:moveTo>
                  <a:pt x="137207" y="25247"/>
                </a:moveTo>
                <a:cubicBezTo>
                  <a:pt x="90577" y="148077"/>
                  <a:pt x="-9507" y="923725"/>
                  <a:pt x="729" y="1007886"/>
                </a:cubicBezTo>
                <a:cubicBezTo>
                  <a:pt x="10965" y="1092047"/>
                  <a:pt x="116735" y="689438"/>
                  <a:pt x="198622" y="530214"/>
                </a:cubicBezTo>
                <a:cubicBezTo>
                  <a:pt x="280509" y="370990"/>
                  <a:pt x="478401" y="95761"/>
                  <a:pt x="492049" y="52543"/>
                </a:cubicBezTo>
                <a:cubicBezTo>
                  <a:pt x="505697" y="9325"/>
                  <a:pt x="337374" y="274319"/>
                  <a:pt x="280508" y="270907"/>
                </a:cubicBezTo>
                <a:cubicBezTo>
                  <a:pt x="223642" y="267495"/>
                  <a:pt x="183837" y="-97583"/>
                  <a:pt x="137207" y="2524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4" name="フリーフォーム 2273">
            <a:extLst>
              <a:ext uri="{FF2B5EF4-FFF2-40B4-BE49-F238E27FC236}">
                <a16:creationId xmlns:a16="http://schemas.microsoft.com/office/drawing/2014/main" id="{FA9B07B6-DBE2-11A3-5480-78548A0D223E}"/>
              </a:ext>
            </a:extLst>
          </p:cNvPr>
          <p:cNvSpPr/>
          <p:nvPr/>
        </p:nvSpPr>
        <p:spPr>
          <a:xfrm>
            <a:off x="5382613" y="5292646"/>
            <a:ext cx="255128" cy="371760"/>
          </a:xfrm>
          <a:custGeom>
            <a:avLst/>
            <a:gdLst>
              <a:gd name="connsiteX0" fmla="*/ 75212 w 255128"/>
              <a:gd name="connsiteY0" fmla="*/ 9604 h 371760"/>
              <a:gd name="connsiteX1" fmla="*/ 243487 w 255128"/>
              <a:gd name="connsiteY1" fmla="*/ 279479 h 371760"/>
              <a:gd name="connsiteX2" fmla="*/ 221262 w 255128"/>
              <a:gd name="connsiteY2" fmla="*/ 282654 h 371760"/>
              <a:gd name="connsiteX3" fmla="*/ 65687 w 255128"/>
              <a:gd name="connsiteY3" fmla="*/ 371554 h 371760"/>
              <a:gd name="connsiteX4" fmla="*/ 21237 w 255128"/>
              <a:gd name="connsiteY4" fmla="*/ 301704 h 371760"/>
              <a:gd name="connsiteX5" fmla="*/ 2187 w 255128"/>
              <a:gd name="connsiteY5" fmla="*/ 136604 h 371760"/>
              <a:gd name="connsiteX6" fmla="*/ 2187 w 255128"/>
              <a:gd name="connsiteY6" fmla="*/ 212804 h 371760"/>
              <a:gd name="connsiteX7" fmla="*/ 18062 w 255128"/>
              <a:gd name="connsiteY7" fmla="*/ 73104 h 371760"/>
              <a:gd name="connsiteX8" fmla="*/ 75212 w 255128"/>
              <a:gd name="connsiteY8" fmla="*/ 9604 h 371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128" h="371760">
                <a:moveTo>
                  <a:pt x="75212" y="9604"/>
                </a:moveTo>
                <a:cubicBezTo>
                  <a:pt x="112783" y="44000"/>
                  <a:pt x="243487" y="279479"/>
                  <a:pt x="243487" y="279479"/>
                </a:cubicBezTo>
                <a:cubicBezTo>
                  <a:pt x="267829" y="324987"/>
                  <a:pt x="250895" y="267308"/>
                  <a:pt x="221262" y="282654"/>
                </a:cubicBezTo>
                <a:cubicBezTo>
                  <a:pt x="191629" y="298000"/>
                  <a:pt x="99024" y="368379"/>
                  <a:pt x="65687" y="371554"/>
                </a:cubicBezTo>
                <a:cubicBezTo>
                  <a:pt x="32350" y="374729"/>
                  <a:pt x="31820" y="340862"/>
                  <a:pt x="21237" y="301704"/>
                </a:cubicBezTo>
                <a:cubicBezTo>
                  <a:pt x="10654" y="262546"/>
                  <a:pt x="5362" y="151421"/>
                  <a:pt x="2187" y="136604"/>
                </a:cubicBezTo>
                <a:cubicBezTo>
                  <a:pt x="-988" y="121787"/>
                  <a:pt x="-459" y="223387"/>
                  <a:pt x="2187" y="212804"/>
                </a:cubicBezTo>
                <a:cubicBezTo>
                  <a:pt x="4833" y="202221"/>
                  <a:pt x="5362" y="104325"/>
                  <a:pt x="18062" y="73104"/>
                </a:cubicBezTo>
                <a:cubicBezTo>
                  <a:pt x="30762" y="41883"/>
                  <a:pt x="37641" y="-24792"/>
                  <a:pt x="75212" y="9604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5" name="フリーフォーム 2274">
            <a:extLst>
              <a:ext uri="{FF2B5EF4-FFF2-40B4-BE49-F238E27FC236}">
                <a16:creationId xmlns:a16="http://schemas.microsoft.com/office/drawing/2014/main" id="{52EDE0FE-1FC9-A8D3-297C-F64F7463A223}"/>
              </a:ext>
            </a:extLst>
          </p:cNvPr>
          <p:cNvSpPr/>
          <p:nvPr/>
        </p:nvSpPr>
        <p:spPr>
          <a:xfrm>
            <a:off x="5352755" y="5324661"/>
            <a:ext cx="251169" cy="274613"/>
          </a:xfrm>
          <a:custGeom>
            <a:avLst/>
            <a:gdLst>
              <a:gd name="connsiteX0" fmla="*/ 130470 w 251169"/>
              <a:gd name="connsiteY0" fmla="*/ 2989 h 274613"/>
              <a:gd name="connsiteX1" fmla="*/ 251120 w 251169"/>
              <a:gd name="connsiteY1" fmla="*/ 222064 h 274613"/>
              <a:gd name="connsiteX2" fmla="*/ 114595 w 251169"/>
              <a:gd name="connsiteY2" fmla="*/ 272864 h 274613"/>
              <a:gd name="connsiteX3" fmla="*/ 95545 w 251169"/>
              <a:gd name="connsiteY3" fmla="*/ 180789 h 274613"/>
              <a:gd name="connsiteX4" fmla="*/ 295 w 251169"/>
              <a:gd name="connsiteY4" fmla="*/ 260164 h 274613"/>
              <a:gd name="connsiteX5" fmla="*/ 130470 w 251169"/>
              <a:gd name="connsiteY5" fmla="*/ 104589 h 274613"/>
              <a:gd name="connsiteX6" fmla="*/ 130470 w 251169"/>
              <a:gd name="connsiteY6" fmla="*/ 2989 h 27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169" h="274613">
                <a:moveTo>
                  <a:pt x="130470" y="2989"/>
                </a:moveTo>
                <a:cubicBezTo>
                  <a:pt x="150578" y="22568"/>
                  <a:pt x="253766" y="177085"/>
                  <a:pt x="251120" y="222064"/>
                </a:cubicBezTo>
                <a:cubicBezTo>
                  <a:pt x="248474" y="267043"/>
                  <a:pt x="140524" y="279743"/>
                  <a:pt x="114595" y="272864"/>
                </a:cubicBezTo>
                <a:cubicBezTo>
                  <a:pt x="88666" y="265985"/>
                  <a:pt x="114595" y="182906"/>
                  <a:pt x="95545" y="180789"/>
                </a:cubicBezTo>
                <a:cubicBezTo>
                  <a:pt x="76495" y="178672"/>
                  <a:pt x="-5526" y="272864"/>
                  <a:pt x="295" y="260164"/>
                </a:cubicBezTo>
                <a:cubicBezTo>
                  <a:pt x="6116" y="247464"/>
                  <a:pt x="108774" y="144277"/>
                  <a:pt x="130470" y="104589"/>
                </a:cubicBezTo>
                <a:cubicBezTo>
                  <a:pt x="152166" y="64902"/>
                  <a:pt x="110362" y="-16590"/>
                  <a:pt x="130470" y="2989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6" name="フリーフォーム 2275">
            <a:extLst>
              <a:ext uri="{FF2B5EF4-FFF2-40B4-BE49-F238E27FC236}">
                <a16:creationId xmlns:a16="http://schemas.microsoft.com/office/drawing/2014/main" id="{A8916816-2335-C6CB-0C98-6AD9D249B3E8}"/>
              </a:ext>
            </a:extLst>
          </p:cNvPr>
          <p:cNvSpPr/>
          <p:nvPr/>
        </p:nvSpPr>
        <p:spPr>
          <a:xfrm>
            <a:off x="4787425" y="7508588"/>
            <a:ext cx="273849" cy="1301103"/>
          </a:xfrm>
          <a:custGeom>
            <a:avLst/>
            <a:gdLst>
              <a:gd name="connsiteX0" fmla="*/ 254475 w 273849"/>
              <a:gd name="connsiteY0" fmla="*/ 19337 h 1301103"/>
              <a:gd name="connsiteX1" fmla="*/ 16350 w 273849"/>
              <a:gd name="connsiteY1" fmla="*/ 936912 h 1301103"/>
              <a:gd name="connsiteX2" fmla="*/ 41750 w 273849"/>
              <a:gd name="connsiteY2" fmla="*/ 917862 h 1301103"/>
              <a:gd name="connsiteX3" fmla="*/ 210025 w 273849"/>
              <a:gd name="connsiteY3" fmla="*/ 1276637 h 1301103"/>
              <a:gd name="connsiteX4" fmla="*/ 270350 w 273849"/>
              <a:gd name="connsiteY4" fmla="*/ 133637 h 1301103"/>
              <a:gd name="connsiteX5" fmla="*/ 260825 w 273849"/>
              <a:gd name="connsiteY5" fmla="*/ 298737 h 1301103"/>
              <a:gd name="connsiteX6" fmla="*/ 254475 w 273849"/>
              <a:gd name="connsiteY6" fmla="*/ 19337 h 130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849" h="1301103">
                <a:moveTo>
                  <a:pt x="254475" y="19337"/>
                </a:moveTo>
                <a:cubicBezTo>
                  <a:pt x="213729" y="125699"/>
                  <a:pt x="51804" y="787158"/>
                  <a:pt x="16350" y="936912"/>
                </a:cubicBezTo>
                <a:cubicBezTo>
                  <a:pt x="-19104" y="1086666"/>
                  <a:pt x="9471" y="861241"/>
                  <a:pt x="41750" y="917862"/>
                </a:cubicBezTo>
                <a:cubicBezTo>
                  <a:pt x="74029" y="974483"/>
                  <a:pt x="171925" y="1407341"/>
                  <a:pt x="210025" y="1276637"/>
                </a:cubicBezTo>
                <a:cubicBezTo>
                  <a:pt x="248125" y="1145933"/>
                  <a:pt x="261883" y="296620"/>
                  <a:pt x="270350" y="133637"/>
                </a:cubicBezTo>
                <a:cubicBezTo>
                  <a:pt x="278817" y="-29346"/>
                  <a:pt x="262942" y="318316"/>
                  <a:pt x="260825" y="298737"/>
                </a:cubicBezTo>
                <a:cubicBezTo>
                  <a:pt x="258708" y="279158"/>
                  <a:pt x="295221" y="-87025"/>
                  <a:pt x="254475" y="19337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7" name="フリーフォーム 2276">
            <a:extLst>
              <a:ext uri="{FF2B5EF4-FFF2-40B4-BE49-F238E27FC236}">
                <a16:creationId xmlns:a16="http://schemas.microsoft.com/office/drawing/2014/main" id="{51B9B1A2-534D-4AD8-1C5D-1D147587A1AD}"/>
              </a:ext>
            </a:extLst>
          </p:cNvPr>
          <p:cNvSpPr/>
          <p:nvPr/>
        </p:nvSpPr>
        <p:spPr>
          <a:xfrm>
            <a:off x="4786337" y="7543529"/>
            <a:ext cx="258821" cy="1217010"/>
          </a:xfrm>
          <a:custGeom>
            <a:avLst/>
            <a:gdLst>
              <a:gd name="connsiteX0" fmla="*/ 246038 w 258821"/>
              <a:gd name="connsiteY0" fmla="*/ 9796 h 1217010"/>
              <a:gd name="connsiteX1" fmla="*/ 14263 w 258821"/>
              <a:gd name="connsiteY1" fmla="*/ 867046 h 1217010"/>
              <a:gd name="connsiteX2" fmla="*/ 42838 w 258821"/>
              <a:gd name="connsiteY2" fmla="*/ 886096 h 1217010"/>
              <a:gd name="connsiteX3" fmla="*/ 188888 w 258821"/>
              <a:gd name="connsiteY3" fmla="*/ 1216296 h 1217010"/>
              <a:gd name="connsiteX4" fmla="*/ 211113 w 258821"/>
              <a:gd name="connsiteY4" fmla="*/ 784496 h 1217010"/>
              <a:gd name="connsiteX5" fmla="*/ 217463 w 258821"/>
              <a:gd name="connsiteY5" fmla="*/ 276496 h 1217010"/>
              <a:gd name="connsiteX6" fmla="*/ 223813 w 258821"/>
              <a:gd name="connsiteY6" fmla="*/ 393971 h 1217010"/>
              <a:gd name="connsiteX7" fmla="*/ 246038 w 258821"/>
              <a:gd name="connsiteY7" fmla="*/ 9796 h 121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8821" h="1217010">
                <a:moveTo>
                  <a:pt x="246038" y="9796"/>
                </a:moveTo>
                <a:cubicBezTo>
                  <a:pt x="211113" y="88642"/>
                  <a:pt x="48130" y="720996"/>
                  <a:pt x="14263" y="867046"/>
                </a:cubicBezTo>
                <a:cubicBezTo>
                  <a:pt x="-19604" y="1013096"/>
                  <a:pt x="13734" y="827888"/>
                  <a:pt x="42838" y="886096"/>
                </a:cubicBezTo>
                <a:cubicBezTo>
                  <a:pt x="71942" y="944304"/>
                  <a:pt x="160842" y="1233229"/>
                  <a:pt x="188888" y="1216296"/>
                </a:cubicBezTo>
                <a:cubicBezTo>
                  <a:pt x="216934" y="1199363"/>
                  <a:pt x="206350" y="941129"/>
                  <a:pt x="211113" y="784496"/>
                </a:cubicBezTo>
                <a:cubicBezTo>
                  <a:pt x="215876" y="627863"/>
                  <a:pt x="215346" y="341583"/>
                  <a:pt x="217463" y="276496"/>
                </a:cubicBezTo>
                <a:cubicBezTo>
                  <a:pt x="219580" y="211409"/>
                  <a:pt x="213230" y="435246"/>
                  <a:pt x="223813" y="393971"/>
                </a:cubicBezTo>
                <a:cubicBezTo>
                  <a:pt x="234396" y="352696"/>
                  <a:pt x="280963" y="-69050"/>
                  <a:pt x="246038" y="9796"/>
                </a:cubicBezTo>
                <a:close/>
              </a:path>
            </a:pathLst>
          </a:cu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8" name="フリーフォーム 2277">
            <a:extLst>
              <a:ext uri="{FF2B5EF4-FFF2-40B4-BE49-F238E27FC236}">
                <a16:creationId xmlns:a16="http://schemas.microsoft.com/office/drawing/2014/main" id="{9E50586B-2D4F-0F48-755C-0A605CBC0174}"/>
              </a:ext>
            </a:extLst>
          </p:cNvPr>
          <p:cNvSpPr/>
          <p:nvPr/>
        </p:nvSpPr>
        <p:spPr>
          <a:xfrm>
            <a:off x="5751869" y="997648"/>
            <a:ext cx="969252" cy="630786"/>
          </a:xfrm>
          <a:custGeom>
            <a:avLst/>
            <a:gdLst>
              <a:gd name="connsiteX0" fmla="*/ 820012 w 969252"/>
              <a:gd name="connsiteY0" fmla="*/ 276613 h 630786"/>
              <a:gd name="connsiteX1" fmla="*/ 477850 w 969252"/>
              <a:gd name="connsiteY1" fmla="*/ 5242 h 630786"/>
              <a:gd name="connsiteX2" fmla="*/ 230077 w 969252"/>
              <a:gd name="connsiteY2" fmla="*/ 93733 h 630786"/>
              <a:gd name="connsiteX3" fmla="*/ 306768 w 969252"/>
              <a:gd name="connsiteY3" fmla="*/ 46538 h 630786"/>
              <a:gd name="connsiteX4" fmla="*/ 2 w 969252"/>
              <a:gd name="connsiteY4" fmla="*/ 170424 h 630786"/>
              <a:gd name="connsiteX5" fmla="*/ 312668 w 969252"/>
              <a:gd name="connsiteY5" fmla="*/ 99632 h 630786"/>
              <a:gd name="connsiteX6" fmla="*/ 353963 w 969252"/>
              <a:gd name="connsiteY6" fmla="*/ 211720 h 630786"/>
              <a:gd name="connsiteX7" fmla="*/ 82593 w 969252"/>
              <a:gd name="connsiteY7" fmla="*/ 424097 h 630786"/>
              <a:gd name="connsiteX8" fmla="*/ 283171 w 969252"/>
              <a:gd name="connsiteY8" fmla="*/ 335606 h 630786"/>
              <a:gd name="connsiteX9" fmla="*/ 11801 w 969252"/>
              <a:gd name="connsiteY9" fmla="*/ 630574 h 630786"/>
              <a:gd name="connsiteX10" fmla="*/ 424756 w 969252"/>
              <a:gd name="connsiteY10" fmla="*/ 382801 h 630786"/>
              <a:gd name="connsiteX11" fmla="*/ 660730 w 969252"/>
              <a:gd name="connsiteY11" fmla="*/ 376902 h 630786"/>
              <a:gd name="connsiteX12" fmla="*/ 554541 w 969252"/>
              <a:gd name="connsiteY12" fmla="*/ 335606 h 630786"/>
              <a:gd name="connsiteX13" fmla="*/ 761019 w 969252"/>
              <a:gd name="connsiteY13" fmla="*/ 400499 h 630786"/>
              <a:gd name="connsiteX14" fmla="*/ 731522 w 969252"/>
              <a:gd name="connsiteY14" fmla="*/ 282512 h 630786"/>
              <a:gd name="connsiteX15" fmla="*/ 967496 w 969252"/>
              <a:gd name="connsiteY15" fmla="*/ 447694 h 630786"/>
              <a:gd name="connsiteX16" fmla="*/ 820012 w 969252"/>
              <a:gd name="connsiteY16" fmla="*/ 276613 h 630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9252" h="630786">
                <a:moveTo>
                  <a:pt x="820012" y="276613"/>
                </a:moveTo>
                <a:cubicBezTo>
                  <a:pt x="738404" y="202871"/>
                  <a:pt x="576172" y="35722"/>
                  <a:pt x="477850" y="5242"/>
                </a:cubicBezTo>
                <a:cubicBezTo>
                  <a:pt x="379527" y="-25238"/>
                  <a:pt x="258591" y="86850"/>
                  <a:pt x="230077" y="93733"/>
                </a:cubicBezTo>
                <a:cubicBezTo>
                  <a:pt x="201563" y="100616"/>
                  <a:pt x="345114" y="33756"/>
                  <a:pt x="306768" y="46538"/>
                </a:cubicBezTo>
                <a:cubicBezTo>
                  <a:pt x="268422" y="59320"/>
                  <a:pt x="-981" y="161575"/>
                  <a:pt x="2" y="170424"/>
                </a:cubicBezTo>
                <a:cubicBezTo>
                  <a:pt x="985" y="179273"/>
                  <a:pt x="253675" y="92749"/>
                  <a:pt x="312668" y="99632"/>
                </a:cubicBezTo>
                <a:cubicBezTo>
                  <a:pt x="371661" y="106515"/>
                  <a:pt x="392309" y="157643"/>
                  <a:pt x="353963" y="211720"/>
                </a:cubicBezTo>
                <a:cubicBezTo>
                  <a:pt x="315617" y="265797"/>
                  <a:pt x="94392" y="403449"/>
                  <a:pt x="82593" y="424097"/>
                </a:cubicBezTo>
                <a:cubicBezTo>
                  <a:pt x="70794" y="444745"/>
                  <a:pt x="294970" y="301193"/>
                  <a:pt x="283171" y="335606"/>
                </a:cubicBezTo>
                <a:cubicBezTo>
                  <a:pt x="271372" y="370019"/>
                  <a:pt x="-11797" y="622708"/>
                  <a:pt x="11801" y="630574"/>
                </a:cubicBezTo>
                <a:cubicBezTo>
                  <a:pt x="35399" y="638440"/>
                  <a:pt x="316601" y="425080"/>
                  <a:pt x="424756" y="382801"/>
                </a:cubicBezTo>
                <a:cubicBezTo>
                  <a:pt x="532911" y="340522"/>
                  <a:pt x="639099" y="384768"/>
                  <a:pt x="660730" y="376902"/>
                </a:cubicBezTo>
                <a:cubicBezTo>
                  <a:pt x="682361" y="369036"/>
                  <a:pt x="537826" y="331673"/>
                  <a:pt x="554541" y="335606"/>
                </a:cubicBezTo>
                <a:cubicBezTo>
                  <a:pt x="571256" y="339539"/>
                  <a:pt x="731522" y="409348"/>
                  <a:pt x="761019" y="400499"/>
                </a:cubicBezTo>
                <a:cubicBezTo>
                  <a:pt x="790516" y="391650"/>
                  <a:pt x="697109" y="274646"/>
                  <a:pt x="731522" y="282512"/>
                </a:cubicBezTo>
                <a:cubicBezTo>
                  <a:pt x="765935" y="290378"/>
                  <a:pt x="952748" y="447694"/>
                  <a:pt x="967496" y="447694"/>
                </a:cubicBezTo>
                <a:cubicBezTo>
                  <a:pt x="982244" y="447694"/>
                  <a:pt x="901620" y="350355"/>
                  <a:pt x="820012" y="276613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9" name="フリーフォーム 2278">
            <a:extLst>
              <a:ext uri="{FF2B5EF4-FFF2-40B4-BE49-F238E27FC236}">
                <a16:creationId xmlns:a16="http://schemas.microsoft.com/office/drawing/2014/main" id="{D17177B8-FC5A-90A6-2A86-9F02DDA5DE2A}"/>
              </a:ext>
            </a:extLst>
          </p:cNvPr>
          <p:cNvSpPr/>
          <p:nvPr/>
        </p:nvSpPr>
        <p:spPr>
          <a:xfrm>
            <a:off x="5797299" y="1013511"/>
            <a:ext cx="479929" cy="391007"/>
          </a:xfrm>
          <a:custGeom>
            <a:avLst/>
            <a:gdLst>
              <a:gd name="connsiteX0" fmla="*/ 267238 w 479929"/>
              <a:gd name="connsiteY0" fmla="*/ 12977 h 391007"/>
              <a:gd name="connsiteX1" fmla="*/ 1767 w 479929"/>
              <a:gd name="connsiteY1" fmla="*/ 166360 h 391007"/>
              <a:gd name="connsiteX2" fmla="*/ 155150 w 479929"/>
              <a:gd name="connsiteY2" fmla="*/ 119165 h 391007"/>
              <a:gd name="connsiteX3" fmla="*/ 225942 w 479929"/>
              <a:gd name="connsiteY3" fmla="*/ 172259 h 391007"/>
              <a:gd name="connsiteX4" fmla="*/ 7666 w 479929"/>
              <a:gd name="connsiteY4" fmla="*/ 390535 h 391007"/>
              <a:gd name="connsiteX5" fmla="*/ 249540 w 479929"/>
              <a:gd name="connsiteY5" fmla="*/ 231253 h 391007"/>
              <a:gd name="connsiteX6" fmla="*/ 438319 w 479929"/>
              <a:gd name="connsiteY6" fmla="*/ 254850 h 391007"/>
              <a:gd name="connsiteX7" fmla="*/ 338030 w 479929"/>
              <a:gd name="connsiteY7" fmla="*/ 160461 h 391007"/>
              <a:gd name="connsiteX8" fmla="*/ 479615 w 479929"/>
              <a:gd name="connsiteY8" fmla="*/ 1178 h 391007"/>
              <a:gd name="connsiteX9" fmla="*/ 373426 w 479929"/>
              <a:gd name="connsiteY9" fmla="*/ 83769 h 391007"/>
              <a:gd name="connsiteX10" fmla="*/ 267238 w 479929"/>
              <a:gd name="connsiteY10" fmla="*/ 12977 h 391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79929" h="391007">
                <a:moveTo>
                  <a:pt x="267238" y="12977"/>
                </a:moveTo>
                <a:cubicBezTo>
                  <a:pt x="205295" y="26742"/>
                  <a:pt x="20448" y="148662"/>
                  <a:pt x="1767" y="166360"/>
                </a:cubicBezTo>
                <a:cubicBezTo>
                  <a:pt x="-16914" y="184058"/>
                  <a:pt x="117788" y="118182"/>
                  <a:pt x="155150" y="119165"/>
                </a:cubicBezTo>
                <a:cubicBezTo>
                  <a:pt x="192512" y="120148"/>
                  <a:pt x="250523" y="127031"/>
                  <a:pt x="225942" y="172259"/>
                </a:cubicBezTo>
                <a:cubicBezTo>
                  <a:pt x="201361" y="217487"/>
                  <a:pt x="3733" y="380703"/>
                  <a:pt x="7666" y="390535"/>
                </a:cubicBezTo>
                <a:cubicBezTo>
                  <a:pt x="11599" y="400367"/>
                  <a:pt x="177765" y="253867"/>
                  <a:pt x="249540" y="231253"/>
                </a:cubicBezTo>
                <a:cubicBezTo>
                  <a:pt x="321315" y="208639"/>
                  <a:pt x="423571" y="266649"/>
                  <a:pt x="438319" y="254850"/>
                </a:cubicBezTo>
                <a:cubicBezTo>
                  <a:pt x="453067" y="243051"/>
                  <a:pt x="331147" y="202739"/>
                  <a:pt x="338030" y="160461"/>
                </a:cubicBezTo>
                <a:cubicBezTo>
                  <a:pt x="344913" y="118183"/>
                  <a:pt x="473716" y="13960"/>
                  <a:pt x="479615" y="1178"/>
                </a:cubicBezTo>
                <a:cubicBezTo>
                  <a:pt x="485514" y="-11604"/>
                  <a:pt x="406856" y="83769"/>
                  <a:pt x="373426" y="83769"/>
                </a:cubicBezTo>
                <a:cubicBezTo>
                  <a:pt x="339996" y="83769"/>
                  <a:pt x="329181" y="-788"/>
                  <a:pt x="267238" y="12977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0" name="フリーフォーム 2279">
            <a:extLst>
              <a:ext uri="{FF2B5EF4-FFF2-40B4-BE49-F238E27FC236}">
                <a16:creationId xmlns:a16="http://schemas.microsoft.com/office/drawing/2014/main" id="{2C1EDB17-C695-2CA9-E99A-B714D55D2EBD}"/>
              </a:ext>
            </a:extLst>
          </p:cNvPr>
          <p:cNvSpPr/>
          <p:nvPr/>
        </p:nvSpPr>
        <p:spPr>
          <a:xfrm>
            <a:off x="5680746" y="1273904"/>
            <a:ext cx="556477" cy="1233324"/>
          </a:xfrm>
          <a:custGeom>
            <a:avLst/>
            <a:gdLst>
              <a:gd name="connsiteX0" fmla="*/ 436885 w 556477"/>
              <a:gd name="connsiteY0" fmla="*/ 41652 h 1233324"/>
              <a:gd name="connsiteX1" fmla="*/ 18031 w 556477"/>
              <a:gd name="connsiteY1" fmla="*/ 507701 h 1233324"/>
              <a:gd name="connsiteX2" fmla="*/ 71125 w 556477"/>
              <a:gd name="connsiteY2" fmla="*/ 495902 h 1233324"/>
              <a:gd name="connsiteX3" fmla="*/ 23930 w 556477"/>
              <a:gd name="connsiteY3" fmla="*/ 743675 h 1233324"/>
              <a:gd name="connsiteX4" fmla="*/ 94722 w 556477"/>
              <a:gd name="connsiteY4" fmla="*/ 761373 h 1233324"/>
              <a:gd name="connsiteX5" fmla="*/ 23930 w 556477"/>
              <a:gd name="connsiteY5" fmla="*/ 1233322 h 1233324"/>
              <a:gd name="connsiteX6" fmla="*/ 248106 w 556477"/>
              <a:gd name="connsiteY6" fmla="*/ 767273 h 1233324"/>
              <a:gd name="connsiteX7" fmla="*/ 371992 w 556477"/>
              <a:gd name="connsiteY7" fmla="*/ 448708 h 1233324"/>
              <a:gd name="connsiteX8" fmla="*/ 307099 w 556477"/>
              <a:gd name="connsiteY8" fmla="*/ 519500 h 1233324"/>
              <a:gd name="connsiteX9" fmla="*/ 554872 w 556477"/>
              <a:gd name="connsiteY9" fmla="*/ 41652 h 1233324"/>
              <a:gd name="connsiteX10" fmla="*/ 419187 w 556477"/>
              <a:gd name="connsiteY10" fmla="*/ 212733 h 1233324"/>
              <a:gd name="connsiteX11" fmla="*/ 531275 w 556477"/>
              <a:gd name="connsiteY11" fmla="*/ 357 h 1233324"/>
              <a:gd name="connsiteX12" fmla="*/ 395589 w 556477"/>
              <a:gd name="connsiteY12" fmla="*/ 159639 h 1233324"/>
              <a:gd name="connsiteX13" fmla="*/ 436885 w 556477"/>
              <a:gd name="connsiteY13" fmla="*/ 41652 h 123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6477" h="1233324">
                <a:moveTo>
                  <a:pt x="436885" y="41652"/>
                </a:moveTo>
                <a:cubicBezTo>
                  <a:pt x="373959" y="99662"/>
                  <a:pt x="78991" y="431993"/>
                  <a:pt x="18031" y="507701"/>
                </a:cubicBezTo>
                <a:cubicBezTo>
                  <a:pt x="-42929" y="583409"/>
                  <a:pt x="70142" y="456573"/>
                  <a:pt x="71125" y="495902"/>
                </a:cubicBezTo>
                <a:cubicBezTo>
                  <a:pt x="72108" y="535231"/>
                  <a:pt x="19997" y="699430"/>
                  <a:pt x="23930" y="743675"/>
                </a:cubicBezTo>
                <a:cubicBezTo>
                  <a:pt x="27863" y="787920"/>
                  <a:pt x="94722" y="679765"/>
                  <a:pt x="94722" y="761373"/>
                </a:cubicBezTo>
                <a:cubicBezTo>
                  <a:pt x="94722" y="842981"/>
                  <a:pt x="-1634" y="1232339"/>
                  <a:pt x="23930" y="1233322"/>
                </a:cubicBezTo>
                <a:cubicBezTo>
                  <a:pt x="49494" y="1234305"/>
                  <a:pt x="190096" y="898042"/>
                  <a:pt x="248106" y="767273"/>
                </a:cubicBezTo>
                <a:cubicBezTo>
                  <a:pt x="306116" y="636504"/>
                  <a:pt x="362160" y="490003"/>
                  <a:pt x="371992" y="448708"/>
                </a:cubicBezTo>
                <a:cubicBezTo>
                  <a:pt x="381824" y="407413"/>
                  <a:pt x="276619" y="587343"/>
                  <a:pt x="307099" y="519500"/>
                </a:cubicBezTo>
                <a:cubicBezTo>
                  <a:pt x="337579" y="451657"/>
                  <a:pt x="536191" y="92780"/>
                  <a:pt x="554872" y="41652"/>
                </a:cubicBezTo>
                <a:cubicBezTo>
                  <a:pt x="573553" y="-9476"/>
                  <a:pt x="423120" y="219616"/>
                  <a:pt x="419187" y="212733"/>
                </a:cubicBezTo>
                <a:cubicBezTo>
                  <a:pt x="415254" y="205850"/>
                  <a:pt x="535208" y="9206"/>
                  <a:pt x="531275" y="357"/>
                </a:cubicBezTo>
                <a:cubicBezTo>
                  <a:pt x="527342" y="-8492"/>
                  <a:pt x="411321" y="149807"/>
                  <a:pt x="395589" y="159639"/>
                </a:cubicBezTo>
                <a:cubicBezTo>
                  <a:pt x="379857" y="169471"/>
                  <a:pt x="499811" y="-16358"/>
                  <a:pt x="436885" y="41652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1" name="フリーフォーム 2280">
            <a:extLst>
              <a:ext uri="{FF2B5EF4-FFF2-40B4-BE49-F238E27FC236}">
                <a16:creationId xmlns:a16="http://schemas.microsoft.com/office/drawing/2014/main" id="{5BAA8360-5206-539A-AA03-D2BE7326D51F}"/>
              </a:ext>
            </a:extLst>
          </p:cNvPr>
          <p:cNvSpPr/>
          <p:nvPr/>
        </p:nvSpPr>
        <p:spPr>
          <a:xfrm>
            <a:off x="6227148" y="448351"/>
            <a:ext cx="1036247" cy="917541"/>
          </a:xfrm>
          <a:custGeom>
            <a:avLst/>
            <a:gdLst>
              <a:gd name="connsiteX0" fmla="*/ 633802 w 1036247"/>
              <a:gd name="connsiteY0" fmla="*/ 914400 h 917541"/>
              <a:gd name="connsiteX1" fmla="*/ 515815 w 1036247"/>
              <a:gd name="connsiteY1" fmla="*/ 666627 h 917541"/>
              <a:gd name="connsiteX2" fmla="*/ 816682 w 1036247"/>
              <a:gd name="connsiteY2" fmla="*/ 348062 h 917541"/>
              <a:gd name="connsiteX3" fmla="*/ 704594 w 1036247"/>
              <a:gd name="connsiteY3" fmla="*/ 365760 h 917541"/>
              <a:gd name="connsiteX4" fmla="*/ 1034958 w 1036247"/>
              <a:gd name="connsiteY4" fmla="*/ 289068 h 917541"/>
              <a:gd name="connsiteX5" fmla="*/ 822581 w 1036247"/>
              <a:gd name="connsiteY5" fmla="*/ 318565 h 917541"/>
              <a:gd name="connsiteX6" fmla="*/ 911071 w 1036247"/>
              <a:gd name="connsiteY6" fmla="*/ 129786 h 917541"/>
              <a:gd name="connsiteX7" fmla="*/ 627902 w 1036247"/>
              <a:gd name="connsiteY7" fmla="*/ 318565 h 917541"/>
              <a:gd name="connsiteX8" fmla="*/ 734091 w 1036247"/>
              <a:gd name="connsiteY8" fmla="*/ 0 h 917541"/>
              <a:gd name="connsiteX9" fmla="*/ 433224 w 1036247"/>
              <a:gd name="connsiteY9" fmla="*/ 318565 h 917541"/>
              <a:gd name="connsiteX10" fmla="*/ 421425 w 1036247"/>
              <a:gd name="connsiteY10" fmla="*/ 165182 h 917541"/>
              <a:gd name="connsiteX11" fmla="*/ 268042 w 1036247"/>
              <a:gd name="connsiteY11" fmla="*/ 489646 h 917541"/>
              <a:gd name="connsiteX12" fmla="*/ 14369 w 1036247"/>
              <a:gd name="connsiteY12" fmla="*/ 324464 h 917541"/>
              <a:gd name="connsiteX13" fmla="*/ 179551 w 1036247"/>
              <a:gd name="connsiteY13" fmla="*/ 536841 h 917541"/>
              <a:gd name="connsiteX14" fmla="*/ 2571 w 1036247"/>
              <a:gd name="connsiteY14" fmla="*/ 466049 h 917541"/>
              <a:gd name="connsiteX15" fmla="*/ 344733 w 1036247"/>
              <a:gd name="connsiteY15" fmla="*/ 896702 h 917541"/>
              <a:gd name="connsiteX16" fmla="*/ 309337 w 1036247"/>
              <a:gd name="connsiteY16" fmla="*/ 707923 h 917541"/>
              <a:gd name="connsiteX17" fmla="*/ 480418 w 1036247"/>
              <a:gd name="connsiteY17" fmla="*/ 855406 h 917541"/>
              <a:gd name="connsiteX18" fmla="*/ 498117 w 1036247"/>
              <a:gd name="connsiteY18" fmla="*/ 914400 h 917541"/>
              <a:gd name="connsiteX19" fmla="*/ 456821 w 1036247"/>
              <a:gd name="connsiteY19" fmla="*/ 814111 h 917541"/>
              <a:gd name="connsiteX20" fmla="*/ 633802 w 1036247"/>
              <a:gd name="connsiteY20" fmla="*/ 914400 h 917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36247" h="917541">
                <a:moveTo>
                  <a:pt x="633802" y="914400"/>
                </a:moveTo>
                <a:cubicBezTo>
                  <a:pt x="643634" y="889819"/>
                  <a:pt x="485335" y="761017"/>
                  <a:pt x="515815" y="666627"/>
                </a:cubicBezTo>
                <a:cubicBezTo>
                  <a:pt x="546295" y="572237"/>
                  <a:pt x="785219" y="398206"/>
                  <a:pt x="816682" y="348062"/>
                </a:cubicBezTo>
                <a:cubicBezTo>
                  <a:pt x="848145" y="297917"/>
                  <a:pt x="668215" y="375592"/>
                  <a:pt x="704594" y="365760"/>
                </a:cubicBezTo>
                <a:cubicBezTo>
                  <a:pt x="740973" y="355928"/>
                  <a:pt x="1015294" y="296934"/>
                  <a:pt x="1034958" y="289068"/>
                </a:cubicBezTo>
                <a:cubicBezTo>
                  <a:pt x="1054623" y="281202"/>
                  <a:pt x="843229" y="345112"/>
                  <a:pt x="822581" y="318565"/>
                </a:cubicBezTo>
                <a:cubicBezTo>
                  <a:pt x="801933" y="292018"/>
                  <a:pt x="943517" y="129786"/>
                  <a:pt x="911071" y="129786"/>
                </a:cubicBezTo>
                <a:cubicBezTo>
                  <a:pt x="878625" y="129786"/>
                  <a:pt x="657399" y="340196"/>
                  <a:pt x="627902" y="318565"/>
                </a:cubicBezTo>
                <a:cubicBezTo>
                  <a:pt x="598405" y="296934"/>
                  <a:pt x="766537" y="0"/>
                  <a:pt x="734091" y="0"/>
                </a:cubicBezTo>
                <a:cubicBezTo>
                  <a:pt x="701645" y="0"/>
                  <a:pt x="485335" y="291035"/>
                  <a:pt x="433224" y="318565"/>
                </a:cubicBezTo>
                <a:cubicBezTo>
                  <a:pt x="381113" y="346095"/>
                  <a:pt x="448955" y="136669"/>
                  <a:pt x="421425" y="165182"/>
                </a:cubicBezTo>
                <a:cubicBezTo>
                  <a:pt x="393895" y="193695"/>
                  <a:pt x="335885" y="463099"/>
                  <a:pt x="268042" y="489646"/>
                </a:cubicBezTo>
                <a:cubicBezTo>
                  <a:pt x="200199" y="516193"/>
                  <a:pt x="29117" y="316598"/>
                  <a:pt x="14369" y="324464"/>
                </a:cubicBezTo>
                <a:cubicBezTo>
                  <a:pt x="-379" y="332330"/>
                  <a:pt x="181517" y="513243"/>
                  <a:pt x="179551" y="536841"/>
                </a:cubicBezTo>
                <a:cubicBezTo>
                  <a:pt x="177585" y="560438"/>
                  <a:pt x="-24959" y="406072"/>
                  <a:pt x="2571" y="466049"/>
                </a:cubicBezTo>
                <a:cubicBezTo>
                  <a:pt x="30101" y="526026"/>
                  <a:pt x="293605" y="856390"/>
                  <a:pt x="344733" y="896702"/>
                </a:cubicBezTo>
                <a:cubicBezTo>
                  <a:pt x="395861" y="937014"/>
                  <a:pt x="286723" y="714806"/>
                  <a:pt x="309337" y="707923"/>
                </a:cubicBezTo>
                <a:cubicBezTo>
                  <a:pt x="331951" y="701040"/>
                  <a:pt x="448955" y="820993"/>
                  <a:pt x="480418" y="855406"/>
                </a:cubicBezTo>
                <a:cubicBezTo>
                  <a:pt x="511881" y="889819"/>
                  <a:pt x="502050" y="921283"/>
                  <a:pt x="498117" y="914400"/>
                </a:cubicBezTo>
                <a:cubicBezTo>
                  <a:pt x="494184" y="907517"/>
                  <a:pt x="439123" y="817061"/>
                  <a:pt x="456821" y="814111"/>
                </a:cubicBezTo>
                <a:cubicBezTo>
                  <a:pt x="474519" y="811161"/>
                  <a:pt x="623970" y="938981"/>
                  <a:pt x="633802" y="914400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2" name="フリーフォーム 2281">
            <a:extLst>
              <a:ext uri="{FF2B5EF4-FFF2-40B4-BE49-F238E27FC236}">
                <a16:creationId xmlns:a16="http://schemas.microsoft.com/office/drawing/2014/main" id="{EA9C0615-4754-EAF2-4993-5F25D07A1B03}"/>
              </a:ext>
            </a:extLst>
          </p:cNvPr>
          <p:cNvSpPr/>
          <p:nvPr/>
        </p:nvSpPr>
        <p:spPr>
          <a:xfrm>
            <a:off x="6555172" y="725333"/>
            <a:ext cx="1498102" cy="789889"/>
          </a:xfrm>
          <a:custGeom>
            <a:avLst/>
            <a:gdLst>
              <a:gd name="connsiteX0" fmla="*/ 28508 w 1498102"/>
              <a:gd name="connsiteY0" fmla="*/ 348350 h 789889"/>
              <a:gd name="connsiteX1" fmla="*/ 990103 w 1498102"/>
              <a:gd name="connsiteY1" fmla="*/ 6187 h 789889"/>
              <a:gd name="connsiteX2" fmla="*/ 836720 w 1498102"/>
              <a:gd name="connsiteY2" fmla="*/ 141872 h 789889"/>
              <a:gd name="connsiteX3" fmla="*/ 1025499 w 1498102"/>
              <a:gd name="connsiteY3" fmla="*/ 318853 h 789889"/>
              <a:gd name="connsiteX4" fmla="*/ 1491548 w 1498102"/>
              <a:gd name="connsiteY4" fmla="*/ 779002 h 789889"/>
              <a:gd name="connsiteX5" fmla="*/ 1267373 w 1498102"/>
              <a:gd name="connsiteY5" fmla="*/ 637418 h 789889"/>
              <a:gd name="connsiteX6" fmla="*/ 830820 w 1498102"/>
              <a:gd name="connsiteY6" fmla="*/ 548928 h 789889"/>
              <a:gd name="connsiteX7" fmla="*/ 476859 w 1498102"/>
              <a:gd name="connsiteY7" fmla="*/ 619720 h 789889"/>
              <a:gd name="connsiteX8" fmla="*/ 594846 w 1498102"/>
              <a:gd name="connsiteY8" fmla="*/ 513532 h 789889"/>
              <a:gd name="connsiteX9" fmla="*/ 311677 w 1498102"/>
              <a:gd name="connsiteY9" fmla="*/ 643317 h 789889"/>
              <a:gd name="connsiteX10" fmla="*/ 282180 w 1498102"/>
              <a:gd name="connsiteY10" fmla="*/ 460437 h 789889"/>
              <a:gd name="connsiteX11" fmla="*/ 276281 w 1498102"/>
              <a:gd name="connsiteY11" fmla="*/ 619720 h 789889"/>
              <a:gd name="connsiteX12" fmla="*/ 187791 w 1498102"/>
              <a:gd name="connsiteY12" fmla="*/ 478135 h 789889"/>
              <a:gd name="connsiteX13" fmla="*/ 246784 w 1498102"/>
              <a:gd name="connsiteY13" fmla="*/ 631519 h 789889"/>
              <a:gd name="connsiteX14" fmla="*/ 28508 w 1498102"/>
              <a:gd name="connsiteY14" fmla="*/ 348350 h 78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98102" h="789889">
                <a:moveTo>
                  <a:pt x="28508" y="348350"/>
                </a:moveTo>
                <a:cubicBezTo>
                  <a:pt x="152394" y="244128"/>
                  <a:pt x="855401" y="40600"/>
                  <a:pt x="990103" y="6187"/>
                </a:cubicBezTo>
                <a:cubicBezTo>
                  <a:pt x="1124805" y="-28226"/>
                  <a:pt x="830821" y="89761"/>
                  <a:pt x="836720" y="141872"/>
                </a:cubicBezTo>
                <a:cubicBezTo>
                  <a:pt x="842619" y="193983"/>
                  <a:pt x="916361" y="212665"/>
                  <a:pt x="1025499" y="318853"/>
                </a:cubicBezTo>
                <a:cubicBezTo>
                  <a:pt x="1134637" y="425041"/>
                  <a:pt x="1451236" y="725908"/>
                  <a:pt x="1491548" y="779002"/>
                </a:cubicBezTo>
                <a:cubicBezTo>
                  <a:pt x="1531860" y="832096"/>
                  <a:pt x="1377494" y="675764"/>
                  <a:pt x="1267373" y="637418"/>
                </a:cubicBezTo>
                <a:cubicBezTo>
                  <a:pt x="1157252" y="599072"/>
                  <a:pt x="962572" y="551878"/>
                  <a:pt x="830820" y="548928"/>
                </a:cubicBezTo>
                <a:cubicBezTo>
                  <a:pt x="699068" y="545978"/>
                  <a:pt x="516188" y="625619"/>
                  <a:pt x="476859" y="619720"/>
                </a:cubicBezTo>
                <a:cubicBezTo>
                  <a:pt x="437530" y="613821"/>
                  <a:pt x="622376" y="509599"/>
                  <a:pt x="594846" y="513532"/>
                </a:cubicBezTo>
                <a:cubicBezTo>
                  <a:pt x="567316" y="517465"/>
                  <a:pt x="363788" y="652166"/>
                  <a:pt x="311677" y="643317"/>
                </a:cubicBezTo>
                <a:cubicBezTo>
                  <a:pt x="259566" y="634468"/>
                  <a:pt x="288079" y="464370"/>
                  <a:pt x="282180" y="460437"/>
                </a:cubicBezTo>
                <a:cubicBezTo>
                  <a:pt x="276281" y="456504"/>
                  <a:pt x="292012" y="616770"/>
                  <a:pt x="276281" y="619720"/>
                </a:cubicBezTo>
                <a:cubicBezTo>
                  <a:pt x="260550" y="622670"/>
                  <a:pt x="192707" y="476169"/>
                  <a:pt x="187791" y="478135"/>
                </a:cubicBezTo>
                <a:cubicBezTo>
                  <a:pt x="182875" y="480102"/>
                  <a:pt x="270381" y="650200"/>
                  <a:pt x="246784" y="631519"/>
                </a:cubicBezTo>
                <a:cubicBezTo>
                  <a:pt x="223187" y="612838"/>
                  <a:pt x="-95378" y="452572"/>
                  <a:pt x="28508" y="348350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3" name="フリーフォーム 2282">
            <a:extLst>
              <a:ext uri="{FF2B5EF4-FFF2-40B4-BE49-F238E27FC236}">
                <a16:creationId xmlns:a16="http://schemas.microsoft.com/office/drawing/2014/main" id="{036DD205-5BE6-224B-BFB9-F54D863FD6F8}"/>
              </a:ext>
            </a:extLst>
          </p:cNvPr>
          <p:cNvSpPr/>
          <p:nvPr/>
        </p:nvSpPr>
        <p:spPr>
          <a:xfrm>
            <a:off x="6790157" y="1238865"/>
            <a:ext cx="1301654" cy="640853"/>
          </a:xfrm>
          <a:custGeom>
            <a:avLst/>
            <a:gdLst>
              <a:gd name="connsiteX0" fmla="*/ 0 w 1301654"/>
              <a:gd name="connsiteY0" fmla="*/ 176980 h 640853"/>
              <a:gd name="connsiteX1" fmla="*/ 713822 w 1301654"/>
              <a:gd name="connsiteY1" fmla="*/ 0 h 640853"/>
              <a:gd name="connsiteX2" fmla="*/ 1203469 w 1301654"/>
              <a:gd name="connsiteY2" fmla="*/ 176980 h 640853"/>
              <a:gd name="connsiteX3" fmla="*/ 1114978 w 1301654"/>
              <a:gd name="connsiteY3" fmla="*/ 176980 h 640853"/>
              <a:gd name="connsiteX4" fmla="*/ 1250664 w 1301654"/>
              <a:gd name="connsiteY4" fmla="*/ 631230 h 640853"/>
              <a:gd name="connsiteX5" fmla="*/ 1221167 w 1301654"/>
              <a:gd name="connsiteY5" fmla="*/ 471948 h 640853"/>
              <a:gd name="connsiteX6" fmla="*/ 348062 w 1301654"/>
              <a:gd name="connsiteY6" fmla="*/ 294967 h 640853"/>
              <a:gd name="connsiteX7" fmla="*/ 507345 w 1301654"/>
              <a:gd name="connsiteY7" fmla="*/ 259571 h 640853"/>
              <a:gd name="connsiteX8" fmla="*/ 235975 w 1301654"/>
              <a:gd name="connsiteY8" fmla="*/ 265470 h 640853"/>
              <a:gd name="connsiteX9" fmla="*/ 489647 w 1301654"/>
              <a:gd name="connsiteY9" fmla="*/ 176980 h 640853"/>
              <a:gd name="connsiteX10" fmla="*/ 312666 w 1301654"/>
              <a:gd name="connsiteY10" fmla="*/ 165181 h 640853"/>
              <a:gd name="connsiteX11" fmla="*/ 0 w 1301654"/>
              <a:gd name="connsiteY11" fmla="*/ 176980 h 64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1654" h="640853">
                <a:moveTo>
                  <a:pt x="0" y="176980"/>
                </a:moveTo>
                <a:cubicBezTo>
                  <a:pt x="256622" y="88490"/>
                  <a:pt x="513244" y="0"/>
                  <a:pt x="713822" y="0"/>
                </a:cubicBezTo>
                <a:cubicBezTo>
                  <a:pt x="914400" y="0"/>
                  <a:pt x="1136610" y="147483"/>
                  <a:pt x="1203469" y="176980"/>
                </a:cubicBezTo>
                <a:cubicBezTo>
                  <a:pt x="1270328" y="206477"/>
                  <a:pt x="1107112" y="101272"/>
                  <a:pt x="1114978" y="176980"/>
                </a:cubicBezTo>
                <a:cubicBezTo>
                  <a:pt x="1122844" y="252688"/>
                  <a:pt x="1232966" y="582069"/>
                  <a:pt x="1250664" y="631230"/>
                </a:cubicBezTo>
                <a:cubicBezTo>
                  <a:pt x="1268362" y="680391"/>
                  <a:pt x="1371601" y="527992"/>
                  <a:pt x="1221167" y="471948"/>
                </a:cubicBezTo>
                <a:cubicBezTo>
                  <a:pt x="1070733" y="415904"/>
                  <a:pt x="467032" y="330363"/>
                  <a:pt x="348062" y="294967"/>
                </a:cubicBezTo>
                <a:cubicBezTo>
                  <a:pt x="229092" y="259571"/>
                  <a:pt x="526026" y="264487"/>
                  <a:pt x="507345" y="259571"/>
                </a:cubicBezTo>
                <a:cubicBezTo>
                  <a:pt x="488664" y="254655"/>
                  <a:pt x="238925" y="279235"/>
                  <a:pt x="235975" y="265470"/>
                </a:cubicBezTo>
                <a:cubicBezTo>
                  <a:pt x="233025" y="251705"/>
                  <a:pt x="476865" y="193695"/>
                  <a:pt x="489647" y="176980"/>
                </a:cubicBezTo>
                <a:cubicBezTo>
                  <a:pt x="502429" y="160265"/>
                  <a:pt x="312666" y="165181"/>
                  <a:pt x="312666" y="165181"/>
                </a:cubicBezTo>
                <a:lnTo>
                  <a:pt x="0" y="176980"/>
                </a:ln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4" name="フリーフォーム 2283">
            <a:extLst>
              <a:ext uri="{FF2B5EF4-FFF2-40B4-BE49-F238E27FC236}">
                <a16:creationId xmlns:a16="http://schemas.microsoft.com/office/drawing/2014/main" id="{044A8788-335C-62F7-1EFC-3520DAC13E23}"/>
              </a:ext>
            </a:extLst>
          </p:cNvPr>
          <p:cNvSpPr/>
          <p:nvPr/>
        </p:nvSpPr>
        <p:spPr>
          <a:xfrm>
            <a:off x="7243343" y="1987926"/>
            <a:ext cx="514309" cy="1018651"/>
          </a:xfrm>
          <a:custGeom>
            <a:avLst/>
            <a:gdLst>
              <a:gd name="connsiteX0" fmla="*/ 6964 w 514309"/>
              <a:gd name="connsiteY0" fmla="*/ 106345 h 1018651"/>
              <a:gd name="connsiteX1" fmla="*/ 65958 w 514309"/>
              <a:gd name="connsiteY1" fmla="*/ 489803 h 1018651"/>
              <a:gd name="connsiteX2" fmla="*/ 101354 w 514309"/>
              <a:gd name="connsiteY2" fmla="*/ 466206 h 1018651"/>
              <a:gd name="connsiteX3" fmla="*/ 48260 w 514309"/>
              <a:gd name="connsiteY3" fmla="*/ 1014846 h 1018651"/>
              <a:gd name="connsiteX4" fmla="*/ 166247 w 514309"/>
              <a:gd name="connsiteY4" fmla="*/ 708079 h 1018651"/>
              <a:gd name="connsiteX5" fmla="*/ 254737 w 514309"/>
              <a:gd name="connsiteY5" fmla="*/ 684482 h 1018651"/>
              <a:gd name="connsiteX6" fmla="*/ 390422 w 514309"/>
              <a:gd name="connsiteY6" fmla="*/ 849664 h 1018651"/>
              <a:gd name="connsiteX7" fmla="*/ 408120 w 514309"/>
              <a:gd name="connsiteY7" fmla="*/ 796569 h 1018651"/>
              <a:gd name="connsiteX8" fmla="*/ 449416 w 514309"/>
              <a:gd name="connsiteY8" fmla="*/ 873261 h 1018651"/>
              <a:gd name="connsiteX9" fmla="*/ 514309 w 514309"/>
              <a:gd name="connsiteY9" fmla="*/ 360017 h 1018651"/>
              <a:gd name="connsiteX10" fmla="*/ 449416 w 514309"/>
              <a:gd name="connsiteY10" fmla="*/ 542897 h 1018651"/>
              <a:gd name="connsiteX11" fmla="*/ 237039 w 514309"/>
              <a:gd name="connsiteY11" fmla="*/ 157 h 1018651"/>
              <a:gd name="connsiteX12" fmla="*/ 384523 w 514309"/>
              <a:gd name="connsiteY12" fmla="*/ 483904 h 1018651"/>
              <a:gd name="connsiteX13" fmla="*/ 183945 w 514309"/>
              <a:gd name="connsiteY13" fmla="*/ 247929 h 1018651"/>
              <a:gd name="connsiteX14" fmla="*/ 242938 w 514309"/>
              <a:gd name="connsiteY14" fmla="*/ 466206 h 1018651"/>
              <a:gd name="connsiteX15" fmla="*/ 6964 w 514309"/>
              <a:gd name="connsiteY15" fmla="*/ 106345 h 1018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4309" h="1018651">
                <a:moveTo>
                  <a:pt x="6964" y="106345"/>
                </a:moveTo>
                <a:cubicBezTo>
                  <a:pt x="-22533" y="110278"/>
                  <a:pt x="50226" y="429826"/>
                  <a:pt x="65958" y="489803"/>
                </a:cubicBezTo>
                <a:cubicBezTo>
                  <a:pt x="81690" y="549780"/>
                  <a:pt x="104304" y="378699"/>
                  <a:pt x="101354" y="466206"/>
                </a:cubicBezTo>
                <a:cubicBezTo>
                  <a:pt x="98404" y="553713"/>
                  <a:pt x="37445" y="974534"/>
                  <a:pt x="48260" y="1014846"/>
                </a:cubicBezTo>
                <a:cubicBezTo>
                  <a:pt x="59075" y="1055158"/>
                  <a:pt x="131834" y="763140"/>
                  <a:pt x="166247" y="708079"/>
                </a:cubicBezTo>
                <a:cubicBezTo>
                  <a:pt x="200660" y="653018"/>
                  <a:pt x="217375" y="660885"/>
                  <a:pt x="254737" y="684482"/>
                </a:cubicBezTo>
                <a:cubicBezTo>
                  <a:pt x="292099" y="708079"/>
                  <a:pt x="364858" y="830983"/>
                  <a:pt x="390422" y="849664"/>
                </a:cubicBezTo>
                <a:cubicBezTo>
                  <a:pt x="415986" y="868345"/>
                  <a:pt x="398288" y="792636"/>
                  <a:pt x="408120" y="796569"/>
                </a:cubicBezTo>
                <a:cubicBezTo>
                  <a:pt x="417952" y="800502"/>
                  <a:pt x="431718" y="946020"/>
                  <a:pt x="449416" y="873261"/>
                </a:cubicBezTo>
                <a:cubicBezTo>
                  <a:pt x="467114" y="800502"/>
                  <a:pt x="514309" y="415078"/>
                  <a:pt x="514309" y="360017"/>
                </a:cubicBezTo>
                <a:cubicBezTo>
                  <a:pt x="514309" y="304956"/>
                  <a:pt x="495628" y="602874"/>
                  <a:pt x="449416" y="542897"/>
                </a:cubicBezTo>
                <a:cubicBezTo>
                  <a:pt x="403204" y="482920"/>
                  <a:pt x="247855" y="9989"/>
                  <a:pt x="237039" y="157"/>
                </a:cubicBezTo>
                <a:cubicBezTo>
                  <a:pt x="226224" y="-9675"/>
                  <a:pt x="393372" y="442609"/>
                  <a:pt x="384523" y="483904"/>
                </a:cubicBezTo>
                <a:cubicBezTo>
                  <a:pt x="375674" y="525199"/>
                  <a:pt x="207542" y="250879"/>
                  <a:pt x="183945" y="247929"/>
                </a:cubicBezTo>
                <a:cubicBezTo>
                  <a:pt x="160348" y="244979"/>
                  <a:pt x="267519" y="486854"/>
                  <a:pt x="242938" y="466206"/>
                </a:cubicBezTo>
                <a:cubicBezTo>
                  <a:pt x="218357" y="445558"/>
                  <a:pt x="36461" y="102412"/>
                  <a:pt x="6964" y="106345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5" name="フリーフォーム 2284">
            <a:extLst>
              <a:ext uri="{FF2B5EF4-FFF2-40B4-BE49-F238E27FC236}">
                <a16:creationId xmlns:a16="http://schemas.microsoft.com/office/drawing/2014/main" id="{074F422C-9F9C-E249-2929-5F29FC1AF3C0}"/>
              </a:ext>
            </a:extLst>
          </p:cNvPr>
          <p:cNvSpPr/>
          <p:nvPr/>
        </p:nvSpPr>
        <p:spPr>
          <a:xfrm>
            <a:off x="7114608" y="1544802"/>
            <a:ext cx="884976" cy="940382"/>
          </a:xfrm>
          <a:custGeom>
            <a:avLst/>
            <a:gdLst>
              <a:gd name="connsiteX0" fmla="*/ 112102 w 884976"/>
              <a:gd name="connsiteY0" fmla="*/ 829 h 940382"/>
              <a:gd name="connsiteX1" fmla="*/ 761031 w 884976"/>
              <a:gd name="connsiteY1" fmla="*/ 166011 h 940382"/>
              <a:gd name="connsiteX2" fmla="*/ 884917 w 884976"/>
              <a:gd name="connsiteY2" fmla="*/ 360690 h 940382"/>
              <a:gd name="connsiteX3" fmla="*/ 778729 w 884976"/>
              <a:gd name="connsiteY3" fmla="*/ 378388 h 940382"/>
              <a:gd name="connsiteX4" fmla="*/ 879018 w 884976"/>
              <a:gd name="connsiteY4" fmla="*/ 744148 h 940382"/>
              <a:gd name="connsiteX5" fmla="*/ 719735 w 884976"/>
              <a:gd name="connsiteY5" fmla="*/ 738248 h 940382"/>
              <a:gd name="connsiteX6" fmla="*/ 749232 w 884976"/>
              <a:gd name="connsiteY6" fmla="*/ 862135 h 940382"/>
              <a:gd name="connsiteX7" fmla="*/ 542755 w 884976"/>
              <a:gd name="connsiteY7" fmla="*/ 891632 h 940382"/>
              <a:gd name="connsiteX8" fmla="*/ 513258 w 884976"/>
              <a:gd name="connsiteY8" fmla="*/ 909330 h 940382"/>
              <a:gd name="connsiteX9" fmla="*/ 41309 w 884976"/>
              <a:gd name="connsiteY9" fmla="*/ 437381 h 940382"/>
              <a:gd name="connsiteX10" fmla="*/ 171095 w 884976"/>
              <a:gd name="connsiteY10" fmla="*/ 525872 h 940382"/>
              <a:gd name="connsiteX11" fmla="*/ 129800 w 884976"/>
              <a:gd name="connsiteY11" fmla="*/ 366589 h 940382"/>
              <a:gd name="connsiteX12" fmla="*/ 218290 w 884976"/>
              <a:gd name="connsiteY12" fmla="*/ 390186 h 940382"/>
              <a:gd name="connsiteX13" fmla="*/ 14 w 884976"/>
              <a:gd name="connsiteY13" fmla="*/ 107017 h 940382"/>
              <a:gd name="connsiteX14" fmla="*/ 230089 w 884976"/>
              <a:gd name="connsiteY14" fmla="*/ 248602 h 940382"/>
              <a:gd name="connsiteX15" fmla="*/ 123900 w 884976"/>
              <a:gd name="connsiteY15" fmla="*/ 77521 h 940382"/>
              <a:gd name="connsiteX16" fmla="*/ 312680 w 884976"/>
              <a:gd name="connsiteY16" fmla="*/ 236803 h 940382"/>
              <a:gd name="connsiteX17" fmla="*/ 112102 w 884976"/>
              <a:gd name="connsiteY17" fmla="*/ 829 h 940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84976" h="940382">
                <a:moveTo>
                  <a:pt x="112102" y="829"/>
                </a:moveTo>
                <a:cubicBezTo>
                  <a:pt x="186827" y="-10970"/>
                  <a:pt x="632229" y="106034"/>
                  <a:pt x="761031" y="166011"/>
                </a:cubicBezTo>
                <a:cubicBezTo>
                  <a:pt x="889833" y="225988"/>
                  <a:pt x="881967" y="325294"/>
                  <a:pt x="884917" y="360690"/>
                </a:cubicBezTo>
                <a:cubicBezTo>
                  <a:pt x="887867" y="396086"/>
                  <a:pt x="779712" y="314478"/>
                  <a:pt x="778729" y="378388"/>
                </a:cubicBezTo>
                <a:cubicBezTo>
                  <a:pt x="777746" y="442298"/>
                  <a:pt x="888850" y="684171"/>
                  <a:pt x="879018" y="744148"/>
                </a:cubicBezTo>
                <a:cubicBezTo>
                  <a:pt x="869186" y="804125"/>
                  <a:pt x="741366" y="718584"/>
                  <a:pt x="719735" y="738248"/>
                </a:cubicBezTo>
                <a:cubicBezTo>
                  <a:pt x="698104" y="757912"/>
                  <a:pt x="778729" y="836571"/>
                  <a:pt x="749232" y="862135"/>
                </a:cubicBezTo>
                <a:cubicBezTo>
                  <a:pt x="719735" y="887699"/>
                  <a:pt x="582084" y="883766"/>
                  <a:pt x="542755" y="891632"/>
                </a:cubicBezTo>
                <a:cubicBezTo>
                  <a:pt x="503426" y="899498"/>
                  <a:pt x="596832" y="985038"/>
                  <a:pt x="513258" y="909330"/>
                </a:cubicBezTo>
                <a:cubicBezTo>
                  <a:pt x="429684" y="833622"/>
                  <a:pt x="98336" y="501291"/>
                  <a:pt x="41309" y="437381"/>
                </a:cubicBezTo>
                <a:cubicBezTo>
                  <a:pt x="-15718" y="373471"/>
                  <a:pt x="156347" y="537671"/>
                  <a:pt x="171095" y="525872"/>
                </a:cubicBezTo>
                <a:cubicBezTo>
                  <a:pt x="185844" y="514073"/>
                  <a:pt x="121934" y="389203"/>
                  <a:pt x="129800" y="366589"/>
                </a:cubicBezTo>
                <a:cubicBezTo>
                  <a:pt x="137666" y="343975"/>
                  <a:pt x="239921" y="433448"/>
                  <a:pt x="218290" y="390186"/>
                </a:cubicBezTo>
                <a:cubicBezTo>
                  <a:pt x="196659" y="346924"/>
                  <a:pt x="-1952" y="130614"/>
                  <a:pt x="14" y="107017"/>
                </a:cubicBezTo>
                <a:cubicBezTo>
                  <a:pt x="1980" y="83420"/>
                  <a:pt x="209441" y="253518"/>
                  <a:pt x="230089" y="248602"/>
                </a:cubicBezTo>
                <a:cubicBezTo>
                  <a:pt x="250737" y="243686"/>
                  <a:pt x="110135" y="79487"/>
                  <a:pt x="123900" y="77521"/>
                </a:cubicBezTo>
                <a:cubicBezTo>
                  <a:pt x="137665" y="75555"/>
                  <a:pt x="307764" y="252535"/>
                  <a:pt x="312680" y="236803"/>
                </a:cubicBezTo>
                <a:cubicBezTo>
                  <a:pt x="317596" y="221071"/>
                  <a:pt x="37377" y="12628"/>
                  <a:pt x="112102" y="829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6" name="フリーフォーム 2285">
            <a:extLst>
              <a:ext uri="{FF2B5EF4-FFF2-40B4-BE49-F238E27FC236}">
                <a16:creationId xmlns:a16="http://schemas.microsoft.com/office/drawing/2014/main" id="{01CEF86D-5D7B-1C0B-9992-D4BA63CED31C}"/>
              </a:ext>
            </a:extLst>
          </p:cNvPr>
          <p:cNvSpPr/>
          <p:nvPr/>
        </p:nvSpPr>
        <p:spPr>
          <a:xfrm>
            <a:off x="6583209" y="2174161"/>
            <a:ext cx="478339" cy="120798"/>
          </a:xfrm>
          <a:custGeom>
            <a:avLst/>
            <a:gdLst>
              <a:gd name="connsiteX0" fmla="*/ 471 w 478339"/>
              <a:gd name="connsiteY0" fmla="*/ 2701 h 120798"/>
              <a:gd name="connsiteX1" fmla="*/ 389828 w 478339"/>
              <a:gd name="connsiteY1" fmla="*/ 8600 h 120798"/>
              <a:gd name="connsiteX2" fmla="*/ 324936 w 478339"/>
              <a:gd name="connsiteY2" fmla="*/ 32198 h 120798"/>
              <a:gd name="connsiteX3" fmla="*/ 478319 w 478339"/>
              <a:gd name="connsiteY3" fmla="*/ 120688 h 120798"/>
              <a:gd name="connsiteX4" fmla="*/ 313137 w 478339"/>
              <a:gd name="connsiteY4" fmla="*/ 49896 h 120798"/>
              <a:gd name="connsiteX5" fmla="*/ 471 w 478339"/>
              <a:gd name="connsiteY5" fmla="*/ 2701 h 120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339" h="120798">
                <a:moveTo>
                  <a:pt x="471" y="2701"/>
                </a:moveTo>
                <a:cubicBezTo>
                  <a:pt x="13253" y="-4182"/>
                  <a:pt x="335751" y="3684"/>
                  <a:pt x="389828" y="8600"/>
                </a:cubicBezTo>
                <a:cubicBezTo>
                  <a:pt x="443905" y="13516"/>
                  <a:pt x="310188" y="13517"/>
                  <a:pt x="324936" y="32198"/>
                </a:cubicBezTo>
                <a:cubicBezTo>
                  <a:pt x="339684" y="50879"/>
                  <a:pt x="480285" y="117738"/>
                  <a:pt x="478319" y="120688"/>
                </a:cubicBezTo>
                <a:cubicBezTo>
                  <a:pt x="476353" y="123638"/>
                  <a:pt x="387862" y="66611"/>
                  <a:pt x="313137" y="49896"/>
                </a:cubicBezTo>
                <a:cubicBezTo>
                  <a:pt x="238412" y="33181"/>
                  <a:pt x="-12311" y="9584"/>
                  <a:pt x="471" y="2701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88" name="フリーフォーム 2287">
            <a:extLst>
              <a:ext uri="{FF2B5EF4-FFF2-40B4-BE49-F238E27FC236}">
                <a16:creationId xmlns:a16="http://schemas.microsoft.com/office/drawing/2014/main" id="{AD5B91AE-EDC1-F48D-D299-FA9E137993AE}"/>
              </a:ext>
            </a:extLst>
          </p:cNvPr>
          <p:cNvSpPr/>
          <p:nvPr/>
        </p:nvSpPr>
        <p:spPr>
          <a:xfrm>
            <a:off x="5945620" y="1961044"/>
            <a:ext cx="290784" cy="146400"/>
          </a:xfrm>
          <a:custGeom>
            <a:avLst/>
            <a:gdLst>
              <a:gd name="connsiteX0" fmla="*/ 930 w 290784"/>
              <a:gd name="connsiteY0" fmla="*/ 9341 h 146400"/>
              <a:gd name="connsiteX1" fmla="*/ 130715 w 290784"/>
              <a:gd name="connsiteY1" fmla="*/ 3441 h 146400"/>
              <a:gd name="connsiteX2" fmla="*/ 172011 w 290784"/>
              <a:gd name="connsiteY2" fmla="*/ 56535 h 146400"/>
              <a:gd name="connsiteX3" fmla="*/ 289998 w 290784"/>
              <a:gd name="connsiteY3" fmla="*/ 145026 h 146400"/>
              <a:gd name="connsiteX4" fmla="*/ 213306 w 290784"/>
              <a:gd name="connsiteY4" fmla="*/ 103730 h 146400"/>
              <a:gd name="connsiteX5" fmla="*/ 930 w 290784"/>
              <a:gd name="connsiteY5" fmla="*/ 9341 h 1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784" h="146400">
                <a:moveTo>
                  <a:pt x="930" y="9341"/>
                </a:moveTo>
                <a:cubicBezTo>
                  <a:pt x="-12835" y="-7374"/>
                  <a:pt x="130715" y="3441"/>
                  <a:pt x="130715" y="3441"/>
                </a:cubicBezTo>
                <a:cubicBezTo>
                  <a:pt x="159228" y="11307"/>
                  <a:pt x="145464" y="32938"/>
                  <a:pt x="172011" y="56535"/>
                </a:cubicBezTo>
                <a:cubicBezTo>
                  <a:pt x="198558" y="80133"/>
                  <a:pt x="283116" y="137160"/>
                  <a:pt x="289998" y="145026"/>
                </a:cubicBezTo>
                <a:cubicBezTo>
                  <a:pt x="296880" y="152892"/>
                  <a:pt x="257551" y="125361"/>
                  <a:pt x="213306" y="103730"/>
                </a:cubicBezTo>
                <a:cubicBezTo>
                  <a:pt x="169061" y="82099"/>
                  <a:pt x="14695" y="26056"/>
                  <a:pt x="930" y="9341"/>
                </a:cubicBezTo>
                <a:close/>
              </a:path>
            </a:pathLst>
          </a:custGeom>
          <a:solidFill>
            <a:schemeClr val="bg2">
              <a:lumMod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1" name="フリーフォーム 2290">
            <a:extLst>
              <a:ext uri="{FF2B5EF4-FFF2-40B4-BE49-F238E27FC236}">
                <a16:creationId xmlns:a16="http://schemas.microsoft.com/office/drawing/2014/main" id="{CC5AA1D5-13C8-F7CD-522F-CAB1D418790F}"/>
              </a:ext>
            </a:extLst>
          </p:cNvPr>
          <p:cNvSpPr/>
          <p:nvPr/>
        </p:nvSpPr>
        <p:spPr>
          <a:xfrm>
            <a:off x="5950768" y="2873311"/>
            <a:ext cx="301042" cy="121262"/>
          </a:xfrm>
          <a:custGeom>
            <a:avLst/>
            <a:gdLst>
              <a:gd name="connsiteX0" fmla="*/ 2357 w 301042"/>
              <a:gd name="connsiteY0" fmla="*/ 15939 h 121262"/>
              <a:gd name="connsiteX1" fmla="*/ 164282 w 301042"/>
              <a:gd name="connsiteY1" fmla="*/ 64 h 121262"/>
              <a:gd name="connsiteX2" fmla="*/ 180157 w 301042"/>
              <a:gd name="connsiteY2" fmla="*/ 22289 h 121262"/>
              <a:gd name="connsiteX3" fmla="*/ 230957 w 301042"/>
              <a:gd name="connsiteY3" fmla="*/ 44514 h 121262"/>
              <a:gd name="connsiteX4" fmla="*/ 300807 w 301042"/>
              <a:gd name="connsiteY4" fmla="*/ 120714 h 121262"/>
              <a:gd name="connsiteX5" fmla="*/ 205557 w 301042"/>
              <a:gd name="connsiteY5" fmla="*/ 76264 h 121262"/>
              <a:gd name="connsiteX6" fmla="*/ 75382 w 301042"/>
              <a:gd name="connsiteY6" fmla="*/ 28639 h 121262"/>
              <a:gd name="connsiteX7" fmla="*/ 2357 w 301042"/>
              <a:gd name="connsiteY7" fmla="*/ 15939 h 12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042" h="121262">
                <a:moveTo>
                  <a:pt x="2357" y="15939"/>
                </a:moveTo>
                <a:cubicBezTo>
                  <a:pt x="17174" y="11176"/>
                  <a:pt x="134649" y="-994"/>
                  <a:pt x="164282" y="64"/>
                </a:cubicBezTo>
                <a:cubicBezTo>
                  <a:pt x="193915" y="1122"/>
                  <a:pt x="169045" y="14881"/>
                  <a:pt x="180157" y="22289"/>
                </a:cubicBezTo>
                <a:cubicBezTo>
                  <a:pt x="191270" y="29697"/>
                  <a:pt x="210849" y="28110"/>
                  <a:pt x="230957" y="44514"/>
                </a:cubicBezTo>
                <a:cubicBezTo>
                  <a:pt x="251065" y="60918"/>
                  <a:pt x="305040" y="115422"/>
                  <a:pt x="300807" y="120714"/>
                </a:cubicBezTo>
                <a:cubicBezTo>
                  <a:pt x="296574" y="126006"/>
                  <a:pt x="243128" y="91610"/>
                  <a:pt x="205557" y="76264"/>
                </a:cubicBezTo>
                <a:cubicBezTo>
                  <a:pt x="167986" y="60918"/>
                  <a:pt x="104486" y="38693"/>
                  <a:pt x="75382" y="28639"/>
                </a:cubicBezTo>
                <a:cubicBezTo>
                  <a:pt x="46278" y="18585"/>
                  <a:pt x="-12460" y="20702"/>
                  <a:pt x="2357" y="15939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2" name="フリーフォーム 2291">
            <a:extLst>
              <a:ext uri="{FF2B5EF4-FFF2-40B4-BE49-F238E27FC236}">
                <a16:creationId xmlns:a16="http://schemas.microsoft.com/office/drawing/2014/main" id="{7B617668-FF91-2157-6571-8F2528DE50C2}"/>
              </a:ext>
            </a:extLst>
          </p:cNvPr>
          <p:cNvSpPr/>
          <p:nvPr/>
        </p:nvSpPr>
        <p:spPr>
          <a:xfrm>
            <a:off x="6095631" y="2920750"/>
            <a:ext cx="335082" cy="131744"/>
          </a:xfrm>
          <a:custGeom>
            <a:avLst/>
            <a:gdLst>
              <a:gd name="connsiteX0" fmla="*/ 369 w 335082"/>
              <a:gd name="connsiteY0" fmla="*/ 9775 h 131744"/>
              <a:gd name="connsiteX1" fmla="*/ 152769 w 335082"/>
              <a:gd name="connsiteY1" fmla="*/ 16125 h 131744"/>
              <a:gd name="connsiteX2" fmla="*/ 324219 w 335082"/>
              <a:gd name="connsiteY2" fmla="*/ 120900 h 131744"/>
              <a:gd name="connsiteX3" fmla="*/ 298819 w 335082"/>
              <a:gd name="connsiteY3" fmla="*/ 120900 h 131744"/>
              <a:gd name="connsiteX4" fmla="*/ 146419 w 335082"/>
              <a:gd name="connsiteY4" fmla="*/ 54225 h 131744"/>
              <a:gd name="connsiteX5" fmla="*/ 197219 w 335082"/>
              <a:gd name="connsiteY5" fmla="*/ 108200 h 131744"/>
              <a:gd name="connsiteX6" fmla="*/ 369 w 335082"/>
              <a:gd name="connsiteY6" fmla="*/ 9775 h 13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082" h="131744">
                <a:moveTo>
                  <a:pt x="369" y="9775"/>
                </a:moveTo>
                <a:cubicBezTo>
                  <a:pt x="-7039" y="-5571"/>
                  <a:pt x="98794" y="-2396"/>
                  <a:pt x="152769" y="16125"/>
                </a:cubicBezTo>
                <a:cubicBezTo>
                  <a:pt x="206744" y="34646"/>
                  <a:pt x="299877" y="103437"/>
                  <a:pt x="324219" y="120900"/>
                </a:cubicBezTo>
                <a:cubicBezTo>
                  <a:pt x="348561" y="138363"/>
                  <a:pt x="328452" y="132012"/>
                  <a:pt x="298819" y="120900"/>
                </a:cubicBezTo>
                <a:cubicBezTo>
                  <a:pt x="269186" y="109788"/>
                  <a:pt x="163352" y="56342"/>
                  <a:pt x="146419" y="54225"/>
                </a:cubicBezTo>
                <a:cubicBezTo>
                  <a:pt x="129486" y="52108"/>
                  <a:pt x="219444" y="111904"/>
                  <a:pt x="197219" y="108200"/>
                </a:cubicBezTo>
                <a:cubicBezTo>
                  <a:pt x="174994" y="104496"/>
                  <a:pt x="7777" y="25121"/>
                  <a:pt x="369" y="9775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3" name="フリーフォーム 2292">
            <a:extLst>
              <a:ext uri="{FF2B5EF4-FFF2-40B4-BE49-F238E27FC236}">
                <a16:creationId xmlns:a16="http://schemas.microsoft.com/office/drawing/2014/main" id="{B94DFF95-B8F8-D982-F265-E04FA2E74764}"/>
              </a:ext>
            </a:extLst>
          </p:cNvPr>
          <p:cNvSpPr/>
          <p:nvPr/>
        </p:nvSpPr>
        <p:spPr>
          <a:xfrm>
            <a:off x="5916245" y="3012715"/>
            <a:ext cx="278478" cy="224450"/>
          </a:xfrm>
          <a:custGeom>
            <a:avLst/>
            <a:gdLst>
              <a:gd name="connsiteX0" fmla="*/ 14655 w 278478"/>
              <a:gd name="connsiteY0" fmla="*/ 360 h 224450"/>
              <a:gd name="connsiteX1" fmla="*/ 167055 w 278478"/>
              <a:gd name="connsiteY1" fmla="*/ 130535 h 224450"/>
              <a:gd name="connsiteX2" fmla="*/ 240080 w 278478"/>
              <a:gd name="connsiteY2" fmla="*/ 159110 h 224450"/>
              <a:gd name="connsiteX3" fmla="*/ 278180 w 278478"/>
              <a:gd name="connsiteY3" fmla="*/ 219435 h 224450"/>
              <a:gd name="connsiteX4" fmla="*/ 221030 w 278478"/>
              <a:gd name="connsiteY4" fmla="*/ 213085 h 224450"/>
              <a:gd name="connsiteX5" fmla="*/ 8305 w 278478"/>
              <a:gd name="connsiteY5" fmla="*/ 149585 h 224450"/>
              <a:gd name="connsiteX6" fmla="*/ 43230 w 278478"/>
              <a:gd name="connsiteY6" fmla="*/ 140060 h 224450"/>
              <a:gd name="connsiteX7" fmla="*/ 43230 w 278478"/>
              <a:gd name="connsiteY7" fmla="*/ 92435 h 224450"/>
              <a:gd name="connsiteX8" fmla="*/ 14655 w 278478"/>
              <a:gd name="connsiteY8" fmla="*/ 360 h 2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8478" h="224450">
                <a:moveTo>
                  <a:pt x="14655" y="360"/>
                </a:moveTo>
                <a:cubicBezTo>
                  <a:pt x="35292" y="6710"/>
                  <a:pt x="129484" y="104077"/>
                  <a:pt x="167055" y="130535"/>
                </a:cubicBezTo>
                <a:cubicBezTo>
                  <a:pt x="204626" y="156993"/>
                  <a:pt x="221559" y="144293"/>
                  <a:pt x="240080" y="159110"/>
                </a:cubicBezTo>
                <a:cubicBezTo>
                  <a:pt x="258601" y="173927"/>
                  <a:pt x="281355" y="210439"/>
                  <a:pt x="278180" y="219435"/>
                </a:cubicBezTo>
                <a:cubicBezTo>
                  <a:pt x="275005" y="228431"/>
                  <a:pt x="266009" y="224727"/>
                  <a:pt x="221030" y="213085"/>
                </a:cubicBezTo>
                <a:cubicBezTo>
                  <a:pt x="176051" y="201443"/>
                  <a:pt x="37938" y="161756"/>
                  <a:pt x="8305" y="149585"/>
                </a:cubicBezTo>
                <a:cubicBezTo>
                  <a:pt x="-21328" y="137414"/>
                  <a:pt x="37409" y="149585"/>
                  <a:pt x="43230" y="140060"/>
                </a:cubicBezTo>
                <a:cubicBezTo>
                  <a:pt x="49051" y="130535"/>
                  <a:pt x="44288" y="111485"/>
                  <a:pt x="43230" y="92435"/>
                </a:cubicBezTo>
                <a:cubicBezTo>
                  <a:pt x="42172" y="73385"/>
                  <a:pt x="-5982" y="-5990"/>
                  <a:pt x="14655" y="360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4" name="フリーフォーム 2293">
            <a:extLst>
              <a:ext uri="{FF2B5EF4-FFF2-40B4-BE49-F238E27FC236}">
                <a16:creationId xmlns:a16="http://schemas.microsoft.com/office/drawing/2014/main" id="{22714C17-1DC5-A24B-84BB-4D4C77DDE18E}"/>
              </a:ext>
            </a:extLst>
          </p:cNvPr>
          <p:cNvSpPr/>
          <p:nvPr/>
        </p:nvSpPr>
        <p:spPr>
          <a:xfrm>
            <a:off x="6012661" y="3143171"/>
            <a:ext cx="512238" cy="105280"/>
          </a:xfrm>
          <a:custGeom>
            <a:avLst/>
            <a:gdLst>
              <a:gd name="connsiteX0" fmla="*/ 124614 w 512238"/>
              <a:gd name="connsiteY0" fmla="*/ 79 h 105280"/>
              <a:gd name="connsiteX1" fmla="*/ 429414 w 512238"/>
              <a:gd name="connsiteY1" fmla="*/ 47704 h 105280"/>
              <a:gd name="connsiteX2" fmla="*/ 511964 w 512238"/>
              <a:gd name="connsiteY2" fmla="*/ 54054 h 105280"/>
              <a:gd name="connsiteX3" fmla="*/ 457989 w 512238"/>
              <a:gd name="connsiteY3" fmla="*/ 85804 h 105280"/>
              <a:gd name="connsiteX4" fmla="*/ 451639 w 512238"/>
              <a:gd name="connsiteY4" fmla="*/ 104854 h 105280"/>
              <a:gd name="connsiteX5" fmla="*/ 108739 w 512238"/>
              <a:gd name="connsiteY5" fmla="*/ 98504 h 105280"/>
              <a:gd name="connsiteX6" fmla="*/ 184939 w 512238"/>
              <a:gd name="connsiteY6" fmla="*/ 92154 h 105280"/>
              <a:gd name="connsiteX7" fmla="*/ 789 w 512238"/>
              <a:gd name="connsiteY7" fmla="*/ 60404 h 105280"/>
              <a:gd name="connsiteX8" fmla="*/ 124614 w 512238"/>
              <a:gd name="connsiteY8" fmla="*/ 79 h 10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2238" h="105280">
                <a:moveTo>
                  <a:pt x="124614" y="79"/>
                </a:moveTo>
                <a:cubicBezTo>
                  <a:pt x="196051" y="-2038"/>
                  <a:pt x="364856" y="38708"/>
                  <a:pt x="429414" y="47704"/>
                </a:cubicBezTo>
                <a:cubicBezTo>
                  <a:pt x="493972" y="56700"/>
                  <a:pt x="507202" y="47704"/>
                  <a:pt x="511964" y="54054"/>
                </a:cubicBezTo>
                <a:cubicBezTo>
                  <a:pt x="516726" y="60404"/>
                  <a:pt x="457989" y="85804"/>
                  <a:pt x="457989" y="85804"/>
                </a:cubicBezTo>
                <a:cubicBezTo>
                  <a:pt x="447935" y="94271"/>
                  <a:pt x="509847" y="102737"/>
                  <a:pt x="451639" y="104854"/>
                </a:cubicBezTo>
                <a:cubicBezTo>
                  <a:pt x="393431" y="106971"/>
                  <a:pt x="153189" y="100621"/>
                  <a:pt x="108739" y="98504"/>
                </a:cubicBezTo>
                <a:cubicBezTo>
                  <a:pt x="64289" y="96387"/>
                  <a:pt x="202931" y="98504"/>
                  <a:pt x="184939" y="92154"/>
                </a:cubicBezTo>
                <a:cubicBezTo>
                  <a:pt x="166947" y="85804"/>
                  <a:pt x="9256" y="67812"/>
                  <a:pt x="789" y="60404"/>
                </a:cubicBezTo>
                <a:cubicBezTo>
                  <a:pt x="-7678" y="52996"/>
                  <a:pt x="53177" y="2196"/>
                  <a:pt x="124614" y="79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5" name="フリーフォーム 2294">
            <a:extLst>
              <a:ext uri="{FF2B5EF4-FFF2-40B4-BE49-F238E27FC236}">
                <a16:creationId xmlns:a16="http://schemas.microsoft.com/office/drawing/2014/main" id="{DFC7EFCB-F6E6-FF17-5EC2-8BE298A257BE}"/>
              </a:ext>
            </a:extLst>
          </p:cNvPr>
          <p:cNvSpPr/>
          <p:nvPr/>
        </p:nvSpPr>
        <p:spPr>
          <a:xfrm>
            <a:off x="7167131" y="1403374"/>
            <a:ext cx="821148" cy="159270"/>
          </a:xfrm>
          <a:custGeom>
            <a:avLst/>
            <a:gdLst>
              <a:gd name="connsiteX0" fmla="*/ 924 w 821148"/>
              <a:gd name="connsiteY0" fmla="*/ 15523 h 159270"/>
              <a:gd name="connsiteX1" fmla="*/ 547462 w 821148"/>
              <a:gd name="connsiteY1" fmla="*/ 5012 h 159270"/>
              <a:gd name="connsiteX2" fmla="*/ 652566 w 821148"/>
              <a:gd name="connsiteY2" fmla="*/ 99605 h 159270"/>
              <a:gd name="connsiteX3" fmla="*/ 820731 w 821148"/>
              <a:gd name="connsiteY3" fmla="*/ 141647 h 159270"/>
              <a:gd name="connsiteX4" fmla="*/ 600014 w 821148"/>
              <a:gd name="connsiteY4" fmla="*/ 152157 h 159270"/>
              <a:gd name="connsiteX5" fmla="*/ 421338 w 821148"/>
              <a:gd name="connsiteY5" fmla="*/ 36543 h 159270"/>
              <a:gd name="connsiteX6" fmla="*/ 924 w 821148"/>
              <a:gd name="connsiteY6" fmla="*/ 15523 h 15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1148" h="159270">
                <a:moveTo>
                  <a:pt x="924" y="15523"/>
                </a:moveTo>
                <a:cubicBezTo>
                  <a:pt x="21945" y="10268"/>
                  <a:pt x="438855" y="-9002"/>
                  <a:pt x="547462" y="5012"/>
                </a:cubicBezTo>
                <a:cubicBezTo>
                  <a:pt x="656069" y="19026"/>
                  <a:pt x="607021" y="76833"/>
                  <a:pt x="652566" y="99605"/>
                </a:cubicBezTo>
                <a:cubicBezTo>
                  <a:pt x="698111" y="122377"/>
                  <a:pt x="829490" y="132888"/>
                  <a:pt x="820731" y="141647"/>
                </a:cubicBezTo>
                <a:cubicBezTo>
                  <a:pt x="811972" y="150406"/>
                  <a:pt x="666580" y="169674"/>
                  <a:pt x="600014" y="152157"/>
                </a:cubicBezTo>
                <a:cubicBezTo>
                  <a:pt x="533448" y="134640"/>
                  <a:pt x="519434" y="55812"/>
                  <a:pt x="421338" y="36543"/>
                </a:cubicBezTo>
                <a:cubicBezTo>
                  <a:pt x="323242" y="17274"/>
                  <a:pt x="-20097" y="20778"/>
                  <a:pt x="924" y="15523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6" name="フリーフォーム 2295">
            <a:extLst>
              <a:ext uri="{FF2B5EF4-FFF2-40B4-BE49-F238E27FC236}">
                <a16:creationId xmlns:a16="http://schemas.microsoft.com/office/drawing/2014/main" id="{70DB4AE6-78CA-2CC2-AC33-C95B85F3DD84}"/>
              </a:ext>
            </a:extLst>
          </p:cNvPr>
          <p:cNvSpPr/>
          <p:nvPr/>
        </p:nvSpPr>
        <p:spPr>
          <a:xfrm>
            <a:off x="5906734" y="1166437"/>
            <a:ext cx="505405" cy="349732"/>
          </a:xfrm>
          <a:custGeom>
            <a:avLst/>
            <a:gdLst>
              <a:gd name="connsiteX0" fmla="*/ 504576 w 505405"/>
              <a:gd name="connsiteY0" fmla="*/ 94804 h 349732"/>
              <a:gd name="connsiteX1" fmla="*/ 42121 w 505405"/>
              <a:gd name="connsiteY1" fmla="*/ 347053 h 349732"/>
              <a:gd name="connsiteX2" fmla="*/ 115694 w 505405"/>
              <a:gd name="connsiteY2" fmla="*/ 231439 h 349732"/>
              <a:gd name="connsiteX3" fmla="*/ 80 w 505405"/>
              <a:gd name="connsiteY3" fmla="*/ 294501 h 349732"/>
              <a:gd name="connsiteX4" fmla="*/ 136714 w 505405"/>
              <a:gd name="connsiteY4" fmla="*/ 126335 h 349732"/>
              <a:gd name="connsiteX5" fmla="*/ 220797 w 505405"/>
              <a:gd name="connsiteY5" fmla="*/ 126335 h 349732"/>
              <a:gd name="connsiteX6" fmla="*/ 157735 w 505405"/>
              <a:gd name="connsiteY6" fmla="*/ 211 h 349732"/>
              <a:gd name="connsiteX7" fmla="*/ 504576 w 505405"/>
              <a:gd name="connsiteY7" fmla="*/ 94804 h 34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405" h="349732">
                <a:moveTo>
                  <a:pt x="504576" y="94804"/>
                </a:moveTo>
                <a:cubicBezTo>
                  <a:pt x="485307" y="152611"/>
                  <a:pt x="106935" y="324281"/>
                  <a:pt x="42121" y="347053"/>
                </a:cubicBezTo>
                <a:cubicBezTo>
                  <a:pt x="-22693" y="369825"/>
                  <a:pt x="122701" y="240198"/>
                  <a:pt x="115694" y="231439"/>
                </a:cubicBezTo>
                <a:cubicBezTo>
                  <a:pt x="108687" y="222680"/>
                  <a:pt x="-3423" y="312018"/>
                  <a:pt x="80" y="294501"/>
                </a:cubicBezTo>
                <a:cubicBezTo>
                  <a:pt x="3583" y="276984"/>
                  <a:pt x="99928" y="154363"/>
                  <a:pt x="136714" y="126335"/>
                </a:cubicBezTo>
                <a:cubicBezTo>
                  <a:pt x="173500" y="98307"/>
                  <a:pt x="217293" y="147356"/>
                  <a:pt x="220797" y="126335"/>
                </a:cubicBezTo>
                <a:cubicBezTo>
                  <a:pt x="224301" y="105314"/>
                  <a:pt x="113942" y="3714"/>
                  <a:pt x="157735" y="211"/>
                </a:cubicBezTo>
                <a:cubicBezTo>
                  <a:pt x="201528" y="-3292"/>
                  <a:pt x="523845" y="36997"/>
                  <a:pt x="504576" y="94804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7" name="フリーフォーム 2296">
            <a:extLst>
              <a:ext uri="{FF2B5EF4-FFF2-40B4-BE49-F238E27FC236}">
                <a16:creationId xmlns:a16="http://schemas.microsoft.com/office/drawing/2014/main" id="{1FE7BBC4-4B78-E27E-2733-502DAA317DDF}"/>
              </a:ext>
            </a:extLst>
          </p:cNvPr>
          <p:cNvSpPr/>
          <p:nvPr/>
        </p:nvSpPr>
        <p:spPr>
          <a:xfrm>
            <a:off x="6632007" y="759860"/>
            <a:ext cx="767717" cy="535110"/>
          </a:xfrm>
          <a:custGeom>
            <a:avLst/>
            <a:gdLst>
              <a:gd name="connsiteX0" fmla="*/ 126145 w 767717"/>
              <a:gd name="connsiteY0" fmla="*/ 532912 h 535110"/>
              <a:gd name="connsiteX1" fmla="*/ 21041 w 767717"/>
              <a:gd name="connsiteY1" fmla="*/ 291174 h 535110"/>
              <a:gd name="connsiteX2" fmla="*/ 588600 w 767717"/>
              <a:gd name="connsiteY2" fmla="*/ 112499 h 535110"/>
              <a:gd name="connsiteX3" fmla="*/ 567579 w 767717"/>
              <a:gd name="connsiteY3" fmla="*/ 7395 h 535110"/>
              <a:gd name="connsiteX4" fmla="*/ 767276 w 767717"/>
              <a:gd name="connsiteY4" fmla="*/ 17906 h 535110"/>
              <a:gd name="connsiteX5" fmla="*/ 504517 w 767717"/>
              <a:gd name="connsiteY5" fmla="*/ 91478 h 535110"/>
              <a:gd name="connsiteX6" fmla="*/ 641152 w 767717"/>
              <a:gd name="connsiteY6" fmla="*/ 165050 h 535110"/>
              <a:gd name="connsiteX7" fmla="*/ 252269 w 767717"/>
              <a:gd name="connsiteY7" fmla="*/ 280664 h 535110"/>
              <a:gd name="connsiteX8" fmla="*/ 294310 w 767717"/>
              <a:gd name="connsiteY8" fmla="*/ 522402 h 535110"/>
              <a:gd name="connsiteX9" fmla="*/ 168186 w 767717"/>
              <a:gd name="connsiteY9" fmla="*/ 417299 h 535110"/>
              <a:gd name="connsiteX10" fmla="*/ 126145 w 767717"/>
              <a:gd name="connsiteY10" fmla="*/ 532912 h 53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67717" h="535110">
                <a:moveTo>
                  <a:pt x="126145" y="532912"/>
                </a:moveTo>
                <a:cubicBezTo>
                  <a:pt x="101621" y="511891"/>
                  <a:pt x="-56035" y="361243"/>
                  <a:pt x="21041" y="291174"/>
                </a:cubicBezTo>
                <a:cubicBezTo>
                  <a:pt x="98117" y="221105"/>
                  <a:pt x="497510" y="159795"/>
                  <a:pt x="588600" y="112499"/>
                </a:cubicBezTo>
                <a:cubicBezTo>
                  <a:pt x="679690" y="65202"/>
                  <a:pt x="537800" y="23160"/>
                  <a:pt x="567579" y="7395"/>
                </a:cubicBezTo>
                <a:cubicBezTo>
                  <a:pt x="597358" y="-8370"/>
                  <a:pt x="777786" y="3892"/>
                  <a:pt x="767276" y="17906"/>
                </a:cubicBezTo>
                <a:cubicBezTo>
                  <a:pt x="756766" y="31920"/>
                  <a:pt x="525538" y="66954"/>
                  <a:pt x="504517" y="91478"/>
                </a:cubicBezTo>
                <a:cubicBezTo>
                  <a:pt x="483496" y="116002"/>
                  <a:pt x="683193" y="133519"/>
                  <a:pt x="641152" y="165050"/>
                </a:cubicBezTo>
                <a:cubicBezTo>
                  <a:pt x="599111" y="196581"/>
                  <a:pt x="310076" y="221105"/>
                  <a:pt x="252269" y="280664"/>
                </a:cubicBezTo>
                <a:cubicBezTo>
                  <a:pt x="194462" y="340223"/>
                  <a:pt x="308324" y="499630"/>
                  <a:pt x="294310" y="522402"/>
                </a:cubicBezTo>
                <a:cubicBezTo>
                  <a:pt x="280296" y="545174"/>
                  <a:pt x="197965" y="417299"/>
                  <a:pt x="168186" y="417299"/>
                </a:cubicBezTo>
                <a:cubicBezTo>
                  <a:pt x="138407" y="417299"/>
                  <a:pt x="150669" y="553933"/>
                  <a:pt x="126145" y="53291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8" name="フリーフォーム 2297">
            <a:extLst>
              <a:ext uri="{FF2B5EF4-FFF2-40B4-BE49-F238E27FC236}">
                <a16:creationId xmlns:a16="http://schemas.microsoft.com/office/drawing/2014/main" id="{AE6D694C-7FD6-4803-6A40-745DD045C5BA}"/>
              </a:ext>
            </a:extLst>
          </p:cNvPr>
          <p:cNvSpPr/>
          <p:nvPr/>
        </p:nvSpPr>
        <p:spPr>
          <a:xfrm>
            <a:off x="4612508" y="3895000"/>
            <a:ext cx="116283" cy="210336"/>
          </a:xfrm>
          <a:custGeom>
            <a:avLst/>
            <a:gdLst>
              <a:gd name="connsiteX0" fmla="*/ 767 w 116283"/>
              <a:gd name="connsiteY0" fmla="*/ 725 h 210336"/>
              <a:gd name="connsiteX1" fmla="*/ 42042 w 116283"/>
              <a:gd name="connsiteY1" fmla="*/ 172175 h 210336"/>
              <a:gd name="connsiteX2" fmla="*/ 38867 w 116283"/>
              <a:gd name="connsiteY2" fmla="*/ 156300 h 210336"/>
              <a:gd name="connsiteX3" fmla="*/ 108717 w 116283"/>
              <a:gd name="connsiteY3" fmla="*/ 210275 h 210336"/>
              <a:gd name="connsiteX4" fmla="*/ 111892 w 116283"/>
              <a:gd name="connsiteY4" fmla="*/ 165825 h 210336"/>
              <a:gd name="connsiteX5" fmla="*/ 86492 w 116283"/>
              <a:gd name="connsiteY5" fmla="*/ 111850 h 210336"/>
              <a:gd name="connsiteX6" fmla="*/ 767 w 116283"/>
              <a:gd name="connsiteY6" fmla="*/ 725 h 210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283" h="210336">
                <a:moveTo>
                  <a:pt x="767" y="725"/>
                </a:moveTo>
                <a:cubicBezTo>
                  <a:pt x="-6641" y="10779"/>
                  <a:pt x="42042" y="172175"/>
                  <a:pt x="42042" y="172175"/>
                </a:cubicBezTo>
                <a:cubicBezTo>
                  <a:pt x="48392" y="198104"/>
                  <a:pt x="27755" y="149950"/>
                  <a:pt x="38867" y="156300"/>
                </a:cubicBezTo>
                <a:cubicBezTo>
                  <a:pt x="49979" y="162650"/>
                  <a:pt x="96546" y="208688"/>
                  <a:pt x="108717" y="210275"/>
                </a:cubicBezTo>
                <a:cubicBezTo>
                  <a:pt x="120888" y="211862"/>
                  <a:pt x="115596" y="182229"/>
                  <a:pt x="111892" y="165825"/>
                </a:cubicBezTo>
                <a:cubicBezTo>
                  <a:pt x="108188" y="149421"/>
                  <a:pt x="101309" y="135662"/>
                  <a:pt x="86492" y="111850"/>
                </a:cubicBezTo>
                <a:cubicBezTo>
                  <a:pt x="71675" y="88038"/>
                  <a:pt x="8175" y="-9329"/>
                  <a:pt x="767" y="725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99" name="フリーフォーム 2298">
            <a:extLst>
              <a:ext uri="{FF2B5EF4-FFF2-40B4-BE49-F238E27FC236}">
                <a16:creationId xmlns:a16="http://schemas.microsoft.com/office/drawing/2014/main" id="{3012B4B8-3AB8-15A9-526F-27A93728AEE9}"/>
              </a:ext>
            </a:extLst>
          </p:cNvPr>
          <p:cNvSpPr/>
          <p:nvPr/>
        </p:nvSpPr>
        <p:spPr>
          <a:xfrm>
            <a:off x="4873606" y="4637861"/>
            <a:ext cx="82622" cy="321667"/>
          </a:xfrm>
          <a:custGeom>
            <a:avLst/>
            <a:gdLst>
              <a:gd name="connsiteX0" fmla="*/ 19 w 82622"/>
              <a:gd name="connsiteY0" fmla="*/ 3989 h 321667"/>
              <a:gd name="connsiteX1" fmla="*/ 50819 w 82622"/>
              <a:gd name="connsiteY1" fmla="*/ 181789 h 321667"/>
              <a:gd name="connsiteX2" fmla="*/ 63519 w 82622"/>
              <a:gd name="connsiteY2" fmla="*/ 321489 h 321667"/>
              <a:gd name="connsiteX3" fmla="*/ 82569 w 82622"/>
              <a:gd name="connsiteY3" fmla="*/ 153214 h 321667"/>
              <a:gd name="connsiteX4" fmla="*/ 57169 w 82622"/>
              <a:gd name="connsiteY4" fmla="*/ 64314 h 321667"/>
              <a:gd name="connsiteX5" fmla="*/ 19 w 82622"/>
              <a:gd name="connsiteY5" fmla="*/ 3989 h 32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22" h="321667">
                <a:moveTo>
                  <a:pt x="19" y="3989"/>
                </a:moveTo>
                <a:cubicBezTo>
                  <a:pt x="-1039" y="23568"/>
                  <a:pt x="40236" y="128872"/>
                  <a:pt x="50819" y="181789"/>
                </a:cubicBezTo>
                <a:cubicBezTo>
                  <a:pt x="61402" y="234706"/>
                  <a:pt x="58227" y="326252"/>
                  <a:pt x="63519" y="321489"/>
                </a:cubicBezTo>
                <a:cubicBezTo>
                  <a:pt x="68811" y="316727"/>
                  <a:pt x="83627" y="196076"/>
                  <a:pt x="82569" y="153214"/>
                </a:cubicBezTo>
                <a:cubicBezTo>
                  <a:pt x="81511" y="110352"/>
                  <a:pt x="66165" y="86539"/>
                  <a:pt x="57169" y="64314"/>
                </a:cubicBezTo>
                <a:cubicBezTo>
                  <a:pt x="48173" y="42089"/>
                  <a:pt x="1077" y="-15590"/>
                  <a:pt x="19" y="3989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0" name="フリーフォーム 2299">
            <a:extLst>
              <a:ext uri="{FF2B5EF4-FFF2-40B4-BE49-F238E27FC236}">
                <a16:creationId xmlns:a16="http://schemas.microsoft.com/office/drawing/2014/main" id="{7E26AFAE-51A7-97BA-426B-85A91C0A0827}"/>
              </a:ext>
            </a:extLst>
          </p:cNvPr>
          <p:cNvSpPr/>
          <p:nvPr/>
        </p:nvSpPr>
        <p:spPr>
          <a:xfrm>
            <a:off x="5427057" y="3381375"/>
            <a:ext cx="71911" cy="203298"/>
          </a:xfrm>
          <a:custGeom>
            <a:avLst/>
            <a:gdLst>
              <a:gd name="connsiteX0" fmla="*/ 8543 w 71911"/>
              <a:gd name="connsiteY0" fmla="*/ 0 h 203298"/>
              <a:gd name="connsiteX1" fmla="*/ 5368 w 71911"/>
              <a:gd name="connsiteY1" fmla="*/ 120650 h 203298"/>
              <a:gd name="connsiteX2" fmla="*/ 68868 w 71911"/>
              <a:gd name="connsiteY2" fmla="*/ 203200 h 203298"/>
              <a:gd name="connsiteX3" fmla="*/ 62518 w 71911"/>
              <a:gd name="connsiteY3" fmla="*/ 104775 h 203298"/>
              <a:gd name="connsiteX4" fmla="*/ 49818 w 71911"/>
              <a:gd name="connsiteY4" fmla="*/ 120650 h 203298"/>
              <a:gd name="connsiteX5" fmla="*/ 8543 w 71911"/>
              <a:gd name="connsiteY5" fmla="*/ 0 h 20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911" h="203298">
                <a:moveTo>
                  <a:pt x="8543" y="0"/>
                </a:moveTo>
                <a:cubicBezTo>
                  <a:pt x="1135" y="0"/>
                  <a:pt x="-4686" y="86783"/>
                  <a:pt x="5368" y="120650"/>
                </a:cubicBezTo>
                <a:cubicBezTo>
                  <a:pt x="15422" y="154517"/>
                  <a:pt x="59343" y="205846"/>
                  <a:pt x="68868" y="203200"/>
                </a:cubicBezTo>
                <a:cubicBezTo>
                  <a:pt x="78393" y="200554"/>
                  <a:pt x="62518" y="104775"/>
                  <a:pt x="62518" y="104775"/>
                </a:cubicBezTo>
                <a:cubicBezTo>
                  <a:pt x="59343" y="91017"/>
                  <a:pt x="56168" y="135996"/>
                  <a:pt x="49818" y="120650"/>
                </a:cubicBezTo>
                <a:cubicBezTo>
                  <a:pt x="43468" y="105304"/>
                  <a:pt x="15951" y="0"/>
                  <a:pt x="8543" y="0"/>
                </a:cubicBezTo>
                <a:close/>
              </a:path>
            </a:pathLst>
          </a:custGeom>
          <a:solidFill>
            <a:srgbClr val="FF0000">
              <a:alpha val="3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2" name="フリーフォーム 2301">
            <a:extLst>
              <a:ext uri="{FF2B5EF4-FFF2-40B4-BE49-F238E27FC236}">
                <a16:creationId xmlns:a16="http://schemas.microsoft.com/office/drawing/2014/main" id="{3BA8A114-9CF4-1646-694D-7F0EF6F4C997}"/>
              </a:ext>
            </a:extLst>
          </p:cNvPr>
          <p:cNvSpPr/>
          <p:nvPr/>
        </p:nvSpPr>
        <p:spPr>
          <a:xfrm>
            <a:off x="383131" y="3314795"/>
            <a:ext cx="847452" cy="1659000"/>
          </a:xfrm>
          <a:custGeom>
            <a:avLst/>
            <a:gdLst>
              <a:gd name="connsiteX0" fmla="*/ 192602 w 847452"/>
              <a:gd name="connsiteY0" fmla="*/ 38005 h 1659000"/>
              <a:gd name="connsiteX1" fmla="*/ 40202 w 847452"/>
              <a:gd name="connsiteY1" fmla="*/ 1308005 h 1659000"/>
              <a:gd name="connsiteX2" fmla="*/ 74069 w 847452"/>
              <a:gd name="connsiteY2" fmla="*/ 1240272 h 1659000"/>
              <a:gd name="connsiteX3" fmla="*/ 819136 w 847452"/>
              <a:gd name="connsiteY3" fmla="*/ 1646672 h 1659000"/>
              <a:gd name="connsiteX4" fmla="*/ 666736 w 847452"/>
              <a:gd name="connsiteY4" fmla="*/ 1494272 h 1659000"/>
              <a:gd name="connsiteX5" fmla="*/ 429669 w 847452"/>
              <a:gd name="connsiteY5" fmla="*/ 901605 h 1659000"/>
              <a:gd name="connsiteX6" fmla="*/ 463536 w 847452"/>
              <a:gd name="connsiteY6" fmla="*/ 1274138 h 1659000"/>
              <a:gd name="connsiteX7" fmla="*/ 463536 w 847452"/>
              <a:gd name="connsiteY7" fmla="*/ 1020138 h 1659000"/>
              <a:gd name="connsiteX8" fmla="*/ 260336 w 847452"/>
              <a:gd name="connsiteY8" fmla="*/ 393605 h 1659000"/>
              <a:gd name="connsiteX9" fmla="*/ 192602 w 847452"/>
              <a:gd name="connsiteY9" fmla="*/ 38005 h 165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7452" h="1659000">
                <a:moveTo>
                  <a:pt x="192602" y="38005"/>
                </a:moveTo>
                <a:cubicBezTo>
                  <a:pt x="155913" y="190405"/>
                  <a:pt x="40202" y="1308005"/>
                  <a:pt x="40202" y="1308005"/>
                </a:cubicBezTo>
                <a:cubicBezTo>
                  <a:pt x="20447" y="1508383"/>
                  <a:pt x="-55753" y="1183828"/>
                  <a:pt x="74069" y="1240272"/>
                </a:cubicBezTo>
                <a:cubicBezTo>
                  <a:pt x="203891" y="1296716"/>
                  <a:pt x="720358" y="1604339"/>
                  <a:pt x="819136" y="1646672"/>
                </a:cubicBezTo>
                <a:cubicBezTo>
                  <a:pt x="917914" y="1689005"/>
                  <a:pt x="731647" y="1618450"/>
                  <a:pt x="666736" y="1494272"/>
                </a:cubicBezTo>
                <a:cubicBezTo>
                  <a:pt x="601825" y="1370094"/>
                  <a:pt x="463536" y="938294"/>
                  <a:pt x="429669" y="901605"/>
                </a:cubicBezTo>
                <a:cubicBezTo>
                  <a:pt x="395802" y="864916"/>
                  <a:pt x="457892" y="1254383"/>
                  <a:pt x="463536" y="1274138"/>
                </a:cubicBezTo>
                <a:cubicBezTo>
                  <a:pt x="469181" y="1293894"/>
                  <a:pt x="497403" y="1166894"/>
                  <a:pt x="463536" y="1020138"/>
                </a:cubicBezTo>
                <a:cubicBezTo>
                  <a:pt x="429669" y="873383"/>
                  <a:pt x="305492" y="557294"/>
                  <a:pt x="260336" y="393605"/>
                </a:cubicBezTo>
                <a:cubicBezTo>
                  <a:pt x="215180" y="229916"/>
                  <a:pt x="229291" y="-114395"/>
                  <a:pt x="192602" y="38005"/>
                </a:cubicBezTo>
                <a:close/>
              </a:path>
            </a:pathLst>
          </a:custGeom>
          <a:solidFill>
            <a:srgbClr val="9B757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3" name="フリーフォーム 2302">
            <a:extLst>
              <a:ext uri="{FF2B5EF4-FFF2-40B4-BE49-F238E27FC236}">
                <a16:creationId xmlns:a16="http://schemas.microsoft.com/office/drawing/2014/main" id="{881E9704-BAF0-CAE6-CB85-DEA0746B941C}"/>
              </a:ext>
            </a:extLst>
          </p:cNvPr>
          <p:cNvSpPr/>
          <p:nvPr/>
        </p:nvSpPr>
        <p:spPr>
          <a:xfrm>
            <a:off x="6138525" y="7327915"/>
            <a:ext cx="1043596" cy="1827106"/>
          </a:xfrm>
          <a:custGeom>
            <a:avLst/>
            <a:gdLst>
              <a:gd name="connsiteX0" fmla="*/ 416763 w 1043596"/>
              <a:gd name="connsiteY0" fmla="*/ 41564 h 1827106"/>
              <a:gd name="connsiteX1" fmla="*/ 28456 w 1043596"/>
              <a:gd name="connsiteY1" fmla="*/ 1661597 h 1827106"/>
              <a:gd name="connsiteX2" fmla="*/ 45157 w 1043596"/>
              <a:gd name="connsiteY2" fmla="*/ 1636545 h 1827106"/>
              <a:gd name="connsiteX3" fmla="*/ 170417 w 1043596"/>
              <a:gd name="connsiteY3" fmla="*/ 1778507 h 1827106"/>
              <a:gd name="connsiteX4" fmla="*/ 542023 w 1043596"/>
              <a:gd name="connsiteY4" fmla="*/ 1803559 h 1827106"/>
              <a:gd name="connsiteX5" fmla="*/ 671459 w 1043596"/>
              <a:gd name="connsiteY5" fmla="*/ 1457006 h 1827106"/>
              <a:gd name="connsiteX6" fmla="*/ 754965 w 1043596"/>
              <a:gd name="connsiteY6" fmla="*/ 1740929 h 1827106"/>
              <a:gd name="connsiteX7" fmla="*/ 1043064 w 1043596"/>
              <a:gd name="connsiteY7" fmla="*/ 1686649 h 1827106"/>
              <a:gd name="connsiteX8" fmla="*/ 821771 w 1043596"/>
              <a:gd name="connsiteY8" fmla="*/ 1745104 h 1827106"/>
              <a:gd name="connsiteX9" fmla="*/ 646407 w 1043596"/>
              <a:gd name="connsiteY9" fmla="*/ 580184 h 1827106"/>
              <a:gd name="connsiteX10" fmla="*/ 638056 w 1043596"/>
              <a:gd name="connsiteY10" fmla="*/ 772249 h 1827106"/>
              <a:gd name="connsiteX11" fmla="*/ 571250 w 1043596"/>
              <a:gd name="connsiteY11" fmla="*/ 187701 h 1827106"/>
              <a:gd name="connsiteX12" fmla="*/ 483568 w 1043596"/>
              <a:gd name="connsiteY12" fmla="*/ 454923 h 1827106"/>
              <a:gd name="connsiteX13" fmla="*/ 416763 w 1043596"/>
              <a:gd name="connsiteY13" fmla="*/ 41564 h 1827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43596" h="1827106">
                <a:moveTo>
                  <a:pt x="416763" y="41564"/>
                </a:moveTo>
                <a:cubicBezTo>
                  <a:pt x="340911" y="242676"/>
                  <a:pt x="90390" y="1395767"/>
                  <a:pt x="28456" y="1661597"/>
                </a:cubicBezTo>
                <a:cubicBezTo>
                  <a:pt x="-33478" y="1927427"/>
                  <a:pt x="21497" y="1617060"/>
                  <a:pt x="45157" y="1636545"/>
                </a:cubicBezTo>
                <a:cubicBezTo>
                  <a:pt x="68817" y="1656030"/>
                  <a:pt x="87606" y="1750671"/>
                  <a:pt x="170417" y="1778507"/>
                </a:cubicBezTo>
                <a:cubicBezTo>
                  <a:pt x="253228" y="1806343"/>
                  <a:pt x="458516" y="1857143"/>
                  <a:pt x="542023" y="1803559"/>
                </a:cubicBezTo>
                <a:cubicBezTo>
                  <a:pt x="625530" y="1749976"/>
                  <a:pt x="635969" y="1467444"/>
                  <a:pt x="671459" y="1457006"/>
                </a:cubicBezTo>
                <a:cubicBezTo>
                  <a:pt x="706949" y="1446568"/>
                  <a:pt x="693031" y="1702655"/>
                  <a:pt x="754965" y="1740929"/>
                </a:cubicBezTo>
                <a:cubicBezTo>
                  <a:pt x="816899" y="1779203"/>
                  <a:pt x="1031930" y="1685953"/>
                  <a:pt x="1043064" y="1686649"/>
                </a:cubicBezTo>
                <a:cubicBezTo>
                  <a:pt x="1054198" y="1687345"/>
                  <a:pt x="887881" y="1929515"/>
                  <a:pt x="821771" y="1745104"/>
                </a:cubicBezTo>
                <a:cubicBezTo>
                  <a:pt x="755662" y="1560693"/>
                  <a:pt x="677026" y="742327"/>
                  <a:pt x="646407" y="580184"/>
                </a:cubicBezTo>
                <a:cubicBezTo>
                  <a:pt x="615788" y="418042"/>
                  <a:pt x="650582" y="837663"/>
                  <a:pt x="638056" y="772249"/>
                </a:cubicBezTo>
                <a:cubicBezTo>
                  <a:pt x="625530" y="706835"/>
                  <a:pt x="596998" y="240589"/>
                  <a:pt x="571250" y="187701"/>
                </a:cubicBezTo>
                <a:cubicBezTo>
                  <a:pt x="545502" y="134813"/>
                  <a:pt x="514883" y="476495"/>
                  <a:pt x="483568" y="454923"/>
                </a:cubicBezTo>
                <a:cubicBezTo>
                  <a:pt x="452253" y="433351"/>
                  <a:pt x="492615" y="-159548"/>
                  <a:pt x="416763" y="41564"/>
                </a:cubicBezTo>
                <a:close/>
              </a:path>
            </a:pathLst>
          </a:custGeom>
          <a:solidFill>
            <a:srgbClr val="92D05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4" name="フリーフォーム 2303">
            <a:extLst>
              <a:ext uri="{FF2B5EF4-FFF2-40B4-BE49-F238E27FC236}">
                <a16:creationId xmlns:a16="http://schemas.microsoft.com/office/drawing/2014/main" id="{9649A18A-3648-7237-CE66-D36572226BA3}"/>
              </a:ext>
            </a:extLst>
          </p:cNvPr>
          <p:cNvSpPr/>
          <p:nvPr/>
        </p:nvSpPr>
        <p:spPr>
          <a:xfrm>
            <a:off x="6447188" y="8559450"/>
            <a:ext cx="215544" cy="350753"/>
          </a:xfrm>
          <a:custGeom>
            <a:avLst/>
            <a:gdLst>
              <a:gd name="connsiteX0" fmla="*/ 78872 w 215544"/>
              <a:gd name="connsiteY0" fmla="*/ 2 h 350753"/>
              <a:gd name="connsiteX1" fmla="*/ 208308 w 215544"/>
              <a:gd name="connsiteY1" fmla="*/ 167016 h 350753"/>
              <a:gd name="connsiteX2" fmla="*/ 179080 w 215544"/>
              <a:gd name="connsiteY2" fmla="*/ 350731 h 350753"/>
              <a:gd name="connsiteX3" fmla="*/ 12067 w 215544"/>
              <a:gd name="connsiteY3" fmla="*/ 179542 h 350753"/>
              <a:gd name="connsiteX4" fmla="*/ 12067 w 215544"/>
              <a:gd name="connsiteY4" fmla="*/ 175366 h 350753"/>
              <a:gd name="connsiteX5" fmla="*/ 3716 w 215544"/>
              <a:gd name="connsiteY5" fmla="*/ 75158 h 350753"/>
              <a:gd name="connsiteX6" fmla="*/ 57996 w 215544"/>
              <a:gd name="connsiteY6" fmla="*/ 162840 h 350753"/>
              <a:gd name="connsiteX7" fmla="*/ 78872 w 215544"/>
              <a:gd name="connsiteY7" fmla="*/ 2 h 350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5544" h="350753">
                <a:moveTo>
                  <a:pt x="78872" y="2"/>
                </a:moveTo>
                <a:cubicBezTo>
                  <a:pt x="103924" y="698"/>
                  <a:pt x="191607" y="108561"/>
                  <a:pt x="208308" y="167016"/>
                </a:cubicBezTo>
                <a:cubicBezTo>
                  <a:pt x="225009" y="225471"/>
                  <a:pt x="211787" y="348643"/>
                  <a:pt x="179080" y="350731"/>
                </a:cubicBezTo>
                <a:cubicBezTo>
                  <a:pt x="146373" y="352819"/>
                  <a:pt x="39902" y="208770"/>
                  <a:pt x="12067" y="179542"/>
                </a:cubicBezTo>
                <a:cubicBezTo>
                  <a:pt x="-15769" y="150315"/>
                  <a:pt x="13459" y="192763"/>
                  <a:pt x="12067" y="175366"/>
                </a:cubicBezTo>
                <a:cubicBezTo>
                  <a:pt x="10675" y="157969"/>
                  <a:pt x="-3939" y="77246"/>
                  <a:pt x="3716" y="75158"/>
                </a:cubicBezTo>
                <a:cubicBezTo>
                  <a:pt x="11371" y="73070"/>
                  <a:pt x="45470" y="170495"/>
                  <a:pt x="57996" y="162840"/>
                </a:cubicBezTo>
                <a:cubicBezTo>
                  <a:pt x="70522" y="155185"/>
                  <a:pt x="53820" y="-694"/>
                  <a:pt x="78872" y="2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5" name="フリーフォーム 2304">
            <a:extLst>
              <a:ext uri="{FF2B5EF4-FFF2-40B4-BE49-F238E27FC236}">
                <a16:creationId xmlns:a16="http://schemas.microsoft.com/office/drawing/2014/main" id="{020D49E6-2021-BAAC-78C0-1C9D74112C10}"/>
              </a:ext>
            </a:extLst>
          </p:cNvPr>
          <p:cNvSpPr/>
          <p:nvPr/>
        </p:nvSpPr>
        <p:spPr>
          <a:xfrm>
            <a:off x="6223439" y="6696218"/>
            <a:ext cx="189658" cy="421643"/>
          </a:xfrm>
          <a:custGeom>
            <a:avLst/>
            <a:gdLst>
              <a:gd name="connsiteX0" fmla="*/ 118906 w 189658"/>
              <a:gd name="connsiteY0" fmla="*/ 1031 h 421643"/>
              <a:gd name="connsiteX1" fmla="*/ 156484 w 189658"/>
              <a:gd name="connsiteY1" fmla="*/ 88714 h 421643"/>
              <a:gd name="connsiteX2" fmla="*/ 185712 w 189658"/>
              <a:gd name="connsiteY2" fmla="*/ 268253 h 421643"/>
              <a:gd name="connsiteX3" fmla="*/ 64627 w 189658"/>
              <a:gd name="connsiteY3" fmla="*/ 380987 h 421643"/>
              <a:gd name="connsiteX4" fmla="*/ 6172 w 189658"/>
              <a:gd name="connsiteY4" fmla="*/ 418566 h 421643"/>
              <a:gd name="connsiteX5" fmla="*/ 10347 w 189658"/>
              <a:gd name="connsiteY5" fmla="*/ 310007 h 421643"/>
              <a:gd name="connsiteX6" fmla="*/ 6172 w 189658"/>
              <a:gd name="connsiteY6" fmla="*/ 151344 h 421643"/>
              <a:gd name="connsiteX7" fmla="*/ 106380 w 189658"/>
              <a:gd name="connsiteY7" fmla="*/ 142993 h 421643"/>
              <a:gd name="connsiteX8" fmla="*/ 118906 w 189658"/>
              <a:gd name="connsiteY8" fmla="*/ 1031 h 42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658" h="421643">
                <a:moveTo>
                  <a:pt x="118906" y="1031"/>
                </a:moveTo>
                <a:cubicBezTo>
                  <a:pt x="127256" y="-8015"/>
                  <a:pt x="145350" y="44177"/>
                  <a:pt x="156484" y="88714"/>
                </a:cubicBezTo>
                <a:cubicBezTo>
                  <a:pt x="167618" y="133251"/>
                  <a:pt x="201021" y="219541"/>
                  <a:pt x="185712" y="268253"/>
                </a:cubicBezTo>
                <a:cubicBezTo>
                  <a:pt x="170403" y="316965"/>
                  <a:pt x="94550" y="355935"/>
                  <a:pt x="64627" y="380987"/>
                </a:cubicBezTo>
                <a:cubicBezTo>
                  <a:pt x="34704" y="406039"/>
                  <a:pt x="15219" y="430396"/>
                  <a:pt x="6172" y="418566"/>
                </a:cubicBezTo>
                <a:cubicBezTo>
                  <a:pt x="-2875" y="406736"/>
                  <a:pt x="10347" y="354544"/>
                  <a:pt x="10347" y="310007"/>
                </a:cubicBezTo>
                <a:cubicBezTo>
                  <a:pt x="10347" y="265470"/>
                  <a:pt x="-9834" y="179180"/>
                  <a:pt x="6172" y="151344"/>
                </a:cubicBezTo>
                <a:cubicBezTo>
                  <a:pt x="22178" y="123508"/>
                  <a:pt x="87591" y="167349"/>
                  <a:pt x="106380" y="142993"/>
                </a:cubicBezTo>
                <a:cubicBezTo>
                  <a:pt x="125169" y="118637"/>
                  <a:pt x="110556" y="10077"/>
                  <a:pt x="118906" y="1031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06" name="フリーフォーム 2305">
            <a:extLst>
              <a:ext uri="{FF2B5EF4-FFF2-40B4-BE49-F238E27FC236}">
                <a16:creationId xmlns:a16="http://schemas.microsoft.com/office/drawing/2014/main" id="{6D12A0ED-C8BB-2355-039B-EE983001011C}"/>
              </a:ext>
            </a:extLst>
          </p:cNvPr>
          <p:cNvSpPr/>
          <p:nvPr/>
        </p:nvSpPr>
        <p:spPr>
          <a:xfrm>
            <a:off x="1764692" y="6548321"/>
            <a:ext cx="630966" cy="438959"/>
          </a:xfrm>
          <a:custGeom>
            <a:avLst/>
            <a:gdLst>
              <a:gd name="connsiteX0" fmla="*/ 550245 w 630966"/>
              <a:gd name="connsiteY0" fmla="*/ 2950 h 438959"/>
              <a:gd name="connsiteX1" fmla="*/ 6235 w 630966"/>
              <a:gd name="connsiteY1" fmla="*/ 361765 h 438959"/>
              <a:gd name="connsiteX2" fmla="*/ 249303 w 630966"/>
              <a:gd name="connsiteY2" fmla="*/ 361765 h 438959"/>
              <a:gd name="connsiteX3" fmla="*/ 156705 w 630966"/>
              <a:gd name="connsiteY3" fmla="*/ 431213 h 438959"/>
              <a:gd name="connsiteX4" fmla="*/ 619693 w 630966"/>
              <a:gd name="connsiteY4" fmla="*/ 153421 h 438959"/>
              <a:gd name="connsiteX5" fmla="*/ 492371 w 630966"/>
              <a:gd name="connsiteY5" fmla="*/ 188145 h 438959"/>
              <a:gd name="connsiteX6" fmla="*/ 550245 w 630966"/>
              <a:gd name="connsiteY6" fmla="*/ 2950 h 438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966" h="438959">
                <a:moveTo>
                  <a:pt x="550245" y="2950"/>
                </a:moveTo>
                <a:cubicBezTo>
                  <a:pt x="469222" y="31887"/>
                  <a:pt x="56392" y="301963"/>
                  <a:pt x="6235" y="361765"/>
                </a:cubicBezTo>
                <a:cubicBezTo>
                  <a:pt x="-43922" y="421567"/>
                  <a:pt x="224225" y="350190"/>
                  <a:pt x="249303" y="361765"/>
                </a:cubicBezTo>
                <a:cubicBezTo>
                  <a:pt x="274381" y="373340"/>
                  <a:pt x="94973" y="465937"/>
                  <a:pt x="156705" y="431213"/>
                </a:cubicBezTo>
                <a:cubicBezTo>
                  <a:pt x="218437" y="396489"/>
                  <a:pt x="563749" y="193932"/>
                  <a:pt x="619693" y="153421"/>
                </a:cubicBezTo>
                <a:cubicBezTo>
                  <a:pt x="675637" y="112910"/>
                  <a:pt x="505875" y="209365"/>
                  <a:pt x="492371" y="188145"/>
                </a:cubicBezTo>
                <a:cubicBezTo>
                  <a:pt x="478867" y="166925"/>
                  <a:pt x="631268" y="-25987"/>
                  <a:pt x="550245" y="2950"/>
                </a:cubicBezTo>
                <a:close/>
              </a:path>
            </a:pathLst>
          </a:custGeom>
          <a:solidFill>
            <a:srgbClr val="FFC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2112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AC6A1-8087-334D-CCE2-7A38666FA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忙しい道で歩いている人たち&#10;&#10;中程度の精度で自動的に生成された説明">
            <a:extLst>
              <a:ext uri="{FF2B5EF4-FFF2-40B4-BE49-F238E27FC236}">
                <a16:creationId xmlns:a16="http://schemas.microsoft.com/office/drawing/2014/main" id="{547B4066-D9A3-BDF4-DEE0-26BC526199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09" t="10684" r="16315" b="16734"/>
          <a:stretch/>
        </p:blipFill>
        <p:spPr>
          <a:xfrm>
            <a:off x="185468" y="537180"/>
            <a:ext cx="9230264" cy="845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66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41AC0-1BCA-3917-73E0-AC95A0FDA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忙しい道で歩いている人たち&#10;&#10;中程度の精度で自動的に生成された説明" hidden="1">
            <a:extLst>
              <a:ext uri="{FF2B5EF4-FFF2-40B4-BE49-F238E27FC236}">
                <a16:creationId xmlns:a16="http://schemas.microsoft.com/office/drawing/2014/main" id="{031A6744-1F8E-608A-E35B-5D86ECAC9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9000"/>
                    </a14:imgEffect>
                  </a14:imgLayer>
                </a14:imgProps>
              </a:ext>
            </a:extLst>
          </a:blip>
          <a:srcRect l="32409" t="10684" r="16315" b="16734"/>
          <a:stretch/>
        </p:blipFill>
        <p:spPr>
          <a:xfrm>
            <a:off x="185468" y="537180"/>
            <a:ext cx="9230264" cy="8459864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8BC28097-3641-14F5-7F48-33604258AAF7}"/>
              </a:ext>
            </a:extLst>
          </p:cNvPr>
          <p:cNvSpPr/>
          <p:nvPr/>
        </p:nvSpPr>
        <p:spPr>
          <a:xfrm>
            <a:off x="6089140" y="2112785"/>
            <a:ext cx="126456" cy="176413"/>
          </a:xfrm>
          <a:custGeom>
            <a:avLst/>
            <a:gdLst>
              <a:gd name="connsiteX0" fmla="*/ 510 w 126456"/>
              <a:gd name="connsiteY0" fmla="*/ 1765 h 176413"/>
              <a:gd name="connsiteX1" fmla="*/ 117985 w 126456"/>
              <a:gd name="connsiteY1" fmla="*/ 112890 h 176413"/>
              <a:gd name="connsiteX2" fmla="*/ 117985 w 126456"/>
              <a:gd name="connsiteY2" fmla="*/ 176390 h 176413"/>
              <a:gd name="connsiteX3" fmla="*/ 124335 w 126456"/>
              <a:gd name="connsiteY3" fmla="*/ 106540 h 176413"/>
              <a:gd name="connsiteX4" fmla="*/ 76710 w 126456"/>
              <a:gd name="connsiteY4" fmla="*/ 49390 h 176413"/>
              <a:gd name="connsiteX5" fmla="*/ 510 w 126456"/>
              <a:gd name="connsiteY5" fmla="*/ 1765 h 1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456" h="176413">
                <a:moveTo>
                  <a:pt x="510" y="1765"/>
                </a:moveTo>
                <a:cubicBezTo>
                  <a:pt x="7389" y="12348"/>
                  <a:pt x="98406" y="83786"/>
                  <a:pt x="117985" y="112890"/>
                </a:cubicBezTo>
                <a:cubicBezTo>
                  <a:pt x="137564" y="141994"/>
                  <a:pt x="116927" y="177448"/>
                  <a:pt x="117985" y="176390"/>
                </a:cubicBezTo>
                <a:cubicBezTo>
                  <a:pt x="119043" y="175332"/>
                  <a:pt x="131214" y="127706"/>
                  <a:pt x="124335" y="106540"/>
                </a:cubicBezTo>
                <a:cubicBezTo>
                  <a:pt x="117456" y="85374"/>
                  <a:pt x="95231" y="67911"/>
                  <a:pt x="76710" y="49390"/>
                </a:cubicBezTo>
                <a:cubicBezTo>
                  <a:pt x="58189" y="30869"/>
                  <a:pt x="-6369" y="-8818"/>
                  <a:pt x="510" y="17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36F6C13-95CC-06A5-30AA-EAA172281A83}"/>
              </a:ext>
            </a:extLst>
          </p:cNvPr>
          <p:cNvSpPr/>
          <p:nvPr/>
        </p:nvSpPr>
        <p:spPr>
          <a:xfrm>
            <a:off x="5933870" y="2108115"/>
            <a:ext cx="216622" cy="47953"/>
          </a:xfrm>
          <a:custGeom>
            <a:avLst/>
            <a:gdLst>
              <a:gd name="connsiteX0" fmla="*/ 205 w 216622"/>
              <a:gd name="connsiteY0" fmla="*/ 47710 h 47953"/>
              <a:gd name="connsiteX1" fmla="*/ 114505 w 216622"/>
              <a:gd name="connsiteY1" fmla="*/ 6435 h 47953"/>
              <a:gd name="connsiteX2" fmla="*/ 92280 w 216622"/>
              <a:gd name="connsiteY2" fmla="*/ 19135 h 47953"/>
              <a:gd name="connsiteX3" fmla="*/ 216105 w 216622"/>
              <a:gd name="connsiteY3" fmla="*/ 47710 h 47953"/>
              <a:gd name="connsiteX4" fmla="*/ 133555 w 216622"/>
              <a:gd name="connsiteY4" fmla="*/ 15960 h 47953"/>
              <a:gd name="connsiteX5" fmla="*/ 60530 w 216622"/>
              <a:gd name="connsiteY5" fmla="*/ 85 h 47953"/>
              <a:gd name="connsiteX6" fmla="*/ 85930 w 216622"/>
              <a:gd name="connsiteY6" fmla="*/ 22310 h 47953"/>
              <a:gd name="connsiteX7" fmla="*/ 205 w 216622"/>
              <a:gd name="connsiteY7" fmla="*/ 47710 h 4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622" h="47953">
                <a:moveTo>
                  <a:pt x="205" y="47710"/>
                </a:moveTo>
                <a:cubicBezTo>
                  <a:pt x="4967" y="45064"/>
                  <a:pt x="99159" y="11198"/>
                  <a:pt x="114505" y="6435"/>
                </a:cubicBezTo>
                <a:cubicBezTo>
                  <a:pt x="129851" y="1672"/>
                  <a:pt x="75347" y="12256"/>
                  <a:pt x="92280" y="19135"/>
                </a:cubicBezTo>
                <a:cubicBezTo>
                  <a:pt x="109213" y="26014"/>
                  <a:pt x="209226" y="48239"/>
                  <a:pt x="216105" y="47710"/>
                </a:cubicBezTo>
                <a:cubicBezTo>
                  <a:pt x="222984" y="47181"/>
                  <a:pt x="159484" y="23897"/>
                  <a:pt x="133555" y="15960"/>
                </a:cubicBezTo>
                <a:cubicBezTo>
                  <a:pt x="107626" y="8023"/>
                  <a:pt x="68467" y="-973"/>
                  <a:pt x="60530" y="85"/>
                </a:cubicBezTo>
                <a:cubicBezTo>
                  <a:pt x="52593" y="1143"/>
                  <a:pt x="97042" y="13843"/>
                  <a:pt x="85930" y="22310"/>
                </a:cubicBezTo>
                <a:cubicBezTo>
                  <a:pt x="74818" y="30777"/>
                  <a:pt x="-4557" y="50356"/>
                  <a:pt x="205" y="477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F1DEFD6-5521-8B5A-C249-2E0E3094E650}"/>
              </a:ext>
            </a:extLst>
          </p:cNvPr>
          <p:cNvSpPr/>
          <p:nvPr/>
        </p:nvSpPr>
        <p:spPr>
          <a:xfrm>
            <a:off x="5921217" y="2089106"/>
            <a:ext cx="182014" cy="50888"/>
          </a:xfrm>
          <a:custGeom>
            <a:avLst/>
            <a:gdLst>
              <a:gd name="connsiteX0" fmla="*/ 181133 w 182014"/>
              <a:gd name="connsiteY0" fmla="*/ 31794 h 50888"/>
              <a:gd name="connsiteX1" fmla="*/ 57308 w 182014"/>
              <a:gd name="connsiteY1" fmla="*/ 44 h 50888"/>
              <a:gd name="connsiteX2" fmla="*/ 12858 w 182014"/>
              <a:gd name="connsiteY2" fmla="*/ 25444 h 50888"/>
              <a:gd name="connsiteX3" fmla="*/ 158 w 182014"/>
              <a:gd name="connsiteY3" fmla="*/ 50844 h 50888"/>
              <a:gd name="connsiteX4" fmla="*/ 19208 w 182014"/>
              <a:gd name="connsiteY4" fmla="*/ 19094 h 50888"/>
              <a:gd name="connsiteX5" fmla="*/ 50958 w 182014"/>
              <a:gd name="connsiteY5" fmla="*/ 12744 h 50888"/>
              <a:gd name="connsiteX6" fmla="*/ 111283 w 182014"/>
              <a:gd name="connsiteY6" fmla="*/ 6394 h 50888"/>
              <a:gd name="connsiteX7" fmla="*/ 181133 w 182014"/>
              <a:gd name="connsiteY7" fmla="*/ 31794 h 5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014" h="50888">
                <a:moveTo>
                  <a:pt x="181133" y="31794"/>
                </a:moveTo>
                <a:cubicBezTo>
                  <a:pt x="172137" y="30736"/>
                  <a:pt x="85354" y="1102"/>
                  <a:pt x="57308" y="44"/>
                </a:cubicBezTo>
                <a:cubicBezTo>
                  <a:pt x="29262" y="-1014"/>
                  <a:pt x="22383" y="16977"/>
                  <a:pt x="12858" y="25444"/>
                </a:cubicBezTo>
                <a:cubicBezTo>
                  <a:pt x="3333" y="33911"/>
                  <a:pt x="-900" y="51902"/>
                  <a:pt x="158" y="50844"/>
                </a:cubicBezTo>
                <a:cubicBezTo>
                  <a:pt x="1216" y="49786"/>
                  <a:pt x="10741" y="25444"/>
                  <a:pt x="19208" y="19094"/>
                </a:cubicBezTo>
                <a:cubicBezTo>
                  <a:pt x="27675" y="12744"/>
                  <a:pt x="35612" y="14861"/>
                  <a:pt x="50958" y="12744"/>
                </a:cubicBezTo>
                <a:cubicBezTo>
                  <a:pt x="66304" y="10627"/>
                  <a:pt x="94879" y="3748"/>
                  <a:pt x="111283" y="6394"/>
                </a:cubicBezTo>
                <a:cubicBezTo>
                  <a:pt x="127687" y="9040"/>
                  <a:pt x="190129" y="32852"/>
                  <a:pt x="181133" y="317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0EFB9664-BB0B-5994-095B-8BDD7A4F6023}"/>
              </a:ext>
            </a:extLst>
          </p:cNvPr>
          <p:cNvSpPr/>
          <p:nvPr/>
        </p:nvSpPr>
        <p:spPr>
          <a:xfrm>
            <a:off x="5917669" y="2098639"/>
            <a:ext cx="124989" cy="41320"/>
          </a:xfrm>
          <a:custGeom>
            <a:avLst/>
            <a:gdLst>
              <a:gd name="connsiteX0" fmla="*/ 531 w 124989"/>
              <a:gd name="connsiteY0" fmla="*/ 41311 h 41320"/>
              <a:gd name="connsiteX1" fmla="*/ 51331 w 124989"/>
              <a:gd name="connsiteY1" fmla="*/ 12736 h 41320"/>
              <a:gd name="connsiteX2" fmla="*/ 124356 w 124989"/>
              <a:gd name="connsiteY2" fmla="*/ 36 h 41320"/>
              <a:gd name="connsiteX3" fmla="*/ 83081 w 124989"/>
              <a:gd name="connsiteY3" fmla="*/ 9561 h 41320"/>
              <a:gd name="connsiteX4" fmla="*/ 531 w 124989"/>
              <a:gd name="connsiteY4" fmla="*/ 41311 h 4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89" h="41320">
                <a:moveTo>
                  <a:pt x="531" y="41311"/>
                </a:moveTo>
                <a:cubicBezTo>
                  <a:pt x="-4761" y="41840"/>
                  <a:pt x="30694" y="19615"/>
                  <a:pt x="51331" y="12736"/>
                </a:cubicBezTo>
                <a:cubicBezTo>
                  <a:pt x="71968" y="5857"/>
                  <a:pt x="119064" y="565"/>
                  <a:pt x="124356" y="36"/>
                </a:cubicBezTo>
                <a:cubicBezTo>
                  <a:pt x="129648" y="-493"/>
                  <a:pt x="100544" y="4798"/>
                  <a:pt x="83081" y="9561"/>
                </a:cubicBezTo>
                <a:cubicBezTo>
                  <a:pt x="65618" y="14324"/>
                  <a:pt x="5823" y="40782"/>
                  <a:pt x="531" y="413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A6AD69B4-8721-D327-965E-D0D80AAF4D1C}"/>
              </a:ext>
            </a:extLst>
          </p:cNvPr>
          <p:cNvSpPr/>
          <p:nvPr/>
        </p:nvSpPr>
        <p:spPr>
          <a:xfrm>
            <a:off x="6207115" y="2165319"/>
            <a:ext cx="22463" cy="130276"/>
          </a:xfrm>
          <a:custGeom>
            <a:avLst/>
            <a:gdLst>
              <a:gd name="connsiteX0" fmla="*/ 3185 w 22463"/>
              <a:gd name="connsiteY0" fmla="*/ 31 h 130276"/>
              <a:gd name="connsiteX1" fmla="*/ 19060 w 22463"/>
              <a:gd name="connsiteY1" fmla="*/ 79406 h 130276"/>
              <a:gd name="connsiteX2" fmla="*/ 10 w 22463"/>
              <a:gd name="connsiteY2" fmla="*/ 130206 h 130276"/>
              <a:gd name="connsiteX3" fmla="*/ 22235 w 22463"/>
              <a:gd name="connsiteY3" fmla="*/ 88931 h 130276"/>
              <a:gd name="connsiteX4" fmla="*/ 3185 w 22463"/>
              <a:gd name="connsiteY4" fmla="*/ 31 h 13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3" h="130276">
                <a:moveTo>
                  <a:pt x="3185" y="31"/>
                </a:moveTo>
                <a:cubicBezTo>
                  <a:pt x="2656" y="-1556"/>
                  <a:pt x="19589" y="57710"/>
                  <a:pt x="19060" y="79406"/>
                </a:cubicBezTo>
                <a:cubicBezTo>
                  <a:pt x="18531" y="101102"/>
                  <a:pt x="-519" y="128619"/>
                  <a:pt x="10" y="130206"/>
                </a:cubicBezTo>
                <a:cubicBezTo>
                  <a:pt x="539" y="131793"/>
                  <a:pt x="19589" y="106394"/>
                  <a:pt x="22235" y="88931"/>
                </a:cubicBezTo>
                <a:cubicBezTo>
                  <a:pt x="24881" y="71468"/>
                  <a:pt x="3714" y="1618"/>
                  <a:pt x="3185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E42AE644-EB34-7A49-29F4-454540647E1D}"/>
              </a:ext>
            </a:extLst>
          </p:cNvPr>
          <p:cNvSpPr/>
          <p:nvPr/>
        </p:nvSpPr>
        <p:spPr>
          <a:xfrm>
            <a:off x="6057823" y="2143117"/>
            <a:ext cx="101957" cy="117731"/>
          </a:xfrm>
          <a:custGeom>
            <a:avLst/>
            <a:gdLst>
              <a:gd name="connsiteX0" fmla="*/ 77 w 101957"/>
              <a:gd name="connsiteY0" fmla="*/ 8 h 117731"/>
              <a:gd name="connsiteX1" fmla="*/ 79452 w 101957"/>
              <a:gd name="connsiteY1" fmla="*/ 38108 h 117731"/>
              <a:gd name="connsiteX2" fmla="*/ 98502 w 101957"/>
              <a:gd name="connsiteY2" fmla="*/ 79383 h 117731"/>
              <a:gd name="connsiteX3" fmla="*/ 98502 w 101957"/>
              <a:gd name="connsiteY3" fmla="*/ 117483 h 117731"/>
              <a:gd name="connsiteX4" fmla="*/ 101677 w 101957"/>
              <a:gd name="connsiteY4" fmla="*/ 60333 h 117731"/>
              <a:gd name="connsiteX5" fmla="*/ 95327 w 101957"/>
              <a:gd name="connsiteY5" fmla="*/ 41283 h 117731"/>
              <a:gd name="connsiteX6" fmla="*/ 77 w 101957"/>
              <a:gd name="connsiteY6" fmla="*/ 8 h 11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57" h="117731">
                <a:moveTo>
                  <a:pt x="77" y="8"/>
                </a:moveTo>
                <a:cubicBezTo>
                  <a:pt x="-2569" y="-521"/>
                  <a:pt x="63048" y="24879"/>
                  <a:pt x="79452" y="38108"/>
                </a:cubicBezTo>
                <a:cubicBezTo>
                  <a:pt x="95856" y="51337"/>
                  <a:pt x="95327" y="66154"/>
                  <a:pt x="98502" y="79383"/>
                </a:cubicBezTo>
                <a:cubicBezTo>
                  <a:pt x="101677" y="92612"/>
                  <a:pt x="97973" y="120658"/>
                  <a:pt x="98502" y="117483"/>
                </a:cubicBezTo>
                <a:cubicBezTo>
                  <a:pt x="99031" y="114308"/>
                  <a:pt x="101677" y="60333"/>
                  <a:pt x="101677" y="60333"/>
                </a:cubicBezTo>
                <a:cubicBezTo>
                  <a:pt x="101148" y="47633"/>
                  <a:pt x="104852" y="50808"/>
                  <a:pt x="95327" y="41283"/>
                </a:cubicBezTo>
                <a:cubicBezTo>
                  <a:pt x="85802" y="31758"/>
                  <a:pt x="2723" y="537"/>
                  <a:pt x="77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CB235ED8-1C9A-B505-A291-B98C41BA67E3}"/>
              </a:ext>
            </a:extLst>
          </p:cNvPr>
          <p:cNvSpPr/>
          <p:nvPr/>
        </p:nvSpPr>
        <p:spPr>
          <a:xfrm>
            <a:off x="5939160" y="2142759"/>
            <a:ext cx="249572" cy="104022"/>
          </a:xfrm>
          <a:custGeom>
            <a:avLst/>
            <a:gdLst>
              <a:gd name="connsiteX0" fmla="*/ 1265 w 249572"/>
              <a:gd name="connsiteY0" fmla="*/ 366 h 104022"/>
              <a:gd name="connsiteX1" fmla="*/ 29840 w 249572"/>
              <a:gd name="connsiteY1" fmla="*/ 63866 h 104022"/>
              <a:gd name="connsiteX2" fmla="*/ 134615 w 249572"/>
              <a:gd name="connsiteY2" fmla="*/ 92441 h 104022"/>
              <a:gd name="connsiteX3" fmla="*/ 248915 w 249572"/>
              <a:gd name="connsiteY3" fmla="*/ 82916 h 104022"/>
              <a:gd name="connsiteX4" fmla="*/ 175890 w 249572"/>
              <a:gd name="connsiteY4" fmla="*/ 101966 h 104022"/>
              <a:gd name="connsiteX5" fmla="*/ 61590 w 249572"/>
              <a:gd name="connsiteY5" fmla="*/ 95616 h 104022"/>
              <a:gd name="connsiteX6" fmla="*/ 1265 w 249572"/>
              <a:gd name="connsiteY6" fmla="*/ 366 h 10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572" h="104022">
                <a:moveTo>
                  <a:pt x="1265" y="366"/>
                </a:moveTo>
                <a:cubicBezTo>
                  <a:pt x="-4027" y="-4926"/>
                  <a:pt x="7615" y="48520"/>
                  <a:pt x="29840" y="63866"/>
                </a:cubicBezTo>
                <a:cubicBezTo>
                  <a:pt x="52065" y="79212"/>
                  <a:pt x="98103" y="89266"/>
                  <a:pt x="134615" y="92441"/>
                </a:cubicBezTo>
                <a:cubicBezTo>
                  <a:pt x="171127" y="95616"/>
                  <a:pt x="242036" y="81329"/>
                  <a:pt x="248915" y="82916"/>
                </a:cubicBezTo>
                <a:cubicBezTo>
                  <a:pt x="255794" y="84503"/>
                  <a:pt x="207111" y="99849"/>
                  <a:pt x="175890" y="101966"/>
                </a:cubicBezTo>
                <a:cubicBezTo>
                  <a:pt x="144669" y="104083"/>
                  <a:pt x="90165" y="107258"/>
                  <a:pt x="61590" y="95616"/>
                </a:cubicBezTo>
                <a:cubicBezTo>
                  <a:pt x="33015" y="83974"/>
                  <a:pt x="6557" y="5658"/>
                  <a:pt x="1265" y="3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7087279D-28C1-AE76-2127-879CCE21E395}"/>
              </a:ext>
            </a:extLst>
          </p:cNvPr>
          <p:cNvSpPr/>
          <p:nvPr/>
        </p:nvSpPr>
        <p:spPr>
          <a:xfrm>
            <a:off x="5981876" y="2120671"/>
            <a:ext cx="139588" cy="114529"/>
          </a:xfrm>
          <a:custGeom>
            <a:avLst/>
            <a:gdLst>
              <a:gd name="connsiteX0" fmla="*/ 37924 w 139588"/>
              <a:gd name="connsiteY0" fmla="*/ 229 h 114529"/>
              <a:gd name="connsiteX1" fmla="*/ 2999 w 139588"/>
              <a:gd name="connsiteY1" fmla="*/ 51029 h 114529"/>
              <a:gd name="connsiteX2" fmla="*/ 6174 w 139588"/>
              <a:gd name="connsiteY2" fmla="*/ 82779 h 114529"/>
              <a:gd name="connsiteX3" fmla="*/ 41099 w 139588"/>
              <a:gd name="connsiteY3" fmla="*/ 108179 h 114529"/>
              <a:gd name="connsiteX4" fmla="*/ 98249 w 139588"/>
              <a:gd name="connsiteY4" fmla="*/ 114529 h 114529"/>
              <a:gd name="connsiteX5" fmla="*/ 110949 w 139588"/>
              <a:gd name="connsiteY5" fmla="*/ 98654 h 114529"/>
              <a:gd name="connsiteX6" fmla="*/ 110949 w 139588"/>
              <a:gd name="connsiteY6" fmla="*/ 63729 h 114529"/>
              <a:gd name="connsiteX7" fmla="*/ 139524 w 139588"/>
              <a:gd name="connsiteY7" fmla="*/ 38329 h 114529"/>
              <a:gd name="connsiteX8" fmla="*/ 117299 w 139588"/>
              <a:gd name="connsiteY8" fmla="*/ 31979 h 114529"/>
              <a:gd name="connsiteX9" fmla="*/ 37924 w 139588"/>
              <a:gd name="connsiteY9" fmla="*/ 229 h 11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588" h="114529">
                <a:moveTo>
                  <a:pt x="37924" y="229"/>
                </a:moveTo>
                <a:cubicBezTo>
                  <a:pt x="18874" y="3404"/>
                  <a:pt x="8291" y="37271"/>
                  <a:pt x="2999" y="51029"/>
                </a:cubicBezTo>
                <a:cubicBezTo>
                  <a:pt x="-2293" y="64787"/>
                  <a:pt x="-176" y="73254"/>
                  <a:pt x="6174" y="82779"/>
                </a:cubicBezTo>
                <a:cubicBezTo>
                  <a:pt x="12524" y="92304"/>
                  <a:pt x="25753" y="102887"/>
                  <a:pt x="41099" y="108179"/>
                </a:cubicBezTo>
                <a:cubicBezTo>
                  <a:pt x="56445" y="113471"/>
                  <a:pt x="98249" y="114529"/>
                  <a:pt x="98249" y="114529"/>
                </a:cubicBezTo>
                <a:cubicBezTo>
                  <a:pt x="109891" y="112942"/>
                  <a:pt x="108832" y="107121"/>
                  <a:pt x="110949" y="98654"/>
                </a:cubicBezTo>
                <a:cubicBezTo>
                  <a:pt x="113066" y="90187"/>
                  <a:pt x="106187" y="73783"/>
                  <a:pt x="110949" y="63729"/>
                </a:cubicBezTo>
                <a:cubicBezTo>
                  <a:pt x="115712" y="53675"/>
                  <a:pt x="139524" y="38329"/>
                  <a:pt x="139524" y="38329"/>
                </a:cubicBezTo>
                <a:cubicBezTo>
                  <a:pt x="140582" y="33038"/>
                  <a:pt x="128412" y="36212"/>
                  <a:pt x="117299" y="31979"/>
                </a:cubicBezTo>
                <a:cubicBezTo>
                  <a:pt x="106187" y="27746"/>
                  <a:pt x="56974" y="-2946"/>
                  <a:pt x="37924" y="2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E0C67CDD-361C-2414-665B-F78AF2E9ABEA}"/>
              </a:ext>
            </a:extLst>
          </p:cNvPr>
          <p:cNvSpPr/>
          <p:nvPr/>
        </p:nvSpPr>
        <p:spPr>
          <a:xfrm>
            <a:off x="6064132" y="2060413"/>
            <a:ext cx="160399" cy="152987"/>
          </a:xfrm>
          <a:custGeom>
            <a:avLst/>
            <a:gdLst>
              <a:gd name="connsiteX0" fmla="*/ 118 w 160399"/>
              <a:gd name="connsiteY0" fmla="*/ 162 h 152987"/>
              <a:gd name="connsiteX1" fmla="*/ 152518 w 160399"/>
              <a:gd name="connsiteY1" fmla="*/ 146212 h 152987"/>
              <a:gd name="connsiteX2" fmla="*/ 127118 w 160399"/>
              <a:gd name="connsiteY2" fmla="*/ 117637 h 152987"/>
              <a:gd name="connsiteX3" fmla="*/ 118 w 160399"/>
              <a:gd name="connsiteY3" fmla="*/ 162 h 15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399" h="152987">
                <a:moveTo>
                  <a:pt x="118" y="162"/>
                </a:moveTo>
                <a:cubicBezTo>
                  <a:pt x="4351" y="4924"/>
                  <a:pt x="131351" y="126633"/>
                  <a:pt x="152518" y="146212"/>
                </a:cubicBezTo>
                <a:cubicBezTo>
                  <a:pt x="173685" y="165791"/>
                  <a:pt x="147756" y="138804"/>
                  <a:pt x="127118" y="117637"/>
                </a:cubicBezTo>
                <a:cubicBezTo>
                  <a:pt x="106481" y="96470"/>
                  <a:pt x="-4115" y="-4600"/>
                  <a:pt x="118" y="1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064252A6-C5A6-7098-E4E6-6F17A6A219E4}"/>
              </a:ext>
            </a:extLst>
          </p:cNvPr>
          <p:cNvSpPr/>
          <p:nvPr/>
        </p:nvSpPr>
        <p:spPr>
          <a:xfrm>
            <a:off x="5908162" y="1942386"/>
            <a:ext cx="166122" cy="124852"/>
          </a:xfrm>
          <a:custGeom>
            <a:avLst/>
            <a:gdLst>
              <a:gd name="connsiteX0" fmla="*/ 513 w 166122"/>
              <a:gd name="connsiteY0" fmla="*/ 124539 h 124852"/>
              <a:gd name="connsiteX1" fmla="*/ 67188 w 166122"/>
              <a:gd name="connsiteY1" fmla="*/ 57864 h 124852"/>
              <a:gd name="connsiteX2" fmla="*/ 165613 w 166122"/>
              <a:gd name="connsiteY2" fmla="*/ 714 h 124852"/>
              <a:gd name="connsiteX3" fmla="*/ 102113 w 166122"/>
              <a:gd name="connsiteY3" fmla="*/ 29289 h 124852"/>
              <a:gd name="connsiteX4" fmla="*/ 513 w 166122"/>
              <a:gd name="connsiteY4" fmla="*/ 124539 h 1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22" h="124852">
                <a:moveTo>
                  <a:pt x="513" y="124539"/>
                </a:moveTo>
                <a:cubicBezTo>
                  <a:pt x="-5308" y="129301"/>
                  <a:pt x="39671" y="78501"/>
                  <a:pt x="67188" y="57864"/>
                </a:cubicBezTo>
                <a:cubicBezTo>
                  <a:pt x="94705" y="37227"/>
                  <a:pt x="159792" y="5476"/>
                  <a:pt x="165613" y="714"/>
                </a:cubicBezTo>
                <a:cubicBezTo>
                  <a:pt x="171434" y="-4048"/>
                  <a:pt x="125925" y="16060"/>
                  <a:pt x="102113" y="29289"/>
                </a:cubicBezTo>
                <a:cubicBezTo>
                  <a:pt x="78301" y="42518"/>
                  <a:pt x="6334" y="119777"/>
                  <a:pt x="513" y="1245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F4E70AB4-D909-6DA2-4B69-FA4551B8242E}"/>
              </a:ext>
            </a:extLst>
          </p:cNvPr>
          <p:cNvSpPr/>
          <p:nvPr/>
        </p:nvSpPr>
        <p:spPr>
          <a:xfrm>
            <a:off x="5968996" y="1927688"/>
            <a:ext cx="178132" cy="130263"/>
          </a:xfrm>
          <a:custGeom>
            <a:avLst/>
            <a:gdLst>
              <a:gd name="connsiteX0" fmla="*/ 4 w 178132"/>
              <a:gd name="connsiteY0" fmla="*/ 5887 h 130263"/>
              <a:gd name="connsiteX1" fmla="*/ 69854 w 178132"/>
              <a:gd name="connsiteY1" fmla="*/ 5887 h 130263"/>
              <a:gd name="connsiteX2" fmla="*/ 111129 w 178132"/>
              <a:gd name="connsiteY2" fmla="*/ 63037 h 130263"/>
              <a:gd name="connsiteX3" fmla="*/ 117479 w 178132"/>
              <a:gd name="connsiteY3" fmla="*/ 40812 h 130263"/>
              <a:gd name="connsiteX4" fmla="*/ 177804 w 178132"/>
              <a:gd name="connsiteY4" fmla="*/ 129712 h 130263"/>
              <a:gd name="connsiteX5" fmla="*/ 139704 w 178132"/>
              <a:gd name="connsiteY5" fmla="*/ 75737 h 130263"/>
              <a:gd name="connsiteX6" fmla="*/ 98429 w 178132"/>
              <a:gd name="connsiteY6" fmla="*/ 21762 h 130263"/>
              <a:gd name="connsiteX7" fmla="*/ 104779 w 178132"/>
              <a:gd name="connsiteY7" fmla="*/ 37637 h 130263"/>
              <a:gd name="connsiteX8" fmla="*/ 73029 w 178132"/>
              <a:gd name="connsiteY8" fmla="*/ 2712 h 130263"/>
              <a:gd name="connsiteX9" fmla="*/ 4 w 178132"/>
              <a:gd name="connsiteY9" fmla="*/ 5887 h 1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132" h="130263">
                <a:moveTo>
                  <a:pt x="4" y="5887"/>
                </a:moveTo>
                <a:cubicBezTo>
                  <a:pt x="-525" y="6416"/>
                  <a:pt x="51333" y="-3638"/>
                  <a:pt x="69854" y="5887"/>
                </a:cubicBezTo>
                <a:cubicBezTo>
                  <a:pt x="88375" y="15412"/>
                  <a:pt x="103192" y="57216"/>
                  <a:pt x="111129" y="63037"/>
                </a:cubicBezTo>
                <a:cubicBezTo>
                  <a:pt x="119066" y="68858"/>
                  <a:pt x="106367" y="29700"/>
                  <a:pt x="117479" y="40812"/>
                </a:cubicBezTo>
                <a:cubicBezTo>
                  <a:pt x="128591" y="51924"/>
                  <a:pt x="174100" y="123891"/>
                  <a:pt x="177804" y="129712"/>
                </a:cubicBezTo>
                <a:cubicBezTo>
                  <a:pt x="181508" y="135533"/>
                  <a:pt x="152933" y="93729"/>
                  <a:pt x="139704" y="75737"/>
                </a:cubicBezTo>
                <a:cubicBezTo>
                  <a:pt x="126475" y="57745"/>
                  <a:pt x="98429" y="21762"/>
                  <a:pt x="98429" y="21762"/>
                </a:cubicBezTo>
                <a:cubicBezTo>
                  <a:pt x="92608" y="15412"/>
                  <a:pt x="109012" y="40812"/>
                  <a:pt x="104779" y="37637"/>
                </a:cubicBezTo>
                <a:cubicBezTo>
                  <a:pt x="100546" y="34462"/>
                  <a:pt x="86258" y="10120"/>
                  <a:pt x="73029" y="2712"/>
                </a:cubicBezTo>
                <a:cubicBezTo>
                  <a:pt x="59800" y="-4696"/>
                  <a:pt x="533" y="5358"/>
                  <a:pt x="4" y="58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D499684B-0501-5FC1-842F-9B6387BCBACB}"/>
              </a:ext>
            </a:extLst>
          </p:cNvPr>
          <p:cNvSpPr/>
          <p:nvPr/>
        </p:nvSpPr>
        <p:spPr>
          <a:xfrm>
            <a:off x="5965688" y="1993900"/>
            <a:ext cx="190847" cy="38137"/>
          </a:xfrm>
          <a:custGeom>
            <a:avLst/>
            <a:gdLst>
              <a:gd name="connsiteX0" fmla="*/ 137 w 190847"/>
              <a:gd name="connsiteY0" fmla="*/ 0 h 38137"/>
              <a:gd name="connsiteX1" fmla="*/ 104912 w 190847"/>
              <a:gd name="connsiteY1" fmla="*/ 12700 h 38137"/>
              <a:gd name="connsiteX2" fmla="*/ 85862 w 190847"/>
              <a:gd name="connsiteY2" fmla="*/ 25400 h 38137"/>
              <a:gd name="connsiteX3" fmla="*/ 149362 w 190847"/>
              <a:gd name="connsiteY3" fmla="*/ 9525 h 38137"/>
              <a:gd name="connsiteX4" fmla="*/ 155712 w 190847"/>
              <a:gd name="connsiteY4" fmla="*/ 38100 h 38137"/>
              <a:gd name="connsiteX5" fmla="*/ 190637 w 190847"/>
              <a:gd name="connsiteY5" fmla="*/ 15875 h 38137"/>
              <a:gd name="connsiteX6" fmla="*/ 168412 w 190847"/>
              <a:gd name="connsiteY6" fmla="*/ 28575 h 38137"/>
              <a:gd name="connsiteX7" fmla="*/ 130312 w 190847"/>
              <a:gd name="connsiteY7" fmla="*/ 12700 h 38137"/>
              <a:gd name="connsiteX8" fmla="*/ 137 w 190847"/>
              <a:gd name="connsiteY8" fmla="*/ 0 h 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47" h="38137">
                <a:moveTo>
                  <a:pt x="137" y="0"/>
                </a:moveTo>
                <a:cubicBezTo>
                  <a:pt x="-4096" y="0"/>
                  <a:pt x="90625" y="8467"/>
                  <a:pt x="104912" y="12700"/>
                </a:cubicBezTo>
                <a:cubicBezTo>
                  <a:pt x="119199" y="16933"/>
                  <a:pt x="78454" y="25929"/>
                  <a:pt x="85862" y="25400"/>
                </a:cubicBezTo>
                <a:cubicBezTo>
                  <a:pt x="93270" y="24871"/>
                  <a:pt x="137720" y="7408"/>
                  <a:pt x="149362" y="9525"/>
                </a:cubicBezTo>
                <a:cubicBezTo>
                  <a:pt x="161004" y="11642"/>
                  <a:pt x="148833" y="37042"/>
                  <a:pt x="155712" y="38100"/>
                </a:cubicBezTo>
                <a:cubicBezTo>
                  <a:pt x="162591" y="39158"/>
                  <a:pt x="188520" y="17463"/>
                  <a:pt x="190637" y="15875"/>
                </a:cubicBezTo>
                <a:cubicBezTo>
                  <a:pt x="192754" y="14287"/>
                  <a:pt x="178466" y="29104"/>
                  <a:pt x="168412" y="28575"/>
                </a:cubicBezTo>
                <a:cubicBezTo>
                  <a:pt x="158358" y="28046"/>
                  <a:pt x="152537" y="16933"/>
                  <a:pt x="130312" y="12700"/>
                </a:cubicBezTo>
                <a:cubicBezTo>
                  <a:pt x="108087" y="8467"/>
                  <a:pt x="4370" y="0"/>
                  <a:pt x="13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74F4D4D7-9415-1149-3C08-2A448D2F9D0B}"/>
              </a:ext>
            </a:extLst>
          </p:cNvPr>
          <p:cNvSpPr/>
          <p:nvPr/>
        </p:nvSpPr>
        <p:spPr>
          <a:xfrm>
            <a:off x="6162002" y="1997032"/>
            <a:ext cx="89587" cy="140527"/>
          </a:xfrm>
          <a:custGeom>
            <a:avLst/>
            <a:gdLst>
              <a:gd name="connsiteX0" fmla="*/ 673 w 89587"/>
              <a:gd name="connsiteY0" fmla="*/ 43 h 140527"/>
              <a:gd name="connsiteX1" fmla="*/ 57823 w 89587"/>
              <a:gd name="connsiteY1" fmla="*/ 92118 h 140527"/>
              <a:gd name="connsiteX2" fmla="*/ 64173 w 89587"/>
              <a:gd name="connsiteY2" fmla="*/ 69893 h 140527"/>
              <a:gd name="connsiteX3" fmla="*/ 89573 w 89587"/>
              <a:gd name="connsiteY3" fmla="*/ 139743 h 140527"/>
              <a:gd name="connsiteX4" fmla="*/ 67348 w 89587"/>
              <a:gd name="connsiteY4" fmla="*/ 104818 h 140527"/>
              <a:gd name="connsiteX5" fmla="*/ 35598 w 89587"/>
              <a:gd name="connsiteY5" fmla="*/ 63543 h 140527"/>
              <a:gd name="connsiteX6" fmla="*/ 45123 w 89587"/>
              <a:gd name="connsiteY6" fmla="*/ 79418 h 140527"/>
              <a:gd name="connsiteX7" fmla="*/ 26073 w 89587"/>
              <a:gd name="connsiteY7" fmla="*/ 79418 h 140527"/>
              <a:gd name="connsiteX8" fmla="*/ 673 w 89587"/>
              <a:gd name="connsiteY8" fmla="*/ 43 h 14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87" h="140527">
                <a:moveTo>
                  <a:pt x="673" y="43"/>
                </a:moveTo>
                <a:cubicBezTo>
                  <a:pt x="5965" y="2160"/>
                  <a:pt x="47240" y="80476"/>
                  <a:pt x="57823" y="92118"/>
                </a:cubicBezTo>
                <a:cubicBezTo>
                  <a:pt x="68406" y="103760"/>
                  <a:pt x="58881" y="61956"/>
                  <a:pt x="64173" y="69893"/>
                </a:cubicBezTo>
                <a:cubicBezTo>
                  <a:pt x="69465" y="77830"/>
                  <a:pt x="89044" y="133922"/>
                  <a:pt x="89573" y="139743"/>
                </a:cubicBezTo>
                <a:cubicBezTo>
                  <a:pt x="90102" y="145564"/>
                  <a:pt x="76344" y="117518"/>
                  <a:pt x="67348" y="104818"/>
                </a:cubicBezTo>
                <a:cubicBezTo>
                  <a:pt x="58352" y="92118"/>
                  <a:pt x="35598" y="63543"/>
                  <a:pt x="35598" y="63543"/>
                </a:cubicBezTo>
                <a:cubicBezTo>
                  <a:pt x="31894" y="59310"/>
                  <a:pt x="46711" y="76772"/>
                  <a:pt x="45123" y="79418"/>
                </a:cubicBezTo>
                <a:cubicBezTo>
                  <a:pt x="43536" y="82064"/>
                  <a:pt x="29248" y="85768"/>
                  <a:pt x="26073" y="79418"/>
                </a:cubicBezTo>
                <a:cubicBezTo>
                  <a:pt x="22898" y="73068"/>
                  <a:pt x="-4619" y="-2074"/>
                  <a:pt x="673" y="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31C2E67-DDAC-F8F8-E5D0-EDBE6EEF83D3}"/>
              </a:ext>
            </a:extLst>
          </p:cNvPr>
          <p:cNvSpPr/>
          <p:nvPr/>
        </p:nvSpPr>
        <p:spPr>
          <a:xfrm>
            <a:off x="5974432" y="1964687"/>
            <a:ext cx="235888" cy="140411"/>
          </a:xfrm>
          <a:custGeom>
            <a:avLst/>
            <a:gdLst>
              <a:gd name="connsiteX0" fmla="*/ 918 w 235888"/>
              <a:gd name="connsiteY0" fmla="*/ 638 h 140411"/>
              <a:gd name="connsiteX1" fmla="*/ 146968 w 235888"/>
              <a:gd name="connsiteY1" fmla="*/ 92713 h 140411"/>
              <a:gd name="connsiteX2" fmla="*/ 140618 w 235888"/>
              <a:gd name="connsiteY2" fmla="*/ 73663 h 140411"/>
              <a:gd name="connsiteX3" fmla="*/ 185068 w 235888"/>
              <a:gd name="connsiteY3" fmla="*/ 108588 h 140411"/>
              <a:gd name="connsiteX4" fmla="*/ 188243 w 235888"/>
              <a:gd name="connsiteY4" fmla="*/ 92713 h 140411"/>
              <a:gd name="connsiteX5" fmla="*/ 235868 w 235888"/>
              <a:gd name="connsiteY5" fmla="*/ 140338 h 140411"/>
              <a:gd name="connsiteX6" fmla="*/ 181893 w 235888"/>
              <a:gd name="connsiteY6" fmla="*/ 102238 h 140411"/>
              <a:gd name="connsiteX7" fmla="*/ 73943 w 235888"/>
              <a:gd name="connsiteY7" fmla="*/ 48263 h 140411"/>
              <a:gd name="connsiteX8" fmla="*/ 83468 w 235888"/>
              <a:gd name="connsiteY8" fmla="*/ 51438 h 140411"/>
              <a:gd name="connsiteX9" fmla="*/ 918 w 235888"/>
              <a:gd name="connsiteY9" fmla="*/ 638 h 14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888" h="140411">
                <a:moveTo>
                  <a:pt x="918" y="638"/>
                </a:moveTo>
                <a:cubicBezTo>
                  <a:pt x="11501" y="7517"/>
                  <a:pt x="146968" y="92713"/>
                  <a:pt x="146968" y="92713"/>
                </a:cubicBezTo>
                <a:cubicBezTo>
                  <a:pt x="170251" y="104884"/>
                  <a:pt x="134268" y="71017"/>
                  <a:pt x="140618" y="73663"/>
                </a:cubicBezTo>
                <a:cubicBezTo>
                  <a:pt x="146968" y="76309"/>
                  <a:pt x="185068" y="108588"/>
                  <a:pt x="185068" y="108588"/>
                </a:cubicBezTo>
                <a:cubicBezTo>
                  <a:pt x="193006" y="111763"/>
                  <a:pt x="179776" y="87421"/>
                  <a:pt x="188243" y="92713"/>
                </a:cubicBezTo>
                <a:cubicBezTo>
                  <a:pt x="196710" y="98005"/>
                  <a:pt x="236926" y="138750"/>
                  <a:pt x="235868" y="140338"/>
                </a:cubicBezTo>
                <a:cubicBezTo>
                  <a:pt x="234810" y="141926"/>
                  <a:pt x="208880" y="117584"/>
                  <a:pt x="181893" y="102238"/>
                </a:cubicBezTo>
                <a:cubicBezTo>
                  <a:pt x="154906" y="86892"/>
                  <a:pt x="73943" y="48263"/>
                  <a:pt x="73943" y="48263"/>
                </a:cubicBezTo>
                <a:cubicBezTo>
                  <a:pt x="57539" y="39796"/>
                  <a:pt x="92464" y="58317"/>
                  <a:pt x="83468" y="51438"/>
                </a:cubicBezTo>
                <a:cubicBezTo>
                  <a:pt x="74472" y="44559"/>
                  <a:pt x="-9665" y="-6241"/>
                  <a:pt x="918" y="6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CB56171A-95BF-302B-D80F-8D24444466FE}"/>
              </a:ext>
            </a:extLst>
          </p:cNvPr>
          <p:cNvSpPr/>
          <p:nvPr/>
        </p:nvSpPr>
        <p:spPr>
          <a:xfrm>
            <a:off x="5908605" y="1925128"/>
            <a:ext cx="152041" cy="68949"/>
          </a:xfrm>
          <a:custGeom>
            <a:avLst/>
            <a:gdLst>
              <a:gd name="connsiteX0" fmla="*/ 70 w 152041"/>
              <a:gd name="connsiteY0" fmla="*/ 68772 h 68949"/>
              <a:gd name="connsiteX1" fmla="*/ 142945 w 152041"/>
              <a:gd name="connsiteY1" fmla="*/ 2097 h 68949"/>
              <a:gd name="connsiteX2" fmla="*/ 123895 w 152041"/>
              <a:gd name="connsiteY2" fmla="*/ 21147 h 68949"/>
              <a:gd name="connsiteX3" fmla="*/ 70 w 152041"/>
              <a:gd name="connsiteY3" fmla="*/ 68772 h 6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1" h="68949">
                <a:moveTo>
                  <a:pt x="70" y="68772"/>
                </a:moveTo>
                <a:cubicBezTo>
                  <a:pt x="3245" y="65597"/>
                  <a:pt x="142945" y="2097"/>
                  <a:pt x="142945" y="2097"/>
                </a:cubicBezTo>
                <a:cubicBezTo>
                  <a:pt x="163583" y="-5841"/>
                  <a:pt x="145591" y="10564"/>
                  <a:pt x="123895" y="21147"/>
                </a:cubicBezTo>
                <a:cubicBezTo>
                  <a:pt x="102199" y="31730"/>
                  <a:pt x="-3105" y="71947"/>
                  <a:pt x="70" y="687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6DBCA1C1-0201-C0F8-E6EC-176C6FC6A072}"/>
              </a:ext>
            </a:extLst>
          </p:cNvPr>
          <p:cNvSpPr/>
          <p:nvPr/>
        </p:nvSpPr>
        <p:spPr>
          <a:xfrm>
            <a:off x="6584950" y="2282722"/>
            <a:ext cx="199695" cy="12803"/>
          </a:xfrm>
          <a:custGeom>
            <a:avLst/>
            <a:gdLst>
              <a:gd name="connsiteX0" fmla="*/ 0 w 199695"/>
              <a:gd name="connsiteY0" fmla="*/ 6453 h 12803"/>
              <a:gd name="connsiteX1" fmla="*/ 190500 w 199695"/>
              <a:gd name="connsiteY1" fmla="*/ 12803 h 12803"/>
              <a:gd name="connsiteX2" fmla="*/ 171450 w 199695"/>
              <a:gd name="connsiteY2" fmla="*/ 103 h 12803"/>
              <a:gd name="connsiteX3" fmla="*/ 187325 w 199695"/>
              <a:gd name="connsiteY3" fmla="*/ 6453 h 12803"/>
              <a:gd name="connsiteX4" fmla="*/ 0 w 199695"/>
              <a:gd name="connsiteY4" fmla="*/ 6453 h 1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695" h="12803">
                <a:moveTo>
                  <a:pt x="0" y="6453"/>
                </a:moveTo>
                <a:cubicBezTo>
                  <a:pt x="529" y="7511"/>
                  <a:pt x="190500" y="12803"/>
                  <a:pt x="190500" y="12803"/>
                </a:cubicBezTo>
                <a:cubicBezTo>
                  <a:pt x="219075" y="11745"/>
                  <a:pt x="171979" y="1161"/>
                  <a:pt x="171450" y="103"/>
                </a:cubicBezTo>
                <a:cubicBezTo>
                  <a:pt x="170921" y="-955"/>
                  <a:pt x="214312" y="6453"/>
                  <a:pt x="187325" y="6453"/>
                </a:cubicBezTo>
                <a:lnTo>
                  <a:pt x="0" y="645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3CD04BA0-D8CE-858D-5AAD-91918B1E5511}"/>
              </a:ext>
            </a:extLst>
          </p:cNvPr>
          <p:cNvSpPr/>
          <p:nvPr/>
        </p:nvSpPr>
        <p:spPr>
          <a:xfrm>
            <a:off x="6740367" y="2276457"/>
            <a:ext cx="207798" cy="140070"/>
          </a:xfrm>
          <a:custGeom>
            <a:avLst/>
            <a:gdLst>
              <a:gd name="connsiteX0" fmla="*/ 158 w 207798"/>
              <a:gd name="connsiteY0" fmla="*/ 18 h 140070"/>
              <a:gd name="connsiteX1" fmla="*/ 111283 w 207798"/>
              <a:gd name="connsiteY1" fmla="*/ 66693 h 140070"/>
              <a:gd name="connsiteX2" fmla="*/ 203358 w 207798"/>
              <a:gd name="connsiteY2" fmla="*/ 136543 h 140070"/>
              <a:gd name="connsiteX3" fmla="*/ 187483 w 207798"/>
              <a:gd name="connsiteY3" fmla="*/ 123843 h 140070"/>
              <a:gd name="connsiteX4" fmla="*/ 136683 w 207798"/>
              <a:gd name="connsiteY4" fmla="*/ 73043 h 140070"/>
              <a:gd name="connsiteX5" fmla="*/ 158 w 207798"/>
              <a:gd name="connsiteY5" fmla="*/ 18 h 14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98" h="140070">
                <a:moveTo>
                  <a:pt x="158" y="18"/>
                </a:moveTo>
                <a:cubicBezTo>
                  <a:pt x="-4075" y="-1040"/>
                  <a:pt x="77416" y="43939"/>
                  <a:pt x="111283" y="66693"/>
                </a:cubicBezTo>
                <a:cubicBezTo>
                  <a:pt x="145150" y="89447"/>
                  <a:pt x="203358" y="136543"/>
                  <a:pt x="203358" y="136543"/>
                </a:cubicBezTo>
                <a:cubicBezTo>
                  <a:pt x="216058" y="146068"/>
                  <a:pt x="198595" y="134426"/>
                  <a:pt x="187483" y="123843"/>
                </a:cubicBezTo>
                <a:cubicBezTo>
                  <a:pt x="176371" y="113260"/>
                  <a:pt x="162612" y="90505"/>
                  <a:pt x="136683" y="73043"/>
                </a:cubicBezTo>
                <a:cubicBezTo>
                  <a:pt x="110754" y="55581"/>
                  <a:pt x="4391" y="1076"/>
                  <a:pt x="15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852305C-8FB5-4545-CFB8-C70636F77C01}"/>
              </a:ext>
            </a:extLst>
          </p:cNvPr>
          <p:cNvSpPr/>
          <p:nvPr/>
        </p:nvSpPr>
        <p:spPr>
          <a:xfrm>
            <a:off x="6553197" y="2298317"/>
            <a:ext cx="230542" cy="44855"/>
          </a:xfrm>
          <a:custGeom>
            <a:avLst/>
            <a:gdLst>
              <a:gd name="connsiteX0" fmla="*/ 3 w 230542"/>
              <a:gd name="connsiteY0" fmla="*/ 44833 h 44855"/>
              <a:gd name="connsiteX1" fmla="*/ 101603 w 230542"/>
              <a:gd name="connsiteY1" fmla="*/ 6733 h 44855"/>
              <a:gd name="connsiteX2" fmla="*/ 225428 w 230542"/>
              <a:gd name="connsiteY2" fmla="*/ 28958 h 44855"/>
              <a:gd name="connsiteX3" fmla="*/ 196853 w 230542"/>
              <a:gd name="connsiteY3" fmla="*/ 19433 h 44855"/>
              <a:gd name="connsiteX4" fmla="*/ 104778 w 230542"/>
              <a:gd name="connsiteY4" fmla="*/ 383 h 44855"/>
              <a:gd name="connsiteX5" fmla="*/ 3 w 230542"/>
              <a:gd name="connsiteY5" fmla="*/ 44833 h 4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542" h="44855">
                <a:moveTo>
                  <a:pt x="3" y="44833"/>
                </a:moveTo>
                <a:cubicBezTo>
                  <a:pt x="-526" y="45891"/>
                  <a:pt x="64032" y="9379"/>
                  <a:pt x="101603" y="6733"/>
                </a:cubicBezTo>
                <a:cubicBezTo>
                  <a:pt x="139174" y="4087"/>
                  <a:pt x="209553" y="26841"/>
                  <a:pt x="225428" y="28958"/>
                </a:cubicBezTo>
                <a:cubicBezTo>
                  <a:pt x="241303" y="31075"/>
                  <a:pt x="216961" y="24195"/>
                  <a:pt x="196853" y="19433"/>
                </a:cubicBezTo>
                <a:cubicBezTo>
                  <a:pt x="176745" y="14671"/>
                  <a:pt x="133882" y="-2792"/>
                  <a:pt x="104778" y="383"/>
                </a:cubicBezTo>
                <a:cubicBezTo>
                  <a:pt x="75674" y="3558"/>
                  <a:pt x="532" y="43775"/>
                  <a:pt x="3" y="448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7F1B3B56-9329-A94D-D42A-31EDE297E49F}"/>
              </a:ext>
            </a:extLst>
          </p:cNvPr>
          <p:cNvSpPr/>
          <p:nvPr/>
        </p:nvSpPr>
        <p:spPr>
          <a:xfrm>
            <a:off x="6750050" y="2311400"/>
            <a:ext cx="220712" cy="164038"/>
          </a:xfrm>
          <a:custGeom>
            <a:avLst/>
            <a:gdLst>
              <a:gd name="connsiteX0" fmla="*/ 0 w 220712"/>
              <a:gd name="connsiteY0" fmla="*/ 0 h 164038"/>
              <a:gd name="connsiteX1" fmla="*/ 79375 w 220712"/>
              <a:gd name="connsiteY1" fmla="*/ 60325 h 164038"/>
              <a:gd name="connsiteX2" fmla="*/ 212725 w 220712"/>
              <a:gd name="connsiteY2" fmla="*/ 158750 h 164038"/>
              <a:gd name="connsiteX3" fmla="*/ 193675 w 220712"/>
              <a:gd name="connsiteY3" fmla="*/ 142875 h 164038"/>
              <a:gd name="connsiteX4" fmla="*/ 95250 w 220712"/>
              <a:gd name="connsiteY4" fmla="*/ 76200 h 164038"/>
              <a:gd name="connsiteX5" fmla="*/ 0 w 220712"/>
              <a:gd name="connsiteY5" fmla="*/ 0 h 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12" h="164038">
                <a:moveTo>
                  <a:pt x="0" y="0"/>
                </a:moveTo>
                <a:lnTo>
                  <a:pt x="79375" y="60325"/>
                </a:lnTo>
                <a:lnTo>
                  <a:pt x="212725" y="158750"/>
                </a:lnTo>
                <a:cubicBezTo>
                  <a:pt x="231775" y="172508"/>
                  <a:pt x="213254" y="156633"/>
                  <a:pt x="193675" y="142875"/>
                </a:cubicBezTo>
                <a:cubicBezTo>
                  <a:pt x="174096" y="129117"/>
                  <a:pt x="124883" y="97896"/>
                  <a:pt x="95250" y="76200"/>
                </a:cubicBezTo>
                <a:cubicBezTo>
                  <a:pt x="65617" y="54504"/>
                  <a:pt x="40746" y="33602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030BCC2B-95B8-6162-3671-C78CA8055804}"/>
              </a:ext>
            </a:extLst>
          </p:cNvPr>
          <p:cNvSpPr/>
          <p:nvPr/>
        </p:nvSpPr>
        <p:spPr>
          <a:xfrm>
            <a:off x="6526173" y="2241510"/>
            <a:ext cx="100319" cy="149512"/>
          </a:xfrm>
          <a:custGeom>
            <a:avLst/>
            <a:gdLst>
              <a:gd name="connsiteX0" fmla="*/ 100052 w 100319"/>
              <a:gd name="connsiteY0" fmla="*/ 40 h 149512"/>
              <a:gd name="connsiteX1" fmla="*/ 1627 w 100319"/>
              <a:gd name="connsiteY1" fmla="*/ 114340 h 149512"/>
              <a:gd name="connsiteX2" fmla="*/ 36552 w 100319"/>
              <a:gd name="connsiteY2" fmla="*/ 82590 h 149512"/>
              <a:gd name="connsiteX3" fmla="*/ 7977 w 100319"/>
              <a:gd name="connsiteY3" fmla="*/ 149265 h 149512"/>
              <a:gd name="connsiteX4" fmla="*/ 30202 w 100319"/>
              <a:gd name="connsiteY4" fmla="*/ 101640 h 149512"/>
              <a:gd name="connsiteX5" fmla="*/ 100052 w 100319"/>
              <a:gd name="connsiteY5" fmla="*/ 40 h 14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19" h="149512">
                <a:moveTo>
                  <a:pt x="100052" y="40"/>
                </a:moveTo>
                <a:cubicBezTo>
                  <a:pt x="95290" y="2157"/>
                  <a:pt x="12210" y="100582"/>
                  <a:pt x="1627" y="114340"/>
                </a:cubicBezTo>
                <a:cubicBezTo>
                  <a:pt x="-8956" y="128098"/>
                  <a:pt x="35494" y="76769"/>
                  <a:pt x="36552" y="82590"/>
                </a:cubicBezTo>
                <a:cubicBezTo>
                  <a:pt x="37610" y="88411"/>
                  <a:pt x="9035" y="146090"/>
                  <a:pt x="7977" y="149265"/>
                </a:cubicBezTo>
                <a:cubicBezTo>
                  <a:pt x="6919" y="152440"/>
                  <a:pt x="15914" y="124394"/>
                  <a:pt x="30202" y="101640"/>
                </a:cubicBezTo>
                <a:cubicBezTo>
                  <a:pt x="44489" y="78886"/>
                  <a:pt x="104814" y="-2077"/>
                  <a:pt x="100052" y="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8E8AF278-A741-AD96-A598-2013586E1B12}"/>
              </a:ext>
            </a:extLst>
          </p:cNvPr>
          <p:cNvSpPr/>
          <p:nvPr/>
        </p:nvSpPr>
        <p:spPr>
          <a:xfrm>
            <a:off x="6613477" y="2292347"/>
            <a:ext cx="44549" cy="85761"/>
          </a:xfrm>
          <a:custGeom>
            <a:avLst/>
            <a:gdLst>
              <a:gd name="connsiteX0" fmla="*/ 44498 w 44549"/>
              <a:gd name="connsiteY0" fmla="*/ 3 h 85761"/>
              <a:gd name="connsiteX1" fmla="*/ 9573 w 44549"/>
              <a:gd name="connsiteY1" fmla="*/ 66678 h 85761"/>
              <a:gd name="connsiteX2" fmla="*/ 38148 w 44549"/>
              <a:gd name="connsiteY2" fmla="*/ 85728 h 85761"/>
              <a:gd name="connsiteX3" fmla="*/ 48 w 44549"/>
              <a:gd name="connsiteY3" fmla="*/ 69853 h 85761"/>
              <a:gd name="connsiteX4" fmla="*/ 44498 w 44549"/>
              <a:gd name="connsiteY4" fmla="*/ 3 h 8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9" h="85761">
                <a:moveTo>
                  <a:pt x="44498" y="3"/>
                </a:moveTo>
                <a:cubicBezTo>
                  <a:pt x="46085" y="-526"/>
                  <a:pt x="10631" y="52391"/>
                  <a:pt x="9573" y="66678"/>
                </a:cubicBezTo>
                <a:cubicBezTo>
                  <a:pt x="8515" y="80965"/>
                  <a:pt x="39735" y="85199"/>
                  <a:pt x="38148" y="85728"/>
                </a:cubicBezTo>
                <a:cubicBezTo>
                  <a:pt x="36561" y="86257"/>
                  <a:pt x="-1540" y="80436"/>
                  <a:pt x="48" y="69853"/>
                </a:cubicBezTo>
                <a:cubicBezTo>
                  <a:pt x="1635" y="59270"/>
                  <a:pt x="42911" y="532"/>
                  <a:pt x="44498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412CE23B-E96F-00CB-22D1-289AC64B9819}"/>
              </a:ext>
            </a:extLst>
          </p:cNvPr>
          <p:cNvSpPr/>
          <p:nvPr/>
        </p:nvSpPr>
        <p:spPr>
          <a:xfrm>
            <a:off x="6562523" y="2352298"/>
            <a:ext cx="344879" cy="76614"/>
          </a:xfrm>
          <a:custGeom>
            <a:avLst/>
            <a:gdLst>
              <a:gd name="connsiteX0" fmla="*/ 202 w 344879"/>
              <a:gd name="connsiteY0" fmla="*/ 377 h 76614"/>
              <a:gd name="connsiteX1" fmla="*/ 76402 w 344879"/>
              <a:gd name="connsiteY1" fmla="*/ 28952 h 76614"/>
              <a:gd name="connsiteX2" fmla="*/ 174827 w 344879"/>
              <a:gd name="connsiteY2" fmla="*/ 67052 h 76614"/>
              <a:gd name="connsiteX3" fmla="*/ 339927 w 344879"/>
              <a:gd name="connsiteY3" fmla="*/ 67052 h 76614"/>
              <a:gd name="connsiteX4" fmla="*/ 305002 w 344879"/>
              <a:gd name="connsiteY4" fmla="*/ 70227 h 76614"/>
              <a:gd name="connsiteX5" fmla="*/ 197052 w 344879"/>
              <a:gd name="connsiteY5" fmla="*/ 76577 h 76614"/>
              <a:gd name="connsiteX6" fmla="*/ 158952 w 344879"/>
              <a:gd name="connsiteY6" fmla="*/ 67052 h 76614"/>
              <a:gd name="connsiteX7" fmla="*/ 104977 w 344879"/>
              <a:gd name="connsiteY7" fmla="*/ 54352 h 76614"/>
              <a:gd name="connsiteX8" fmla="*/ 202 w 344879"/>
              <a:gd name="connsiteY8" fmla="*/ 377 h 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879" h="76614">
                <a:moveTo>
                  <a:pt x="202" y="377"/>
                </a:moveTo>
                <a:cubicBezTo>
                  <a:pt x="-4560" y="-3856"/>
                  <a:pt x="76402" y="28952"/>
                  <a:pt x="76402" y="28952"/>
                </a:cubicBezTo>
                <a:cubicBezTo>
                  <a:pt x="105506" y="40065"/>
                  <a:pt x="130906" y="60702"/>
                  <a:pt x="174827" y="67052"/>
                </a:cubicBezTo>
                <a:cubicBezTo>
                  <a:pt x="218748" y="73402"/>
                  <a:pt x="318231" y="66523"/>
                  <a:pt x="339927" y="67052"/>
                </a:cubicBezTo>
                <a:cubicBezTo>
                  <a:pt x="361623" y="67581"/>
                  <a:pt x="305002" y="70227"/>
                  <a:pt x="305002" y="70227"/>
                </a:cubicBezTo>
                <a:cubicBezTo>
                  <a:pt x="281189" y="71815"/>
                  <a:pt x="221394" y="77106"/>
                  <a:pt x="197052" y="76577"/>
                </a:cubicBezTo>
                <a:cubicBezTo>
                  <a:pt x="172710" y="76048"/>
                  <a:pt x="158952" y="67052"/>
                  <a:pt x="158952" y="67052"/>
                </a:cubicBezTo>
                <a:cubicBezTo>
                  <a:pt x="143606" y="63348"/>
                  <a:pt x="128260" y="62290"/>
                  <a:pt x="104977" y="54352"/>
                </a:cubicBezTo>
                <a:cubicBezTo>
                  <a:pt x="81694" y="46415"/>
                  <a:pt x="4964" y="4610"/>
                  <a:pt x="202" y="3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06A9F454-141E-E234-067E-CDB8D510F412}"/>
              </a:ext>
            </a:extLst>
          </p:cNvPr>
          <p:cNvSpPr/>
          <p:nvPr/>
        </p:nvSpPr>
        <p:spPr>
          <a:xfrm>
            <a:off x="6622826" y="2270125"/>
            <a:ext cx="248832" cy="58282"/>
          </a:xfrm>
          <a:custGeom>
            <a:avLst/>
            <a:gdLst>
              <a:gd name="connsiteX0" fmla="*/ 224 w 248832"/>
              <a:gd name="connsiteY0" fmla="*/ 0 h 58282"/>
              <a:gd name="connsiteX1" fmla="*/ 108174 w 248832"/>
              <a:gd name="connsiteY1" fmla="*/ 9525 h 58282"/>
              <a:gd name="connsiteX2" fmla="*/ 244699 w 248832"/>
              <a:gd name="connsiteY2" fmla="*/ 57150 h 58282"/>
              <a:gd name="connsiteX3" fmla="*/ 216124 w 248832"/>
              <a:gd name="connsiteY3" fmla="*/ 44450 h 58282"/>
              <a:gd name="connsiteX4" fmla="*/ 136749 w 248832"/>
              <a:gd name="connsiteY4" fmla="*/ 9525 h 58282"/>
              <a:gd name="connsiteX5" fmla="*/ 224 w 248832"/>
              <a:gd name="connsiteY5" fmla="*/ 0 h 5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32" h="58282">
                <a:moveTo>
                  <a:pt x="224" y="0"/>
                </a:moveTo>
                <a:cubicBezTo>
                  <a:pt x="-4538" y="0"/>
                  <a:pt x="67428" y="0"/>
                  <a:pt x="108174" y="9525"/>
                </a:cubicBezTo>
                <a:cubicBezTo>
                  <a:pt x="148920" y="19050"/>
                  <a:pt x="226707" y="51329"/>
                  <a:pt x="244699" y="57150"/>
                </a:cubicBezTo>
                <a:cubicBezTo>
                  <a:pt x="262691" y="62971"/>
                  <a:pt x="216124" y="44450"/>
                  <a:pt x="216124" y="44450"/>
                </a:cubicBezTo>
                <a:cubicBezTo>
                  <a:pt x="198132" y="36513"/>
                  <a:pt x="170616" y="15346"/>
                  <a:pt x="136749" y="9525"/>
                </a:cubicBezTo>
                <a:cubicBezTo>
                  <a:pt x="102882" y="3704"/>
                  <a:pt x="4986" y="0"/>
                  <a:pt x="22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0B82124E-9342-00F2-17C5-FF8EEB38DDE2}"/>
              </a:ext>
            </a:extLst>
          </p:cNvPr>
          <p:cNvSpPr/>
          <p:nvPr/>
        </p:nvSpPr>
        <p:spPr>
          <a:xfrm>
            <a:off x="6630916" y="2304423"/>
            <a:ext cx="139133" cy="103751"/>
          </a:xfrm>
          <a:custGeom>
            <a:avLst/>
            <a:gdLst>
              <a:gd name="connsiteX0" fmla="*/ 4834 w 139133"/>
              <a:gd name="connsiteY0" fmla="*/ 627 h 103751"/>
              <a:gd name="connsiteX1" fmla="*/ 109609 w 139133"/>
              <a:gd name="connsiteY1" fmla="*/ 22852 h 103751"/>
              <a:gd name="connsiteX2" fmla="*/ 135009 w 139133"/>
              <a:gd name="connsiteY2" fmla="*/ 19677 h 103751"/>
              <a:gd name="connsiteX3" fmla="*/ 138184 w 139133"/>
              <a:gd name="connsiteY3" fmla="*/ 57777 h 103751"/>
              <a:gd name="connsiteX4" fmla="*/ 125484 w 139133"/>
              <a:gd name="connsiteY4" fmla="*/ 102227 h 103751"/>
              <a:gd name="connsiteX5" fmla="*/ 58809 w 139133"/>
              <a:gd name="connsiteY5" fmla="*/ 89527 h 103751"/>
              <a:gd name="connsiteX6" fmla="*/ 20709 w 139133"/>
              <a:gd name="connsiteY6" fmla="*/ 51427 h 103751"/>
              <a:gd name="connsiteX7" fmla="*/ 4834 w 139133"/>
              <a:gd name="connsiteY7" fmla="*/ 627 h 10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133" h="103751">
                <a:moveTo>
                  <a:pt x="4834" y="627"/>
                </a:moveTo>
                <a:cubicBezTo>
                  <a:pt x="19651" y="-4136"/>
                  <a:pt x="87913" y="19677"/>
                  <a:pt x="109609" y="22852"/>
                </a:cubicBezTo>
                <a:cubicBezTo>
                  <a:pt x="131305" y="26027"/>
                  <a:pt x="130247" y="13856"/>
                  <a:pt x="135009" y="19677"/>
                </a:cubicBezTo>
                <a:cubicBezTo>
                  <a:pt x="139771" y="25498"/>
                  <a:pt x="139771" y="44019"/>
                  <a:pt x="138184" y="57777"/>
                </a:cubicBezTo>
                <a:cubicBezTo>
                  <a:pt x="136597" y="71535"/>
                  <a:pt x="138713" y="96935"/>
                  <a:pt x="125484" y="102227"/>
                </a:cubicBezTo>
                <a:cubicBezTo>
                  <a:pt x="112255" y="107519"/>
                  <a:pt x="76271" y="97994"/>
                  <a:pt x="58809" y="89527"/>
                </a:cubicBezTo>
                <a:cubicBezTo>
                  <a:pt x="41347" y="81060"/>
                  <a:pt x="28117" y="63069"/>
                  <a:pt x="20709" y="51427"/>
                </a:cubicBezTo>
                <a:cubicBezTo>
                  <a:pt x="13301" y="39785"/>
                  <a:pt x="-9983" y="5390"/>
                  <a:pt x="4834" y="6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3273D1C5-006B-B8E1-6897-64F8AA8F51FC}"/>
              </a:ext>
            </a:extLst>
          </p:cNvPr>
          <p:cNvSpPr/>
          <p:nvPr/>
        </p:nvSpPr>
        <p:spPr>
          <a:xfrm>
            <a:off x="6622938" y="2307852"/>
            <a:ext cx="124482" cy="29561"/>
          </a:xfrm>
          <a:custGeom>
            <a:avLst/>
            <a:gdLst>
              <a:gd name="connsiteX0" fmla="*/ 112 w 124482"/>
              <a:gd name="connsiteY0" fmla="*/ 373 h 29561"/>
              <a:gd name="connsiteX1" fmla="*/ 82662 w 124482"/>
              <a:gd name="connsiteY1" fmla="*/ 28948 h 29561"/>
              <a:gd name="connsiteX2" fmla="*/ 123937 w 124482"/>
              <a:gd name="connsiteY2" fmla="*/ 19423 h 29561"/>
              <a:gd name="connsiteX3" fmla="*/ 101712 w 124482"/>
              <a:gd name="connsiteY3" fmla="*/ 13073 h 29561"/>
              <a:gd name="connsiteX4" fmla="*/ 112 w 124482"/>
              <a:gd name="connsiteY4" fmla="*/ 373 h 2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2" h="29561">
                <a:moveTo>
                  <a:pt x="112" y="373"/>
                </a:moveTo>
                <a:cubicBezTo>
                  <a:pt x="-3063" y="3019"/>
                  <a:pt x="62025" y="25773"/>
                  <a:pt x="82662" y="28948"/>
                </a:cubicBezTo>
                <a:cubicBezTo>
                  <a:pt x="103300" y="32123"/>
                  <a:pt x="120762" y="22069"/>
                  <a:pt x="123937" y="19423"/>
                </a:cubicBezTo>
                <a:cubicBezTo>
                  <a:pt x="127112" y="16777"/>
                  <a:pt x="115999" y="16248"/>
                  <a:pt x="101712" y="13073"/>
                </a:cubicBezTo>
                <a:cubicBezTo>
                  <a:pt x="87425" y="9898"/>
                  <a:pt x="3287" y="-2273"/>
                  <a:pt x="112" y="3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5D1DB9A8-9DF1-CBFC-F410-5325E9CF4D4C}"/>
              </a:ext>
            </a:extLst>
          </p:cNvPr>
          <p:cNvSpPr/>
          <p:nvPr/>
        </p:nvSpPr>
        <p:spPr>
          <a:xfrm>
            <a:off x="6648291" y="2303949"/>
            <a:ext cx="147465" cy="55076"/>
          </a:xfrm>
          <a:custGeom>
            <a:avLst/>
            <a:gdLst>
              <a:gd name="connsiteX0" fmla="*/ 159 w 147465"/>
              <a:gd name="connsiteY0" fmla="*/ 10626 h 55076"/>
              <a:gd name="connsiteX1" fmla="*/ 101759 w 147465"/>
              <a:gd name="connsiteY1" fmla="*/ 29676 h 55076"/>
              <a:gd name="connsiteX2" fmla="*/ 146209 w 147465"/>
              <a:gd name="connsiteY2" fmla="*/ 55076 h 55076"/>
              <a:gd name="connsiteX3" fmla="*/ 130334 w 147465"/>
              <a:gd name="connsiteY3" fmla="*/ 29676 h 55076"/>
              <a:gd name="connsiteX4" fmla="*/ 79534 w 147465"/>
              <a:gd name="connsiteY4" fmla="*/ 1101 h 55076"/>
              <a:gd name="connsiteX5" fmla="*/ 159 w 147465"/>
              <a:gd name="connsiteY5" fmla="*/ 10626 h 5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65" h="55076">
                <a:moveTo>
                  <a:pt x="159" y="10626"/>
                </a:moveTo>
                <a:cubicBezTo>
                  <a:pt x="3863" y="15388"/>
                  <a:pt x="77417" y="22268"/>
                  <a:pt x="101759" y="29676"/>
                </a:cubicBezTo>
                <a:cubicBezTo>
                  <a:pt x="126101" y="37084"/>
                  <a:pt x="141447" y="55076"/>
                  <a:pt x="146209" y="55076"/>
                </a:cubicBezTo>
                <a:cubicBezTo>
                  <a:pt x="150971" y="55076"/>
                  <a:pt x="141446" y="38672"/>
                  <a:pt x="130334" y="29676"/>
                </a:cubicBezTo>
                <a:cubicBezTo>
                  <a:pt x="119222" y="20680"/>
                  <a:pt x="100701" y="5334"/>
                  <a:pt x="79534" y="1101"/>
                </a:cubicBezTo>
                <a:cubicBezTo>
                  <a:pt x="58367" y="-3132"/>
                  <a:pt x="-3545" y="5864"/>
                  <a:pt x="159" y="106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D4D75F1D-A8FE-4250-D1E3-56D8F7C6C53E}"/>
              </a:ext>
            </a:extLst>
          </p:cNvPr>
          <p:cNvSpPr/>
          <p:nvPr/>
        </p:nvSpPr>
        <p:spPr>
          <a:xfrm>
            <a:off x="6622750" y="2263716"/>
            <a:ext cx="160211" cy="7019"/>
          </a:xfrm>
          <a:custGeom>
            <a:avLst/>
            <a:gdLst>
              <a:gd name="connsiteX0" fmla="*/ 300 w 160211"/>
              <a:gd name="connsiteY0" fmla="*/ 3234 h 7019"/>
              <a:gd name="connsiteX1" fmla="*/ 111425 w 160211"/>
              <a:gd name="connsiteY1" fmla="*/ 59 h 7019"/>
              <a:gd name="connsiteX2" fmla="*/ 159050 w 160211"/>
              <a:gd name="connsiteY2" fmla="*/ 6409 h 7019"/>
              <a:gd name="connsiteX3" fmla="*/ 140000 w 160211"/>
              <a:gd name="connsiteY3" fmla="*/ 6409 h 7019"/>
              <a:gd name="connsiteX4" fmla="*/ 79675 w 160211"/>
              <a:gd name="connsiteY4" fmla="*/ 3234 h 7019"/>
              <a:gd name="connsiteX5" fmla="*/ 300 w 160211"/>
              <a:gd name="connsiteY5" fmla="*/ 3234 h 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11" h="7019">
                <a:moveTo>
                  <a:pt x="300" y="3234"/>
                </a:moveTo>
                <a:cubicBezTo>
                  <a:pt x="5592" y="2705"/>
                  <a:pt x="84967" y="-470"/>
                  <a:pt x="111425" y="59"/>
                </a:cubicBezTo>
                <a:cubicBezTo>
                  <a:pt x="137883" y="588"/>
                  <a:pt x="159050" y="6409"/>
                  <a:pt x="159050" y="6409"/>
                </a:cubicBezTo>
                <a:cubicBezTo>
                  <a:pt x="163812" y="7467"/>
                  <a:pt x="153229" y="6938"/>
                  <a:pt x="140000" y="6409"/>
                </a:cubicBezTo>
                <a:cubicBezTo>
                  <a:pt x="126771" y="5880"/>
                  <a:pt x="98196" y="2176"/>
                  <a:pt x="79675" y="3234"/>
                </a:cubicBezTo>
                <a:cubicBezTo>
                  <a:pt x="61154" y="4292"/>
                  <a:pt x="-4992" y="3763"/>
                  <a:pt x="300" y="32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FE3CBE3B-340D-F32D-C897-0C49C6EC4753}"/>
              </a:ext>
            </a:extLst>
          </p:cNvPr>
          <p:cNvSpPr/>
          <p:nvPr/>
        </p:nvSpPr>
        <p:spPr>
          <a:xfrm>
            <a:off x="6543610" y="2248793"/>
            <a:ext cx="110586" cy="119884"/>
          </a:xfrm>
          <a:custGeom>
            <a:avLst/>
            <a:gdLst>
              <a:gd name="connsiteX0" fmla="*/ 65 w 110586"/>
              <a:gd name="connsiteY0" fmla="*/ 119757 h 119884"/>
              <a:gd name="connsiteX1" fmla="*/ 104840 w 110586"/>
              <a:gd name="connsiteY1" fmla="*/ 5457 h 119884"/>
              <a:gd name="connsiteX2" fmla="*/ 88965 w 110586"/>
              <a:gd name="connsiteY2" fmla="*/ 27682 h 119884"/>
              <a:gd name="connsiteX3" fmla="*/ 65 w 110586"/>
              <a:gd name="connsiteY3" fmla="*/ 119757 h 11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86" h="119884">
                <a:moveTo>
                  <a:pt x="65" y="119757"/>
                </a:moveTo>
                <a:cubicBezTo>
                  <a:pt x="2711" y="116053"/>
                  <a:pt x="90023" y="20803"/>
                  <a:pt x="104840" y="5457"/>
                </a:cubicBezTo>
                <a:cubicBezTo>
                  <a:pt x="119657" y="-9889"/>
                  <a:pt x="102723" y="10220"/>
                  <a:pt x="88965" y="27682"/>
                </a:cubicBezTo>
                <a:cubicBezTo>
                  <a:pt x="75207" y="45144"/>
                  <a:pt x="-2581" y="123461"/>
                  <a:pt x="65" y="1197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F4863E45-C5E1-F025-3090-CA7874CC73B4}"/>
              </a:ext>
            </a:extLst>
          </p:cNvPr>
          <p:cNvSpPr/>
          <p:nvPr/>
        </p:nvSpPr>
        <p:spPr>
          <a:xfrm>
            <a:off x="6838940" y="2295466"/>
            <a:ext cx="106659" cy="80240"/>
          </a:xfrm>
          <a:custGeom>
            <a:avLst/>
            <a:gdLst>
              <a:gd name="connsiteX0" fmla="*/ 10 w 106659"/>
              <a:gd name="connsiteY0" fmla="*/ 59 h 80240"/>
              <a:gd name="connsiteX1" fmla="*/ 98435 w 106659"/>
              <a:gd name="connsiteY1" fmla="*/ 76259 h 80240"/>
              <a:gd name="connsiteX2" fmla="*/ 92085 w 106659"/>
              <a:gd name="connsiteY2" fmla="*/ 63559 h 80240"/>
              <a:gd name="connsiteX3" fmla="*/ 10 w 106659"/>
              <a:gd name="connsiteY3" fmla="*/ 59 h 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59" h="80240">
                <a:moveTo>
                  <a:pt x="10" y="59"/>
                </a:moveTo>
                <a:cubicBezTo>
                  <a:pt x="1068" y="2176"/>
                  <a:pt x="98435" y="76259"/>
                  <a:pt x="98435" y="76259"/>
                </a:cubicBezTo>
                <a:cubicBezTo>
                  <a:pt x="113781" y="86842"/>
                  <a:pt x="105314" y="74142"/>
                  <a:pt x="92085" y="63559"/>
                </a:cubicBezTo>
                <a:cubicBezTo>
                  <a:pt x="78856" y="52976"/>
                  <a:pt x="-1048" y="-2058"/>
                  <a:pt x="10" y="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605B84A5-DFD3-0BF2-E6BF-4F4C25F25838}"/>
              </a:ext>
            </a:extLst>
          </p:cNvPr>
          <p:cNvSpPr/>
          <p:nvPr/>
        </p:nvSpPr>
        <p:spPr>
          <a:xfrm>
            <a:off x="6346279" y="2063684"/>
            <a:ext cx="32331" cy="101869"/>
          </a:xfrm>
          <a:custGeom>
            <a:avLst/>
            <a:gdLst>
              <a:gd name="connsiteX0" fmla="*/ 32296 w 32331"/>
              <a:gd name="connsiteY0" fmla="*/ 66 h 101869"/>
              <a:gd name="connsiteX1" fmla="*/ 6896 w 32331"/>
              <a:gd name="connsiteY1" fmla="*/ 63566 h 101869"/>
              <a:gd name="connsiteX2" fmla="*/ 10071 w 32331"/>
              <a:gd name="connsiteY2" fmla="*/ 101666 h 101869"/>
              <a:gd name="connsiteX3" fmla="*/ 546 w 32331"/>
              <a:gd name="connsiteY3" fmla="*/ 76266 h 101869"/>
              <a:gd name="connsiteX4" fmla="*/ 32296 w 32331"/>
              <a:gd name="connsiteY4" fmla="*/ 66 h 10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31" h="101869">
                <a:moveTo>
                  <a:pt x="32296" y="66"/>
                </a:moveTo>
                <a:cubicBezTo>
                  <a:pt x="33354" y="-2051"/>
                  <a:pt x="10600" y="46633"/>
                  <a:pt x="6896" y="63566"/>
                </a:cubicBezTo>
                <a:cubicBezTo>
                  <a:pt x="3192" y="80499"/>
                  <a:pt x="11129" y="99549"/>
                  <a:pt x="10071" y="101666"/>
                </a:cubicBezTo>
                <a:cubicBezTo>
                  <a:pt x="9013" y="103783"/>
                  <a:pt x="-2629" y="88966"/>
                  <a:pt x="546" y="76266"/>
                </a:cubicBezTo>
                <a:cubicBezTo>
                  <a:pt x="3721" y="63566"/>
                  <a:pt x="31238" y="2183"/>
                  <a:pt x="32296" y="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C576C071-E0D6-42CA-D1F0-12149104A939}"/>
              </a:ext>
            </a:extLst>
          </p:cNvPr>
          <p:cNvSpPr/>
          <p:nvPr/>
        </p:nvSpPr>
        <p:spPr>
          <a:xfrm>
            <a:off x="6536018" y="2104931"/>
            <a:ext cx="118883" cy="95404"/>
          </a:xfrm>
          <a:custGeom>
            <a:avLst/>
            <a:gdLst>
              <a:gd name="connsiteX0" fmla="*/ 118782 w 118883"/>
              <a:gd name="connsiteY0" fmla="*/ 94 h 95404"/>
              <a:gd name="connsiteX1" fmla="*/ 14007 w 118883"/>
              <a:gd name="connsiteY1" fmla="*/ 76294 h 95404"/>
              <a:gd name="connsiteX2" fmla="*/ 42582 w 118883"/>
              <a:gd name="connsiteY2" fmla="*/ 73119 h 95404"/>
              <a:gd name="connsiteX3" fmla="*/ 102907 w 118883"/>
              <a:gd name="connsiteY3" fmla="*/ 95344 h 95404"/>
              <a:gd name="connsiteX4" fmla="*/ 74332 w 118883"/>
              <a:gd name="connsiteY4" fmla="*/ 79469 h 95404"/>
              <a:gd name="connsiteX5" fmla="*/ 1307 w 118883"/>
              <a:gd name="connsiteY5" fmla="*/ 73119 h 95404"/>
              <a:gd name="connsiteX6" fmla="*/ 33057 w 118883"/>
              <a:gd name="connsiteY6" fmla="*/ 60419 h 95404"/>
              <a:gd name="connsiteX7" fmla="*/ 118782 w 118883"/>
              <a:gd name="connsiteY7" fmla="*/ 94 h 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83" h="95404">
                <a:moveTo>
                  <a:pt x="118782" y="94"/>
                </a:moveTo>
                <a:cubicBezTo>
                  <a:pt x="115607" y="2740"/>
                  <a:pt x="26707" y="64123"/>
                  <a:pt x="14007" y="76294"/>
                </a:cubicBezTo>
                <a:cubicBezTo>
                  <a:pt x="1307" y="88465"/>
                  <a:pt x="27765" y="69944"/>
                  <a:pt x="42582" y="73119"/>
                </a:cubicBezTo>
                <a:cubicBezTo>
                  <a:pt x="57399" y="76294"/>
                  <a:pt x="97616" y="94286"/>
                  <a:pt x="102907" y="95344"/>
                </a:cubicBezTo>
                <a:cubicBezTo>
                  <a:pt x="108198" y="96402"/>
                  <a:pt x="91265" y="83173"/>
                  <a:pt x="74332" y="79469"/>
                </a:cubicBezTo>
                <a:cubicBezTo>
                  <a:pt x="57399" y="75765"/>
                  <a:pt x="8186" y="76294"/>
                  <a:pt x="1307" y="73119"/>
                </a:cubicBezTo>
                <a:cubicBezTo>
                  <a:pt x="-5572" y="69944"/>
                  <a:pt x="16124" y="69415"/>
                  <a:pt x="33057" y="60419"/>
                </a:cubicBezTo>
                <a:cubicBezTo>
                  <a:pt x="49990" y="51423"/>
                  <a:pt x="121957" y="-2552"/>
                  <a:pt x="118782" y="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22E34B02-4594-4846-DCA4-DF2FD578D4FE}"/>
              </a:ext>
            </a:extLst>
          </p:cNvPr>
          <p:cNvSpPr/>
          <p:nvPr/>
        </p:nvSpPr>
        <p:spPr>
          <a:xfrm>
            <a:off x="6575376" y="2127240"/>
            <a:ext cx="239424" cy="41325"/>
          </a:xfrm>
          <a:custGeom>
            <a:avLst/>
            <a:gdLst>
              <a:gd name="connsiteX0" fmla="*/ 49 w 239424"/>
              <a:gd name="connsiteY0" fmla="*/ 28585 h 41325"/>
              <a:gd name="connsiteX1" fmla="*/ 184199 w 239424"/>
              <a:gd name="connsiteY1" fmla="*/ 31760 h 41325"/>
              <a:gd name="connsiteX2" fmla="*/ 174674 w 239424"/>
              <a:gd name="connsiteY2" fmla="*/ 41285 h 41325"/>
              <a:gd name="connsiteX3" fmla="*/ 238174 w 239424"/>
              <a:gd name="connsiteY3" fmla="*/ 34935 h 41325"/>
              <a:gd name="connsiteX4" fmla="*/ 209599 w 239424"/>
              <a:gd name="connsiteY4" fmla="*/ 28585 h 41325"/>
              <a:gd name="connsiteX5" fmla="*/ 123874 w 239424"/>
              <a:gd name="connsiteY5" fmla="*/ 10 h 41325"/>
              <a:gd name="connsiteX6" fmla="*/ 165149 w 239424"/>
              <a:gd name="connsiteY6" fmla="*/ 25410 h 41325"/>
              <a:gd name="connsiteX7" fmla="*/ 49 w 239424"/>
              <a:gd name="connsiteY7" fmla="*/ 28585 h 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24" h="41325">
                <a:moveTo>
                  <a:pt x="49" y="28585"/>
                </a:moveTo>
                <a:cubicBezTo>
                  <a:pt x="3224" y="29643"/>
                  <a:pt x="155095" y="29643"/>
                  <a:pt x="184199" y="31760"/>
                </a:cubicBezTo>
                <a:cubicBezTo>
                  <a:pt x="213303" y="33877"/>
                  <a:pt x="165678" y="40756"/>
                  <a:pt x="174674" y="41285"/>
                </a:cubicBezTo>
                <a:cubicBezTo>
                  <a:pt x="183670" y="41814"/>
                  <a:pt x="232353" y="37052"/>
                  <a:pt x="238174" y="34935"/>
                </a:cubicBezTo>
                <a:cubicBezTo>
                  <a:pt x="243995" y="32818"/>
                  <a:pt x="228649" y="34406"/>
                  <a:pt x="209599" y="28585"/>
                </a:cubicBezTo>
                <a:cubicBezTo>
                  <a:pt x="190549" y="22764"/>
                  <a:pt x="131282" y="539"/>
                  <a:pt x="123874" y="10"/>
                </a:cubicBezTo>
                <a:cubicBezTo>
                  <a:pt x="116466" y="-519"/>
                  <a:pt x="182082" y="19060"/>
                  <a:pt x="165149" y="25410"/>
                </a:cubicBezTo>
                <a:cubicBezTo>
                  <a:pt x="148216" y="31760"/>
                  <a:pt x="-3126" y="27527"/>
                  <a:pt x="49" y="285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7E8E427-C6AA-20FB-0724-92740AB0104E}"/>
              </a:ext>
            </a:extLst>
          </p:cNvPr>
          <p:cNvSpPr/>
          <p:nvPr/>
        </p:nvSpPr>
        <p:spPr>
          <a:xfrm>
            <a:off x="6622577" y="2126654"/>
            <a:ext cx="124672" cy="94018"/>
          </a:xfrm>
          <a:custGeom>
            <a:avLst/>
            <a:gdLst>
              <a:gd name="connsiteX0" fmla="*/ 473 w 124672"/>
              <a:gd name="connsiteY0" fmla="*/ 596 h 94018"/>
              <a:gd name="connsiteX1" fmla="*/ 73498 w 124672"/>
              <a:gd name="connsiteY1" fmla="*/ 41871 h 94018"/>
              <a:gd name="connsiteX2" fmla="*/ 121123 w 124672"/>
              <a:gd name="connsiteY2" fmla="*/ 92671 h 94018"/>
              <a:gd name="connsiteX3" fmla="*/ 111598 w 124672"/>
              <a:gd name="connsiteY3" fmla="*/ 73621 h 94018"/>
              <a:gd name="connsiteX4" fmla="*/ 473 w 124672"/>
              <a:gd name="connsiteY4" fmla="*/ 596 h 9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72" h="94018">
                <a:moveTo>
                  <a:pt x="473" y="596"/>
                </a:moveTo>
                <a:cubicBezTo>
                  <a:pt x="-5877" y="-4696"/>
                  <a:pt x="53390" y="26525"/>
                  <a:pt x="73498" y="41871"/>
                </a:cubicBezTo>
                <a:cubicBezTo>
                  <a:pt x="93606" y="57217"/>
                  <a:pt x="121123" y="92671"/>
                  <a:pt x="121123" y="92671"/>
                </a:cubicBezTo>
                <a:cubicBezTo>
                  <a:pt x="127473" y="97963"/>
                  <a:pt x="125886" y="86850"/>
                  <a:pt x="111598" y="73621"/>
                </a:cubicBezTo>
                <a:cubicBezTo>
                  <a:pt x="97311" y="60392"/>
                  <a:pt x="6823" y="5888"/>
                  <a:pt x="473" y="5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C5E79160-1DCA-D046-F9B2-9B8D0B3FC303}"/>
              </a:ext>
            </a:extLst>
          </p:cNvPr>
          <p:cNvSpPr/>
          <p:nvPr/>
        </p:nvSpPr>
        <p:spPr>
          <a:xfrm>
            <a:off x="6648275" y="2174640"/>
            <a:ext cx="301865" cy="47878"/>
          </a:xfrm>
          <a:custGeom>
            <a:avLst/>
            <a:gdLst>
              <a:gd name="connsiteX0" fmla="*/ 175 w 301865"/>
              <a:gd name="connsiteY0" fmla="*/ 28810 h 47878"/>
              <a:gd name="connsiteX1" fmla="*/ 206550 w 301865"/>
              <a:gd name="connsiteY1" fmla="*/ 235 h 47878"/>
              <a:gd name="connsiteX2" fmla="*/ 190675 w 301865"/>
              <a:gd name="connsiteY2" fmla="*/ 16110 h 47878"/>
              <a:gd name="connsiteX3" fmla="*/ 257350 w 301865"/>
              <a:gd name="connsiteY3" fmla="*/ 31985 h 47878"/>
              <a:gd name="connsiteX4" fmla="*/ 301800 w 301865"/>
              <a:gd name="connsiteY4" fmla="*/ 47860 h 47878"/>
              <a:gd name="connsiteX5" fmla="*/ 247825 w 301865"/>
              <a:gd name="connsiteY5" fmla="*/ 28810 h 47878"/>
              <a:gd name="connsiteX6" fmla="*/ 171625 w 301865"/>
              <a:gd name="connsiteY6" fmla="*/ 235 h 47878"/>
              <a:gd name="connsiteX7" fmla="*/ 175 w 301865"/>
              <a:gd name="connsiteY7" fmla="*/ 28810 h 4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65" h="47878">
                <a:moveTo>
                  <a:pt x="175" y="28810"/>
                </a:moveTo>
                <a:cubicBezTo>
                  <a:pt x="5996" y="28810"/>
                  <a:pt x="206550" y="235"/>
                  <a:pt x="206550" y="235"/>
                </a:cubicBezTo>
                <a:cubicBezTo>
                  <a:pt x="238300" y="-1882"/>
                  <a:pt x="182208" y="10818"/>
                  <a:pt x="190675" y="16110"/>
                </a:cubicBezTo>
                <a:cubicBezTo>
                  <a:pt x="199142" y="21402"/>
                  <a:pt x="238829" y="26693"/>
                  <a:pt x="257350" y="31985"/>
                </a:cubicBezTo>
                <a:cubicBezTo>
                  <a:pt x="275871" y="37277"/>
                  <a:pt x="303387" y="48389"/>
                  <a:pt x="301800" y="47860"/>
                </a:cubicBezTo>
                <a:cubicBezTo>
                  <a:pt x="300213" y="47331"/>
                  <a:pt x="247825" y="28810"/>
                  <a:pt x="247825" y="28810"/>
                </a:cubicBezTo>
                <a:cubicBezTo>
                  <a:pt x="226129" y="20873"/>
                  <a:pt x="208137" y="-1352"/>
                  <a:pt x="171625" y="235"/>
                </a:cubicBezTo>
                <a:cubicBezTo>
                  <a:pt x="135113" y="1822"/>
                  <a:pt x="-5646" y="28810"/>
                  <a:pt x="175" y="288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37A1A5DD-5694-A5FC-456D-1D705C983B4F}"/>
              </a:ext>
            </a:extLst>
          </p:cNvPr>
          <p:cNvSpPr/>
          <p:nvPr/>
        </p:nvSpPr>
        <p:spPr>
          <a:xfrm>
            <a:off x="6705004" y="2184374"/>
            <a:ext cx="221579" cy="66977"/>
          </a:xfrm>
          <a:custGeom>
            <a:avLst/>
            <a:gdLst>
              <a:gd name="connsiteX0" fmla="*/ 596 w 221579"/>
              <a:gd name="connsiteY0" fmla="*/ 25426 h 66977"/>
              <a:gd name="connsiteX1" fmla="*/ 213321 w 221579"/>
              <a:gd name="connsiteY1" fmla="*/ 66701 h 66977"/>
              <a:gd name="connsiteX2" fmla="*/ 172046 w 221579"/>
              <a:gd name="connsiteY2" fmla="*/ 41301 h 66977"/>
              <a:gd name="connsiteX3" fmla="*/ 114896 w 221579"/>
              <a:gd name="connsiteY3" fmla="*/ 26 h 66977"/>
              <a:gd name="connsiteX4" fmla="*/ 175221 w 221579"/>
              <a:gd name="connsiteY4" fmla="*/ 47651 h 66977"/>
              <a:gd name="connsiteX5" fmla="*/ 149821 w 221579"/>
              <a:gd name="connsiteY5" fmla="*/ 47651 h 66977"/>
              <a:gd name="connsiteX6" fmla="*/ 596 w 221579"/>
              <a:gd name="connsiteY6" fmla="*/ 25426 h 6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579" h="66977">
                <a:moveTo>
                  <a:pt x="596" y="25426"/>
                </a:moveTo>
                <a:cubicBezTo>
                  <a:pt x="11179" y="28601"/>
                  <a:pt x="184746" y="64055"/>
                  <a:pt x="213321" y="66701"/>
                </a:cubicBezTo>
                <a:cubicBezTo>
                  <a:pt x="241896" y="69347"/>
                  <a:pt x="188450" y="52413"/>
                  <a:pt x="172046" y="41301"/>
                </a:cubicBezTo>
                <a:cubicBezTo>
                  <a:pt x="155642" y="30189"/>
                  <a:pt x="114367" y="-1032"/>
                  <a:pt x="114896" y="26"/>
                </a:cubicBezTo>
                <a:cubicBezTo>
                  <a:pt x="115425" y="1084"/>
                  <a:pt x="169400" y="39714"/>
                  <a:pt x="175221" y="47651"/>
                </a:cubicBezTo>
                <a:cubicBezTo>
                  <a:pt x="181042" y="55588"/>
                  <a:pt x="176279" y="49768"/>
                  <a:pt x="149821" y="47651"/>
                </a:cubicBezTo>
                <a:cubicBezTo>
                  <a:pt x="123363" y="45534"/>
                  <a:pt x="-9987" y="22251"/>
                  <a:pt x="596" y="254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829FF169-AF3B-1FB1-4E94-C4E2378041EC}"/>
              </a:ext>
            </a:extLst>
          </p:cNvPr>
          <p:cNvSpPr/>
          <p:nvPr/>
        </p:nvSpPr>
        <p:spPr>
          <a:xfrm>
            <a:off x="6857956" y="2184394"/>
            <a:ext cx="179054" cy="133832"/>
          </a:xfrm>
          <a:custGeom>
            <a:avLst/>
            <a:gdLst>
              <a:gd name="connsiteX0" fmla="*/ 44 w 179054"/>
              <a:gd name="connsiteY0" fmla="*/ 6 h 133832"/>
              <a:gd name="connsiteX1" fmla="*/ 101644 w 179054"/>
              <a:gd name="connsiteY1" fmla="*/ 53981 h 133832"/>
              <a:gd name="connsiteX2" fmla="*/ 177844 w 179054"/>
              <a:gd name="connsiteY2" fmla="*/ 133356 h 133832"/>
              <a:gd name="connsiteX3" fmla="*/ 146094 w 179054"/>
              <a:gd name="connsiteY3" fmla="*/ 85731 h 133832"/>
              <a:gd name="connsiteX4" fmla="*/ 114344 w 179054"/>
              <a:gd name="connsiteY4" fmla="*/ 57156 h 133832"/>
              <a:gd name="connsiteX5" fmla="*/ 44 w 179054"/>
              <a:gd name="connsiteY5" fmla="*/ 6 h 13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54" h="133832">
                <a:moveTo>
                  <a:pt x="44" y="6"/>
                </a:moveTo>
                <a:cubicBezTo>
                  <a:pt x="-2073" y="-523"/>
                  <a:pt x="72011" y="31756"/>
                  <a:pt x="101644" y="53981"/>
                </a:cubicBezTo>
                <a:cubicBezTo>
                  <a:pt x="131277" y="76206"/>
                  <a:pt x="170436" y="128064"/>
                  <a:pt x="177844" y="133356"/>
                </a:cubicBezTo>
                <a:cubicBezTo>
                  <a:pt x="185252" y="138648"/>
                  <a:pt x="156677" y="98431"/>
                  <a:pt x="146094" y="85731"/>
                </a:cubicBezTo>
                <a:cubicBezTo>
                  <a:pt x="135511" y="73031"/>
                  <a:pt x="138686" y="70914"/>
                  <a:pt x="114344" y="57156"/>
                </a:cubicBezTo>
                <a:cubicBezTo>
                  <a:pt x="90002" y="43398"/>
                  <a:pt x="2161" y="535"/>
                  <a:pt x="44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04D97AE3-8FFA-074B-7AB2-A6AF48A71051}"/>
              </a:ext>
            </a:extLst>
          </p:cNvPr>
          <p:cNvSpPr/>
          <p:nvPr/>
        </p:nvSpPr>
        <p:spPr>
          <a:xfrm>
            <a:off x="6226064" y="2288384"/>
            <a:ext cx="140122" cy="321509"/>
          </a:xfrm>
          <a:custGeom>
            <a:avLst/>
            <a:gdLst>
              <a:gd name="connsiteX0" fmla="*/ 139811 w 140122"/>
              <a:gd name="connsiteY0" fmla="*/ 791 h 321509"/>
              <a:gd name="connsiteX1" fmla="*/ 3286 w 140122"/>
              <a:gd name="connsiteY1" fmla="*/ 280191 h 321509"/>
              <a:gd name="connsiteX2" fmla="*/ 41386 w 140122"/>
              <a:gd name="connsiteY2" fmla="*/ 223041 h 321509"/>
              <a:gd name="connsiteX3" fmla="*/ 111 w 140122"/>
              <a:gd name="connsiteY3" fmla="*/ 321466 h 321509"/>
              <a:gd name="connsiteX4" fmla="*/ 28686 w 140122"/>
              <a:gd name="connsiteY4" fmla="*/ 235741 h 321509"/>
              <a:gd name="connsiteX5" fmla="*/ 12811 w 140122"/>
              <a:gd name="connsiteY5" fmla="*/ 245266 h 321509"/>
              <a:gd name="connsiteX6" fmla="*/ 54086 w 140122"/>
              <a:gd name="connsiteY6" fmla="*/ 162716 h 321509"/>
              <a:gd name="connsiteX7" fmla="*/ 41386 w 140122"/>
              <a:gd name="connsiteY7" fmla="*/ 194466 h 321509"/>
              <a:gd name="connsiteX8" fmla="*/ 139811 w 140122"/>
              <a:gd name="connsiteY8" fmla="*/ 791 h 32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122" h="321509">
                <a:moveTo>
                  <a:pt x="139811" y="791"/>
                </a:moveTo>
                <a:cubicBezTo>
                  <a:pt x="133461" y="15079"/>
                  <a:pt x="19690" y="243149"/>
                  <a:pt x="3286" y="280191"/>
                </a:cubicBezTo>
                <a:cubicBezTo>
                  <a:pt x="-13118" y="317233"/>
                  <a:pt x="41915" y="216162"/>
                  <a:pt x="41386" y="223041"/>
                </a:cubicBezTo>
                <a:cubicBezTo>
                  <a:pt x="40857" y="229920"/>
                  <a:pt x="2228" y="319349"/>
                  <a:pt x="111" y="321466"/>
                </a:cubicBezTo>
                <a:cubicBezTo>
                  <a:pt x="-2006" y="323583"/>
                  <a:pt x="26569" y="248441"/>
                  <a:pt x="28686" y="235741"/>
                </a:cubicBezTo>
                <a:cubicBezTo>
                  <a:pt x="30803" y="223041"/>
                  <a:pt x="8578" y="257437"/>
                  <a:pt x="12811" y="245266"/>
                </a:cubicBezTo>
                <a:cubicBezTo>
                  <a:pt x="17044" y="233095"/>
                  <a:pt x="49323" y="171183"/>
                  <a:pt x="54086" y="162716"/>
                </a:cubicBezTo>
                <a:cubicBezTo>
                  <a:pt x="58849" y="154249"/>
                  <a:pt x="29215" y="218808"/>
                  <a:pt x="41386" y="194466"/>
                </a:cubicBezTo>
                <a:cubicBezTo>
                  <a:pt x="53557" y="170124"/>
                  <a:pt x="146161" y="-13497"/>
                  <a:pt x="139811" y="7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3110AB8D-4A38-4088-C845-51B044D85FD2}"/>
              </a:ext>
            </a:extLst>
          </p:cNvPr>
          <p:cNvSpPr/>
          <p:nvPr/>
        </p:nvSpPr>
        <p:spPr>
          <a:xfrm>
            <a:off x="6298994" y="2205803"/>
            <a:ext cx="62206" cy="201808"/>
          </a:xfrm>
          <a:custGeom>
            <a:avLst/>
            <a:gdLst>
              <a:gd name="connsiteX0" fmla="*/ 60531 w 62206"/>
              <a:gd name="connsiteY0" fmla="*/ 3997 h 201808"/>
              <a:gd name="connsiteX1" fmla="*/ 206 w 62206"/>
              <a:gd name="connsiteY1" fmla="*/ 200847 h 201808"/>
              <a:gd name="connsiteX2" fmla="*/ 41481 w 62206"/>
              <a:gd name="connsiteY2" fmla="*/ 77022 h 201808"/>
              <a:gd name="connsiteX3" fmla="*/ 60531 w 62206"/>
              <a:gd name="connsiteY3" fmla="*/ 3997 h 20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06" h="201808">
                <a:moveTo>
                  <a:pt x="60531" y="3997"/>
                </a:moveTo>
                <a:cubicBezTo>
                  <a:pt x="53652" y="24634"/>
                  <a:pt x="3381" y="188676"/>
                  <a:pt x="206" y="200847"/>
                </a:cubicBezTo>
                <a:cubicBezTo>
                  <a:pt x="-2969" y="213018"/>
                  <a:pt x="31427" y="106126"/>
                  <a:pt x="41481" y="77022"/>
                </a:cubicBezTo>
                <a:cubicBezTo>
                  <a:pt x="51535" y="47918"/>
                  <a:pt x="67410" y="-16640"/>
                  <a:pt x="60531" y="39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95D07B11-FF8D-646C-63B3-DD01DA93E16D}"/>
              </a:ext>
            </a:extLst>
          </p:cNvPr>
          <p:cNvSpPr/>
          <p:nvPr/>
        </p:nvSpPr>
        <p:spPr>
          <a:xfrm>
            <a:off x="6187147" y="2314935"/>
            <a:ext cx="93428" cy="419173"/>
          </a:xfrm>
          <a:custGeom>
            <a:avLst/>
            <a:gdLst>
              <a:gd name="connsiteX0" fmla="*/ 89828 w 93428"/>
              <a:gd name="connsiteY0" fmla="*/ 5990 h 419173"/>
              <a:gd name="connsiteX1" fmla="*/ 13628 w 93428"/>
              <a:gd name="connsiteY1" fmla="*/ 221890 h 419173"/>
              <a:gd name="connsiteX2" fmla="*/ 10453 w 93428"/>
              <a:gd name="connsiteY2" fmla="*/ 282215 h 419173"/>
              <a:gd name="connsiteX3" fmla="*/ 29503 w 93428"/>
              <a:gd name="connsiteY3" fmla="*/ 256815 h 419173"/>
              <a:gd name="connsiteX4" fmla="*/ 928 w 93428"/>
              <a:gd name="connsiteY4" fmla="*/ 333015 h 419173"/>
              <a:gd name="connsiteX5" fmla="*/ 7278 w 93428"/>
              <a:gd name="connsiteY5" fmla="*/ 418740 h 419173"/>
              <a:gd name="connsiteX6" fmla="*/ 10453 w 93428"/>
              <a:gd name="connsiteY6" fmla="*/ 294915 h 419173"/>
              <a:gd name="connsiteX7" fmla="*/ 16803 w 93428"/>
              <a:gd name="connsiteY7" fmla="*/ 228240 h 419173"/>
              <a:gd name="connsiteX8" fmla="*/ 86653 w 93428"/>
              <a:gd name="connsiteY8" fmla="*/ 113940 h 419173"/>
              <a:gd name="connsiteX9" fmla="*/ 35853 w 93428"/>
              <a:gd name="connsiteY9" fmla="*/ 183790 h 419173"/>
              <a:gd name="connsiteX10" fmla="*/ 77128 w 93428"/>
              <a:gd name="connsiteY10" fmla="*/ 69490 h 419173"/>
              <a:gd name="connsiteX11" fmla="*/ 89828 w 93428"/>
              <a:gd name="connsiteY11" fmla="*/ 5990 h 41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428" h="419173">
                <a:moveTo>
                  <a:pt x="89828" y="5990"/>
                </a:moveTo>
                <a:cubicBezTo>
                  <a:pt x="79245" y="31390"/>
                  <a:pt x="26857" y="175852"/>
                  <a:pt x="13628" y="221890"/>
                </a:cubicBezTo>
                <a:cubicBezTo>
                  <a:pt x="399" y="267928"/>
                  <a:pt x="7807" y="276394"/>
                  <a:pt x="10453" y="282215"/>
                </a:cubicBezTo>
                <a:cubicBezTo>
                  <a:pt x="13099" y="288036"/>
                  <a:pt x="31090" y="248348"/>
                  <a:pt x="29503" y="256815"/>
                </a:cubicBezTo>
                <a:cubicBezTo>
                  <a:pt x="27916" y="265282"/>
                  <a:pt x="4632" y="306028"/>
                  <a:pt x="928" y="333015"/>
                </a:cubicBezTo>
                <a:cubicBezTo>
                  <a:pt x="-2776" y="360002"/>
                  <a:pt x="5690" y="425090"/>
                  <a:pt x="7278" y="418740"/>
                </a:cubicBezTo>
                <a:cubicBezTo>
                  <a:pt x="8865" y="412390"/>
                  <a:pt x="8865" y="326665"/>
                  <a:pt x="10453" y="294915"/>
                </a:cubicBezTo>
                <a:cubicBezTo>
                  <a:pt x="12041" y="263165"/>
                  <a:pt x="4103" y="258403"/>
                  <a:pt x="16803" y="228240"/>
                </a:cubicBezTo>
                <a:cubicBezTo>
                  <a:pt x="29503" y="198078"/>
                  <a:pt x="83478" y="121348"/>
                  <a:pt x="86653" y="113940"/>
                </a:cubicBezTo>
                <a:cubicBezTo>
                  <a:pt x="89828" y="106532"/>
                  <a:pt x="37440" y="191198"/>
                  <a:pt x="35853" y="183790"/>
                </a:cubicBezTo>
                <a:cubicBezTo>
                  <a:pt x="34266" y="176382"/>
                  <a:pt x="69191" y="96477"/>
                  <a:pt x="77128" y="69490"/>
                </a:cubicBezTo>
                <a:cubicBezTo>
                  <a:pt x="85065" y="42503"/>
                  <a:pt x="100411" y="-19410"/>
                  <a:pt x="89828" y="59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77581A83-4DD6-4231-4417-DA7E777B5F22}"/>
              </a:ext>
            </a:extLst>
          </p:cNvPr>
          <p:cNvSpPr/>
          <p:nvPr/>
        </p:nvSpPr>
        <p:spPr>
          <a:xfrm>
            <a:off x="6102098" y="2567819"/>
            <a:ext cx="120947" cy="153180"/>
          </a:xfrm>
          <a:custGeom>
            <a:avLst/>
            <a:gdLst>
              <a:gd name="connsiteX0" fmla="*/ 252 w 120947"/>
              <a:gd name="connsiteY0" fmla="*/ 756 h 153180"/>
              <a:gd name="connsiteX1" fmla="*/ 63752 w 120947"/>
              <a:gd name="connsiteY1" fmla="*/ 96006 h 153180"/>
              <a:gd name="connsiteX2" fmla="*/ 89152 w 120947"/>
              <a:gd name="connsiteY2" fmla="*/ 153156 h 153180"/>
              <a:gd name="connsiteX3" fmla="*/ 66927 w 120947"/>
              <a:gd name="connsiteY3" fmla="*/ 89656 h 153180"/>
              <a:gd name="connsiteX4" fmla="*/ 73277 w 120947"/>
              <a:gd name="connsiteY4" fmla="*/ 38856 h 153180"/>
              <a:gd name="connsiteX5" fmla="*/ 120902 w 120947"/>
              <a:gd name="connsiteY5" fmla="*/ 756 h 153180"/>
              <a:gd name="connsiteX6" fmla="*/ 63752 w 120947"/>
              <a:gd name="connsiteY6" fmla="*/ 57906 h 153180"/>
              <a:gd name="connsiteX7" fmla="*/ 41527 w 120947"/>
              <a:gd name="connsiteY7" fmla="*/ 51556 h 153180"/>
              <a:gd name="connsiteX8" fmla="*/ 252 w 120947"/>
              <a:gd name="connsiteY8" fmla="*/ 756 h 15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47" h="153180">
                <a:moveTo>
                  <a:pt x="252" y="756"/>
                </a:moveTo>
                <a:cubicBezTo>
                  <a:pt x="3956" y="8164"/>
                  <a:pt x="48935" y="70606"/>
                  <a:pt x="63752" y="96006"/>
                </a:cubicBezTo>
                <a:cubicBezTo>
                  <a:pt x="78569" y="121406"/>
                  <a:pt x="88623" y="154214"/>
                  <a:pt x="89152" y="153156"/>
                </a:cubicBezTo>
                <a:cubicBezTo>
                  <a:pt x="89681" y="152098"/>
                  <a:pt x="69573" y="108706"/>
                  <a:pt x="66927" y="89656"/>
                </a:cubicBezTo>
                <a:cubicBezTo>
                  <a:pt x="64281" y="70606"/>
                  <a:pt x="64281" y="53673"/>
                  <a:pt x="73277" y="38856"/>
                </a:cubicBezTo>
                <a:cubicBezTo>
                  <a:pt x="82273" y="24039"/>
                  <a:pt x="122489" y="-2419"/>
                  <a:pt x="120902" y="756"/>
                </a:cubicBezTo>
                <a:cubicBezTo>
                  <a:pt x="119315" y="3931"/>
                  <a:pt x="76981" y="49439"/>
                  <a:pt x="63752" y="57906"/>
                </a:cubicBezTo>
                <a:cubicBezTo>
                  <a:pt x="50523" y="66373"/>
                  <a:pt x="48406" y="60552"/>
                  <a:pt x="41527" y="51556"/>
                </a:cubicBezTo>
                <a:cubicBezTo>
                  <a:pt x="34648" y="42560"/>
                  <a:pt x="-3452" y="-6652"/>
                  <a:pt x="252" y="7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31BA84C9-B32B-345C-6548-C8363DF266CD}"/>
              </a:ext>
            </a:extLst>
          </p:cNvPr>
          <p:cNvSpPr/>
          <p:nvPr/>
        </p:nvSpPr>
        <p:spPr>
          <a:xfrm>
            <a:off x="6203945" y="2533621"/>
            <a:ext cx="123856" cy="213143"/>
          </a:xfrm>
          <a:custGeom>
            <a:avLst/>
            <a:gdLst>
              <a:gd name="connsiteX0" fmla="*/ 5 w 123856"/>
              <a:gd name="connsiteY0" fmla="*/ 88929 h 213143"/>
              <a:gd name="connsiteX1" fmla="*/ 34930 w 123856"/>
              <a:gd name="connsiteY1" fmla="*/ 165129 h 213143"/>
              <a:gd name="connsiteX2" fmla="*/ 3180 w 123856"/>
              <a:gd name="connsiteY2" fmla="*/ 212754 h 213143"/>
              <a:gd name="connsiteX3" fmla="*/ 28580 w 123856"/>
              <a:gd name="connsiteY3" fmla="*/ 139729 h 213143"/>
              <a:gd name="connsiteX4" fmla="*/ 123830 w 123856"/>
              <a:gd name="connsiteY4" fmla="*/ 29 h 213143"/>
              <a:gd name="connsiteX5" fmla="*/ 38105 w 123856"/>
              <a:gd name="connsiteY5" fmla="*/ 127029 h 213143"/>
              <a:gd name="connsiteX6" fmla="*/ 5 w 123856"/>
              <a:gd name="connsiteY6" fmla="*/ 88929 h 21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56" h="213143">
                <a:moveTo>
                  <a:pt x="5" y="88929"/>
                </a:moveTo>
                <a:cubicBezTo>
                  <a:pt x="-524" y="95279"/>
                  <a:pt x="34401" y="144492"/>
                  <a:pt x="34930" y="165129"/>
                </a:cubicBezTo>
                <a:cubicBezTo>
                  <a:pt x="35459" y="185766"/>
                  <a:pt x="4238" y="216987"/>
                  <a:pt x="3180" y="212754"/>
                </a:cubicBezTo>
                <a:cubicBezTo>
                  <a:pt x="2122" y="208521"/>
                  <a:pt x="8472" y="175183"/>
                  <a:pt x="28580" y="139729"/>
                </a:cubicBezTo>
                <a:cubicBezTo>
                  <a:pt x="48688" y="104275"/>
                  <a:pt x="122242" y="2146"/>
                  <a:pt x="123830" y="29"/>
                </a:cubicBezTo>
                <a:cubicBezTo>
                  <a:pt x="125418" y="-2088"/>
                  <a:pt x="55568" y="110625"/>
                  <a:pt x="38105" y="127029"/>
                </a:cubicBezTo>
                <a:cubicBezTo>
                  <a:pt x="20643" y="143433"/>
                  <a:pt x="534" y="82579"/>
                  <a:pt x="5" y="889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2BBFFA05-4489-FF6A-06B8-0CF5A5E4293C}"/>
              </a:ext>
            </a:extLst>
          </p:cNvPr>
          <p:cNvSpPr/>
          <p:nvPr/>
        </p:nvSpPr>
        <p:spPr>
          <a:xfrm>
            <a:off x="6047667" y="2428773"/>
            <a:ext cx="165825" cy="118022"/>
          </a:xfrm>
          <a:custGeom>
            <a:avLst/>
            <a:gdLst>
              <a:gd name="connsiteX0" fmla="*/ 165808 w 165825"/>
              <a:gd name="connsiteY0" fmla="*/ 102 h 118022"/>
              <a:gd name="connsiteX1" fmla="*/ 105483 w 165825"/>
              <a:gd name="connsiteY1" fmla="*/ 76302 h 118022"/>
              <a:gd name="connsiteX2" fmla="*/ 140408 w 165825"/>
              <a:gd name="connsiteY2" fmla="*/ 104877 h 118022"/>
              <a:gd name="connsiteX3" fmla="*/ 76908 w 165825"/>
              <a:gd name="connsiteY3" fmla="*/ 111227 h 118022"/>
              <a:gd name="connsiteX4" fmla="*/ 708 w 165825"/>
              <a:gd name="connsiteY4" fmla="*/ 104877 h 118022"/>
              <a:gd name="connsiteX5" fmla="*/ 124533 w 165825"/>
              <a:gd name="connsiteY5" fmla="*/ 117577 h 118022"/>
              <a:gd name="connsiteX6" fmla="*/ 118183 w 165825"/>
              <a:gd name="connsiteY6" fmla="*/ 85827 h 118022"/>
              <a:gd name="connsiteX7" fmla="*/ 111833 w 165825"/>
              <a:gd name="connsiteY7" fmla="*/ 60427 h 118022"/>
              <a:gd name="connsiteX8" fmla="*/ 165808 w 165825"/>
              <a:gd name="connsiteY8" fmla="*/ 102 h 11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25" h="118022">
                <a:moveTo>
                  <a:pt x="165808" y="102"/>
                </a:moveTo>
                <a:cubicBezTo>
                  <a:pt x="164750" y="2748"/>
                  <a:pt x="109716" y="58840"/>
                  <a:pt x="105483" y="76302"/>
                </a:cubicBezTo>
                <a:cubicBezTo>
                  <a:pt x="101250" y="93764"/>
                  <a:pt x="145170" y="99056"/>
                  <a:pt x="140408" y="104877"/>
                </a:cubicBezTo>
                <a:cubicBezTo>
                  <a:pt x="135646" y="110698"/>
                  <a:pt x="100191" y="111227"/>
                  <a:pt x="76908" y="111227"/>
                </a:cubicBezTo>
                <a:cubicBezTo>
                  <a:pt x="53625" y="111227"/>
                  <a:pt x="-7229" y="103819"/>
                  <a:pt x="708" y="104877"/>
                </a:cubicBezTo>
                <a:cubicBezTo>
                  <a:pt x="8645" y="105935"/>
                  <a:pt x="104954" y="120752"/>
                  <a:pt x="124533" y="117577"/>
                </a:cubicBezTo>
                <a:cubicBezTo>
                  <a:pt x="144112" y="114402"/>
                  <a:pt x="120300" y="95352"/>
                  <a:pt x="118183" y="85827"/>
                </a:cubicBezTo>
                <a:cubicBezTo>
                  <a:pt x="116066" y="76302"/>
                  <a:pt x="103895" y="74185"/>
                  <a:pt x="111833" y="60427"/>
                </a:cubicBezTo>
                <a:cubicBezTo>
                  <a:pt x="119770" y="46669"/>
                  <a:pt x="166866" y="-2544"/>
                  <a:pt x="165808" y="1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E111E7E0-0C91-F4E0-83CD-7017C8526D3B}"/>
              </a:ext>
            </a:extLst>
          </p:cNvPr>
          <p:cNvSpPr/>
          <p:nvPr/>
        </p:nvSpPr>
        <p:spPr>
          <a:xfrm>
            <a:off x="6025952" y="2520913"/>
            <a:ext cx="83089" cy="105218"/>
          </a:xfrm>
          <a:custGeom>
            <a:avLst/>
            <a:gdLst>
              <a:gd name="connsiteX0" fmla="*/ 57348 w 83089"/>
              <a:gd name="connsiteY0" fmla="*/ 37 h 105218"/>
              <a:gd name="connsiteX1" fmla="*/ 16073 w 83089"/>
              <a:gd name="connsiteY1" fmla="*/ 69887 h 105218"/>
              <a:gd name="connsiteX2" fmla="*/ 198 w 83089"/>
              <a:gd name="connsiteY2" fmla="*/ 104812 h 105218"/>
              <a:gd name="connsiteX3" fmla="*/ 9723 w 83089"/>
              <a:gd name="connsiteY3" fmla="*/ 88937 h 105218"/>
              <a:gd name="connsiteX4" fmla="*/ 44648 w 83089"/>
              <a:gd name="connsiteY4" fmla="*/ 88937 h 105218"/>
              <a:gd name="connsiteX5" fmla="*/ 82748 w 83089"/>
              <a:gd name="connsiteY5" fmla="*/ 101637 h 105218"/>
              <a:gd name="connsiteX6" fmla="*/ 60523 w 83089"/>
              <a:gd name="connsiteY6" fmla="*/ 82587 h 105218"/>
              <a:gd name="connsiteX7" fmla="*/ 12898 w 83089"/>
              <a:gd name="connsiteY7" fmla="*/ 76237 h 105218"/>
              <a:gd name="connsiteX8" fmla="*/ 9723 w 83089"/>
              <a:gd name="connsiteY8" fmla="*/ 60362 h 105218"/>
              <a:gd name="connsiteX9" fmla="*/ 57348 w 83089"/>
              <a:gd name="connsiteY9" fmla="*/ 37 h 1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89" h="105218">
                <a:moveTo>
                  <a:pt x="57348" y="37"/>
                </a:moveTo>
                <a:cubicBezTo>
                  <a:pt x="58406" y="1625"/>
                  <a:pt x="25598" y="52425"/>
                  <a:pt x="16073" y="69887"/>
                </a:cubicBezTo>
                <a:cubicBezTo>
                  <a:pt x="6548" y="87350"/>
                  <a:pt x="198" y="104812"/>
                  <a:pt x="198" y="104812"/>
                </a:cubicBezTo>
                <a:cubicBezTo>
                  <a:pt x="-860" y="107987"/>
                  <a:pt x="2315" y="91583"/>
                  <a:pt x="9723" y="88937"/>
                </a:cubicBezTo>
                <a:cubicBezTo>
                  <a:pt x="17131" y="86291"/>
                  <a:pt x="32477" y="86820"/>
                  <a:pt x="44648" y="88937"/>
                </a:cubicBezTo>
                <a:cubicBezTo>
                  <a:pt x="56819" y="91054"/>
                  <a:pt x="80102" y="102695"/>
                  <a:pt x="82748" y="101637"/>
                </a:cubicBezTo>
                <a:cubicBezTo>
                  <a:pt x="85394" y="100579"/>
                  <a:pt x="72165" y="86820"/>
                  <a:pt x="60523" y="82587"/>
                </a:cubicBezTo>
                <a:cubicBezTo>
                  <a:pt x="48881" y="78354"/>
                  <a:pt x="12898" y="76237"/>
                  <a:pt x="12898" y="76237"/>
                </a:cubicBezTo>
                <a:cubicBezTo>
                  <a:pt x="4431" y="72533"/>
                  <a:pt x="2844" y="73062"/>
                  <a:pt x="9723" y="60362"/>
                </a:cubicBezTo>
                <a:cubicBezTo>
                  <a:pt x="16602" y="47662"/>
                  <a:pt x="56290" y="-1551"/>
                  <a:pt x="57348" y="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C3BB898A-4224-DF2D-7806-116C381F8587}"/>
              </a:ext>
            </a:extLst>
          </p:cNvPr>
          <p:cNvSpPr/>
          <p:nvPr/>
        </p:nvSpPr>
        <p:spPr>
          <a:xfrm>
            <a:off x="6073771" y="2555872"/>
            <a:ext cx="59227" cy="138367"/>
          </a:xfrm>
          <a:custGeom>
            <a:avLst/>
            <a:gdLst>
              <a:gd name="connsiteX0" fmla="*/ 4 w 59227"/>
              <a:gd name="connsiteY0" fmla="*/ 3 h 138367"/>
              <a:gd name="connsiteX1" fmla="*/ 53979 w 59227"/>
              <a:gd name="connsiteY1" fmla="*/ 76203 h 138367"/>
              <a:gd name="connsiteX2" fmla="*/ 57154 w 59227"/>
              <a:gd name="connsiteY2" fmla="*/ 136528 h 138367"/>
              <a:gd name="connsiteX3" fmla="*/ 57154 w 59227"/>
              <a:gd name="connsiteY3" fmla="*/ 117478 h 138367"/>
              <a:gd name="connsiteX4" fmla="*/ 34929 w 59227"/>
              <a:gd name="connsiteY4" fmla="*/ 63503 h 138367"/>
              <a:gd name="connsiteX5" fmla="*/ 57154 w 59227"/>
              <a:gd name="connsiteY5" fmla="*/ 73028 h 138367"/>
              <a:gd name="connsiteX6" fmla="*/ 4 w 59227"/>
              <a:gd name="connsiteY6" fmla="*/ 3 h 13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7" h="138367">
                <a:moveTo>
                  <a:pt x="4" y="3"/>
                </a:moveTo>
                <a:cubicBezTo>
                  <a:pt x="-525" y="532"/>
                  <a:pt x="44454" y="53449"/>
                  <a:pt x="53979" y="76203"/>
                </a:cubicBezTo>
                <a:cubicBezTo>
                  <a:pt x="63504" y="98957"/>
                  <a:pt x="57154" y="136528"/>
                  <a:pt x="57154" y="136528"/>
                </a:cubicBezTo>
                <a:cubicBezTo>
                  <a:pt x="57683" y="143407"/>
                  <a:pt x="60858" y="129649"/>
                  <a:pt x="57154" y="117478"/>
                </a:cubicBezTo>
                <a:cubicBezTo>
                  <a:pt x="53450" y="105307"/>
                  <a:pt x="34929" y="70911"/>
                  <a:pt x="34929" y="63503"/>
                </a:cubicBezTo>
                <a:cubicBezTo>
                  <a:pt x="34929" y="56095"/>
                  <a:pt x="60858" y="79907"/>
                  <a:pt x="57154" y="73028"/>
                </a:cubicBezTo>
                <a:cubicBezTo>
                  <a:pt x="53450" y="66149"/>
                  <a:pt x="533" y="-526"/>
                  <a:pt x="4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6170D55-7E59-0A7D-2B64-CD73FB2C11FD}"/>
              </a:ext>
            </a:extLst>
          </p:cNvPr>
          <p:cNvSpPr/>
          <p:nvPr/>
        </p:nvSpPr>
        <p:spPr>
          <a:xfrm>
            <a:off x="6261100" y="2381087"/>
            <a:ext cx="133374" cy="171613"/>
          </a:xfrm>
          <a:custGeom>
            <a:avLst/>
            <a:gdLst>
              <a:gd name="connsiteX0" fmla="*/ 133350 w 133374"/>
              <a:gd name="connsiteY0" fmla="*/ 163 h 171613"/>
              <a:gd name="connsiteX1" fmla="*/ 28575 w 133374"/>
              <a:gd name="connsiteY1" fmla="*/ 104938 h 171613"/>
              <a:gd name="connsiteX2" fmla="*/ 0 w 133374"/>
              <a:gd name="connsiteY2" fmla="*/ 171613 h 171613"/>
              <a:gd name="connsiteX3" fmla="*/ 38100 w 133374"/>
              <a:gd name="connsiteY3" fmla="*/ 82713 h 171613"/>
              <a:gd name="connsiteX4" fmla="*/ 133350 w 133374"/>
              <a:gd name="connsiteY4" fmla="*/ 163 h 1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74" h="171613">
                <a:moveTo>
                  <a:pt x="133350" y="163"/>
                </a:moveTo>
                <a:cubicBezTo>
                  <a:pt x="131763" y="3867"/>
                  <a:pt x="50800" y="76363"/>
                  <a:pt x="28575" y="104938"/>
                </a:cubicBezTo>
                <a:cubicBezTo>
                  <a:pt x="6350" y="133513"/>
                  <a:pt x="0" y="171613"/>
                  <a:pt x="0" y="171613"/>
                </a:cubicBezTo>
                <a:cubicBezTo>
                  <a:pt x="1587" y="167909"/>
                  <a:pt x="17462" y="108642"/>
                  <a:pt x="38100" y="82713"/>
                </a:cubicBezTo>
                <a:cubicBezTo>
                  <a:pt x="58737" y="56784"/>
                  <a:pt x="134937" y="-3541"/>
                  <a:pt x="133350" y="1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A067FC9C-CC3E-3235-222B-F7080497E6FD}"/>
              </a:ext>
            </a:extLst>
          </p:cNvPr>
          <p:cNvSpPr/>
          <p:nvPr/>
        </p:nvSpPr>
        <p:spPr>
          <a:xfrm>
            <a:off x="6283035" y="2292326"/>
            <a:ext cx="46294" cy="352988"/>
          </a:xfrm>
          <a:custGeom>
            <a:avLst/>
            <a:gdLst>
              <a:gd name="connsiteX0" fmla="*/ 22515 w 46294"/>
              <a:gd name="connsiteY0" fmla="*/ 24 h 352988"/>
              <a:gd name="connsiteX1" fmla="*/ 22515 w 46294"/>
              <a:gd name="connsiteY1" fmla="*/ 250849 h 352988"/>
              <a:gd name="connsiteX2" fmla="*/ 28865 w 46294"/>
              <a:gd name="connsiteY2" fmla="*/ 234974 h 352988"/>
              <a:gd name="connsiteX3" fmla="*/ 25690 w 46294"/>
              <a:gd name="connsiteY3" fmla="*/ 320699 h 352988"/>
              <a:gd name="connsiteX4" fmla="*/ 290 w 46294"/>
              <a:gd name="connsiteY4" fmla="*/ 352449 h 352988"/>
              <a:gd name="connsiteX5" fmla="*/ 44740 w 46294"/>
              <a:gd name="connsiteY5" fmla="*/ 298474 h 352988"/>
              <a:gd name="connsiteX6" fmla="*/ 35215 w 46294"/>
              <a:gd name="connsiteY6" fmla="*/ 298474 h 352988"/>
              <a:gd name="connsiteX7" fmla="*/ 25690 w 46294"/>
              <a:gd name="connsiteY7" fmla="*/ 200049 h 352988"/>
              <a:gd name="connsiteX8" fmla="*/ 32040 w 46294"/>
              <a:gd name="connsiteY8" fmla="*/ 234974 h 352988"/>
              <a:gd name="connsiteX9" fmla="*/ 22515 w 46294"/>
              <a:gd name="connsiteY9" fmla="*/ 24 h 35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94" h="352988">
                <a:moveTo>
                  <a:pt x="22515" y="24"/>
                </a:moveTo>
                <a:cubicBezTo>
                  <a:pt x="20927" y="2670"/>
                  <a:pt x="22515" y="250849"/>
                  <a:pt x="22515" y="250849"/>
                </a:cubicBezTo>
                <a:cubicBezTo>
                  <a:pt x="23573" y="290007"/>
                  <a:pt x="28336" y="223332"/>
                  <a:pt x="28865" y="234974"/>
                </a:cubicBezTo>
                <a:cubicBezTo>
                  <a:pt x="29394" y="246616"/>
                  <a:pt x="30452" y="301120"/>
                  <a:pt x="25690" y="320699"/>
                </a:cubicBezTo>
                <a:cubicBezTo>
                  <a:pt x="20928" y="340278"/>
                  <a:pt x="-2885" y="356153"/>
                  <a:pt x="290" y="352449"/>
                </a:cubicBezTo>
                <a:cubicBezTo>
                  <a:pt x="3465" y="348745"/>
                  <a:pt x="44740" y="298474"/>
                  <a:pt x="44740" y="298474"/>
                </a:cubicBezTo>
                <a:cubicBezTo>
                  <a:pt x="50561" y="289478"/>
                  <a:pt x="38390" y="314878"/>
                  <a:pt x="35215" y="298474"/>
                </a:cubicBezTo>
                <a:cubicBezTo>
                  <a:pt x="32040" y="282070"/>
                  <a:pt x="26219" y="210632"/>
                  <a:pt x="25690" y="200049"/>
                </a:cubicBezTo>
                <a:cubicBezTo>
                  <a:pt x="25161" y="189466"/>
                  <a:pt x="31511" y="260903"/>
                  <a:pt x="32040" y="234974"/>
                </a:cubicBezTo>
                <a:cubicBezTo>
                  <a:pt x="32569" y="209045"/>
                  <a:pt x="24103" y="-2622"/>
                  <a:pt x="22515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20EA8860-95CC-CFC2-632F-1C625E904745}"/>
              </a:ext>
            </a:extLst>
          </p:cNvPr>
          <p:cNvSpPr/>
          <p:nvPr/>
        </p:nvSpPr>
        <p:spPr>
          <a:xfrm>
            <a:off x="6194403" y="2646878"/>
            <a:ext cx="260729" cy="147136"/>
          </a:xfrm>
          <a:custGeom>
            <a:avLst/>
            <a:gdLst>
              <a:gd name="connsiteX0" fmla="*/ 22 w 260729"/>
              <a:gd name="connsiteY0" fmla="*/ 74097 h 147136"/>
              <a:gd name="connsiteX1" fmla="*/ 180997 w 260729"/>
              <a:gd name="connsiteY1" fmla="*/ 1072 h 147136"/>
              <a:gd name="connsiteX2" fmla="*/ 196872 w 260729"/>
              <a:gd name="connsiteY2" fmla="*/ 32822 h 147136"/>
              <a:gd name="connsiteX3" fmla="*/ 247672 w 260729"/>
              <a:gd name="connsiteY3" fmla="*/ 64572 h 147136"/>
              <a:gd name="connsiteX4" fmla="*/ 260372 w 260729"/>
              <a:gd name="connsiteY4" fmla="*/ 147122 h 147136"/>
              <a:gd name="connsiteX5" fmla="*/ 254022 w 260729"/>
              <a:gd name="connsiteY5" fmla="*/ 70922 h 147136"/>
              <a:gd name="connsiteX6" fmla="*/ 222272 w 260729"/>
              <a:gd name="connsiteY6" fmla="*/ 23297 h 147136"/>
              <a:gd name="connsiteX7" fmla="*/ 231797 w 260729"/>
              <a:gd name="connsiteY7" fmla="*/ 35997 h 147136"/>
              <a:gd name="connsiteX8" fmla="*/ 200047 w 260729"/>
              <a:gd name="connsiteY8" fmla="*/ 7422 h 147136"/>
              <a:gd name="connsiteX9" fmla="*/ 171472 w 260729"/>
              <a:gd name="connsiteY9" fmla="*/ 23297 h 147136"/>
              <a:gd name="connsiteX10" fmla="*/ 193697 w 260729"/>
              <a:gd name="connsiteY10" fmla="*/ 4247 h 147136"/>
              <a:gd name="connsiteX11" fmla="*/ 22 w 260729"/>
              <a:gd name="connsiteY11" fmla="*/ 74097 h 14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729" h="147136">
                <a:moveTo>
                  <a:pt x="22" y="74097"/>
                </a:moveTo>
                <a:cubicBezTo>
                  <a:pt x="-2095" y="73568"/>
                  <a:pt x="148189" y="7951"/>
                  <a:pt x="180997" y="1072"/>
                </a:cubicBezTo>
                <a:cubicBezTo>
                  <a:pt x="213805" y="-5807"/>
                  <a:pt x="185760" y="22239"/>
                  <a:pt x="196872" y="32822"/>
                </a:cubicBezTo>
                <a:cubicBezTo>
                  <a:pt x="207984" y="43405"/>
                  <a:pt x="237089" y="45522"/>
                  <a:pt x="247672" y="64572"/>
                </a:cubicBezTo>
                <a:cubicBezTo>
                  <a:pt x="258255" y="83622"/>
                  <a:pt x="259314" y="146064"/>
                  <a:pt x="260372" y="147122"/>
                </a:cubicBezTo>
                <a:cubicBezTo>
                  <a:pt x="261430" y="148180"/>
                  <a:pt x="260372" y="91559"/>
                  <a:pt x="254022" y="70922"/>
                </a:cubicBezTo>
                <a:cubicBezTo>
                  <a:pt x="247672" y="50285"/>
                  <a:pt x="222272" y="23297"/>
                  <a:pt x="222272" y="23297"/>
                </a:cubicBezTo>
                <a:cubicBezTo>
                  <a:pt x="218568" y="17476"/>
                  <a:pt x="235501" y="38643"/>
                  <a:pt x="231797" y="35997"/>
                </a:cubicBezTo>
                <a:cubicBezTo>
                  <a:pt x="228093" y="33351"/>
                  <a:pt x="210101" y="9539"/>
                  <a:pt x="200047" y="7422"/>
                </a:cubicBezTo>
                <a:cubicBezTo>
                  <a:pt x="189993" y="5305"/>
                  <a:pt x="172530" y="23826"/>
                  <a:pt x="171472" y="23297"/>
                </a:cubicBezTo>
                <a:cubicBezTo>
                  <a:pt x="170414" y="22768"/>
                  <a:pt x="221743" y="-3161"/>
                  <a:pt x="193697" y="4247"/>
                </a:cubicBezTo>
                <a:cubicBezTo>
                  <a:pt x="165651" y="11655"/>
                  <a:pt x="2139" y="74626"/>
                  <a:pt x="22" y="740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A1BBC681-D4C1-7F65-9A5A-57BC652B5A38}"/>
              </a:ext>
            </a:extLst>
          </p:cNvPr>
          <p:cNvSpPr/>
          <p:nvPr/>
        </p:nvSpPr>
        <p:spPr>
          <a:xfrm>
            <a:off x="6124544" y="2673256"/>
            <a:ext cx="80683" cy="79383"/>
          </a:xfrm>
          <a:custGeom>
            <a:avLst/>
            <a:gdLst>
              <a:gd name="connsiteX0" fmla="*/ 31 w 80683"/>
              <a:gd name="connsiteY0" fmla="*/ 94 h 79383"/>
              <a:gd name="connsiteX1" fmla="*/ 76231 w 80683"/>
              <a:gd name="connsiteY1" fmla="*/ 76294 h 79383"/>
              <a:gd name="connsiteX2" fmla="*/ 66706 w 80683"/>
              <a:gd name="connsiteY2" fmla="*/ 60419 h 79383"/>
              <a:gd name="connsiteX3" fmla="*/ 31 w 80683"/>
              <a:gd name="connsiteY3" fmla="*/ 94 h 7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83" h="79383">
                <a:moveTo>
                  <a:pt x="31" y="94"/>
                </a:moveTo>
                <a:cubicBezTo>
                  <a:pt x="1619" y="2740"/>
                  <a:pt x="65119" y="66240"/>
                  <a:pt x="76231" y="76294"/>
                </a:cubicBezTo>
                <a:cubicBezTo>
                  <a:pt x="87343" y="86348"/>
                  <a:pt x="75173" y="69415"/>
                  <a:pt x="66706" y="60419"/>
                </a:cubicBezTo>
                <a:cubicBezTo>
                  <a:pt x="58239" y="51423"/>
                  <a:pt x="-1557" y="-2552"/>
                  <a:pt x="31" y="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182E2841-AC3E-DCC6-2903-4A24EA43BECD}"/>
              </a:ext>
            </a:extLst>
          </p:cNvPr>
          <p:cNvSpPr/>
          <p:nvPr/>
        </p:nvSpPr>
        <p:spPr>
          <a:xfrm>
            <a:off x="6210289" y="2691138"/>
            <a:ext cx="227339" cy="74366"/>
          </a:xfrm>
          <a:custGeom>
            <a:avLst/>
            <a:gdLst>
              <a:gd name="connsiteX0" fmla="*/ 11 w 227339"/>
              <a:gd name="connsiteY0" fmla="*/ 71112 h 74366"/>
              <a:gd name="connsiteX1" fmla="*/ 98436 w 227339"/>
              <a:gd name="connsiteY1" fmla="*/ 10787 h 74366"/>
              <a:gd name="connsiteX2" fmla="*/ 161936 w 227339"/>
              <a:gd name="connsiteY2" fmla="*/ 23487 h 74366"/>
              <a:gd name="connsiteX3" fmla="*/ 206386 w 227339"/>
              <a:gd name="connsiteY3" fmla="*/ 45712 h 74366"/>
              <a:gd name="connsiteX4" fmla="*/ 225436 w 227339"/>
              <a:gd name="connsiteY4" fmla="*/ 67937 h 74366"/>
              <a:gd name="connsiteX5" fmla="*/ 161936 w 227339"/>
              <a:gd name="connsiteY5" fmla="*/ 74287 h 74366"/>
              <a:gd name="connsiteX6" fmla="*/ 222261 w 227339"/>
              <a:gd name="connsiteY6" fmla="*/ 64762 h 74366"/>
              <a:gd name="connsiteX7" fmla="*/ 203211 w 227339"/>
              <a:gd name="connsiteY7" fmla="*/ 36187 h 74366"/>
              <a:gd name="connsiteX8" fmla="*/ 158761 w 227339"/>
              <a:gd name="connsiteY8" fmla="*/ 17137 h 74366"/>
              <a:gd name="connsiteX9" fmla="*/ 104786 w 227339"/>
              <a:gd name="connsiteY9" fmla="*/ 1262 h 74366"/>
              <a:gd name="connsiteX10" fmla="*/ 11 w 227339"/>
              <a:gd name="connsiteY10" fmla="*/ 71112 h 7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339" h="74366">
                <a:moveTo>
                  <a:pt x="11" y="71112"/>
                </a:moveTo>
                <a:cubicBezTo>
                  <a:pt x="-1047" y="72700"/>
                  <a:pt x="71449" y="18724"/>
                  <a:pt x="98436" y="10787"/>
                </a:cubicBezTo>
                <a:cubicBezTo>
                  <a:pt x="125423" y="2850"/>
                  <a:pt x="143944" y="17666"/>
                  <a:pt x="161936" y="23487"/>
                </a:cubicBezTo>
                <a:cubicBezTo>
                  <a:pt x="179928" y="29308"/>
                  <a:pt x="195803" y="38304"/>
                  <a:pt x="206386" y="45712"/>
                </a:cubicBezTo>
                <a:cubicBezTo>
                  <a:pt x="216969" y="53120"/>
                  <a:pt x="232844" y="63174"/>
                  <a:pt x="225436" y="67937"/>
                </a:cubicBezTo>
                <a:cubicBezTo>
                  <a:pt x="218028" y="72700"/>
                  <a:pt x="162465" y="74816"/>
                  <a:pt x="161936" y="74287"/>
                </a:cubicBezTo>
                <a:cubicBezTo>
                  <a:pt x="161407" y="73758"/>
                  <a:pt x="215382" y="71112"/>
                  <a:pt x="222261" y="64762"/>
                </a:cubicBezTo>
                <a:cubicBezTo>
                  <a:pt x="229140" y="58412"/>
                  <a:pt x="213794" y="44124"/>
                  <a:pt x="203211" y="36187"/>
                </a:cubicBezTo>
                <a:cubicBezTo>
                  <a:pt x="192628" y="28250"/>
                  <a:pt x="175165" y="22958"/>
                  <a:pt x="158761" y="17137"/>
                </a:cubicBezTo>
                <a:cubicBezTo>
                  <a:pt x="142357" y="11316"/>
                  <a:pt x="127011" y="-4559"/>
                  <a:pt x="104786" y="1262"/>
                </a:cubicBezTo>
                <a:cubicBezTo>
                  <a:pt x="82561" y="7083"/>
                  <a:pt x="1069" y="69524"/>
                  <a:pt x="11" y="711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4DEDB796-B49D-D314-8AE1-A39A3CBB0F8C}"/>
              </a:ext>
            </a:extLst>
          </p:cNvPr>
          <p:cNvSpPr/>
          <p:nvPr/>
        </p:nvSpPr>
        <p:spPr>
          <a:xfrm>
            <a:off x="6035600" y="2615501"/>
            <a:ext cx="80817" cy="48705"/>
          </a:xfrm>
          <a:custGeom>
            <a:avLst/>
            <a:gdLst>
              <a:gd name="connsiteX0" fmla="*/ 75 w 80817"/>
              <a:gd name="connsiteY0" fmla="*/ 10224 h 48705"/>
              <a:gd name="connsiteX1" fmla="*/ 54050 w 80817"/>
              <a:gd name="connsiteY1" fmla="*/ 7049 h 48705"/>
              <a:gd name="connsiteX2" fmla="*/ 79450 w 80817"/>
              <a:gd name="connsiteY2" fmla="*/ 48324 h 48705"/>
              <a:gd name="connsiteX3" fmla="*/ 76275 w 80817"/>
              <a:gd name="connsiteY3" fmla="*/ 26099 h 48705"/>
              <a:gd name="connsiteX4" fmla="*/ 66750 w 80817"/>
              <a:gd name="connsiteY4" fmla="*/ 699 h 48705"/>
              <a:gd name="connsiteX5" fmla="*/ 75 w 80817"/>
              <a:gd name="connsiteY5" fmla="*/ 10224 h 4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17" h="48705">
                <a:moveTo>
                  <a:pt x="75" y="10224"/>
                </a:moveTo>
                <a:cubicBezTo>
                  <a:pt x="-2042" y="11282"/>
                  <a:pt x="40821" y="699"/>
                  <a:pt x="54050" y="7049"/>
                </a:cubicBezTo>
                <a:cubicBezTo>
                  <a:pt x="67279" y="13399"/>
                  <a:pt x="75746" y="45149"/>
                  <a:pt x="79450" y="48324"/>
                </a:cubicBezTo>
                <a:cubicBezTo>
                  <a:pt x="83154" y="51499"/>
                  <a:pt x="78392" y="34036"/>
                  <a:pt x="76275" y="26099"/>
                </a:cubicBezTo>
                <a:cubicBezTo>
                  <a:pt x="74158" y="18162"/>
                  <a:pt x="75217" y="4403"/>
                  <a:pt x="66750" y="699"/>
                </a:cubicBezTo>
                <a:cubicBezTo>
                  <a:pt x="58283" y="-3005"/>
                  <a:pt x="2192" y="9166"/>
                  <a:pt x="75" y="102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434DC9F9-E600-90B5-6DB6-523F3C24ED37}"/>
              </a:ext>
            </a:extLst>
          </p:cNvPr>
          <p:cNvSpPr/>
          <p:nvPr/>
        </p:nvSpPr>
        <p:spPr>
          <a:xfrm>
            <a:off x="6012905" y="2514408"/>
            <a:ext cx="60911" cy="155840"/>
          </a:xfrm>
          <a:custGeom>
            <a:avLst/>
            <a:gdLst>
              <a:gd name="connsiteX0" fmla="*/ 60870 w 60911"/>
              <a:gd name="connsiteY0" fmla="*/ 192 h 155840"/>
              <a:gd name="connsiteX1" fmla="*/ 10070 w 60911"/>
              <a:gd name="connsiteY1" fmla="*/ 63692 h 155840"/>
              <a:gd name="connsiteX2" fmla="*/ 13245 w 60911"/>
              <a:gd name="connsiteY2" fmla="*/ 98617 h 155840"/>
              <a:gd name="connsiteX3" fmla="*/ 32295 w 60911"/>
              <a:gd name="connsiteY3" fmla="*/ 155767 h 155840"/>
              <a:gd name="connsiteX4" fmla="*/ 545 w 60911"/>
              <a:gd name="connsiteY4" fmla="*/ 85917 h 155840"/>
              <a:gd name="connsiteX5" fmla="*/ 60870 w 60911"/>
              <a:gd name="connsiteY5" fmla="*/ 192 h 15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" h="155840">
                <a:moveTo>
                  <a:pt x="60870" y="192"/>
                </a:moveTo>
                <a:cubicBezTo>
                  <a:pt x="62457" y="-3512"/>
                  <a:pt x="18007" y="47288"/>
                  <a:pt x="10070" y="63692"/>
                </a:cubicBezTo>
                <a:cubicBezTo>
                  <a:pt x="2132" y="80096"/>
                  <a:pt x="9541" y="83271"/>
                  <a:pt x="13245" y="98617"/>
                </a:cubicBezTo>
                <a:cubicBezTo>
                  <a:pt x="16949" y="113963"/>
                  <a:pt x="34412" y="157884"/>
                  <a:pt x="32295" y="155767"/>
                </a:cubicBezTo>
                <a:cubicBezTo>
                  <a:pt x="30178" y="153650"/>
                  <a:pt x="-4747" y="106554"/>
                  <a:pt x="545" y="85917"/>
                </a:cubicBezTo>
                <a:cubicBezTo>
                  <a:pt x="5837" y="65280"/>
                  <a:pt x="59283" y="3896"/>
                  <a:pt x="60870" y="1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7AD02A33-D32C-3685-E1AF-AF7E517952D9}"/>
              </a:ext>
            </a:extLst>
          </p:cNvPr>
          <p:cNvSpPr/>
          <p:nvPr/>
        </p:nvSpPr>
        <p:spPr>
          <a:xfrm>
            <a:off x="6340449" y="2273299"/>
            <a:ext cx="42654" cy="275913"/>
          </a:xfrm>
          <a:custGeom>
            <a:avLst/>
            <a:gdLst>
              <a:gd name="connsiteX0" fmla="*/ 28601 w 42654"/>
              <a:gd name="connsiteY0" fmla="*/ 1 h 275913"/>
              <a:gd name="connsiteX1" fmla="*/ 34951 w 42654"/>
              <a:gd name="connsiteY1" fmla="*/ 250826 h 275913"/>
              <a:gd name="connsiteX2" fmla="*/ 26 w 42654"/>
              <a:gd name="connsiteY2" fmla="*/ 266701 h 275913"/>
              <a:gd name="connsiteX3" fmla="*/ 41301 w 42654"/>
              <a:gd name="connsiteY3" fmla="*/ 247651 h 275913"/>
              <a:gd name="connsiteX4" fmla="*/ 28601 w 42654"/>
              <a:gd name="connsiteY4" fmla="*/ 1 h 27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4" h="275913">
                <a:moveTo>
                  <a:pt x="28601" y="1"/>
                </a:moveTo>
                <a:cubicBezTo>
                  <a:pt x="27543" y="530"/>
                  <a:pt x="39714" y="206376"/>
                  <a:pt x="34951" y="250826"/>
                </a:cubicBezTo>
                <a:cubicBezTo>
                  <a:pt x="30189" y="295276"/>
                  <a:pt x="-1032" y="267230"/>
                  <a:pt x="26" y="266701"/>
                </a:cubicBezTo>
                <a:cubicBezTo>
                  <a:pt x="1084" y="266172"/>
                  <a:pt x="34951" y="286809"/>
                  <a:pt x="41301" y="247651"/>
                </a:cubicBezTo>
                <a:cubicBezTo>
                  <a:pt x="47651" y="208493"/>
                  <a:pt x="29659" y="-528"/>
                  <a:pt x="28601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7D0104F2-4886-F9F7-9972-5A51C58B7A34}"/>
              </a:ext>
            </a:extLst>
          </p:cNvPr>
          <p:cNvSpPr/>
          <p:nvPr/>
        </p:nvSpPr>
        <p:spPr>
          <a:xfrm>
            <a:off x="6318204" y="2616033"/>
            <a:ext cx="174922" cy="181388"/>
          </a:xfrm>
          <a:custGeom>
            <a:avLst/>
            <a:gdLst>
              <a:gd name="connsiteX0" fmla="*/ 46 w 174922"/>
              <a:gd name="connsiteY0" fmla="*/ 41442 h 181388"/>
              <a:gd name="connsiteX1" fmla="*/ 101646 w 174922"/>
              <a:gd name="connsiteY1" fmla="*/ 167 h 181388"/>
              <a:gd name="connsiteX2" fmla="*/ 158796 w 174922"/>
              <a:gd name="connsiteY2" fmla="*/ 60492 h 181388"/>
              <a:gd name="connsiteX3" fmla="*/ 155621 w 174922"/>
              <a:gd name="connsiteY3" fmla="*/ 44617 h 181388"/>
              <a:gd name="connsiteX4" fmla="*/ 174671 w 174922"/>
              <a:gd name="connsiteY4" fmla="*/ 111292 h 181388"/>
              <a:gd name="connsiteX5" fmla="*/ 139746 w 174922"/>
              <a:gd name="connsiteY5" fmla="*/ 181142 h 181388"/>
              <a:gd name="connsiteX6" fmla="*/ 171496 w 174922"/>
              <a:gd name="connsiteY6" fmla="*/ 85892 h 181388"/>
              <a:gd name="connsiteX7" fmla="*/ 142921 w 174922"/>
              <a:gd name="connsiteY7" fmla="*/ 19217 h 181388"/>
              <a:gd name="connsiteX8" fmla="*/ 133396 w 174922"/>
              <a:gd name="connsiteY8" fmla="*/ 19217 h 181388"/>
              <a:gd name="connsiteX9" fmla="*/ 101646 w 174922"/>
              <a:gd name="connsiteY9" fmla="*/ 38267 h 181388"/>
              <a:gd name="connsiteX10" fmla="*/ 133396 w 174922"/>
              <a:gd name="connsiteY10" fmla="*/ 6517 h 181388"/>
              <a:gd name="connsiteX11" fmla="*/ 88946 w 174922"/>
              <a:gd name="connsiteY11" fmla="*/ 9692 h 181388"/>
              <a:gd name="connsiteX12" fmla="*/ 46 w 174922"/>
              <a:gd name="connsiteY12" fmla="*/ 41442 h 18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922" h="181388">
                <a:moveTo>
                  <a:pt x="46" y="41442"/>
                </a:moveTo>
                <a:cubicBezTo>
                  <a:pt x="2163" y="39854"/>
                  <a:pt x="75188" y="-3008"/>
                  <a:pt x="101646" y="167"/>
                </a:cubicBezTo>
                <a:cubicBezTo>
                  <a:pt x="128104" y="3342"/>
                  <a:pt x="149800" y="53084"/>
                  <a:pt x="158796" y="60492"/>
                </a:cubicBezTo>
                <a:cubicBezTo>
                  <a:pt x="167792" y="67900"/>
                  <a:pt x="152975" y="36150"/>
                  <a:pt x="155621" y="44617"/>
                </a:cubicBezTo>
                <a:cubicBezTo>
                  <a:pt x="158267" y="53084"/>
                  <a:pt x="177317" y="88538"/>
                  <a:pt x="174671" y="111292"/>
                </a:cubicBezTo>
                <a:cubicBezTo>
                  <a:pt x="172025" y="134046"/>
                  <a:pt x="140275" y="185375"/>
                  <a:pt x="139746" y="181142"/>
                </a:cubicBezTo>
                <a:cubicBezTo>
                  <a:pt x="139217" y="176909"/>
                  <a:pt x="170967" y="112879"/>
                  <a:pt x="171496" y="85892"/>
                </a:cubicBezTo>
                <a:cubicBezTo>
                  <a:pt x="172025" y="58905"/>
                  <a:pt x="142921" y="19217"/>
                  <a:pt x="142921" y="19217"/>
                </a:cubicBezTo>
                <a:cubicBezTo>
                  <a:pt x="136571" y="8105"/>
                  <a:pt x="140275" y="16042"/>
                  <a:pt x="133396" y="19217"/>
                </a:cubicBezTo>
                <a:cubicBezTo>
                  <a:pt x="126517" y="22392"/>
                  <a:pt x="101646" y="40384"/>
                  <a:pt x="101646" y="38267"/>
                </a:cubicBezTo>
                <a:cubicBezTo>
                  <a:pt x="101646" y="36150"/>
                  <a:pt x="135513" y="11279"/>
                  <a:pt x="133396" y="6517"/>
                </a:cubicBezTo>
                <a:cubicBezTo>
                  <a:pt x="131279" y="1755"/>
                  <a:pt x="109583" y="5459"/>
                  <a:pt x="88946" y="9692"/>
                </a:cubicBezTo>
                <a:cubicBezTo>
                  <a:pt x="68309" y="13925"/>
                  <a:pt x="-2071" y="43030"/>
                  <a:pt x="46" y="414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1D0A0896-1437-CEC5-505A-FBB847E4C5FB}"/>
              </a:ext>
            </a:extLst>
          </p:cNvPr>
          <p:cNvSpPr/>
          <p:nvPr/>
        </p:nvSpPr>
        <p:spPr>
          <a:xfrm>
            <a:off x="6213399" y="2719015"/>
            <a:ext cx="181424" cy="40060"/>
          </a:xfrm>
          <a:custGeom>
            <a:avLst/>
            <a:gdLst>
              <a:gd name="connsiteX0" fmla="*/ 76 w 181424"/>
              <a:gd name="connsiteY0" fmla="*/ 40060 h 40060"/>
              <a:gd name="connsiteX1" fmla="*/ 123901 w 181424"/>
              <a:gd name="connsiteY1" fmla="*/ 1960 h 40060"/>
              <a:gd name="connsiteX2" fmla="*/ 181051 w 181424"/>
              <a:gd name="connsiteY2" fmla="*/ 5135 h 40060"/>
              <a:gd name="connsiteX3" fmla="*/ 142951 w 181424"/>
              <a:gd name="connsiteY3" fmla="*/ 1960 h 40060"/>
              <a:gd name="connsiteX4" fmla="*/ 76 w 181424"/>
              <a:gd name="connsiteY4" fmla="*/ 40060 h 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24" h="40060">
                <a:moveTo>
                  <a:pt x="76" y="40060"/>
                </a:moveTo>
                <a:cubicBezTo>
                  <a:pt x="-3099" y="40060"/>
                  <a:pt x="93738" y="7781"/>
                  <a:pt x="123901" y="1960"/>
                </a:cubicBezTo>
                <a:cubicBezTo>
                  <a:pt x="154064" y="-3861"/>
                  <a:pt x="177876" y="5135"/>
                  <a:pt x="181051" y="5135"/>
                </a:cubicBezTo>
                <a:cubicBezTo>
                  <a:pt x="184226" y="5135"/>
                  <a:pt x="166764" y="-3332"/>
                  <a:pt x="142951" y="1960"/>
                </a:cubicBezTo>
                <a:cubicBezTo>
                  <a:pt x="119138" y="7252"/>
                  <a:pt x="3251" y="40060"/>
                  <a:pt x="76" y="400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05BC4D0B-03F3-2971-6E68-5A1B0F029CD0}"/>
              </a:ext>
            </a:extLst>
          </p:cNvPr>
          <p:cNvSpPr/>
          <p:nvPr/>
        </p:nvSpPr>
        <p:spPr>
          <a:xfrm>
            <a:off x="6067423" y="2641598"/>
            <a:ext cx="109425" cy="124034"/>
          </a:xfrm>
          <a:custGeom>
            <a:avLst/>
            <a:gdLst>
              <a:gd name="connsiteX0" fmla="*/ 2 w 109425"/>
              <a:gd name="connsiteY0" fmla="*/ 2 h 124034"/>
              <a:gd name="connsiteX1" fmla="*/ 104777 w 109425"/>
              <a:gd name="connsiteY1" fmla="*/ 104777 h 124034"/>
              <a:gd name="connsiteX2" fmla="*/ 92077 w 109425"/>
              <a:gd name="connsiteY2" fmla="*/ 123827 h 124034"/>
              <a:gd name="connsiteX3" fmla="*/ 101602 w 109425"/>
              <a:gd name="connsiteY3" fmla="*/ 101602 h 124034"/>
              <a:gd name="connsiteX4" fmla="*/ 2 w 109425"/>
              <a:gd name="connsiteY4" fmla="*/ 2 h 12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25" h="124034">
                <a:moveTo>
                  <a:pt x="2" y="2"/>
                </a:moveTo>
                <a:cubicBezTo>
                  <a:pt x="531" y="531"/>
                  <a:pt x="89431" y="84140"/>
                  <a:pt x="104777" y="104777"/>
                </a:cubicBezTo>
                <a:cubicBezTo>
                  <a:pt x="120123" y="125414"/>
                  <a:pt x="92606" y="124356"/>
                  <a:pt x="92077" y="123827"/>
                </a:cubicBezTo>
                <a:cubicBezTo>
                  <a:pt x="91548" y="123298"/>
                  <a:pt x="111656" y="119064"/>
                  <a:pt x="101602" y="101602"/>
                </a:cubicBezTo>
                <a:cubicBezTo>
                  <a:pt x="91548" y="84140"/>
                  <a:pt x="-527" y="-527"/>
                  <a:pt x="2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F2DA3897-A462-C404-F81B-770095DAEEA1}"/>
              </a:ext>
            </a:extLst>
          </p:cNvPr>
          <p:cNvSpPr/>
          <p:nvPr/>
        </p:nvSpPr>
        <p:spPr>
          <a:xfrm>
            <a:off x="6267434" y="2155795"/>
            <a:ext cx="57169" cy="139786"/>
          </a:xfrm>
          <a:custGeom>
            <a:avLst/>
            <a:gdLst>
              <a:gd name="connsiteX0" fmla="*/ 16 w 57169"/>
              <a:gd name="connsiteY0" fmla="*/ 30 h 139786"/>
              <a:gd name="connsiteX1" fmla="*/ 50816 w 57169"/>
              <a:gd name="connsiteY1" fmla="*/ 82580 h 139786"/>
              <a:gd name="connsiteX2" fmla="*/ 19066 w 57169"/>
              <a:gd name="connsiteY2" fmla="*/ 139730 h 139786"/>
              <a:gd name="connsiteX3" fmla="*/ 57166 w 57169"/>
              <a:gd name="connsiteY3" fmla="*/ 92105 h 139786"/>
              <a:gd name="connsiteX4" fmla="*/ 16 w 57169"/>
              <a:gd name="connsiteY4" fmla="*/ 30 h 13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69" h="139786">
                <a:moveTo>
                  <a:pt x="16" y="30"/>
                </a:moveTo>
                <a:cubicBezTo>
                  <a:pt x="-1042" y="-1558"/>
                  <a:pt x="47641" y="59297"/>
                  <a:pt x="50816" y="82580"/>
                </a:cubicBezTo>
                <a:cubicBezTo>
                  <a:pt x="53991" y="105863"/>
                  <a:pt x="18008" y="138142"/>
                  <a:pt x="19066" y="139730"/>
                </a:cubicBezTo>
                <a:cubicBezTo>
                  <a:pt x="20124" y="141318"/>
                  <a:pt x="56637" y="109038"/>
                  <a:pt x="57166" y="92105"/>
                </a:cubicBezTo>
                <a:cubicBezTo>
                  <a:pt x="57695" y="75172"/>
                  <a:pt x="1074" y="1618"/>
                  <a:pt x="16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BB41DD08-31BA-52C2-6EA9-D380D7B81826}"/>
              </a:ext>
            </a:extLst>
          </p:cNvPr>
          <p:cNvSpPr/>
          <p:nvPr/>
        </p:nvSpPr>
        <p:spPr>
          <a:xfrm>
            <a:off x="6392294" y="2216077"/>
            <a:ext cx="78415" cy="235105"/>
          </a:xfrm>
          <a:custGeom>
            <a:avLst/>
            <a:gdLst>
              <a:gd name="connsiteX0" fmla="*/ 78356 w 78415"/>
              <a:gd name="connsiteY0" fmla="*/ 73 h 235105"/>
              <a:gd name="connsiteX1" fmla="*/ 14856 w 78415"/>
              <a:gd name="connsiteY1" fmla="*/ 63573 h 235105"/>
              <a:gd name="connsiteX2" fmla="*/ 14856 w 78415"/>
              <a:gd name="connsiteY2" fmla="*/ 127073 h 235105"/>
              <a:gd name="connsiteX3" fmla="*/ 14856 w 78415"/>
              <a:gd name="connsiteY3" fmla="*/ 98498 h 235105"/>
              <a:gd name="connsiteX4" fmla="*/ 14856 w 78415"/>
              <a:gd name="connsiteY4" fmla="*/ 235023 h 235105"/>
              <a:gd name="connsiteX5" fmla="*/ 2156 w 78415"/>
              <a:gd name="connsiteY5" fmla="*/ 76273 h 235105"/>
              <a:gd name="connsiteX6" fmla="*/ 78356 w 78415"/>
              <a:gd name="connsiteY6" fmla="*/ 73 h 2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15" h="235105">
                <a:moveTo>
                  <a:pt x="78356" y="73"/>
                </a:moveTo>
                <a:cubicBezTo>
                  <a:pt x="80473" y="-2044"/>
                  <a:pt x="25439" y="42406"/>
                  <a:pt x="14856" y="63573"/>
                </a:cubicBezTo>
                <a:cubicBezTo>
                  <a:pt x="4273" y="84740"/>
                  <a:pt x="14856" y="127073"/>
                  <a:pt x="14856" y="127073"/>
                </a:cubicBezTo>
                <a:lnTo>
                  <a:pt x="14856" y="98498"/>
                </a:lnTo>
                <a:cubicBezTo>
                  <a:pt x="14856" y="116490"/>
                  <a:pt x="16973" y="238727"/>
                  <a:pt x="14856" y="235023"/>
                </a:cubicBezTo>
                <a:cubicBezTo>
                  <a:pt x="12739" y="231319"/>
                  <a:pt x="-6311" y="112786"/>
                  <a:pt x="2156" y="76273"/>
                </a:cubicBezTo>
                <a:cubicBezTo>
                  <a:pt x="10623" y="39761"/>
                  <a:pt x="76239" y="2190"/>
                  <a:pt x="78356" y="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5BAC27AC-E99C-DFA3-2D64-86A6441F4F5A}"/>
              </a:ext>
            </a:extLst>
          </p:cNvPr>
          <p:cNvSpPr/>
          <p:nvPr/>
        </p:nvSpPr>
        <p:spPr>
          <a:xfrm>
            <a:off x="6311898" y="2596215"/>
            <a:ext cx="185473" cy="61340"/>
          </a:xfrm>
          <a:custGeom>
            <a:avLst/>
            <a:gdLst>
              <a:gd name="connsiteX0" fmla="*/ 2 w 185473"/>
              <a:gd name="connsiteY0" fmla="*/ 23160 h 61340"/>
              <a:gd name="connsiteX1" fmla="*/ 117477 w 185473"/>
              <a:gd name="connsiteY1" fmla="*/ 935 h 61340"/>
              <a:gd name="connsiteX2" fmla="*/ 184152 w 185473"/>
              <a:gd name="connsiteY2" fmla="*/ 61260 h 61340"/>
              <a:gd name="connsiteX3" fmla="*/ 158752 w 185473"/>
              <a:gd name="connsiteY3" fmla="*/ 13635 h 61340"/>
              <a:gd name="connsiteX4" fmla="*/ 120652 w 185473"/>
              <a:gd name="connsiteY4" fmla="*/ 4110 h 61340"/>
              <a:gd name="connsiteX5" fmla="*/ 2 w 185473"/>
              <a:gd name="connsiteY5" fmla="*/ 23160 h 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73" h="61340">
                <a:moveTo>
                  <a:pt x="2" y="23160"/>
                </a:moveTo>
                <a:cubicBezTo>
                  <a:pt x="-527" y="22631"/>
                  <a:pt x="86785" y="-5415"/>
                  <a:pt x="117477" y="935"/>
                </a:cubicBezTo>
                <a:cubicBezTo>
                  <a:pt x="148169" y="7285"/>
                  <a:pt x="177273" y="59143"/>
                  <a:pt x="184152" y="61260"/>
                </a:cubicBezTo>
                <a:cubicBezTo>
                  <a:pt x="191031" y="63377"/>
                  <a:pt x="169335" y="23160"/>
                  <a:pt x="158752" y="13635"/>
                </a:cubicBezTo>
                <a:cubicBezTo>
                  <a:pt x="148169" y="4110"/>
                  <a:pt x="144464" y="4110"/>
                  <a:pt x="120652" y="4110"/>
                </a:cubicBezTo>
                <a:cubicBezTo>
                  <a:pt x="96840" y="4110"/>
                  <a:pt x="531" y="23689"/>
                  <a:pt x="2" y="231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87807C69-F668-9EE9-3E62-6F9054134196}"/>
              </a:ext>
            </a:extLst>
          </p:cNvPr>
          <p:cNvSpPr/>
          <p:nvPr/>
        </p:nvSpPr>
        <p:spPr>
          <a:xfrm>
            <a:off x="6387686" y="2038248"/>
            <a:ext cx="48470" cy="164752"/>
          </a:xfrm>
          <a:custGeom>
            <a:avLst/>
            <a:gdLst>
              <a:gd name="connsiteX0" fmla="*/ 414 w 48470"/>
              <a:gd name="connsiteY0" fmla="*/ 102 h 164752"/>
              <a:gd name="connsiteX1" fmla="*/ 16289 w 48470"/>
              <a:gd name="connsiteY1" fmla="*/ 120752 h 164752"/>
              <a:gd name="connsiteX2" fmla="*/ 48039 w 48470"/>
              <a:gd name="connsiteY2" fmla="*/ 162027 h 164752"/>
              <a:gd name="connsiteX3" fmla="*/ 32164 w 48470"/>
              <a:gd name="connsiteY3" fmla="*/ 142977 h 164752"/>
              <a:gd name="connsiteX4" fmla="*/ 414 w 48470"/>
              <a:gd name="connsiteY4" fmla="*/ 102 h 16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70" h="164752">
                <a:moveTo>
                  <a:pt x="414" y="102"/>
                </a:moveTo>
                <a:cubicBezTo>
                  <a:pt x="-2232" y="-3602"/>
                  <a:pt x="8352" y="93765"/>
                  <a:pt x="16289" y="120752"/>
                </a:cubicBezTo>
                <a:cubicBezTo>
                  <a:pt x="24226" y="147739"/>
                  <a:pt x="48039" y="162027"/>
                  <a:pt x="48039" y="162027"/>
                </a:cubicBezTo>
                <a:cubicBezTo>
                  <a:pt x="50685" y="165731"/>
                  <a:pt x="40631" y="169965"/>
                  <a:pt x="32164" y="142977"/>
                </a:cubicBezTo>
                <a:cubicBezTo>
                  <a:pt x="23697" y="115989"/>
                  <a:pt x="3060" y="3806"/>
                  <a:pt x="414" y="1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F696BF62-3BB3-75C2-CFB2-7910A21A86FD}"/>
              </a:ext>
            </a:extLst>
          </p:cNvPr>
          <p:cNvSpPr/>
          <p:nvPr/>
        </p:nvSpPr>
        <p:spPr>
          <a:xfrm>
            <a:off x="6137666" y="2387597"/>
            <a:ext cx="94871" cy="104801"/>
          </a:xfrm>
          <a:custGeom>
            <a:avLst/>
            <a:gdLst>
              <a:gd name="connsiteX0" fmla="*/ 94859 w 94871"/>
              <a:gd name="connsiteY0" fmla="*/ 3 h 104801"/>
              <a:gd name="connsiteX1" fmla="*/ 15484 w 94871"/>
              <a:gd name="connsiteY1" fmla="*/ 79378 h 104801"/>
              <a:gd name="connsiteX2" fmla="*/ 2784 w 94871"/>
              <a:gd name="connsiteY2" fmla="*/ 104778 h 104801"/>
              <a:gd name="connsiteX3" fmla="*/ 9134 w 94871"/>
              <a:gd name="connsiteY3" fmla="*/ 76203 h 104801"/>
              <a:gd name="connsiteX4" fmla="*/ 94859 w 94871"/>
              <a:gd name="connsiteY4" fmla="*/ 3 h 10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71" h="104801">
                <a:moveTo>
                  <a:pt x="94859" y="3"/>
                </a:moveTo>
                <a:cubicBezTo>
                  <a:pt x="95917" y="532"/>
                  <a:pt x="30830" y="61916"/>
                  <a:pt x="15484" y="79378"/>
                </a:cubicBezTo>
                <a:cubicBezTo>
                  <a:pt x="138" y="96840"/>
                  <a:pt x="3842" y="105307"/>
                  <a:pt x="2784" y="104778"/>
                </a:cubicBezTo>
                <a:cubicBezTo>
                  <a:pt x="1726" y="104249"/>
                  <a:pt x="-5683" y="90490"/>
                  <a:pt x="9134" y="76203"/>
                </a:cubicBezTo>
                <a:cubicBezTo>
                  <a:pt x="23951" y="61916"/>
                  <a:pt x="93801" y="-526"/>
                  <a:pt x="94859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F698B1F5-9334-5DDF-4C5A-2D7824BAF7EA}"/>
              </a:ext>
            </a:extLst>
          </p:cNvPr>
          <p:cNvSpPr/>
          <p:nvPr/>
        </p:nvSpPr>
        <p:spPr>
          <a:xfrm>
            <a:off x="6428197" y="2260598"/>
            <a:ext cx="64682" cy="158760"/>
          </a:xfrm>
          <a:custGeom>
            <a:avLst/>
            <a:gdLst>
              <a:gd name="connsiteX0" fmla="*/ 64678 w 64682"/>
              <a:gd name="connsiteY0" fmla="*/ 2 h 158760"/>
              <a:gd name="connsiteX1" fmla="*/ 7528 w 64682"/>
              <a:gd name="connsiteY1" fmla="*/ 107952 h 158760"/>
              <a:gd name="connsiteX2" fmla="*/ 4353 w 64682"/>
              <a:gd name="connsiteY2" fmla="*/ 158752 h 158760"/>
              <a:gd name="connsiteX3" fmla="*/ 4353 w 64682"/>
              <a:gd name="connsiteY3" fmla="*/ 104777 h 158760"/>
              <a:gd name="connsiteX4" fmla="*/ 64678 w 64682"/>
              <a:gd name="connsiteY4" fmla="*/ 2 h 15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82" h="158760">
                <a:moveTo>
                  <a:pt x="64678" y="2"/>
                </a:moveTo>
                <a:cubicBezTo>
                  <a:pt x="65207" y="531"/>
                  <a:pt x="17582" y="81494"/>
                  <a:pt x="7528" y="107952"/>
                </a:cubicBezTo>
                <a:cubicBezTo>
                  <a:pt x="-2526" y="134410"/>
                  <a:pt x="4882" y="159281"/>
                  <a:pt x="4353" y="158752"/>
                </a:cubicBezTo>
                <a:cubicBezTo>
                  <a:pt x="3824" y="158223"/>
                  <a:pt x="-5172" y="127002"/>
                  <a:pt x="4353" y="104777"/>
                </a:cubicBezTo>
                <a:cubicBezTo>
                  <a:pt x="13878" y="82552"/>
                  <a:pt x="64149" y="-527"/>
                  <a:pt x="64678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8EDB20F3-36EA-313A-064A-709D0BB6A6E6}"/>
              </a:ext>
            </a:extLst>
          </p:cNvPr>
          <p:cNvSpPr/>
          <p:nvPr/>
        </p:nvSpPr>
        <p:spPr>
          <a:xfrm>
            <a:off x="6134080" y="2774950"/>
            <a:ext cx="41352" cy="95250"/>
          </a:xfrm>
          <a:custGeom>
            <a:avLst/>
            <a:gdLst>
              <a:gd name="connsiteX0" fmla="*/ 41295 w 41352"/>
              <a:gd name="connsiteY0" fmla="*/ 0 h 95250"/>
              <a:gd name="connsiteX1" fmla="*/ 9545 w 41352"/>
              <a:gd name="connsiteY1" fmla="*/ 44450 h 95250"/>
              <a:gd name="connsiteX2" fmla="*/ 31770 w 41352"/>
              <a:gd name="connsiteY2" fmla="*/ 95250 h 95250"/>
              <a:gd name="connsiteX3" fmla="*/ 20 w 41352"/>
              <a:gd name="connsiteY3" fmla="*/ 44450 h 95250"/>
              <a:gd name="connsiteX4" fmla="*/ 41295 w 41352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2" h="95250">
                <a:moveTo>
                  <a:pt x="41295" y="0"/>
                </a:moveTo>
                <a:cubicBezTo>
                  <a:pt x="42882" y="0"/>
                  <a:pt x="11132" y="28575"/>
                  <a:pt x="9545" y="44450"/>
                </a:cubicBezTo>
                <a:cubicBezTo>
                  <a:pt x="7957" y="60325"/>
                  <a:pt x="33357" y="95250"/>
                  <a:pt x="31770" y="95250"/>
                </a:cubicBezTo>
                <a:cubicBezTo>
                  <a:pt x="30183" y="95250"/>
                  <a:pt x="1078" y="57150"/>
                  <a:pt x="20" y="44450"/>
                </a:cubicBezTo>
                <a:cubicBezTo>
                  <a:pt x="-1038" y="31750"/>
                  <a:pt x="39708" y="0"/>
                  <a:pt x="4129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606EF543-C2FA-CA4E-2083-9FDDF45134A7}"/>
              </a:ext>
            </a:extLst>
          </p:cNvPr>
          <p:cNvSpPr/>
          <p:nvPr/>
        </p:nvSpPr>
        <p:spPr>
          <a:xfrm>
            <a:off x="6188052" y="2790822"/>
            <a:ext cx="67359" cy="89122"/>
          </a:xfrm>
          <a:custGeom>
            <a:avLst/>
            <a:gdLst>
              <a:gd name="connsiteX0" fmla="*/ 23 w 67359"/>
              <a:gd name="connsiteY0" fmla="*/ 3 h 89122"/>
              <a:gd name="connsiteX1" fmla="*/ 47648 w 67359"/>
              <a:gd name="connsiteY1" fmla="*/ 69853 h 89122"/>
              <a:gd name="connsiteX2" fmla="*/ 12723 w 67359"/>
              <a:gd name="connsiteY2" fmla="*/ 88903 h 89122"/>
              <a:gd name="connsiteX3" fmla="*/ 66698 w 67359"/>
              <a:gd name="connsiteY3" fmla="*/ 79378 h 89122"/>
              <a:gd name="connsiteX4" fmla="*/ 41298 w 67359"/>
              <a:gd name="connsiteY4" fmla="*/ 66678 h 89122"/>
              <a:gd name="connsiteX5" fmla="*/ 23 w 67359"/>
              <a:gd name="connsiteY5" fmla="*/ 3 h 8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59" h="89122">
                <a:moveTo>
                  <a:pt x="23" y="3"/>
                </a:moveTo>
                <a:cubicBezTo>
                  <a:pt x="1081" y="532"/>
                  <a:pt x="45531" y="55036"/>
                  <a:pt x="47648" y="69853"/>
                </a:cubicBezTo>
                <a:cubicBezTo>
                  <a:pt x="49765" y="84670"/>
                  <a:pt x="9548" y="87316"/>
                  <a:pt x="12723" y="88903"/>
                </a:cubicBezTo>
                <a:cubicBezTo>
                  <a:pt x="15898" y="90490"/>
                  <a:pt x="61936" y="83082"/>
                  <a:pt x="66698" y="79378"/>
                </a:cubicBezTo>
                <a:cubicBezTo>
                  <a:pt x="71460" y="75674"/>
                  <a:pt x="49235" y="76732"/>
                  <a:pt x="41298" y="66678"/>
                </a:cubicBezTo>
                <a:cubicBezTo>
                  <a:pt x="33361" y="56624"/>
                  <a:pt x="-1035" y="-526"/>
                  <a:pt x="23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0CEDEE00-B1C2-9FB9-5D2A-0D2994E2A0C5}"/>
              </a:ext>
            </a:extLst>
          </p:cNvPr>
          <p:cNvSpPr/>
          <p:nvPr/>
        </p:nvSpPr>
        <p:spPr>
          <a:xfrm>
            <a:off x="6038847" y="2749489"/>
            <a:ext cx="78810" cy="63594"/>
          </a:xfrm>
          <a:custGeom>
            <a:avLst/>
            <a:gdLst>
              <a:gd name="connsiteX0" fmla="*/ 3 w 78810"/>
              <a:gd name="connsiteY0" fmla="*/ 63561 h 63594"/>
              <a:gd name="connsiteX1" fmla="*/ 73028 w 78810"/>
              <a:gd name="connsiteY1" fmla="*/ 22286 h 63594"/>
              <a:gd name="connsiteX2" fmla="*/ 63503 w 78810"/>
              <a:gd name="connsiteY2" fmla="*/ 61 h 63594"/>
              <a:gd name="connsiteX3" fmla="*/ 76203 w 78810"/>
              <a:gd name="connsiteY3" fmla="*/ 28636 h 63594"/>
              <a:gd name="connsiteX4" fmla="*/ 3 w 78810"/>
              <a:gd name="connsiteY4" fmla="*/ 63561 h 6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10" h="63594">
                <a:moveTo>
                  <a:pt x="3" y="63561"/>
                </a:moveTo>
                <a:cubicBezTo>
                  <a:pt x="-526" y="62503"/>
                  <a:pt x="62445" y="32869"/>
                  <a:pt x="73028" y="22286"/>
                </a:cubicBezTo>
                <a:cubicBezTo>
                  <a:pt x="83611" y="11703"/>
                  <a:pt x="62974" y="-997"/>
                  <a:pt x="63503" y="61"/>
                </a:cubicBezTo>
                <a:cubicBezTo>
                  <a:pt x="64032" y="1119"/>
                  <a:pt x="86257" y="16994"/>
                  <a:pt x="76203" y="28636"/>
                </a:cubicBezTo>
                <a:cubicBezTo>
                  <a:pt x="66149" y="40278"/>
                  <a:pt x="532" y="64619"/>
                  <a:pt x="3" y="635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E5626B3A-6905-2634-0045-CE5C05742375}"/>
              </a:ext>
            </a:extLst>
          </p:cNvPr>
          <p:cNvSpPr/>
          <p:nvPr/>
        </p:nvSpPr>
        <p:spPr>
          <a:xfrm>
            <a:off x="6257891" y="2828902"/>
            <a:ext cx="63585" cy="60546"/>
          </a:xfrm>
          <a:custGeom>
            <a:avLst/>
            <a:gdLst>
              <a:gd name="connsiteX0" fmla="*/ 34 w 63585"/>
              <a:gd name="connsiteY0" fmla="*/ 23 h 60546"/>
              <a:gd name="connsiteX1" fmla="*/ 54009 w 63585"/>
              <a:gd name="connsiteY1" fmla="*/ 44473 h 60546"/>
              <a:gd name="connsiteX2" fmla="*/ 9559 w 63585"/>
              <a:gd name="connsiteY2" fmla="*/ 60348 h 60546"/>
              <a:gd name="connsiteX3" fmla="*/ 63534 w 63585"/>
              <a:gd name="connsiteY3" fmla="*/ 50823 h 60546"/>
              <a:gd name="connsiteX4" fmla="*/ 34 w 63585"/>
              <a:gd name="connsiteY4" fmla="*/ 23 h 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85" h="60546">
                <a:moveTo>
                  <a:pt x="34" y="23"/>
                </a:moveTo>
                <a:cubicBezTo>
                  <a:pt x="-1554" y="-1035"/>
                  <a:pt x="52422" y="34419"/>
                  <a:pt x="54009" y="44473"/>
                </a:cubicBezTo>
                <a:cubicBezTo>
                  <a:pt x="55596" y="54527"/>
                  <a:pt x="7971" y="59290"/>
                  <a:pt x="9559" y="60348"/>
                </a:cubicBezTo>
                <a:cubicBezTo>
                  <a:pt x="11147" y="61406"/>
                  <a:pt x="61417" y="58231"/>
                  <a:pt x="63534" y="50823"/>
                </a:cubicBezTo>
                <a:cubicBezTo>
                  <a:pt x="65651" y="43415"/>
                  <a:pt x="1622" y="1081"/>
                  <a:pt x="34" y="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198E96B0-4323-4390-5537-7BAEF491DBC8}"/>
              </a:ext>
            </a:extLst>
          </p:cNvPr>
          <p:cNvSpPr/>
          <p:nvPr/>
        </p:nvSpPr>
        <p:spPr>
          <a:xfrm>
            <a:off x="5912991" y="2060575"/>
            <a:ext cx="46489" cy="85725"/>
          </a:xfrm>
          <a:custGeom>
            <a:avLst/>
            <a:gdLst>
              <a:gd name="connsiteX0" fmla="*/ 46484 w 46489"/>
              <a:gd name="connsiteY0" fmla="*/ 0 h 85725"/>
              <a:gd name="connsiteX1" fmla="*/ 5209 w 46489"/>
              <a:gd name="connsiteY1" fmla="*/ 50800 h 85725"/>
              <a:gd name="connsiteX2" fmla="*/ 5209 w 46489"/>
              <a:gd name="connsiteY2" fmla="*/ 85725 h 85725"/>
              <a:gd name="connsiteX3" fmla="*/ 2034 w 46489"/>
              <a:gd name="connsiteY3" fmla="*/ 50800 h 85725"/>
              <a:gd name="connsiteX4" fmla="*/ 46484 w 46489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9" h="85725">
                <a:moveTo>
                  <a:pt x="46484" y="0"/>
                </a:moveTo>
                <a:cubicBezTo>
                  <a:pt x="47013" y="0"/>
                  <a:pt x="12088" y="36513"/>
                  <a:pt x="5209" y="50800"/>
                </a:cubicBezTo>
                <a:cubicBezTo>
                  <a:pt x="-1670" y="65088"/>
                  <a:pt x="5738" y="85725"/>
                  <a:pt x="5209" y="85725"/>
                </a:cubicBezTo>
                <a:cubicBezTo>
                  <a:pt x="4680" y="85725"/>
                  <a:pt x="-3787" y="62442"/>
                  <a:pt x="2034" y="50800"/>
                </a:cubicBezTo>
                <a:cubicBezTo>
                  <a:pt x="7855" y="39158"/>
                  <a:pt x="45955" y="0"/>
                  <a:pt x="4648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98779E0A-A938-3009-9691-6D8471047273}"/>
              </a:ext>
            </a:extLst>
          </p:cNvPr>
          <p:cNvSpPr/>
          <p:nvPr/>
        </p:nvSpPr>
        <p:spPr>
          <a:xfrm>
            <a:off x="5972078" y="2041469"/>
            <a:ext cx="121740" cy="63856"/>
          </a:xfrm>
          <a:custGeom>
            <a:avLst/>
            <a:gdLst>
              <a:gd name="connsiteX0" fmla="*/ 97 w 121740"/>
              <a:gd name="connsiteY0" fmla="*/ 56 h 63856"/>
              <a:gd name="connsiteX1" fmla="*/ 92172 w 121740"/>
              <a:gd name="connsiteY1" fmla="*/ 41331 h 63856"/>
              <a:gd name="connsiteX2" fmla="*/ 117572 w 121740"/>
              <a:gd name="connsiteY2" fmla="*/ 63556 h 63856"/>
              <a:gd name="connsiteX3" fmla="*/ 111222 w 121740"/>
              <a:gd name="connsiteY3" fmla="*/ 50856 h 63856"/>
              <a:gd name="connsiteX4" fmla="*/ 97 w 121740"/>
              <a:gd name="connsiteY4" fmla="*/ 56 h 6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40" h="63856">
                <a:moveTo>
                  <a:pt x="97" y="56"/>
                </a:moveTo>
                <a:cubicBezTo>
                  <a:pt x="-3078" y="-1531"/>
                  <a:pt x="72593" y="30748"/>
                  <a:pt x="92172" y="41331"/>
                </a:cubicBezTo>
                <a:cubicBezTo>
                  <a:pt x="111751" y="51914"/>
                  <a:pt x="117572" y="63556"/>
                  <a:pt x="117572" y="63556"/>
                </a:cubicBezTo>
                <a:cubicBezTo>
                  <a:pt x="120747" y="65143"/>
                  <a:pt x="127626" y="60381"/>
                  <a:pt x="111222" y="50856"/>
                </a:cubicBezTo>
                <a:cubicBezTo>
                  <a:pt x="94818" y="41331"/>
                  <a:pt x="3272" y="1643"/>
                  <a:pt x="97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6518BF33-AE0E-B015-5A5E-D85621ABAB38}"/>
              </a:ext>
            </a:extLst>
          </p:cNvPr>
          <p:cNvSpPr/>
          <p:nvPr/>
        </p:nvSpPr>
        <p:spPr>
          <a:xfrm>
            <a:off x="5984875" y="2051050"/>
            <a:ext cx="82870" cy="42851"/>
          </a:xfrm>
          <a:custGeom>
            <a:avLst/>
            <a:gdLst>
              <a:gd name="connsiteX0" fmla="*/ 0 w 82870"/>
              <a:gd name="connsiteY0" fmla="*/ 0 h 42851"/>
              <a:gd name="connsiteX1" fmla="*/ 79375 w 82870"/>
              <a:gd name="connsiteY1" fmla="*/ 41275 h 42851"/>
              <a:gd name="connsiteX2" fmla="*/ 69850 w 82870"/>
              <a:gd name="connsiteY2" fmla="*/ 34925 h 42851"/>
              <a:gd name="connsiteX3" fmla="*/ 0 w 82870"/>
              <a:gd name="connsiteY3" fmla="*/ 0 h 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70" h="42851">
                <a:moveTo>
                  <a:pt x="0" y="0"/>
                </a:moveTo>
                <a:lnTo>
                  <a:pt x="79375" y="41275"/>
                </a:lnTo>
                <a:cubicBezTo>
                  <a:pt x="91017" y="47096"/>
                  <a:pt x="69850" y="34925"/>
                  <a:pt x="69850" y="349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A487CF1B-3262-F024-52ED-A674CED41C6D}"/>
              </a:ext>
            </a:extLst>
          </p:cNvPr>
          <p:cNvSpPr/>
          <p:nvPr/>
        </p:nvSpPr>
        <p:spPr>
          <a:xfrm>
            <a:off x="6714796" y="2257312"/>
            <a:ext cx="219508" cy="76548"/>
          </a:xfrm>
          <a:custGeom>
            <a:avLst/>
            <a:gdLst>
              <a:gd name="connsiteX0" fmla="*/ 329 w 219508"/>
              <a:gd name="connsiteY0" fmla="*/ 113 h 76548"/>
              <a:gd name="connsiteX1" fmla="*/ 130504 w 219508"/>
              <a:gd name="connsiteY1" fmla="*/ 25513 h 76548"/>
              <a:gd name="connsiteX2" fmla="*/ 206704 w 219508"/>
              <a:gd name="connsiteY2" fmla="*/ 69963 h 76548"/>
              <a:gd name="connsiteX3" fmla="*/ 219404 w 219508"/>
              <a:gd name="connsiteY3" fmla="*/ 76313 h 76548"/>
              <a:gd name="connsiteX4" fmla="*/ 203529 w 219508"/>
              <a:gd name="connsiteY4" fmla="*/ 60438 h 76548"/>
              <a:gd name="connsiteX5" fmla="*/ 171779 w 219508"/>
              <a:gd name="connsiteY5" fmla="*/ 35038 h 76548"/>
              <a:gd name="connsiteX6" fmla="*/ 329 w 219508"/>
              <a:gd name="connsiteY6" fmla="*/ 113 h 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508" h="76548">
                <a:moveTo>
                  <a:pt x="329" y="113"/>
                </a:moveTo>
                <a:cubicBezTo>
                  <a:pt x="-6550" y="-1474"/>
                  <a:pt x="96108" y="13871"/>
                  <a:pt x="130504" y="25513"/>
                </a:cubicBezTo>
                <a:cubicBezTo>
                  <a:pt x="164900" y="37155"/>
                  <a:pt x="206704" y="69963"/>
                  <a:pt x="206704" y="69963"/>
                </a:cubicBezTo>
                <a:cubicBezTo>
                  <a:pt x="221521" y="78430"/>
                  <a:pt x="219404" y="76313"/>
                  <a:pt x="219404" y="76313"/>
                </a:cubicBezTo>
                <a:cubicBezTo>
                  <a:pt x="218875" y="74726"/>
                  <a:pt x="211467" y="67317"/>
                  <a:pt x="203529" y="60438"/>
                </a:cubicBezTo>
                <a:cubicBezTo>
                  <a:pt x="195591" y="53559"/>
                  <a:pt x="200883" y="44563"/>
                  <a:pt x="171779" y="35038"/>
                </a:cubicBezTo>
                <a:cubicBezTo>
                  <a:pt x="142675" y="25513"/>
                  <a:pt x="7208" y="1700"/>
                  <a:pt x="329" y="1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4B1DFD83-EB70-8C74-9A31-1D8BCA4F7E9E}"/>
              </a:ext>
            </a:extLst>
          </p:cNvPr>
          <p:cNvSpPr/>
          <p:nvPr/>
        </p:nvSpPr>
        <p:spPr>
          <a:xfrm>
            <a:off x="7006992" y="2514360"/>
            <a:ext cx="57462" cy="121703"/>
          </a:xfrm>
          <a:custGeom>
            <a:avLst/>
            <a:gdLst>
              <a:gd name="connsiteX0" fmla="*/ 47858 w 57462"/>
              <a:gd name="connsiteY0" fmla="*/ 240 h 121703"/>
              <a:gd name="connsiteX1" fmla="*/ 35158 w 57462"/>
              <a:gd name="connsiteY1" fmla="*/ 92315 h 121703"/>
              <a:gd name="connsiteX2" fmla="*/ 233 w 57462"/>
              <a:gd name="connsiteY2" fmla="*/ 120890 h 121703"/>
              <a:gd name="connsiteX3" fmla="*/ 54208 w 57462"/>
              <a:gd name="connsiteY3" fmla="*/ 66915 h 121703"/>
              <a:gd name="connsiteX4" fmla="*/ 47858 w 57462"/>
              <a:gd name="connsiteY4" fmla="*/ 240 h 12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62" h="121703">
                <a:moveTo>
                  <a:pt x="47858" y="240"/>
                </a:moveTo>
                <a:cubicBezTo>
                  <a:pt x="44683" y="4473"/>
                  <a:pt x="43095" y="72207"/>
                  <a:pt x="35158" y="92315"/>
                </a:cubicBezTo>
                <a:cubicBezTo>
                  <a:pt x="27221" y="112423"/>
                  <a:pt x="-2942" y="125123"/>
                  <a:pt x="233" y="120890"/>
                </a:cubicBezTo>
                <a:cubicBezTo>
                  <a:pt x="3408" y="116657"/>
                  <a:pt x="45212" y="84907"/>
                  <a:pt x="54208" y="66915"/>
                </a:cubicBezTo>
                <a:cubicBezTo>
                  <a:pt x="63204" y="48923"/>
                  <a:pt x="51033" y="-3993"/>
                  <a:pt x="47858" y="2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0333A1DA-64F5-443D-ABA6-04EEAB7AAC80}"/>
              </a:ext>
            </a:extLst>
          </p:cNvPr>
          <p:cNvSpPr/>
          <p:nvPr/>
        </p:nvSpPr>
        <p:spPr>
          <a:xfrm>
            <a:off x="5934075" y="2879009"/>
            <a:ext cx="231807" cy="67466"/>
          </a:xfrm>
          <a:custGeom>
            <a:avLst/>
            <a:gdLst>
              <a:gd name="connsiteX0" fmla="*/ 0 w 231807"/>
              <a:gd name="connsiteY0" fmla="*/ 22941 h 67466"/>
              <a:gd name="connsiteX1" fmla="*/ 152400 w 231807"/>
              <a:gd name="connsiteY1" fmla="*/ 10241 h 67466"/>
              <a:gd name="connsiteX2" fmla="*/ 225425 w 231807"/>
              <a:gd name="connsiteY2" fmla="*/ 16591 h 67466"/>
              <a:gd name="connsiteX3" fmla="*/ 206375 w 231807"/>
              <a:gd name="connsiteY3" fmla="*/ 29291 h 67466"/>
              <a:gd name="connsiteX4" fmla="*/ 231775 w 231807"/>
              <a:gd name="connsiteY4" fmla="*/ 38816 h 67466"/>
              <a:gd name="connsiteX5" fmla="*/ 200025 w 231807"/>
              <a:gd name="connsiteY5" fmla="*/ 67391 h 67466"/>
              <a:gd name="connsiteX6" fmla="*/ 212725 w 231807"/>
              <a:gd name="connsiteY6" fmla="*/ 29291 h 67466"/>
              <a:gd name="connsiteX7" fmla="*/ 165100 w 231807"/>
              <a:gd name="connsiteY7" fmla="*/ 3891 h 67466"/>
              <a:gd name="connsiteX8" fmla="*/ 149225 w 231807"/>
              <a:gd name="connsiteY8" fmla="*/ 716 h 67466"/>
              <a:gd name="connsiteX9" fmla="*/ 69850 w 231807"/>
              <a:gd name="connsiteY9" fmla="*/ 10241 h 67466"/>
              <a:gd name="connsiteX10" fmla="*/ 101600 w 231807"/>
              <a:gd name="connsiteY10" fmla="*/ 716 h 67466"/>
              <a:gd name="connsiteX11" fmla="*/ 0 w 231807"/>
              <a:gd name="connsiteY11" fmla="*/ 22941 h 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807" h="67466">
                <a:moveTo>
                  <a:pt x="0" y="22941"/>
                </a:moveTo>
                <a:cubicBezTo>
                  <a:pt x="57414" y="17120"/>
                  <a:pt x="114829" y="11299"/>
                  <a:pt x="152400" y="10241"/>
                </a:cubicBezTo>
                <a:cubicBezTo>
                  <a:pt x="189971" y="9183"/>
                  <a:pt x="225425" y="16591"/>
                  <a:pt x="225425" y="16591"/>
                </a:cubicBezTo>
                <a:cubicBezTo>
                  <a:pt x="234421" y="19766"/>
                  <a:pt x="205317" y="25587"/>
                  <a:pt x="206375" y="29291"/>
                </a:cubicBezTo>
                <a:cubicBezTo>
                  <a:pt x="207433" y="32995"/>
                  <a:pt x="232833" y="32466"/>
                  <a:pt x="231775" y="38816"/>
                </a:cubicBezTo>
                <a:cubicBezTo>
                  <a:pt x="230717" y="45166"/>
                  <a:pt x="203200" y="68978"/>
                  <a:pt x="200025" y="67391"/>
                </a:cubicBezTo>
                <a:cubicBezTo>
                  <a:pt x="196850" y="65804"/>
                  <a:pt x="218546" y="39874"/>
                  <a:pt x="212725" y="29291"/>
                </a:cubicBezTo>
                <a:cubicBezTo>
                  <a:pt x="206904" y="18708"/>
                  <a:pt x="165100" y="3891"/>
                  <a:pt x="165100" y="3891"/>
                </a:cubicBezTo>
                <a:cubicBezTo>
                  <a:pt x="154517" y="-872"/>
                  <a:pt x="165100" y="-342"/>
                  <a:pt x="149225" y="716"/>
                </a:cubicBezTo>
                <a:cubicBezTo>
                  <a:pt x="133350" y="1774"/>
                  <a:pt x="77787" y="10241"/>
                  <a:pt x="69850" y="10241"/>
                </a:cubicBezTo>
                <a:cubicBezTo>
                  <a:pt x="61913" y="10241"/>
                  <a:pt x="101600" y="716"/>
                  <a:pt x="101600" y="716"/>
                </a:cubicBezTo>
                <a:lnTo>
                  <a:pt x="0" y="2294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E38AB401-A763-7398-9040-E1F75113165D}"/>
              </a:ext>
            </a:extLst>
          </p:cNvPr>
          <p:cNvSpPr/>
          <p:nvPr/>
        </p:nvSpPr>
        <p:spPr>
          <a:xfrm>
            <a:off x="6127683" y="2863616"/>
            <a:ext cx="71593" cy="122154"/>
          </a:xfrm>
          <a:custGeom>
            <a:avLst/>
            <a:gdLst>
              <a:gd name="connsiteX0" fmla="*/ 67 w 71593"/>
              <a:gd name="connsiteY0" fmla="*/ 234 h 122154"/>
              <a:gd name="connsiteX1" fmla="*/ 63567 w 71593"/>
              <a:gd name="connsiteY1" fmla="*/ 82784 h 122154"/>
              <a:gd name="connsiteX2" fmla="*/ 69917 w 71593"/>
              <a:gd name="connsiteY2" fmla="*/ 120884 h 122154"/>
              <a:gd name="connsiteX3" fmla="*/ 69917 w 71593"/>
              <a:gd name="connsiteY3" fmla="*/ 108184 h 122154"/>
              <a:gd name="connsiteX4" fmla="*/ 50867 w 71593"/>
              <a:gd name="connsiteY4" fmla="*/ 60559 h 122154"/>
              <a:gd name="connsiteX5" fmla="*/ 50867 w 71593"/>
              <a:gd name="connsiteY5" fmla="*/ 57384 h 122154"/>
              <a:gd name="connsiteX6" fmla="*/ 67 w 71593"/>
              <a:gd name="connsiteY6" fmla="*/ 234 h 12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93" h="122154">
                <a:moveTo>
                  <a:pt x="67" y="234"/>
                </a:moveTo>
                <a:cubicBezTo>
                  <a:pt x="2184" y="4467"/>
                  <a:pt x="51925" y="62676"/>
                  <a:pt x="63567" y="82784"/>
                </a:cubicBezTo>
                <a:cubicBezTo>
                  <a:pt x="75209" y="102892"/>
                  <a:pt x="69917" y="120884"/>
                  <a:pt x="69917" y="120884"/>
                </a:cubicBezTo>
                <a:cubicBezTo>
                  <a:pt x="70975" y="125117"/>
                  <a:pt x="73092" y="118238"/>
                  <a:pt x="69917" y="108184"/>
                </a:cubicBezTo>
                <a:cubicBezTo>
                  <a:pt x="66742" y="98130"/>
                  <a:pt x="54042" y="69026"/>
                  <a:pt x="50867" y="60559"/>
                </a:cubicBezTo>
                <a:cubicBezTo>
                  <a:pt x="47692" y="52092"/>
                  <a:pt x="55100" y="64263"/>
                  <a:pt x="50867" y="57384"/>
                </a:cubicBezTo>
                <a:cubicBezTo>
                  <a:pt x="46634" y="50505"/>
                  <a:pt x="-2050" y="-3999"/>
                  <a:pt x="67" y="2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385209B1-1652-3F8E-980A-0FA59DF587D5}"/>
              </a:ext>
            </a:extLst>
          </p:cNvPr>
          <p:cNvSpPr/>
          <p:nvPr/>
        </p:nvSpPr>
        <p:spPr>
          <a:xfrm>
            <a:off x="6159489" y="2914621"/>
            <a:ext cx="216045" cy="85841"/>
          </a:xfrm>
          <a:custGeom>
            <a:avLst/>
            <a:gdLst>
              <a:gd name="connsiteX0" fmla="*/ 11 w 216045"/>
              <a:gd name="connsiteY0" fmla="*/ 28604 h 85841"/>
              <a:gd name="connsiteX1" fmla="*/ 92086 w 216045"/>
              <a:gd name="connsiteY1" fmla="*/ 12729 h 85841"/>
              <a:gd name="connsiteX2" fmla="*/ 146061 w 216045"/>
              <a:gd name="connsiteY2" fmla="*/ 54004 h 85841"/>
              <a:gd name="connsiteX3" fmla="*/ 146061 w 216045"/>
              <a:gd name="connsiteY3" fmla="*/ 38129 h 85841"/>
              <a:gd name="connsiteX4" fmla="*/ 215911 w 216045"/>
              <a:gd name="connsiteY4" fmla="*/ 85754 h 85841"/>
              <a:gd name="connsiteX5" fmla="*/ 165111 w 216045"/>
              <a:gd name="connsiteY5" fmla="*/ 50829 h 85841"/>
              <a:gd name="connsiteX6" fmla="*/ 111136 w 216045"/>
              <a:gd name="connsiteY6" fmla="*/ 12729 h 85841"/>
              <a:gd name="connsiteX7" fmla="*/ 85736 w 216045"/>
              <a:gd name="connsiteY7" fmla="*/ 29 h 85841"/>
              <a:gd name="connsiteX8" fmla="*/ 11 w 216045"/>
              <a:gd name="connsiteY8" fmla="*/ 28604 h 8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45" h="85841">
                <a:moveTo>
                  <a:pt x="11" y="28604"/>
                </a:moveTo>
                <a:cubicBezTo>
                  <a:pt x="1069" y="30721"/>
                  <a:pt x="67744" y="8496"/>
                  <a:pt x="92086" y="12729"/>
                </a:cubicBezTo>
                <a:cubicBezTo>
                  <a:pt x="116428" y="16962"/>
                  <a:pt x="137065" y="49771"/>
                  <a:pt x="146061" y="54004"/>
                </a:cubicBezTo>
                <a:cubicBezTo>
                  <a:pt x="155057" y="58237"/>
                  <a:pt x="134419" y="32837"/>
                  <a:pt x="146061" y="38129"/>
                </a:cubicBezTo>
                <a:cubicBezTo>
                  <a:pt x="157703" y="43421"/>
                  <a:pt x="212736" y="83637"/>
                  <a:pt x="215911" y="85754"/>
                </a:cubicBezTo>
                <a:cubicBezTo>
                  <a:pt x="219086" y="87871"/>
                  <a:pt x="165111" y="50829"/>
                  <a:pt x="165111" y="50829"/>
                </a:cubicBezTo>
                <a:cubicBezTo>
                  <a:pt x="147649" y="38658"/>
                  <a:pt x="124365" y="21196"/>
                  <a:pt x="111136" y="12729"/>
                </a:cubicBezTo>
                <a:cubicBezTo>
                  <a:pt x="97907" y="4262"/>
                  <a:pt x="98965" y="1087"/>
                  <a:pt x="85736" y="29"/>
                </a:cubicBezTo>
                <a:cubicBezTo>
                  <a:pt x="72507" y="-1029"/>
                  <a:pt x="-1047" y="26487"/>
                  <a:pt x="11" y="286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DC0E6153-44E9-01B8-F965-FD12BC3B7056}"/>
              </a:ext>
            </a:extLst>
          </p:cNvPr>
          <p:cNvSpPr/>
          <p:nvPr/>
        </p:nvSpPr>
        <p:spPr>
          <a:xfrm>
            <a:off x="6332587" y="2980070"/>
            <a:ext cx="169826" cy="144187"/>
          </a:xfrm>
          <a:custGeom>
            <a:avLst/>
            <a:gdLst>
              <a:gd name="connsiteX0" fmla="*/ 1538 w 169826"/>
              <a:gd name="connsiteY0" fmla="*/ 1255 h 144187"/>
              <a:gd name="connsiteX1" fmla="*/ 134888 w 169826"/>
              <a:gd name="connsiteY1" fmla="*/ 86980 h 144187"/>
              <a:gd name="connsiteX2" fmla="*/ 169813 w 169826"/>
              <a:gd name="connsiteY2" fmla="*/ 144130 h 144187"/>
              <a:gd name="connsiteX3" fmla="*/ 138063 w 169826"/>
              <a:gd name="connsiteY3" fmla="*/ 96505 h 144187"/>
              <a:gd name="connsiteX4" fmla="*/ 65038 w 169826"/>
              <a:gd name="connsiteY4" fmla="*/ 39355 h 144187"/>
              <a:gd name="connsiteX5" fmla="*/ 1538 w 169826"/>
              <a:gd name="connsiteY5" fmla="*/ 1255 h 14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26" h="144187">
                <a:moveTo>
                  <a:pt x="1538" y="1255"/>
                </a:moveTo>
                <a:cubicBezTo>
                  <a:pt x="13180" y="9193"/>
                  <a:pt x="106842" y="63168"/>
                  <a:pt x="134888" y="86980"/>
                </a:cubicBezTo>
                <a:cubicBezTo>
                  <a:pt x="162934" y="110793"/>
                  <a:pt x="169284" y="142543"/>
                  <a:pt x="169813" y="144130"/>
                </a:cubicBezTo>
                <a:cubicBezTo>
                  <a:pt x="170342" y="145717"/>
                  <a:pt x="155525" y="113967"/>
                  <a:pt x="138063" y="96505"/>
                </a:cubicBezTo>
                <a:cubicBezTo>
                  <a:pt x="120601" y="79043"/>
                  <a:pt x="82500" y="53642"/>
                  <a:pt x="65038" y="39355"/>
                </a:cubicBezTo>
                <a:cubicBezTo>
                  <a:pt x="47576" y="25068"/>
                  <a:pt x="-10104" y="-6683"/>
                  <a:pt x="1538" y="12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CC604311-5A1B-A4E3-FEFD-B27A2DDF615E}"/>
              </a:ext>
            </a:extLst>
          </p:cNvPr>
          <p:cNvSpPr/>
          <p:nvPr/>
        </p:nvSpPr>
        <p:spPr>
          <a:xfrm>
            <a:off x="6013450" y="2876543"/>
            <a:ext cx="161988" cy="92131"/>
          </a:xfrm>
          <a:custGeom>
            <a:avLst/>
            <a:gdLst>
              <a:gd name="connsiteX0" fmla="*/ 0 w 161988"/>
              <a:gd name="connsiteY0" fmla="*/ 7 h 92131"/>
              <a:gd name="connsiteX1" fmla="*/ 85725 w 161988"/>
              <a:gd name="connsiteY1" fmla="*/ 41282 h 92131"/>
              <a:gd name="connsiteX2" fmla="*/ 161925 w 161988"/>
              <a:gd name="connsiteY2" fmla="*/ 92082 h 92131"/>
              <a:gd name="connsiteX3" fmla="*/ 73025 w 161988"/>
              <a:gd name="connsiteY3" fmla="*/ 50807 h 92131"/>
              <a:gd name="connsiteX4" fmla="*/ 101600 w 161988"/>
              <a:gd name="connsiteY4" fmla="*/ 57157 h 92131"/>
              <a:gd name="connsiteX5" fmla="*/ 85725 w 161988"/>
              <a:gd name="connsiteY5" fmla="*/ 44457 h 92131"/>
              <a:gd name="connsiteX6" fmla="*/ 0 w 161988"/>
              <a:gd name="connsiteY6" fmla="*/ 7 h 9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88" h="92131">
                <a:moveTo>
                  <a:pt x="0" y="7"/>
                </a:moveTo>
                <a:cubicBezTo>
                  <a:pt x="0" y="-522"/>
                  <a:pt x="58738" y="25936"/>
                  <a:pt x="85725" y="41282"/>
                </a:cubicBezTo>
                <a:cubicBezTo>
                  <a:pt x="112712" y="56628"/>
                  <a:pt x="164042" y="90494"/>
                  <a:pt x="161925" y="92082"/>
                </a:cubicBezTo>
                <a:cubicBezTo>
                  <a:pt x="159808" y="93670"/>
                  <a:pt x="83079" y="56628"/>
                  <a:pt x="73025" y="50807"/>
                </a:cubicBezTo>
                <a:cubicBezTo>
                  <a:pt x="62971" y="44986"/>
                  <a:pt x="99483" y="58215"/>
                  <a:pt x="101600" y="57157"/>
                </a:cubicBezTo>
                <a:cubicBezTo>
                  <a:pt x="103717" y="56099"/>
                  <a:pt x="98954" y="52394"/>
                  <a:pt x="85725" y="44457"/>
                </a:cubicBezTo>
                <a:cubicBezTo>
                  <a:pt x="72496" y="36520"/>
                  <a:pt x="0" y="536"/>
                  <a:pt x="0" y="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AC1953AB-BA84-0B0C-6A7B-FC7204A7EDF6}"/>
              </a:ext>
            </a:extLst>
          </p:cNvPr>
          <p:cNvSpPr/>
          <p:nvPr/>
        </p:nvSpPr>
        <p:spPr>
          <a:xfrm>
            <a:off x="6194305" y="2904931"/>
            <a:ext cx="162407" cy="115808"/>
          </a:xfrm>
          <a:custGeom>
            <a:avLst/>
            <a:gdLst>
              <a:gd name="connsiteX0" fmla="*/ 120 w 162407"/>
              <a:gd name="connsiteY0" fmla="*/ 194 h 115808"/>
              <a:gd name="connsiteX1" fmla="*/ 41395 w 162407"/>
              <a:gd name="connsiteY1" fmla="*/ 63694 h 115808"/>
              <a:gd name="connsiteX2" fmla="*/ 15995 w 162407"/>
              <a:gd name="connsiteY2" fmla="*/ 76394 h 115808"/>
              <a:gd name="connsiteX3" fmla="*/ 89020 w 162407"/>
              <a:gd name="connsiteY3" fmla="*/ 85919 h 115808"/>
              <a:gd name="connsiteX4" fmla="*/ 158870 w 162407"/>
              <a:gd name="connsiteY4" fmla="*/ 114494 h 115808"/>
              <a:gd name="connsiteX5" fmla="*/ 139820 w 162407"/>
              <a:gd name="connsiteY5" fmla="*/ 108144 h 115808"/>
              <a:gd name="connsiteX6" fmla="*/ 35045 w 162407"/>
              <a:gd name="connsiteY6" fmla="*/ 82744 h 115808"/>
              <a:gd name="connsiteX7" fmla="*/ 28695 w 162407"/>
              <a:gd name="connsiteY7" fmla="*/ 44644 h 115808"/>
              <a:gd name="connsiteX8" fmla="*/ 120 w 162407"/>
              <a:gd name="connsiteY8" fmla="*/ 194 h 11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407" h="115808">
                <a:moveTo>
                  <a:pt x="120" y="194"/>
                </a:moveTo>
                <a:cubicBezTo>
                  <a:pt x="2237" y="3369"/>
                  <a:pt x="38749" y="50994"/>
                  <a:pt x="41395" y="63694"/>
                </a:cubicBezTo>
                <a:cubicBezTo>
                  <a:pt x="44041" y="76394"/>
                  <a:pt x="8058" y="72690"/>
                  <a:pt x="15995" y="76394"/>
                </a:cubicBezTo>
                <a:cubicBezTo>
                  <a:pt x="23932" y="80098"/>
                  <a:pt x="65208" y="79569"/>
                  <a:pt x="89020" y="85919"/>
                </a:cubicBezTo>
                <a:cubicBezTo>
                  <a:pt x="112832" y="92269"/>
                  <a:pt x="158870" y="114494"/>
                  <a:pt x="158870" y="114494"/>
                </a:cubicBezTo>
                <a:cubicBezTo>
                  <a:pt x="167337" y="118198"/>
                  <a:pt x="160457" y="113436"/>
                  <a:pt x="139820" y="108144"/>
                </a:cubicBezTo>
                <a:cubicBezTo>
                  <a:pt x="119183" y="102852"/>
                  <a:pt x="53566" y="93327"/>
                  <a:pt x="35045" y="82744"/>
                </a:cubicBezTo>
                <a:cubicBezTo>
                  <a:pt x="16524" y="72161"/>
                  <a:pt x="32928" y="55757"/>
                  <a:pt x="28695" y="44644"/>
                </a:cubicBezTo>
                <a:cubicBezTo>
                  <a:pt x="24462" y="33532"/>
                  <a:pt x="-1997" y="-2981"/>
                  <a:pt x="120" y="1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385F9CA2-12AB-96A3-BE05-A81CBF0CDB5D}"/>
              </a:ext>
            </a:extLst>
          </p:cNvPr>
          <p:cNvSpPr/>
          <p:nvPr/>
        </p:nvSpPr>
        <p:spPr>
          <a:xfrm>
            <a:off x="5943599" y="2863761"/>
            <a:ext cx="176243" cy="28706"/>
          </a:xfrm>
          <a:custGeom>
            <a:avLst/>
            <a:gdLst>
              <a:gd name="connsiteX0" fmla="*/ 1 w 176243"/>
              <a:gd name="connsiteY0" fmla="*/ 19139 h 28706"/>
              <a:gd name="connsiteX1" fmla="*/ 142876 w 176243"/>
              <a:gd name="connsiteY1" fmla="*/ 89 h 28706"/>
              <a:gd name="connsiteX2" fmla="*/ 174626 w 176243"/>
              <a:gd name="connsiteY2" fmla="*/ 28664 h 28706"/>
              <a:gd name="connsiteX3" fmla="*/ 168276 w 176243"/>
              <a:gd name="connsiteY3" fmla="*/ 6439 h 28706"/>
              <a:gd name="connsiteX4" fmla="*/ 139701 w 176243"/>
              <a:gd name="connsiteY4" fmla="*/ 3264 h 28706"/>
              <a:gd name="connsiteX5" fmla="*/ 1 w 176243"/>
              <a:gd name="connsiteY5" fmla="*/ 19139 h 2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43" h="28706">
                <a:moveTo>
                  <a:pt x="1" y="19139"/>
                </a:moveTo>
                <a:cubicBezTo>
                  <a:pt x="530" y="18610"/>
                  <a:pt x="113772" y="-1498"/>
                  <a:pt x="142876" y="89"/>
                </a:cubicBezTo>
                <a:cubicBezTo>
                  <a:pt x="171980" y="1676"/>
                  <a:pt x="170393" y="27606"/>
                  <a:pt x="174626" y="28664"/>
                </a:cubicBezTo>
                <a:cubicBezTo>
                  <a:pt x="178859" y="29722"/>
                  <a:pt x="174097" y="10672"/>
                  <a:pt x="168276" y="6439"/>
                </a:cubicBezTo>
                <a:cubicBezTo>
                  <a:pt x="162455" y="2206"/>
                  <a:pt x="168276" y="2206"/>
                  <a:pt x="139701" y="3264"/>
                </a:cubicBezTo>
                <a:cubicBezTo>
                  <a:pt x="111126" y="4322"/>
                  <a:pt x="-528" y="19668"/>
                  <a:pt x="1" y="191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F8B509C7-856C-E8E8-4A48-7D254CA211FE}"/>
              </a:ext>
            </a:extLst>
          </p:cNvPr>
          <p:cNvSpPr/>
          <p:nvPr/>
        </p:nvSpPr>
        <p:spPr>
          <a:xfrm>
            <a:off x="5905500" y="2860521"/>
            <a:ext cx="63500" cy="140050"/>
          </a:xfrm>
          <a:custGeom>
            <a:avLst/>
            <a:gdLst>
              <a:gd name="connsiteX0" fmla="*/ 63500 w 63500"/>
              <a:gd name="connsiteY0" fmla="*/ 154 h 140050"/>
              <a:gd name="connsiteX1" fmla="*/ 12700 w 63500"/>
              <a:gd name="connsiteY1" fmla="*/ 66829 h 140050"/>
              <a:gd name="connsiteX2" fmla="*/ 0 w 63500"/>
              <a:gd name="connsiteY2" fmla="*/ 139854 h 140050"/>
              <a:gd name="connsiteX3" fmla="*/ 12700 w 63500"/>
              <a:gd name="connsiteY3" fmla="*/ 85879 h 140050"/>
              <a:gd name="connsiteX4" fmla="*/ 63500 w 63500"/>
              <a:gd name="connsiteY4" fmla="*/ 154 h 1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140050">
                <a:moveTo>
                  <a:pt x="63500" y="154"/>
                </a:moveTo>
                <a:cubicBezTo>
                  <a:pt x="63500" y="-3021"/>
                  <a:pt x="23283" y="43546"/>
                  <a:pt x="12700" y="66829"/>
                </a:cubicBezTo>
                <a:cubicBezTo>
                  <a:pt x="2117" y="90112"/>
                  <a:pt x="0" y="136679"/>
                  <a:pt x="0" y="139854"/>
                </a:cubicBezTo>
                <a:cubicBezTo>
                  <a:pt x="0" y="143029"/>
                  <a:pt x="3704" y="107046"/>
                  <a:pt x="12700" y="85879"/>
                </a:cubicBezTo>
                <a:cubicBezTo>
                  <a:pt x="21696" y="64712"/>
                  <a:pt x="63500" y="3329"/>
                  <a:pt x="63500" y="1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DF348F1E-3142-2E82-FB26-04A9151BF06E}"/>
              </a:ext>
            </a:extLst>
          </p:cNvPr>
          <p:cNvSpPr/>
          <p:nvPr/>
        </p:nvSpPr>
        <p:spPr>
          <a:xfrm>
            <a:off x="6403916" y="2984405"/>
            <a:ext cx="129910" cy="194455"/>
          </a:xfrm>
          <a:custGeom>
            <a:avLst/>
            <a:gdLst>
              <a:gd name="connsiteX0" fmla="*/ 59 w 129910"/>
              <a:gd name="connsiteY0" fmla="*/ 95 h 194455"/>
              <a:gd name="connsiteX1" fmla="*/ 104834 w 129910"/>
              <a:gd name="connsiteY1" fmla="*/ 133445 h 194455"/>
              <a:gd name="connsiteX2" fmla="*/ 123884 w 129910"/>
              <a:gd name="connsiteY2" fmla="*/ 193770 h 194455"/>
              <a:gd name="connsiteX3" fmla="*/ 120709 w 129910"/>
              <a:gd name="connsiteY3" fmla="*/ 155670 h 194455"/>
              <a:gd name="connsiteX4" fmla="*/ 59 w 129910"/>
              <a:gd name="connsiteY4" fmla="*/ 95 h 19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10" h="194455">
                <a:moveTo>
                  <a:pt x="59" y="95"/>
                </a:moveTo>
                <a:cubicBezTo>
                  <a:pt x="-2587" y="-3609"/>
                  <a:pt x="84197" y="101166"/>
                  <a:pt x="104834" y="133445"/>
                </a:cubicBezTo>
                <a:cubicBezTo>
                  <a:pt x="125472" y="165724"/>
                  <a:pt x="121238" y="190066"/>
                  <a:pt x="123884" y="193770"/>
                </a:cubicBezTo>
                <a:cubicBezTo>
                  <a:pt x="126530" y="197474"/>
                  <a:pt x="137642" y="186362"/>
                  <a:pt x="120709" y="155670"/>
                </a:cubicBezTo>
                <a:cubicBezTo>
                  <a:pt x="103776" y="124978"/>
                  <a:pt x="2705" y="3799"/>
                  <a:pt x="59" y="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1E6BB98-E8E5-94DB-9BF5-9BDF3DC157D9}"/>
              </a:ext>
            </a:extLst>
          </p:cNvPr>
          <p:cNvSpPr/>
          <p:nvPr/>
        </p:nvSpPr>
        <p:spPr>
          <a:xfrm>
            <a:off x="5946775" y="3019425"/>
            <a:ext cx="138328" cy="165884"/>
          </a:xfrm>
          <a:custGeom>
            <a:avLst/>
            <a:gdLst>
              <a:gd name="connsiteX0" fmla="*/ 0 w 138328"/>
              <a:gd name="connsiteY0" fmla="*/ 0 h 165884"/>
              <a:gd name="connsiteX1" fmla="*/ 98425 w 138328"/>
              <a:gd name="connsiteY1" fmla="*/ 95250 h 165884"/>
              <a:gd name="connsiteX2" fmla="*/ 133350 w 138328"/>
              <a:gd name="connsiteY2" fmla="*/ 165100 h 165884"/>
              <a:gd name="connsiteX3" fmla="*/ 133350 w 138328"/>
              <a:gd name="connsiteY3" fmla="*/ 130175 h 165884"/>
              <a:gd name="connsiteX4" fmla="*/ 88900 w 138328"/>
              <a:gd name="connsiteY4" fmla="*/ 88900 h 165884"/>
              <a:gd name="connsiteX5" fmla="*/ 0 w 138328"/>
              <a:gd name="connsiteY5" fmla="*/ 0 h 16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28" h="165884">
                <a:moveTo>
                  <a:pt x="0" y="0"/>
                </a:moveTo>
                <a:cubicBezTo>
                  <a:pt x="38100" y="33866"/>
                  <a:pt x="76200" y="67733"/>
                  <a:pt x="98425" y="95250"/>
                </a:cubicBezTo>
                <a:cubicBezTo>
                  <a:pt x="120650" y="122767"/>
                  <a:pt x="127529" y="159279"/>
                  <a:pt x="133350" y="165100"/>
                </a:cubicBezTo>
                <a:cubicBezTo>
                  <a:pt x="139171" y="170921"/>
                  <a:pt x="140758" y="142875"/>
                  <a:pt x="133350" y="130175"/>
                </a:cubicBezTo>
                <a:cubicBezTo>
                  <a:pt x="125942" y="117475"/>
                  <a:pt x="88900" y="88900"/>
                  <a:pt x="88900" y="889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6AE3E69C-2E09-1A0D-469C-010001A8634D}"/>
              </a:ext>
            </a:extLst>
          </p:cNvPr>
          <p:cNvSpPr/>
          <p:nvPr/>
        </p:nvSpPr>
        <p:spPr>
          <a:xfrm>
            <a:off x="6051092" y="3161513"/>
            <a:ext cx="219835" cy="48417"/>
          </a:xfrm>
          <a:custGeom>
            <a:avLst/>
            <a:gdLst>
              <a:gd name="connsiteX0" fmla="*/ 458 w 219835"/>
              <a:gd name="connsiteY0" fmla="*/ 48412 h 48417"/>
              <a:gd name="connsiteX1" fmla="*/ 54433 w 219835"/>
              <a:gd name="connsiteY1" fmla="*/ 3962 h 48417"/>
              <a:gd name="connsiteX2" fmla="*/ 152858 w 219835"/>
              <a:gd name="connsiteY2" fmla="*/ 3962 h 48417"/>
              <a:gd name="connsiteX3" fmla="*/ 219533 w 219835"/>
              <a:gd name="connsiteY3" fmla="*/ 19837 h 48417"/>
              <a:gd name="connsiteX4" fmla="*/ 175083 w 219835"/>
              <a:gd name="connsiteY4" fmla="*/ 10312 h 48417"/>
              <a:gd name="connsiteX5" fmla="*/ 117933 w 219835"/>
              <a:gd name="connsiteY5" fmla="*/ 3962 h 48417"/>
              <a:gd name="connsiteX6" fmla="*/ 83008 w 219835"/>
              <a:gd name="connsiteY6" fmla="*/ 7137 h 48417"/>
              <a:gd name="connsiteX7" fmla="*/ 458 w 219835"/>
              <a:gd name="connsiteY7" fmla="*/ 48412 h 4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835" h="48417">
                <a:moveTo>
                  <a:pt x="458" y="48412"/>
                </a:moveTo>
                <a:cubicBezTo>
                  <a:pt x="-4305" y="47883"/>
                  <a:pt x="29033" y="11370"/>
                  <a:pt x="54433" y="3962"/>
                </a:cubicBezTo>
                <a:cubicBezTo>
                  <a:pt x="79833" y="-3446"/>
                  <a:pt x="125341" y="1316"/>
                  <a:pt x="152858" y="3962"/>
                </a:cubicBezTo>
                <a:cubicBezTo>
                  <a:pt x="180375" y="6608"/>
                  <a:pt x="215829" y="18779"/>
                  <a:pt x="219533" y="19837"/>
                </a:cubicBezTo>
                <a:cubicBezTo>
                  <a:pt x="223237" y="20895"/>
                  <a:pt x="192016" y="12958"/>
                  <a:pt x="175083" y="10312"/>
                </a:cubicBezTo>
                <a:cubicBezTo>
                  <a:pt x="158150" y="7666"/>
                  <a:pt x="133279" y="4491"/>
                  <a:pt x="117933" y="3962"/>
                </a:cubicBezTo>
                <a:cubicBezTo>
                  <a:pt x="102587" y="3433"/>
                  <a:pt x="99412" y="2374"/>
                  <a:pt x="83008" y="7137"/>
                </a:cubicBezTo>
                <a:cubicBezTo>
                  <a:pt x="66604" y="11900"/>
                  <a:pt x="5221" y="48941"/>
                  <a:pt x="458" y="484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0C1D3802-469A-67FB-95FB-DA900348A6EF}"/>
              </a:ext>
            </a:extLst>
          </p:cNvPr>
          <p:cNvSpPr/>
          <p:nvPr/>
        </p:nvSpPr>
        <p:spPr>
          <a:xfrm>
            <a:off x="6210265" y="3124196"/>
            <a:ext cx="328845" cy="139704"/>
          </a:xfrm>
          <a:custGeom>
            <a:avLst/>
            <a:gdLst>
              <a:gd name="connsiteX0" fmla="*/ 311185 w 328845"/>
              <a:gd name="connsiteY0" fmla="*/ 4 h 139704"/>
              <a:gd name="connsiteX1" fmla="*/ 323885 w 328845"/>
              <a:gd name="connsiteY1" fmla="*/ 66679 h 139704"/>
              <a:gd name="connsiteX2" fmla="*/ 219110 w 328845"/>
              <a:gd name="connsiteY2" fmla="*/ 98429 h 139704"/>
              <a:gd name="connsiteX3" fmla="*/ 241335 w 328845"/>
              <a:gd name="connsiteY3" fmla="*/ 98429 h 139704"/>
              <a:gd name="connsiteX4" fmla="*/ 35 w 328845"/>
              <a:gd name="connsiteY4" fmla="*/ 139704 h 139704"/>
              <a:gd name="connsiteX5" fmla="*/ 260385 w 328845"/>
              <a:gd name="connsiteY5" fmla="*/ 98429 h 139704"/>
              <a:gd name="connsiteX6" fmla="*/ 304835 w 328845"/>
              <a:gd name="connsiteY6" fmla="*/ 69854 h 139704"/>
              <a:gd name="connsiteX7" fmla="*/ 311185 w 328845"/>
              <a:gd name="connsiteY7" fmla="*/ 4 h 13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845" h="139704">
                <a:moveTo>
                  <a:pt x="311185" y="4"/>
                </a:moveTo>
                <a:cubicBezTo>
                  <a:pt x="314360" y="-525"/>
                  <a:pt x="339231" y="50275"/>
                  <a:pt x="323885" y="66679"/>
                </a:cubicBezTo>
                <a:cubicBezTo>
                  <a:pt x="308539" y="83083"/>
                  <a:pt x="232868" y="93137"/>
                  <a:pt x="219110" y="98429"/>
                </a:cubicBezTo>
                <a:cubicBezTo>
                  <a:pt x="205352" y="103721"/>
                  <a:pt x="277847" y="91550"/>
                  <a:pt x="241335" y="98429"/>
                </a:cubicBezTo>
                <a:cubicBezTo>
                  <a:pt x="204823" y="105308"/>
                  <a:pt x="-3140" y="139704"/>
                  <a:pt x="35" y="139704"/>
                </a:cubicBezTo>
                <a:cubicBezTo>
                  <a:pt x="3210" y="139704"/>
                  <a:pt x="209585" y="110071"/>
                  <a:pt x="260385" y="98429"/>
                </a:cubicBezTo>
                <a:cubicBezTo>
                  <a:pt x="311185" y="86787"/>
                  <a:pt x="294252" y="82025"/>
                  <a:pt x="304835" y="69854"/>
                </a:cubicBezTo>
                <a:cubicBezTo>
                  <a:pt x="315418" y="57683"/>
                  <a:pt x="308010" y="533"/>
                  <a:pt x="311185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79A64FF0-EA5D-01E1-64FE-D84E04913D03}"/>
              </a:ext>
            </a:extLst>
          </p:cNvPr>
          <p:cNvSpPr/>
          <p:nvPr/>
        </p:nvSpPr>
        <p:spPr>
          <a:xfrm>
            <a:off x="5924311" y="3006696"/>
            <a:ext cx="93502" cy="146802"/>
          </a:xfrm>
          <a:custGeom>
            <a:avLst/>
            <a:gdLst>
              <a:gd name="connsiteX0" fmla="*/ 239 w 93502"/>
              <a:gd name="connsiteY0" fmla="*/ 29 h 146802"/>
              <a:gd name="connsiteX1" fmla="*/ 25639 w 93502"/>
              <a:gd name="connsiteY1" fmla="*/ 85754 h 146802"/>
              <a:gd name="connsiteX2" fmla="*/ 92314 w 93502"/>
              <a:gd name="connsiteY2" fmla="*/ 146079 h 146802"/>
              <a:gd name="connsiteX3" fmla="*/ 70089 w 93502"/>
              <a:gd name="connsiteY3" fmla="*/ 120679 h 146802"/>
              <a:gd name="connsiteX4" fmla="*/ 51039 w 93502"/>
              <a:gd name="connsiteY4" fmla="*/ 101629 h 146802"/>
              <a:gd name="connsiteX5" fmla="*/ 38339 w 93502"/>
              <a:gd name="connsiteY5" fmla="*/ 95279 h 146802"/>
              <a:gd name="connsiteX6" fmla="*/ 239 w 93502"/>
              <a:gd name="connsiteY6" fmla="*/ 29 h 14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02" h="146802">
                <a:moveTo>
                  <a:pt x="239" y="29"/>
                </a:moveTo>
                <a:cubicBezTo>
                  <a:pt x="-1878" y="-1559"/>
                  <a:pt x="10293" y="61412"/>
                  <a:pt x="25639" y="85754"/>
                </a:cubicBezTo>
                <a:cubicBezTo>
                  <a:pt x="40985" y="110096"/>
                  <a:pt x="84906" y="140258"/>
                  <a:pt x="92314" y="146079"/>
                </a:cubicBezTo>
                <a:cubicBezTo>
                  <a:pt x="99722" y="151900"/>
                  <a:pt x="70089" y="120679"/>
                  <a:pt x="70089" y="120679"/>
                </a:cubicBezTo>
                <a:cubicBezTo>
                  <a:pt x="63210" y="113271"/>
                  <a:pt x="51039" y="101629"/>
                  <a:pt x="51039" y="101629"/>
                </a:cubicBezTo>
                <a:cubicBezTo>
                  <a:pt x="45747" y="97396"/>
                  <a:pt x="44160" y="108508"/>
                  <a:pt x="38339" y="95279"/>
                </a:cubicBezTo>
                <a:cubicBezTo>
                  <a:pt x="32518" y="82050"/>
                  <a:pt x="2356" y="1617"/>
                  <a:pt x="239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C16683B8-5E84-7D90-718F-24EB002A2470}"/>
              </a:ext>
            </a:extLst>
          </p:cNvPr>
          <p:cNvSpPr/>
          <p:nvPr/>
        </p:nvSpPr>
        <p:spPr>
          <a:xfrm>
            <a:off x="6114436" y="3184525"/>
            <a:ext cx="198312" cy="31764"/>
          </a:xfrm>
          <a:custGeom>
            <a:avLst/>
            <a:gdLst>
              <a:gd name="connsiteX0" fmla="*/ 197464 w 198312"/>
              <a:gd name="connsiteY0" fmla="*/ 12700 h 31764"/>
              <a:gd name="connsiteX1" fmla="*/ 95864 w 198312"/>
              <a:gd name="connsiteY1" fmla="*/ 0 h 31764"/>
              <a:gd name="connsiteX2" fmla="*/ 19664 w 198312"/>
              <a:gd name="connsiteY2" fmla="*/ 12700 h 31764"/>
              <a:gd name="connsiteX3" fmla="*/ 614 w 198312"/>
              <a:gd name="connsiteY3" fmla="*/ 31750 h 31764"/>
              <a:gd name="connsiteX4" fmla="*/ 35539 w 198312"/>
              <a:gd name="connsiteY4" fmla="*/ 9525 h 31764"/>
              <a:gd name="connsiteX5" fmla="*/ 197464 w 198312"/>
              <a:gd name="connsiteY5" fmla="*/ 12700 h 3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312" h="31764">
                <a:moveTo>
                  <a:pt x="197464" y="12700"/>
                </a:moveTo>
                <a:cubicBezTo>
                  <a:pt x="207518" y="11113"/>
                  <a:pt x="125497" y="0"/>
                  <a:pt x="95864" y="0"/>
                </a:cubicBezTo>
                <a:cubicBezTo>
                  <a:pt x="66231" y="0"/>
                  <a:pt x="19664" y="12700"/>
                  <a:pt x="19664" y="12700"/>
                </a:cubicBezTo>
                <a:cubicBezTo>
                  <a:pt x="3789" y="17992"/>
                  <a:pt x="-2032" y="32279"/>
                  <a:pt x="614" y="31750"/>
                </a:cubicBezTo>
                <a:cubicBezTo>
                  <a:pt x="3260" y="31221"/>
                  <a:pt x="9081" y="12700"/>
                  <a:pt x="35539" y="9525"/>
                </a:cubicBezTo>
                <a:cubicBezTo>
                  <a:pt x="61997" y="6350"/>
                  <a:pt x="187410" y="14287"/>
                  <a:pt x="197464" y="127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65777DAE-8DA2-E637-1801-E712EC4425E4}"/>
              </a:ext>
            </a:extLst>
          </p:cNvPr>
          <p:cNvSpPr/>
          <p:nvPr/>
        </p:nvSpPr>
        <p:spPr>
          <a:xfrm>
            <a:off x="5978232" y="2924000"/>
            <a:ext cx="368593" cy="116881"/>
          </a:xfrm>
          <a:custGeom>
            <a:avLst/>
            <a:gdLst>
              <a:gd name="connsiteX0" fmla="*/ 293 w 368593"/>
              <a:gd name="connsiteY0" fmla="*/ 175 h 116881"/>
              <a:gd name="connsiteX1" fmla="*/ 70143 w 368593"/>
              <a:gd name="connsiteY1" fmla="*/ 50975 h 116881"/>
              <a:gd name="connsiteX2" fmla="*/ 120943 w 368593"/>
              <a:gd name="connsiteY2" fmla="*/ 79550 h 116881"/>
              <a:gd name="connsiteX3" fmla="*/ 216193 w 368593"/>
              <a:gd name="connsiteY3" fmla="*/ 101775 h 116881"/>
              <a:gd name="connsiteX4" fmla="*/ 314618 w 368593"/>
              <a:gd name="connsiteY4" fmla="*/ 114475 h 116881"/>
              <a:gd name="connsiteX5" fmla="*/ 368593 w 368593"/>
              <a:gd name="connsiteY5" fmla="*/ 111300 h 116881"/>
              <a:gd name="connsiteX6" fmla="*/ 305093 w 368593"/>
              <a:gd name="connsiteY6" fmla="*/ 114475 h 116881"/>
              <a:gd name="connsiteX7" fmla="*/ 98718 w 368593"/>
              <a:gd name="connsiteY7" fmla="*/ 70025 h 116881"/>
              <a:gd name="connsiteX8" fmla="*/ 293 w 368593"/>
              <a:gd name="connsiteY8" fmla="*/ 175 h 11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593" h="116881">
                <a:moveTo>
                  <a:pt x="293" y="175"/>
                </a:moveTo>
                <a:cubicBezTo>
                  <a:pt x="-4469" y="-3000"/>
                  <a:pt x="50035" y="37746"/>
                  <a:pt x="70143" y="50975"/>
                </a:cubicBezTo>
                <a:cubicBezTo>
                  <a:pt x="90251" y="64204"/>
                  <a:pt x="96601" y="71083"/>
                  <a:pt x="120943" y="79550"/>
                </a:cubicBezTo>
                <a:cubicBezTo>
                  <a:pt x="145285" y="88017"/>
                  <a:pt x="183914" y="95954"/>
                  <a:pt x="216193" y="101775"/>
                </a:cubicBezTo>
                <a:cubicBezTo>
                  <a:pt x="248472" y="107596"/>
                  <a:pt x="289218" y="112888"/>
                  <a:pt x="314618" y="114475"/>
                </a:cubicBezTo>
                <a:lnTo>
                  <a:pt x="368593" y="111300"/>
                </a:lnTo>
                <a:cubicBezTo>
                  <a:pt x="367006" y="111300"/>
                  <a:pt x="350072" y="121354"/>
                  <a:pt x="305093" y="114475"/>
                </a:cubicBezTo>
                <a:cubicBezTo>
                  <a:pt x="260114" y="107596"/>
                  <a:pt x="147931" y="89075"/>
                  <a:pt x="98718" y="70025"/>
                </a:cubicBezTo>
                <a:cubicBezTo>
                  <a:pt x="49506" y="50975"/>
                  <a:pt x="5055" y="3350"/>
                  <a:pt x="293" y="1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C4411885-81B4-2742-FC4D-512835B09262}"/>
              </a:ext>
            </a:extLst>
          </p:cNvPr>
          <p:cNvSpPr/>
          <p:nvPr/>
        </p:nvSpPr>
        <p:spPr>
          <a:xfrm>
            <a:off x="6022958" y="2917403"/>
            <a:ext cx="62019" cy="80046"/>
          </a:xfrm>
          <a:custGeom>
            <a:avLst/>
            <a:gdLst>
              <a:gd name="connsiteX0" fmla="*/ 17 w 62019"/>
              <a:gd name="connsiteY0" fmla="*/ 422 h 80046"/>
              <a:gd name="connsiteX1" fmla="*/ 53992 w 62019"/>
              <a:gd name="connsiteY1" fmla="*/ 25822 h 80046"/>
              <a:gd name="connsiteX2" fmla="*/ 53992 w 62019"/>
              <a:gd name="connsiteY2" fmla="*/ 79797 h 80046"/>
              <a:gd name="connsiteX3" fmla="*/ 60342 w 62019"/>
              <a:gd name="connsiteY3" fmla="*/ 44872 h 80046"/>
              <a:gd name="connsiteX4" fmla="*/ 17 w 62019"/>
              <a:gd name="connsiteY4" fmla="*/ 422 h 8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19" h="80046">
                <a:moveTo>
                  <a:pt x="17" y="422"/>
                </a:moveTo>
                <a:cubicBezTo>
                  <a:pt x="-1041" y="-2753"/>
                  <a:pt x="44996" y="12593"/>
                  <a:pt x="53992" y="25822"/>
                </a:cubicBezTo>
                <a:cubicBezTo>
                  <a:pt x="62988" y="39051"/>
                  <a:pt x="52934" y="76622"/>
                  <a:pt x="53992" y="79797"/>
                </a:cubicBezTo>
                <a:cubicBezTo>
                  <a:pt x="55050" y="82972"/>
                  <a:pt x="66163" y="54926"/>
                  <a:pt x="60342" y="44872"/>
                </a:cubicBezTo>
                <a:cubicBezTo>
                  <a:pt x="54521" y="34818"/>
                  <a:pt x="1075" y="3597"/>
                  <a:pt x="17" y="4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E00434B7-E20C-3DE6-6C28-D82697FBBDBC}"/>
              </a:ext>
            </a:extLst>
          </p:cNvPr>
          <p:cNvSpPr/>
          <p:nvPr/>
        </p:nvSpPr>
        <p:spPr>
          <a:xfrm>
            <a:off x="6073715" y="2933682"/>
            <a:ext cx="99875" cy="85751"/>
          </a:xfrm>
          <a:custGeom>
            <a:avLst/>
            <a:gdLst>
              <a:gd name="connsiteX0" fmla="*/ 60 w 99875"/>
              <a:gd name="connsiteY0" fmla="*/ 18 h 85751"/>
              <a:gd name="connsiteX1" fmla="*/ 82610 w 99875"/>
              <a:gd name="connsiteY1" fmla="*/ 44468 h 85751"/>
              <a:gd name="connsiteX2" fmla="*/ 88960 w 99875"/>
              <a:gd name="connsiteY2" fmla="*/ 53993 h 85751"/>
              <a:gd name="connsiteX3" fmla="*/ 76260 w 99875"/>
              <a:gd name="connsiteY3" fmla="*/ 85743 h 85751"/>
              <a:gd name="connsiteX4" fmla="*/ 98485 w 99875"/>
              <a:gd name="connsiteY4" fmla="*/ 50818 h 85751"/>
              <a:gd name="connsiteX5" fmla="*/ 60 w 99875"/>
              <a:gd name="connsiteY5" fmla="*/ 18 h 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75" h="85751">
                <a:moveTo>
                  <a:pt x="60" y="18"/>
                </a:moveTo>
                <a:cubicBezTo>
                  <a:pt x="-2586" y="-1040"/>
                  <a:pt x="82610" y="44468"/>
                  <a:pt x="82610" y="44468"/>
                </a:cubicBezTo>
                <a:cubicBezTo>
                  <a:pt x="97427" y="53464"/>
                  <a:pt x="90018" y="47114"/>
                  <a:pt x="88960" y="53993"/>
                </a:cubicBezTo>
                <a:cubicBezTo>
                  <a:pt x="87902" y="60872"/>
                  <a:pt x="74673" y="86272"/>
                  <a:pt x="76260" y="85743"/>
                </a:cubicBezTo>
                <a:cubicBezTo>
                  <a:pt x="77847" y="85214"/>
                  <a:pt x="106423" y="62460"/>
                  <a:pt x="98485" y="50818"/>
                </a:cubicBezTo>
                <a:cubicBezTo>
                  <a:pt x="90548" y="39176"/>
                  <a:pt x="2706" y="1076"/>
                  <a:pt x="60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3A1ED4A4-882B-1058-5D93-0315B5767381}"/>
              </a:ext>
            </a:extLst>
          </p:cNvPr>
          <p:cNvSpPr/>
          <p:nvPr/>
        </p:nvSpPr>
        <p:spPr>
          <a:xfrm>
            <a:off x="5943196" y="2885964"/>
            <a:ext cx="105893" cy="44561"/>
          </a:xfrm>
          <a:custGeom>
            <a:avLst/>
            <a:gdLst>
              <a:gd name="connsiteX0" fmla="*/ 404 w 105893"/>
              <a:gd name="connsiteY0" fmla="*/ 44561 h 44561"/>
              <a:gd name="connsiteX1" fmla="*/ 102004 w 105893"/>
              <a:gd name="connsiteY1" fmla="*/ 28686 h 44561"/>
              <a:gd name="connsiteX2" fmla="*/ 86129 w 105893"/>
              <a:gd name="connsiteY2" fmla="*/ 19161 h 44561"/>
              <a:gd name="connsiteX3" fmla="*/ 98829 w 105893"/>
              <a:gd name="connsiteY3" fmla="*/ 111 h 44561"/>
              <a:gd name="connsiteX4" fmla="*/ 67079 w 105893"/>
              <a:gd name="connsiteY4" fmla="*/ 28686 h 44561"/>
              <a:gd name="connsiteX5" fmla="*/ 404 w 105893"/>
              <a:gd name="connsiteY5" fmla="*/ 44561 h 4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93" h="44561">
                <a:moveTo>
                  <a:pt x="404" y="44561"/>
                </a:moveTo>
                <a:cubicBezTo>
                  <a:pt x="6225" y="44561"/>
                  <a:pt x="102004" y="28686"/>
                  <a:pt x="102004" y="28686"/>
                </a:cubicBezTo>
                <a:cubicBezTo>
                  <a:pt x="116291" y="24453"/>
                  <a:pt x="86658" y="23923"/>
                  <a:pt x="86129" y="19161"/>
                </a:cubicBezTo>
                <a:cubicBezTo>
                  <a:pt x="85600" y="14398"/>
                  <a:pt x="102004" y="-1476"/>
                  <a:pt x="98829" y="111"/>
                </a:cubicBezTo>
                <a:cubicBezTo>
                  <a:pt x="95654" y="1698"/>
                  <a:pt x="80837" y="20219"/>
                  <a:pt x="67079" y="28686"/>
                </a:cubicBezTo>
                <a:cubicBezTo>
                  <a:pt x="53321" y="37153"/>
                  <a:pt x="-5417" y="44561"/>
                  <a:pt x="404" y="445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9CBF0AB3-CE25-AE1D-7347-1853C1395699}"/>
              </a:ext>
            </a:extLst>
          </p:cNvPr>
          <p:cNvSpPr/>
          <p:nvPr/>
        </p:nvSpPr>
        <p:spPr>
          <a:xfrm>
            <a:off x="6267023" y="3000298"/>
            <a:ext cx="105255" cy="31834"/>
          </a:xfrm>
          <a:custGeom>
            <a:avLst/>
            <a:gdLst>
              <a:gd name="connsiteX0" fmla="*/ 105202 w 105255"/>
              <a:gd name="connsiteY0" fmla="*/ 22302 h 31834"/>
              <a:gd name="connsiteX1" fmla="*/ 29002 w 105255"/>
              <a:gd name="connsiteY1" fmla="*/ 77 h 31834"/>
              <a:gd name="connsiteX2" fmla="*/ 427 w 105255"/>
              <a:gd name="connsiteY2" fmla="*/ 31827 h 31834"/>
              <a:gd name="connsiteX3" fmla="*/ 16302 w 105255"/>
              <a:gd name="connsiteY3" fmla="*/ 3252 h 31834"/>
              <a:gd name="connsiteX4" fmla="*/ 105202 w 105255"/>
              <a:gd name="connsiteY4" fmla="*/ 22302 h 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5" h="31834">
                <a:moveTo>
                  <a:pt x="105202" y="22302"/>
                </a:moveTo>
                <a:cubicBezTo>
                  <a:pt x="107319" y="21773"/>
                  <a:pt x="46464" y="-1510"/>
                  <a:pt x="29002" y="77"/>
                </a:cubicBezTo>
                <a:cubicBezTo>
                  <a:pt x="11540" y="1664"/>
                  <a:pt x="2544" y="31298"/>
                  <a:pt x="427" y="31827"/>
                </a:cubicBezTo>
                <a:cubicBezTo>
                  <a:pt x="-1690" y="32356"/>
                  <a:pt x="4131" y="5898"/>
                  <a:pt x="16302" y="3252"/>
                </a:cubicBezTo>
                <a:cubicBezTo>
                  <a:pt x="28473" y="606"/>
                  <a:pt x="103085" y="22831"/>
                  <a:pt x="105202" y="223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7F1DEDC3-6382-CAEB-A1AF-271AD0D1531E}"/>
              </a:ext>
            </a:extLst>
          </p:cNvPr>
          <p:cNvSpPr/>
          <p:nvPr/>
        </p:nvSpPr>
        <p:spPr>
          <a:xfrm>
            <a:off x="6019794" y="2994021"/>
            <a:ext cx="200626" cy="111764"/>
          </a:xfrm>
          <a:custGeom>
            <a:avLst/>
            <a:gdLst>
              <a:gd name="connsiteX0" fmla="*/ 6 w 200626"/>
              <a:gd name="connsiteY0" fmla="*/ 4 h 111764"/>
              <a:gd name="connsiteX1" fmla="*/ 47631 w 200626"/>
              <a:gd name="connsiteY1" fmla="*/ 63504 h 111764"/>
              <a:gd name="connsiteX2" fmla="*/ 200031 w 200626"/>
              <a:gd name="connsiteY2" fmla="*/ 111129 h 111764"/>
              <a:gd name="connsiteX3" fmla="*/ 98431 w 200626"/>
              <a:gd name="connsiteY3" fmla="*/ 88904 h 111764"/>
              <a:gd name="connsiteX4" fmla="*/ 44456 w 200626"/>
              <a:gd name="connsiteY4" fmla="*/ 60329 h 111764"/>
              <a:gd name="connsiteX5" fmla="*/ 6 w 200626"/>
              <a:gd name="connsiteY5" fmla="*/ 4 h 11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26" h="111764">
                <a:moveTo>
                  <a:pt x="6" y="4"/>
                </a:moveTo>
                <a:cubicBezTo>
                  <a:pt x="535" y="533"/>
                  <a:pt x="14294" y="44983"/>
                  <a:pt x="47631" y="63504"/>
                </a:cubicBezTo>
                <a:cubicBezTo>
                  <a:pt x="80969" y="82025"/>
                  <a:pt x="191564" y="106896"/>
                  <a:pt x="200031" y="111129"/>
                </a:cubicBezTo>
                <a:cubicBezTo>
                  <a:pt x="208498" y="115362"/>
                  <a:pt x="124360" y="97371"/>
                  <a:pt x="98431" y="88904"/>
                </a:cubicBezTo>
                <a:cubicBezTo>
                  <a:pt x="72502" y="80437"/>
                  <a:pt x="59802" y="73029"/>
                  <a:pt x="44456" y="60329"/>
                </a:cubicBezTo>
                <a:cubicBezTo>
                  <a:pt x="29110" y="47629"/>
                  <a:pt x="-523" y="-525"/>
                  <a:pt x="6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9C549266-C93F-439B-B46E-3A7E212ECE26}"/>
              </a:ext>
            </a:extLst>
          </p:cNvPr>
          <p:cNvSpPr/>
          <p:nvPr/>
        </p:nvSpPr>
        <p:spPr>
          <a:xfrm>
            <a:off x="6241024" y="3105140"/>
            <a:ext cx="229831" cy="27695"/>
          </a:xfrm>
          <a:custGeom>
            <a:avLst/>
            <a:gdLst>
              <a:gd name="connsiteX0" fmla="*/ 1026 w 229831"/>
              <a:gd name="connsiteY0" fmla="*/ 10 h 27695"/>
              <a:gd name="connsiteX1" fmla="*/ 156601 w 229831"/>
              <a:gd name="connsiteY1" fmla="*/ 22235 h 27695"/>
              <a:gd name="connsiteX2" fmla="*/ 229626 w 229831"/>
              <a:gd name="connsiteY2" fmla="*/ 15885 h 27695"/>
              <a:gd name="connsiteX3" fmla="*/ 175651 w 229831"/>
              <a:gd name="connsiteY3" fmla="*/ 25410 h 27695"/>
              <a:gd name="connsiteX4" fmla="*/ 93101 w 229831"/>
              <a:gd name="connsiteY4" fmla="*/ 25410 h 27695"/>
              <a:gd name="connsiteX5" fmla="*/ 1026 w 229831"/>
              <a:gd name="connsiteY5" fmla="*/ 10 h 2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31" h="27695">
                <a:moveTo>
                  <a:pt x="1026" y="10"/>
                </a:moveTo>
                <a:cubicBezTo>
                  <a:pt x="11609" y="-519"/>
                  <a:pt x="118501" y="19589"/>
                  <a:pt x="156601" y="22235"/>
                </a:cubicBezTo>
                <a:cubicBezTo>
                  <a:pt x="194701" y="24881"/>
                  <a:pt x="226451" y="15356"/>
                  <a:pt x="229626" y="15885"/>
                </a:cubicBezTo>
                <a:cubicBezTo>
                  <a:pt x="232801" y="16414"/>
                  <a:pt x="198405" y="23823"/>
                  <a:pt x="175651" y="25410"/>
                </a:cubicBezTo>
                <a:cubicBezTo>
                  <a:pt x="152897" y="26997"/>
                  <a:pt x="121676" y="29643"/>
                  <a:pt x="93101" y="25410"/>
                </a:cubicBezTo>
                <a:cubicBezTo>
                  <a:pt x="64526" y="21177"/>
                  <a:pt x="-9557" y="539"/>
                  <a:pt x="1026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1239C0E0-8C25-10BD-437F-ED03877E2D45}"/>
              </a:ext>
            </a:extLst>
          </p:cNvPr>
          <p:cNvSpPr/>
          <p:nvPr/>
        </p:nvSpPr>
        <p:spPr>
          <a:xfrm>
            <a:off x="5965505" y="3095449"/>
            <a:ext cx="305816" cy="80338"/>
          </a:xfrm>
          <a:custGeom>
            <a:avLst/>
            <a:gdLst>
              <a:gd name="connsiteX0" fmla="*/ 320 w 305816"/>
              <a:gd name="connsiteY0" fmla="*/ 176 h 80338"/>
              <a:gd name="connsiteX1" fmla="*/ 174945 w 305816"/>
              <a:gd name="connsiteY1" fmla="*/ 35101 h 80338"/>
              <a:gd name="connsiteX2" fmla="*/ 305120 w 305816"/>
              <a:gd name="connsiteY2" fmla="*/ 79551 h 80338"/>
              <a:gd name="connsiteX3" fmla="*/ 222570 w 305816"/>
              <a:gd name="connsiteY3" fmla="*/ 60501 h 80338"/>
              <a:gd name="connsiteX4" fmla="*/ 133670 w 305816"/>
              <a:gd name="connsiteY4" fmla="*/ 22401 h 80338"/>
              <a:gd name="connsiteX5" fmla="*/ 320 w 305816"/>
              <a:gd name="connsiteY5" fmla="*/ 176 h 8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816" h="80338">
                <a:moveTo>
                  <a:pt x="320" y="176"/>
                </a:moveTo>
                <a:cubicBezTo>
                  <a:pt x="7199" y="2293"/>
                  <a:pt x="124145" y="21872"/>
                  <a:pt x="174945" y="35101"/>
                </a:cubicBezTo>
                <a:cubicBezTo>
                  <a:pt x="225745" y="48330"/>
                  <a:pt x="297183" y="75318"/>
                  <a:pt x="305120" y="79551"/>
                </a:cubicBezTo>
                <a:cubicBezTo>
                  <a:pt x="313057" y="83784"/>
                  <a:pt x="251145" y="70026"/>
                  <a:pt x="222570" y="60501"/>
                </a:cubicBezTo>
                <a:cubicBezTo>
                  <a:pt x="193995" y="50976"/>
                  <a:pt x="168066" y="29280"/>
                  <a:pt x="133670" y="22401"/>
                </a:cubicBezTo>
                <a:cubicBezTo>
                  <a:pt x="99274" y="15522"/>
                  <a:pt x="-6559" y="-1941"/>
                  <a:pt x="320" y="1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CEC21884-8E91-2584-B7C2-5B3F57ECEBC7}"/>
              </a:ext>
            </a:extLst>
          </p:cNvPr>
          <p:cNvSpPr/>
          <p:nvPr/>
        </p:nvSpPr>
        <p:spPr>
          <a:xfrm>
            <a:off x="5997197" y="2994002"/>
            <a:ext cx="35335" cy="85785"/>
          </a:xfrm>
          <a:custGeom>
            <a:avLst/>
            <a:gdLst>
              <a:gd name="connsiteX0" fmla="*/ 35303 w 35335"/>
              <a:gd name="connsiteY0" fmla="*/ 23 h 85785"/>
              <a:gd name="connsiteX1" fmla="*/ 6728 w 35335"/>
              <a:gd name="connsiteY1" fmla="*/ 50823 h 85785"/>
              <a:gd name="connsiteX2" fmla="*/ 6728 w 35335"/>
              <a:gd name="connsiteY2" fmla="*/ 85748 h 85785"/>
              <a:gd name="connsiteX3" fmla="*/ 378 w 35335"/>
              <a:gd name="connsiteY3" fmla="*/ 44473 h 85785"/>
              <a:gd name="connsiteX4" fmla="*/ 35303 w 35335"/>
              <a:gd name="connsiteY4" fmla="*/ 23 h 8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35" h="85785">
                <a:moveTo>
                  <a:pt x="35303" y="23"/>
                </a:moveTo>
                <a:cubicBezTo>
                  <a:pt x="36361" y="1081"/>
                  <a:pt x="11491" y="36535"/>
                  <a:pt x="6728" y="50823"/>
                </a:cubicBezTo>
                <a:cubicBezTo>
                  <a:pt x="1965" y="65111"/>
                  <a:pt x="7786" y="86806"/>
                  <a:pt x="6728" y="85748"/>
                </a:cubicBezTo>
                <a:cubicBezTo>
                  <a:pt x="5670" y="84690"/>
                  <a:pt x="-1739" y="55056"/>
                  <a:pt x="378" y="44473"/>
                </a:cubicBezTo>
                <a:cubicBezTo>
                  <a:pt x="2495" y="33890"/>
                  <a:pt x="34245" y="-1035"/>
                  <a:pt x="35303" y="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D0FC3C4D-3D4A-F01F-28BF-39EB053412BC}"/>
              </a:ext>
            </a:extLst>
          </p:cNvPr>
          <p:cNvSpPr/>
          <p:nvPr/>
        </p:nvSpPr>
        <p:spPr>
          <a:xfrm>
            <a:off x="6042025" y="3044825"/>
            <a:ext cx="28575" cy="60325"/>
          </a:xfrm>
          <a:custGeom>
            <a:avLst/>
            <a:gdLst>
              <a:gd name="connsiteX0" fmla="*/ 28575 w 28575"/>
              <a:gd name="connsiteY0" fmla="*/ 0 h 60325"/>
              <a:gd name="connsiteX1" fmla="*/ 0 w 28575"/>
              <a:gd name="connsiteY1" fmla="*/ 60325 h 60325"/>
              <a:gd name="connsiteX2" fmla="*/ 0 w 28575"/>
              <a:gd name="connsiteY2" fmla="*/ 60325 h 60325"/>
              <a:gd name="connsiteX3" fmla="*/ 28575 w 28575"/>
              <a:gd name="connsiteY3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" h="60325">
                <a:moveTo>
                  <a:pt x="28575" y="0"/>
                </a:moveTo>
                <a:lnTo>
                  <a:pt x="0" y="60325"/>
                </a:lnTo>
                <a:lnTo>
                  <a:pt x="0" y="60325"/>
                </a:lnTo>
                <a:lnTo>
                  <a:pt x="2857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D7CFA27-44FC-FE78-C1E6-09839E9B3321}"/>
              </a:ext>
            </a:extLst>
          </p:cNvPr>
          <p:cNvSpPr/>
          <p:nvPr/>
        </p:nvSpPr>
        <p:spPr>
          <a:xfrm>
            <a:off x="6046259" y="3041645"/>
            <a:ext cx="30691" cy="66680"/>
          </a:xfrm>
          <a:custGeom>
            <a:avLst/>
            <a:gdLst>
              <a:gd name="connsiteX0" fmla="*/ 30691 w 30691"/>
              <a:gd name="connsiteY0" fmla="*/ 5 h 66680"/>
              <a:gd name="connsiteX1" fmla="*/ 2116 w 30691"/>
              <a:gd name="connsiteY1" fmla="*/ 47630 h 66680"/>
              <a:gd name="connsiteX2" fmla="*/ 2116 w 30691"/>
              <a:gd name="connsiteY2" fmla="*/ 66680 h 66680"/>
              <a:gd name="connsiteX3" fmla="*/ 2116 w 30691"/>
              <a:gd name="connsiteY3" fmla="*/ 44455 h 66680"/>
              <a:gd name="connsiteX4" fmla="*/ 30691 w 30691"/>
              <a:gd name="connsiteY4" fmla="*/ 5 h 6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91" h="66680">
                <a:moveTo>
                  <a:pt x="30691" y="5"/>
                </a:moveTo>
                <a:cubicBezTo>
                  <a:pt x="30691" y="534"/>
                  <a:pt x="2116" y="47630"/>
                  <a:pt x="2116" y="47630"/>
                </a:cubicBezTo>
                <a:cubicBezTo>
                  <a:pt x="-2646" y="58742"/>
                  <a:pt x="2116" y="66680"/>
                  <a:pt x="2116" y="66680"/>
                </a:cubicBezTo>
                <a:cubicBezTo>
                  <a:pt x="2116" y="66151"/>
                  <a:pt x="-530" y="52922"/>
                  <a:pt x="2116" y="44455"/>
                </a:cubicBezTo>
                <a:cubicBezTo>
                  <a:pt x="4762" y="35988"/>
                  <a:pt x="30691" y="-524"/>
                  <a:pt x="30691" y="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7516475A-BFF7-B4CE-C574-696BA310A30F}"/>
              </a:ext>
            </a:extLst>
          </p:cNvPr>
          <p:cNvSpPr/>
          <p:nvPr/>
        </p:nvSpPr>
        <p:spPr>
          <a:xfrm>
            <a:off x="6099165" y="3051108"/>
            <a:ext cx="25842" cy="82742"/>
          </a:xfrm>
          <a:custGeom>
            <a:avLst/>
            <a:gdLst>
              <a:gd name="connsiteX0" fmla="*/ 10 w 25842"/>
              <a:gd name="connsiteY0" fmla="*/ 67 h 82742"/>
              <a:gd name="connsiteX1" fmla="*/ 22235 w 25842"/>
              <a:gd name="connsiteY1" fmla="*/ 66742 h 82742"/>
              <a:gd name="connsiteX2" fmla="*/ 15885 w 25842"/>
              <a:gd name="connsiteY2" fmla="*/ 82617 h 82742"/>
              <a:gd name="connsiteX3" fmla="*/ 22235 w 25842"/>
              <a:gd name="connsiteY3" fmla="*/ 73092 h 82742"/>
              <a:gd name="connsiteX4" fmla="*/ 25410 w 25842"/>
              <a:gd name="connsiteY4" fmla="*/ 54042 h 82742"/>
              <a:gd name="connsiteX5" fmla="*/ 10 w 25842"/>
              <a:gd name="connsiteY5" fmla="*/ 67 h 8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42" h="82742">
                <a:moveTo>
                  <a:pt x="10" y="67"/>
                </a:moveTo>
                <a:cubicBezTo>
                  <a:pt x="-519" y="2184"/>
                  <a:pt x="19589" y="52984"/>
                  <a:pt x="22235" y="66742"/>
                </a:cubicBezTo>
                <a:cubicBezTo>
                  <a:pt x="24881" y="80500"/>
                  <a:pt x="15885" y="82617"/>
                  <a:pt x="15885" y="82617"/>
                </a:cubicBezTo>
                <a:cubicBezTo>
                  <a:pt x="15885" y="83675"/>
                  <a:pt x="20648" y="77854"/>
                  <a:pt x="22235" y="73092"/>
                </a:cubicBezTo>
                <a:cubicBezTo>
                  <a:pt x="23822" y="68330"/>
                  <a:pt x="26998" y="61980"/>
                  <a:pt x="25410" y="54042"/>
                </a:cubicBezTo>
                <a:cubicBezTo>
                  <a:pt x="23822" y="46104"/>
                  <a:pt x="539" y="-2050"/>
                  <a:pt x="10" y="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833DE89A-AB4B-4855-3C3B-767098196B25}"/>
              </a:ext>
            </a:extLst>
          </p:cNvPr>
          <p:cNvSpPr/>
          <p:nvPr/>
        </p:nvSpPr>
        <p:spPr>
          <a:xfrm>
            <a:off x="6188075" y="3079561"/>
            <a:ext cx="29394" cy="80479"/>
          </a:xfrm>
          <a:custGeom>
            <a:avLst/>
            <a:gdLst>
              <a:gd name="connsiteX0" fmla="*/ 0 w 29394"/>
              <a:gd name="connsiteY0" fmla="*/ 189 h 80479"/>
              <a:gd name="connsiteX1" fmla="*/ 28575 w 29394"/>
              <a:gd name="connsiteY1" fmla="*/ 47814 h 80479"/>
              <a:gd name="connsiteX2" fmla="*/ 22225 w 29394"/>
              <a:gd name="connsiteY2" fmla="*/ 79564 h 80479"/>
              <a:gd name="connsiteX3" fmla="*/ 28575 w 29394"/>
              <a:gd name="connsiteY3" fmla="*/ 66864 h 80479"/>
              <a:gd name="connsiteX4" fmla="*/ 0 w 29394"/>
              <a:gd name="connsiteY4" fmla="*/ 189 h 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4" h="80479">
                <a:moveTo>
                  <a:pt x="0" y="189"/>
                </a:moveTo>
                <a:cubicBezTo>
                  <a:pt x="0" y="-2986"/>
                  <a:pt x="24871" y="34585"/>
                  <a:pt x="28575" y="47814"/>
                </a:cubicBezTo>
                <a:cubicBezTo>
                  <a:pt x="32279" y="61043"/>
                  <a:pt x="22225" y="79564"/>
                  <a:pt x="22225" y="79564"/>
                </a:cubicBezTo>
                <a:cubicBezTo>
                  <a:pt x="22225" y="82739"/>
                  <a:pt x="27517" y="77447"/>
                  <a:pt x="28575" y="66864"/>
                </a:cubicBezTo>
                <a:cubicBezTo>
                  <a:pt x="29633" y="56281"/>
                  <a:pt x="0" y="3364"/>
                  <a:pt x="0" y="1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06C2EC4A-81C5-F2A8-E696-89958CA9AEF9}"/>
              </a:ext>
            </a:extLst>
          </p:cNvPr>
          <p:cNvSpPr/>
          <p:nvPr/>
        </p:nvSpPr>
        <p:spPr>
          <a:xfrm>
            <a:off x="6269449" y="3105050"/>
            <a:ext cx="17051" cy="63600"/>
          </a:xfrm>
          <a:custGeom>
            <a:avLst/>
            <a:gdLst>
              <a:gd name="connsiteX0" fmla="*/ 17051 w 17051"/>
              <a:gd name="connsiteY0" fmla="*/ 100 h 63600"/>
              <a:gd name="connsiteX1" fmla="*/ 1176 w 17051"/>
              <a:gd name="connsiteY1" fmla="*/ 47725 h 63600"/>
              <a:gd name="connsiteX2" fmla="*/ 1176 w 17051"/>
              <a:gd name="connsiteY2" fmla="*/ 63600 h 63600"/>
              <a:gd name="connsiteX3" fmla="*/ 17051 w 17051"/>
              <a:gd name="connsiteY3" fmla="*/ 100 h 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51" h="63600">
                <a:moveTo>
                  <a:pt x="17051" y="100"/>
                </a:moveTo>
                <a:cubicBezTo>
                  <a:pt x="17051" y="-2546"/>
                  <a:pt x="1176" y="47725"/>
                  <a:pt x="1176" y="47725"/>
                </a:cubicBezTo>
                <a:cubicBezTo>
                  <a:pt x="-1470" y="58308"/>
                  <a:pt x="1176" y="63600"/>
                  <a:pt x="1176" y="63600"/>
                </a:cubicBezTo>
                <a:cubicBezTo>
                  <a:pt x="118" y="63071"/>
                  <a:pt x="17051" y="2746"/>
                  <a:pt x="17051" y="1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5A2E618E-4575-0FCE-E902-793C1A4570BD}"/>
              </a:ext>
            </a:extLst>
          </p:cNvPr>
          <p:cNvSpPr/>
          <p:nvPr/>
        </p:nvSpPr>
        <p:spPr>
          <a:xfrm>
            <a:off x="6340418" y="3114600"/>
            <a:ext cx="22318" cy="79885"/>
          </a:xfrm>
          <a:custGeom>
            <a:avLst/>
            <a:gdLst>
              <a:gd name="connsiteX0" fmla="*/ 57 w 22318"/>
              <a:gd name="connsiteY0" fmla="*/ 75 h 79885"/>
              <a:gd name="connsiteX1" fmla="*/ 15932 w 22318"/>
              <a:gd name="connsiteY1" fmla="*/ 54050 h 79885"/>
              <a:gd name="connsiteX2" fmla="*/ 19107 w 22318"/>
              <a:gd name="connsiteY2" fmla="*/ 79450 h 79885"/>
              <a:gd name="connsiteX3" fmla="*/ 22282 w 22318"/>
              <a:gd name="connsiteY3" fmla="*/ 66750 h 79885"/>
              <a:gd name="connsiteX4" fmla="*/ 57 w 22318"/>
              <a:gd name="connsiteY4" fmla="*/ 75 h 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8" h="79885">
                <a:moveTo>
                  <a:pt x="57" y="75"/>
                </a:moveTo>
                <a:cubicBezTo>
                  <a:pt x="-1001" y="-2042"/>
                  <a:pt x="12757" y="40821"/>
                  <a:pt x="15932" y="54050"/>
                </a:cubicBezTo>
                <a:cubicBezTo>
                  <a:pt x="19107" y="67279"/>
                  <a:pt x="19107" y="79450"/>
                  <a:pt x="19107" y="79450"/>
                </a:cubicBezTo>
                <a:cubicBezTo>
                  <a:pt x="20165" y="81567"/>
                  <a:pt x="21224" y="75746"/>
                  <a:pt x="22282" y="66750"/>
                </a:cubicBezTo>
                <a:cubicBezTo>
                  <a:pt x="23340" y="57754"/>
                  <a:pt x="1115" y="2192"/>
                  <a:pt x="57" y="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D17BCFA4-86C1-5B37-69E0-E30C01CC7B36}"/>
              </a:ext>
            </a:extLst>
          </p:cNvPr>
          <p:cNvSpPr/>
          <p:nvPr/>
        </p:nvSpPr>
        <p:spPr>
          <a:xfrm>
            <a:off x="6388026" y="3101864"/>
            <a:ext cx="35138" cy="89548"/>
          </a:xfrm>
          <a:custGeom>
            <a:avLst/>
            <a:gdLst>
              <a:gd name="connsiteX0" fmla="*/ 74 w 35138"/>
              <a:gd name="connsiteY0" fmla="*/ 111 h 89548"/>
              <a:gd name="connsiteX1" fmla="*/ 25474 w 35138"/>
              <a:gd name="connsiteY1" fmla="*/ 57261 h 89548"/>
              <a:gd name="connsiteX2" fmla="*/ 15949 w 35138"/>
              <a:gd name="connsiteY2" fmla="*/ 89011 h 89548"/>
              <a:gd name="connsiteX3" fmla="*/ 34999 w 35138"/>
              <a:gd name="connsiteY3" fmla="*/ 73136 h 89548"/>
              <a:gd name="connsiteX4" fmla="*/ 74 w 35138"/>
              <a:gd name="connsiteY4" fmla="*/ 111 h 8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38" h="89548">
                <a:moveTo>
                  <a:pt x="74" y="111"/>
                </a:moveTo>
                <a:cubicBezTo>
                  <a:pt x="-1514" y="-2535"/>
                  <a:pt x="22828" y="42444"/>
                  <a:pt x="25474" y="57261"/>
                </a:cubicBezTo>
                <a:cubicBezTo>
                  <a:pt x="28120" y="72078"/>
                  <a:pt x="15949" y="89011"/>
                  <a:pt x="15949" y="89011"/>
                </a:cubicBezTo>
                <a:cubicBezTo>
                  <a:pt x="17537" y="91657"/>
                  <a:pt x="32353" y="84249"/>
                  <a:pt x="34999" y="73136"/>
                </a:cubicBezTo>
                <a:cubicBezTo>
                  <a:pt x="37645" y="62023"/>
                  <a:pt x="1662" y="2757"/>
                  <a:pt x="74" y="1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2C63925-5B5B-C413-0B79-CEF64E5CE974}"/>
              </a:ext>
            </a:extLst>
          </p:cNvPr>
          <p:cNvSpPr/>
          <p:nvPr/>
        </p:nvSpPr>
        <p:spPr>
          <a:xfrm>
            <a:off x="6254722" y="3085844"/>
            <a:ext cx="247982" cy="124535"/>
          </a:xfrm>
          <a:custGeom>
            <a:avLst/>
            <a:gdLst>
              <a:gd name="connsiteX0" fmla="*/ 28 w 247982"/>
              <a:gd name="connsiteY0" fmla="*/ 111381 h 124535"/>
              <a:gd name="connsiteX1" fmla="*/ 212753 w 247982"/>
              <a:gd name="connsiteY1" fmla="*/ 114556 h 124535"/>
              <a:gd name="connsiteX2" fmla="*/ 234978 w 247982"/>
              <a:gd name="connsiteY2" fmla="*/ 98681 h 124535"/>
              <a:gd name="connsiteX3" fmla="*/ 225453 w 247982"/>
              <a:gd name="connsiteY3" fmla="*/ 256 h 124535"/>
              <a:gd name="connsiteX4" fmla="*/ 247678 w 247982"/>
              <a:gd name="connsiteY4" fmla="*/ 70106 h 124535"/>
              <a:gd name="connsiteX5" fmla="*/ 238153 w 247982"/>
              <a:gd name="connsiteY5" fmla="*/ 70106 h 124535"/>
              <a:gd name="connsiteX6" fmla="*/ 234978 w 247982"/>
              <a:gd name="connsiteY6" fmla="*/ 98681 h 124535"/>
              <a:gd name="connsiteX7" fmla="*/ 212753 w 247982"/>
              <a:gd name="connsiteY7" fmla="*/ 105031 h 124535"/>
              <a:gd name="connsiteX8" fmla="*/ 146078 w 247982"/>
              <a:gd name="connsiteY8" fmla="*/ 124081 h 124535"/>
              <a:gd name="connsiteX9" fmla="*/ 196878 w 247982"/>
              <a:gd name="connsiteY9" fmla="*/ 117731 h 124535"/>
              <a:gd name="connsiteX10" fmla="*/ 28 w 247982"/>
              <a:gd name="connsiteY10" fmla="*/ 111381 h 12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982" h="124535">
                <a:moveTo>
                  <a:pt x="28" y="111381"/>
                </a:moveTo>
                <a:cubicBezTo>
                  <a:pt x="2674" y="110852"/>
                  <a:pt x="173595" y="116673"/>
                  <a:pt x="212753" y="114556"/>
                </a:cubicBezTo>
                <a:cubicBezTo>
                  <a:pt x="251911" y="112439"/>
                  <a:pt x="232861" y="117731"/>
                  <a:pt x="234978" y="98681"/>
                </a:cubicBezTo>
                <a:cubicBezTo>
                  <a:pt x="237095" y="79631"/>
                  <a:pt x="223336" y="5018"/>
                  <a:pt x="225453" y="256"/>
                </a:cubicBezTo>
                <a:cubicBezTo>
                  <a:pt x="227570" y="-4506"/>
                  <a:pt x="245561" y="58464"/>
                  <a:pt x="247678" y="70106"/>
                </a:cubicBezTo>
                <a:cubicBezTo>
                  <a:pt x="249795" y="81748"/>
                  <a:pt x="240270" y="65344"/>
                  <a:pt x="238153" y="70106"/>
                </a:cubicBezTo>
                <a:cubicBezTo>
                  <a:pt x="236036" y="74868"/>
                  <a:pt x="239211" y="92860"/>
                  <a:pt x="234978" y="98681"/>
                </a:cubicBezTo>
                <a:cubicBezTo>
                  <a:pt x="230745" y="104502"/>
                  <a:pt x="212753" y="105031"/>
                  <a:pt x="212753" y="105031"/>
                </a:cubicBezTo>
                <a:cubicBezTo>
                  <a:pt x="197936" y="109264"/>
                  <a:pt x="148724" y="121964"/>
                  <a:pt x="146078" y="124081"/>
                </a:cubicBezTo>
                <a:cubicBezTo>
                  <a:pt x="143432" y="126198"/>
                  <a:pt x="216457" y="120377"/>
                  <a:pt x="196878" y="117731"/>
                </a:cubicBezTo>
                <a:cubicBezTo>
                  <a:pt x="177299" y="115085"/>
                  <a:pt x="-2618" y="111910"/>
                  <a:pt x="28" y="1113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6FC92818-1836-8E42-00DF-6380C06D5324}"/>
              </a:ext>
            </a:extLst>
          </p:cNvPr>
          <p:cNvSpPr/>
          <p:nvPr/>
        </p:nvSpPr>
        <p:spPr>
          <a:xfrm>
            <a:off x="5915022" y="2870200"/>
            <a:ext cx="146191" cy="70002"/>
          </a:xfrm>
          <a:custGeom>
            <a:avLst/>
            <a:gdLst>
              <a:gd name="connsiteX0" fmla="*/ 3 w 146191"/>
              <a:gd name="connsiteY0" fmla="*/ 69850 h 70002"/>
              <a:gd name="connsiteX1" fmla="*/ 88903 w 146191"/>
              <a:gd name="connsiteY1" fmla="*/ 50800 h 70002"/>
              <a:gd name="connsiteX2" fmla="*/ 146053 w 146191"/>
              <a:gd name="connsiteY2" fmla="*/ 12700 h 70002"/>
              <a:gd name="connsiteX3" fmla="*/ 104778 w 146191"/>
              <a:gd name="connsiteY3" fmla="*/ 41275 h 70002"/>
              <a:gd name="connsiteX4" fmla="*/ 98428 w 146191"/>
              <a:gd name="connsiteY4" fmla="*/ 0 h 70002"/>
              <a:gd name="connsiteX5" fmla="*/ 92078 w 146191"/>
              <a:gd name="connsiteY5" fmla="*/ 41275 h 70002"/>
              <a:gd name="connsiteX6" fmla="*/ 3 w 146191"/>
              <a:gd name="connsiteY6" fmla="*/ 69850 h 7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191" h="70002">
                <a:moveTo>
                  <a:pt x="3" y="69850"/>
                </a:moveTo>
                <a:cubicBezTo>
                  <a:pt x="-526" y="71437"/>
                  <a:pt x="64561" y="60325"/>
                  <a:pt x="88903" y="50800"/>
                </a:cubicBezTo>
                <a:cubicBezTo>
                  <a:pt x="113245" y="41275"/>
                  <a:pt x="143407" y="14287"/>
                  <a:pt x="146053" y="12700"/>
                </a:cubicBezTo>
                <a:cubicBezTo>
                  <a:pt x="148699" y="11112"/>
                  <a:pt x="112715" y="43392"/>
                  <a:pt x="104778" y="41275"/>
                </a:cubicBezTo>
                <a:cubicBezTo>
                  <a:pt x="96841" y="39158"/>
                  <a:pt x="100545" y="0"/>
                  <a:pt x="98428" y="0"/>
                </a:cubicBezTo>
                <a:cubicBezTo>
                  <a:pt x="96311" y="0"/>
                  <a:pt x="103190" y="28575"/>
                  <a:pt x="92078" y="41275"/>
                </a:cubicBezTo>
                <a:cubicBezTo>
                  <a:pt x="80966" y="53975"/>
                  <a:pt x="532" y="68263"/>
                  <a:pt x="3" y="698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75092AFD-DA57-0C9F-05D2-96F945482C47}"/>
              </a:ext>
            </a:extLst>
          </p:cNvPr>
          <p:cNvSpPr/>
          <p:nvPr/>
        </p:nvSpPr>
        <p:spPr>
          <a:xfrm>
            <a:off x="5908539" y="2990215"/>
            <a:ext cx="130432" cy="219930"/>
          </a:xfrm>
          <a:custGeom>
            <a:avLst/>
            <a:gdLst>
              <a:gd name="connsiteX0" fmla="*/ 12836 w 130432"/>
              <a:gd name="connsiteY0" fmla="*/ 635 h 219930"/>
              <a:gd name="connsiteX1" fmla="*/ 136 w 130432"/>
              <a:gd name="connsiteY1" fmla="*/ 64135 h 219930"/>
              <a:gd name="connsiteX2" fmla="*/ 22361 w 130432"/>
              <a:gd name="connsiteY2" fmla="*/ 118110 h 219930"/>
              <a:gd name="connsiteX3" fmla="*/ 104911 w 130432"/>
              <a:gd name="connsiteY3" fmla="*/ 168910 h 219930"/>
              <a:gd name="connsiteX4" fmla="*/ 130311 w 130432"/>
              <a:gd name="connsiteY4" fmla="*/ 219710 h 219930"/>
              <a:gd name="connsiteX5" fmla="*/ 111261 w 130432"/>
              <a:gd name="connsiteY5" fmla="*/ 184785 h 219930"/>
              <a:gd name="connsiteX6" fmla="*/ 44586 w 130432"/>
              <a:gd name="connsiteY6" fmla="*/ 124460 h 219930"/>
              <a:gd name="connsiteX7" fmla="*/ 9661 w 130432"/>
              <a:gd name="connsiteY7" fmla="*/ 105410 h 219930"/>
              <a:gd name="connsiteX8" fmla="*/ 12836 w 130432"/>
              <a:gd name="connsiteY8" fmla="*/ 635 h 21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2" h="219930">
                <a:moveTo>
                  <a:pt x="12836" y="635"/>
                </a:moveTo>
                <a:cubicBezTo>
                  <a:pt x="11249" y="-6244"/>
                  <a:pt x="-1451" y="44556"/>
                  <a:pt x="136" y="64135"/>
                </a:cubicBezTo>
                <a:cubicBezTo>
                  <a:pt x="1723" y="83714"/>
                  <a:pt x="4899" y="100648"/>
                  <a:pt x="22361" y="118110"/>
                </a:cubicBezTo>
                <a:cubicBezTo>
                  <a:pt x="39823" y="135572"/>
                  <a:pt x="86919" y="151977"/>
                  <a:pt x="104911" y="168910"/>
                </a:cubicBezTo>
                <a:cubicBezTo>
                  <a:pt x="122903" y="185843"/>
                  <a:pt x="129253" y="217064"/>
                  <a:pt x="130311" y="219710"/>
                </a:cubicBezTo>
                <a:cubicBezTo>
                  <a:pt x="131369" y="222356"/>
                  <a:pt x="125549" y="200660"/>
                  <a:pt x="111261" y="184785"/>
                </a:cubicBezTo>
                <a:cubicBezTo>
                  <a:pt x="96974" y="168910"/>
                  <a:pt x="61519" y="137689"/>
                  <a:pt x="44586" y="124460"/>
                </a:cubicBezTo>
                <a:cubicBezTo>
                  <a:pt x="27653" y="111231"/>
                  <a:pt x="15482" y="122343"/>
                  <a:pt x="9661" y="105410"/>
                </a:cubicBezTo>
                <a:cubicBezTo>
                  <a:pt x="3840" y="88477"/>
                  <a:pt x="14423" y="7514"/>
                  <a:pt x="12836" y="6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BB9A247-684E-6617-D383-11342B40D69A}"/>
              </a:ext>
            </a:extLst>
          </p:cNvPr>
          <p:cNvSpPr/>
          <p:nvPr/>
        </p:nvSpPr>
        <p:spPr>
          <a:xfrm>
            <a:off x="5911850" y="3121014"/>
            <a:ext cx="137170" cy="117590"/>
          </a:xfrm>
          <a:custGeom>
            <a:avLst/>
            <a:gdLst>
              <a:gd name="connsiteX0" fmla="*/ 0 w 137170"/>
              <a:gd name="connsiteY0" fmla="*/ 11 h 117590"/>
              <a:gd name="connsiteX1" fmla="*/ 130175 w 137170"/>
              <a:gd name="connsiteY1" fmla="*/ 92086 h 117590"/>
              <a:gd name="connsiteX2" fmla="*/ 120650 w 137170"/>
              <a:gd name="connsiteY2" fmla="*/ 117486 h 117590"/>
              <a:gd name="connsiteX3" fmla="*/ 130175 w 137170"/>
              <a:gd name="connsiteY3" fmla="*/ 85736 h 117590"/>
              <a:gd name="connsiteX4" fmla="*/ 0 w 137170"/>
              <a:gd name="connsiteY4" fmla="*/ 11 h 11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70" h="117590">
                <a:moveTo>
                  <a:pt x="0" y="11"/>
                </a:moveTo>
                <a:cubicBezTo>
                  <a:pt x="0" y="1069"/>
                  <a:pt x="110067" y="72507"/>
                  <a:pt x="130175" y="92086"/>
                </a:cubicBezTo>
                <a:cubicBezTo>
                  <a:pt x="150283" y="111665"/>
                  <a:pt x="120650" y="118544"/>
                  <a:pt x="120650" y="117486"/>
                </a:cubicBezTo>
                <a:cubicBezTo>
                  <a:pt x="120650" y="116428"/>
                  <a:pt x="145521" y="100553"/>
                  <a:pt x="130175" y="85736"/>
                </a:cubicBezTo>
                <a:cubicBezTo>
                  <a:pt x="114829" y="70919"/>
                  <a:pt x="0" y="-1047"/>
                  <a:pt x="0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27BEE612-3831-23B7-2D4B-9F9E700DAA1D}"/>
              </a:ext>
            </a:extLst>
          </p:cNvPr>
          <p:cNvSpPr/>
          <p:nvPr/>
        </p:nvSpPr>
        <p:spPr>
          <a:xfrm>
            <a:off x="6346587" y="3155950"/>
            <a:ext cx="200704" cy="120819"/>
          </a:xfrm>
          <a:custGeom>
            <a:avLst/>
            <a:gdLst>
              <a:gd name="connsiteX0" fmla="*/ 174863 w 200704"/>
              <a:gd name="connsiteY0" fmla="*/ 0 h 120819"/>
              <a:gd name="connsiteX1" fmla="*/ 200263 w 200704"/>
              <a:gd name="connsiteY1" fmla="*/ 69850 h 120819"/>
              <a:gd name="connsiteX2" fmla="*/ 149463 w 200704"/>
              <a:gd name="connsiteY2" fmla="*/ 85725 h 120819"/>
              <a:gd name="connsiteX3" fmla="*/ 238 w 200704"/>
              <a:gd name="connsiteY3" fmla="*/ 120650 h 120819"/>
              <a:gd name="connsiteX4" fmla="*/ 187563 w 200704"/>
              <a:gd name="connsiteY4" fmla="*/ 69850 h 120819"/>
              <a:gd name="connsiteX5" fmla="*/ 174863 w 200704"/>
              <a:gd name="connsiteY5" fmla="*/ 0 h 12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704" h="120819">
                <a:moveTo>
                  <a:pt x="174863" y="0"/>
                </a:moveTo>
                <a:cubicBezTo>
                  <a:pt x="176980" y="0"/>
                  <a:pt x="204496" y="55563"/>
                  <a:pt x="200263" y="69850"/>
                </a:cubicBezTo>
                <a:cubicBezTo>
                  <a:pt x="196030" y="84137"/>
                  <a:pt x="182800" y="77258"/>
                  <a:pt x="149463" y="85725"/>
                </a:cubicBezTo>
                <a:cubicBezTo>
                  <a:pt x="116126" y="94192"/>
                  <a:pt x="-6112" y="123296"/>
                  <a:pt x="238" y="120650"/>
                </a:cubicBezTo>
                <a:cubicBezTo>
                  <a:pt x="6588" y="118004"/>
                  <a:pt x="156342" y="85196"/>
                  <a:pt x="187563" y="69850"/>
                </a:cubicBezTo>
                <a:cubicBezTo>
                  <a:pt x="218784" y="54504"/>
                  <a:pt x="172746" y="0"/>
                  <a:pt x="17486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99A77D41-8D03-F84D-61BD-8F17DD9B99B0}"/>
              </a:ext>
            </a:extLst>
          </p:cNvPr>
          <p:cNvSpPr/>
          <p:nvPr/>
        </p:nvSpPr>
        <p:spPr>
          <a:xfrm>
            <a:off x="7696196" y="2501899"/>
            <a:ext cx="57891" cy="320774"/>
          </a:xfrm>
          <a:custGeom>
            <a:avLst/>
            <a:gdLst>
              <a:gd name="connsiteX0" fmla="*/ 25404 w 57891"/>
              <a:gd name="connsiteY0" fmla="*/ 1 h 320774"/>
              <a:gd name="connsiteX1" fmla="*/ 47629 w 57891"/>
              <a:gd name="connsiteY1" fmla="*/ 200026 h 320774"/>
              <a:gd name="connsiteX2" fmla="*/ 4 w 57891"/>
              <a:gd name="connsiteY2" fmla="*/ 320676 h 320774"/>
              <a:gd name="connsiteX3" fmla="*/ 50804 w 57891"/>
              <a:gd name="connsiteY3" fmla="*/ 222251 h 320774"/>
              <a:gd name="connsiteX4" fmla="*/ 57154 w 57891"/>
              <a:gd name="connsiteY4" fmla="*/ 203201 h 320774"/>
              <a:gd name="connsiteX5" fmla="*/ 25404 w 57891"/>
              <a:gd name="connsiteY5" fmla="*/ 1 h 32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91" h="320774">
                <a:moveTo>
                  <a:pt x="25404" y="1"/>
                </a:moveTo>
                <a:cubicBezTo>
                  <a:pt x="23817" y="-528"/>
                  <a:pt x="51862" y="146580"/>
                  <a:pt x="47629" y="200026"/>
                </a:cubicBezTo>
                <a:cubicBezTo>
                  <a:pt x="43396" y="253472"/>
                  <a:pt x="-525" y="316972"/>
                  <a:pt x="4" y="320676"/>
                </a:cubicBezTo>
                <a:cubicBezTo>
                  <a:pt x="533" y="324380"/>
                  <a:pt x="50804" y="222251"/>
                  <a:pt x="50804" y="222251"/>
                </a:cubicBezTo>
                <a:cubicBezTo>
                  <a:pt x="60329" y="202672"/>
                  <a:pt x="57683" y="237068"/>
                  <a:pt x="57154" y="203201"/>
                </a:cubicBezTo>
                <a:cubicBezTo>
                  <a:pt x="56625" y="169334"/>
                  <a:pt x="26991" y="530"/>
                  <a:pt x="25404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972719ED-0FBD-4B40-E043-8BBB674991B8}"/>
              </a:ext>
            </a:extLst>
          </p:cNvPr>
          <p:cNvSpPr/>
          <p:nvPr/>
        </p:nvSpPr>
        <p:spPr>
          <a:xfrm>
            <a:off x="7348396" y="2625698"/>
            <a:ext cx="99016" cy="385891"/>
          </a:xfrm>
          <a:custGeom>
            <a:avLst/>
            <a:gdLst>
              <a:gd name="connsiteX0" fmla="*/ 90629 w 99016"/>
              <a:gd name="connsiteY0" fmla="*/ 27 h 385891"/>
              <a:gd name="connsiteX1" fmla="*/ 96979 w 99016"/>
              <a:gd name="connsiteY1" fmla="*/ 152427 h 385891"/>
              <a:gd name="connsiteX2" fmla="*/ 49354 w 99016"/>
              <a:gd name="connsiteY2" fmla="*/ 215927 h 385891"/>
              <a:gd name="connsiteX3" fmla="*/ 1729 w 99016"/>
              <a:gd name="connsiteY3" fmla="*/ 384202 h 385891"/>
              <a:gd name="connsiteX4" fmla="*/ 14429 w 99016"/>
              <a:gd name="connsiteY4" fmla="*/ 295302 h 385891"/>
              <a:gd name="connsiteX5" fmla="*/ 52529 w 99016"/>
              <a:gd name="connsiteY5" fmla="*/ 177827 h 385891"/>
              <a:gd name="connsiteX6" fmla="*/ 23954 w 99016"/>
              <a:gd name="connsiteY6" fmla="*/ 238152 h 385891"/>
              <a:gd name="connsiteX7" fmla="*/ 93804 w 99016"/>
              <a:gd name="connsiteY7" fmla="*/ 165127 h 385891"/>
              <a:gd name="connsiteX8" fmla="*/ 90629 w 99016"/>
              <a:gd name="connsiteY8" fmla="*/ 27 h 38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16" h="385891">
                <a:moveTo>
                  <a:pt x="90629" y="27"/>
                </a:moveTo>
                <a:cubicBezTo>
                  <a:pt x="91158" y="-2090"/>
                  <a:pt x="103858" y="116444"/>
                  <a:pt x="96979" y="152427"/>
                </a:cubicBezTo>
                <a:cubicBezTo>
                  <a:pt x="90100" y="188410"/>
                  <a:pt x="65229" y="177298"/>
                  <a:pt x="49354" y="215927"/>
                </a:cubicBezTo>
                <a:cubicBezTo>
                  <a:pt x="33479" y="254556"/>
                  <a:pt x="7550" y="370973"/>
                  <a:pt x="1729" y="384202"/>
                </a:cubicBezTo>
                <a:cubicBezTo>
                  <a:pt x="-4092" y="397431"/>
                  <a:pt x="5962" y="329698"/>
                  <a:pt x="14429" y="295302"/>
                </a:cubicBezTo>
                <a:cubicBezTo>
                  <a:pt x="22896" y="260906"/>
                  <a:pt x="50941" y="187352"/>
                  <a:pt x="52529" y="177827"/>
                </a:cubicBezTo>
                <a:cubicBezTo>
                  <a:pt x="54116" y="168302"/>
                  <a:pt x="17075" y="240269"/>
                  <a:pt x="23954" y="238152"/>
                </a:cubicBezTo>
                <a:cubicBezTo>
                  <a:pt x="30833" y="236035"/>
                  <a:pt x="81633" y="202698"/>
                  <a:pt x="93804" y="165127"/>
                </a:cubicBezTo>
                <a:cubicBezTo>
                  <a:pt x="105975" y="127556"/>
                  <a:pt x="90100" y="2144"/>
                  <a:pt x="90629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9EBF2924-4FE4-FFCD-82A0-9C8E31DFFA01}"/>
              </a:ext>
            </a:extLst>
          </p:cNvPr>
          <p:cNvSpPr/>
          <p:nvPr/>
        </p:nvSpPr>
        <p:spPr>
          <a:xfrm>
            <a:off x="7604116" y="2494092"/>
            <a:ext cx="112499" cy="528678"/>
          </a:xfrm>
          <a:custGeom>
            <a:avLst/>
            <a:gdLst>
              <a:gd name="connsiteX0" fmla="*/ 101609 w 112499"/>
              <a:gd name="connsiteY0" fmla="*/ 1458 h 528678"/>
              <a:gd name="connsiteX1" fmla="*/ 104784 w 112499"/>
              <a:gd name="connsiteY1" fmla="*/ 239583 h 528678"/>
              <a:gd name="connsiteX2" fmla="*/ 95259 w 112499"/>
              <a:gd name="connsiteY2" fmla="*/ 328483 h 528678"/>
              <a:gd name="connsiteX3" fmla="*/ 111134 w 112499"/>
              <a:gd name="connsiteY3" fmla="*/ 309433 h 528678"/>
              <a:gd name="connsiteX4" fmla="*/ 69859 w 112499"/>
              <a:gd name="connsiteY4" fmla="*/ 414208 h 528678"/>
              <a:gd name="connsiteX5" fmla="*/ 98434 w 112499"/>
              <a:gd name="connsiteY5" fmla="*/ 395158 h 528678"/>
              <a:gd name="connsiteX6" fmla="*/ 9 w 112499"/>
              <a:gd name="connsiteY6" fmla="*/ 528508 h 528678"/>
              <a:gd name="connsiteX7" fmla="*/ 104784 w 112499"/>
              <a:gd name="connsiteY7" fmla="*/ 363408 h 528678"/>
              <a:gd name="connsiteX8" fmla="*/ 101609 w 112499"/>
              <a:gd name="connsiteY8" fmla="*/ 1458 h 52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499" h="528678">
                <a:moveTo>
                  <a:pt x="101609" y="1458"/>
                </a:moveTo>
                <a:cubicBezTo>
                  <a:pt x="101609" y="-19179"/>
                  <a:pt x="105842" y="185079"/>
                  <a:pt x="104784" y="239583"/>
                </a:cubicBezTo>
                <a:cubicBezTo>
                  <a:pt x="103726" y="294087"/>
                  <a:pt x="95259" y="328483"/>
                  <a:pt x="95259" y="328483"/>
                </a:cubicBezTo>
                <a:cubicBezTo>
                  <a:pt x="96317" y="340125"/>
                  <a:pt x="115367" y="295146"/>
                  <a:pt x="111134" y="309433"/>
                </a:cubicBezTo>
                <a:cubicBezTo>
                  <a:pt x="106901" y="323720"/>
                  <a:pt x="71976" y="399921"/>
                  <a:pt x="69859" y="414208"/>
                </a:cubicBezTo>
                <a:cubicBezTo>
                  <a:pt x="67742" y="428496"/>
                  <a:pt x="110076" y="376108"/>
                  <a:pt x="98434" y="395158"/>
                </a:cubicBezTo>
                <a:cubicBezTo>
                  <a:pt x="86792" y="414208"/>
                  <a:pt x="-1049" y="533799"/>
                  <a:pt x="9" y="528508"/>
                </a:cubicBezTo>
                <a:cubicBezTo>
                  <a:pt x="1067" y="523217"/>
                  <a:pt x="85734" y="444900"/>
                  <a:pt x="104784" y="363408"/>
                </a:cubicBezTo>
                <a:cubicBezTo>
                  <a:pt x="123834" y="281916"/>
                  <a:pt x="101609" y="22095"/>
                  <a:pt x="101609" y="14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C5FE5E53-1F03-A703-A4CA-7B45D8D51CF4}"/>
              </a:ext>
            </a:extLst>
          </p:cNvPr>
          <p:cNvSpPr/>
          <p:nvPr/>
        </p:nvSpPr>
        <p:spPr>
          <a:xfrm>
            <a:off x="7516178" y="2543174"/>
            <a:ext cx="153522" cy="509708"/>
          </a:xfrm>
          <a:custGeom>
            <a:avLst/>
            <a:gdLst>
              <a:gd name="connsiteX0" fmla="*/ 141922 w 153522"/>
              <a:gd name="connsiteY0" fmla="*/ 1 h 509708"/>
              <a:gd name="connsiteX1" fmla="*/ 138747 w 153522"/>
              <a:gd name="connsiteY1" fmla="*/ 244476 h 509708"/>
              <a:gd name="connsiteX2" fmla="*/ 78422 w 153522"/>
              <a:gd name="connsiteY2" fmla="*/ 330201 h 509708"/>
              <a:gd name="connsiteX3" fmla="*/ 122872 w 153522"/>
              <a:gd name="connsiteY3" fmla="*/ 282576 h 509708"/>
              <a:gd name="connsiteX4" fmla="*/ 14922 w 153522"/>
              <a:gd name="connsiteY4" fmla="*/ 393701 h 509708"/>
              <a:gd name="connsiteX5" fmla="*/ 2222 w 153522"/>
              <a:gd name="connsiteY5" fmla="*/ 508001 h 509708"/>
              <a:gd name="connsiteX6" fmla="*/ 2222 w 153522"/>
              <a:gd name="connsiteY6" fmla="*/ 457201 h 509708"/>
              <a:gd name="connsiteX7" fmla="*/ 24447 w 153522"/>
              <a:gd name="connsiteY7" fmla="*/ 387351 h 509708"/>
              <a:gd name="connsiteX8" fmla="*/ 59372 w 153522"/>
              <a:gd name="connsiteY8" fmla="*/ 358776 h 509708"/>
              <a:gd name="connsiteX9" fmla="*/ 78422 w 153522"/>
              <a:gd name="connsiteY9" fmla="*/ 384176 h 509708"/>
              <a:gd name="connsiteX10" fmla="*/ 87947 w 153522"/>
              <a:gd name="connsiteY10" fmla="*/ 320676 h 509708"/>
              <a:gd name="connsiteX11" fmla="*/ 151447 w 153522"/>
              <a:gd name="connsiteY11" fmla="*/ 231776 h 509708"/>
              <a:gd name="connsiteX12" fmla="*/ 138747 w 153522"/>
              <a:gd name="connsiteY12" fmla="*/ 247651 h 509708"/>
              <a:gd name="connsiteX13" fmla="*/ 141922 w 153522"/>
              <a:gd name="connsiteY13" fmla="*/ 1 h 50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522" h="509708">
                <a:moveTo>
                  <a:pt x="141922" y="1"/>
                </a:moveTo>
                <a:cubicBezTo>
                  <a:pt x="141922" y="-528"/>
                  <a:pt x="149330" y="189443"/>
                  <a:pt x="138747" y="244476"/>
                </a:cubicBezTo>
                <a:cubicBezTo>
                  <a:pt x="128164" y="299509"/>
                  <a:pt x="81068" y="323851"/>
                  <a:pt x="78422" y="330201"/>
                </a:cubicBezTo>
                <a:cubicBezTo>
                  <a:pt x="75776" y="336551"/>
                  <a:pt x="133455" y="271993"/>
                  <a:pt x="122872" y="282576"/>
                </a:cubicBezTo>
                <a:cubicBezTo>
                  <a:pt x="112289" y="293159"/>
                  <a:pt x="35030" y="356130"/>
                  <a:pt x="14922" y="393701"/>
                </a:cubicBezTo>
                <a:cubicBezTo>
                  <a:pt x="-5186" y="431272"/>
                  <a:pt x="4339" y="497418"/>
                  <a:pt x="2222" y="508001"/>
                </a:cubicBezTo>
                <a:cubicBezTo>
                  <a:pt x="105" y="518584"/>
                  <a:pt x="-1482" y="477309"/>
                  <a:pt x="2222" y="457201"/>
                </a:cubicBezTo>
                <a:cubicBezTo>
                  <a:pt x="5926" y="437093"/>
                  <a:pt x="14922" y="403755"/>
                  <a:pt x="24447" y="387351"/>
                </a:cubicBezTo>
                <a:cubicBezTo>
                  <a:pt x="33972" y="370947"/>
                  <a:pt x="50376" y="359305"/>
                  <a:pt x="59372" y="358776"/>
                </a:cubicBezTo>
                <a:cubicBezTo>
                  <a:pt x="68368" y="358247"/>
                  <a:pt x="73660" y="390526"/>
                  <a:pt x="78422" y="384176"/>
                </a:cubicBezTo>
                <a:cubicBezTo>
                  <a:pt x="83184" y="377826"/>
                  <a:pt x="75776" y="346076"/>
                  <a:pt x="87947" y="320676"/>
                </a:cubicBezTo>
                <a:cubicBezTo>
                  <a:pt x="100118" y="295276"/>
                  <a:pt x="151447" y="231776"/>
                  <a:pt x="151447" y="231776"/>
                </a:cubicBezTo>
                <a:cubicBezTo>
                  <a:pt x="159914" y="219605"/>
                  <a:pt x="139805" y="281518"/>
                  <a:pt x="138747" y="247651"/>
                </a:cubicBezTo>
                <a:cubicBezTo>
                  <a:pt x="137689" y="213784"/>
                  <a:pt x="141922" y="530"/>
                  <a:pt x="141922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BDFABE4C-BBE8-8871-65EB-2CA878365976}"/>
              </a:ext>
            </a:extLst>
          </p:cNvPr>
          <p:cNvSpPr/>
          <p:nvPr/>
        </p:nvSpPr>
        <p:spPr>
          <a:xfrm>
            <a:off x="7407571" y="2647599"/>
            <a:ext cx="226262" cy="351183"/>
          </a:xfrm>
          <a:custGeom>
            <a:avLst/>
            <a:gdLst>
              <a:gd name="connsiteX0" fmla="*/ 145754 w 226262"/>
              <a:gd name="connsiteY0" fmla="*/ 351 h 351183"/>
              <a:gd name="connsiteX1" fmla="*/ 212429 w 226262"/>
              <a:gd name="connsiteY1" fmla="*/ 143226 h 351183"/>
              <a:gd name="connsiteX2" fmla="*/ 126704 w 226262"/>
              <a:gd name="connsiteY2" fmla="*/ 225776 h 351183"/>
              <a:gd name="connsiteX3" fmla="*/ 85429 w 226262"/>
              <a:gd name="connsiteY3" fmla="*/ 279751 h 351183"/>
              <a:gd name="connsiteX4" fmla="*/ 50504 w 226262"/>
              <a:gd name="connsiteY4" fmla="*/ 349601 h 351183"/>
              <a:gd name="connsiteX5" fmla="*/ 145754 w 226262"/>
              <a:gd name="connsiteY5" fmla="*/ 206726 h 351183"/>
              <a:gd name="connsiteX6" fmla="*/ 50504 w 226262"/>
              <a:gd name="connsiteY6" fmla="*/ 263876 h 351183"/>
              <a:gd name="connsiteX7" fmla="*/ 15579 w 226262"/>
              <a:gd name="connsiteY7" fmla="*/ 244826 h 351183"/>
              <a:gd name="connsiteX8" fmla="*/ 60029 w 226262"/>
              <a:gd name="connsiteY8" fmla="*/ 174976 h 351183"/>
              <a:gd name="connsiteX9" fmla="*/ 66379 w 226262"/>
              <a:gd name="connsiteY9" fmla="*/ 101951 h 351183"/>
              <a:gd name="connsiteX10" fmla="*/ 69554 w 226262"/>
              <a:gd name="connsiteY10" fmla="*/ 152751 h 351183"/>
              <a:gd name="connsiteX11" fmla="*/ 2879 w 226262"/>
              <a:gd name="connsiteY11" fmla="*/ 235301 h 351183"/>
              <a:gd name="connsiteX12" fmla="*/ 15579 w 226262"/>
              <a:gd name="connsiteY12" fmla="*/ 228951 h 351183"/>
              <a:gd name="connsiteX13" fmla="*/ 47329 w 226262"/>
              <a:gd name="connsiteY13" fmla="*/ 241651 h 351183"/>
              <a:gd name="connsiteX14" fmla="*/ 209254 w 226262"/>
              <a:gd name="connsiteY14" fmla="*/ 168626 h 351183"/>
              <a:gd name="connsiteX15" fmla="*/ 206079 w 226262"/>
              <a:gd name="connsiteY15" fmla="*/ 136876 h 351183"/>
              <a:gd name="connsiteX16" fmla="*/ 215604 w 226262"/>
              <a:gd name="connsiteY16" fmla="*/ 79726 h 351183"/>
              <a:gd name="connsiteX17" fmla="*/ 221954 w 226262"/>
              <a:gd name="connsiteY17" fmla="*/ 101951 h 351183"/>
              <a:gd name="connsiteX18" fmla="*/ 145754 w 226262"/>
              <a:gd name="connsiteY18" fmla="*/ 351 h 35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6262" h="351183">
                <a:moveTo>
                  <a:pt x="145754" y="351"/>
                </a:moveTo>
                <a:cubicBezTo>
                  <a:pt x="144167" y="7230"/>
                  <a:pt x="215604" y="105655"/>
                  <a:pt x="212429" y="143226"/>
                </a:cubicBezTo>
                <a:cubicBezTo>
                  <a:pt x="209254" y="180797"/>
                  <a:pt x="147871" y="203022"/>
                  <a:pt x="126704" y="225776"/>
                </a:cubicBezTo>
                <a:cubicBezTo>
                  <a:pt x="105537" y="248530"/>
                  <a:pt x="98129" y="259114"/>
                  <a:pt x="85429" y="279751"/>
                </a:cubicBezTo>
                <a:cubicBezTo>
                  <a:pt x="72729" y="300388"/>
                  <a:pt x="40450" y="361772"/>
                  <a:pt x="50504" y="349601"/>
                </a:cubicBezTo>
                <a:cubicBezTo>
                  <a:pt x="60558" y="337430"/>
                  <a:pt x="145754" y="221013"/>
                  <a:pt x="145754" y="206726"/>
                </a:cubicBezTo>
                <a:cubicBezTo>
                  <a:pt x="145754" y="192439"/>
                  <a:pt x="72200" y="257526"/>
                  <a:pt x="50504" y="263876"/>
                </a:cubicBezTo>
                <a:cubicBezTo>
                  <a:pt x="28808" y="270226"/>
                  <a:pt x="13992" y="259643"/>
                  <a:pt x="15579" y="244826"/>
                </a:cubicBezTo>
                <a:cubicBezTo>
                  <a:pt x="17166" y="230009"/>
                  <a:pt x="51562" y="198788"/>
                  <a:pt x="60029" y="174976"/>
                </a:cubicBezTo>
                <a:cubicBezTo>
                  <a:pt x="68496" y="151164"/>
                  <a:pt x="64792" y="105655"/>
                  <a:pt x="66379" y="101951"/>
                </a:cubicBezTo>
                <a:cubicBezTo>
                  <a:pt x="67966" y="98247"/>
                  <a:pt x="80137" y="130526"/>
                  <a:pt x="69554" y="152751"/>
                </a:cubicBezTo>
                <a:cubicBezTo>
                  <a:pt x="58971" y="174976"/>
                  <a:pt x="2879" y="235301"/>
                  <a:pt x="2879" y="235301"/>
                </a:cubicBezTo>
                <a:cubicBezTo>
                  <a:pt x="-6117" y="248001"/>
                  <a:pt x="8171" y="227893"/>
                  <a:pt x="15579" y="228951"/>
                </a:cubicBezTo>
                <a:cubicBezTo>
                  <a:pt x="22987" y="230009"/>
                  <a:pt x="15050" y="251705"/>
                  <a:pt x="47329" y="241651"/>
                </a:cubicBezTo>
                <a:cubicBezTo>
                  <a:pt x="79608" y="231597"/>
                  <a:pt x="182796" y="186089"/>
                  <a:pt x="209254" y="168626"/>
                </a:cubicBezTo>
                <a:cubicBezTo>
                  <a:pt x="235712" y="151163"/>
                  <a:pt x="205021" y="151693"/>
                  <a:pt x="206079" y="136876"/>
                </a:cubicBezTo>
                <a:cubicBezTo>
                  <a:pt x="207137" y="122059"/>
                  <a:pt x="212958" y="85547"/>
                  <a:pt x="215604" y="79726"/>
                </a:cubicBezTo>
                <a:cubicBezTo>
                  <a:pt x="218250" y="73905"/>
                  <a:pt x="233596" y="114122"/>
                  <a:pt x="221954" y="101951"/>
                </a:cubicBezTo>
                <a:cubicBezTo>
                  <a:pt x="210312" y="89780"/>
                  <a:pt x="147341" y="-6528"/>
                  <a:pt x="145754" y="3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8EEB020D-0804-39A3-616A-5C2D1073E298}"/>
              </a:ext>
            </a:extLst>
          </p:cNvPr>
          <p:cNvSpPr/>
          <p:nvPr/>
        </p:nvSpPr>
        <p:spPr>
          <a:xfrm>
            <a:off x="7308012" y="2917731"/>
            <a:ext cx="238516" cy="207149"/>
          </a:xfrm>
          <a:custGeom>
            <a:avLst/>
            <a:gdLst>
              <a:gd name="connsiteX0" fmla="*/ 121488 w 238516"/>
              <a:gd name="connsiteY0" fmla="*/ 94 h 207149"/>
              <a:gd name="connsiteX1" fmla="*/ 19888 w 238516"/>
              <a:gd name="connsiteY1" fmla="*/ 187419 h 207149"/>
              <a:gd name="connsiteX2" fmla="*/ 4013 w 238516"/>
              <a:gd name="connsiteY2" fmla="*/ 200119 h 207149"/>
              <a:gd name="connsiteX3" fmla="*/ 70688 w 238516"/>
              <a:gd name="connsiteY3" fmla="*/ 174719 h 207149"/>
              <a:gd name="connsiteX4" fmla="*/ 232613 w 238516"/>
              <a:gd name="connsiteY4" fmla="*/ 127094 h 207149"/>
              <a:gd name="connsiteX5" fmla="*/ 188163 w 238516"/>
              <a:gd name="connsiteY5" fmla="*/ 139794 h 207149"/>
              <a:gd name="connsiteX6" fmla="*/ 45288 w 238516"/>
              <a:gd name="connsiteY6" fmla="*/ 193769 h 207149"/>
              <a:gd name="connsiteX7" fmla="*/ 45288 w 238516"/>
              <a:gd name="connsiteY7" fmla="*/ 162019 h 207149"/>
              <a:gd name="connsiteX8" fmla="*/ 121488 w 238516"/>
              <a:gd name="connsiteY8" fmla="*/ 94 h 20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16" h="207149">
                <a:moveTo>
                  <a:pt x="121488" y="94"/>
                </a:moveTo>
                <a:cubicBezTo>
                  <a:pt x="117255" y="4327"/>
                  <a:pt x="39467" y="154082"/>
                  <a:pt x="19888" y="187419"/>
                </a:cubicBezTo>
                <a:cubicBezTo>
                  <a:pt x="309" y="220757"/>
                  <a:pt x="-4454" y="202236"/>
                  <a:pt x="4013" y="200119"/>
                </a:cubicBezTo>
                <a:cubicBezTo>
                  <a:pt x="12480" y="198002"/>
                  <a:pt x="32588" y="186890"/>
                  <a:pt x="70688" y="174719"/>
                </a:cubicBezTo>
                <a:cubicBezTo>
                  <a:pt x="108788" y="162548"/>
                  <a:pt x="213034" y="132915"/>
                  <a:pt x="232613" y="127094"/>
                </a:cubicBezTo>
                <a:cubicBezTo>
                  <a:pt x="252192" y="121273"/>
                  <a:pt x="219384" y="128682"/>
                  <a:pt x="188163" y="139794"/>
                </a:cubicBezTo>
                <a:cubicBezTo>
                  <a:pt x="156942" y="150906"/>
                  <a:pt x="69100" y="190065"/>
                  <a:pt x="45288" y="193769"/>
                </a:cubicBezTo>
                <a:cubicBezTo>
                  <a:pt x="21475" y="197473"/>
                  <a:pt x="33117" y="189007"/>
                  <a:pt x="45288" y="162019"/>
                </a:cubicBezTo>
                <a:cubicBezTo>
                  <a:pt x="57459" y="135032"/>
                  <a:pt x="125721" y="-4139"/>
                  <a:pt x="121488" y="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ABEE4357-E727-15B4-0D7E-1CC1AF5BD62C}"/>
              </a:ext>
            </a:extLst>
          </p:cNvPr>
          <p:cNvSpPr/>
          <p:nvPr/>
        </p:nvSpPr>
        <p:spPr>
          <a:xfrm>
            <a:off x="7321549" y="2888473"/>
            <a:ext cx="343746" cy="248702"/>
          </a:xfrm>
          <a:custGeom>
            <a:avLst/>
            <a:gdLst>
              <a:gd name="connsiteX0" fmla="*/ 342901 w 343746"/>
              <a:gd name="connsiteY0" fmla="*/ 777 h 248702"/>
              <a:gd name="connsiteX1" fmla="*/ 254001 w 343746"/>
              <a:gd name="connsiteY1" fmla="*/ 130952 h 248702"/>
              <a:gd name="connsiteX2" fmla="*/ 193676 w 343746"/>
              <a:gd name="connsiteY2" fmla="*/ 181752 h 248702"/>
              <a:gd name="connsiteX3" fmla="*/ 1 w 343746"/>
              <a:gd name="connsiteY3" fmla="*/ 248427 h 248702"/>
              <a:gd name="connsiteX4" fmla="*/ 196851 w 343746"/>
              <a:gd name="connsiteY4" fmla="*/ 197627 h 248702"/>
              <a:gd name="connsiteX5" fmla="*/ 342901 w 343746"/>
              <a:gd name="connsiteY5" fmla="*/ 777 h 24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46" h="248702">
                <a:moveTo>
                  <a:pt x="342901" y="777"/>
                </a:moveTo>
                <a:cubicBezTo>
                  <a:pt x="352426" y="-10336"/>
                  <a:pt x="278872" y="100790"/>
                  <a:pt x="254001" y="130952"/>
                </a:cubicBezTo>
                <a:cubicBezTo>
                  <a:pt x="229130" y="161115"/>
                  <a:pt x="236009" y="162173"/>
                  <a:pt x="193676" y="181752"/>
                </a:cubicBezTo>
                <a:cubicBezTo>
                  <a:pt x="151343" y="201331"/>
                  <a:pt x="-528" y="245781"/>
                  <a:pt x="1" y="248427"/>
                </a:cubicBezTo>
                <a:cubicBezTo>
                  <a:pt x="530" y="251073"/>
                  <a:pt x="141818" y="234669"/>
                  <a:pt x="196851" y="197627"/>
                </a:cubicBezTo>
                <a:cubicBezTo>
                  <a:pt x="251884" y="160585"/>
                  <a:pt x="333376" y="11890"/>
                  <a:pt x="342901" y="7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C66D4582-EBA5-C439-E906-F20E5161CA0D}"/>
              </a:ext>
            </a:extLst>
          </p:cNvPr>
          <p:cNvSpPr/>
          <p:nvPr/>
        </p:nvSpPr>
        <p:spPr>
          <a:xfrm>
            <a:off x="6505422" y="2282804"/>
            <a:ext cx="51071" cy="162357"/>
          </a:xfrm>
          <a:custGeom>
            <a:avLst/>
            <a:gdLst>
              <a:gd name="connsiteX0" fmla="*/ 50953 w 51071"/>
              <a:gd name="connsiteY0" fmla="*/ 21 h 162357"/>
              <a:gd name="connsiteX1" fmla="*/ 25553 w 51071"/>
              <a:gd name="connsiteY1" fmla="*/ 111146 h 162357"/>
              <a:gd name="connsiteX2" fmla="*/ 153 w 51071"/>
              <a:gd name="connsiteY2" fmla="*/ 161946 h 162357"/>
              <a:gd name="connsiteX3" fmla="*/ 16028 w 51071"/>
              <a:gd name="connsiteY3" fmla="*/ 133371 h 162357"/>
              <a:gd name="connsiteX4" fmla="*/ 38253 w 51071"/>
              <a:gd name="connsiteY4" fmla="*/ 101621 h 162357"/>
              <a:gd name="connsiteX5" fmla="*/ 35078 w 51071"/>
              <a:gd name="connsiteY5" fmla="*/ 120671 h 162357"/>
              <a:gd name="connsiteX6" fmla="*/ 50953 w 51071"/>
              <a:gd name="connsiteY6" fmla="*/ 21 h 16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71" h="162357">
                <a:moveTo>
                  <a:pt x="50953" y="21"/>
                </a:moveTo>
                <a:cubicBezTo>
                  <a:pt x="49366" y="-1566"/>
                  <a:pt x="34020" y="84158"/>
                  <a:pt x="25553" y="111146"/>
                </a:cubicBezTo>
                <a:cubicBezTo>
                  <a:pt x="17086" y="138134"/>
                  <a:pt x="1740" y="158242"/>
                  <a:pt x="153" y="161946"/>
                </a:cubicBezTo>
                <a:cubicBezTo>
                  <a:pt x="-1434" y="165650"/>
                  <a:pt x="9678" y="143425"/>
                  <a:pt x="16028" y="133371"/>
                </a:cubicBezTo>
                <a:cubicBezTo>
                  <a:pt x="22378" y="123317"/>
                  <a:pt x="35078" y="103738"/>
                  <a:pt x="38253" y="101621"/>
                </a:cubicBezTo>
                <a:cubicBezTo>
                  <a:pt x="41428" y="99504"/>
                  <a:pt x="32432" y="132313"/>
                  <a:pt x="35078" y="120671"/>
                </a:cubicBezTo>
                <a:cubicBezTo>
                  <a:pt x="37724" y="109029"/>
                  <a:pt x="52540" y="1608"/>
                  <a:pt x="50953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3F292276-C02D-BA15-77B5-FEF217AC7F76}"/>
              </a:ext>
            </a:extLst>
          </p:cNvPr>
          <p:cNvSpPr/>
          <p:nvPr/>
        </p:nvSpPr>
        <p:spPr>
          <a:xfrm>
            <a:off x="5911820" y="2187561"/>
            <a:ext cx="213912" cy="83368"/>
          </a:xfrm>
          <a:custGeom>
            <a:avLst/>
            <a:gdLst>
              <a:gd name="connsiteX0" fmla="*/ 30 w 213912"/>
              <a:gd name="connsiteY0" fmla="*/ 14 h 83368"/>
              <a:gd name="connsiteX1" fmla="*/ 95280 w 213912"/>
              <a:gd name="connsiteY1" fmla="*/ 69864 h 83368"/>
              <a:gd name="connsiteX2" fmla="*/ 212755 w 213912"/>
              <a:gd name="connsiteY2" fmla="*/ 79389 h 83368"/>
              <a:gd name="connsiteX3" fmla="*/ 152430 w 213912"/>
              <a:gd name="connsiteY3" fmla="*/ 82564 h 83368"/>
              <a:gd name="connsiteX4" fmla="*/ 104805 w 213912"/>
              <a:gd name="connsiteY4" fmla="*/ 76214 h 83368"/>
              <a:gd name="connsiteX5" fmla="*/ 30 w 213912"/>
              <a:gd name="connsiteY5" fmla="*/ 14 h 8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12" h="83368">
                <a:moveTo>
                  <a:pt x="30" y="14"/>
                </a:moveTo>
                <a:cubicBezTo>
                  <a:pt x="-1558" y="-1044"/>
                  <a:pt x="59826" y="56635"/>
                  <a:pt x="95280" y="69864"/>
                </a:cubicBezTo>
                <a:cubicBezTo>
                  <a:pt x="130734" y="83093"/>
                  <a:pt x="203230" y="77272"/>
                  <a:pt x="212755" y="79389"/>
                </a:cubicBezTo>
                <a:cubicBezTo>
                  <a:pt x="222280" y="81506"/>
                  <a:pt x="170422" y="83093"/>
                  <a:pt x="152430" y="82564"/>
                </a:cubicBezTo>
                <a:cubicBezTo>
                  <a:pt x="134438" y="82035"/>
                  <a:pt x="128618" y="87327"/>
                  <a:pt x="104805" y="76214"/>
                </a:cubicBezTo>
                <a:cubicBezTo>
                  <a:pt x="80993" y="65102"/>
                  <a:pt x="1618" y="1072"/>
                  <a:pt x="30" y="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5F34A10B-754C-9806-D4CD-6DFF771E5E4C}"/>
              </a:ext>
            </a:extLst>
          </p:cNvPr>
          <p:cNvSpPr/>
          <p:nvPr/>
        </p:nvSpPr>
        <p:spPr>
          <a:xfrm>
            <a:off x="6578266" y="2393950"/>
            <a:ext cx="238532" cy="54744"/>
          </a:xfrm>
          <a:custGeom>
            <a:avLst/>
            <a:gdLst>
              <a:gd name="connsiteX0" fmla="*/ 334 w 238532"/>
              <a:gd name="connsiteY0" fmla="*/ 0 h 54744"/>
              <a:gd name="connsiteX1" fmla="*/ 124159 w 238532"/>
              <a:gd name="connsiteY1" fmla="*/ 38100 h 54744"/>
              <a:gd name="connsiteX2" fmla="*/ 178134 w 238532"/>
              <a:gd name="connsiteY2" fmla="*/ 50800 h 54744"/>
              <a:gd name="connsiteX3" fmla="*/ 168609 w 238532"/>
              <a:gd name="connsiteY3" fmla="*/ 53975 h 54744"/>
              <a:gd name="connsiteX4" fmla="*/ 194009 w 238532"/>
              <a:gd name="connsiteY4" fmla="*/ 38100 h 54744"/>
              <a:gd name="connsiteX5" fmla="*/ 238459 w 238532"/>
              <a:gd name="connsiteY5" fmla="*/ 50800 h 54744"/>
              <a:gd name="connsiteX6" fmla="*/ 203534 w 238532"/>
              <a:gd name="connsiteY6" fmla="*/ 41275 h 54744"/>
              <a:gd name="connsiteX7" fmla="*/ 165434 w 238532"/>
              <a:gd name="connsiteY7" fmla="*/ 38100 h 54744"/>
              <a:gd name="connsiteX8" fmla="*/ 334 w 238532"/>
              <a:gd name="connsiteY8" fmla="*/ 0 h 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32" h="54744">
                <a:moveTo>
                  <a:pt x="334" y="0"/>
                </a:moveTo>
                <a:cubicBezTo>
                  <a:pt x="-6545" y="0"/>
                  <a:pt x="94526" y="29633"/>
                  <a:pt x="124159" y="38100"/>
                </a:cubicBezTo>
                <a:cubicBezTo>
                  <a:pt x="153792" y="46567"/>
                  <a:pt x="178134" y="50800"/>
                  <a:pt x="178134" y="50800"/>
                </a:cubicBezTo>
                <a:cubicBezTo>
                  <a:pt x="185542" y="53446"/>
                  <a:pt x="165963" y="56092"/>
                  <a:pt x="168609" y="53975"/>
                </a:cubicBezTo>
                <a:cubicBezTo>
                  <a:pt x="171255" y="51858"/>
                  <a:pt x="182367" y="38629"/>
                  <a:pt x="194009" y="38100"/>
                </a:cubicBezTo>
                <a:cubicBezTo>
                  <a:pt x="205651" y="37571"/>
                  <a:pt x="236872" y="50271"/>
                  <a:pt x="238459" y="50800"/>
                </a:cubicBezTo>
                <a:cubicBezTo>
                  <a:pt x="240046" y="51329"/>
                  <a:pt x="215705" y="43392"/>
                  <a:pt x="203534" y="41275"/>
                </a:cubicBezTo>
                <a:cubicBezTo>
                  <a:pt x="191363" y="39158"/>
                  <a:pt x="195067" y="43921"/>
                  <a:pt x="165434" y="38100"/>
                </a:cubicBezTo>
                <a:cubicBezTo>
                  <a:pt x="135801" y="32279"/>
                  <a:pt x="7213" y="0"/>
                  <a:pt x="33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7E96816D-598C-C19F-6677-74A3389B9F12}"/>
              </a:ext>
            </a:extLst>
          </p:cNvPr>
          <p:cNvSpPr/>
          <p:nvPr/>
        </p:nvSpPr>
        <p:spPr>
          <a:xfrm>
            <a:off x="6838947" y="2456735"/>
            <a:ext cx="111146" cy="48362"/>
          </a:xfrm>
          <a:custGeom>
            <a:avLst/>
            <a:gdLst>
              <a:gd name="connsiteX0" fmla="*/ 3 w 111146"/>
              <a:gd name="connsiteY0" fmla="*/ 48340 h 48362"/>
              <a:gd name="connsiteX1" fmla="*/ 82553 w 111146"/>
              <a:gd name="connsiteY1" fmla="*/ 7065 h 48362"/>
              <a:gd name="connsiteX2" fmla="*/ 111128 w 111146"/>
              <a:gd name="connsiteY2" fmla="*/ 13415 h 48362"/>
              <a:gd name="connsiteX3" fmla="*/ 85728 w 111146"/>
              <a:gd name="connsiteY3" fmla="*/ 715 h 48362"/>
              <a:gd name="connsiteX4" fmla="*/ 3 w 111146"/>
              <a:gd name="connsiteY4" fmla="*/ 48340 h 4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46" h="48362">
                <a:moveTo>
                  <a:pt x="3" y="48340"/>
                </a:moveTo>
                <a:cubicBezTo>
                  <a:pt x="-526" y="49398"/>
                  <a:pt x="64032" y="12886"/>
                  <a:pt x="82553" y="7065"/>
                </a:cubicBezTo>
                <a:cubicBezTo>
                  <a:pt x="101074" y="1244"/>
                  <a:pt x="110599" y="14473"/>
                  <a:pt x="111128" y="13415"/>
                </a:cubicBezTo>
                <a:cubicBezTo>
                  <a:pt x="111657" y="12357"/>
                  <a:pt x="101074" y="-3518"/>
                  <a:pt x="85728" y="715"/>
                </a:cubicBezTo>
                <a:cubicBezTo>
                  <a:pt x="70382" y="4948"/>
                  <a:pt x="532" y="47282"/>
                  <a:pt x="3" y="483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71DF5920-90AD-11A1-8E43-E1845E39FADB}"/>
              </a:ext>
            </a:extLst>
          </p:cNvPr>
          <p:cNvSpPr/>
          <p:nvPr/>
        </p:nvSpPr>
        <p:spPr>
          <a:xfrm>
            <a:off x="6597580" y="2438397"/>
            <a:ext cx="148125" cy="75975"/>
          </a:xfrm>
          <a:custGeom>
            <a:avLst/>
            <a:gdLst>
              <a:gd name="connsiteX0" fmla="*/ 70 w 148125"/>
              <a:gd name="connsiteY0" fmla="*/ 3 h 75975"/>
              <a:gd name="connsiteX1" fmla="*/ 139770 w 148125"/>
              <a:gd name="connsiteY1" fmla="*/ 69853 h 75975"/>
              <a:gd name="connsiteX2" fmla="*/ 120720 w 148125"/>
              <a:gd name="connsiteY2" fmla="*/ 66678 h 75975"/>
              <a:gd name="connsiteX3" fmla="*/ 70 w 148125"/>
              <a:gd name="connsiteY3" fmla="*/ 3 h 7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25" h="75975">
                <a:moveTo>
                  <a:pt x="70" y="3"/>
                </a:moveTo>
                <a:cubicBezTo>
                  <a:pt x="3245" y="532"/>
                  <a:pt x="139770" y="69853"/>
                  <a:pt x="139770" y="69853"/>
                </a:cubicBezTo>
                <a:cubicBezTo>
                  <a:pt x="159878" y="80965"/>
                  <a:pt x="139770" y="75145"/>
                  <a:pt x="120720" y="66678"/>
                </a:cubicBezTo>
                <a:cubicBezTo>
                  <a:pt x="101670" y="58211"/>
                  <a:pt x="-3105" y="-526"/>
                  <a:pt x="70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D138803E-17F7-9027-0443-C5938C06DFC1}"/>
              </a:ext>
            </a:extLst>
          </p:cNvPr>
          <p:cNvSpPr/>
          <p:nvPr/>
        </p:nvSpPr>
        <p:spPr>
          <a:xfrm>
            <a:off x="5994400" y="2286000"/>
            <a:ext cx="158984" cy="69850"/>
          </a:xfrm>
          <a:custGeom>
            <a:avLst/>
            <a:gdLst>
              <a:gd name="connsiteX0" fmla="*/ 130175 w 158984"/>
              <a:gd name="connsiteY0" fmla="*/ 0 h 69850"/>
              <a:gd name="connsiteX1" fmla="*/ 142875 w 158984"/>
              <a:gd name="connsiteY1" fmla="*/ 50800 h 69850"/>
              <a:gd name="connsiteX2" fmla="*/ 123825 w 158984"/>
              <a:gd name="connsiteY2" fmla="*/ 53975 h 69850"/>
              <a:gd name="connsiteX3" fmla="*/ 0 w 158984"/>
              <a:gd name="connsiteY3" fmla="*/ 69850 h 69850"/>
              <a:gd name="connsiteX4" fmla="*/ 152400 w 158984"/>
              <a:gd name="connsiteY4" fmla="*/ 50800 h 69850"/>
              <a:gd name="connsiteX5" fmla="*/ 130175 w 158984"/>
              <a:gd name="connsiteY5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84" h="69850">
                <a:moveTo>
                  <a:pt x="130175" y="0"/>
                </a:moveTo>
                <a:cubicBezTo>
                  <a:pt x="128588" y="0"/>
                  <a:pt x="142875" y="50800"/>
                  <a:pt x="142875" y="50800"/>
                </a:cubicBezTo>
                <a:cubicBezTo>
                  <a:pt x="141817" y="59796"/>
                  <a:pt x="123825" y="53975"/>
                  <a:pt x="123825" y="53975"/>
                </a:cubicBezTo>
                <a:lnTo>
                  <a:pt x="0" y="69850"/>
                </a:lnTo>
                <a:cubicBezTo>
                  <a:pt x="4762" y="69321"/>
                  <a:pt x="129646" y="58208"/>
                  <a:pt x="152400" y="50800"/>
                </a:cubicBezTo>
                <a:cubicBezTo>
                  <a:pt x="175154" y="43392"/>
                  <a:pt x="131762" y="0"/>
                  <a:pt x="13017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6E9FF1BF-AD5D-55AB-50C6-087A149F1A3D}"/>
              </a:ext>
            </a:extLst>
          </p:cNvPr>
          <p:cNvSpPr/>
          <p:nvPr/>
        </p:nvSpPr>
        <p:spPr>
          <a:xfrm>
            <a:off x="6857995" y="2660452"/>
            <a:ext cx="41376" cy="91821"/>
          </a:xfrm>
          <a:custGeom>
            <a:avLst/>
            <a:gdLst>
              <a:gd name="connsiteX0" fmla="*/ 9530 w 41376"/>
              <a:gd name="connsiteY0" fmla="*/ 198 h 91821"/>
              <a:gd name="connsiteX1" fmla="*/ 38105 w 41376"/>
              <a:gd name="connsiteY1" fmla="*/ 60523 h 91821"/>
              <a:gd name="connsiteX2" fmla="*/ 5 w 41376"/>
              <a:gd name="connsiteY2" fmla="*/ 89098 h 91821"/>
              <a:gd name="connsiteX3" fmla="*/ 41280 w 41376"/>
              <a:gd name="connsiteY3" fmla="*/ 82748 h 91821"/>
              <a:gd name="connsiteX4" fmla="*/ 9530 w 41376"/>
              <a:gd name="connsiteY4" fmla="*/ 198 h 9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6" h="91821">
                <a:moveTo>
                  <a:pt x="9530" y="198"/>
                </a:moveTo>
                <a:cubicBezTo>
                  <a:pt x="9001" y="-3506"/>
                  <a:pt x="39692" y="45706"/>
                  <a:pt x="38105" y="60523"/>
                </a:cubicBezTo>
                <a:cubicBezTo>
                  <a:pt x="36518" y="75340"/>
                  <a:pt x="-524" y="85394"/>
                  <a:pt x="5" y="89098"/>
                </a:cubicBezTo>
                <a:cubicBezTo>
                  <a:pt x="534" y="92802"/>
                  <a:pt x="39163" y="94390"/>
                  <a:pt x="41280" y="82748"/>
                </a:cubicBezTo>
                <a:cubicBezTo>
                  <a:pt x="43397" y="71106"/>
                  <a:pt x="10059" y="3902"/>
                  <a:pt x="9530" y="1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AD279248-8D3A-A49D-A217-5674B169A1DB}"/>
              </a:ext>
            </a:extLst>
          </p:cNvPr>
          <p:cNvSpPr/>
          <p:nvPr/>
        </p:nvSpPr>
        <p:spPr>
          <a:xfrm>
            <a:off x="5975547" y="2444559"/>
            <a:ext cx="104626" cy="102104"/>
          </a:xfrm>
          <a:custGeom>
            <a:avLst/>
            <a:gdLst>
              <a:gd name="connsiteX0" fmla="*/ 104578 w 104626"/>
              <a:gd name="connsiteY0" fmla="*/ 191 h 102104"/>
              <a:gd name="connsiteX1" fmla="*/ 22028 w 104626"/>
              <a:gd name="connsiteY1" fmla="*/ 50991 h 102104"/>
              <a:gd name="connsiteX2" fmla="*/ 2978 w 104626"/>
              <a:gd name="connsiteY2" fmla="*/ 101791 h 102104"/>
              <a:gd name="connsiteX3" fmla="*/ 9328 w 104626"/>
              <a:gd name="connsiteY3" fmla="*/ 70041 h 102104"/>
              <a:gd name="connsiteX4" fmla="*/ 104578 w 104626"/>
              <a:gd name="connsiteY4" fmla="*/ 191 h 10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26" h="102104">
                <a:moveTo>
                  <a:pt x="104578" y="191"/>
                </a:moveTo>
                <a:cubicBezTo>
                  <a:pt x="106695" y="-2984"/>
                  <a:pt x="38961" y="34058"/>
                  <a:pt x="22028" y="50991"/>
                </a:cubicBezTo>
                <a:cubicBezTo>
                  <a:pt x="5095" y="67924"/>
                  <a:pt x="5095" y="98616"/>
                  <a:pt x="2978" y="101791"/>
                </a:cubicBezTo>
                <a:cubicBezTo>
                  <a:pt x="861" y="104966"/>
                  <a:pt x="-4960" y="83270"/>
                  <a:pt x="9328" y="70041"/>
                </a:cubicBezTo>
                <a:cubicBezTo>
                  <a:pt x="23615" y="56812"/>
                  <a:pt x="102461" y="3366"/>
                  <a:pt x="104578" y="1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702740E6-CD62-51A6-185F-B4BFFCBAEEC7}"/>
              </a:ext>
            </a:extLst>
          </p:cNvPr>
          <p:cNvSpPr/>
          <p:nvPr/>
        </p:nvSpPr>
        <p:spPr>
          <a:xfrm>
            <a:off x="5921319" y="2444280"/>
            <a:ext cx="70009" cy="57625"/>
          </a:xfrm>
          <a:custGeom>
            <a:avLst/>
            <a:gdLst>
              <a:gd name="connsiteX0" fmla="*/ 56 w 70009"/>
              <a:gd name="connsiteY0" fmla="*/ 470 h 57625"/>
              <a:gd name="connsiteX1" fmla="*/ 57206 w 70009"/>
              <a:gd name="connsiteY1" fmla="*/ 9995 h 57625"/>
              <a:gd name="connsiteX2" fmla="*/ 9581 w 70009"/>
              <a:gd name="connsiteY2" fmla="*/ 57620 h 57625"/>
              <a:gd name="connsiteX3" fmla="*/ 69906 w 70009"/>
              <a:gd name="connsiteY3" fmla="*/ 6820 h 57625"/>
              <a:gd name="connsiteX4" fmla="*/ 56 w 70009"/>
              <a:gd name="connsiteY4" fmla="*/ 470 h 5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9" h="57625">
                <a:moveTo>
                  <a:pt x="56" y="470"/>
                </a:moveTo>
                <a:cubicBezTo>
                  <a:pt x="-2061" y="999"/>
                  <a:pt x="55619" y="470"/>
                  <a:pt x="57206" y="9995"/>
                </a:cubicBezTo>
                <a:cubicBezTo>
                  <a:pt x="58794" y="19520"/>
                  <a:pt x="7464" y="58149"/>
                  <a:pt x="9581" y="57620"/>
                </a:cubicBezTo>
                <a:cubicBezTo>
                  <a:pt x="11698" y="57091"/>
                  <a:pt x="66731" y="15287"/>
                  <a:pt x="69906" y="6820"/>
                </a:cubicBezTo>
                <a:cubicBezTo>
                  <a:pt x="73081" y="-1647"/>
                  <a:pt x="2173" y="-59"/>
                  <a:pt x="56" y="4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98F76B5A-9E8A-20D8-388D-8EFA565D17DB}"/>
              </a:ext>
            </a:extLst>
          </p:cNvPr>
          <p:cNvSpPr/>
          <p:nvPr/>
        </p:nvSpPr>
        <p:spPr>
          <a:xfrm>
            <a:off x="6667491" y="2705083"/>
            <a:ext cx="22245" cy="111172"/>
          </a:xfrm>
          <a:custGeom>
            <a:avLst/>
            <a:gdLst>
              <a:gd name="connsiteX0" fmla="*/ 15884 w 22245"/>
              <a:gd name="connsiteY0" fmla="*/ 17 h 111172"/>
              <a:gd name="connsiteX1" fmla="*/ 3184 w 22245"/>
              <a:gd name="connsiteY1" fmla="*/ 66692 h 111172"/>
              <a:gd name="connsiteX2" fmla="*/ 22234 w 22245"/>
              <a:gd name="connsiteY2" fmla="*/ 111142 h 111172"/>
              <a:gd name="connsiteX3" fmla="*/ 9 w 22245"/>
              <a:gd name="connsiteY3" fmla="*/ 60342 h 111172"/>
              <a:gd name="connsiteX4" fmla="*/ 15884 w 22245"/>
              <a:gd name="connsiteY4" fmla="*/ 17 h 11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5" h="111172">
                <a:moveTo>
                  <a:pt x="15884" y="17"/>
                </a:moveTo>
                <a:cubicBezTo>
                  <a:pt x="16413" y="1075"/>
                  <a:pt x="2126" y="48171"/>
                  <a:pt x="3184" y="66692"/>
                </a:cubicBezTo>
                <a:cubicBezTo>
                  <a:pt x="4242" y="85213"/>
                  <a:pt x="22763" y="112200"/>
                  <a:pt x="22234" y="111142"/>
                </a:cubicBezTo>
                <a:cubicBezTo>
                  <a:pt x="21705" y="110084"/>
                  <a:pt x="-520" y="75688"/>
                  <a:pt x="9" y="60342"/>
                </a:cubicBezTo>
                <a:cubicBezTo>
                  <a:pt x="538" y="44996"/>
                  <a:pt x="15355" y="-1041"/>
                  <a:pt x="15884" y="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E9274C96-BA8A-ADFA-0408-CDF231092C2A}"/>
              </a:ext>
            </a:extLst>
          </p:cNvPr>
          <p:cNvSpPr/>
          <p:nvPr/>
        </p:nvSpPr>
        <p:spPr>
          <a:xfrm>
            <a:off x="5838178" y="2517775"/>
            <a:ext cx="26047" cy="104775"/>
          </a:xfrm>
          <a:custGeom>
            <a:avLst/>
            <a:gdLst>
              <a:gd name="connsiteX0" fmla="*/ 26047 w 26047"/>
              <a:gd name="connsiteY0" fmla="*/ 0 h 104775"/>
              <a:gd name="connsiteX1" fmla="*/ 647 w 26047"/>
              <a:gd name="connsiteY1" fmla="*/ 66675 h 104775"/>
              <a:gd name="connsiteX2" fmla="*/ 6997 w 26047"/>
              <a:gd name="connsiteY2" fmla="*/ 104775 h 104775"/>
              <a:gd name="connsiteX3" fmla="*/ 647 w 26047"/>
              <a:gd name="connsiteY3" fmla="*/ 66675 h 104775"/>
              <a:gd name="connsiteX4" fmla="*/ 26047 w 26047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7" h="104775">
                <a:moveTo>
                  <a:pt x="26047" y="0"/>
                </a:moveTo>
                <a:cubicBezTo>
                  <a:pt x="26047" y="0"/>
                  <a:pt x="3822" y="49213"/>
                  <a:pt x="647" y="66675"/>
                </a:cubicBezTo>
                <a:cubicBezTo>
                  <a:pt x="-2528" y="84138"/>
                  <a:pt x="6997" y="104775"/>
                  <a:pt x="6997" y="104775"/>
                </a:cubicBezTo>
                <a:cubicBezTo>
                  <a:pt x="6997" y="104775"/>
                  <a:pt x="-1999" y="80433"/>
                  <a:pt x="647" y="66675"/>
                </a:cubicBezTo>
                <a:cubicBezTo>
                  <a:pt x="3293" y="52917"/>
                  <a:pt x="26047" y="0"/>
                  <a:pt x="2604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FA7E9E06-6B23-7067-B5AC-ABB50E428C96}"/>
              </a:ext>
            </a:extLst>
          </p:cNvPr>
          <p:cNvSpPr/>
          <p:nvPr/>
        </p:nvSpPr>
        <p:spPr>
          <a:xfrm>
            <a:off x="5835378" y="2514500"/>
            <a:ext cx="41572" cy="133603"/>
          </a:xfrm>
          <a:custGeom>
            <a:avLst/>
            <a:gdLst>
              <a:gd name="connsiteX0" fmla="*/ 41547 w 41572"/>
              <a:gd name="connsiteY0" fmla="*/ 100 h 133603"/>
              <a:gd name="connsiteX1" fmla="*/ 6622 w 41572"/>
              <a:gd name="connsiteY1" fmla="*/ 69950 h 133603"/>
              <a:gd name="connsiteX2" fmla="*/ 16147 w 41572"/>
              <a:gd name="connsiteY2" fmla="*/ 133450 h 133603"/>
              <a:gd name="connsiteX3" fmla="*/ 272 w 41572"/>
              <a:gd name="connsiteY3" fmla="*/ 85825 h 133603"/>
              <a:gd name="connsiteX4" fmla="*/ 41547 w 41572"/>
              <a:gd name="connsiteY4" fmla="*/ 100 h 13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72" h="133603">
                <a:moveTo>
                  <a:pt x="41547" y="100"/>
                </a:moveTo>
                <a:cubicBezTo>
                  <a:pt x="42605" y="-2546"/>
                  <a:pt x="10855" y="47725"/>
                  <a:pt x="6622" y="69950"/>
                </a:cubicBezTo>
                <a:cubicBezTo>
                  <a:pt x="2389" y="92175"/>
                  <a:pt x="17205" y="130804"/>
                  <a:pt x="16147" y="133450"/>
                </a:cubicBezTo>
                <a:cubicBezTo>
                  <a:pt x="15089" y="136096"/>
                  <a:pt x="-2374" y="103817"/>
                  <a:pt x="272" y="85825"/>
                </a:cubicBezTo>
                <a:cubicBezTo>
                  <a:pt x="2918" y="67833"/>
                  <a:pt x="40489" y="2746"/>
                  <a:pt x="41547" y="1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B328A866-139D-9424-7528-973F90977BA8}"/>
              </a:ext>
            </a:extLst>
          </p:cNvPr>
          <p:cNvSpPr/>
          <p:nvPr/>
        </p:nvSpPr>
        <p:spPr>
          <a:xfrm>
            <a:off x="6603983" y="3251175"/>
            <a:ext cx="63520" cy="139831"/>
          </a:xfrm>
          <a:custGeom>
            <a:avLst/>
            <a:gdLst>
              <a:gd name="connsiteX0" fmla="*/ 53992 w 63520"/>
              <a:gd name="connsiteY0" fmla="*/ 25 h 139831"/>
              <a:gd name="connsiteX1" fmla="*/ 53992 w 63520"/>
              <a:gd name="connsiteY1" fmla="*/ 95275 h 139831"/>
              <a:gd name="connsiteX2" fmla="*/ 17 w 63520"/>
              <a:gd name="connsiteY2" fmla="*/ 139725 h 139831"/>
              <a:gd name="connsiteX3" fmla="*/ 60342 w 63520"/>
              <a:gd name="connsiteY3" fmla="*/ 104800 h 139831"/>
              <a:gd name="connsiteX4" fmla="*/ 53992 w 63520"/>
              <a:gd name="connsiteY4" fmla="*/ 25 h 13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0" h="139831">
                <a:moveTo>
                  <a:pt x="53992" y="25"/>
                </a:moveTo>
                <a:cubicBezTo>
                  <a:pt x="52934" y="-1563"/>
                  <a:pt x="62988" y="71992"/>
                  <a:pt x="53992" y="95275"/>
                </a:cubicBezTo>
                <a:cubicBezTo>
                  <a:pt x="44996" y="118558"/>
                  <a:pt x="-1041" y="138137"/>
                  <a:pt x="17" y="139725"/>
                </a:cubicBezTo>
                <a:cubicBezTo>
                  <a:pt x="1075" y="141313"/>
                  <a:pt x="50817" y="124908"/>
                  <a:pt x="60342" y="104800"/>
                </a:cubicBezTo>
                <a:cubicBezTo>
                  <a:pt x="69867" y="84692"/>
                  <a:pt x="55050" y="1613"/>
                  <a:pt x="53992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37B3C483-E147-FACC-B808-55595456E443}"/>
              </a:ext>
            </a:extLst>
          </p:cNvPr>
          <p:cNvSpPr/>
          <p:nvPr/>
        </p:nvSpPr>
        <p:spPr>
          <a:xfrm>
            <a:off x="5848233" y="3292424"/>
            <a:ext cx="132826" cy="181347"/>
          </a:xfrm>
          <a:custGeom>
            <a:avLst/>
            <a:gdLst>
              <a:gd name="connsiteX0" fmla="*/ 117 w 132826"/>
              <a:gd name="connsiteY0" fmla="*/ 51 h 181347"/>
              <a:gd name="connsiteX1" fmla="*/ 101717 w 132826"/>
              <a:gd name="connsiteY1" fmla="*/ 127051 h 181347"/>
              <a:gd name="connsiteX2" fmla="*/ 123942 w 132826"/>
              <a:gd name="connsiteY2" fmla="*/ 181026 h 181347"/>
              <a:gd name="connsiteX3" fmla="*/ 123942 w 132826"/>
              <a:gd name="connsiteY3" fmla="*/ 142926 h 181347"/>
              <a:gd name="connsiteX4" fmla="*/ 117 w 132826"/>
              <a:gd name="connsiteY4" fmla="*/ 51 h 18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26" h="181347">
                <a:moveTo>
                  <a:pt x="117" y="51"/>
                </a:moveTo>
                <a:cubicBezTo>
                  <a:pt x="-3587" y="-2595"/>
                  <a:pt x="81080" y="96889"/>
                  <a:pt x="101717" y="127051"/>
                </a:cubicBezTo>
                <a:cubicBezTo>
                  <a:pt x="122354" y="157213"/>
                  <a:pt x="120238" y="178380"/>
                  <a:pt x="123942" y="181026"/>
                </a:cubicBezTo>
                <a:cubicBezTo>
                  <a:pt x="127646" y="183672"/>
                  <a:pt x="141934" y="169913"/>
                  <a:pt x="123942" y="142926"/>
                </a:cubicBezTo>
                <a:cubicBezTo>
                  <a:pt x="105950" y="115939"/>
                  <a:pt x="3821" y="2697"/>
                  <a:pt x="117" y="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D07F8C6D-153D-AFB5-238F-2B616E977F7C}"/>
              </a:ext>
            </a:extLst>
          </p:cNvPr>
          <p:cNvSpPr/>
          <p:nvPr/>
        </p:nvSpPr>
        <p:spPr>
          <a:xfrm>
            <a:off x="5758858" y="2415999"/>
            <a:ext cx="35594" cy="178352"/>
          </a:xfrm>
          <a:custGeom>
            <a:avLst/>
            <a:gdLst>
              <a:gd name="connsiteX0" fmla="*/ 35517 w 35594"/>
              <a:gd name="connsiteY0" fmla="*/ 176 h 178352"/>
              <a:gd name="connsiteX1" fmla="*/ 10117 w 35594"/>
              <a:gd name="connsiteY1" fmla="*/ 98601 h 178352"/>
              <a:gd name="connsiteX2" fmla="*/ 13292 w 35594"/>
              <a:gd name="connsiteY2" fmla="*/ 177976 h 178352"/>
              <a:gd name="connsiteX3" fmla="*/ 592 w 35594"/>
              <a:gd name="connsiteY3" fmla="*/ 124001 h 178352"/>
              <a:gd name="connsiteX4" fmla="*/ 35517 w 35594"/>
              <a:gd name="connsiteY4" fmla="*/ 176 h 17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94" h="178352">
                <a:moveTo>
                  <a:pt x="35517" y="176"/>
                </a:moveTo>
                <a:cubicBezTo>
                  <a:pt x="37104" y="-4057"/>
                  <a:pt x="13821" y="68968"/>
                  <a:pt x="10117" y="98601"/>
                </a:cubicBezTo>
                <a:cubicBezTo>
                  <a:pt x="6413" y="128234"/>
                  <a:pt x="14879" y="173743"/>
                  <a:pt x="13292" y="177976"/>
                </a:cubicBezTo>
                <a:cubicBezTo>
                  <a:pt x="11705" y="182209"/>
                  <a:pt x="-3112" y="149930"/>
                  <a:pt x="592" y="124001"/>
                </a:cubicBezTo>
                <a:cubicBezTo>
                  <a:pt x="4296" y="98072"/>
                  <a:pt x="33930" y="4409"/>
                  <a:pt x="35517" y="1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8BF27582-7B90-D4DB-C028-E40C34AB176E}"/>
              </a:ext>
            </a:extLst>
          </p:cNvPr>
          <p:cNvSpPr/>
          <p:nvPr/>
        </p:nvSpPr>
        <p:spPr>
          <a:xfrm>
            <a:off x="7111988" y="2292306"/>
            <a:ext cx="19151" cy="162078"/>
          </a:xfrm>
          <a:custGeom>
            <a:avLst/>
            <a:gdLst>
              <a:gd name="connsiteX0" fmla="*/ 12 w 19151"/>
              <a:gd name="connsiteY0" fmla="*/ 44 h 162078"/>
              <a:gd name="connsiteX1" fmla="*/ 15887 w 19151"/>
              <a:gd name="connsiteY1" fmla="*/ 98469 h 162078"/>
              <a:gd name="connsiteX2" fmla="*/ 3187 w 19151"/>
              <a:gd name="connsiteY2" fmla="*/ 161969 h 162078"/>
              <a:gd name="connsiteX3" fmla="*/ 19062 w 19151"/>
              <a:gd name="connsiteY3" fmla="*/ 111169 h 162078"/>
              <a:gd name="connsiteX4" fmla="*/ 12 w 19151"/>
              <a:gd name="connsiteY4" fmla="*/ 44 h 1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1" h="162078">
                <a:moveTo>
                  <a:pt x="12" y="44"/>
                </a:moveTo>
                <a:cubicBezTo>
                  <a:pt x="-517" y="-2073"/>
                  <a:pt x="15358" y="71482"/>
                  <a:pt x="15887" y="98469"/>
                </a:cubicBezTo>
                <a:cubicBezTo>
                  <a:pt x="16416" y="125456"/>
                  <a:pt x="2658" y="159852"/>
                  <a:pt x="3187" y="161969"/>
                </a:cubicBezTo>
                <a:cubicBezTo>
                  <a:pt x="3716" y="164086"/>
                  <a:pt x="17474" y="134982"/>
                  <a:pt x="19062" y="111169"/>
                </a:cubicBezTo>
                <a:cubicBezTo>
                  <a:pt x="20650" y="87356"/>
                  <a:pt x="541" y="2161"/>
                  <a:pt x="12" y="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024D880E-8771-2EE7-D3A5-D6E40836A98F}"/>
              </a:ext>
            </a:extLst>
          </p:cNvPr>
          <p:cNvSpPr/>
          <p:nvPr/>
        </p:nvSpPr>
        <p:spPr>
          <a:xfrm>
            <a:off x="6095822" y="1489012"/>
            <a:ext cx="158967" cy="193862"/>
          </a:xfrm>
          <a:custGeom>
            <a:avLst/>
            <a:gdLst>
              <a:gd name="connsiteX0" fmla="*/ 158928 w 158967"/>
              <a:gd name="connsiteY0" fmla="*/ 63 h 193862"/>
              <a:gd name="connsiteX1" fmla="*/ 41453 w 158967"/>
              <a:gd name="connsiteY1" fmla="*/ 123888 h 193862"/>
              <a:gd name="connsiteX2" fmla="*/ 178 w 158967"/>
              <a:gd name="connsiteY2" fmla="*/ 193738 h 193862"/>
              <a:gd name="connsiteX3" fmla="*/ 54153 w 158967"/>
              <a:gd name="connsiteY3" fmla="*/ 108013 h 193862"/>
              <a:gd name="connsiteX4" fmla="*/ 158928 w 158967"/>
              <a:gd name="connsiteY4" fmla="*/ 63 h 19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7" h="193862">
                <a:moveTo>
                  <a:pt x="158928" y="63"/>
                </a:moveTo>
                <a:cubicBezTo>
                  <a:pt x="156811" y="2709"/>
                  <a:pt x="67911" y="91609"/>
                  <a:pt x="41453" y="123888"/>
                </a:cubicBezTo>
                <a:cubicBezTo>
                  <a:pt x="14995" y="156167"/>
                  <a:pt x="-1939" y="196384"/>
                  <a:pt x="178" y="193738"/>
                </a:cubicBezTo>
                <a:cubicBezTo>
                  <a:pt x="2295" y="191092"/>
                  <a:pt x="29811" y="138176"/>
                  <a:pt x="54153" y="108013"/>
                </a:cubicBezTo>
                <a:cubicBezTo>
                  <a:pt x="78495" y="77851"/>
                  <a:pt x="161045" y="-2583"/>
                  <a:pt x="158928" y="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76729A32-F825-31A2-A7EB-D52F9414D3EF}"/>
              </a:ext>
            </a:extLst>
          </p:cNvPr>
          <p:cNvSpPr/>
          <p:nvPr/>
        </p:nvSpPr>
        <p:spPr>
          <a:xfrm>
            <a:off x="5915023" y="1891896"/>
            <a:ext cx="187726" cy="70257"/>
          </a:xfrm>
          <a:custGeom>
            <a:avLst/>
            <a:gdLst>
              <a:gd name="connsiteX0" fmla="*/ 2 w 187726"/>
              <a:gd name="connsiteY0" fmla="*/ 70254 h 70257"/>
              <a:gd name="connsiteX1" fmla="*/ 111127 w 187726"/>
              <a:gd name="connsiteY1" fmla="*/ 3579 h 70257"/>
              <a:gd name="connsiteX2" fmla="*/ 187327 w 187726"/>
              <a:gd name="connsiteY2" fmla="*/ 25804 h 70257"/>
              <a:gd name="connsiteX3" fmla="*/ 139702 w 187726"/>
              <a:gd name="connsiteY3" fmla="*/ 3579 h 70257"/>
              <a:gd name="connsiteX4" fmla="*/ 107952 w 187726"/>
              <a:gd name="connsiteY4" fmla="*/ 6754 h 70257"/>
              <a:gd name="connsiteX5" fmla="*/ 2 w 187726"/>
              <a:gd name="connsiteY5" fmla="*/ 70254 h 7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726" h="70257">
                <a:moveTo>
                  <a:pt x="2" y="70254"/>
                </a:moveTo>
                <a:cubicBezTo>
                  <a:pt x="531" y="69725"/>
                  <a:pt x="79906" y="10987"/>
                  <a:pt x="111127" y="3579"/>
                </a:cubicBezTo>
                <a:cubicBezTo>
                  <a:pt x="142348" y="-3829"/>
                  <a:pt x="182565" y="25804"/>
                  <a:pt x="187327" y="25804"/>
                </a:cubicBezTo>
                <a:cubicBezTo>
                  <a:pt x="192089" y="25804"/>
                  <a:pt x="152931" y="6754"/>
                  <a:pt x="139702" y="3579"/>
                </a:cubicBezTo>
                <a:cubicBezTo>
                  <a:pt x="126473" y="404"/>
                  <a:pt x="127531" y="-3829"/>
                  <a:pt x="107952" y="6754"/>
                </a:cubicBezTo>
                <a:cubicBezTo>
                  <a:pt x="88373" y="17337"/>
                  <a:pt x="-527" y="70783"/>
                  <a:pt x="2" y="702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EC156547-A5CC-78C8-D285-6FA0A1357FF1}"/>
              </a:ext>
            </a:extLst>
          </p:cNvPr>
          <p:cNvSpPr/>
          <p:nvPr/>
        </p:nvSpPr>
        <p:spPr>
          <a:xfrm>
            <a:off x="6438635" y="1939691"/>
            <a:ext cx="159296" cy="184738"/>
          </a:xfrm>
          <a:custGeom>
            <a:avLst/>
            <a:gdLst>
              <a:gd name="connsiteX0" fmla="*/ 159015 w 159296"/>
              <a:gd name="connsiteY0" fmla="*/ 234 h 184738"/>
              <a:gd name="connsiteX1" fmla="*/ 9790 w 159296"/>
              <a:gd name="connsiteY1" fmla="*/ 174859 h 184738"/>
              <a:gd name="connsiteX2" fmla="*/ 25665 w 159296"/>
              <a:gd name="connsiteY2" fmla="*/ 162159 h 184738"/>
              <a:gd name="connsiteX3" fmla="*/ 117740 w 159296"/>
              <a:gd name="connsiteY3" fmla="*/ 155809 h 184738"/>
              <a:gd name="connsiteX4" fmla="*/ 63765 w 159296"/>
              <a:gd name="connsiteY4" fmla="*/ 152634 h 184738"/>
              <a:gd name="connsiteX5" fmla="*/ 70115 w 159296"/>
              <a:gd name="connsiteY5" fmla="*/ 124059 h 184738"/>
              <a:gd name="connsiteX6" fmla="*/ 47890 w 159296"/>
              <a:gd name="connsiteY6" fmla="*/ 136759 h 184738"/>
              <a:gd name="connsiteX7" fmla="*/ 159015 w 159296"/>
              <a:gd name="connsiteY7" fmla="*/ 234 h 18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296" h="184738">
                <a:moveTo>
                  <a:pt x="159015" y="234"/>
                </a:moveTo>
                <a:cubicBezTo>
                  <a:pt x="152665" y="6584"/>
                  <a:pt x="9790" y="174859"/>
                  <a:pt x="9790" y="174859"/>
                </a:cubicBezTo>
                <a:cubicBezTo>
                  <a:pt x="-12435" y="201846"/>
                  <a:pt x="7673" y="165334"/>
                  <a:pt x="25665" y="162159"/>
                </a:cubicBezTo>
                <a:cubicBezTo>
                  <a:pt x="43657" y="158984"/>
                  <a:pt x="111390" y="157397"/>
                  <a:pt x="117740" y="155809"/>
                </a:cubicBezTo>
                <a:cubicBezTo>
                  <a:pt x="124090" y="154222"/>
                  <a:pt x="71702" y="157926"/>
                  <a:pt x="63765" y="152634"/>
                </a:cubicBezTo>
                <a:cubicBezTo>
                  <a:pt x="55828" y="147342"/>
                  <a:pt x="72761" y="126705"/>
                  <a:pt x="70115" y="124059"/>
                </a:cubicBezTo>
                <a:cubicBezTo>
                  <a:pt x="67469" y="121413"/>
                  <a:pt x="33603" y="155280"/>
                  <a:pt x="47890" y="136759"/>
                </a:cubicBezTo>
                <a:cubicBezTo>
                  <a:pt x="62177" y="118238"/>
                  <a:pt x="165365" y="-6116"/>
                  <a:pt x="159015" y="2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EAB8E01A-7276-872E-7C2F-950EC6B99E81}"/>
              </a:ext>
            </a:extLst>
          </p:cNvPr>
          <p:cNvSpPr/>
          <p:nvPr/>
        </p:nvSpPr>
        <p:spPr>
          <a:xfrm>
            <a:off x="6159369" y="1879284"/>
            <a:ext cx="75441" cy="127808"/>
          </a:xfrm>
          <a:custGeom>
            <a:avLst/>
            <a:gdLst>
              <a:gd name="connsiteX0" fmla="*/ 131 w 75441"/>
              <a:gd name="connsiteY0" fmla="*/ 316 h 127808"/>
              <a:gd name="connsiteX1" fmla="*/ 47756 w 75441"/>
              <a:gd name="connsiteY1" fmla="*/ 66991 h 127808"/>
              <a:gd name="connsiteX2" fmla="*/ 73156 w 75441"/>
              <a:gd name="connsiteY2" fmla="*/ 127316 h 127808"/>
              <a:gd name="connsiteX3" fmla="*/ 73156 w 75441"/>
              <a:gd name="connsiteY3" fmla="*/ 95566 h 127808"/>
              <a:gd name="connsiteX4" fmla="*/ 63631 w 75441"/>
              <a:gd name="connsiteY4" fmla="*/ 95566 h 127808"/>
              <a:gd name="connsiteX5" fmla="*/ 131 w 75441"/>
              <a:gd name="connsiteY5" fmla="*/ 316 h 12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41" h="127808">
                <a:moveTo>
                  <a:pt x="131" y="316"/>
                </a:moveTo>
                <a:cubicBezTo>
                  <a:pt x="-2515" y="-4446"/>
                  <a:pt x="35585" y="45824"/>
                  <a:pt x="47756" y="66991"/>
                </a:cubicBezTo>
                <a:cubicBezTo>
                  <a:pt x="59927" y="88158"/>
                  <a:pt x="68923" y="122554"/>
                  <a:pt x="73156" y="127316"/>
                </a:cubicBezTo>
                <a:cubicBezTo>
                  <a:pt x="77389" y="132078"/>
                  <a:pt x="74743" y="100858"/>
                  <a:pt x="73156" y="95566"/>
                </a:cubicBezTo>
                <a:cubicBezTo>
                  <a:pt x="71569" y="90274"/>
                  <a:pt x="74214" y="108266"/>
                  <a:pt x="63631" y="95566"/>
                </a:cubicBezTo>
                <a:cubicBezTo>
                  <a:pt x="53048" y="82866"/>
                  <a:pt x="2777" y="5078"/>
                  <a:pt x="131" y="3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F85E6783-2EB6-59F9-D4C4-FF8255BB61A8}"/>
              </a:ext>
            </a:extLst>
          </p:cNvPr>
          <p:cNvSpPr/>
          <p:nvPr/>
        </p:nvSpPr>
        <p:spPr>
          <a:xfrm>
            <a:off x="6183912" y="3494357"/>
            <a:ext cx="417783" cy="112545"/>
          </a:xfrm>
          <a:custGeom>
            <a:avLst/>
            <a:gdLst>
              <a:gd name="connsiteX0" fmla="*/ 988 w 417783"/>
              <a:gd name="connsiteY0" fmla="*/ 112443 h 112545"/>
              <a:gd name="connsiteX1" fmla="*/ 274038 w 417783"/>
              <a:gd name="connsiteY1" fmla="*/ 33068 h 112545"/>
              <a:gd name="connsiteX2" fmla="*/ 239113 w 417783"/>
              <a:gd name="connsiteY2" fmla="*/ 45768 h 112545"/>
              <a:gd name="connsiteX3" fmla="*/ 413738 w 417783"/>
              <a:gd name="connsiteY3" fmla="*/ 1318 h 112545"/>
              <a:gd name="connsiteX4" fmla="*/ 366113 w 417783"/>
              <a:gd name="connsiteY4" fmla="*/ 10843 h 112545"/>
              <a:gd name="connsiteX5" fmla="*/ 188313 w 417783"/>
              <a:gd name="connsiteY5" fmla="*/ 48943 h 112545"/>
              <a:gd name="connsiteX6" fmla="*/ 988 w 417783"/>
              <a:gd name="connsiteY6" fmla="*/ 112443 h 11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783" h="112545">
                <a:moveTo>
                  <a:pt x="988" y="112443"/>
                </a:moveTo>
                <a:cubicBezTo>
                  <a:pt x="15275" y="109797"/>
                  <a:pt x="234351" y="44180"/>
                  <a:pt x="274038" y="33068"/>
                </a:cubicBezTo>
                <a:cubicBezTo>
                  <a:pt x="313726" y="21955"/>
                  <a:pt x="215830" y="51060"/>
                  <a:pt x="239113" y="45768"/>
                </a:cubicBezTo>
                <a:cubicBezTo>
                  <a:pt x="262396" y="40476"/>
                  <a:pt x="392571" y="7139"/>
                  <a:pt x="413738" y="1318"/>
                </a:cubicBezTo>
                <a:cubicBezTo>
                  <a:pt x="434905" y="-4503"/>
                  <a:pt x="366113" y="10843"/>
                  <a:pt x="366113" y="10843"/>
                </a:cubicBezTo>
                <a:cubicBezTo>
                  <a:pt x="328542" y="18780"/>
                  <a:pt x="245463" y="32010"/>
                  <a:pt x="188313" y="48943"/>
                </a:cubicBezTo>
                <a:cubicBezTo>
                  <a:pt x="131163" y="65876"/>
                  <a:pt x="-13299" y="115089"/>
                  <a:pt x="988" y="1124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706BB7EE-6C99-559A-4B5F-25044A386D87}"/>
              </a:ext>
            </a:extLst>
          </p:cNvPr>
          <p:cNvSpPr/>
          <p:nvPr/>
        </p:nvSpPr>
        <p:spPr>
          <a:xfrm>
            <a:off x="6708758" y="3190848"/>
            <a:ext cx="58121" cy="158827"/>
          </a:xfrm>
          <a:custGeom>
            <a:avLst/>
            <a:gdLst>
              <a:gd name="connsiteX0" fmla="*/ 25417 w 58121"/>
              <a:gd name="connsiteY0" fmla="*/ 27 h 158827"/>
              <a:gd name="connsiteX1" fmla="*/ 50817 w 58121"/>
              <a:gd name="connsiteY1" fmla="*/ 92102 h 158827"/>
              <a:gd name="connsiteX2" fmla="*/ 17 w 58121"/>
              <a:gd name="connsiteY2" fmla="*/ 158777 h 158827"/>
              <a:gd name="connsiteX3" fmla="*/ 57167 w 58121"/>
              <a:gd name="connsiteY3" fmla="*/ 101627 h 158827"/>
              <a:gd name="connsiteX4" fmla="*/ 25417 w 58121"/>
              <a:gd name="connsiteY4" fmla="*/ 27 h 15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21" h="158827">
                <a:moveTo>
                  <a:pt x="25417" y="27"/>
                </a:moveTo>
                <a:cubicBezTo>
                  <a:pt x="24359" y="-1561"/>
                  <a:pt x="55050" y="65644"/>
                  <a:pt x="50817" y="92102"/>
                </a:cubicBezTo>
                <a:cubicBezTo>
                  <a:pt x="46584" y="118560"/>
                  <a:pt x="-1041" y="157189"/>
                  <a:pt x="17" y="158777"/>
                </a:cubicBezTo>
                <a:cubicBezTo>
                  <a:pt x="1075" y="160365"/>
                  <a:pt x="49759" y="124381"/>
                  <a:pt x="57167" y="101627"/>
                </a:cubicBezTo>
                <a:cubicBezTo>
                  <a:pt x="64575" y="78873"/>
                  <a:pt x="26475" y="1615"/>
                  <a:pt x="25417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E911F8CE-8757-B29B-D426-AED82CCE66E7}"/>
              </a:ext>
            </a:extLst>
          </p:cNvPr>
          <p:cNvSpPr/>
          <p:nvPr/>
        </p:nvSpPr>
        <p:spPr>
          <a:xfrm>
            <a:off x="5768756" y="2675620"/>
            <a:ext cx="19488" cy="361401"/>
          </a:xfrm>
          <a:custGeom>
            <a:avLst/>
            <a:gdLst>
              <a:gd name="connsiteX0" fmla="*/ 219 w 19488"/>
              <a:gd name="connsiteY0" fmla="*/ 905 h 361401"/>
              <a:gd name="connsiteX1" fmla="*/ 19269 w 19488"/>
              <a:gd name="connsiteY1" fmla="*/ 350155 h 361401"/>
              <a:gd name="connsiteX2" fmla="*/ 9744 w 19488"/>
              <a:gd name="connsiteY2" fmla="*/ 251730 h 361401"/>
              <a:gd name="connsiteX3" fmla="*/ 219 w 19488"/>
              <a:gd name="connsiteY3" fmla="*/ 905 h 3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8" h="361401">
                <a:moveTo>
                  <a:pt x="219" y="905"/>
                </a:moveTo>
                <a:cubicBezTo>
                  <a:pt x="1806" y="17309"/>
                  <a:pt x="17682" y="308351"/>
                  <a:pt x="19269" y="350155"/>
                </a:cubicBezTo>
                <a:cubicBezTo>
                  <a:pt x="20856" y="391959"/>
                  <a:pt x="13448" y="307822"/>
                  <a:pt x="9744" y="251730"/>
                </a:cubicBezTo>
                <a:cubicBezTo>
                  <a:pt x="6040" y="195638"/>
                  <a:pt x="-1368" y="-15499"/>
                  <a:pt x="219" y="9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F833E4F2-EF84-C0B4-1547-483886EFDABF}"/>
              </a:ext>
            </a:extLst>
          </p:cNvPr>
          <p:cNvSpPr/>
          <p:nvPr/>
        </p:nvSpPr>
        <p:spPr>
          <a:xfrm>
            <a:off x="6454771" y="2876548"/>
            <a:ext cx="57157" cy="161935"/>
          </a:xfrm>
          <a:custGeom>
            <a:avLst/>
            <a:gdLst>
              <a:gd name="connsiteX0" fmla="*/ 4 w 57157"/>
              <a:gd name="connsiteY0" fmla="*/ 2 h 161935"/>
              <a:gd name="connsiteX1" fmla="*/ 50804 w 57157"/>
              <a:gd name="connsiteY1" fmla="*/ 107952 h 161935"/>
              <a:gd name="connsiteX2" fmla="*/ 53979 w 57157"/>
              <a:gd name="connsiteY2" fmla="*/ 161927 h 161935"/>
              <a:gd name="connsiteX3" fmla="*/ 53979 w 57157"/>
              <a:gd name="connsiteY3" fmla="*/ 111127 h 161935"/>
              <a:gd name="connsiteX4" fmla="*/ 4 w 57157"/>
              <a:gd name="connsiteY4" fmla="*/ 2 h 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7" h="161935">
                <a:moveTo>
                  <a:pt x="4" y="2"/>
                </a:moveTo>
                <a:cubicBezTo>
                  <a:pt x="-525" y="-527"/>
                  <a:pt x="41808" y="80965"/>
                  <a:pt x="50804" y="107952"/>
                </a:cubicBezTo>
                <a:cubicBezTo>
                  <a:pt x="59800" y="134939"/>
                  <a:pt x="53450" y="161398"/>
                  <a:pt x="53979" y="161927"/>
                </a:cubicBezTo>
                <a:cubicBezTo>
                  <a:pt x="54508" y="162456"/>
                  <a:pt x="60858" y="137056"/>
                  <a:pt x="53979" y="111127"/>
                </a:cubicBezTo>
                <a:cubicBezTo>
                  <a:pt x="47100" y="85198"/>
                  <a:pt x="533" y="531"/>
                  <a:pt x="4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8BF84265-D332-677D-C1D6-978EF4EBA31C}"/>
              </a:ext>
            </a:extLst>
          </p:cNvPr>
          <p:cNvSpPr/>
          <p:nvPr/>
        </p:nvSpPr>
        <p:spPr>
          <a:xfrm>
            <a:off x="5937349" y="2736653"/>
            <a:ext cx="92143" cy="128838"/>
          </a:xfrm>
          <a:custGeom>
            <a:avLst/>
            <a:gdLst>
              <a:gd name="connsiteX0" fmla="*/ 91976 w 92143"/>
              <a:gd name="connsiteY0" fmla="*/ 197 h 128838"/>
              <a:gd name="connsiteX1" fmla="*/ 3076 w 92143"/>
              <a:gd name="connsiteY1" fmla="*/ 124022 h 128838"/>
              <a:gd name="connsiteX2" fmla="*/ 25301 w 92143"/>
              <a:gd name="connsiteY2" fmla="*/ 95447 h 128838"/>
              <a:gd name="connsiteX3" fmla="*/ 91976 w 92143"/>
              <a:gd name="connsiteY3" fmla="*/ 197 h 12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" h="128838">
                <a:moveTo>
                  <a:pt x="91976" y="197"/>
                </a:moveTo>
                <a:cubicBezTo>
                  <a:pt x="88272" y="4959"/>
                  <a:pt x="14188" y="108147"/>
                  <a:pt x="3076" y="124022"/>
                </a:cubicBezTo>
                <a:cubicBezTo>
                  <a:pt x="-8037" y="139897"/>
                  <a:pt x="13659" y="112909"/>
                  <a:pt x="25301" y="95447"/>
                </a:cubicBezTo>
                <a:cubicBezTo>
                  <a:pt x="36943" y="77985"/>
                  <a:pt x="95680" y="-4565"/>
                  <a:pt x="91976" y="1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C5E79348-0B8B-6E4F-1B58-99E81F8DFC04}"/>
              </a:ext>
            </a:extLst>
          </p:cNvPr>
          <p:cNvSpPr/>
          <p:nvPr/>
        </p:nvSpPr>
        <p:spPr>
          <a:xfrm>
            <a:off x="5943490" y="2843805"/>
            <a:ext cx="178701" cy="16889"/>
          </a:xfrm>
          <a:custGeom>
            <a:avLst/>
            <a:gdLst>
              <a:gd name="connsiteX0" fmla="*/ 110 w 178701"/>
              <a:gd name="connsiteY0" fmla="*/ 16870 h 16889"/>
              <a:gd name="connsiteX1" fmla="*/ 168385 w 178701"/>
              <a:gd name="connsiteY1" fmla="*/ 4170 h 16889"/>
              <a:gd name="connsiteX2" fmla="*/ 142985 w 178701"/>
              <a:gd name="connsiteY2" fmla="*/ 995 h 16889"/>
              <a:gd name="connsiteX3" fmla="*/ 110 w 178701"/>
              <a:gd name="connsiteY3" fmla="*/ 16870 h 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01" h="16889">
                <a:moveTo>
                  <a:pt x="110" y="16870"/>
                </a:moveTo>
                <a:cubicBezTo>
                  <a:pt x="4343" y="17399"/>
                  <a:pt x="144573" y="6816"/>
                  <a:pt x="168385" y="4170"/>
                </a:cubicBezTo>
                <a:cubicBezTo>
                  <a:pt x="192197" y="1524"/>
                  <a:pt x="171031" y="-1651"/>
                  <a:pt x="142985" y="995"/>
                </a:cubicBezTo>
                <a:cubicBezTo>
                  <a:pt x="114939" y="3641"/>
                  <a:pt x="-4123" y="16341"/>
                  <a:pt x="110" y="168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13704A66-90E0-0950-D11B-62CC95AD070C}"/>
              </a:ext>
            </a:extLst>
          </p:cNvPr>
          <p:cNvSpPr/>
          <p:nvPr/>
        </p:nvSpPr>
        <p:spPr>
          <a:xfrm>
            <a:off x="6149974" y="2898775"/>
            <a:ext cx="248601" cy="98585"/>
          </a:xfrm>
          <a:custGeom>
            <a:avLst/>
            <a:gdLst>
              <a:gd name="connsiteX0" fmla="*/ 1 w 248601"/>
              <a:gd name="connsiteY0" fmla="*/ 0 h 98585"/>
              <a:gd name="connsiteX1" fmla="*/ 168276 w 248601"/>
              <a:gd name="connsiteY1" fmla="*/ 25400 h 98585"/>
              <a:gd name="connsiteX2" fmla="*/ 247651 w 248601"/>
              <a:gd name="connsiteY2" fmla="*/ 98425 h 98585"/>
              <a:gd name="connsiteX3" fmla="*/ 209551 w 248601"/>
              <a:gd name="connsiteY3" fmla="*/ 44450 h 98585"/>
              <a:gd name="connsiteX4" fmla="*/ 171451 w 248601"/>
              <a:gd name="connsiteY4" fmla="*/ 25400 h 98585"/>
              <a:gd name="connsiteX5" fmla="*/ 1 w 248601"/>
              <a:gd name="connsiteY5" fmla="*/ 0 h 9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01" h="98585">
                <a:moveTo>
                  <a:pt x="1" y="0"/>
                </a:moveTo>
                <a:cubicBezTo>
                  <a:pt x="-528" y="0"/>
                  <a:pt x="127001" y="8996"/>
                  <a:pt x="168276" y="25400"/>
                </a:cubicBezTo>
                <a:cubicBezTo>
                  <a:pt x="209551" y="41804"/>
                  <a:pt x="240772" y="95250"/>
                  <a:pt x="247651" y="98425"/>
                </a:cubicBezTo>
                <a:cubicBezTo>
                  <a:pt x="254530" y="101600"/>
                  <a:pt x="222251" y="56621"/>
                  <a:pt x="209551" y="44450"/>
                </a:cubicBezTo>
                <a:cubicBezTo>
                  <a:pt x="196851" y="32279"/>
                  <a:pt x="199497" y="33867"/>
                  <a:pt x="171451" y="25400"/>
                </a:cubicBezTo>
                <a:cubicBezTo>
                  <a:pt x="143405" y="16933"/>
                  <a:pt x="530" y="0"/>
                  <a:pt x="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C0154C6D-5357-E5A5-2DE4-5E4D6E3E6BD0}"/>
              </a:ext>
            </a:extLst>
          </p:cNvPr>
          <p:cNvSpPr/>
          <p:nvPr/>
        </p:nvSpPr>
        <p:spPr>
          <a:xfrm>
            <a:off x="5815924" y="2266416"/>
            <a:ext cx="26203" cy="127567"/>
          </a:xfrm>
          <a:custGeom>
            <a:avLst/>
            <a:gdLst>
              <a:gd name="connsiteX0" fmla="*/ 26076 w 26203"/>
              <a:gd name="connsiteY0" fmla="*/ 534 h 127567"/>
              <a:gd name="connsiteX1" fmla="*/ 10201 w 26203"/>
              <a:gd name="connsiteY1" fmla="*/ 51334 h 127567"/>
              <a:gd name="connsiteX2" fmla="*/ 3851 w 26203"/>
              <a:gd name="connsiteY2" fmla="*/ 79909 h 127567"/>
              <a:gd name="connsiteX3" fmla="*/ 7026 w 26203"/>
              <a:gd name="connsiteY3" fmla="*/ 127534 h 127567"/>
              <a:gd name="connsiteX4" fmla="*/ 676 w 26203"/>
              <a:gd name="connsiteY4" fmla="*/ 86259 h 127567"/>
              <a:gd name="connsiteX5" fmla="*/ 26076 w 26203"/>
              <a:gd name="connsiteY5" fmla="*/ 534 h 1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03" h="127567">
                <a:moveTo>
                  <a:pt x="26076" y="534"/>
                </a:moveTo>
                <a:cubicBezTo>
                  <a:pt x="27664" y="-5287"/>
                  <a:pt x="13905" y="38105"/>
                  <a:pt x="10201" y="51334"/>
                </a:cubicBezTo>
                <a:cubicBezTo>
                  <a:pt x="6497" y="64563"/>
                  <a:pt x="4380" y="67209"/>
                  <a:pt x="3851" y="79909"/>
                </a:cubicBezTo>
                <a:cubicBezTo>
                  <a:pt x="3322" y="92609"/>
                  <a:pt x="7555" y="126476"/>
                  <a:pt x="7026" y="127534"/>
                </a:cubicBezTo>
                <a:cubicBezTo>
                  <a:pt x="6497" y="128592"/>
                  <a:pt x="-2499" y="104251"/>
                  <a:pt x="676" y="86259"/>
                </a:cubicBezTo>
                <a:cubicBezTo>
                  <a:pt x="3851" y="68267"/>
                  <a:pt x="24488" y="6355"/>
                  <a:pt x="26076" y="5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861B407D-5988-F10E-219F-56791CA1CE46}"/>
              </a:ext>
            </a:extLst>
          </p:cNvPr>
          <p:cNvSpPr/>
          <p:nvPr/>
        </p:nvSpPr>
        <p:spPr>
          <a:xfrm>
            <a:off x="5886316" y="3028938"/>
            <a:ext cx="86005" cy="178156"/>
          </a:xfrm>
          <a:custGeom>
            <a:avLst/>
            <a:gdLst>
              <a:gd name="connsiteX0" fmla="*/ 19184 w 86005"/>
              <a:gd name="connsiteY0" fmla="*/ 12 h 178156"/>
              <a:gd name="connsiteX1" fmla="*/ 6484 w 86005"/>
              <a:gd name="connsiteY1" fmla="*/ 95262 h 178156"/>
              <a:gd name="connsiteX2" fmla="*/ 85859 w 86005"/>
              <a:gd name="connsiteY2" fmla="*/ 177812 h 178156"/>
              <a:gd name="connsiteX3" fmla="*/ 25534 w 86005"/>
              <a:gd name="connsiteY3" fmla="*/ 123837 h 178156"/>
              <a:gd name="connsiteX4" fmla="*/ 134 w 86005"/>
              <a:gd name="connsiteY4" fmla="*/ 101612 h 178156"/>
              <a:gd name="connsiteX5" fmla="*/ 19184 w 86005"/>
              <a:gd name="connsiteY5" fmla="*/ 12 h 17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05" h="178156">
                <a:moveTo>
                  <a:pt x="19184" y="12"/>
                </a:moveTo>
                <a:cubicBezTo>
                  <a:pt x="20242" y="-1046"/>
                  <a:pt x="-4628" y="65629"/>
                  <a:pt x="6484" y="95262"/>
                </a:cubicBezTo>
                <a:cubicBezTo>
                  <a:pt x="17596" y="124895"/>
                  <a:pt x="82684" y="173050"/>
                  <a:pt x="85859" y="177812"/>
                </a:cubicBezTo>
                <a:cubicBezTo>
                  <a:pt x="89034" y="182574"/>
                  <a:pt x="39822" y="136537"/>
                  <a:pt x="25534" y="123837"/>
                </a:cubicBezTo>
                <a:cubicBezTo>
                  <a:pt x="11246" y="111137"/>
                  <a:pt x="-1453" y="120133"/>
                  <a:pt x="134" y="101612"/>
                </a:cubicBezTo>
                <a:cubicBezTo>
                  <a:pt x="1721" y="83091"/>
                  <a:pt x="18126" y="1070"/>
                  <a:pt x="19184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A37A6C53-87E7-6E61-D891-18D4CD06F763}"/>
              </a:ext>
            </a:extLst>
          </p:cNvPr>
          <p:cNvSpPr/>
          <p:nvPr/>
        </p:nvSpPr>
        <p:spPr>
          <a:xfrm>
            <a:off x="6115050" y="3324225"/>
            <a:ext cx="41297" cy="146050"/>
          </a:xfrm>
          <a:custGeom>
            <a:avLst/>
            <a:gdLst>
              <a:gd name="connsiteX0" fmla="*/ 0 w 41297"/>
              <a:gd name="connsiteY0" fmla="*/ 0 h 146050"/>
              <a:gd name="connsiteX1" fmla="*/ 41275 w 41297"/>
              <a:gd name="connsiteY1" fmla="*/ 114300 h 146050"/>
              <a:gd name="connsiteX2" fmla="*/ 6350 w 41297"/>
              <a:gd name="connsiteY2" fmla="*/ 146050 h 146050"/>
              <a:gd name="connsiteX3" fmla="*/ 41275 w 41297"/>
              <a:gd name="connsiteY3" fmla="*/ 114300 h 146050"/>
              <a:gd name="connsiteX4" fmla="*/ 0 w 41297"/>
              <a:gd name="connsiteY4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7" h="146050">
                <a:moveTo>
                  <a:pt x="0" y="0"/>
                </a:moveTo>
                <a:cubicBezTo>
                  <a:pt x="0" y="0"/>
                  <a:pt x="40217" y="89958"/>
                  <a:pt x="41275" y="114300"/>
                </a:cubicBezTo>
                <a:cubicBezTo>
                  <a:pt x="42333" y="138642"/>
                  <a:pt x="6350" y="146050"/>
                  <a:pt x="6350" y="146050"/>
                </a:cubicBezTo>
                <a:cubicBezTo>
                  <a:pt x="6350" y="146050"/>
                  <a:pt x="41275" y="131762"/>
                  <a:pt x="41275" y="114300"/>
                </a:cubicBezTo>
                <a:cubicBezTo>
                  <a:pt x="41275" y="96838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6ECB86BB-B230-431F-5E36-1BF2DE3827B9}"/>
              </a:ext>
            </a:extLst>
          </p:cNvPr>
          <p:cNvSpPr/>
          <p:nvPr/>
        </p:nvSpPr>
        <p:spPr>
          <a:xfrm>
            <a:off x="6067370" y="3479547"/>
            <a:ext cx="86153" cy="144118"/>
          </a:xfrm>
          <a:custGeom>
            <a:avLst/>
            <a:gdLst>
              <a:gd name="connsiteX0" fmla="*/ 55 w 86153"/>
              <a:gd name="connsiteY0" fmla="*/ 253 h 144118"/>
              <a:gd name="connsiteX1" fmla="*/ 69905 w 86153"/>
              <a:gd name="connsiteY1" fmla="*/ 82803 h 144118"/>
              <a:gd name="connsiteX2" fmla="*/ 76255 w 86153"/>
              <a:gd name="connsiteY2" fmla="*/ 143128 h 144118"/>
              <a:gd name="connsiteX3" fmla="*/ 82605 w 86153"/>
              <a:gd name="connsiteY3" fmla="*/ 111378 h 144118"/>
              <a:gd name="connsiteX4" fmla="*/ 55 w 86153"/>
              <a:gd name="connsiteY4" fmla="*/ 253 h 14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53" h="144118">
                <a:moveTo>
                  <a:pt x="55" y="253"/>
                </a:moveTo>
                <a:cubicBezTo>
                  <a:pt x="-2062" y="-4509"/>
                  <a:pt x="57205" y="58991"/>
                  <a:pt x="69905" y="82803"/>
                </a:cubicBezTo>
                <a:cubicBezTo>
                  <a:pt x="82605" y="106616"/>
                  <a:pt x="74138" y="138366"/>
                  <a:pt x="76255" y="143128"/>
                </a:cubicBezTo>
                <a:cubicBezTo>
                  <a:pt x="78372" y="147890"/>
                  <a:pt x="92659" y="135190"/>
                  <a:pt x="82605" y="111378"/>
                </a:cubicBezTo>
                <a:cubicBezTo>
                  <a:pt x="72551" y="87566"/>
                  <a:pt x="2172" y="5015"/>
                  <a:pt x="55" y="2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266FEE6E-77AF-5DCF-D655-7035CDE27CE0}"/>
              </a:ext>
            </a:extLst>
          </p:cNvPr>
          <p:cNvSpPr/>
          <p:nvPr/>
        </p:nvSpPr>
        <p:spPr>
          <a:xfrm>
            <a:off x="6908800" y="2752723"/>
            <a:ext cx="43457" cy="139712"/>
          </a:xfrm>
          <a:custGeom>
            <a:avLst/>
            <a:gdLst>
              <a:gd name="connsiteX0" fmla="*/ 38100 w 43457"/>
              <a:gd name="connsiteY0" fmla="*/ 2 h 139712"/>
              <a:gd name="connsiteX1" fmla="*/ 41275 w 43457"/>
              <a:gd name="connsiteY1" fmla="*/ 98427 h 139712"/>
              <a:gd name="connsiteX2" fmla="*/ 0 w 43457"/>
              <a:gd name="connsiteY2" fmla="*/ 139702 h 139712"/>
              <a:gd name="connsiteX3" fmla="*/ 41275 w 43457"/>
              <a:gd name="connsiteY3" fmla="*/ 101602 h 139712"/>
              <a:gd name="connsiteX4" fmla="*/ 38100 w 43457"/>
              <a:gd name="connsiteY4" fmla="*/ 2 h 13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57" h="139712">
                <a:moveTo>
                  <a:pt x="38100" y="2"/>
                </a:moveTo>
                <a:cubicBezTo>
                  <a:pt x="38100" y="-527"/>
                  <a:pt x="47625" y="75144"/>
                  <a:pt x="41275" y="98427"/>
                </a:cubicBezTo>
                <a:cubicBezTo>
                  <a:pt x="34925" y="121710"/>
                  <a:pt x="0" y="139173"/>
                  <a:pt x="0" y="139702"/>
                </a:cubicBezTo>
                <a:cubicBezTo>
                  <a:pt x="0" y="140231"/>
                  <a:pt x="34925" y="120652"/>
                  <a:pt x="41275" y="101602"/>
                </a:cubicBezTo>
                <a:cubicBezTo>
                  <a:pt x="47625" y="82552"/>
                  <a:pt x="38100" y="531"/>
                  <a:pt x="3810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41408003-5AB6-F736-71B9-551DED6B2DB9}"/>
              </a:ext>
            </a:extLst>
          </p:cNvPr>
          <p:cNvSpPr/>
          <p:nvPr/>
        </p:nvSpPr>
        <p:spPr>
          <a:xfrm>
            <a:off x="6905590" y="2774950"/>
            <a:ext cx="32484" cy="152400"/>
          </a:xfrm>
          <a:custGeom>
            <a:avLst/>
            <a:gdLst>
              <a:gd name="connsiteX0" fmla="*/ 22260 w 32484"/>
              <a:gd name="connsiteY0" fmla="*/ 0 h 152400"/>
              <a:gd name="connsiteX1" fmla="*/ 25435 w 32484"/>
              <a:gd name="connsiteY1" fmla="*/ 117475 h 152400"/>
              <a:gd name="connsiteX2" fmla="*/ 35 w 32484"/>
              <a:gd name="connsiteY2" fmla="*/ 152400 h 152400"/>
              <a:gd name="connsiteX3" fmla="*/ 31785 w 32484"/>
              <a:gd name="connsiteY3" fmla="*/ 117475 h 152400"/>
              <a:gd name="connsiteX4" fmla="*/ 22260 w 32484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4" h="152400">
                <a:moveTo>
                  <a:pt x="22260" y="0"/>
                </a:moveTo>
                <a:cubicBezTo>
                  <a:pt x="21202" y="0"/>
                  <a:pt x="29139" y="92075"/>
                  <a:pt x="25435" y="117475"/>
                </a:cubicBezTo>
                <a:cubicBezTo>
                  <a:pt x="21731" y="142875"/>
                  <a:pt x="-1023" y="152400"/>
                  <a:pt x="35" y="152400"/>
                </a:cubicBezTo>
                <a:cubicBezTo>
                  <a:pt x="1093" y="152400"/>
                  <a:pt x="28081" y="136525"/>
                  <a:pt x="31785" y="117475"/>
                </a:cubicBezTo>
                <a:cubicBezTo>
                  <a:pt x="35489" y="98425"/>
                  <a:pt x="23318" y="0"/>
                  <a:pt x="2226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35F753F7-288B-80BB-7181-C5E60EB11566}"/>
              </a:ext>
            </a:extLst>
          </p:cNvPr>
          <p:cNvSpPr/>
          <p:nvPr/>
        </p:nvSpPr>
        <p:spPr>
          <a:xfrm>
            <a:off x="6755527" y="3170500"/>
            <a:ext cx="179394" cy="240631"/>
          </a:xfrm>
          <a:custGeom>
            <a:avLst/>
            <a:gdLst>
              <a:gd name="connsiteX0" fmla="*/ 178673 w 179394"/>
              <a:gd name="connsiteY0" fmla="*/ 1325 h 240631"/>
              <a:gd name="connsiteX1" fmla="*/ 4048 w 179394"/>
              <a:gd name="connsiteY1" fmla="*/ 236275 h 240631"/>
              <a:gd name="connsiteX2" fmla="*/ 64373 w 179394"/>
              <a:gd name="connsiteY2" fmla="*/ 144200 h 240631"/>
              <a:gd name="connsiteX3" fmla="*/ 178673 w 179394"/>
              <a:gd name="connsiteY3" fmla="*/ 1325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394" h="240631">
                <a:moveTo>
                  <a:pt x="178673" y="1325"/>
                </a:moveTo>
                <a:cubicBezTo>
                  <a:pt x="168619" y="16671"/>
                  <a:pt x="23098" y="212463"/>
                  <a:pt x="4048" y="236275"/>
                </a:cubicBezTo>
                <a:cubicBezTo>
                  <a:pt x="-15002" y="260087"/>
                  <a:pt x="37915" y="180183"/>
                  <a:pt x="64373" y="144200"/>
                </a:cubicBezTo>
                <a:cubicBezTo>
                  <a:pt x="90831" y="108217"/>
                  <a:pt x="188727" y="-14021"/>
                  <a:pt x="178673" y="13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C631F393-B0E6-653F-65BA-B2F878950385}"/>
              </a:ext>
            </a:extLst>
          </p:cNvPr>
          <p:cNvSpPr/>
          <p:nvPr/>
        </p:nvSpPr>
        <p:spPr>
          <a:xfrm>
            <a:off x="7121525" y="2656934"/>
            <a:ext cx="16522" cy="236837"/>
          </a:xfrm>
          <a:custGeom>
            <a:avLst/>
            <a:gdLst>
              <a:gd name="connsiteX0" fmla="*/ 9525 w 16522"/>
              <a:gd name="connsiteY0" fmla="*/ 541 h 236837"/>
              <a:gd name="connsiteX1" fmla="*/ 15875 w 16522"/>
              <a:gd name="connsiteY1" fmla="*/ 124366 h 236837"/>
              <a:gd name="connsiteX2" fmla="*/ 0 w 16522"/>
              <a:gd name="connsiteY2" fmla="*/ 235491 h 236837"/>
              <a:gd name="connsiteX3" fmla="*/ 15875 w 16522"/>
              <a:gd name="connsiteY3" fmla="*/ 175166 h 236837"/>
              <a:gd name="connsiteX4" fmla="*/ 9525 w 16522"/>
              <a:gd name="connsiteY4" fmla="*/ 541 h 23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2" h="236837">
                <a:moveTo>
                  <a:pt x="9525" y="541"/>
                </a:moveTo>
                <a:cubicBezTo>
                  <a:pt x="9525" y="-7926"/>
                  <a:pt x="17462" y="85208"/>
                  <a:pt x="15875" y="124366"/>
                </a:cubicBezTo>
                <a:cubicBezTo>
                  <a:pt x="14288" y="163524"/>
                  <a:pt x="0" y="227024"/>
                  <a:pt x="0" y="235491"/>
                </a:cubicBezTo>
                <a:cubicBezTo>
                  <a:pt x="0" y="243958"/>
                  <a:pt x="12700" y="211149"/>
                  <a:pt x="15875" y="175166"/>
                </a:cubicBezTo>
                <a:cubicBezTo>
                  <a:pt x="19050" y="139183"/>
                  <a:pt x="9525" y="9008"/>
                  <a:pt x="9525" y="5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330F5A72-2203-5753-D339-8D01CEB1C101}"/>
              </a:ext>
            </a:extLst>
          </p:cNvPr>
          <p:cNvSpPr/>
          <p:nvPr/>
        </p:nvSpPr>
        <p:spPr>
          <a:xfrm>
            <a:off x="6248366" y="1819248"/>
            <a:ext cx="31834" cy="216090"/>
          </a:xfrm>
          <a:custGeom>
            <a:avLst/>
            <a:gdLst>
              <a:gd name="connsiteX0" fmla="*/ 34 w 31834"/>
              <a:gd name="connsiteY0" fmla="*/ 27 h 216090"/>
              <a:gd name="connsiteX1" fmla="*/ 25434 w 31834"/>
              <a:gd name="connsiteY1" fmla="*/ 152427 h 216090"/>
              <a:gd name="connsiteX2" fmla="*/ 15909 w 31834"/>
              <a:gd name="connsiteY2" fmla="*/ 215927 h 216090"/>
              <a:gd name="connsiteX3" fmla="*/ 31784 w 31834"/>
              <a:gd name="connsiteY3" fmla="*/ 165127 h 216090"/>
              <a:gd name="connsiteX4" fmla="*/ 34 w 31834"/>
              <a:gd name="connsiteY4" fmla="*/ 27 h 21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4" h="216090">
                <a:moveTo>
                  <a:pt x="34" y="27"/>
                </a:moveTo>
                <a:cubicBezTo>
                  <a:pt x="-1024" y="-2090"/>
                  <a:pt x="22788" y="116444"/>
                  <a:pt x="25434" y="152427"/>
                </a:cubicBezTo>
                <a:cubicBezTo>
                  <a:pt x="28080" y="188410"/>
                  <a:pt x="14851" y="213810"/>
                  <a:pt x="15909" y="215927"/>
                </a:cubicBezTo>
                <a:cubicBezTo>
                  <a:pt x="16967" y="218044"/>
                  <a:pt x="32842" y="199523"/>
                  <a:pt x="31784" y="165127"/>
                </a:cubicBezTo>
                <a:cubicBezTo>
                  <a:pt x="30726" y="130731"/>
                  <a:pt x="1092" y="2144"/>
                  <a:pt x="34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33EA17D5-9802-FA5A-B372-55ADE25E3B60}"/>
              </a:ext>
            </a:extLst>
          </p:cNvPr>
          <p:cNvSpPr/>
          <p:nvPr/>
        </p:nvSpPr>
        <p:spPr>
          <a:xfrm>
            <a:off x="6283299" y="1841499"/>
            <a:ext cx="42166" cy="234957"/>
          </a:xfrm>
          <a:custGeom>
            <a:avLst/>
            <a:gdLst>
              <a:gd name="connsiteX0" fmla="*/ 28601 w 42166"/>
              <a:gd name="connsiteY0" fmla="*/ 1 h 234957"/>
              <a:gd name="connsiteX1" fmla="*/ 34951 w 42166"/>
              <a:gd name="connsiteY1" fmla="*/ 161926 h 234957"/>
              <a:gd name="connsiteX2" fmla="*/ 26 w 42166"/>
              <a:gd name="connsiteY2" fmla="*/ 234951 h 234957"/>
              <a:gd name="connsiteX3" fmla="*/ 41301 w 42166"/>
              <a:gd name="connsiteY3" fmla="*/ 165101 h 234957"/>
              <a:gd name="connsiteX4" fmla="*/ 28601 w 42166"/>
              <a:gd name="connsiteY4" fmla="*/ 1 h 23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6" h="234957">
                <a:moveTo>
                  <a:pt x="28601" y="1"/>
                </a:moveTo>
                <a:cubicBezTo>
                  <a:pt x="27543" y="-528"/>
                  <a:pt x="39714" y="122768"/>
                  <a:pt x="34951" y="161926"/>
                </a:cubicBezTo>
                <a:cubicBezTo>
                  <a:pt x="30189" y="201084"/>
                  <a:pt x="-1032" y="234422"/>
                  <a:pt x="26" y="234951"/>
                </a:cubicBezTo>
                <a:cubicBezTo>
                  <a:pt x="1084" y="235480"/>
                  <a:pt x="36539" y="204789"/>
                  <a:pt x="41301" y="165101"/>
                </a:cubicBezTo>
                <a:cubicBezTo>
                  <a:pt x="46064" y="125414"/>
                  <a:pt x="29659" y="530"/>
                  <a:pt x="28601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0ADCD0B1-CC71-D9FD-3546-9B38D38FE390}"/>
              </a:ext>
            </a:extLst>
          </p:cNvPr>
          <p:cNvSpPr/>
          <p:nvPr/>
        </p:nvSpPr>
        <p:spPr>
          <a:xfrm>
            <a:off x="6468180" y="1885223"/>
            <a:ext cx="130095" cy="159432"/>
          </a:xfrm>
          <a:custGeom>
            <a:avLst/>
            <a:gdLst>
              <a:gd name="connsiteX0" fmla="*/ 129470 w 130095"/>
              <a:gd name="connsiteY0" fmla="*/ 727 h 159432"/>
              <a:gd name="connsiteX1" fmla="*/ 2470 w 130095"/>
              <a:gd name="connsiteY1" fmla="*/ 156302 h 159432"/>
              <a:gd name="connsiteX2" fmla="*/ 50095 w 130095"/>
              <a:gd name="connsiteY2" fmla="*/ 99152 h 159432"/>
              <a:gd name="connsiteX3" fmla="*/ 129470 w 130095"/>
              <a:gd name="connsiteY3" fmla="*/ 727 h 1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95" h="159432">
                <a:moveTo>
                  <a:pt x="129470" y="727"/>
                </a:moveTo>
                <a:cubicBezTo>
                  <a:pt x="121533" y="10252"/>
                  <a:pt x="15699" y="139898"/>
                  <a:pt x="2470" y="156302"/>
                </a:cubicBezTo>
                <a:cubicBezTo>
                  <a:pt x="-10759" y="172706"/>
                  <a:pt x="32633" y="120319"/>
                  <a:pt x="50095" y="99152"/>
                </a:cubicBezTo>
                <a:cubicBezTo>
                  <a:pt x="67557" y="77985"/>
                  <a:pt x="137407" y="-8798"/>
                  <a:pt x="129470" y="7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768DCB66-2F3F-8421-4A0A-73496BEEDB4A}"/>
              </a:ext>
            </a:extLst>
          </p:cNvPr>
          <p:cNvSpPr/>
          <p:nvPr/>
        </p:nvSpPr>
        <p:spPr>
          <a:xfrm>
            <a:off x="6730864" y="2089044"/>
            <a:ext cx="259335" cy="49950"/>
          </a:xfrm>
          <a:custGeom>
            <a:avLst/>
            <a:gdLst>
              <a:gd name="connsiteX0" fmla="*/ 136 w 259335"/>
              <a:gd name="connsiteY0" fmla="*/ 106 h 49950"/>
              <a:gd name="connsiteX1" fmla="*/ 187461 w 259335"/>
              <a:gd name="connsiteY1" fmla="*/ 35031 h 49950"/>
              <a:gd name="connsiteX2" fmla="*/ 257311 w 259335"/>
              <a:gd name="connsiteY2" fmla="*/ 41381 h 49950"/>
              <a:gd name="connsiteX3" fmla="*/ 219211 w 259335"/>
              <a:gd name="connsiteY3" fmla="*/ 47731 h 49950"/>
              <a:gd name="connsiteX4" fmla="*/ 136 w 259335"/>
              <a:gd name="connsiteY4" fmla="*/ 106 h 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335" h="49950">
                <a:moveTo>
                  <a:pt x="136" y="106"/>
                </a:moveTo>
                <a:cubicBezTo>
                  <a:pt x="-5156" y="-2011"/>
                  <a:pt x="144599" y="28152"/>
                  <a:pt x="187461" y="35031"/>
                </a:cubicBezTo>
                <a:cubicBezTo>
                  <a:pt x="230324" y="41910"/>
                  <a:pt x="252019" y="39264"/>
                  <a:pt x="257311" y="41381"/>
                </a:cubicBezTo>
                <a:cubicBezTo>
                  <a:pt x="262603" y="43498"/>
                  <a:pt x="259957" y="54610"/>
                  <a:pt x="219211" y="47731"/>
                </a:cubicBezTo>
                <a:cubicBezTo>
                  <a:pt x="178465" y="40852"/>
                  <a:pt x="5428" y="2223"/>
                  <a:pt x="136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BB15F1ED-5C94-2DB4-AA52-FDC72F369BB8}"/>
              </a:ext>
            </a:extLst>
          </p:cNvPr>
          <p:cNvSpPr/>
          <p:nvPr/>
        </p:nvSpPr>
        <p:spPr>
          <a:xfrm>
            <a:off x="5844082" y="1888965"/>
            <a:ext cx="115403" cy="385816"/>
          </a:xfrm>
          <a:custGeom>
            <a:avLst/>
            <a:gdLst>
              <a:gd name="connsiteX0" fmla="*/ 115393 w 115403"/>
              <a:gd name="connsiteY0" fmla="*/ 160 h 385816"/>
              <a:gd name="connsiteX1" fmla="*/ 10618 w 115403"/>
              <a:gd name="connsiteY1" fmla="*/ 311310 h 385816"/>
              <a:gd name="connsiteX2" fmla="*/ 4268 w 115403"/>
              <a:gd name="connsiteY2" fmla="*/ 384335 h 385816"/>
              <a:gd name="connsiteX3" fmla="*/ 16968 w 115403"/>
              <a:gd name="connsiteY3" fmla="*/ 270035 h 385816"/>
              <a:gd name="connsiteX4" fmla="*/ 115393 w 115403"/>
              <a:gd name="connsiteY4" fmla="*/ 160 h 3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03" h="385816">
                <a:moveTo>
                  <a:pt x="115393" y="160"/>
                </a:moveTo>
                <a:cubicBezTo>
                  <a:pt x="114335" y="7039"/>
                  <a:pt x="29139" y="247281"/>
                  <a:pt x="10618" y="311310"/>
                </a:cubicBezTo>
                <a:cubicBezTo>
                  <a:pt x="-7903" y="375339"/>
                  <a:pt x="3210" y="391214"/>
                  <a:pt x="4268" y="384335"/>
                </a:cubicBezTo>
                <a:cubicBezTo>
                  <a:pt x="5326" y="377456"/>
                  <a:pt x="-494" y="330360"/>
                  <a:pt x="16968" y="270035"/>
                </a:cubicBezTo>
                <a:cubicBezTo>
                  <a:pt x="34430" y="209710"/>
                  <a:pt x="116451" y="-6719"/>
                  <a:pt x="115393" y="1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4569C53B-B4F6-ACE9-A889-94D5858BB498}"/>
              </a:ext>
            </a:extLst>
          </p:cNvPr>
          <p:cNvSpPr/>
          <p:nvPr/>
        </p:nvSpPr>
        <p:spPr>
          <a:xfrm>
            <a:off x="6613525" y="2288896"/>
            <a:ext cx="367559" cy="184648"/>
          </a:xfrm>
          <a:custGeom>
            <a:avLst/>
            <a:gdLst>
              <a:gd name="connsiteX0" fmla="*/ 0 w 367559"/>
              <a:gd name="connsiteY0" fmla="*/ 279 h 184648"/>
              <a:gd name="connsiteX1" fmla="*/ 158750 w 367559"/>
              <a:gd name="connsiteY1" fmla="*/ 25679 h 184648"/>
              <a:gd name="connsiteX2" fmla="*/ 307975 w 367559"/>
              <a:gd name="connsiteY2" fmla="*/ 133629 h 184648"/>
              <a:gd name="connsiteX3" fmla="*/ 365125 w 367559"/>
              <a:gd name="connsiteY3" fmla="*/ 184429 h 184648"/>
              <a:gd name="connsiteX4" fmla="*/ 336550 w 367559"/>
              <a:gd name="connsiteY4" fmla="*/ 146329 h 184648"/>
              <a:gd name="connsiteX5" fmla="*/ 158750 w 367559"/>
              <a:gd name="connsiteY5" fmla="*/ 22504 h 184648"/>
              <a:gd name="connsiteX6" fmla="*/ 0 w 367559"/>
              <a:gd name="connsiteY6" fmla="*/ 279 h 18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559" h="184648">
                <a:moveTo>
                  <a:pt x="0" y="279"/>
                </a:moveTo>
                <a:cubicBezTo>
                  <a:pt x="0" y="808"/>
                  <a:pt x="107421" y="3454"/>
                  <a:pt x="158750" y="25679"/>
                </a:cubicBezTo>
                <a:cubicBezTo>
                  <a:pt x="210079" y="47904"/>
                  <a:pt x="273579" y="107171"/>
                  <a:pt x="307975" y="133629"/>
                </a:cubicBezTo>
                <a:cubicBezTo>
                  <a:pt x="342371" y="160087"/>
                  <a:pt x="360363" y="182312"/>
                  <a:pt x="365125" y="184429"/>
                </a:cubicBezTo>
                <a:cubicBezTo>
                  <a:pt x="369887" y="186546"/>
                  <a:pt x="370946" y="173316"/>
                  <a:pt x="336550" y="146329"/>
                </a:cubicBezTo>
                <a:cubicBezTo>
                  <a:pt x="302154" y="119342"/>
                  <a:pt x="209021" y="47375"/>
                  <a:pt x="158750" y="22504"/>
                </a:cubicBezTo>
                <a:cubicBezTo>
                  <a:pt x="108479" y="-2367"/>
                  <a:pt x="0" y="-250"/>
                  <a:pt x="0" y="2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6709BE78-884A-BA8A-70A6-CB59697FFC44}"/>
              </a:ext>
            </a:extLst>
          </p:cNvPr>
          <p:cNvSpPr/>
          <p:nvPr/>
        </p:nvSpPr>
        <p:spPr>
          <a:xfrm>
            <a:off x="6896097" y="2273274"/>
            <a:ext cx="69619" cy="139812"/>
          </a:xfrm>
          <a:custGeom>
            <a:avLst/>
            <a:gdLst>
              <a:gd name="connsiteX0" fmla="*/ 3 w 69619"/>
              <a:gd name="connsiteY0" fmla="*/ 26 h 139812"/>
              <a:gd name="connsiteX1" fmla="*/ 63503 w 69619"/>
              <a:gd name="connsiteY1" fmla="*/ 92101 h 139812"/>
              <a:gd name="connsiteX2" fmla="*/ 63503 w 69619"/>
              <a:gd name="connsiteY2" fmla="*/ 139726 h 139812"/>
              <a:gd name="connsiteX3" fmla="*/ 66678 w 69619"/>
              <a:gd name="connsiteY3" fmla="*/ 101626 h 139812"/>
              <a:gd name="connsiteX4" fmla="*/ 3 w 69619"/>
              <a:gd name="connsiteY4" fmla="*/ 26 h 13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19" h="139812">
                <a:moveTo>
                  <a:pt x="3" y="26"/>
                </a:moveTo>
                <a:cubicBezTo>
                  <a:pt x="-526" y="-1561"/>
                  <a:pt x="52920" y="68818"/>
                  <a:pt x="63503" y="92101"/>
                </a:cubicBezTo>
                <a:cubicBezTo>
                  <a:pt x="74086" y="115384"/>
                  <a:pt x="62974" y="138139"/>
                  <a:pt x="63503" y="139726"/>
                </a:cubicBezTo>
                <a:cubicBezTo>
                  <a:pt x="64032" y="141313"/>
                  <a:pt x="74615" y="120676"/>
                  <a:pt x="66678" y="101626"/>
                </a:cubicBezTo>
                <a:cubicBezTo>
                  <a:pt x="58741" y="82576"/>
                  <a:pt x="532" y="1613"/>
                  <a:pt x="3" y="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310DCAA8-2F59-68DA-947B-9CEE53153BAA}"/>
              </a:ext>
            </a:extLst>
          </p:cNvPr>
          <p:cNvSpPr/>
          <p:nvPr/>
        </p:nvSpPr>
        <p:spPr>
          <a:xfrm>
            <a:off x="6930975" y="2365375"/>
            <a:ext cx="110822" cy="79478"/>
          </a:xfrm>
          <a:custGeom>
            <a:avLst/>
            <a:gdLst>
              <a:gd name="connsiteX0" fmla="*/ 50 w 110822"/>
              <a:gd name="connsiteY0" fmla="*/ 0 h 79478"/>
              <a:gd name="connsiteX1" fmla="*/ 66725 w 110822"/>
              <a:gd name="connsiteY1" fmla="*/ 73025 h 79478"/>
              <a:gd name="connsiteX2" fmla="*/ 19100 w 110822"/>
              <a:gd name="connsiteY2" fmla="*/ 76200 h 79478"/>
              <a:gd name="connsiteX3" fmla="*/ 108000 w 110822"/>
              <a:gd name="connsiteY3" fmla="*/ 76200 h 79478"/>
              <a:gd name="connsiteX4" fmla="*/ 79425 w 110822"/>
              <a:gd name="connsiteY4" fmla="*/ 73025 h 79478"/>
              <a:gd name="connsiteX5" fmla="*/ 50 w 110822"/>
              <a:gd name="connsiteY5" fmla="*/ 0 h 7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22" h="79478">
                <a:moveTo>
                  <a:pt x="50" y="0"/>
                </a:moveTo>
                <a:cubicBezTo>
                  <a:pt x="-2067" y="0"/>
                  <a:pt x="63550" y="60325"/>
                  <a:pt x="66725" y="73025"/>
                </a:cubicBezTo>
                <a:cubicBezTo>
                  <a:pt x="69900" y="85725"/>
                  <a:pt x="12221" y="75671"/>
                  <a:pt x="19100" y="76200"/>
                </a:cubicBezTo>
                <a:cubicBezTo>
                  <a:pt x="25979" y="76729"/>
                  <a:pt x="97946" y="76729"/>
                  <a:pt x="108000" y="76200"/>
                </a:cubicBezTo>
                <a:cubicBezTo>
                  <a:pt x="118054" y="75671"/>
                  <a:pt x="99533" y="85725"/>
                  <a:pt x="79425" y="73025"/>
                </a:cubicBezTo>
                <a:cubicBezTo>
                  <a:pt x="59317" y="60325"/>
                  <a:pt x="2167" y="0"/>
                  <a:pt x="5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A9A17FDF-92A7-84E7-5D3B-35AFFF0F3E49}"/>
              </a:ext>
            </a:extLst>
          </p:cNvPr>
          <p:cNvSpPr/>
          <p:nvPr/>
        </p:nvSpPr>
        <p:spPr>
          <a:xfrm>
            <a:off x="7013541" y="2352642"/>
            <a:ext cx="63613" cy="139792"/>
          </a:xfrm>
          <a:custGeom>
            <a:avLst/>
            <a:gdLst>
              <a:gd name="connsiteX0" fmla="*/ 9559 w 63613"/>
              <a:gd name="connsiteY0" fmla="*/ 33 h 139792"/>
              <a:gd name="connsiteX1" fmla="*/ 54009 w 63613"/>
              <a:gd name="connsiteY1" fmla="*/ 76233 h 139792"/>
              <a:gd name="connsiteX2" fmla="*/ 34 w 63613"/>
              <a:gd name="connsiteY2" fmla="*/ 139733 h 139792"/>
              <a:gd name="connsiteX3" fmla="*/ 63534 w 63613"/>
              <a:gd name="connsiteY3" fmla="*/ 85758 h 139792"/>
              <a:gd name="connsiteX4" fmla="*/ 9559 w 63613"/>
              <a:gd name="connsiteY4" fmla="*/ 33 h 1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13" h="139792">
                <a:moveTo>
                  <a:pt x="9559" y="33"/>
                </a:moveTo>
                <a:cubicBezTo>
                  <a:pt x="7972" y="-1554"/>
                  <a:pt x="55597" y="52950"/>
                  <a:pt x="54009" y="76233"/>
                </a:cubicBezTo>
                <a:cubicBezTo>
                  <a:pt x="52422" y="99516"/>
                  <a:pt x="-1553" y="138146"/>
                  <a:pt x="34" y="139733"/>
                </a:cubicBezTo>
                <a:cubicBezTo>
                  <a:pt x="1621" y="141320"/>
                  <a:pt x="66180" y="110629"/>
                  <a:pt x="63534" y="85758"/>
                </a:cubicBezTo>
                <a:cubicBezTo>
                  <a:pt x="60888" y="60887"/>
                  <a:pt x="11146" y="1620"/>
                  <a:pt x="9559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6163378C-2E1A-BD3E-82AA-1ADFDA4F14DF}"/>
              </a:ext>
            </a:extLst>
          </p:cNvPr>
          <p:cNvSpPr/>
          <p:nvPr/>
        </p:nvSpPr>
        <p:spPr>
          <a:xfrm>
            <a:off x="6416587" y="2158998"/>
            <a:ext cx="76344" cy="246889"/>
          </a:xfrm>
          <a:custGeom>
            <a:avLst/>
            <a:gdLst>
              <a:gd name="connsiteX0" fmla="*/ 76288 w 76344"/>
              <a:gd name="connsiteY0" fmla="*/ 2 h 246889"/>
              <a:gd name="connsiteX1" fmla="*/ 12788 w 76344"/>
              <a:gd name="connsiteY1" fmla="*/ 107952 h 246889"/>
              <a:gd name="connsiteX2" fmla="*/ 31838 w 76344"/>
              <a:gd name="connsiteY2" fmla="*/ 190502 h 246889"/>
              <a:gd name="connsiteX3" fmla="*/ 60413 w 76344"/>
              <a:gd name="connsiteY3" fmla="*/ 244477 h 246889"/>
              <a:gd name="connsiteX4" fmla="*/ 88 w 76344"/>
              <a:gd name="connsiteY4" fmla="*/ 111127 h 246889"/>
              <a:gd name="connsiteX5" fmla="*/ 76288 w 76344"/>
              <a:gd name="connsiteY5" fmla="*/ 2 h 24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44" h="246889">
                <a:moveTo>
                  <a:pt x="76288" y="2"/>
                </a:moveTo>
                <a:cubicBezTo>
                  <a:pt x="78405" y="-527"/>
                  <a:pt x="20196" y="76202"/>
                  <a:pt x="12788" y="107952"/>
                </a:cubicBezTo>
                <a:cubicBezTo>
                  <a:pt x="5380" y="139702"/>
                  <a:pt x="23900" y="167748"/>
                  <a:pt x="31838" y="190502"/>
                </a:cubicBezTo>
                <a:cubicBezTo>
                  <a:pt x="39775" y="213256"/>
                  <a:pt x="65705" y="257706"/>
                  <a:pt x="60413" y="244477"/>
                </a:cubicBezTo>
                <a:cubicBezTo>
                  <a:pt x="55121" y="231248"/>
                  <a:pt x="-2558" y="147110"/>
                  <a:pt x="88" y="111127"/>
                </a:cubicBezTo>
                <a:cubicBezTo>
                  <a:pt x="2734" y="75144"/>
                  <a:pt x="74171" y="531"/>
                  <a:pt x="76288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BF12832D-9B92-2CFB-6B09-3EF3B60C592D}"/>
              </a:ext>
            </a:extLst>
          </p:cNvPr>
          <p:cNvSpPr/>
          <p:nvPr/>
        </p:nvSpPr>
        <p:spPr>
          <a:xfrm>
            <a:off x="6527611" y="2298391"/>
            <a:ext cx="35252" cy="302166"/>
          </a:xfrm>
          <a:custGeom>
            <a:avLst/>
            <a:gdLst>
              <a:gd name="connsiteX0" fmla="*/ 25589 w 35252"/>
              <a:gd name="connsiteY0" fmla="*/ 309 h 302166"/>
              <a:gd name="connsiteX1" fmla="*/ 12889 w 35252"/>
              <a:gd name="connsiteY1" fmla="*/ 152709 h 302166"/>
              <a:gd name="connsiteX2" fmla="*/ 35114 w 35252"/>
              <a:gd name="connsiteY2" fmla="*/ 301934 h 302166"/>
              <a:gd name="connsiteX3" fmla="*/ 189 w 35252"/>
              <a:gd name="connsiteY3" fmla="*/ 117784 h 302166"/>
              <a:gd name="connsiteX4" fmla="*/ 25589 w 35252"/>
              <a:gd name="connsiteY4" fmla="*/ 309 h 3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2" h="302166">
                <a:moveTo>
                  <a:pt x="25589" y="309"/>
                </a:moveTo>
                <a:cubicBezTo>
                  <a:pt x="27706" y="6130"/>
                  <a:pt x="11302" y="102438"/>
                  <a:pt x="12889" y="152709"/>
                </a:cubicBezTo>
                <a:cubicBezTo>
                  <a:pt x="14476" y="202980"/>
                  <a:pt x="37231" y="307755"/>
                  <a:pt x="35114" y="301934"/>
                </a:cubicBezTo>
                <a:cubicBezTo>
                  <a:pt x="32997" y="296113"/>
                  <a:pt x="2835" y="163292"/>
                  <a:pt x="189" y="117784"/>
                </a:cubicBezTo>
                <a:cubicBezTo>
                  <a:pt x="-2457" y="72276"/>
                  <a:pt x="23472" y="-5512"/>
                  <a:pt x="25589" y="3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ED7E7B12-777F-6FBB-247E-D83228F37220}"/>
              </a:ext>
            </a:extLst>
          </p:cNvPr>
          <p:cNvSpPr/>
          <p:nvPr/>
        </p:nvSpPr>
        <p:spPr>
          <a:xfrm>
            <a:off x="6621896" y="2701601"/>
            <a:ext cx="26564" cy="144300"/>
          </a:xfrm>
          <a:custGeom>
            <a:avLst/>
            <a:gdLst>
              <a:gd name="connsiteX0" fmla="*/ 4329 w 26564"/>
              <a:gd name="connsiteY0" fmla="*/ 324 h 144300"/>
              <a:gd name="connsiteX1" fmla="*/ 4329 w 26564"/>
              <a:gd name="connsiteY1" fmla="*/ 79699 h 144300"/>
              <a:gd name="connsiteX2" fmla="*/ 26554 w 26564"/>
              <a:gd name="connsiteY2" fmla="*/ 143199 h 144300"/>
              <a:gd name="connsiteX3" fmla="*/ 1154 w 26564"/>
              <a:gd name="connsiteY3" fmla="*/ 111449 h 144300"/>
              <a:gd name="connsiteX4" fmla="*/ 4329 w 26564"/>
              <a:gd name="connsiteY4" fmla="*/ 324 h 14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64" h="144300">
                <a:moveTo>
                  <a:pt x="4329" y="324"/>
                </a:moveTo>
                <a:cubicBezTo>
                  <a:pt x="4858" y="-4968"/>
                  <a:pt x="625" y="55887"/>
                  <a:pt x="4329" y="79699"/>
                </a:cubicBezTo>
                <a:cubicBezTo>
                  <a:pt x="8033" y="103512"/>
                  <a:pt x="27083" y="137907"/>
                  <a:pt x="26554" y="143199"/>
                </a:cubicBezTo>
                <a:cubicBezTo>
                  <a:pt x="26025" y="148491"/>
                  <a:pt x="4858" y="134203"/>
                  <a:pt x="1154" y="111449"/>
                </a:cubicBezTo>
                <a:cubicBezTo>
                  <a:pt x="-2550" y="88695"/>
                  <a:pt x="3800" y="5616"/>
                  <a:pt x="4329" y="3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3222D1B4-4815-D737-194C-20BA01C511AE}"/>
              </a:ext>
            </a:extLst>
          </p:cNvPr>
          <p:cNvSpPr/>
          <p:nvPr/>
        </p:nvSpPr>
        <p:spPr>
          <a:xfrm>
            <a:off x="6600814" y="2828924"/>
            <a:ext cx="96347" cy="260354"/>
          </a:xfrm>
          <a:custGeom>
            <a:avLst/>
            <a:gdLst>
              <a:gd name="connsiteX0" fmla="*/ 11 w 96347"/>
              <a:gd name="connsiteY0" fmla="*/ 1 h 260354"/>
              <a:gd name="connsiteX1" fmla="*/ 85736 w 96347"/>
              <a:gd name="connsiteY1" fmla="*/ 158751 h 260354"/>
              <a:gd name="connsiteX2" fmla="*/ 82561 w 96347"/>
              <a:gd name="connsiteY2" fmla="*/ 260351 h 260354"/>
              <a:gd name="connsiteX3" fmla="*/ 92086 w 96347"/>
              <a:gd name="connsiteY3" fmla="*/ 155576 h 260354"/>
              <a:gd name="connsiteX4" fmla="*/ 11 w 96347"/>
              <a:gd name="connsiteY4" fmla="*/ 1 h 26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47" h="260354">
                <a:moveTo>
                  <a:pt x="11" y="1"/>
                </a:moveTo>
                <a:cubicBezTo>
                  <a:pt x="-1047" y="530"/>
                  <a:pt x="71978" y="115359"/>
                  <a:pt x="85736" y="158751"/>
                </a:cubicBezTo>
                <a:cubicBezTo>
                  <a:pt x="99494" y="202143"/>
                  <a:pt x="81503" y="260880"/>
                  <a:pt x="82561" y="260351"/>
                </a:cubicBezTo>
                <a:cubicBezTo>
                  <a:pt x="83619" y="259822"/>
                  <a:pt x="105315" y="197380"/>
                  <a:pt x="92086" y="155576"/>
                </a:cubicBezTo>
                <a:cubicBezTo>
                  <a:pt x="78857" y="113772"/>
                  <a:pt x="1069" y="-528"/>
                  <a:pt x="11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90866016-D2FC-1FF3-42BD-833B6A2E8320}"/>
              </a:ext>
            </a:extLst>
          </p:cNvPr>
          <p:cNvSpPr/>
          <p:nvPr/>
        </p:nvSpPr>
        <p:spPr>
          <a:xfrm>
            <a:off x="5898928" y="2682242"/>
            <a:ext cx="114882" cy="283627"/>
          </a:xfrm>
          <a:custGeom>
            <a:avLst/>
            <a:gdLst>
              <a:gd name="connsiteX0" fmla="*/ 114522 w 114882"/>
              <a:gd name="connsiteY0" fmla="*/ 633 h 283627"/>
              <a:gd name="connsiteX1" fmla="*/ 47847 w 114882"/>
              <a:gd name="connsiteY1" fmla="*/ 127633 h 283627"/>
              <a:gd name="connsiteX2" fmla="*/ 9747 w 114882"/>
              <a:gd name="connsiteY2" fmla="*/ 216533 h 283627"/>
              <a:gd name="connsiteX3" fmla="*/ 222 w 114882"/>
              <a:gd name="connsiteY3" fmla="*/ 283208 h 283627"/>
              <a:gd name="connsiteX4" fmla="*/ 16097 w 114882"/>
              <a:gd name="connsiteY4" fmla="*/ 184783 h 283627"/>
              <a:gd name="connsiteX5" fmla="*/ 114522 w 114882"/>
              <a:gd name="connsiteY5" fmla="*/ 633 h 2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82" h="283627">
                <a:moveTo>
                  <a:pt x="114522" y="633"/>
                </a:moveTo>
                <a:cubicBezTo>
                  <a:pt x="119814" y="-8892"/>
                  <a:pt x="65309" y="91650"/>
                  <a:pt x="47847" y="127633"/>
                </a:cubicBezTo>
                <a:cubicBezTo>
                  <a:pt x="30385" y="163616"/>
                  <a:pt x="17684" y="190604"/>
                  <a:pt x="9747" y="216533"/>
                </a:cubicBezTo>
                <a:cubicBezTo>
                  <a:pt x="1810" y="242462"/>
                  <a:pt x="-836" y="288499"/>
                  <a:pt x="222" y="283208"/>
                </a:cubicBezTo>
                <a:cubicBezTo>
                  <a:pt x="1280" y="277917"/>
                  <a:pt x="-3482" y="231350"/>
                  <a:pt x="16097" y="184783"/>
                </a:cubicBezTo>
                <a:cubicBezTo>
                  <a:pt x="35676" y="138216"/>
                  <a:pt x="109230" y="10158"/>
                  <a:pt x="114522" y="6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51F857EE-AA2A-F7B9-B11C-47D9989B5190}"/>
              </a:ext>
            </a:extLst>
          </p:cNvPr>
          <p:cNvSpPr/>
          <p:nvPr/>
        </p:nvSpPr>
        <p:spPr>
          <a:xfrm>
            <a:off x="5806463" y="2495540"/>
            <a:ext cx="26055" cy="136622"/>
          </a:xfrm>
          <a:custGeom>
            <a:avLst/>
            <a:gdLst>
              <a:gd name="connsiteX0" fmla="*/ 26012 w 26055"/>
              <a:gd name="connsiteY0" fmla="*/ 10 h 136622"/>
              <a:gd name="connsiteX1" fmla="*/ 6962 w 26055"/>
              <a:gd name="connsiteY1" fmla="*/ 101610 h 136622"/>
              <a:gd name="connsiteX2" fmla="*/ 16487 w 26055"/>
              <a:gd name="connsiteY2" fmla="*/ 136535 h 136622"/>
              <a:gd name="connsiteX3" fmla="*/ 612 w 26055"/>
              <a:gd name="connsiteY3" fmla="*/ 107960 h 136622"/>
              <a:gd name="connsiteX4" fmla="*/ 26012 w 26055"/>
              <a:gd name="connsiteY4" fmla="*/ 10 h 13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5" h="136622">
                <a:moveTo>
                  <a:pt x="26012" y="10"/>
                </a:moveTo>
                <a:cubicBezTo>
                  <a:pt x="27070" y="-1048"/>
                  <a:pt x="8549" y="78856"/>
                  <a:pt x="6962" y="101610"/>
                </a:cubicBezTo>
                <a:cubicBezTo>
                  <a:pt x="5375" y="124364"/>
                  <a:pt x="17545" y="135477"/>
                  <a:pt x="16487" y="136535"/>
                </a:cubicBezTo>
                <a:cubicBezTo>
                  <a:pt x="15429" y="137593"/>
                  <a:pt x="-3621" y="129127"/>
                  <a:pt x="612" y="107960"/>
                </a:cubicBezTo>
                <a:cubicBezTo>
                  <a:pt x="4845" y="86793"/>
                  <a:pt x="24954" y="1068"/>
                  <a:pt x="26012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7068F71B-7335-8DA1-A39F-B466882C35A3}"/>
              </a:ext>
            </a:extLst>
          </p:cNvPr>
          <p:cNvSpPr/>
          <p:nvPr/>
        </p:nvSpPr>
        <p:spPr>
          <a:xfrm>
            <a:off x="5838798" y="3178161"/>
            <a:ext cx="178563" cy="352485"/>
          </a:xfrm>
          <a:custGeom>
            <a:avLst/>
            <a:gdLst>
              <a:gd name="connsiteX0" fmla="*/ 27 w 178563"/>
              <a:gd name="connsiteY0" fmla="*/ 14 h 352485"/>
              <a:gd name="connsiteX1" fmla="*/ 146077 w 178563"/>
              <a:gd name="connsiteY1" fmla="*/ 177814 h 352485"/>
              <a:gd name="connsiteX2" fmla="*/ 174652 w 178563"/>
              <a:gd name="connsiteY2" fmla="*/ 285764 h 352485"/>
              <a:gd name="connsiteX3" fmla="*/ 174652 w 178563"/>
              <a:gd name="connsiteY3" fmla="*/ 352439 h 352485"/>
              <a:gd name="connsiteX4" fmla="*/ 177827 w 178563"/>
              <a:gd name="connsiteY4" fmla="*/ 276239 h 352485"/>
              <a:gd name="connsiteX5" fmla="*/ 158777 w 178563"/>
              <a:gd name="connsiteY5" fmla="*/ 187339 h 352485"/>
              <a:gd name="connsiteX6" fmla="*/ 27 w 178563"/>
              <a:gd name="connsiteY6" fmla="*/ 14 h 35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563" h="352485">
                <a:moveTo>
                  <a:pt x="27" y="14"/>
                </a:moveTo>
                <a:cubicBezTo>
                  <a:pt x="-2090" y="-1574"/>
                  <a:pt x="116973" y="130189"/>
                  <a:pt x="146077" y="177814"/>
                </a:cubicBezTo>
                <a:cubicBezTo>
                  <a:pt x="175181" y="225439"/>
                  <a:pt x="169890" y="256660"/>
                  <a:pt x="174652" y="285764"/>
                </a:cubicBezTo>
                <a:cubicBezTo>
                  <a:pt x="179414" y="314868"/>
                  <a:pt x="174123" y="354026"/>
                  <a:pt x="174652" y="352439"/>
                </a:cubicBezTo>
                <a:cubicBezTo>
                  <a:pt x="175181" y="350852"/>
                  <a:pt x="180473" y="303756"/>
                  <a:pt x="177827" y="276239"/>
                </a:cubicBezTo>
                <a:cubicBezTo>
                  <a:pt x="175181" y="248722"/>
                  <a:pt x="185235" y="229672"/>
                  <a:pt x="158777" y="187339"/>
                </a:cubicBezTo>
                <a:cubicBezTo>
                  <a:pt x="132319" y="145006"/>
                  <a:pt x="2144" y="1602"/>
                  <a:pt x="27" y="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E2AC1A1E-8655-ADFF-93EF-DEABBD04AAC6}"/>
              </a:ext>
            </a:extLst>
          </p:cNvPr>
          <p:cNvSpPr/>
          <p:nvPr/>
        </p:nvSpPr>
        <p:spPr>
          <a:xfrm>
            <a:off x="6857363" y="2952736"/>
            <a:ext cx="343538" cy="457618"/>
          </a:xfrm>
          <a:custGeom>
            <a:avLst/>
            <a:gdLst>
              <a:gd name="connsiteX0" fmla="*/ 637 w 343538"/>
              <a:gd name="connsiteY0" fmla="*/ 457214 h 457618"/>
              <a:gd name="connsiteX1" fmla="*/ 203837 w 343538"/>
              <a:gd name="connsiteY1" fmla="*/ 279414 h 457618"/>
              <a:gd name="connsiteX2" fmla="*/ 162562 w 343538"/>
              <a:gd name="connsiteY2" fmla="*/ 298464 h 457618"/>
              <a:gd name="connsiteX3" fmla="*/ 343537 w 343538"/>
              <a:gd name="connsiteY3" fmla="*/ 14 h 457618"/>
              <a:gd name="connsiteX4" fmla="*/ 165737 w 343538"/>
              <a:gd name="connsiteY4" fmla="*/ 285764 h 457618"/>
              <a:gd name="connsiteX5" fmla="*/ 140337 w 343538"/>
              <a:gd name="connsiteY5" fmla="*/ 327039 h 457618"/>
              <a:gd name="connsiteX6" fmla="*/ 637 w 343538"/>
              <a:gd name="connsiteY6" fmla="*/ 457214 h 45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38" h="457618">
                <a:moveTo>
                  <a:pt x="637" y="457214"/>
                </a:moveTo>
                <a:cubicBezTo>
                  <a:pt x="11220" y="449277"/>
                  <a:pt x="176849" y="305872"/>
                  <a:pt x="203837" y="279414"/>
                </a:cubicBezTo>
                <a:cubicBezTo>
                  <a:pt x="230825" y="252956"/>
                  <a:pt x="139279" y="345031"/>
                  <a:pt x="162562" y="298464"/>
                </a:cubicBezTo>
                <a:cubicBezTo>
                  <a:pt x="185845" y="251897"/>
                  <a:pt x="343008" y="2131"/>
                  <a:pt x="343537" y="14"/>
                </a:cubicBezTo>
                <a:cubicBezTo>
                  <a:pt x="344066" y="-2103"/>
                  <a:pt x="199604" y="231260"/>
                  <a:pt x="165737" y="285764"/>
                </a:cubicBezTo>
                <a:cubicBezTo>
                  <a:pt x="131870" y="340268"/>
                  <a:pt x="166266" y="300052"/>
                  <a:pt x="140337" y="327039"/>
                </a:cubicBezTo>
                <a:cubicBezTo>
                  <a:pt x="114408" y="354026"/>
                  <a:pt x="-9946" y="465151"/>
                  <a:pt x="637" y="4572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8D3FF0A4-0379-8A5C-93BE-8D44AF713733}"/>
              </a:ext>
            </a:extLst>
          </p:cNvPr>
          <p:cNvSpPr/>
          <p:nvPr/>
        </p:nvSpPr>
        <p:spPr>
          <a:xfrm>
            <a:off x="6568832" y="2292233"/>
            <a:ext cx="101960" cy="80633"/>
          </a:xfrm>
          <a:custGeom>
            <a:avLst/>
            <a:gdLst>
              <a:gd name="connsiteX0" fmla="*/ 243 w 101960"/>
              <a:gd name="connsiteY0" fmla="*/ 47742 h 80633"/>
              <a:gd name="connsiteX1" fmla="*/ 70093 w 101960"/>
              <a:gd name="connsiteY1" fmla="*/ 3292 h 80633"/>
              <a:gd name="connsiteX2" fmla="*/ 101843 w 101960"/>
              <a:gd name="connsiteY2" fmla="*/ 3292 h 80633"/>
              <a:gd name="connsiteX3" fmla="*/ 79618 w 101960"/>
              <a:gd name="connsiteY3" fmla="*/ 15992 h 80633"/>
              <a:gd name="connsiteX4" fmla="*/ 47868 w 101960"/>
              <a:gd name="connsiteY4" fmla="*/ 79492 h 80633"/>
              <a:gd name="connsiteX5" fmla="*/ 243 w 101960"/>
              <a:gd name="connsiteY5" fmla="*/ 47742 h 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60" h="80633">
                <a:moveTo>
                  <a:pt x="243" y="47742"/>
                </a:moveTo>
                <a:cubicBezTo>
                  <a:pt x="3947" y="35042"/>
                  <a:pt x="53160" y="10700"/>
                  <a:pt x="70093" y="3292"/>
                </a:cubicBezTo>
                <a:cubicBezTo>
                  <a:pt x="87026" y="-4116"/>
                  <a:pt x="101843" y="3292"/>
                  <a:pt x="101843" y="3292"/>
                </a:cubicBezTo>
                <a:cubicBezTo>
                  <a:pt x="103431" y="5409"/>
                  <a:pt x="88614" y="3292"/>
                  <a:pt x="79618" y="15992"/>
                </a:cubicBezTo>
                <a:cubicBezTo>
                  <a:pt x="70622" y="28692"/>
                  <a:pt x="59510" y="72613"/>
                  <a:pt x="47868" y="79492"/>
                </a:cubicBezTo>
                <a:cubicBezTo>
                  <a:pt x="36226" y="86371"/>
                  <a:pt x="-3461" y="60442"/>
                  <a:pt x="243" y="477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A798C59A-9294-9748-A136-8DE7AF6A16EC}"/>
              </a:ext>
            </a:extLst>
          </p:cNvPr>
          <p:cNvSpPr/>
          <p:nvPr/>
        </p:nvSpPr>
        <p:spPr>
          <a:xfrm>
            <a:off x="5932198" y="2128407"/>
            <a:ext cx="133019" cy="33776"/>
          </a:xfrm>
          <a:custGeom>
            <a:avLst/>
            <a:gdLst>
              <a:gd name="connsiteX0" fmla="*/ 1877 w 133019"/>
              <a:gd name="connsiteY0" fmla="*/ 33768 h 33776"/>
              <a:gd name="connsiteX1" fmla="*/ 132052 w 133019"/>
              <a:gd name="connsiteY1" fmla="*/ 5193 h 33776"/>
              <a:gd name="connsiteX2" fmla="*/ 59027 w 133019"/>
              <a:gd name="connsiteY2" fmla="*/ 2018 h 33776"/>
              <a:gd name="connsiteX3" fmla="*/ 1877 w 133019"/>
              <a:gd name="connsiteY3" fmla="*/ 33768 h 3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19" h="33776">
                <a:moveTo>
                  <a:pt x="1877" y="33768"/>
                </a:moveTo>
                <a:cubicBezTo>
                  <a:pt x="14048" y="34297"/>
                  <a:pt x="122527" y="10485"/>
                  <a:pt x="132052" y="5193"/>
                </a:cubicBezTo>
                <a:cubicBezTo>
                  <a:pt x="141577" y="-99"/>
                  <a:pt x="78077" y="-1686"/>
                  <a:pt x="59027" y="2018"/>
                </a:cubicBezTo>
                <a:cubicBezTo>
                  <a:pt x="39977" y="5722"/>
                  <a:pt x="-10294" y="33239"/>
                  <a:pt x="1877" y="337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029CDEBC-7AAF-AA8C-5A6F-7B9F91BCA712}"/>
              </a:ext>
            </a:extLst>
          </p:cNvPr>
          <p:cNvSpPr/>
          <p:nvPr/>
        </p:nvSpPr>
        <p:spPr>
          <a:xfrm>
            <a:off x="6118208" y="2158805"/>
            <a:ext cx="68634" cy="89095"/>
          </a:xfrm>
          <a:custGeom>
            <a:avLst/>
            <a:gdLst>
              <a:gd name="connsiteX0" fmla="*/ 17 w 68634"/>
              <a:gd name="connsiteY0" fmla="*/ 195 h 89095"/>
              <a:gd name="connsiteX1" fmla="*/ 50817 w 68634"/>
              <a:gd name="connsiteY1" fmla="*/ 60520 h 89095"/>
              <a:gd name="connsiteX2" fmla="*/ 22242 w 68634"/>
              <a:gd name="connsiteY2" fmla="*/ 89095 h 89095"/>
              <a:gd name="connsiteX3" fmla="*/ 66692 w 68634"/>
              <a:gd name="connsiteY3" fmla="*/ 60520 h 89095"/>
              <a:gd name="connsiteX4" fmla="*/ 57167 w 68634"/>
              <a:gd name="connsiteY4" fmla="*/ 41470 h 89095"/>
              <a:gd name="connsiteX5" fmla="*/ 17 w 68634"/>
              <a:gd name="connsiteY5" fmla="*/ 195 h 8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34" h="89095">
                <a:moveTo>
                  <a:pt x="17" y="195"/>
                </a:moveTo>
                <a:cubicBezTo>
                  <a:pt x="-1041" y="3370"/>
                  <a:pt x="47113" y="45703"/>
                  <a:pt x="50817" y="60520"/>
                </a:cubicBezTo>
                <a:cubicBezTo>
                  <a:pt x="54521" y="75337"/>
                  <a:pt x="19596" y="89095"/>
                  <a:pt x="22242" y="89095"/>
                </a:cubicBezTo>
                <a:cubicBezTo>
                  <a:pt x="24888" y="89095"/>
                  <a:pt x="66692" y="60520"/>
                  <a:pt x="66692" y="60520"/>
                </a:cubicBezTo>
                <a:cubicBezTo>
                  <a:pt x="72513" y="52583"/>
                  <a:pt x="64046" y="49408"/>
                  <a:pt x="57167" y="41470"/>
                </a:cubicBezTo>
                <a:cubicBezTo>
                  <a:pt x="50288" y="33532"/>
                  <a:pt x="1075" y="-2980"/>
                  <a:pt x="17" y="1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594BE358-2F1B-64C5-B33E-9529C332323B}"/>
              </a:ext>
            </a:extLst>
          </p:cNvPr>
          <p:cNvSpPr/>
          <p:nvPr/>
        </p:nvSpPr>
        <p:spPr>
          <a:xfrm>
            <a:off x="6143461" y="2152648"/>
            <a:ext cx="60505" cy="152409"/>
          </a:xfrm>
          <a:custGeom>
            <a:avLst/>
            <a:gdLst>
              <a:gd name="connsiteX0" fmla="*/ 60489 w 60505"/>
              <a:gd name="connsiteY0" fmla="*/ 2 h 152409"/>
              <a:gd name="connsiteX1" fmla="*/ 6514 w 60505"/>
              <a:gd name="connsiteY1" fmla="*/ 101602 h 152409"/>
              <a:gd name="connsiteX2" fmla="*/ 28739 w 60505"/>
              <a:gd name="connsiteY2" fmla="*/ 152402 h 152409"/>
              <a:gd name="connsiteX3" fmla="*/ 164 w 60505"/>
              <a:gd name="connsiteY3" fmla="*/ 98427 h 152409"/>
              <a:gd name="connsiteX4" fmla="*/ 60489 w 60505"/>
              <a:gd name="connsiteY4" fmla="*/ 2 h 15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5" h="152409">
                <a:moveTo>
                  <a:pt x="60489" y="2"/>
                </a:moveTo>
                <a:cubicBezTo>
                  <a:pt x="61547" y="531"/>
                  <a:pt x="11806" y="76202"/>
                  <a:pt x="6514" y="101602"/>
                </a:cubicBezTo>
                <a:cubicBezTo>
                  <a:pt x="1222" y="127002"/>
                  <a:pt x="29797" y="152931"/>
                  <a:pt x="28739" y="152402"/>
                </a:cubicBezTo>
                <a:cubicBezTo>
                  <a:pt x="27681" y="151873"/>
                  <a:pt x="-2482" y="116948"/>
                  <a:pt x="164" y="98427"/>
                </a:cubicBezTo>
                <a:cubicBezTo>
                  <a:pt x="2810" y="79906"/>
                  <a:pt x="59431" y="-527"/>
                  <a:pt x="60489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8627DE28-2025-1858-29F3-3176BA2A8134}"/>
              </a:ext>
            </a:extLst>
          </p:cNvPr>
          <p:cNvSpPr/>
          <p:nvPr/>
        </p:nvSpPr>
        <p:spPr>
          <a:xfrm>
            <a:off x="6188075" y="2168484"/>
            <a:ext cx="117683" cy="181027"/>
          </a:xfrm>
          <a:custGeom>
            <a:avLst/>
            <a:gdLst>
              <a:gd name="connsiteX0" fmla="*/ 82550 w 117683"/>
              <a:gd name="connsiteY0" fmla="*/ 41 h 181027"/>
              <a:gd name="connsiteX1" fmla="*/ 117475 w 117683"/>
              <a:gd name="connsiteY1" fmla="*/ 63541 h 181027"/>
              <a:gd name="connsiteX2" fmla="*/ 92075 w 117683"/>
              <a:gd name="connsiteY2" fmla="*/ 92116 h 181027"/>
              <a:gd name="connsiteX3" fmla="*/ 0 w 117683"/>
              <a:gd name="connsiteY3" fmla="*/ 181016 h 181027"/>
              <a:gd name="connsiteX4" fmla="*/ 92075 w 117683"/>
              <a:gd name="connsiteY4" fmla="*/ 85766 h 181027"/>
              <a:gd name="connsiteX5" fmla="*/ 114300 w 117683"/>
              <a:gd name="connsiteY5" fmla="*/ 54016 h 181027"/>
              <a:gd name="connsiteX6" fmla="*/ 82550 w 117683"/>
              <a:gd name="connsiteY6" fmla="*/ 41 h 18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83" h="181027">
                <a:moveTo>
                  <a:pt x="82550" y="41"/>
                </a:moveTo>
                <a:cubicBezTo>
                  <a:pt x="83079" y="1628"/>
                  <a:pt x="115888" y="48195"/>
                  <a:pt x="117475" y="63541"/>
                </a:cubicBezTo>
                <a:cubicBezTo>
                  <a:pt x="119063" y="78887"/>
                  <a:pt x="111654" y="72537"/>
                  <a:pt x="92075" y="92116"/>
                </a:cubicBezTo>
                <a:cubicBezTo>
                  <a:pt x="72496" y="111695"/>
                  <a:pt x="0" y="182074"/>
                  <a:pt x="0" y="181016"/>
                </a:cubicBezTo>
                <a:cubicBezTo>
                  <a:pt x="0" y="179958"/>
                  <a:pt x="92075" y="85766"/>
                  <a:pt x="92075" y="85766"/>
                </a:cubicBezTo>
                <a:cubicBezTo>
                  <a:pt x="111125" y="64600"/>
                  <a:pt x="112713" y="65658"/>
                  <a:pt x="114300" y="54016"/>
                </a:cubicBezTo>
                <a:cubicBezTo>
                  <a:pt x="115887" y="42374"/>
                  <a:pt x="82021" y="-1546"/>
                  <a:pt x="82550" y="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B6AF6B14-3C80-170C-FFD5-DD6FA3383992}"/>
              </a:ext>
            </a:extLst>
          </p:cNvPr>
          <p:cNvSpPr/>
          <p:nvPr/>
        </p:nvSpPr>
        <p:spPr>
          <a:xfrm>
            <a:off x="5943598" y="2031826"/>
            <a:ext cx="165318" cy="60586"/>
          </a:xfrm>
          <a:custGeom>
            <a:avLst/>
            <a:gdLst>
              <a:gd name="connsiteX0" fmla="*/ 2 w 165318"/>
              <a:gd name="connsiteY0" fmla="*/ 174 h 60586"/>
              <a:gd name="connsiteX1" fmla="*/ 101602 w 165318"/>
              <a:gd name="connsiteY1" fmla="*/ 12874 h 60586"/>
              <a:gd name="connsiteX2" fmla="*/ 165102 w 165318"/>
              <a:gd name="connsiteY2" fmla="*/ 60499 h 60586"/>
              <a:gd name="connsiteX3" fmla="*/ 123827 w 165318"/>
              <a:gd name="connsiteY3" fmla="*/ 25574 h 60586"/>
              <a:gd name="connsiteX4" fmla="*/ 104777 w 165318"/>
              <a:gd name="connsiteY4" fmla="*/ 19224 h 60586"/>
              <a:gd name="connsiteX5" fmla="*/ 2 w 165318"/>
              <a:gd name="connsiteY5" fmla="*/ 174 h 6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318" h="60586">
                <a:moveTo>
                  <a:pt x="2" y="174"/>
                </a:moveTo>
                <a:cubicBezTo>
                  <a:pt x="-527" y="-884"/>
                  <a:pt x="74085" y="2820"/>
                  <a:pt x="101602" y="12874"/>
                </a:cubicBezTo>
                <a:cubicBezTo>
                  <a:pt x="129119" y="22928"/>
                  <a:pt x="161398" y="58382"/>
                  <a:pt x="165102" y="60499"/>
                </a:cubicBezTo>
                <a:cubicBezTo>
                  <a:pt x="168806" y="62616"/>
                  <a:pt x="123827" y="25574"/>
                  <a:pt x="123827" y="25574"/>
                </a:cubicBezTo>
                <a:cubicBezTo>
                  <a:pt x="113773" y="18695"/>
                  <a:pt x="123827" y="20811"/>
                  <a:pt x="104777" y="19224"/>
                </a:cubicBezTo>
                <a:cubicBezTo>
                  <a:pt x="85727" y="17637"/>
                  <a:pt x="531" y="1232"/>
                  <a:pt x="2" y="1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6E651B63-B666-2884-49AD-0C4D928477B1}"/>
              </a:ext>
            </a:extLst>
          </p:cNvPr>
          <p:cNvSpPr/>
          <p:nvPr/>
        </p:nvSpPr>
        <p:spPr>
          <a:xfrm>
            <a:off x="5835142" y="2397107"/>
            <a:ext cx="51308" cy="85827"/>
          </a:xfrm>
          <a:custGeom>
            <a:avLst/>
            <a:gdLst>
              <a:gd name="connsiteX0" fmla="*/ 51308 w 51308"/>
              <a:gd name="connsiteY0" fmla="*/ 18 h 85827"/>
              <a:gd name="connsiteX1" fmla="*/ 6858 w 51308"/>
              <a:gd name="connsiteY1" fmla="*/ 63518 h 85827"/>
              <a:gd name="connsiteX2" fmla="*/ 508 w 51308"/>
              <a:gd name="connsiteY2" fmla="*/ 85743 h 85827"/>
              <a:gd name="connsiteX3" fmla="*/ 6858 w 51308"/>
              <a:gd name="connsiteY3" fmla="*/ 57168 h 85827"/>
              <a:gd name="connsiteX4" fmla="*/ 51308 w 51308"/>
              <a:gd name="connsiteY4" fmla="*/ 18 h 8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08" h="85827">
                <a:moveTo>
                  <a:pt x="51308" y="18"/>
                </a:moveTo>
                <a:cubicBezTo>
                  <a:pt x="51308" y="1076"/>
                  <a:pt x="15325" y="49230"/>
                  <a:pt x="6858" y="63518"/>
                </a:cubicBezTo>
                <a:cubicBezTo>
                  <a:pt x="-1609" y="77806"/>
                  <a:pt x="508" y="86801"/>
                  <a:pt x="508" y="85743"/>
                </a:cubicBezTo>
                <a:cubicBezTo>
                  <a:pt x="508" y="84685"/>
                  <a:pt x="-2667" y="70397"/>
                  <a:pt x="6858" y="57168"/>
                </a:cubicBezTo>
                <a:cubicBezTo>
                  <a:pt x="16383" y="43939"/>
                  <a:pt x="51308" y="-1040"/>
                  <a:pt x="51308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3C8C1E44-9892-4DAE-52EC-B18E0C7EC57B}"/>
              </a:ext>
            </a:extLst>
          </p:cNvPr>
          <p:cNvSpPr/>
          <p:nvPr/>
        </p:nvSpPr>
        <p:spPr>
          <a:xfrm>
            <a:off x="6641982" y="2244689"/>
            <a:ext cx="263297" cy="28681"/>
          </a:xfrm>
          <a:custGeom>
            <a:avLst/>
            <a:gdLst>
              <a:gd name="connsiteX0" fmla="*/ 118 w 263297"/>
              <a:gd name="connsiteY0" fmla="*/ 36 h 28681"/>
              <a:gd name="connsiteX1" fmla="*/ 149343 w 263297"/>
              <a:gd name="connsiteY1" fmla="*/ 9561 h 28681"/>
              <a:gd name="connsiteX2" fmla="*/ 260468 w 263297"/>
              <a:gd name="connsiteY2" fmla="*/ 28611 h 28681"/>
              <a:gd name="connsiteX3" fmla="*/ 225543 w 263297"/>
              <a:gd name="connsiteY3" fmla="*/ 15911 h 28681"/>
              <a:gd name="connsiteX4" fmla="*/ 174743 w 263297"/>
              <a:gd name="connsiteY4" fmla="*/ 12736 h 28681"/>
              <a:gd name="connsiteX5" fmla="*/ 118 w 263297"/>
              <a:gd name="connsiteY5" fmla="*/ 36 h 2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297" h="28681">
                <a:moveTo>
                  <a:pt x="118" y="36"/>
                </a:moveTo>
                <a:cubicBezTo>
                  <a:pt x="-4115" y="-493"/>
                  <a:pt x="105951" y="4799"/>
                  <a:pt x="149343" y="9561"/>
                </a:cubicBezTo>
                <a:cubicBezTo>
                  <a:pt x="192735" y="14324"/>
                  <a:pt x="247768" y="27553"/>
                  <a:pt x="260468" y="28611"/>
                </a:cubicBezTo>
                <a:cubicBezTo>
                  <a:pt x="273168" y="29669"/>
                  <a:pt x="239830" y="18557"/>
                  <a:pt x="225543" y="15911"/>
                </a:cubicBezTo>
                <a:cubicBezTo>
                  <a:pt x="211256" y="13265"/>
                  <a:pt x="212843" y="12736"/>
                  <a:pt x="174743" y="12736"/>
                </a:cubicBezTo>
                <a:cubicBezTo>
                  <a:pt x="136643" y="12736"/>
                  <a:pt x="4351" y="565"/>
                  <a:pt x="118" y="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D29B3C4F-7C65-7593-2138-C61D82FD0C19}"/>
              </a:ext>
            </a:extLst>
          </p:cNvPr>
          <p:cNvSpPr/>
          <p:nvPr/>
        </p:nvSpPr>
        <p:spPr>
          <a:xfrm>
            <a:off x="6305855" y="1857323"/>
            <a:ext cx="87360" cy="282521"/>
          </a:xfrm>
          <a:custGeom>
            <a:avLst/>
            <a:gdLst>
              <a:gd name="connsiteX0" fmla="*/ 63195 w 87360"/>
              <a:gd name="connsiteY0" fmla="*/ 52 h 282521"/>
              <a:gd name="connsiteX1" fmla="*/ 85420 w 87360"/>
              <a:gd name="connsiteY1" fmla="*/ 136577 h 282521"/>
              <a:gd name="connsiteX2" fmla="*/ 25095 w 87360"/>
              <a:gd name="connsiteY2" fmla="*/ 250877 h 282521"/>
              <a:gd name="connsiteX3" fmla="*/ 2870 w 87360"/>
              <a:gd name="connsiteY3" fmla="*/ 276277 h 282521"/>
              <a:gd name="connsiteX4" fmla="*/ 85420 w 87360"/>
              <a:gd name="connsiteY4" fmla="*/ 152452 h 282521"/>
              <a:gd name="connsiteX5" fmla="*/ 63195 w 87360"/>
              <a:gd name="connsiteY5" fmla="*/ 52 h 28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60" h="282521">
                <a:moveTo>
                  <a:pt x="63195" y="52"/>
                </a:moveTo>
                <a:cubicBezTo>
                  <a:pt x="63195" y="-2594"/>
                  <a:pt x="91770" y="94773"/>
                  <a:pt x="85420" y="136577"/>
                </a:cubicBezTo>
                <a:cubicBezTo>
                  <a:pt x="79070" y="178381"/>
                  <a:pt x="38853" y="227594"/>
                  <a:pt x="25095" y="250877"/>
                </a:cubicBezTo>
                <a:cubicBezTo>
                  <a:pt x="11337" y="274160"/>
                  <a:pt x="-7184" y="292681"/>
                  <a:pt x="2870" y="276277"/>
                </a:cubicBezTo>
                <a:cubicBezTo>
                  <a:pt x="12924" y="259873"/>
                  <a:pt x="75366" y="194785"/>
                  <a:pt x="85420" y="152452"/>
                </a:cubicBezTo>
                <a:cubicBezTo>
                  <a:pt x="95474" y="110119"/>
                  <a:pt x="63195" y="2698"/>
                  <a:pt x="63195" y="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18E2F02D-E63F-0015-01D6-8AEDBE05FE74}"/>
              </a:ext>
            </a:extLst>
          </p:cNvPr>
          <p:cNvSpPr/>
          <p:nvPr/>
        </p:nvSpPr>
        <p:spPr>
          <a:xfrm>
            <a:off x="6188018" y="2098550"/>
            <a:ext cx="146203" cy="111351"/>
          </a:xfrm>
          <a:custGeom>
            <a:avLst/>
            <a:gdLst>
              <a:gd name="connsiteX0" fmla="*/ 57 w 146203"/>
              <a:gd name="connsiteY0" fmla="*/ 125 h 111351"/>
              <a:gd name="connsiteX1" fmla="*/ 108007 w 146203"/>
              <a:gd name="connsiteY1" fmla="*/ 9650 h 111351"/>
              <a:gd name="connsiteX2" fmla="*/ 130232 w 146203"/>
              <a:gd name="connsiteY2" fmla="*/ 28700 h 111351"/>
              <a:gd name="connsiteX3" fmla="*/ 130232 w 146203"/>
              <a:gd name="connsiteY3" fmla="*/ 28700 h 111351"/>
              <a:gd name="connsiteX4" fmla="*/ 146107 w 146203"/>
              <a:gd name="connsiteY4" fmla="*/ 111250 h 111351"/>
              <a:gd name="connsiteX5" fmla="*/ 136582 w 146203"/>
              <a:gd name="connsiteY5" fmla="*/ 9650 h 111351"/>
              <a:gd name="connsiteX6" fmla="*/ 130232 w 146203"/>
              <a:gd name="connsiteY6" fmla="*/ 35050 h 111351"/>
              <a:gd name="connsiteX7" fmla="*/ 123882 w 146203"/>
              <a:gd name="connsiteY7" fmla="*/ 16000 h 111351"/>
              <a:gd name="connsiteX8" fmla="*/ 57 w 146203"/>
              <a:gd name="connsiteY8" fmla="*/ 125 h 11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03" h="111351">
                <a:moveTo>
                  <a:pt x="57" y="125"/>
                </a:moveTo>
                <a:cubicBezTo>
                  <a:pt x="-2589" y="-933"/>
                  <a:pt x="86311" y="4888"/>
                  <a:pt x="108007" y="9650"/>
                </a:cubicBezTo>
                <a:cubicBezTo>
                  <a:pt x="129703" y="14412"/>
                  <a:pt x="130232" y="28700"/>
                  <a:pt x="130232" y="28700"/>
                </a:cubicBezTo>
                <a:lnTo>
                  <a:pt x="130232" y="28700"/>
                </a:lnTo>
                <a:cubicBezTo>
                  <a:pt x="132878" y="42458"/>
                  <a:pt x="145049" y="114425"/>
                  <a:pt x="146107" y="111250"/>
                </a:cubicBezTo>
                <a:cubicBezTo>
                  <a:pt x="147165" y="108075"/>
                  <a:pt x="139228" y="22350"/>
                  <a:pt x="136582" y="9650"/>
                </a:cubicBezTo>
                <a:cubicBezTo>
                  <a:pt x="133936" y="-3050"/>
                  <a:pt x="130232" y="35050"/>
                  <a:pt x="130232" y="35050"/>
                </a:cubicBezTo>
                <a:cubicBezTo>
                  <a:pt x="128115" y="36108"/>
                  <a:pt x="143990" y="20233"/>
                  <a:pt x="123882" y="16000"/>
                </a:cubicBezTo>
                <a:cubicBezTo>
                  <a:pt x="103774" y="11767"/>
                  <a:pt x="2703" y="1183"/>
                  <a:pt x="57" y="1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4661C1B8-6CCC-7871-0FA6-745014D97BC9}"/>
              </a:ext>
            </a:extLst>
          </p:cNvPr>
          <p:cNvSpPr/>
          <p:nvPr/>
        </p:nvSpPr>
        <p:spPr>
          <a:xfrm>
            <a:off x="6115015" y="2066877"/>
            <a:ext cx="125225" cy="130316"/>
          </a:xfrm>
          <a:custGeom>
            <a:avLst/>
            <a:gdLst>
              <a:gd name="connsiteX0" fmla="*/ 35 w 125225"/>
              <a:gd name="connsiteY0" fmla="*/ 48 h 130316"/>
              <a:gd name="connsiteX1" fmla="*/ 111160 w 125225"/>
              <a:gd name="connsiteY1" fmla="*/ 82598 h 130316"/>
              <a:gd name="connsiteX2" fmla="*/ 117510 w 125225"/>
              <a:gd name="connsiteY2" fmla="*/ 104823 h 130316"/>
              <a:gd name="connsiteX3" fmla="*/ 88935 w 125225"/>
              <a:gd name="connsiteY3" fmla="*/ 130223 h 130316"/>
              <a:gd name="connsiteX4" fmla="*/ 123860 w 125225"/>
              <a:gd name="connsiteY4" fmla="*/ 95298 h 130316"/>
              <a:gd name="connsiteX5" fmla="*/ 35 w 125225"/>
              <a:gd name="connsiteY5" fmla="*/ 48 h 1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225" h="130316">
                <a:moveTo>
                  <a:pt x="35" y="48"/>
                </a:moveTo>
                <a:cubicBezTo>
                  <a:pt x="-2082" y="-2069"/>
                  <a:pt x="91581" y="65136"/>
                  <a:pt x="111160" y="82598"/>
                </a:cubicBezTo>
                <a:cubicBezTo>
                  <a:pt x="130739" y="100060"/>
                  <a:pt x="121214" y="96886"/>
                  <a:pt x="117510" y="104823"/>
                </a:cubicBezTo>
                <a:cubicBezTo>
                  <a:pt x="113806" y="112760"/>
                  <a:pt x="87877" y="131811"/>
                  <a:pt x="88935" y="130223"/>
                </a:cubicBezTo>
                <a:cubicBezTo>
                  <a:pt x="89993" y="128635"/>
                  <a:pt x="133385" y="112231"/>
                  <a:pt x="123860" y="95298"/>
                </a:cubicBezTo>
                <a:cubicBezTo>
                  <a:pt x="114335" y="78365"/>
                  <a:pt x="2152" y="2165"/>
                  <a:pt x="35" y="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608A2C57-7120-8DDA-84C6-618FBB8C92A5}"/>
              </a:ext>
            </a:extLst>
          </p:cNvPr>
          <p:cNvSpPr/>
          <p:nvPr/>
        </p:nvSpPr>
        <p:spPr>
          <a:xfrm>
            <a:off x="6600825" y="2901755"/>
            <a:ext cx="48843" cy="276431"/>
          </a:xfrm>
          <a:custGeom>
            <a:avLst/>
            <a:gdLst>
              <a:gd name="connsiteX0" fmla="*/ 0 w 48843"/>
              <a:gd name="connsiteY0" fmla="*/ 195 h 276431"/>
              <a:gd name="connsiteX1" fmla="*/ 41275 w 48843"/>
              <a:gd name="connsiteY1" fmla="*/ 212920 h 276431"/>
              <a:gd name="connsiteX2" fmla="*/ 22225 w 48843"/>
              <a:gd name="connsiteY2" fmla="*/ 276420 h 276431"/>
              <a:gd name="connsiteX3" fmla="*/ 47625 w 48843"/>
              <a:gd name="connsiteY3" fmla="*/ 209745 h 276431"/>
              <a:gd name="connsiteX4" fmla="*/ 44450 w 48843"/>
              <a:gd name="connsiteY4" fmla="*/ 193870 h 276431"/>
              <a:gd name="connsiteX5" fmla="*/ 41275 w 48843"/>
              <a:gd name="connsiteY5" fmla="*/ 174820 h 276431"/>
              <a:gd name="connsiteX6" fmla="*/ 0 w 48843"/>
              <a:gd name="connsiteY6" fmla="*/ 195 h 27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43" h="276431">
                <a:moveTo>
                  <a:pt x="0" y="195"/>
                </a:moveTo>
                <a:cubicBezTo>
                  <a:pt x="0" y="6545"/>
                  <a:pt x="37571" y="166883"/>
                  <a:pt x="41275" y="212920"/>
                </a:cubicBezTo>
                <a:cubicBezTo>
                  <a:pt x="44979" y="258957"/>
                  <a:pt x="21167" y="276949"/>
                  <a:pt x="22225" y="276420"/>
                </a:cubicBezTo>
                <a:cubicBezTo>
                  <a:pt x="23283" y="275891"/>
                  <a:pt x="43921" y="223503"/>
                  <a:pt x="47625" y="209745"/>
                </a:cubicBezTo>
                <a:cubicBezTo>
                  <a:pt x="51329" y="195987"/>
                  <a:pt x="45508" y="199691"/>
                  <a:pt x="44450" y="193870"/>
                </a:cubicBezTo>
                <a:cubicBezTo>
                  <a:pt x="43392" y="188049"/>
                  <a:pt x="48154" y="205512"/>
                  <a:pt x="41275" y="174820"/>
                </a:cubicBezTo>
                <a:cubicBezTo>
                  <a:pt x="34396" y="144128"/>
                  <a:pt x="0" y="-6155"/>
                  <a:pt x="0" y="1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8C4EE011-496E-8FA2-DF48-0FEBBDED4D24}"/>
              </a:ext>
            </a:extLst>
          </p:cNvPr>
          <p:cNvSpPr/>
          <p:nvPr/>
        </p:nvSpPr>
        <p:spPr>
          <a:xfrm>
            <a:off x="5828690" y="2784347"/>
            <a:ext cx="16504" cy="206698"/>
          </a:xfrm>
          <a:custGeom>
            <a:avLst/>
            <a:gdLst>
              <a:gd name="connsiteX0" fmla="*/ 16485 w 16504"/>
              <a:gd name="connsiteY0" fmla="*/ 128 h 206698"/>
              <a:gd name="connsiteX1" fmla="*/ 3785 w 16504"/>
              <a:gd name="connsiteY1" fmla="*/ 108078 h 206698"/>
              <a:gd name="connsiteX2" fmla="*/ 610 w 16504"/>
              <a:gd name="connsiteY2" fmla="*/ 206503 h 206698"/>
              <a:gd name="connsiteX3" fmla="*/ 610 w 16504"/>
              <a:gd name="connsiteY3" fmla="*/ 130303 h 206698"/>
              <a:gd name="connsiteX4" fmla="*/ 16485 w 16504"/>
              <a:gd name="connsiteY4" fmla="*/ 128 h 20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04" h="206698">
                <a:moveTo>
                  <a:pt x="16485" y="128"/>
                </a:moveTo>
                <a:cubicBezTo>
                  <a:pt x="17014" y="-3576"/>
                  <a:pt x="6431" y="73682"/>
                  <a:pt x="3785" y="108078"/>
                </a:cubicBezTo>
                <a:cubicBezTo>
                  <a:pt x="1139" y="142474"/>
                  <a:pt x="1139" y="202799"/>
                  <a:pt x="610" y="206503"/>
                </a:cubicBezTo>
                <a:cubicBezTo>
                  <a:pt x="81" y="210207"/>
                  <a:pt x="-448" y="160465"/>
                  <a:pt x="610" y="130303"/>
                </a:cubicBezTo>
                <a:cubicBezTo>
                  <a:pt x="1668" y="100141"/>
                  <a:pt x="15956" y="3832"/>
                  <a:pt x="16485" y="1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5FE588CE-3FBE-1409-8D17-58A033B3B981}"/>
              </a:ext>
            </a:extLst>
          </p:cNvPr>
          <p:cNvSpPr/>
          <p:nvPr/>
        </p:nvSpPr>
        <p:spPr>
          <a:xfrm>
            <a:off x="5849557" y="3054336"/>
            <a:ext cx="43310" cy="111192"/>
          </a:xfrm>
          <a:custGeom>
            <a:avLst/>
            <a:gdLst>
              <a:gd name="connsiteX0" fmla="*/ 43243 w 43310"/>
              <a:gd name="connsiteY0" fmla="*/ 14 h 111192"/>
              <a:gd name="connsiteX1" fmla="*/ 11493 w 43310"/>
              <a:gd name="connsiteY1" fmla="*/ 76214 h 111192"/>
              <a:gd name="connsiteX2" fmla="*/ 5143 w 43310"/>
              <a:gd name="connsiteY2" fmla="*/ 111139 h 111192"/>
              <a:gd name="connsiteX3" fmla="*/ 1968 w 43310"/>
              <a:gd name="connsiteY3" fmla="*/ 82564 h 111192"/>
              <a:gd name="connsiteX4" fmla="*/ 43243 w 43310"/>
              <a:gd name="connsiteY4" fmla="*/ 14 h 1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10" h="111192">
                <a:moveTo>
                  <a:pt x="43243" y="14"/>
                </a:moveTo>
                <a:cubicBezTo>
                  <a:pt x="44831" y="-1044"/>
                  <a:pt x="17843" y="57693"/>
                  <a:pt x="11493" y="76214"/>
                </a:cubicBezTo>
                <a:cubicBezTo>
                  <a:pt x="5143" y="94735"/>
                  <a:pt x="6731" y="110081"/>
                  <a:pt x="5143" y="111139"/>
                </a:cubicBezTo>
                <a:cubicBezTo>
                  <a:pt x="3555" y="112197"/>
                  <a:pt x="-3324" y="97381"/>
                  <a:pt x="1968" y="82564"/>
                </a:cubicBezTo>
                <a:cubicBezTo>
                  <a:pt x="7260" y="67747"/>
                  <a:pt x="41655" y="1072"/>
                  <a:pt x="43243" y="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DA620131-881B-C814-D316-D627CFBCEFC5}"/>
              </a:ext>
            </a:extLst>
          </p:cNvPr>
          <p:cNvSpPr/>
          <p:nvPr/>
        </p:nvSpPr>
        <p:spPr>
          <a:xfrm>
            <a:off x="5753885" y="2136632"/>
            <a:ext cx="69106" cy="321181"/>
          </a:xfrm>
          <a:custGeom>
            <a:avLst/>
            <a:gdLst>
              <a:gd name="connsiteX0" fmla="*/ 69065 w 69106"/>
              <a:gd name="connsiteY0" fmla="*/ 143 h 321181"/>
              <a:gd name="connsiteX1" fmla="*/ 15090 w 69106"/>
              <a:gd name="connsiteY1" fmla="*/ 190643 h 321181"/>
              <a:gd name="connsiteX2" fmla="*/ 2390 w 69106"/>
              <a:gd name="connsiteY2" fmla="*/ 320818 h 321181"/>
              <a:gd name="connsiteX3" fmla="*/ 5565 w 69106"/>
              <a:gd name="connsiteY3" fmla="*/ 222393 h 321181"/>
              <a:gd name="connsiteX4" fmla="*/ 69065 w 69106"/>
              <a:gd name="connsiteY4" fmla="*/ 143 h 32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6" h="321181">
                <a:moveTo>
                  <a:pt x="69065" y="143"/>
                </a:moveTo>
                <a:cubicBezTo>
                  <a:pt x="70652" y="-5149"/>
                  <a:pt x="26202" y="137197"/>
                  <a:pt x="15090" y="190643"/>
                </a:cubicBezTo>
                <a:cubicBezTo>
                  <a:pt x="3977" y="244089"/>
                  <a:pt x="3977" y="315526"/>
                  <a:pt x="2390" y="320818"/>
                </a:cubicBezTo>
                <a:cubicBezTo>
                  <a:pt x="803" y="326110"/>
                  <a:pt x="-3431" y="272664"/>
                  <a:pt x="5565" y="222393"/>
                </a:cubicBezTo>
                <a:cubicBezTo>
                  <a:pt x="14561" y="172122"/>
                  <a:pt x="67478" y="5435"/>
                  <a:pt x="69065" y="1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83A10F0A-F416-C529-4991-366A480268FB}"/>
              </a:ext>
            </a:extLst>
          </p:cNvPr>
          <p:cNvSpPr/>
          <p:nvPr/>
        </p:nvSpPr>
        <p:spPr>
          <a:xfrm>
            <a:off x="5711315" y="2552700"/>
            <a:ext cx="38711" cy="606426"/>
          </a:xfrm>
          <a:custGeom>
            <a:avLst/>
            <a:gdLst>
              <a:gd name="connsiteX0" fmla="*/ 510 w 38711"/>
              <a:gd name="connsiteY0" fmla="*/ 0 h 606426"/>
              <a:gd name="connsiteX1" fmla="*/ 16385 w 38711"/>
              <a:gd name="connsiteY1" fmla="*/ 400050 h 606426"/>
              <a:gd name="connsiteX2" fmla="*/ 38610 w 38711"/>
              <a:gd name="connsiteY2" fmla="*/ 606425 h 606426"/>
              <a:gd name="connsiteX3" fmla="*/ 6860 w 38711"/>
              <a:gd name="connsiteY3" fmla="*/ 396875 h 606426"/>
              <a:gd name="connsiteX4" fmla="*/ 510 w 38711"/>
              <a:gd name="connsiteY4" fmla="*/ 0 h 60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1" h="606426">
                <a:moveTo>
                  <a:pt x="510" y="0"/>
                </a:moveTo>
                <a:cubicBezTo>
                  <a:pt x="2097" y="529"/>
                  <a:pt x="10035" y="298979"/>
                  <a:pt x="16385" y="400050"/>
                </a:cubicBezTo>
                <a:cubicBezTo>
                  <a:pt x="22735" y="501121"/>
                  <a:pt x="40197" y="606954"/>
                  <a:pt x="38610" y="606425"/>
                </a:cubicBezTo>
                <a:cubicBezTo>
                  <a:pt x="37023" y="605896"/>
                  <a:pt x="12681" y="495829"/>
                  <a:pt x="6860" y="396875"/>
                </a:cubicBezTo>
                <a:cubicBezTo>
                  <a:pt x="1039" y="297921"/>
                  <a:pt x="-1077" y="-529"/>
                  <a:pt x="51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82B93627-B090-FE62-F3A8-DA6077DE0323}"/>
              </a:ext>
            </a:extLst>
          </p:cNvPr>
          <p:cNvSpPr/>
          <p:nvPr/>
        </p:nvSpPr>
        <p:spPr>
          <a:xfrm>
            <a:off x="5981699" y="3349332"/>
            <a:ext cx="217298" cy="95555"/>
          </a:xfrm>
          <a:custGeom>
            <a:avLst/>
            <a:gdLst>
              <a:gd name="connsiteX0" fmla="*/ 1 w 217298"/>
              <a:gd name="connsiteY0" fmla="*/ 16168 h 95555"/>
              <a:gd name="connsiteX1" fmla="*/ 177801 w 217298"/>
              <a:gd name="connsiteY1" fmla="*/ 9818 h 95555"/>
              <a:gd name="connsiteX2" fmla="*/ 215901 w 217298"/>
              <a:gd name="connsiteY2" fmla="*/ 95543 h 95555"/>
              <a:gd name="connsiteX3" fmla="*/ 206376 w 217298"/>
              <a:gd name="connsiteY3" fmla="*/ 16168 h 95555"/>
              <a:gd name="connsiteX4" fmla="*/ 180976 w 217298"/>
              <a:gd name="connsiteY4" fmla="*/ 293 h 95555"/>
              <a:gd name="connsiteX5" fmla="*/ 1 w 217298"/>
              <a:gd name="connsiteY5" fmla="*/ 16168 h 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298" h="95555">
                <a:moveTo>
                  <a:pt x="1" y="16168"/>
                </a:moveTo>
                <a:cubicBezTo>
                  <a:pt x="-528" y="17755"/>
                  <a:pt x="141818" y="-3411"/>
                  <a:pt x="177801" y="9818"/>
                </a:cubicBezTo>
                <a:cubicBezTo>
                  <a:pt x="213784" y="23047"/>
                  <a:pt x="211139" y="94485"/>
                  <a:pt x="215901" y="95543"/>
                </a:cubicBezTo>
                <a:cubicBezTo>
                  <a:pt x="220663" y="96601"/>
                  <a:pt x="212197" y="32043"/>
                  <a:pt x="206376" y="16168"/>
                </a:cubicBezTo>
                <a:cubicBezTo>
                  <a:pt x="200555" y="293"/>
                  <a:pt x="220663" y="-765"/>
                  <a:pt x="180976" y="293"/>
                </a:cubicBezTo>
                <a:cubicBezTo>
                  <a:pt x="141289" y="1351"/>
                  <a:pt x="530" y="14581"/>
                  <a:pt x="1" y="161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F75762DF-B4FC-69A9-4214-D1964360EE9B}"/>
              </a:ext>
            </a:extLst>
          </p:cNvPr>
          <p:cNvSpPr/>
          <p:nvPr/>
        </p:nvSpPr>
        <p:spPr>
          <a:xfrm>
            <a:off x="5797403" y="3308344"/>
            <a:ext cx="276465" cy="254006"/>
          </a:xfrm>
          <a:custGeom>
            <a:avLst/>
            <a:gdLst>
              <a:gd name="connsiteX0" fmla="*/ 147 w 276465"/>
              <a:gd name="connsiteY0" fmla="*/ 6 h 254006"/>
              <a:gd name="connsiteX1" fmla="*/ 136672 w 276465"/>
              <a:gd name="connsiteY1" fmla="*/ 158756 h 254006"/>
              <a:gd name="connsiteX2" fmla="*/ 177947 w 276465"/>
              <a:gd name="connsiteY2" fmla="*/ 177806 h 254006"/>
              <a:gd name="connsiteX3" fmla="*/ 184297 w 276465"/>
              <a:gd name="connsiteY3" fmla="*/ 165106 h 254006"/>
              <a:gd name="connsiteX4" fmla="*/ 276372 w 276465"/>
              <a:gd name="connsiteY4" fmla="*/ 254006 h 254006"/>
              <a:gd name="connsiteX5" fmla="*/ 165247 w 276465"/>
              <a:gd name="connsiteY5" fmla="*/ 165106 h 254006"/>
              <a:gd name="connsiteX6" fmla="*/ 147 w 276465"/>
              <a:gd name="connsiteY6" fmla="*/ 6 h 25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465" h="254006">
                <a:moveTo>
                  <a:pt x="147" y="6"/>
                </a:moveTo>
                <a:cubicBezTo>
                  <a:pt x="-4615" y="-1052"/>
                  <a:pt x="107039" y="129123"/>
                  <a:pt x="136672" y="158756"/>
                </a:cubicBezTo>
                <a:cubicBezTo>
                  <a:pt x="166305" y="188389"/>
                  <a:pt x="177947" y="177806"/>
                  <a:pt x="177947" y="177806"/>
                </a:cubicBezTo>
                <a:cubicBezTo>
                  <a:pt x="185884" y="178864"/>
                  <a:pt x="167893" y="152406"/>
                  <a:pt x="184297" y="165106"/>
                </a:cubicBezTo>
                <a:cubicBezTo>
                  <a:pt x="200701" y="177806"/>
                  <a:pt x="279547" y="254006"/>
                  <a:pt x="276372" y="254006"/>
                </a:cubicBezTo>
                <a:cubicBezTo>
                  <a:pt x="273197" y="254006"/>
                  <a:pt x="207051" y="203735"/>
                  <a:pt x="165247" y="165106"/>
                </a:cubicBezTo>
                <a:cubicBezTo>
                  <a:pt x="123443" y="126477"/>
                  <a:pt x="4909" y="1064"/>
                  <a:pt x="147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4A31701D-AD4C-E241-F1D1-BA85BEC570D9}"/>
              </a:ext>
            </a:extLst>
          </p:cNvPr>
          <p:cNvSpPr/>
          <p:nvPr/>
        </p:nvSpPr>
        <p:spPr>
          <a:xfrm>
            <a:off x="6163756" y="3355396"/>
            <a:ext cx="449836" cy="258174"/>
          </a:xfrm>
          <a:custGeom>
            <a:avLst/>
            <a:gdLst>
              <a:gd name="connsiteX0" fmla="*/ 46544 w 449836"/>
              <a:gd name="connsiteY0" fmla="*/ 579 h 258174"/>
              <a:gd name="connsiteX1" fmla="*/ 62419 w 449836"/>
              <a:gd name="connsiteY1" fmla="*/ 187904 h 258174"/>
              <a:gd name="connsiteX2" fmla="*/ 5269 w 449836"/>
              <a:gd name="connsiteY2" fmla="*/ 257754 h 258174"/>
              <a:gd name="connsiteX3" fmla="*/ 52894 w 449836"/>
              <a:gd name="connsiteY3" fmla="*/ 210129 h 258174"/>
              <a:gd name="connsiteX4" fmla="*/ 449769 w 449836"/>
              <a:gd name="connsiteY4" fmla="*/ 76779 h 258174"/>
              <a:gd name="connsiteX5" fmla="*/ 84644 w 449836"/>
              <a:gd name="connsiteY5" fmla="*/ 194254 h 258174"/>
              <a:gd name="connsiteX6" fmla="*/ 68769 w 449836"/>
              <a:gd name="connsiteY6" fmla="*/ 130754 h 258174"/>
              <a:gd name="connsiteX7" fmla="*/ 46544 w 449836"/>
              <a:gd name="connsiteY7" fmla="*/ 579 h 2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836" h="258174">
                <a:moveTo>
                  <a:pt x="46544" y="579"/>
                </a:moveTo>
                <a:cubicBezTo>
                  <a:pt x="45486" y="10104"/>
                  <a:pt x="69298" y="145042"/>
                  <a:pt x="62419" y="187904"/>
                </a:cubicBezTo>
                <a:cubicBezTo>
                  <a:pt x="55540" y="230767"/>
                  <a:pt x="6856" y="254050"/>
                  <a:pt x="5269" y="257754"/>
                </a:cubicBezTo>
                <a:cubicBezTo>
                  <a:pt x="3682" y="261458"/>
                  <a:pt x="-21189" y="240291"/>
                  <a:pt x="52894" y="210129"/>
                </a:cubicBezTo>
                <a:cubicBezTo>
                  <a:pt x="126977" y="179967"/>
                  <a:pt x="444477" y="79425"/>
                  <a:pt x="449769" y="76779"/>
                </a:cubicBezTo>
                <a:cubicBezTo>
                  <a:pt x="455061" y="74133"/>
                  <a:pt x="148144" y="185258"/>
                  <a:pt x="84644" y="194254"/>
                </a:cubicBezTo>
                <a:cubicBezTo>
                  <a:pt x="21144" y="203250"/>
                  <a:pt x="73002" y="159858"/>
                  <a:pt x="68769" y="130754"/>
                </a:cubicBezTo>
                <a:cubicBezTo>
                  <a:pt x="64536" y="101650"/>
                  <a:pt x="47602" y="-8946"/>
                  <a:pt x="46544" y="5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FF5996F3-C5E4-2B58-7C5B-BDA90F65EF54}"/>
              </a:ext>
            </a:extLst>
          </p:cNvPr>
          <p:cNvSpPr/>
          <p:nvPr/>
        </p:nvSpPr>
        <p:spPr>
          <a:xfrm>
            <a:off x="6641196" y="3037176"/>
            <a:ext cx="636268" cy="516893"/>
          </a:xfrm>
          <a:custGeom>
            <a:avLst/>
            <a:gdLst>
              <a:gd name="connsiteX0" fmla="*/ 632729 w 636268"/>
              <a:gd name="connsiteY0" fmla="*/ 4474 h 516893"/>
              <a:gd name="connsiteX1" fmla="*/ 324754 w 636268"/>
              <a:gd name="connsiteY1" fmla="*/ 388649 h 516893"/>
              <a:gd name="connsiteX2" fmla="*/ 381904 w 636268"/>
              <a:gd name="connsiteY2" fmla="*/ 334674 h 516893"/>
              <a:gd name="connsiteX3" fmla="*/ 204104 w 636268"/>
              <a:gd name="connsiteY3" fmla="*/ 436274 h 516893"/>
              <a:gd name="connsiteX4" fmla="*/ 258079 w 636268"/>
              <a:gd name="connsiteY4" fmla="*/ 426749 h 516893"/>
              <a:gd name="connsiteX5" fmla="*/ 904 w 636268"/>
              <a:gd name="connsiteY5" fmla="*/ 515649 h 516893"/>
              <a:gd name="connsiteX6" fmla="*/ 362854 w 636268"/>
              <a:gd name="connsiteY6" fmla="*/ 350549 h 516893"/>
              <a:gd name="connsiteX7" fmla="*/ 356504 w 636268"/>
              <a:gd name="connsiteY7" fmla="*/ 347374 h 516893"/>
              <a:gd name="connsiteX8" fmla="*/ 537479 w 636268"/>
              <a:gd name="connsiteY8" fmla="*/ 144174 h 516893"/>
              <a:gd name="connsiteX9" fmla="*/ 496204 w 636268"/>
              <a:gd name="connsiteY9" fmla="*/ 175924 h 516893"/>
              <a:gd name="connsiteX10" fmla="*/ 632729 w 636268"/>
              <a:gd name="connsiteY10" fmla="*/ 4474 h 51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268" h="516893">
                <a:moveTo>
                  <a:pt x="632729" y="4474"/>
                </a:moveTo>
                <a:cubicBezTo>
                  <a:pt x="604154" y="39928"/>
                  <a:pt x="366558" y="333616"/>
                  <a:pt x="324754" y="388649"/>
                </a:cubicBezTo>
                <a:cubicBezTo>
                  <a:pt x="282950" y="443682"/>
                  <a:pt x="402012" y="326737"/>
                  <a:pt x="381904" y="334674"/>
                </a:cubicBezTo>
                <a:cubicBezTo>
                  <a:pt x="361796" y="342611"/>
                  <a:pt x="224741" y="420928"/>
                  <a:pt x="204104" y="436274"/>
                </a:cubicBezTo>
                <a:cubicBezTo>
                  <a:pt x="183467" y="451620"/>
                  <a:pt x="291946" y="413520"/>
                  <a:pt x="258079" y="426749"/>
                </a:cubicBezTo>
                <a:cubicBezTo>
                  <a:pt x="224212" y="439978"/>
                  <a:pt x="-16559" y="528349"/>
                  <a:pt x="904" y="515649"/>
                </a:cubicBezTo>
                <a:cubicBezTo>
                  <a:pt x="18366" y="502949"/>
                  <a:pt x="303587" y="378595"/>
                  <a:pt x="362854" y="350549"/>
                </a:cubicBezTo>
                <a:cubicBezTo>
                  <a:pt x="422121" y="322503"/>
                  <a:pt x="327400" y="381770"/>
                  <a:pt x="356504" y="347374"/>
                </a:cubicBezTo>
                <a:cubicBezTo>
                  <a:pt x="385608" y="312978"/>
                  <a:pt x="514196" y="172749"/>
                  <a:pt x="537479" y="144174"/>
                </a:cubicBezTo>
                <a:cubicBezTo>
                  <a:pt x="560762" y="115599"/>
                  <a:pt x="484562" y="196561"/>
                  <a:pt x="496204" y="175924"/>
                </a:cubicBezTo>
                <a:cubicBezTo>
                  <a:pt x="507846" y="155287"/>
                  <a:pt x="661304" y="-30980"/>
                  <a:pt x="632729" y="44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57794ECD-4D45-EB03-197D-6D8E706D271A}"/>
              </a:ext>
            </a:extLst>
          </p:cNvPr>
          <p:cNvSpPr/>
          <p:nvPr/>
        </p:nvSpPr>
        <p:spPr>
          <a:xfrm>
            <a:off x="6774408" y="2568194"/>
            <a:ext cx="157739" cy="76668"/>
          </a:xfrm>
          <a:custGeom>
            <a:avLst/>
            <a:gdLst>
              <a:gd name="connsiteX0" fmla="*/ 1042 w 157739"/>
              <a:gd name="connsiteY0" fmla="*/ 76581 h 76668"/>
              <a:gd name="connsiteX1" fmla="*/ 58192 w 157739"/>
              <a:gd name="connsiteY1" fmla="*/ 28956 h 76668"/>
              <a:gd name="connsiteX2" fmla="*/ 156617 w 157739"/>
              <a:gd name="connsiteY2" fmla="*/ 381 h 76668"/>
              <a:gd name="connsiteX3" fmla="*/ 105817 w 157739"/>
              <a:gd name="connsiteY3" fmla="*/ 16256 h 76668"/>
              <a:gd name="connsiteX4" fmla="*/ 1042 w 157739"/>
              <a:gd name="connsiteY4" fmla="*/ 76581 h 7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39" h="76668">
                <a:moveTo>
                  <a:pt x="1042" y="76581"/>
                </a:moveTo>
                <a:cubicBezTo>
                  <a:pt x="-6895" y="78698"/>
                  <a:pt x="32263" y="41656"/>
                  <a:pt x="58192" y="28956"/>
                </a:cubicBezTo>
                <a:cubicBezTo>
                  <a:pt x="84121" y="16256"/>
                  <a:pt x="148680" y="2498"/>
                  <a:pt x="156617" y="381"/>
                </a:cubicBezTo>
                <a:cubicBezTo>
                  <a:pt x="164554" y="-1736"/>
                  <a:pt x="128571" y="5144"/>
                  <a:pt x="105817" y="16256"/>
                </a:cubicBezTo>
                <a:cubicBezTo>
                  <a:pt x="83063" y="27368"/>
                  <a:pt x="8979" y="74464"/>
                  <a:pt x="1042" y="765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D01AD61-E064-EDF0-644D-B55738FF3F00}"/>
              </a:ext>
            </a:extLst>
          </p:cNvPr>
          <p:cNvSpPr/>
          <p:nvPr/>
        </p:nvSpPr>
        <p:spPr>
          <a:xfrm>
            <a:off x="6565672" y="2365237"/>
            <a:ext cx="70097" cy="143238"/>
          </a:xfrm>
          <a:custGeom>
            <a:avLst/>
            <a:gdLst>
              <a:gd name="connsiteX0" fmla="*/ 12928 w 70097"/>
              <a:gd name="connsiteY0" fmla="*/ 138 h 143238"/>
              <a:gd name="connsiteX1" fmla="*/ 9753 w 70097"/>
              <a:gd name="connsiteY1" fmla="*/ 82688 h 143238"/>
              <a:gd name="connsiteX2" fmla="*/ 70078 w 70097"/>
              <a:gd name="connsiteY2" fmla="*/ 143013 h 143238"/>
              <a:gd name="connsiteX3" fmla="*/ 16103 w 70097"/>
              <a:gd name="connsiteY3" fmla="*/ 101738 h 143238"/>
              <a:gd name="connsiteX4" fmla="*/ 228 w 70097"/>
              <a:gd name="connsiteY4" fmla="*/ 63638 h 143238"/>
              <a:gd name="connsiteX5" fmla="*/ 12928 w 70097"/>
              <a:gd name="connsiteY5" fmla="*/ 138 h 14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97" h="143238">
                <a:moveTo>
                  <a:pt x="12928" y="138"/>
                </a:moveTo>
                <a:cubicBezTo>
                  <a:pt x="14515" y="3313"/>
                  <a:pt x="228" y="58876"/>
                  <a:pt x="9753" y="82688"/>
                </a:cubicBezTo>
                <a:cubicBezTo>
                  <a:pt x="19278" y="106501"/>
                  <a:pt x="69020" y="139838"/>
                  <a:pt x="70078" y="143013"/>
                </a:cubicBezTo>
                <a:cubicBezTo>
                  <a:pt x="71136" y="146188"/>
                  <a:pt x="27745" y="114967"/>
                  <a:pt x="16103" y="101738"/>
                </a:cubicBezTo>
                <a:cubicBezTo>
                  <a:pt x="4461" y="88509"/>
                  <a:pt x="2345" y="77926"/>
                  <a:pt x="228" y="63638"/>
                </a:cubicBezTo>
                <a:cubicBezTo>
                  <a:pt x="-1889" y="49351"/>
                  <a:pt x="11341" y="-3037"/>
                  <a:pt x="12928" y="1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1C8E008B-DBFC-5710-56F7-7DD389AAF017}"/>
              </a:ext>
            </a:extLst>
          </p:cNvPr>
          <p:cNvSpPr/>
          <p:nvPr/>
        </p:nvSpPr>
        <p:spPr>
          <a:xfrm>
            <a:off x="5876313" y="2238375"/>
            <a:ext cx="48259" cy="92075"/>
          </a:xfrm>
          <a:custGeom>
            <a:avLst/>
            <a:gdLst>
              <a:gd name="connsiteX0" fmla="*/ 48237 w 48259"/>
              <a:gd name="connsiteY0" fmla="*/ 0 h 92075"/>
              <a:gd name="connsiteX1" fmla="*/ 6962 w 48259"/>
              <a:gd name="connsiteY1" fmla="*/ 41275 h 92075"/>
              <a:gd name="connsiteX2" fmla="*/ 16487 w 48259"/>
              <a:gd name="connsiteY2" fmla="*/ 92075 h 92075"/>
              <a:gd name="connsiteX3" fmla="*/ 612 w 48259"/>
              <a:gd name="connsiteY3" fmla="*/ 41275 h 92075"/>
              <a:gd name="connsiteX4" fmla="*/ 48237 w 48259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59" h="92075">
                <a:moveTo>
                  <a:pt x="48237" y="0"/>
                </a:moveTo>
                <a:cubicBezTo>
                  <a:pt x="49295" y="0"/>
                  <a:pt x="12254" y="25929"/>
                  <a:pt x="6962" y="41275"/>
                </a:cubicBezTo>
                <a:cubicBezTo>
                  <a:pt x="1670" y="56621"/>
                  <a:pt x="17545" y="92075"/>
                  <a:pt x="16487" y="92075"/>
                </a:cubicBezTo>
                <a:cubicBezTo>
                  <a:pt x="15429" y="92075"/>
                  <a:pt x="-3621" y="54504"/>
                  <a:pt x="612" y="41275"/>
                </a:cubicBezTo>
                <a:cubicBezTo>
                  <a:pt x="4845" y="28046"/>
                  <a:pt x="47179" y="0"/>
                  <a:pt x="4823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E809FDCA-FA63-397A-DA2C-351BDFA49311}"/>
              </a:ext>
            </a:extLst>
          </p:cNvPr>
          <p:cNvSpPr/>
          <p:nvPr/>
        </p:nvSpPr>
        <p:spPr>
          <a:xfrm>
            <a:off x="5901076" y="2111140"/>
            <a:ext cx="147299" cy="187560"/>
          </a:xfrm>
          <a:custGeom>
            <a:avLst/>
            <a:gdLst>
              <a:gd name="connsiteX0" fmla="*/ 1249 w 147299"/>
              <a:gd name="connsiteY0" fmla="*/ 235 h 187560"/>
              <a:gd name="connsiteX1" fmla="*/ 4424 w 147299"/>
              <a:gd name="connsiteY1" fmla="*/ 85960 h 187560"/>
              <a:gd name="connsiteX2" fmla="*/ 36174 w 147299"/>
              <a:gd name="connsiteY2" fmla="*/ 130410 h 187560"/>
              <a:gd name="connsiteX3" fmla="*/ 109199 w 147299"/>
              <a:gd name="connsiteY3" fmla="*/ 171685 h 187560"/>
              <a:gd name="connsiteX4" fmla="*/ 147299 w 147299"/>
              <a:gd name="connsiteY4" fmla="*/ 187560 h 187560"/>
              <a:gd name="connsiteX5" fmla="*/ 55224 w 147299"/>
              <a:gd name="connsiteY5" fmla="*/ 149460 h 187560"/>
              <a:gd name="connsiteX6" fmla="*/ 13949 w 147299"/>
              <a:gd name="connsiteY6" fmla="*/ 114535 h 187560"/>
              <a:gd name="connsiteX7" fmla="*/ 1249 w 147299"/>
              <a:gd name="connsiteY7" fmla="*/ 235 h 18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299" h="187560">
                <a:moveTo>
                  <a:pt x="1249" y="235"/>
                </a:moveTo>
                <a:cubicBezTo>
                  <a:pt x="-338" y="-4527"/>
                  <a:pt x="-1397" y="64264"/>
                  <a:pt x="4424" y="85960"/>
                </a:cubicBezTo>
                <a:cubicBezTo>
                  <a:pt x="10245" y="107656"/>
                  <a:pt x="18712" y="116123"/>
                  <a:pt x="36174" y="130410"/>
                </a:cubicBezTo>
                <a:cubicBezTo>
                  <a:pt x="53636" y="144697"/>
                  <a:pt x="90678" y="162160"/>
                  <a:pt x="109199" y="171685"/>
                </a:cubicBezTo>
                <a:cubicBezTo>
                  <a:pt x="127720" y="181210"/>
                  <a:pt x="147299" y="187560"/>
                  <a:pt x="147299" y="187560"/>
                </a:cubicBezTo>
                <a:cubicBezTo>
                  <a:pt x="138303" y="183856"/>
                  <a:pt x="77449" y="161631"/>
                  <a:pt x="55224" y="149460"/>
                </a:cubicBezTo>
                <a:cubicBezTo>
                  <a:pt x="32999" y="137289"/>
                  <a:pt x="22416" y="135173"/>
                  <a:pt x="13949" y="114535"/>
                </a:cubicBezTo>
                <a:cubicBezTo>
                  <a:pt x="5482" y="93897"/>
                  <a:pt x="2836" y="4997"/>
                  <a:pt x="1249" y="2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67FC4FBD-6A6A-07BB-C254-78150D01546F}"/>
              </a:ext>
            </a:extLst>
          </p:cNvPr>
          <p:cNvSpPr/>
          <p:nvPr/>
        </p:nvSpPr>
        <p:spPr>
          <a:xfrm>
            <a:off x="5969000" y="2276852"/>
            <a:ext cx="146050" cy="50446"/>
          </a:xfrm>
          <a:custGeom>
            <a:avLst/>
            <a:gdLst>
              <a:gd name="connsiteX0" fmla="*/ 0 w 146050"/>
              <a:gd name="connsiteY0" fmla="*/ 50423 h 50446"/>
              <a:gd name="connsiteX1" fmla="*/ 111125 w 146050"/>
              <a:gd name="connsiteY1" fmla="*/ 2798 h 50446"/>
              <a:gd name="connsiteX2" fmla="*/ 146050 w 146050"/>
              <a:gd name="connsiteY2" fmla="*/ 5973 h 50446"/>
              <a:gd name="connsiteX3" fmla="*/ 111125 w 146050"/>
              <a:gd name="connsiteY3" fmla="*/ 9148 h 50446"/>
              <a:gd name="connsiteX4" fmla="*/ 0 w 146050"/>
              <a:gd name="connsiteY4" fmla="*/ 50423 h 5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50446">
                <a:moveTo>
                  <a:pt x="0" y="50423"/>
                </a:moveTo>
                <a:cubicBezTo>
                  <a:pt x="0" y="49365"/>
                  <a:pt x="86783" y="10206"/>
                  <a:pt x="111125" y="2798"/>
                </a:cubicBezTo>
                <a:cubicBezTo>
                  <a:pt x="135467" y="-4610"/>
                  <a:pt x="146050" y="4915"/>
                  <a:pt x="146050" y="5973"/>
                </a:cubicBezTo>
                <a:cubicBezTo>
                  <a:pt x="146050" y="7031"/>
                  <a:pt x="131233" y="2269"/>
                  <a:pt x="111125" y="9148"/>
                </a:cubicBezTo>
                <a:cubicBezTo>
                  <a:pt x="91017" y="16027"/>
                  <a:pt x="0" y="51481"/>
                  <a:pt x="0" y="504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21D72079-4B25-85CA-C58F-DF24BDC5E464}"/>
              </a:ext>
            </a:extLst>
          </p:cNvPr>
          <p:cNvSpPr/>
          <p:nvPr/>
        </p:nvSpPr>
        <p:spPr>
          <a:xfrm>
            <a:off x="5922245" y="1404490"/>
            <a:ext cx="288889" cy="484215"/>
          </a:xfrm>
          <a:custGeom>
            <a:avLst/>
            <a:gdLst>
              <a:gd name="connsiteX0" fmla="*/ 288055 w 288889"/>
              <a:gd name="connsiteY0" fmla="*/ 2035 h 484215"/>
              <a:gd name="connsiteX1" fmla="*/ 72155 w 288889"/>
              <a:gd name="connsiteY1" fmla="*/ 322710 h 484215"/>
              <a:gd name="connsiteX2" fmla="*/ 2305 w 288889"/>
              <a:gd name="connsiteY2" fmla="*/ 481460 h 484215"/>
              <a:gd name="connsiteX3" fmla="*/ 142005 w 288889"/>
              <a:gd name="connsiteY3" fmla="*/ 198885 h 484215"/>
              <a:gd name="connsiteX4" fmla="*/ 288055 w 288889"/>
              <a:gd name="connsiteY4" fmla="*/ 2035 h 48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889" h="484215">
                <a:moveTo>
                  <a:pt x="288055" y="2035"/>
                </a:moveTo>
                <a:cubicBezTo>
                  <a:pt x="276413" y="22672"/>
                  <a:pt x="119780" y="242806"/>
                  <a:pt x="72155" y="322710"/>
                </a:cubicBezTo>
                <a:cubicBezTo>
                  <a:pt x="24530" y="402614"/>
                  <a:pt x="-9337" y="502097"/>
                  <a:pt x="2305" y="481460"/>
                </a:cubicBezTo>
                <a:cubicBezTo>
                  <a:pt x="13947" y="460823"/>
                  <a:pt x="97555" y="275085"/>
                  <a:pt x="142005" y="198885"/>
                </a:cubicBezTo>
                <a:cubicBezTo>
                  <a:pt x="186455" y="122685"/>
                  <a:pt x="299697" y="-18602"/>
                  <a:pt x="288055" y="20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5B0CAB0A-2B13-0375-72BC-7FD7DA273099}"/>
              </a:ext>
            </a:extLst>
          </p:cNvPr>
          <p:cNvSpPr/>
          <p:nvPr/>
        </p:nvSpPr>
        <p:spPr>
          <a:xfrm>
            <a:off x="5759234" y="1891913"/>
            <a:ext cx="187635" cy="375465"/>
          </a:xfrm>
          <a:custGeom>
            <a:avLst/>
            <a:gdLst>
              <a:gd name="connsiteX0" fmla="*/ 187541 w 187635"/>
              <a:gd name="connsiteY0" fmla="*/ 387 h 375465"/>
              <a:gd name="connsiteX1" fmla="*/ 60541 w 187635"/>
              <a:gd name="connsiteY1" fmla="*/ 216287 h 375465"/>
              <a:gd name="connsiteX2" fmla="*/ 216 w 187635"/>
              <a:gd name="connsiteY2" fmla="*/ 375037 h 375465"/>
              <a:gd name="connsiteX3" fmla="*/ 79591 w 187635"/>
              <a:gd name="connsiteY3" fmla="*/ 168662 h 375465"/>
              <a:gd name="connsiteX4" fmla="*/ 187541 w 187635"/>
              <a:gd name="connsiteY4" fmla="*/ 38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35" h="375465">
                <a:moveTo>
                  <a:pt x="187541" y="387"/>
                </a:moveTo>
                <a:cubicBezTo>
                  <a:pt x="184366" y="8325"/>
                  <a:pt x="91762" y="153845"/>
                  <a:pt x="60541" y="216287"/>
                </a:cubicBezTo>
                <a:cubicBezTo>
                  <a:pt x="29320" y="278729"/>
                  <a:pt x="-2959" y="382975"/>
                  <a:pt x="216" y="375037"/>
                </a:cubicBezTo>
                <a:cubicBezTo>
                  <a:pt x="3391" y="367099"/>
                  <a:pt x="46253" y="228987"/>
                  <a:pt x="79591" y="168662"/>
                </a:cubicBezTo>
                <a:cubicBezTo>
                  <a:pt x="112929" y="108337"/>
                  <a:pt x="190716" y="-7551"/>
                  <a:pt x="187541" y="3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C72A7D8C-F386-D1FF-6C0A-77577B5B2551}"/>
              </a:ext>
            </a:extLst>
          </p:cNvPr>
          <p:cNvSpPr/>
          <p:nvPr/>
        </p:nvSpPr>
        <p:spPr>
          <a:xfrm>
            <a:off x="6268971" y="1352442"/>
            <a:ext cx="295613" cy="63845"/>
          </a:xfrm>
          <a:custGeom>
            <a:avLst/>
            <a:gdLst>
              <a:gd name="connsiteX0" fmla="*/ 1654 w 295613"/>
              <a:gd name="connsiteY0" fmla="*/ 63608 h 63845"/>
              <a:gd name="connsiteX1" fmla="*/ 293754 w 295613"/>
              <a:gd name="connsiteY1" fmla="*/ 108 h 63845"/>
              <a:gd name="connsiteX2" fmla="*/ 128654 w 295613"/>
              <a:gd name="connsiteY2" fmla="*/ 47733 h 63845"/>
              <a:gd name="connsiteX3" fmla="*/ 173104 w 295613"/>
              <a:gd name="connsiteY3" fmla="*/ 22333 h 63845"/>
              <a:gd name="connsiteX4" fmla="*/ 1654 w 295613"/>
              <a:gd name="connsiteY4" fmla="*/ 63608 h 6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13" h="63845">
                <a:moveTo>
                  <a:pt x="1654" y="63608"/>
                </a:moveTo>
                <a:cubicBezTo>
                  <a:pt x="21762" y="59904"/>
                  <a:pt x="272587" y="2754"/>
                  <a:pt x="293754" y="108"/>
                </a:cubicBezTo>
                <a:cubicBezTo>
                  <a:pt x="314921" y="-2538"/>
                  <a:pt x="148762" y="44029"/>
                  <a:pt x="128654" y="47733"/>
                </a:cubicBezTo>
                <a:cubicBezTo>
                  <a:pt x="108546" y="51437"/>
                  <a:pt x="195329" y="18100"/>
                  <a:pt x="173104" y="22333"/>
                </a:cubicBezTo>
                <a:cubicBezTo>
                  <a:pt x="150879" y="26566"/>
                  <a:pt x="-18454" y="67312"/>
                  <a:pt x="1654" y="636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3EB29CF0-94B2-8F2F-90BE-2A4C64C94ABB}"/>
              </a:ext>
            </a:extLst>
          </p:cNvPr>
          <p:cNvSpPr/>
          <p:nvPr/>
        </p:nvSpPr>
        <p:spPr>
          <a:xfrm>
            <a:off x="6997696" y="1666606"/>
            <a:ext cx="57154" cy="274235"/>
          </a:xfrm>
          <a:custGeom>
            <a:avLst/>
            <a:gdLst>
              <a:gd name="connsiteX0" fmla="*/ 4 w 57154"/>
              <a:gd name="connsiteY0" fmla="*/ 269 h 274235"/>
              <a:gd name="connsiteX1" fmla="*/ 53979 w 57154"/>
              <a:gd name="connsiteY1" fmla="*/ 165369 h 274235"/>
              <a:gd name="connsiteX2" fmla="*/ 25404 w 57154"/>
              <a:gd name="connsiteY2" fmla="*/ 273319 h 274235"/>
              <a:gd name="connsiteX3" fmla="*/ 57154 w 57154"/>
              <a:gd name="connsiteY3" fmla="*/ 206644 h 274235"/>
              <a:gd name="connsiteX4" fmla="*/ 4 w 57154"/>
              <a:gd name="connsiteY4" fmla="*/ 269 h 27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4" h="274235">
                <a:moveTo>
                  <a:pt x="4" y="269"/>
                </a:moveTo>
                <a:cubicBezTo>
                  <a:pt x="-525" y="-6610"/>
                  <a:pt x="49746" y="119861"/>
                  <a:pt x="53979" y="165369"/>
                </a:cubicBezTo>
                <a:cubicBezTo>
                  <a:pt x="58212" y="210877"/>
                  <a:pt x="24875" y="266440"/>
                  <a:pt x="25404" y="273319"/>
                </a:cubicBezTo>
                <a:cubicBezTo>
                  <a:pt x="25933" y="280198"/>
                  <a:pt x="57154" y="247390"/>
                  <a:pt x="57154" y="206644"/>
                </a:cubicBezTo>
                <a:cubicBezTo>
                  <a:pt x="57154" y="165898"/>
                  <a:pt x="533" y="7148"/>
                  <a:pt x="4" y="2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850DC7DB-B1C9-8693-8846-1F5FFAD04BA5}"/>
              </a:ext>
            </a:extLst>
          </p:cNvPr>
          <p:cNvSpPr/>
          <p:nvPr/>
        </p:nvSpPr>
        <p:spPr>
          <a:xfrm>
            <a:off x="7169131" y="1666831"/>
            <a:ext cx="50842" cy="320901"/>
          </a:xfrm>
          <a:custGeom>
            <a:avLst/>
            <a:gdLst>
              <a:gd name="connsiteX0" fmla="*/ 19 w 50842"/>
              <a:gd name="connsiteY0" fmla="*/ 44 h 320901"/>
              <a:gd name="connsiteX1" fmla="*/ 44469 w 50842"/>
              <a:gd name="connsiteY1" fmla="*/ 231819 h 320901"/>
              <a:gd name="connsiteX2" fmla="*/ 15894 w 50842"/>
              <a:gd name="connsiteY2" fmla="*/ 320719 h 320901"/>
              <a:gd name="connsiteX3" fmla="*/ 50819 w 50842"/>
              <a:gd name="connsiteY3" fmla="*/ 212769 h 320901"/>
              <a:gd name="connsiteX4" fmla="*/ 19 w 50842"/>
              <a:gd name="connsiteY4" fmla="*/ 44 h 32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2" h="320901">
                <a:moveTo>
                  <a:pt x="19" y="44"/>
                </a:moveTo>
                <a:cubicBezTo>
                  <a:pt x="-1039" y="3219"/>
                  <a:pt x="41823" y="178373"/>
                  <a:pt x="44469" y="231819"/>
                </a:cubicBezTo>
                <a:cubicBezTo>
                  <a:pt x="47115" y="285265"/>
                  <a:pt x="14836" y="323894"/>
                  <a:pt x="15894" y="320719"/>
                </a:cubicBezTo>
                <a:cubicBezTo>
                  <a:pt x="16952" y="317544"/>
                  <a:pt x="51877" y="259865"/>
                  <a:pt x="50819" y="212769"/>
                </a:cubicBezTo>
                <a:cubicBezTo>
                  <a:pt x="49761" y="165673"/>
                  <a:pt x="1077" y="-3131"/>
                  <a:pt x="19" y="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552333FB-0F2C-3D3A-F000-B3CE81A920A7}"/>
              </a:ext>
            </a:extLst>
          </p:cNvPr>
          <p:cNvSpPr/>
          <p:nvPr/>
        </p:nvSpPr>
        <p:spPr>
          <a:xfrm>
            <a:off x="7213565" y="2434790"/>
            <a:ext cx="28774" cy="401262"/>
          </a:xfrm>
          <a:custGeom>
            <a:avLst/>
            <a:gdLst>
              <a:gd name="connsiteX0" fmla="*/ 35 w 28774"/>
              <a:gd name="connsiteY0" fmla="*/ 435 h 401262"/>
              <a:gd name="connsiteX1" fmla="*/ 22260 w 28774"/>
              <a:gd name="connsiteY1" fmla="*/ 206810 h 401262"/>
              <a:gd name="connsiteX2" fmla="*/ 3210 w 28774"/>
              <a:gd name="connsiteY2" fmla="*/ 400485 h 401262"/>
              <a:gd name="connsiteX3" fmla="*/ 28610 w 28774"/>
              <a:gd name="connsiteY3" fmla="*/ 263960 h 401262"/>
              <a:gd name="connsiteX4" fmla="*/ 35 w 28774"/>
              <a:gd name="connsiteY4" fmla="*/ 435 h 4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74" h="401262">
                <a:moveTo>
                  <a:pt x="35" y="435"/>
                </a:moveTo>
                <a:cubicBezTo>
                  <a:pt x="-1023" y="-9090"/>
                  <a:pt x="21731" y="140135"/>
                  <a:pt x="22260" y="206810"/>
                </a:cubicBezTo>
                <a:cubicBezTo>
                  <a:pt x="22789" y="273485"/>
                  <a:pt x="2152" y="390960"/>
                  <a:pt x="3210" y="400485"/>
                </a:cubicBezTo>
                <a:cubicBezTo>
                  <a:pt x="4268" y="410010"/>
                  <a:pt x="25964" y="330106"/>
                  <a:pt x="28610" y="263960"/>
                </a:cubicBezTo>
                <a:cubicBezTo>
                  <a:pt x="31256" y="197814"/>
                  <a:pt x="1093" y="9960"/>
                  <a:pt x="35" y="4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6F43554A-065B-7B9A-FE30-E868B605D3A0}"/>
              </a:ext>
            </a:extLst>
          </p:cNvPr>
          <p:cNvSpPr/>
          <p:nvPr/>
        </p:nvSpPr>
        <p:spPr>
          <a:xfrm>
            <a:off x="7113613" y="2773506"/>
            <a:ext cx="173502" cy="436998"/>
          </a:xfrm>
          <a:custGeom>
            <a:avLst/>
            <a:gdLst>
              <a:gd name="connsiteX0" fmla="*/ 173012 w 173502"/>
              <a:gd name="connsiteY0" fmla="*/ 1444 h 436998"/>
              <a:gd name="connsiteX1" fmla="*/ 39662 w 173502"/>
              <a:gd name="connsiteY1" fmla="*/ 357044 h 436998"/>
              <a:gd name="connsiteX2" fmla="*/ 1562 w 173502"/>
              <a:gd name="connsiteY2" fmla="*/ 430069 h 436998"/>
              <a:gd name="connsiteX3" fmla="*/ 80937 w 173502"/>
              <a:gd name="connsiteY3" fmla="*/ 239569 h 436998"/>
              <a:gd name="connsiteX4" fmla="*/ 173012 w 173502"/>
              <a:gd name="connsiteY4" fmla="*/ 1444 h 43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502" h="436998">
                <a:moveTo>
                  <a:pt x="173012" y="1444"/>
                </a:moveTo>
                <a:cubicBezTo>
                  <a:pt x="166133" y="21023"/>
                  <a:pt x="68237" y="285607"/>
                  <a:pt x="39662" y="357044"/>
                </a:cubicBezTo>
                <a:cubicBezTo>
                  <a:pt x="11087" y="428482"/>
                  <a:pt x="-5317" y="449648"/>
                  <a:pt x="1562" y="430069"/>
                </a:cubicBezTo>
                <a:cubicBezTo>
                  <a:pt x="8441" y="410490"/>
                  <a:pt x="49187" y="312594"/>
                  <a:pt x="80937" y="239569"/>
                </a:cubicBezTo>
                <a:cubicBezTo>
                  <a:pt x="112687" y="166544"/>
                  <a:pt x="179891" y="-18135"/>
                  <a:pt x="173012" y="14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4715F0D3-DB24-9652-BF55-8A23B67B9A67}"/>
              </a:ext>
            </a:extLst>
          </p:cNvPr>
          <p:cNvSpPr/>
          <p:nvPr/>
        </p:nvSpPr>
        <p:spPr>
          <a:xfrm>
            <a:off x="7019921" y="2200244"/>
            <a:ext cx="61954" cy="127113"/>
          </a:xfrm>
          <a:custGeom>
            <a:avLst/>
            <a:gdLst>
              <a:gd name="connsiteX0" fmla="*/ 4 w 61954"/>
              <a:gd name="connsiteY0" fmla="*/ 31 h 127113"/>
              <a:gd name="connsiteX1" fmla="*/ 57154 w 61954"/>
              <a:gd name="connsiteY1" fmla="*/ 85756 h 127113"/>
              <a:gd name="connsiteX2" fmla="*/ 53979 w 61954"/>
              <a:gd name="connsiteY2" fmla="*/ 127031 h 127113"/>
              <a:gd name="connsiteX3" fmla="*/ 60329 w 61954"/>
              <a:gd name="connsiteY3" fmla="*/ 76231 h 127113"/>
              <a:gd name="connsiteX4" fmla="*/ 4 w 61954"/>
              <a:gd name="connsiteY4" fmla="*/ 31 h 12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54" h="127113">
                <a:moveTo>
                  <a:pt x="4" y="31"/>
                </a:moveTo>
                <a:cubicBezTo>
                  <a:pt x="-525" y="1618"/>
                  <a:pt x="48158" y="64589"/>
                  <a:pt x="57154" y="85756"/>
                </a:cubicBezTo>
                <a:cubicBezTo>
                  <a:pt x="66150" y="106923"/>
                  <a:pt x="53450" y="128618"/>
                  <a:pt x="53979" y="127031"/>
                </a:cubicBezTo>
                <a:cubicBezTo>
                  <a:pt x="54508" y="125444"/>
                  <a:pt x="66150" y="94752"/>
                  <a:pt x="60329" y="76231"/>
                </a:cubicBezTo>
                <a:cubicBezTo>
                  <a:pt x="54508" y="57710"/>
                  <a:pt x="533" y="-1556"/>
                  <a:pt x="4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2B1F395E-672C-5992-8EE1-5175570E7A8F}"/>
              </a:ext>
            </a:extLst>
          </p:cNvPr>
          <p:cNvSpPr/>
          <p:nvPr/>
        </p:nvSpPr>
        <p:spPr>
          <a:xfrm>
            <a:off x="7108725" y="2104626"/>
            <a:ext cx="81184" cy="344330"/>
          </a:xfrm>
          <a:custGeom>
            <a:avLst/>
            <a:gdLst>
              <a:gd name="connsiteX0" fmla="*/ 100 w 81184"/>
              <a:gd name="connsiteY0" fmla="*/ 399 h 344330"/>
              <a:gd name="connsiteX1" fmla="*/ 60425 w 81184"/>
              <a:gd name="connsiteY1" fmla="*/ 194074 h 344330"/>
              <a:gd name="connsiteX2" fmla="*/ 76300 w 81184"/>
              <a:gd name="connsiteY2" fmla="*/ 343299 h 344330"/>
              <a:gd name="connsiteX3" fmla="*/ 76300 w 81184"/>
              <a:gd name="connsiteY3" fmla="*/ 248049 h 344330"/>
              <a:gd name="connsiteX4" fmla="*/ 100 w 81184"/>
              <a:gd name="connsiteY4" fmla="*/ 399 h 34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4" h="344330">
                <a:moveTo>
                  <a:pt x="100" y="399"/>
                </a:moveTo>
                <a:cubicBezTo>
                  <a:pt x="-2546" y="-8597"/>
                  <a:pt x="47725" y="136924"/>
                  <a:pt x="60425" y="194074"/>
                </a:cubicBezTo>
                <a:cubicBezTo>
                  <a:pt x="73125" y="251224"/>
                  <a:pt x="73654" y="334303"/>
                  <a:pt x="76300" y="343299"/>
                </a:cubicBezTo>
                <a:cubicBezTo>
                  <a:pt x="78946" y="352295"/>
                  <a:pt x="85825" y="300966"/>
                  <a:pt x="76300" y="248049"/>
                </a:cubicBezTo>
                <a:cubicBezTo>
                  <a:pt x="66775" y="195132"/>
                  <a:pt x="2746" y="9395"/>
                  <a:pt x="100" y="3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BAE7201F-95C3-DE8B-BCB6-AA56CC322148}"/>
              </a:ext>
            </a:extLst>
          </p:cNvPr>
          <p:cNvSpPr/>
          <p:nvPr/>
        </p:nvSpPr>
        <p:spPr>
          <a:xfrm>
            <a:off x="5889622" y="2533650"/>
            <a:ext cx="69679" cy="104775"/>
          </a:xfrm>
          <a:custGeom>
            <a:avLst/>
            <a:gdLst>
              <a:gd name="connsiteX0" fmla="*/ 53978 w 69679"/>
              <a:gd name="connsiteY0" fmla="*/ 0 h 104775"/>
              <a:gd name="connsiteX1" fmla="*/ 63503 w 69679"/>
              <a:gd name="connsiteY1" fmla="*/ 53975 h 104775"/>
              <a:gd name="connsiteX2" fmla="*/ 3 w 69679"/>
              <a:gd name="connsiteY2" fmla="*/ 104775 h 104775"/>
              <a:gd name="connsiteX3" fmla="*/ 66678 w 69679"/>
              <a:gd name="connsiteY3" fmla="*/ 53975 h 104775"/>
              <a:gd name="connsiteX4" fmla="*/ 53978 w 69679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79" h="104775">
                <a:moveTo>
                  <a:pt x="53978" y="0"/>
                </a:moveTo>
                <a:cubicBezTo>
                  <a:pt x="53449" y="0"/>
                  <a:pt x="72499" y="36513"/>
                  <a:pt x="63503" y="53975"/>
                </a:cubicBezTo>
                <a:cubicBezTo>
                  <a:pt x="54507" y="71438"/>
                  <a:pt x="-526" y="104775"/>
                  <a:pt x="3" y="104775"/>
                </a:cubicBezTo>
                <a:cubicBezTo>
                  <a:pt x="532" y="104775"/>
                  <a:pt x="55566" y="68263"/>
                  <a:pt x="66678" y="53975"/>
                </a:cubicBezTo>
                <a:cubicBezTo>
                  <a:pt x="77791" y="39688"/>
                  <a:pt x="54507" y="0"/>
                  <a:pt x="5397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0D4D25A5-9E52-5D24-E945-F63A49E83B3D}"/>
              </a:ext>
            </a:extLst>
          </p:cNvPr>
          <p:cNvSpPr/>
          <p:nvPr/>
        </p:nvSpPr>
        <p:spPr>
          <a:xfrm>
            <a:off x="5816362" y="2657407"/>
            <a:ext cx="63742" cy="200524"/>
          </a:xfrm>
          <a:custGeom>
            <a:avLst/>
            <a:gdLst>
              <a:gd name="connsiteX0" fmla="*/ 63738 w 63742"/>
              <a:gd name="connsiteY0" fmla="*/ 68 h 200524"/>
              <a:gd name="connsiteX1" fmla="*/ 6588 w 63742"/>
              <a:gd name="connsiteY1" fmla="*/ 155643 h 200524"/>
              <a:gd name="connsiteX2" fmla="*/ 3413 w 63742"/>
              <a:gd name="connsiteY2" fmla="*/ 200093 h 200524"/>
              <a:gd name="connsiteX3" fmla="*/ 3413 w 63742"/>
              <a:gd name="connsiteY3" fmla="*/ 136593 h 200524"/>
              <a:gd name="connsiteX4" fmla="*/ 63738 w 63742"/>
              <a:gd name="connsiteY4" fmla="*/ 68 h 20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42" h="200524">
                <a:moveTo>
                  <a:pt x="63738" y="68"/>
                </a:moveTo>
                <a:cubicBezTo>
                  <a:pt x="64267" y="3243"/>
                  <a:pt x="16642" y="122305"/>
                  <a:pt x="6588" y="155643"/>
                </a:cubicBezTo>
                <a:cubicBezTo>
                  <a:pt x="-3466" y="188981"/>
                  <a:pt x="3942" y="203268"/>
                  <a:pt x="3413" y="200093"/>
                </a:cubicBezTo>
                <a:cubicBezTo>
                  <a:pt x="2884" y="196918"/>
                  <a:pt x="-3995" y="168343"/>
                  <a:pt x="3413" y="136593"/>
                </a:cubicBezTo>
                <a:cubicBezTo>
                  <a:pt x="10821" y="104843"/>
                  <a:pt x="63209" y="-3107"/>
                  <a:pt x="63738" y="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9215DF83-466E-F8D4-F6E4-50E1173FD73C}"/>
              </a:ext>
            </a:extLst>
          </p:cNvPr>
          <p:cNvSpPr/>
          <p:nvPr/>
        </p:nvSpPr>
        <p:spPr>
          <a:xfrm>
            <a:off x="6781241" y="2711343"/>
            <a:ext cx="25968" cy="143315"/>
          </a:xfrm>
          <a:custGeom>
            <a:avLst/>
            <a:gdLst>
              <a:gd name="connsiteX0" fmla="*/ 25959 w 25968"/>
              <a:gd name="connsiteY0" fmla="*/ 107 h 143315"/>
              <a:gd name="connsiteX1" fmla="*/ 3734 w 25968"/>
              <a:gd name="connsiteY1" fmla="*/ 89007 h 143315"/>
              <a:gd name="connsiteX2" fmla="*/ 13259 w 25968"/>
              <a:gd name="connsiteY2" fmla="*/ 142982 h 143315"/>
              <a:gd name="connsiteX3" fmla="*/ 559 w 25968"/>
              <a:gd name="connsiteY3" fmla="*/ 108057 h 143315"/>
              <a:gd name="connsiteX4" fmla="*/ 25959 w 25968"/>
              <a:gd name="connsiteY4" fmla="*/ 107 h 1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68" h="143315">
                <a:moveTo>
                  <a:pt x="25959" y="107"/>
                </a:moveTo>
                <a:cubicBezTo>
                  <a:pt x="26488" y="-3068"/>
                  <a:pt x="5851" y="65194"/>
                  <a:pt x="3734" y="89007"/>
                </a:cubicBezTo>
                <a:cubicBezTo>
                  <a:pt x="1617" y="112820"/>
                  <a:pt x="13788" y="139807"/>
                  <a:pt x="13259" y="142982"/>
                </a:cubicBezTo>
                <a:cubicBezTo>
                  <a:pt x="12730" y="146157"/>
                  <a:pt x="-3145" y="126049"/>
                  <a:pt x="559" y="108057"/>
                </a:cubicBezTo>
                <a:cubicBezTo>
                  <a:pt x="4263" y="90065"/>
                  <a:pt x="25430" y="3282"/>
                  <a:pt x="25959" y="1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01E82AEC-FC57-1692-E460-0E6A044210C3}"/>
              </a:ext>
            </a:extLst>
          </p:cNvPr>
          <p:cNvSpPr/>
          <p:nvPr/>
        </p:nvSpPr>
        <p:spPr>
          <a:xfrm>
            <a:off x="6755127" y="2927326"/>
            <a:ext cx="52094" cy="152492"/>
          </a:xfrm>
          <a:custGeom>
            <a:avLst/>
            <a:gdLst>
              <a:gd name="connsiteX0" fmla="*/ 52073 w 52094"/>
              <a:gd name="connsiteY0" fmla="*/ 24 h 152492"/>
              <a:gd name="connsiteX1" fmla="*/ 7623 w 52094"/>
              <a:gd name="connsiteY1" fmla="*/ 98449 h 152492"/>
              <a:gd name="connsiteX2" fmla="*/ 7623 w 52094"/>
              <a:gd name="connsiteY2" fmla="*/ 152424 h 152492"/>
              <a:gd name="connsiteX3" fmla="*/ 1273 w 52094"/>
              <a:gd name="connsiteY3" fmla="*/ 107974 h 152492"/>
              <a:gd name="connsiteX4" fmla="*/ 52073 w 52094"/>
              <a:gd name="connsiteY4" fmla="*/ 24 h 15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4" h="152492">
                <a:moveTo>
                  <a:pt x="52073" y="24"/>
                </a:moveTo>
                <a:cubicBezTo>
                  <a:pt x="53131" y="-1564"/>
                  <a:pt x="15031" y="73049"/>
                  <a:pt x="7623" y="98449"/>
                </a:cubicBezTo>
                <a:cubicBezTo>
                  <a:pt x="215" y="123849"/>
                  <a:pt x="8681" y="150836"/>
                  <a:pt x="7623" y="152424"/>
                </a:cubicBezTo>
                <a:cubicBezTo>
                  <a:pt x="6565" y="154012"/>
                  <a:pt x="-3489" y="127553"/>
                  <a:pt x="1273" y="107974"/>
                </a:cubicBezTo>
                <a:cubicBezTo>
                  <a:pt x="6035" y="88395"/>
                  <a:pt x="51015" y="1612"/>
                  <a:pt x="52073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649D6C9F-E260-091D-AE07-352F7A5BBC0E}"/>
              </a:ext>
            </a:extLst>
          </p:cNvPr>
          <p:cNvSpPr/>
          <p:nvPr/>
        </p:nvSpPr>
        <p:spPr>
          <a:xfrm>
            <a:off x="7143569" y="2059946"/>
            <a:ext cx="210358" cy="860058"/>
          </a:xfrm>
          <a:custGeom>
            <a:avLst/>
            <a:gdLst>
              <a:gd name="connsiteX0" fmla="*/ 181 w 210358"/>
              <a:gd name="connsiteY0" fmla="*/ 629 h 860058"/>
              <a:gd name="connsiteX1" fmla="*/ 190681 w 210358"/>
              <a:gd name="connsiteY1" fmla="*/ 397504 h 860058"/>
              <a:gd name="connsiteX2" fmla="*/ 187506 w 210358"/>
              <a:gd name="connsiteY2" fmla="*/ 343529 h 860058"/>
              <a:gd name="connsiteX3" fmla="*/ 190681 w 210358"/>
              <a:gd name="connsiteY3" fmla="*/ 464179 h 860058"/>
              <a:gd name="connsiteX4" fmla="*/ 171631 w 210358"/>
              <a:gd name="connsiteY4" fmla="*/ 692779 h 860058"/>
              <a:gd name="connsiteX5" fmla="*/ 181156 w 210358"/>
              <a:gd name="connsiteY5" fmla="*/ 588004 h 860058"/>
              <a:gd name="connsiteX6" fmla="*/ 120831 w 210358"/>
              <a:gd name="connsiteY6" fmla="*/ 857879 h 860058"/>
              <a:gd name="connsiteX7" fmla="*/ 209731 w 210358"/>
              <a:gd name="connsiteY7" fmla="*/ 413379 h 860058"/>
              <a:gd name="connsiteX8" fmla="*/ 162106 w 210358"/>
              <a:gd name="connsiteY8" fmla="*/ 324479 h 860058"/>
              <a:gd name="connsiteX9" fmla="*/ 193856 w 210358"/>
              <a:gd name="connsiteY9" fmla="*/ 356229 h 860058"/>
              <a:gd name="connsiteX10" fmla="*/ 114481 w 210358"/>
              <a:gd name="connsiteY10" fmla="*/ 165729 h 860058"/>
              <a:gd name="connsiteX11" fmla="*/ 177981 w 210358"/>
              <a:gd name="connsiteY11" fmla="*/ 324479 h 860058"/>
              <a:gd name="connsiteX12" fmla="*/ 155756 w 210358"/>
              <a:gd name="connsiteY12" fmla="*/ 305429 h 860058"/>
              <a:gd name="connsiteX13" fmla="*/ 181 w 210358"/>
              <a:gd name="connsiteY13" fmla="*/ 629 h 86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0358" h="860058">
                <a:moveTo>
                  <a:pt x="181" y="629"/>
                </a:moveTo>
                <a:cubicBezTo>
                  <a:pt x="6002" y="15975"/>
                  <a:pt x="159460" y="340354"/>
                  <a:pt x="190681" y="397504"/>
                </a:cubicBezTo>
                <a:cubicBezTo>
                  <a:pt x="221902" y="454654"/>
                  <a:pt x="187506" y="332417"/>
                  <a:pt x="187506" y="343529"/>
                </a:cubicBezTo>
                <a:cubicBezTo>
                  <a:pt x="187506" y="354641"/>
                  <a:pt x="193327" y="405971"/>
                  <a:pt x="190681" y="464179"/>
                </a:cubicBezTo>
                <a:cubicBezTo>
                  <a:pt x="188035" y="522387"/>
                  <a:pt x="173218" y="672142"/>
                  <a:pt x="171631" y="692779"/>
                </a:cubicBezTo>
                <a:cubicBezTo>
                  <a:pt x="170044" y="713416"/>
                  <a:pt x="189623" y="560487"/>
                  <a:pt x="181156" y="588004"/>
                </a:cubicBezTo>
                <a:cubicBezTo>
                  <a:pt x="172689" y="615521"/>
                  <a:pt x="116069" y="886983"/>
                  <a:pt x="120831" y="857879"/>
                </a:cubicBezTo>
                <a:cubicBezTo>
                  <a:pt x="125593" y="828775"/>
                  <a:pt x="202852" y="502279"/>
                  <a:pt x="209731" y="413379"/>
                </a:cubicBezTo>
                <a:cubicBezTo>
                  <a:pt x="216610" y="324479"/>
                  <a:pt x="164752" y="334004"/>
                  <a:pt x="162106" y="324479"/>
                </a:cubicBezTo>
                <a:cubicBezTo>
                  <a:pt x="159460" y="314954"/>
                  <a:pt x="201794" y="382687"/>
                  <a:pt x="193856" y="356229"/>
                </a:cubicBezTo>
                <a:cubicBezTo>
                  <a:pt x="185918" y="329771"/>
                  <a:pt x="117127" y="171021"/>
                  <a:pt x="114481" y="165729"/>
                </a:cubicBezTo>
                <a:cubicBezTo>
                  <a:pt x="111835" y="160437"/>
                  <a:pt x="171102" y="301196"/>
                  <a:pt x="177981" y="324479"/>
                </a:cubicBezTo>
                <a:cubicBezTo>
                  <a:pt x="184860" y="347762"/>
                  <a:pt x="181156" y="355700"/>
                  <a:pt x="155756" y="305429"/>
                </a:cubicBezTo>
                <a:cubicBezTo>
                  <a:pt x="130356" y="255158"/>
                  <a:pt x="-5640" y="-14717"/>
                  <a:pt x="181" y="6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500BAB90-F6E5-128C-4B45-EAED404BF0C9}"/>
              </a:ext>
            </a:extLst>
          </p:cNvPr>
          <p:cNvSpPr/>
          <p:nvPr/>
        </p:nvSpPr>
        <p:spPr>
          <a:xfrm>
            <a:off x="5634449" y="2041451"/>
            <a:ext cx="144081" cy="571605"/>
          </a:xfrm>
          <a:custGeom>
            <a:avLst/>
            <a:gdLst>
              <a:gd name="connsiteX0" fmla="*/ 144051 w 144081"/>
              <a:gd name="connsiteY0" fmla="*/ 74 h 571605"/>
              <a:gd name="connsiteX1" fmla="*/ 4351 w 144081"/>
              <a:gd name="connsiteY1" fmla="*/ 320749 h 571605"/>
              <a:gd name="connsiteX2" fmla="*/ 32926 w 144081"/>
              <a:gd name="connsiteY2" fmla="*/ 288999 h 571605"/>
              <a:gd name="connsiteX3" fmla="*/ 7526 w 144081"/>
              <a:gd name="connsiteY3" fmla="*/ 381074 h 571605"/>
              <a:gd name="connsiteX4" fmla="*/ 7526 w 144081"/>
              <a:gd name="connsiteY4" fmla="*/ 419174 h 571605"/>
              <a:gd name="connsiteX5" fmla="*/ 74201 w 144081"/>
              <a:gd name="connsiteY5" fmla="*/ 571574 h 571605"/>
              <a:gd name="connsiteX6" fmla="*/ 7526 w 144081"/>
              <a:gd name="connsiteY6" fmla="*/ 431874 h 571605"/>
              <a:gd name="connsiteX7" fmla="*/ 17051 w 144081"/>
              <a:gd name="connsiteY7" fmla="*/ 352499 h 571605"/>
              <a:gd name="connsiteX8" fmla="*/ 144051 w 144081"/>
              <a:gd name="connsiteY8" fmla="*/ 74 h 57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81" h="571605">
                <a:moveTo>
                  <a:pt x="144051" y="74"/>
                </a:moveTo>
                <a:cubicBezTo>
                  <a:pt x="141934" y="-5218"/>
                  <a:pt x="22872" y="272595"/>
                  <a:pt x="4351" y="320749"/>
                </a:cubicBezTo>
                <a:cubicBezTo>
                  <a:pt x="-14170" y="368903"/>
                  <a:pt x="32397" y="278945"/>
                  <a:pt x="32926" y="288999"/>
                </a:cubicBezTo>
                <a:cubicBezTo>
                  <a:pt x="33455" y="299053"/>
                  <a:pt x="11759" y="359378"/>
                  <a:pt x="7526" y="381074"/>
                </a:cubicBezTo>
                <a:cubicBezTo>
                  <a:pt x="3293" y="402770"/>
                  <a:pt x="-3586" y="387424"/>
                  <a:pt x="7526" y="419174"/>
                </a:cubicBezTo>
                <a:cubicBezTo>
                  <a:pt x="18638" y="450924"/>
                  <a:pt x="74201" y="569457"/>
                  <a:pt x="74201" y="571574"/>
                </a:cubicBezTo>
                <a:cubicBezTo>
                  <a:pt x="74201" y="573691"/>
                  <a:pt x="17051" y="468386"/>
                  <a:pt x="7526" y="431874"/>
                </a:cubicBezTo>
                <a:cubicBezTo>
                  <a:pt x="-1999" y="395362"/>
                  <a:pt x="-4645" y="419703"/>
                  <a:pt x="17051" y="352499"/>
                </a:cubicBezTo>
                <a:cubicBezTo>
                  <a:pt x="38747" y="285295"/>
                  <a:pt x="146168" y="5366"/>
                  <a:pt x="144051" y="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4834954B-F47A-F717-2720-A898303D661E}"/>
              </a:ext>
            </a:extLst>
          </p:cNvPr>
          <p:cNvSpPr/>
          <p:nvPr/>
        </p:nvSpPr>
        <p:spPr>
          <a:xfrm>
            <a:off x="5661025" y="2273300"/>
            <a:ext cx="16110" cy="288935"/>
          </a:xfrm>
          <a:custGeom>
            <a:avLst/>
            <a:gdLst>
              <a:gd name="connsiteX0" fmla="*/ 0 w 16110"/>
              <a:gd name="connsiteY0" fmla="*/ 0 h 288935"/>
              <a:gd name="connsiteX1" fmla="*/ 12700 w 16110"/>
              <a:gd name="connsiteY1" fmla="*/ 203200 h 288935"/>
              <a:gd name="connsiteX2" fmla="*/ 15875 w 16110"/>
              <a:gd name="connsiteY2" fmla="*/ 288925 h 288935"/>
              <a:gd name="connsiteX3" fmla="*/ 15875 w 16110"/>
              <a:gd name="connsiteY3" fmla="*/ 209550 h 288935"/>
              <a:gd name="connsiteX4" fmla="*/ 0 w 16110"/>
              <a:gd name="connsiteY4" fmla="*/ 0 h 28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0" h="288935">
                <a:moveTo>
                  <a:pt x="0" y="0"/>
                </a:moveTo>
                <a:cubicBezTo>
                  <a:pt x="5027" y="77523"/>
                  <a:pt x="10054" y="155046"/>
                  <a:pt x="12700" y="203200"/>
                </a:cubicBezTo>
                <a:cubicBezTo>
                  <a:pt x="15346" y="251354"/>
                  <a:pt x="15346" y="287867"/>
                  <a:pt x="15875" y="288925"/>
                </a:cubicBezTo>
                <a:cubicBezTo>
                  <a:pt x="16404" y="289983"/>
                  <a:pt x="15875" y="209550"/>
                  <a:pt x="15875" y="2095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5EBA9CAF-3582-55A4-B1DC-AF19F6C7E203}"/>
              </a:ext>
            </a:extLst>
          </p:cNvPr>
          <p:cNvSpPr/>
          <p:nvPr/>
        </p:nvSpPr>
        <p:spPr>
          <a:xfrm>
            <a:off x="5678104" y="1886909"/>
            <a:ext cx="227770" cy="644158"/>
          </a:xfrm>
          <a:custGeom>
            <a:avLst/>
            <a:gdLst>
              <a:gd name="connsiteX0" fmla="*/ 227396 w 227770"/>
              <a:gd name="connsiteY0" fmla="*/ 2216 h 644158"/>
              <a:gd name="connsiteX1" fmla="*/ 71821 w 227770"/>
              <a:gd name="connsiteY1" fmla="*/ 437191 h 644158"/>
              <a:gd name="connsiteX2" fmla="*/ 84521 w 227770"/>
              <a:gd name="connsiteY2" fmla="*/ 341941 h 644158"/>
              <a:gd name="connsiteX3" fmla="*/ 52771 w 227770"/>
              <a:gd name="connsiteY3" fmla="*/ 551491 h 644158"/>
              <a:gd name="connsiteX4" fmla="*/ 59121 w 227770"/>
              <a:gd name="connsiteY4" fmla="*/ 462591 h 644158"/>
              <a:gd name="connsiteX5" fmla="*/ 1971 w 227770"/>
              <a:gd name="connsiteY5" fmla="*/ 637216 h 644158"/>
              <a:gd name="connsiteX6" fmla="*/ 141671 w 227770"/>
              <a:gd name="connsiteY6" fmla="*/ 180016 h 644158"/>
              <a:gd name="connsiteX7" fmla="*/ 116271 w 227770"/>
              <a:gd name="connsiteY7" fmla="*/ 262566 h 644158"/>
              <a:gd name="connsiteX8" fmla="*/ 227396 w 227770"/>
              <a:gd name="connsiteY8" fmla="*/ 2216 h 6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70" h="644158">
                <a:moveTo>
                  <a:pt x="227396" y="2216"/>
                </a:moveTo>
                <a:cubicBezTo>
                  <a:pt x="219988" y="31320"/>
                  <a:pt x="95634" y="380570"/>
                  <a:pt x="71821" y="437191"/>
                </a:cubicBezTo>
                <a:cubicBezTo>
                  <a:pt x="48008" y="493812"/>
                  <a:pt x="87696" y="322891"/>
                  <a:pt x="84521" y="341941"/>
                </a:cubicBezTo>
                <a:cubicBezTo>
                  <a:pt x="81346" y="360991"/>
                  <a:pt x="57004" y="531383"/>
                  <a:pt x="52771" y="551491"/>
                </a:cubicBezTo>
                <a:cubicBezTo>
                  <a:pt x="48538" y="571599"/>
                  <a:pt x="67588" y="448303"/>
                  <a:pt x="59121" y="462591"/>
                </a:cubicBezTo>
                <a:cubicBezTo>
                  <a:pt x="50654" y="476879"/>
                  <a:pt x="-11787" y="684312"/>
                  <a:pt x="1971" y="637216"/>
                </a:cubicBezTo>
                <a:cubicBezTo>
                  <a:pt x="15729" y="590120"/>
                  <a:pt x="122621" y="242458"/>
                  <a:pt x="141671" y="180016"/>
                </a:cubicBezTo>
                <a:cubicBezTo>
                  <a:pt x="160721" y="117574"/>
                  <a:pt x="102513" y="285320"/>
                  <a:pt x="116271" y="262566"/>
                </a:cubicBezTo>
                <a:cubicBezTo>
                  <a:pt x="130029" y="239812"/>
                  <a:pt x="234804" y="-26888"/>
                  <a:pt x="227396" y="22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6BC8085-E146-F333-37B8-6A8ECFFCCAA3}"/>
              </a:ext>
            </a:extLst>
          </p:cNvPr>
          <p:cNvSpPr/>
          <p:nvPr/>
        </p:nvSpPr>
        <p:spPr>
          <a:xfrm>
            <a:off x="5772754" y="1351260"/>
            <a:ext cx="448196" cy="345665"/>
          </a:xfrm>
          <a:custGeom>
            <a:avLst/>
            <a:gdLst>
              <a:gd name="connsiteX0" fmla="*/ 447071 w 448196"/>
              <a:gd name="connsiteY0" fmla="*/ 1290 h 345665"/>
              <a:gd name="connsiteX1" fmla="*/ 56546 w 448196"/>
              <a:gd name="connsiteY1" fmla="*/ 236240 h 345665"/>
              <a:gd name="connsiteX2" fmla="*/ 100996 w 448196"/>
              <a:gd name="connsiteY2" fmla="*/ 217190 h 345665"/>
              <a:gd name="connsiteX3" fmla="*/ 2571 w 448196"/>
              <a:gd name="connsiteY3" fmla="*/ 344190 h 345665"/>
              <a:gd name="connsiteX4" fmla="*/ 224821 w 448196"/>
              <a:gd name="connsiteY4" fmla="*/ 118765 h 345665"/>
              <a:gd name="connsiteX5" fmla="*/ 177196 w 448196"/>
              <a:gd name="connsiteY5" fmla="*/ 140990 h 345665"/>
              <a:gd name="connsiteX6" fmla="*/ 447071 w 448196"/>
              <a:gd name="connsiteY6" fmla="*/ 1290 h 3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196" h="345665">
                <a:moveTo>
                  <a:pt x="447071" y="1290"/>
                </a:moveTo>
                <a:cubicBezTo>
                  <a:pt x="426963" y="17165"/>
                  <a:pt x="114225" y="200257"/>
                  <a:pt x="56546" y="236240"/>
                </a:cubicBezTo>
                <a:cubicBezTo>
                  <a:pt x="-1133" y="272223"/>
                  <a:pt x="109992" y="199198"/>
                  <a:pt x="100996" y="217190"/>
                </a:cubicBezTo>
                <a:cubicBezTo>
                  <a:pt x="92000" y="235182"/>
                  <a:pt x="-18066" y="360594"/>
                  <a:pt x="2571" y="344190"/>
                </a:cubicBezTo>
                <a:cubicBezTo>
                  <a:pt x="23208" y="327786"/>
                  <a:pt x="195717" y="152632"/>
                  <a:pt x="224821" y="118765"/>
                </a:cubicBezTo>
                <a:cubicBezTo>
                  <a:pt x="253925" y="84898"/>
                  <a:pt x="142800" y="161098"/>
                  <a:pt x="177196" y="140990"/>
                </a:cubicBezTo>
                <a:cubicBezTo>
                  <a:pt x="211592" y="120882"/>
                  <a:pt x="467179" y="-14585"/>
                  <a:pt x="447071" y="12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C0189DEA-34DA-B3C9-9D3C-C6306600AFDA}"/>
              </a:ext>
            </a:extLst>
          </p:cNvPr>
          <p:cNvSpPr/>
          <p:nvPr/>
        </p:nvSpPr>
        <p:spPr>
          <a:xfrm>
            <a:off x="5746575" y="1501663"/>
            <a:ext cx="346559" cy="474167"/>
          </a:xfrm>
          <a:custGeom>
            <a:avLst/>
            <a:gdLst>
              <a:gd name="connsiteX0" fmla="*/ 346250 w 346559"/>
              <a:gd name="connsiteY0" fmla="*/ 112 h 474167"/>
              <a:gd name="connsiteX1" fmla="*/ 108125 w 346559"/>
              <a:gd name="connsiteY1" fmla="*/ 206487 h 474167"/>
              <a:gd name="connsiteX2" fmla="*/ 3350 w 346559"/>
              <a:gd name="connsiteY2" fmla="*/ 384287 h 474167"/>
              <a:gd name="connsiteX3" fmla="*/ 70025 w 346559"/>
              <a:gd name="connsiteY3" fmla="*/ 292212 h 474167"/>
              <a:gd name="connsiteX4" fmla="*/ 175 w 346559"/>
              <a:gd name="connsiteY4" fmla="*/ 473187 h 474167"/>
              <a:gd name="connsiteX5" fmla="*/ 95425 w 346559"/>
              <a:gd name="connsiteY5" fmla="*/ 196962 h 474167"/>
              <a:gd name="connsiteX6" fmla="*/ 54150 w 346559"/>
              <a:gd name="connsiteY6" fmla="*/ 235062 h 474167"/>
              <a:gd name="connsiteX7" fmla="*/ 346250 w 346559"/>
              <a:gd name="connsiteY7" fmla="*/ 112 h 47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59" h="474167">
                <a:moveTo>
                  <a:pt x="346250" y="112"/>
                </a:moveTo>
                <a:cubicBezTo>
                  <a:pt x="355246" y="-4650"/>
                  <a:pt x="165275" y="142458"/>
                  <a:pt x="108125" y="206487"/>
                </a:cubicBezTo>
                <a:cubicBezTo>
                  <a:pt x="50975" y="270516"/>
                  <a:pt x="9700" y="369999"/>
                  <a:pt x="3350" y="384287"/>
                </a:cubicBezTo>
                <a:cubicBezTo>
                  <a:pt x="-3000" y="398575"/>
                  <a:pt x="70554" y="277395"/>
                  <a:pt x="70025" y="292212"/>
                </a:cubicBezTo>
                <a:cubicBezTo>
                  <a:pt x="69496" y="307029"/>
                  <a:pt x="-4058" y="489062"/>
                  <a:pt x="175" y="473187"/>
                </a:cubicBezTo>
                <a:cubicBezTo>
                  <a:pt x="4408" y="457312"/>
                  <a:pt x="86429" y="236649"/>
                  <a:pt x="95425" y="196962"/>
                </a:cubicBezTo>
                <a:cubicBezTo>
                  <a:pt x="104421" y="157275"/>
                  <a:pt x="17108" y="265754"/>
                  <a:pt x="54150" y="235062"/>
                </a:cubicBezTo>
                <a:cubicBezTo>
                  <a:pt x="91192" y="204370"/>
                  <a:pt x="337254" y="4874"/>
                  <a:pt x="346250" y="1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37A4A66D-D1FF-2ED3-9BD0-70A38DC2049C}"/>
              </a:ext>
            </a:extLst>
          </p:cNvPr>
          <p:cNvSpPr/>
          <p:nvPr/>
        </p:nvSpPr>
        <p:spPr>
          <a:xfrm>
            <a:off x="5758427" y="1627238"/>
            <a:ext cx="259149" cy="303298"/>
          </a:xfrm>
          <a:custGeom>
            <a:avLst/>
            <a:gdLst>
              <a:gd name="connsiteX0" fmla="*/ 258198 w 259149"/>
              <a:gd name="connsiteY0" fmla="*/ 1537 h 303298"/>
              <a:gd name="connsiteX1" fmla="*/ 10548 w 259149"/>
              <a:gd name="connsiteY1" fmla="*/ 290462 h 303298"/>
              <a:gd name="connsiteX2" fmla="*/ 54998 w 259149"/>
              <a:gd name="connsiteY2" fmla="*/ 246012 h 303298"/>
              <a:gd name="connsiteX3" fmla="*/ 140723 w 259149"/>
              <a:gd name="connsiteY3" fmla="*/ 185687 h 303298"/>
              <a:gd name="connsiteX4" fmla="*/ 89923 w 259149"/>
              <a:gd name="connsiteY4" fmla="*/ 211087 h 303298"/>
              <a:gd name="connsiteX5" fmla="*/ 162948 w 259149"/>
              <a:gd name="connsiteY5" fmla="*/ 119012 h 303298"/>
              <a:gd name="connsiteX6" fmla="*/ 99448 w 259149"/>
              <a:gd name="connsiteY6" fmla="*/ 172987 h 303298"/>
              <a:gd name="connsiteX7" fmla="*/ 258198 w 259149"/>
              <a:gd name="connsiteY7" fmla="*/ 1537 h 30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49" h="303298">
                <a:moveTo>
                  <a:pt x="258198" y="1537"/>
                </a:moveTo>
                <a:cubicBezTo>
                  <a:pt x="243381" y="21116"/>
                  <a:pt x="44415" y="249716"/>
                  <a:pt x="10548" y="290462"/>
                </a:cubicBezTo>
                <a:cubicBezTo>
                  <a:pt x="-23319" y="331208"/>
                  <a:pt x="33302" y="263474"/>
                  <a:pt x="54998" y="246012"/>
                </a:cubicBezTo>
                <a:cubicBezTo>
                  <a:pt x="76694" y="228550"/>
                  <a:pt x="134902" y="191508"/>
                  <a:pt x="140723" y="185687"/>
                </a:cubicBezTo>
                <a:cubicBezTo>
                  <a:pt x="146544" y="179866"/>
                  <a:pt x="86219" y="222199"/>
                  <a:pt x="89923" y="211087"/>
                </a:cubicBezTo>
                <a:cubicBezTo>
                  <a:pt x="93627" y="199975"/>
                  <a:pt x="161360" y="125362"/>
                  <a:pt x="162948" y="119012"/>
                </a:cubicBezTo>
                <a:cubicBezTo>
                  <a:pt x="164535" y="112662"/>
                  <a:pt x="88865" y="190450"/>
                  <a:pt x="99448" y="172987"/>
                </a:cubicBezTo>
                <a:cubicBezTo>
                  <a:pt x="110031" y="155525"/>
                  <a:pt x="273015" y="-18042"/>
                  <a:pt x="258198" y="15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DE07FD46-DF49-2CFD-FCE5-BF412AAF0750}"/>
              </a:ext>
            </a:extLst>
          </p:cNvPr>
          <p:cNvSpPr/>
          <p:nvPr/>
        </p:nvSpPr>
        <p:spPr>
          <a:xfrm>
            <a:off x="5663634" y="1838302"/>
            <a:ext cx="264092" cy="434999"/>
          </a:xfrm>
          <a:custGeom>
            <a:avLst/>
            <a:gdLst>
              <a:gd name="connsiteX0" fmla="*/ 264091 w 264092"/>
              <a:gd name="connsiteY0" fmla="*/ 23 h 434999"/>
              <a:gd name="connsiteX1" fmla="*/ 79941 w 264092"/>
              <a:gd name="connsiteY1" fmla="*/ 174648 h 434999"/>
              <a:gd name="connsiteX2" fmla="*/ 130741 w 264092"/>
              <a:gd name="connsiteY2" fmla="*/ 165123 h 434999"/>
              <a:gd name="connsiteX3" fmla="*/ 130741 w 264092"/>
              <a:gd name="connsiteY3" fmla="*/ 225448 h 434999"/>
              <a:gd name="connsiteX4" fmla="*/ 566 w 264092"/>
              <a:gd name="connsiteY4" fmla="*/ 400073 h 434999"/>
              <a:gd name="connsiteX5" fmla="*/ 86291 w 264092"/>
              <a:gd name="connsiteY5" fmla="*/ 292123 h 434999"/>
              <a:gd name="connsiteX6" fmla="*/ 156141 w 264092"/>
              <a:gd name="connsiteY6" fmla="*/ 244498 h 434999"/>
              <a:gd name="connsiteX7" fmla="*/ 19616 w 264092"/>
              <a:gd name="connsiteY7" fmla="*/ 434998 h 434999"/>
              <a:gd name="connsiteX8" fmla="*/ 162491 w 264092"/>
              <a:gd name="connsiteY8" fmla="*/ 241323 h 434999"/>
              <a:gd name="connsiteX9" fmla="*/ 146616 w 264092"/>
              <a:gd name="connsiteY9" fmla="*/ 231798 h 434999"/>
              <a:gd name="connsiteX10" fmla="*/ 130741 w 264092"/>
              <a:gd name="connsiteY10" fmla="*/ 136548 h 434999"/>
              <a:gd name="connsiteX11" fmla="*/ 76766 w 264092"/>
              <a:gd name="connsiteY11" fmla="*/ 161948 h 434999"/>
              <a:gd name="connsiteX12" fmla="*/ 264091 w 264092"/>
              <a:gd name="connsiteY12" fmla="*/ 23 h 43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092" h="434999">
                <a:moveTo>
                  <a:pt x="264091" y="23"/>
                </a:moveTo>
                <a:cubicBezTo>
                  <a:pt x="264620" y="2140"/>
                  <a:pt x="102166" y="147131"/>
                  <a:pt x="79941" y="174648"/>
                </a:cubicBezTo>
                <a:cubicBezTo>
                  <a:pt x="57716" y="202165"/>
                  <a:pt x="122274" y="156656"/>
                  <a:pt x="130741" y="165123"/>
                </a:cubicBezTo>
                <a:cubicBezTo>
                  <a:pt x="139208" y="173590"/>
                  <a:pt x="152437" y="186290"/>
                  <a:pt x="130741" y="225448"/>
                </a:cubicBezTo>
                <a:cubicBezTo>
                  <a:pt x="109045" y="264606"/>
                  <a:pt x="7974" y="388961"/>
                  <a:pt x="566" y="400073"/>
                </a:cubicBezTo>
                <a:cubicBezTo>
                  <a:pt x="-6842" y="411186"/>
                  <a:pt x="60362" y="318052"/>
                  <a:pt x="86291" y="292123"/>
                </a:cubicBezTo>
                <a:cubicBezTo>
                  <a:pt x="112220" y="266194"/>
                  <a:pt x="167253" y="220686"/>
                  <a:pt x="156141" y="244498"/>
                </a:cubicBezTo>
                <a:cubicBezTo>
                  <a:pt x="145028" y="268311"/>
                  <a:pt x="18558" y="435527"/>
                  <a:pt x="19616" y="434998"/>
                </a:cubicBezTo>
                <a:cubicBezTo>
                  <a:pt x="20674" y="434469"/>
                  <a:pt x="141324" y="275190"/>
                  <a:pt x="162491" y="241323"/>
                </a:cubicBezTo>
                <a:cubicBezTo>
                  <a:pt x="183658" y="207456"/>
                  <a:pt x="151908" y="249260"/>
                  <a:pt x="146616" y="231798"/>
                </a:cubicBezTo>
                <a:cubicBezTo>
                  <a:pt x="141324" y="214336"/>
                  <a:pt x="142383" y="148190"/>
                  <a:pt x="130741" y="136548"/>
                </a:cubicBezTo>
                <a:cubicBezTo>
                  <a:pt x="119099" y="124906"/>
                  <a:pt x="55070" y="185231"/>
                  <a:pt x="76766" y="161948"/>
                </a:cubicBezTo>
                <a:cubicBezTo>
                  <a:pt x="98462" y="138665"/>
                  <a:pt x="263562" y="-2094"/>
                  <a:pt x="264091" y="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63DC9A4F-DD8D-8025-A7AC-7256B79AFD5A}"/>
              </a:ext>
            </a:extLst>
          </p:cNvPr>
          <p:cNvSpPr/>
          <p:nvPr/>
        </p:nvSpPr>
        <p:spPr>
          <a:xfrm>
            <a:off x="6335155" y="768223"/>
            <a:ext cx="250020" cy="610981"/>
          </a:xfrm>
          <a:custGeom>
            <a:avLst/>
            <a:gdLst>
              <a:gd name="connsiteX0" fmla="*/ 135495 w 250020"/>
              <a:gd name="connsiteY0" fmla="*/ 127 h 610981"/>
              <a:gd name="connsiteX1" fmla="*/ 33895 w 250020"/>
              <a:gd name="connsiteY1" fmla="*/ 209677 h 610981"/>
              <a:gd name="connsiteX2" fmla="*/ 68820 w 250020"/>
              <a:gd name="connsiteY2" fmla="*/ 187452 h 610981"/>
              <a:gd name="connsiteX3" fmla="*/ 97395 w 250020"/>
              <a:gd name="connsiteY3" fmla="*/ 276352 h 610981"/>
              <a:gd name="connsiteX4" fmla="*/ 246620 w 250020"/>
              <a:gd name="connsiteY4" fmla="*/ 603377 h 610981"/>
              <a:gd name="connsiteX5" fmla="*/ 205345 w 250020"/>
              <a:gd name="connsiteY5" fmla="*/ 514477 h 610981"/>
              <a:gd name="connsiteX6" fmla="*/ 49770 w 250020"/>
              <a:gd name="connsiteY6" fmla="*/ 181102 h 610981"/>
              <a:gd name="connsiteX7" fmla="*/ 62470 w 250020"/>
              <a:gd name="connsiteY7" fmla="*/ 219202 h 610981"/>
              <a:gd name="connsiteX8" fmla="*/ 59295 w 250020"/>
              <a:gd name="connsiteY8" fmla="*/ 120777 h 610981"/>
              <a:gd name="connsiteX9" fmla="*/ 2145 w 250020"/>
              <a:gd name="connsiteY9" fmla="*/ 177927 h 610981"/>
              <a:gd name="connsiteX10" fmla="*/ 135495 w 250020"/>
              <a:gd name="connsiteY10" fmla="*/ 127 h 61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020" h="610981">
                <a:moveTo>
                  <a:pt x="135495" y="127"/>
                </a:moveTo>
                <a:cubicBezTo>
                  <a:pt x="140787" y="5419"/>
                  <a:pt x="45007" y="178456"/>
                  <a:pt x="33895" y="209677"/>
                </a:cubicBezTo>
                <a:cubicBezTo>
                  <a:pt x="22783" y="240898"/>
                  <a:pt x="58237" y="176340"/>
                  <a:pt x="68820" y="187452"/>
                </a:cubicBezTo>
                <a:cubicBezTo>
                  <a:pt x="79403" y="198564"/>
                  <a:pt x="67762" y="207031"/>
                  <a:pt x="97395" y="276352"/>
                </a:cubicBezTo>
                <a:cubicBezTo>
                  <a:pt x="127028" y="345673"/>
                  <a:pt x="228628" y="563689"/>
                  <a:pt x="246620" y="603377"/>
                </a:cubicBezTo>
                <a:cubicBezTo>
                  <a:pt x="264612" y="643065"/>
                  <a:pt x="205345" y="514477"/>
                  <a:pt x="205345" y="514477"/>
                </a:cubicBezTo>
                <a:cubicBezTo>
                  <a:pt x="172537" y="444098"/>
                  <a:pt x="73582" y="230315"/>
                  <a:pt x="49770" y="181102"/>
                </a:cubicBezTo>
                <a:cubicBezTo>
                  <a:pt x="25957" y="131890"/>
                  <a:pt x="60883" y="229256"/>
                  <a:pt x="62470" y="219202"/>
                </a:cubicBezTo>
                <a:cubicBezTo>
                  <a:pt x="64057" y="209148"/>
                  <a:pt x="69349" y="127656"/>
                  <a:pt x="59295" y="120777"/>
                </a:cubicBezTo>
                <a:cubicBezTo>
                  <a:pt x="49241" y="113898"/>
                  <a:pt x="-12143" y="199623"/>
                  <a:pt x="2145" y="177927"/>
                </a:cubicBezTo>
                <a:cubicBezTo>
                  <a:pt x="16432" y="156231"/>
                  <a:pt x="130203" y="-5165"/>
                  <a:pt x="135495" y="1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FAC4525E-CEB0-D632-6749-C412BCBCA729}"/>
              </a:ext>
            </a:extLst>
          </p:cNvPr>
          <p:cNvSpPr/>
          <p:nvPr/>
        </p:nvSpPr>
        <p:spPr>
          <a:xfrm>
            <a:off x="5772011" y="1261947"/>
            <a:ext cx="473476" cy="357445"/>
          </a:xfrm>
          <a:custGeom>
            <a:avLst/>
            <a:gdLst>
              <a:gd name="connsiteX0" fmla="*/ 466864 w 473476"/>
              <a:gd name="connsiteY0" fmla="*/ 68378 h 357445"/>
              <a:gd name="connsiteX1" fmla="*/ 289064 w 473476"/>
              <a:gd name="connsiteY1" fmla="*/ 17578 h 357445"/>
              <a:gd name="connsiteX2" fmla="*/ 3314 w 473476"/>
              <a:gd name="connsiteY2" fmla="*/ 201728 h 357445"/>
              <a:gd name="connsiteX3" fmla="*/ 57289 w 473476"/>
              <a:gd name="connsiteY3" fmla="*/ 166803 h 357445"/>
              <a:gd name="connsiteX4" fmla="*/ 292239 w 473476"/>
              <a:gd name="connsiteY4" fmla="*/ 11228 h 357445"/>
              <a:gd name="connsiteX5" fmla="*/ 254139 w 473476"/>
              <a:gd name="connsiteY5" fmla="*/ 62028 h 357445"/>
              <a:gd name="connsiteX6" fmla="*/ 139 w 473476"/>
              <a:gd name="connsiteY6" fmla="*/ 357303 h 357445"/>
              <a:gd name="connsiteX7" fmla="*/ 292239 w 473476"/>
              <a:gd name="connsiteY7" fmla="*/ 20753 h 357445"/>
              <a:gd name="connsiteX8" fmla="*/ 422414 w 473476"/>
              <a:gd name="connsiteY8" fmla="*/ 39803 h 357445"/>
              <a:gd name="connsiteX9" fmla="*/ 466864 w 473476"/>
              <a:gd name="connsiteY9" fmla="*/ 68378 h 35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476" h="357445">
                <a:moveTo>
                  <a:pt x="466864" y="68378"/>
                </a:moveTo>
                <a:cubicBezTo>
                  <a:pt x="444639" y="64674"/>
                  <a:pt x="366322" y="-4647"/>
                  <a:pt x="289064" y="17578"/>
                </a:cubicBezTo>
                <a:cubicBezTo>
                  <a:pt x="211806" y="39803"/>
                  <a:pt x="3314" y="201728"/>
                  <a:pt x="3314" y="201728"/>
                </a:cubicBezTo>
                <a:lnTo>
                  <a:pt x="57289" y="166803"/>
                </a:lnTo>
                <a:cubicBezTo>
                  <a:pt x="105443" y="135053"/>
                  <a:pt x="259431" y="28690"/>
                  <a:pt x="292239" y="11228"/>
                </a:cubicBezTo>
                <a:cubicBezTo>
                  <a:pt x="325047" y="-6234"/>
                  <a:pt x="302822" y="4349"/>
                  <a:pt x="254139" y="62028"/>
                </a:cubicBezTo>
                <a:cubicBezTo>
                  <a:pt x="205456" y="119707"/>
                  <a:pt x="-6211" y="364182"/>
                  <a:pt x="139" y="357303"/>
                </a:cubicBezTo>
                <a:cubicBezTo>
                  <a:pt x="6489" y="350424"/>
                  <a:pt x="221860" y="73670"/>
                  <a:pt x="292239" y="20753"/>
                </a:cubicBezTo>
                <a:cubicBezTo>
                  <a:pt x="362618" y="-32164"/>
                  <a:pt x="394368" y="31865"/>
                  <a:pt x="422414" y="39803"/>
                </a:cubicBezTo>
                <a:cubicBezTo>
                  <a:pt x="450460" y="47740"/>
                  <a:pt x="489089" y="72082"/>
                  <a:pt x="466864" y="683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054781C6-27E7-76DA-5DCF-4FC67E5D9EF7}"/>
              </a:ext>
            </a:extLst>
          </p:cNvPr>
          <p:cNvSpPr/>
          <p:nvPr/>
        </p:nvSpPr>
        <p:spPr>
          <a:xfrm>
            <a:off x="6206682" y="853919"/>
            <a:ext cx="238402" cy="432899"/>
          </a:xfrm>
          <a:custGeom>
            <a:avLst/>
            <a:gdLst>
              <a:gd name="connsiteX0" fmla="*/ 44893 w 238402"/>
              <a:gd name="connsiteY0" fmla="*/ 156 h 432899"/>
              <a:gd name="connsiteX1" fmla="*/ 25843 w 238402"/>
              <a:gd name="connsiteY1" fmla="*/ 222406 h 432899"/>
              <a:gd name="connsiteX2" fmla="*/ 229043 w 238402"/>
              <a:gd name="connsiteY2" fmla="*/ 422431 h 432899"/>
              <a:gd name="connsiteX3" fmla="*/ 206818 w 238402"/>
              <a:gd name="connsiteY3" fmla="*/ 406556 h 432899"/>
              <a:gd name="connsiteX4" fmla="*/ 6793 w 238402"/>
              <a:gd name="connsiteY4" fmla="*/ 257331 h 432899"/>
              <a:gd name="connsiteX5" fmla="*/ 44893 w 238402"/>
              <a:gd name="connsiteY5" fmla="*/ 156 h 43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02" h="432899">
                <a:moveTo>
                  <a:pt x="44893" y="156"/>
                </a:moveTo>
                <a:cubicBezTo>
                  <a:pt x="48068" y="-5665"/>
                  <a:pt x="-4849" y="152027"/>
                  <a:pt x="25843" y="222406"/>
                </a:cubicBezTo>
                <a:cubicBezTo>
                  <a:pt x="56535" y="292785"/>
                  <a:pt x="229043" y="422431"/>
                  <a:pt x="229043" y="422431"/>
                </a:cubicBezTo>
                <a:cubicBezTo>
                  <a:pt x="259205" y="453123"/>
                  <a:pt x="206818" y="406556"/>
                  <a:pt x="206818" y="406556"/>
                </a:cubicBezTo>
                <a:cubicBezTo>
                  <a:pt x="169776" y="379039"/>
                  <a:pt x="33780" y="328768"/>
                  <a:pt x="6793" y="257331"/>
                </a:cubicBezTo>
                <a:cubicBezTo>
                  <a:pt x="-20194" y="185894"/>
                  <a:pt x="41718" y="5977"/>
                  <a:pt x="44893" y="1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809BF855-B540-09A8-9776-7950DE413777}"/>
              </a:ext>
            </a:extLst>
          </p:cNvPr>
          <p:cNvSpPr/>
          <p:nvPr/>
        </p:nvSpPr>
        <p:spPr>
          <a:xfrm>
            <a:off x="5825941" y="1050311"/>
            <a:ext cx="505203" cy="248330"/>
          </a:xfrm>
          <a:custGeom>
            <a:avLst/>
            <a:gdLst>
              <a:gd name="connsiteX0" fmla="*/ 505009 w 505203"/>
              <a:gd name="connsiteY0" fmla="*/ 248264 h 248330"/>
              <a:gd name="connsiteX1" fmla="*/ 276409 w 505203"/>
              <a:gd name="connsiteY1" fmla="*/ 29189 h 248330"/>
              <a:gd name="connsiteX2" fmla="*/ 184 w 505203"/>
              <a:gd name="connsiteY2" fmla="*/ 111739 h 248330"/>
              <a:gd name="connsiteX3" fmla="*/ 238309 w 505203"/>
              <a:gd name="connsiteY3" fmla="*/ 3789 h 248330"/>
              <a:gd name="connsiteX4" fmla="*/ 505009 w 505203"/>
              <a:gd name="connsiteY4" fmla="*/ 248264 h 24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203" h="248330">
                <a:moveTo>
                  <a:pt x="505009" y="248264"/>
                </a:moveTo>
                <a:cubicBezTo>
                  <a:pt x="511359" y="252497"/>
                  <a:pt x="360546" y="51943"/>
                  <a:pt x="276409" y="29189"/>
                </a:cubicBezTo>
                <a:cubicBezTo>
                  <a:pt x="192272" y="6435"/>
                  <a:pt x="6534" y="115972"/>
                  <a:pt x="184" y="111739"/>
                </a:cubicBezTo>
                <a:cubicBezTo>
                  <a:pt x="-6166" y="107506"/>
                  <a:pt x="153113" y="-23728"/>
                  <a:pt x="238309" y="3789"/>
                </a:cubicBezTo>
                <a:cubicBezTo>
                  <a:pt x="323505" y="31306"/>
                  <a:pt x="498659" y="244031"/>
                  <a:pt x="505009" y="2482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B1F466E4-6AF9-0115-2166-58122F0D4D6F}"/>
              </a:ext>
            </a:extLst>
          </p:cNvPr>
          <p:cNvSpPr/>
          <p:nvPr/>
        </p:nvSpPr>
        <p:spPr>
          <a:xfrm>
            <a:off x="6494535" y="467068"/>
            <a:ext cx="389683" cy="890825"/>
          </a:xfrm>
          <a:custGeom>
            <a:avLst/>
            <a:gdLst>
              <a:gd name="connsiteX0" fmla="*/ 26915 w 389683"/>
              <a:gd name="connsiteY0" fmla="*/ 183807 h 890825"/>
              <a:gd name="connsiteX1" fmla="*/ 296790 w 389683"/>
              <a:gd name="connsiteY1" fmla="*/ 12357 h 890825"/>
              <a:gd name="connsiteX2" fmla="*/ 388865 w 389683"/>
              <a:gd name="connsiteY2" fmla="*/ 31407 h 890825"/>
              <a:gd name="connsiteX3" fmla="*/ 325365 w 389683"/>
              <a:gd name="connsiteY3" fmla="*/ 2832 h 890825"/>
              <a:gd name="connsiteX4" fmla="*/ 71365 w 389683"/>
              <a:gd name="connsiteY4" fmla="*/ 113957 h 890825"/>
              <a:gd name="connsiteX5" fmla="*/ 103115 w 389683"/>
              <a:gd name="connsiteY5" fmla="*/ 107607 h 890825"/>
              <a:gd name="connsiteX6" fmla="*/ 84065 w 389683"/>
              <a:gd name="connsiteY6" fmla="*/ 180632 h 890825"/>
              <a:gd name="connsiteX7" fmla="*/ 11040 w 389683"/>
              <a:gd name="connsiteY7" fmla="*/ 514007 h 890825"/>
              <a:gd name="connsiteX8" fmla="*/ 7865 w 389683"/>
              <a:gd name="connsiteY8" fmla="*/ 479082 h 890825"/>
              <a:gd name="connsiteX9" fmla="*/ 84065 w 389683"/>
              <a:gd name="connsiteY9" fmla="*/ 879132 h 890825"/>
              <a:gd name="connsiteX10" fmla="*/ 65015 w 389683"/>
              <a:gd name="connsiteY10" fmla="*/ 752132 h 890825"/>
              <a:gd name="connsiteX11" fmla="*/ 11040 w 389683"/>
              <a:gd name="connsiteY11" fmla="*/ 425107 h 890825"/>
              <a:gd name="connsiteX12" fmla="*/ 71365 w 389683"/>
              <a:gd name="connsiteY12" fmla="*/ 209207 h 890825"/>
              <a:gd name="connsiteX13" fmla="*/ 26915 w 389683"/>
              <a:gd name="connsiteY13" fmla="*/ 183807 h 8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683" h="890825">
                <a:moveTo>
                  <a:pt x="26915" y="183807"/>
                </a:moveTo>
                <a:cubicBezTo>
                  <a:pt x="64486" y="150999"/>
                  <a:pt x="236465" y="37757"/>
                  <a:pt x="296790" y="12357"/>
                </a:cubicBezTo>
                <a:cubicBezTo>
                  <a:pt x="357115" y="-13043"/>
                  <a:pt x="384103" y="32994"/>
                  <a:pt x="388865" y="31407"/>
                </a:cubicBezTo>
                <a:cubicBezTo>
                  <a:pt x="393627" y="29820"/>
                  <a:pt x="378282" y="-10926"/>
                  <a:pt x="325365" y="2832"/>
                </a:cubicBezTo>
                <a:cubicBezTo>
                  <a:pt x="272448" y="16590"/>
                  <a:pt x="108407" y="96495"/>
                  <a:pt x="71365" y="113957"/>
                </a:cubicBezTo>
                <a:cubicBezTo>
                  <a:pt x="34323" y="131419"/>
                  <a:pt x="100998" y="96495"/>
                  <a:pt x="103115" y="107607"/>
                </a:cubicBezTo>
                <a:cubicBezTo>
                  <a:pt x="105232" y="118719"/>
                  <a:pt x="99411" y="112899"/>
                  <a:pt x="84065" y="180632"/>
                </a:cubicBezTo>
                <a:cubicBezTo>
                  <a:pt x="68719" y="248365"/>
                  <a:pt x="23740" y="464265"/>
                  <a:pt x="11040" y="514007"/>
                </a:cubicBezTo>
                <a:cubicBezTo>
                  <a:pt x="-1660" y="563749"/>
                  <a:pt x="-4306" y="418228"/>
                  <a:pt x="7865" y="479082"/>
                </a:cubicBezTo>
                <a:cubicBezTo>
                  <a:pt x="20036" y="539936"/>
                  <a:pt x="74540" y="833624"/>
                  <a:pt x="84065" y="879132"/>
                </a:cubicBezTo>
                <a:cubicBezTo>
                  <a:pt x="93590" y="924640"/>
                  <a:pt x="77186" y="827803"/>
                  <a:pt x="65015" y="752132"/>
                </a:cubicBezTo>
                <a:cubicBezTo>
                  <a:pt x="52844" y="676461"/>
                  <a:pt x="9982" y="515594"/>
                  <a:pt x="11040" y="425107"/>
                </a:cubicBezTo>
                <a:cubicBezTo>
                  <a:pt x="12098" y="334620"/>
                  <a:pt x="67661" y="246249"/>
                  <a:pt x="71365" y="209207"/>
                </a:cubicBezTo>
                <a:cubicBezTo>
                  <a:pt x="75069" y="172165"/>
                  <a:pt x="-10656" y="216615"/>
                  <a:pt x="26915" y="1838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682DEEC8-9679-E6CE-0F48-1B2BA9234A74}"/>
              </a:ext>
            </a:extLst>
          </p:cNvPr>
          <p:cNvSpPr/>
          <p:nvPr/>
        </p:nvSpPr>
        <p:spPr>
          <a:xfrm>
            <a:off x="6703394" y="619125"/>
            <a:ext cx="994135" cy="794005"/>
          </a:xfrm>
          <a:custGeom>
            <a:avLst/>
            <a:gdLst>
              <a:gd name="connsiteX0" fmla="*/ 27606 w 994135"/>
              <a:gd name="connsiteY0" fmla="*/ 793750 h 794005"/>
              <a:gd name="connsiteX1" fmla="*/ 18081 w 994135"/>
              <a:gd name="connsiteY1" fmla="*/ 622300 h 794005"/>
              <a:gd name="connsiteX2" fmla="*/ 11731 w 994135"/>
              <a:gd name="connsiteY2" fmla="*/ 527050 h 794005"/>
              <a:gd name="connsiteX3" fmla="*/ 189531 w 994135"/>
              <a:gd name="connsiteY3" fmla="*/ 307975 h 794005"/>
              <a:gd name="connsiteX4" fmla="*/ 954706 w 994135"/>
              <a:gd name="connsiteY4" fmla="*/ 279400 h 794005"/>
              <a:gd name="connsiteX5" fmla="*/ 891206 w 994135"/>
              <a:gd name="connsiteY5" fmla="*/ 247650 h 794005"/>
              <a:gd name="connsiteX6" fmla="*/ 341931 w 994135"/>
              <a:gd name="connsiteY6" fmla="*/ 0 h 794005"/>
              <a:gd name="connsiteX7" fmla="*/ 888031 w 994135"/>
              <a:gd name="connsiteY7" fmla="*/ 247650 h 794005"/>
              <a:gd name="connsiteX8" fmla="*/ 780081 w 994135"/>
              <a:gd name="connsiteY8" fmla="*/ 269875 h 794005"/>
              <a:gd name="connsiteX9" fmla="*/ 59356 w 994135"/>
              <a:gd name="connsiteY9" fmla="*/ 288925 h 794005"/>
              <a:gd name="connsiteX10" fmla="*/ 87931 w 994135"/>
              <a:gd name="connsiteY10" fmla="*/ 346075 h 794005"/>
              <a:gd name="connsiteX11" fmla="*/ 11731 w 994135"/>
              <a:gd name="connsiteY11" fmla="*/ 479425 h 794005"/>
              <a:gd name="connsiteX12" fmla="*/ 5381 w 994135"/>
              <a:gd name="connsiteY12" fmla="*/ 581025 h 794005"/>
              <a:gd name="connsiteX13" fmla="*/ 27606 w 994135"/>
              <a:gd name="connsiteY13" fmla="*/ 793750 h 79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4135" h="794005">
                <a:moveTo>
                  <a:pt x="27606" y="793750"/>
                </a:moveTo>
                <a:cubicBezTo>
                  <a:pt x="29723" y="800629"/>
                  <a:pt x="20727" y="666750"/>
                  <a:pt x="18081" y="622300"/>
                </a:cubicBezTo>
                <a:cubicBezTo>
                  <a:pt x="15435" y="577850"/>
                  <a:pt x="-16844" y="579437"/>
                  <a:pt x="11731" y="527050"/>
                </a:cubicBezTo>
                <a:cubicBezTo>
                  <a:pt x="40306" y="474663"/>
                  <a:pt x="32369" y="349250"/>
                  <a:pt x="189531" y="307975"/>
                </a:cubicBezTo>
                <a:cubicBezTo>
                  <a:pt x="346693" y="266700"/>
                  <a:pt x="837760" y="289454"/>
                  <a:pt x="954706" y="279400"/>
                </a:cubicBezTo>
                <a:cubicBezTo>
                  <a:pt x="1071652" y="269346"/>
                  <a:pt x="891206" y="247650"/>
                  <a:pt x="891206" y="247650"/>
                </a:cubicBezTo>
                <a:lnTo>
                  <a:pt x="341931" y="0"/>
                </a:lnTo>
                <a:cubicBezTo>
                  <a:pt x="341402" y="0"/>
                  <a:pt x="815006" y="202671"/>
                  <a:pt x="888031" y="247650"/>
                </a:cubicBezTo>
                <a:cubicBezTo>
                  <a:pt x="961056" y="292629"/>
                  <a:pt x="918193" y="262996"/>
                  <a:pt x="780081" y="269875"/>
                </a:cubicBezTo>
                <a:cubicBezTo>
                  <a:pt x="641969" y="276754"/>
                  <a:pt x="174714" y="276225"/>
                  <a:pt x="59356" y="288925"/>
                </a:cubicBezTo>
                <a:cubicBezTo>
                  <a:pt x="-56002" y="301625"/>
                  <a:pt x="95868" y="314325"/>
                  <a:pt x="87931" y="346075"/>
                </a:cubicBezTo>
                <a:cubicBezTo>
                  <a:pt x="79994" y="377825"/>
                  <a:pt x="25489" y="440267"/>
                  <a:pt x="11731" y="479425"/>
                </a:cubicBezTo>
                <a:cubicBezTo>
                  <a:pt x="-2027" y="518583"/>
                  <a:pt x="1148" y="524933"/>
                  <a:pt x="5381" y="581025"/>
                </a:cubicBezTo>
                <a:cubicBezTo>
                  <a:pt x="9614" y="637117"/>
                  <a:pt x="25489" y="786871"/>
                  <a:pt x="27606" y="7937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E4F2C01E-EC66-A6EC-637F-086A04818093}"/>
              </a:ext>
            </a:extLst>
          </p:cNvPr>
          <p:cNvSpPr/>
          <p:nvPr/>
        </p:nvSpPr>
        <p:spPr>
          <a:xfrm>
            <a:off x="6749807" y="1124757"/>
            <a:ext cx="1211412" cy="312607"/>
          </a:xfrm>
          <a:custGeom>
            <a:avLst/>
            <a:gdLst>
              <a:gd name="connsiteX0" fmla="*/ 16118 w 1211412"/>
              <a:gd name="connsiteY0" fmla="*/ 297643 h 312607"/>
              <a:gd name="connsiteX1" fmla="*/ 57393 w 1211412"/>
              <a:gd name="connsiteY1" fmla="*/ 256368 h 312607"/>
              <a:gd name="connsiteX2" fmla="*/ 333618 w 1211412"/>
              <a:gd name="connsiteY2" fmla="*/ 43643 h 312607"/>
              <a:gd name="connsiteX3" fmla="*/ 1136893 w 1211412"/>
              <a:gd name="connsiteY3" fmla="*/ 227793 h 312607"/>
              <a:gd name="connsiteX4" fmla="*/ 1095618 w 1211412"/>
              <a:gd name="connsiteY4" fmla="*/ 224618 h 312607"/>
              <a:gd name="connsiteX5" fmla="*/ 425693 w 1211412"/>
              <a:gd name="connsiteY5" fmla="*/ 8718 h 312607"/>
              <a:gd name="connsiteX6" fmla="*/ 486018 w 1211412"/>
              <a:gd name="connsiteY6" fmla="*/ 43643 h 312607"/>
              <a:gd name="connsiteX7" fmla="*/ 371718 w 1211412"/>
              <a:gd name="connsiteY7" fmla="*/ 56343 h 312607"/>
              <a:gd name="connsiteX8" fmla="*/ 203443 w 1211412"/>
              <a:gd name="connsiteY8" fmla="*/ 59518 h 312607"/>
              <a:gd name="connsiteX9" fmla="*/ 260593 w 1211412"/>
              <a:gd name="connsiteY9" fmla="*/ 40468 h 312607"/>
              <a:gd name="connsiteX10" fmla="*/ 16118 w 1211412"/>
              <a:gd name="connsiteY10" fmla="*/ 297643 h 31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412" h="312607">
                <a:moveTo>
                  <a:pt x="16118" y="297643"/>
                </a:moveTo>
                <a:cubicBezTo>
                  <a:pt x="-17749" y="333626"/>
                  <a:pt x="4476" y="298701"/>
                  <a:pt x="57393" y="256368"/>
                </a:cubicBezTo>
                <a:cubicBezTo>
                  <a:pt x="110310" y="214035"/>
                  <a:pt x="153701" y="48405"/>
                  <a:pt x="333618" y="43643"/>
                </a:cubicBezTo>
                <a:cubicBezTo>
                  <a:pt x="513535" y="38880"/>
                  <a:pt x="1009893" y="197631"/>
                  <a:pt x="1136893" y="227793"/>
                </a:cubicBezTo>
                <a:cubicBezTo>
                  <a:pt x="1263893" y="257955"/>
                  <a:pt x="1214151" y="261130"/>
                  <a:pt x="1095618" y="224618"/>
                </a:cubicBezTo>
                <a:cubicBezTo>
                  <a:pt x="977085" y="188106"/>
                  <a:pt x="527293" y="38880"/>
                  <a:pt x="425693" y="8718"/>
                </a:cubicBezTo>
                <a:cubicBezTo>
                  <a:pt x="324093" y="-21444"/>
                  <a:pt x="495014" y="35705"/>
                  <a:pt x="486018" y="43643"/>
                </a:cubicBezTo>
                <a:cubicBezTo>
                  <a:pt x="477022" y="51580"/>
                  <a:pt x="418814" y="53697"/>
                  <a:pt x="371718" y="56343"/>
                </a:cubicBezTo>
                <a:cubicBezTo>
                  <a:pt x="324622" y="58989"/>
                  <a:pt x="221964" y="62164"/>
                  <a:pt x="203443" y="59518"/>
                </a:cubicBezTo>
                <a:cubicBezTo>
                  <a:pt x="184922" y="56872"/>
                  <a:pt x="288110" y="1310"/>
                  <a:pt x="260593" y="40468"/>
                </a:cubicBezTo>
                <a:cubicBezTo>
                  <a:pt x="233076" y="79626"/>
                  <a:pt x="49985" y="261660"/>
                  <a:pt x="16118" y="2976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BC648516-FDB6-827B-4523-82772D2291FA}"/>
              </a:ext>
            </a:extLst>
          </p:cNvPr>
          <p:cNvSpPr/>
          <p:nvPr/>
        </p:nvSpPr>
        <p:spPr>
          <a:xfrm>
            <a:off x="6608837" y="522420"/>
            <a:ext cx="529562" cy="904041"/>
          </a:xfrm>
          <a:custGeom>
            <a:avLst/>
            <a:gdLst>
              <a:gd name="connsiteX0" fmla="*/ 503163 w 529562"/>
              <a:gd name="connsiteY0" fmla="*/ 30030 h 904041"/>
              <a:gd name="connsiteX1" fmla="*/ 33263 w 529562"/>
              <a:gd name="connsiteY1" fmla="*/ 439605 h 904041"/>
              <a:gd name="connsiteX2" fmla="*/ 96763 w 529562"/>
              <a:gd name="connsiteY2" fmla="*/ 890455 h 904041"/>
              <a:gd name="connsiteX3" fmla="*/ 61838 w 529562"/>
              <a:gd name="connsiteY3" fmla="*/ 757105 h 904041"/>
              <a:gd name="connsiteX4" fmla="*/ 20563 w 529562"/>
              <a:gd name="connsiteY4" fmla="*/ 455480 h 904041"/>
              <a:gd name="connsiteX5" fmla="*/ 420613 w 529562"/>
              <a:gd name="connsiteY5" fmla="*/ 77655 h 904041"/>
              <a:gd name="connsiteX6" fmla="*/ 503163 w 529562"/>
              <a:gd name="connsiteY6" fmla="*/ 30030 h 9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562" h="904041">
                <a:moveTo>
                  <a:pt x="503163" y="30030"/>
                </a:moveTo>
                <a:cubicBezTo>
                  <a:pt x="438605" y="90355"/>
                  <a:pt x="100996" y="296201"/>
                  <a:pt x="33263" y="439605"/>
                </a:cubicBezTo>
                <a:cubicBezTo>
                  <a:pt x="-34470" y="583009"/>
                  <a:pt x="92001" y="837538"/>
                  <a:pt x="96763" y="890455"/>
                </a:cubicBezTo>
                <a:cubicBezTo>
                  <a:pt x="101525" y="943372"/>
                  <a:pt x="74538" y="829601"/>
                  <a:pt x="61838" y="757105"/>
                </a:cubicBezTo>
                <a:cubicBezTo>
                  <a:pt x="49138" y="684609"/>
                  <a:pt x="-39233" y="568722"/>
                  <a:pt x="20563" y="455480"/>
                </a:cubicBezTo>
                <a:cubicBezTo>
                  <a:pt x="80359" y="342238"/>
                  <a:pt x="337534" y="147505"/>
                  <a:pt x="420613" y="77655"/>
                </a:cubicBezTo>
                <a:cubicBezTo>
                  <a:pt x="503692" y="7805"/>
                  <a:pt x="567721" y="-30295"/>
                  <a:pt x="503163" y="300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615235F8-8296-0AB1-6AD8-0E88B6D29412}"/>
              </a:ext>
            </a:extLst>
          </p:cNvPr>
          <p:cNvSpPr/>
          <p:nvPr/>
        </p:nvSpPr>
        <p:spPr>
          <a:xfrm>
            <a:off x="6763265" y="915660"/>
            <a:ext cx="1260274" cy="498624"/>
          </a:xfrm>
          <a:custGeom>
            <a:avLst/>
            <a:gdLst>
              <a:gd name="connsiteX0" fmla="*/ 31235 w 1260274"/>
              <a:gd name="connsiteY0" fmla="*/ 497215 h 498624"/>
              <a:gd name="connsiteX1" fmla="*/ 66160 w 1260274"/>
              <a:gd name="connsiteY1" fmla="*/ 198765 h 498624"/>
              <a:gd name="connsiteX2" fmla="*/ 434460 w 1260274"/>
              <a:gd name="connsiteY2" fmla="*/ 36840 h 498624"/>
              <a:gd name="connsiteX3" fmla="*/ 764660 w 1260274"/>
              <a:gd name="connsiteY3" fmla="*/ 103515 h 498624"/>
              <a:gd name="connsiteX4" fmla="*/ 1075810 w 1260274"/>
              <a:gd name="connsiteY4" fmla="*/ 243215 h 498624"/>
              <a:gd name="connsiteX5" fmla="*/ 1072635 w 1260274"/>
              <a:gd name="connsiteY5" fmla="*/ 198765 h 498624"/>
              <a:gd name="connsiteX6" fmla="*/ 1259960 w 1260274"/>
              <a:gd name="connsiteY6" fmla="*/ 465465 h 498624"/>
              <a:gd name="connsiteX7" fmla="*/ 1021835 w 1260274"/>
              <a:gd name="connsiteY7" fmla="*/ 182890 h 498624"/>
              <a:gd name="connsiteX8" fmla="*/ 866260 w 1260274"/>
              <a:gd name="connsiteY8" fmla="*/ 138440 h 498624"/>
              <a:gd name="connsiteX9" fmla="*/ 390010 w 1260274"/>
              <a:gd name="connsiteY9" fmla="*/ 8265 h 498624"/>
              <a:gd name="connsiteX10" fmla="*/ 434460 w 1260274"/>
              <a:gd name="connsiteY10" fmla="*/ 27315 h 498624"/>
              <a:gd name="connsiteX11" fmla="*/ 15360 w 1260274"/>
              <a:gd name="connsiteY11" fmla="*/ 141615 h 498624"/>
              <a:gd name="connsiteX12" fmla="*/ 88385 w 1260274"/>
              <a:gd name="connsiteY12" fmla="*/ 138440 h 498624"/>
              <a:gd name="connsiteX13" fmla="*/ 62985 w 1260274"/>
              <a:gd name="connsiteY13" fmla="*/ 217815 h 498624"/>
              <a:gd name="connsiteX14" fmla="*/ 21710 w 1260274"/>
              <a:gd name="connsiteY14" fmla="*/ 306715 h 498624"/>
              <a:gd name="connsiteX15" fmla="*/ 31235 w 1260274"/>
              <a:gd name="connsiteY15" fmla="*/ 497215 h 4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0274" h="498624">
                <a:moveTo>
                  <a:pt x="31235" y="497215"/>
                </a:moveTo>
                <a:cubicBezTo>
                  <a:pt x="38643" y="479223"/>
                  <a:pt x="-1044" y="275494"/>
                  <a:pt x="66160" y="198765"/>
                </a:cubicBezTo>
                <a:cubicBezTo>
                  <a:pt x="133364" y="122036"/>
                  <a:pt x="318043" y="52715"/>
                  <a:pt x="434460" y="36840"/>
                </a:cubicBezTo>
                <a:cubicBezTo>
                  <a:pt x="550877" y="20965"/>
                  <a:pt x="657768" y="69119"/>
                  <a:pt x="764660" y="103515"/>
                </a:cubicBezTo>
                <a:cubicBezTo>
                  <a:pt x="871552" y="137911"/>
                  <a:pt x="1024481" y="227340"/>
                  <a:pt x="1075810" y="243215"/>
                </a:cubicBezTo>
                <a:cubicBezTo>
                  <a:pt x="1127139" y="259090"/>
                  <a:pt x="1041943" y="161723"/>
                  <a:pt x="1072635" y="198765"/>
                </a:cubicBezTo>
                <a:cubicBezTo>
                  <a:pt x="1103327" y="235807"/>
                  <a:pt x="1268427" y="468111"/>
                  <a:pt x="1259960" y="465465"/>
                </a:cubicBezTo>
                <a:cubicBezTo>
                  <a:pt x="1251493" y="462819"/>
                  <a:pt x="1087452" y="237394"/>
                  <a:pt x="1021835" y="182890"/>
                </a:cubicBezTo>
                <a:cubicBezTo>
                  <a:pt x="956218" y="128386"/>
                  <a:pt x="866260" y="138440"/>
                  <a:pt x="866260" y="138440"/>
                </a:cubicBezTo>
                <a:lnTo>
                  <a:pt x="390010" y="8265"/>
                </a:lnTo>
                <a:cubicBezTo>
                  <a:pt x="318043" y="-10256"/>
                  <a:pt x="496902" y="5090"/>
                  <a:pt x="434460" y="27315"/>
                </a:cubicBezTo>
                <a:cubicBezTo>
                  <a:pt x="372018" y="49540"/>
                  <a:pt x="73039" y="123094"/>
                  <a:pt x="15360" y="141615"/>
                </a:cubicBezTo>
                <a:cubicBezTo>
                  <a:pt x="-42319" y="160136"/>
                  <a:pt x="80448" y="125740"/>
                  <a:pt x="88385" y="138440"/>
                </a:cubicBezTo>
                <a:cubicBezTo>
                  <a:pt x="96322" y="151140"/>
                  <a:pt x="74098" y="189769"/>
                  <a:pt x="62985" y="217815"/>
                </a:cubicBezTo>
                <a:cubicBezTo>
                  <a:pt x="51873" y="245861"/>
                  <a:pt x="25943" y="257502"/>
                  <a:pt x="21710" y="306715"/>
                </a:cubicBezTo>
                <a:cubicBezTo>
                  <a:pt x="17477" y="355927"/>
                  <a:pt x="23827" y="515207"/>
                  <a:pt x="31235" y="4972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D7550FAA-1895-E43E-AE2F-F2899628CFBA}"/>
              </a:ext>
            </a:extLst>
          </p:cNvPr>
          <p:cNvSpPr/>
          <p:nvPr/>
        </p:nvSpPr>
        <p:spPr>
          <a:xfrm>
            <a:off x="6940083" y="1360828"/>
            <a:ext cx="1116070" cy="280681"/>
          </a:xfrm>
          <a:custGeom>
            <a:avLst/>
            <a:gdLst>
              <a:gd name="connsiteX0" fmla="*/ 467 w 1116070"/>
              <a:gd name="connsiteY0" fmla="*/ 131422 h 280681"/>
              <a:gd name="connsiteX1" fmla="*/ 213192 w 1116070"/>
              <a:gd name="connsiteY1" fmla="*/ 109197 h 280681"/>
              <a:gd name="connsiteX2" fmla="*/ 756117 w 1116070"/>
              <a:gd name="connsiteY2" fmla="*/ 233022 h 280681"/>
              <a:gd name="connsiteX3" fmla="*/ 740242 w 1116070"/>
              <a:gd name="connsiteY3" fmla="*/ 223497 h 280681"/>
              <a:gd name="connsiteX4" fmla="*/ 1102192 w 1116070"/>
              <a:gd name="connsiteY4" fmla="*/ 277472 h 280681"/>
              <a:gd name="connsiteX5" fmla="*/ 1016467 w 1116070"/>
              <a:gd name="connsiteY5" fmla="*/ 267947 h 280681"/>
              <a:gd name="connsiteX6" fmla="*/ 784692 w 1116070"/>
              <a:gd name="connsiteY6" fmla="*/ 213972 h 280681"/>
              <a:gd name="connsiteX7" fmla="*/ 171917 w 1116070"/>
              <a:gd name="connsiteY7" fmla="*/ 1247 h 280681"/>
              <a:gd name="connsiteX8" fmla="*/ 470367 w 1116070"/>
              <a:gd name="connsiteY8" fmla="*/ 125072 h 280681"/>
              <a:gd name="connsiteX9" fmla="*/ 356067 w 1116070"/>
              <a:gd name="connsiteY9" fmla="*/ 102847 h 280681"/>
              <a:gd name="connsiteX10" fmla="*/ 162392 w 1116070"/>
              <a:gd name="connsiteY10" fmla="*/ 99672 h 280681"/>
              <a:gd name="connsiteX11" fmla="*/ 467 w 1116070"/>
              <a:gd name="connsiteY11" fmla="*/ 131422 h 28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070" h="280681">
                <a:moveTo>
                  <a:pt x="467" y="131422"/>
                </a:moveTo>
                <a:cubicBezTo>
                  <a:pt x="8934" y="133009"/>
                  <a:pt x="87250" y="92264"/>
                  <a:pt x="213192" y="109197"/>
                </a:cubicBezTo>
                <a:cubicBezTo>
                  <a:pt x="339134" y="126130"/>
                  <a:pt x="756117" y="233022"/>
                  <a:pt x="756117" y="233022"/>
                </a:cubicBezTo>
                <a:cubicBezTo>
                  <a:pt x="843959" y="252072"/>
                  <a:pt x="682563" y="216089"/>
                  <a:pt x="740242" y="223497"/>
                </a:cubicBezTo>
                <a:cubicBezTo>
                  <a:pt x="797921" y="230905"/>
                  <a:pt x="1056155" y="270064"/>
                  <a:pt x="1102192" y="277472"/>
                </a:cubicBezTo>
                <a:cubicBezTo>
                  <a:pt x="1148230" y="284880"/>
                  <a:pt x="1069384" y="278530"/>
                  <a:pt x="1016467" y="267947"/>
                </a:cubicBezTo>
                <a:cubicBezTo>
                  <a:pt x="963550" y="257364"/>
                  <a:pt x="925450" y="258422"/>
                  <a:pt x="784692" y="213972"/>
                </a:cubicBezTo>
                <a:cubicBezTo>
                  <a:pt x="643934" y="169522"/>
                  <a:pt x="224304" y="16064"/>
                  <a:pt x="171917" y="1247"/>
                </a:cubicBezTo>
                <a:cubicBezTo>
                  <a:pt x="119530" y="-13570"/>
                  <a:pt x="439675" y="108139"/>
                  <a:pt x="470367" y="125072"/>
                </a:cubicBezTo>
                <a:cubicBezTo>
                  <a:pt x="501059" y="142005"/>
                  <a:pt x="407396" y="107080"/>
                  <a:pt x="356067" y="102847"/>
                </a:cubicBezTo>
                <a:cubicBezTo>
                  <a:pt x="304738" y="98614"/>
                  <a:pt x="224304" y="97026"/>
                  <a:pt x="162392" y="99672"/>
                </a:cubicBezTo>
                <a:cubicBezTo>
                  <a:pt x="100480" y="102318"/>
                  <a:pt x="-8000" y="129835"/>
                  <a:pt x="467" y="1314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BEF7C43D-9660-7841-DE87-68673412B01D}"/>
              </a:ext>
            </a:extLst>
          </p:cNvPr>
          <p:cNvSpPr/>
          <p:nvPr/>
        </p:nvSpPr>
        <p:spPr>
          <a:xfrm>
            <a:off x="6998774" y="1542252"/>
            <a:ext cx="1025413" cy="463016"/>
          </a:xfrm>
          <a:custGeom>
            <a:avLst/>
            <a:gdLst>
              <a:gd name="connsiteX0" fmla="*/ 2101 w 1025413"/>
              <a:gd name="connsiteY0" fmla="*/ 798 h 463016"/>
              <a:gd name="connsiteX1" fmla="*/ 392626 w 1025413"/>
              <a:gd name="connsiteY1" fmla="*/ 80173 h 463016"/>
              <a:gd name="connsiteX2" fmla="*/ 824426 w 1025413"/>
              <a:gd name="connsiteY2" fmla="*/ 369098 h 463016"/>
              <a:gd name="connsiteX3" fmla="*/ 824426 w 1025413"/>
              <a:gd name="connsiteY3" fmla="*/ 337348 h 463016"/>
              <a:gd name="connsiteX4" fmla="*/ 1021276 w 1025413"/>
              <a:gd name="connsiteY4" fmla="*/ 461173 h 463016"/>
              <a:gd name="connsiteX5" fmla="*/ 945076 w 1025413"/>
              <a:gd name="connsiteY5" fmla="*/ 407198 h 463016"/>
              <a:gd name="connsiteX6" fmla="*/ 789501 w 1025413"/>
              <a:gd name="connsiteY6" fmla="*/ 346873 h 463016"/>
              <a:gd name="connsiteX7" fmla="*/ 338651 w 1025413"/>
              <a:gd name="connsiteY7" fmla="*/ 38898 h 463016"/>
              <a:gd name="connsiteX8" fmla="*/ 240226 w 1025413"/>
              <a:gd name="connsiteY8" fmla="*/ 38898 h 463016"/>
              <a:gd name="connsiteX9" fmla="*/ 2101 w 1025413"/>
              <a:gd name="connsiteY9" fmla="*/ 798 h 46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413" h="463016">
                <a:moveTo>
                  <a:pt x="2101" y="798"/>
                </a:moveTo>
                <a:cubicBezTo>
                  <a:pt x="27501" y="7677"/>
                  <a:pt x="255572" y="18790"/>
                  <a:pt x="392626" y="80173"/>
                </a:cubicBezTo>
                <a:cubicBezTo>
                  <a:pt x="529680" y="141556"/>
                  <a:pt x="752459" y="326236"/>
                  <a:pt x="824426" y="369098"/>
                </a:cubicBezTo>
                <a:cubicBezTo>
                  <a:pt x="896393" y="411960"/>
                  <a:pt x="791618" y="322002"/>
                  <a:pt x="824426" y="337348"/>
                </a:cubicBezTo>
                <a:cubicBezTo>
                  <a:pt x="857234" y="352694"/>
                  <a:pt x="1001168" y="449531"/>
                  <a:pt x="1021276" y="461173"/>
                </a:cubicBezTo>
                <a:cubicBezTo>
                  <a:pt x="1041384" y="472815"/>
                  <a:pt x="983705" y="426248"/>
                  <a:pt x="945076" y="407198"/>
                </a:cubicBezTo>
                <a:cubicBezTo>
                  <a:pt x="906447" y="388148"/>
                  <a:pt x="890572" y="408256"/>
                  <a:pt x="789501" y="346873"/>
                </a:cubicBezTo>
                <a:cubicBezTo>
                  <a:pt x="688430" y="285490"/>
                  <a:pt x="430197" y="90227"/>
                  <a:pt x="338651" y="38898"/>
                </a:cubicBezTo>
                <a:cubicBezTo>
                  <a:pt x="247105" y="-12431"/>
                  <a:pt x="291555" y="44190"/>
                  <a:pt x="240226" y="38898"/>
                </a:cubicBezTo>
                <a:cubicBezTo>
                  <a:pt x="188897" y="33606"/>
                  <a:pt x="-23299" y="-6081"/>
                  <a:pt x="2101" y="7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EF10C940-D335-B2A5-DDF6-CA793388B090}"/>
              </a:ext>
            </a:extLst>
          </p:cNvPr>
          <p:cNvSpPr/>
          <p:nvPr/>
        </p:nvSpPr>
        <p:spPr>
          <a:xfrm>
            <a:off x="7281144" y="1761556"/>
            <a:ext cx="637741" cy="419815"/>
          </a:xfrm>
          <a:custGeom>
            <a:avLst/>
            <a:gdLst>
              <a:gd name="connsiteX0" fmla="*/ 2306 w 637741"/>
              <a:gd name="connsiteY0" fmla="*/ 569 h 419815"/>
              <a:gd name="connsiteX1" fmla="*/ 173756 w 637741"/>
              <a:gd name="connsiteY1" fmla="*/ 133919 h 419815"/>
              <a:gd name="connsiteX2" fmla="*/ 529356 w 637741"/>
              <a:gd name="connsiteY2" fmla="*/ 254569 h 419815"/>
              <a:gd name="connsiteX3" fmla="*/ 472206 w 637741"/>
              <a:gd name="connsiteY3" fmla="*/ 241869 h 419815"/>
              <a:gd name="connsiteX4" fmla="*/ 615081 w 637741"/>
              <a:gd name="connsiteY4" fmla="*/ 283144 h 419815"/>
              <a:gd name="connsiteX5" fmla="*/ 637306 w 637741"/>
              <a:gd name="connsiteY5" fmla="*/ 419669 h 419815"/>
              <a:gd name="connsiteX6" fmla="*/ 621431 w 637741"/>
              <a:gd name="connsiteY6" fmla="*/ 308544 h 419815"/>
              <a:gd name="connsiteX7" fmla="*/ 532531 w 637741"/>
              <a:gd name="connsiteY7" fmla="*/ 260919 h 419815"/>
              <a:gd name="connsiteX8" fmla="*/ 234081 w 637741"/>
              <a:gd name="connsiteY8" fmla="*/ 152969 h 419815"/>
              <a:gd name="connsiteX9" fmla="*/ 288056 w 637741"/>
              <a:gd name="connsiteY9" fmla="*/ 187894 h 419815"/>
              <a:gd name="connsiteX10" fmla="*/ 2306 w 637741"/>
              <a:gd name="connsiteY10" fmla="*/ 569 h 41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741" h="419815">
                <a:moveTo>
                  <a:pt x="2306" y="569"/>
                </a:moveTo>
                <a:cubicBezTo>
                  <a:pt x="-16744" y="-8427"/>
                  <a:pt x="85914" y="91586"/>
                  <a:pt x="173756" y="133919"/>
                </a:cubicBezTo>
                <a:cubicBezTo>
                  <a:pt x="261598" y="176252"/>
                  <a:pt x="479614" y="236577"/>
                  <a:pt x="529356" y="254569"/>
                </a:cubicBezTo>
                <a:cubicBezTo>
                  <a:pt x="579098" y="272561"/>
                  <a:pt x="457918" y="237106"/>
                  <a:pt x="472206" y="241869"/>
                </a:cubicBezTo>
                <a:cubicBezTo>
                  <a:pt x="486494" y="246632"/>
                  <a:pt x="587564" y="253511"/>
                  <a:pt x="615081" y="283144"/>
                </a:cubicBezTo>
                <a:cubicBezTo>
                  <a:pt x="642598" y="312777"/>
                  <a:pt x="636248" y="415436"/>
                  <a:pt x="637306" y="419669"/>
                </a:cubicBezTo>
                <a:cubicBezTo>
                  <a:pt x="638364" y="423902"/>
                  <a:pt x="638894" y="335002"/>
                  <a:pt x="621431" y="308544"/>
                </a:cubicBezTo>
                <a:cubicBezTo>
                  <a:pt x="603968" y="282086"/>
                  <a:pt x="597089" y="286848"/>
                  <a:pt x="532531" y="260919"/>
                </a:cubicBezTo>
                <a:cubicBezTo>
                  <a:pt x="467973" y="234990"/>
                  <a:pt x="274827" y="165140"/>
                  <a:pt x="234081" y="152969"/>
                </a:cubicBezTo>
                <a:cubicBezTo>
                  <a:pt x="193335" y="140798"/>
                  <a:pt x="330919" y="209590"/>
                  <a:pt x="288056" y="187894"/>
                </a:cubicBezTo>
                <a:cubicBezTo>
                  <a:pt x="245194" y="166198"/>
                  <a:pt x="21356" y="9565"/>
                  <a:pt x="2306" y="5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A967D41A-F590-4C06-FF58-08E7105A3207}"/>
              </a:ext>
            </a:extLst>
          </p:cNvPr>
          <p:cNvSpPr/>
          <p:nvPr/>
        </p:nvSpPr>
        <p:spPr>
          <a:xfrm>
            <a:off x="7244157" y="1787012"/>
            <a:ext cx="662034" cy="559351"/>
          </a:xfrm>
          <a:custGeom>
            <a:avLst/>
            <a:gdLst>
              <a:gd name="connsiteX0" fmla="*/ 1193 w 662034"/>
              <a:gd name="connsiteY0" fmla="*/ 513 h 559351"/>
              <a:gd name="connsiteX1" fmla="*/ 112318 w 662034"/>
              <a:gd name="connsiteY1" fmla="*/ 181488 h 559351"/>
              <a:gd name="connsiteX2" fmla="*/ 280593 w 662034"/>
              <a:gd name="connsiteY2" fmla="*/ 305313 h 559351"/>
              <a:gd name="connsiteX3" fmla="*/ 271068 w 662034"/>
              <a:gd name="connsiteY3" fmla="*/ 295788 h 559351"/>
              <a:gd name="connsiteX4" fmla="*/ 547293 w 662034"/>
              <a:gd name="connsiteY4" fmla="*/ 435488 h 559351"/>
              <a:gd name="connsiteX5" fmla="*/ 648893 w 662034"/>
              <a:gd name="connsiteY5" fmla="*/ 556138 h 559351"/>
              <a:gd name="connsiteX6" fmla="*/ 629843 w 662034"/>
              <a:gd name="connsiteY6" fmla="*/ 508513 h 559351"/>
              <a:gd name="connsiteX7" fmla="*/ 369493 w 662034"/>
              <a:gd name="connsiteY7" fmla="*/ 340238 h 559351"/>
              <a:gd name="connsiteX8" fmla="*/ 147243 w 662034"/>
              <a:gd name="connsiteY8" fmla="*/ 225938 h 559351"/>
              <a:gd name="connsiteX9" fmla="*/ 182168 w 662034"/>
              <a:gd name="connsiteY9" fmla="*/ 241813 h 559351"/>
              <a:gd name="connsiteX10" fmla="*/ 1193 w 662034"/>
              <a:gd name="connsiteY10" fmla="*/ 513 h 55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034" h="559351">
                <a:moveTo>
                  <a:pt x="1193" y="513"/>
                </a:moveTo>
                <a:cubicBezTo>
                  <a:pt x="-10449" y="-9541"/>
                  <a:pt x="65751" y="130688"/>
                  <a:pt x="112318" y="181488"/>
                </a:cubicBezTo>
                <a:cubicBezTo>
                  <a:pt x="158885" y="232288"/>
                  <a:pt x="280593" y="305313"/>
                  <a:pt x="280593" y="305313"/>
                </a:cubicBezTo>
                <a:cubicBezTo>
                  <a:pt x="307051" y="324363"/>
                  <a:pt x="226618" y="274092"/>
                  <a:pt x="271068" y="295788"/>
                </a:cubicBezTo>
                <a:cubicBezTo>
                  <a:pt x="315518" y="317484"/>
                  <a:pt x="484322" y="392096"/>
                  <a:pt x="547293" y="435488"/>
                </a:cubicBezTo>
                <a:cubicBezTo>
                  <a:pt x="610264" y="478880"/>
                  <a:pt x="635135" y="543967"/>
                  <a:pt x="648893" y="556138"/>
                </a:cubicBezTo>
                <a:cubicBezTo>
                  <a:pt x="662651" y="568309"/>
                  <a:pt x="676410" y="544496"/>
                  <a:pt x="629843" y="508513"/>
                </a:cubicBezTo>
                <a:cubicBezTo>
                  <a:pt x="583276" y="472530"/>
                  <a:pt x="449926" y="387334"/>
                  <a:pt x="369493" y="340238"/>
                </a:cubicBezTo>
                <a:cubicBezTo>
                  <a:pt x="289060" y="293142"/>
                  <a:pt x="178464" y="242342"/>
                  <a:pt x="147243" y="225938"/>
                </a:cubicBezTo>
                <a:cubicBezTo>
                  <a:pt x="116022" y="209534"/>
                  <a:pt x="204393" y="274092"/>
                  <a:pt x="182168" y="241813"/>
                </a:cubicBezTo>
                <a:cubicBezTo>
                  <a:pt x="159943" y="209534"/>
                  <a:pt x="12835" y="10567"/>
                  <a:pt x="1193" y="5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8CE1ED7A-CB3E-0DD8-0555-86DC47B2BDA4}"/>
              </a:ext>
            </a:extLst>
          </p:cNvPr>
          <p:cNvSpPr/>
          <p:nvPr/>
        </p:nvSpPr>
        <p:spPr>
          <a:xfrm>
            <a:off x="7284552" y="2025252"/>
            <a:ext cx="610586" cy="359871"/>
          </a:xfrm>
          <a:custGeom>
            <a:avLst/>
            <a:gdLst>
              <a:gd name="connsiteX0" fmla="*/ 2073 w 610586"/>
              <a:gd name="connsiteY0" fmla="*/ 398 h 359871"/>
              <a:gd name="connsiteX1" fmla="*/ 103673 w 610586"/>
              <a:gd name="connsiteY1" fmla="*/ 143273 h 359871"/>
              <a:gd name="connsiteX2" fmla="*/ 449748 w 610586"/>
              <a:gd name="connsiteY2" fmla="*/ 321073 h 359871"/>
              <a:gd name="connsiteX3" fmla="*/ 373548 w 610586"/>
              <a:gd name="connsiteY3" fmla="*/ 311548 h 359871"/>
              <a:gd name="connsiteX4" fmla="*/ 605323 w 610586"/>
              <a:gd name="connsiteY4" fmla="*/ 359173 h 359871"/>
              <a:gd name="connsiteX5" fmla="*/ 503723 w 610586"/>
              <a:gd name="connsiteY5" fmla="*/ 327423 h 359871"/>
              <a:gd name="connsiteX6" fmla="*/ 151298 w 610586"/>
              <a:gd name="connsiteY6" fmla="*/ 175023 h 359871"/>
              <a:gd name="connsiteX7" fmla="*/ 43348 w 610586"/>
              <a:gd name="connsiteY7" fmla="*/ 101998 h 359871"/>
              <a:gd name="connsiteX8" fmla="*/ 2073 w 610586"/>
              <a:gd name="connsiteY8" fmla="*/ 398 h 35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586" h="359871">
                <a:moveTo>
                  <a:pt x="2073" y="398"/>
                </a:moveTo>
                <a:cubicBezTo>
                  <a:pt x="12127" y="7277"/>
                  <a:pt x="29061" y="89827"/>
                  <a:pt x="103673" y="143273"/>
                </a:cubicBezTo>
                <a:cubicBezTo>
                  <a:pt x="178285" y="196719"/>
                  <a:pt x="404769" y="293027"/>
                  <a:pt x="449748" y="321073"/>
                </a:cubicBezTo>
                <a:cubicBezTo>
                  <a:pt x="494727" y="349119"/>
                  <a:pt x="347619" y="305198"/>
                  <a:pt x="373548" y="311548"/>
                </a:cubicBezTo>
                <a:cubicBezTo>
                  <a:pt x="399477" y="317898"/>
                  <a:pt x="583627" y="356527"/>
                  <a:pt x="605323" y="359173"/>
                </a:cubicBezTo>
                <a:cubicBezTo>
                  <a:pt x="627019" y="361819"/>
                  <a:pt x="579394" y="358115"/>
                  <a:pt x="503723" y="327423"/>
                </a:cubicBezTo>
                <a:cubicBezTo>
                  <a:pt x="428052" y="296731"/>
                  <a:pt x="228027" y="212594"/>
                  <a:pt x="151298" y="175023"/>
                </a:cubicBezTo>
                <a:cubicBezTo>
                  <a:pt x="74569" y="137452"/>
                  <a:pt x="66102" y="126340"/>
                  <a:pt x="43348" y="101998"/>
                </a:cubicBezTo>
                <a:cubicBezTo>
                  <a:pt x="20594" y="77656"/>
                  <a:pt x="-7981" y="-6481"/>
                  <a:pt x="2073" y="3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29D6CA3A-2453-0B02-AA2F-F2B52EC4D371}"/>
              </a:ext>
            </a:extLst>
          </p:cNvPr>
          <p:cNvSpPr/>
          <p:nvPr/>
        </p:nvSpPr>
        <p:spPr>
          <a:xfrm>
            <a:off x="7295813" y="2136084"/>
            <a:ext cx="211282" cy="794748"/>
          </a:xfrm>
          <a:custGeom>
            <a:avLst/>
            <a:gdLst>
              <a:gd name="connsiteX0" fmla="*/ 337 w 211282"/>
              <a:gd name="connsiteY0" fmla="*/ 691 h 794748"/>
              <a:gd name="connsiteX1" fmla="*/ 200362 w 211282"/>
              <a:gd name="connsiteY1" fmla="*/ 337241 h 794748"/>
              <a:gd name="connsiteX2" fmla="*/ 178137 w 211282"/>
              <a:gd name="connsiteY2" fmla="*/ 280091 h 794748"/>
              <a:gd name="connsiteX3" fmla="*/ 120987 w 211282"/>
              <a:gd name="connsiteY3" fmla="*/ 521391 h 794748"/>
              <a:gd name="connsiteX4" fmla="*/ 152737 w 211282"/>
              <a:gd name="connsiteY4" fmla="*/ 464241 h 794748"/>
              <a:gd name="connsiteX5" fmla="*/ 54312 w 211282"/>
              <a:gd name="connsiteY5" fmla="*/ 781741 h 794748"/>
              <a:gd name="connsiteX6" fmla="*/ 79712 w 211282"/>
              <a:gd name="connsiteY6" fmla="*/ 705541 h 794748"/>
              <a:gd name="connsiteX7" fmla="*/ 146387 w 211282"/>
              <a:gd name="connsiteY7" fmla="*/ 448366 h 794748"/>
              <a:gd name="connsiteX8" fmla="*/ 194012 w 211282"/>
              <a:gd name="connsiteY8" fmla="*/ 308666 h 794748"/>
              <a:gd name="connsiteX9" fmla="*/ 168612 w 211282"/>
              <a:gd name="connsiteY9" fmla="*/ 324541 h 794748"/>
              <a:gd name="connsiteX10" fmla="*/ 152737 w 211282"/>
              <a:gd name="connsiteY10" fmla="*/ 251516 h 794748"/>
              <a:gd name="connsiteX11" fmla="*/ 337 w 211282"/>
              <a:gd name="connsiteY11" fmla="*/ 691 h 79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282" h="794748">
                <a:moveTo>
                  <a:pt x="337" y="691"/>
                </a:moveTo>
                <a:cubicBezTo>
                  <a:pt x="8274" y="14978"/>
                  <a:pt x="170729" y="290674"/>
                  <a:pt x="200362" y="337241"/>
                </a:cubicBezTo>
                <a:cubicBezTo>
                  <a:pt x="229995" y="383808"/>
                  <a:pt x="191366" y="249399"/>
                  <a:pt x="178137" y="280091"/>
                </a:cubicBezTo>
                <a:cubicBezTo>
                  <a:pt x="164908" y="310783"/>
                  <a:pt x="125220" y="490699"/>
                  <a:pt x="120987" y="521391"/>
                </a:cubicBezTo>
                <a:cubicBezTo>
                  <a:pt x="116754" y="552083"/>
                  <a:pt x="163849" y="420849"/>
                  <a:pt x="152737" y="464241"/>
                </a:cubicBezTo>
                <a:cubicBezTo>
                  <a:pt x="141625" y="507633"/>
                  <a:pt x="66483" y="741524"/>
                  <a:pt x="54312" y="781741"/>
                </a:cubicBezTo>
                <a:cubicBezTo>
                  <a:pt x="42141" y="821958"/>
                  <a:pt x="64366" y="761103"/>
                  <a:pt x="79712" y="705541"/>
                </a:cubicBezTo>
                <a:cubicBezTo>
                  <a:pt x="95058" y="649979"/>
                  <a:pt x="127337" y="514512"/>
                  <a:pt x="146387" y="448366"/>
                </a:cubicBezTo>
                <a:cubicBezTo>
                  <a:pt x="165437" y="382220"/>
                  <a:pt x="190308" y="329304"/>
                  <a:pt x="194012" y="308666"/>
                </a:cubicBezTo>
                <a:cubicBezTo>
                  <a:pt x="197716" y="288028"/>
                  <a:pt x="175491" y="334066"/>
                  <a:pt x="168612" y="324541"/>
                </a:cubicBezTo>
                <a:cubicBezTo>
                  <a:pt x="161733" y="315016"/>
                  <a:pt x="178666" y="305491"/>
                  <a:pt x="152737" y="251516"/>
                </a:cubicBezTo>
                <a:cubicBezTo>
                  <a:pt x="126808" y="197541"/>
                  <a:pt x="-7600" y="-13596"/>
                  <a:pt x="337" y="6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EFC1C22F-4CE0-D64E-5B48-90D49F5BBAD5}"/>
              </a:ext>
            </a:extLst>
          </p:cNvPr>
          <p:cNvSpPr/>
          <p:nvPr/>
        </p:nvSpPr>
        <p:spPr>
          <a:xfrm>
            <a:off x="7438480" y="2370639"/>
            <a:ext cx="353431" cy="450271"/>
          </a:xfrm>
          <a:custGeom>
            <a:avLst/>
            <a:gdLst>
              <a:gd name="connsiteX0" fmla="*/ 89445 w 353431"/>
              <a:gd name="connsiteY0" fmla="*/ 1086 h 450271"/>
              <a:gd name="connsiteX1" fmla="*/ 32295 w 353431"/>
              <a:gd name="connsiteY1" fmla="*/ 236036 h 450271"/>
              <a:gd name="connsiteX2" fmla="*/ 187870 w 353431"/>
              <a:gd name="connsiteY2" fmla="*/ 439236 h 450271"/>
              <a:gd name="connsiteX3" fmla="*/ 162470 w 353431"/>
              <a:gd name="connsiteY3" fmla="*/ 407486 h 450271"/>
              <a:gd name="connsiteX4" fmla="*/ 25945 w 353431"/>
              <a:gd name="connsiteY4" fmla="*/ 274136 h 450271"/>
              <a:gd name="connsiteX5" fmla="*/ 19595 w 353431"/>
              <a:gd name="connsiteY5" fmla="*/ 242386 h 450271"/>
              <a:gd name="connsiteX6" fmla="*/ 203745 w 353431"/>
              <a:gd name="connsiteY6" fmla="*/ 242386 h 450271"/>
              <a:gd name="connsiteX7" fmla="*/ 143420 w 353431"/>
              <a:gd name="connsiteY7" fmla="*/ 223336 h 450271"/>
              <a:gd name="connsiteX8" fmla="*/ 352970 w 353431"/>
              <a:gd name="connsiteY8" fmla="*/ 296361 h 450271"/>
              <a:gd name="connsiteX9" fmla="*/ 194220 w 353431"/>
              <a:gd name="connsiteY9" fmla="*/ 255086 h 450271"/>
              <a:gd name="connsiteX10" fmla="*/ 10070 w 353431"/>
              <a:gd name="connsiteY10" fmla="*/ 242386 h 450271"/>
              <a:gd name="connsiteX11" fmla="*/ 29120 w 353431"/>
              <a:gd name="connsiteY11" fmla="*/ 150311 h 450271"/>
              <a:gd name="connsiteX12" fmla="*/ 89445 w 353431"/>
              <a:gd name="connsiteY12" fmla="*/ 1086 h 45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431" h="450271">
                <a:moveTo>
                  <a:pt x="89445" y="1086"/>
                </a:moveTo>
                <a:cubicBezTo>
                  <a:pt x="89974" y="15374"/>
                  <a:pt x="15891" y="163011"/>
                  <a:pt x="32295" y="236036"/>
                </a:cubicBezTo>
                <a:cubicBezTo>
                  <a:pt x="48699" y="309061"/>
                  <a:pt x="166174" y="410661"/>
                  <a:pt x="187870" y="439236"/>
                </a:cubicBezTo>
                <a:cubicBezTo>
                  <a:pt x="209566" y="467811"/>
                  <a:pt x="189458" y="435003"/>
                  <a:pt x="162470" y="407486"/>
                </a:cubicBezTo>
                <a:cubicBezTo>
                  <a:pt x="135483" y="379969"/>
                  <a:pt x="49757" y="301653"/>
                  <a:pt x="25945" y="274136"/>
                </a:cubicBezTo>
                <a:cubicBezTo>
                  <a:pt x="2133" y="246619"/>
                  <a:pt x="-10038" y="247678"/>
                  <a:pt x="19595" y="242386"/>
                </a:cubicBezTo>
                <a:cubicBezTo>
                  <a:pt x="49228" y="237094"/>
                  <a:pt x="183108" y="245561"/>
                  <a:pt x="203745" y="242386"/>
                </a:cubicBezTo>
                <a:cubicBezTo>
                  <a:pt x="224383" y="239211"/>
                  <a:pt x="118549" y="214340"/>
                  <a:pt x="143420" y="223336"/>
                </a:cubicBezTo>
                <a:cubicBezTo>
                  <a:pt x="168291" y="232332"/>
                  <a:pt x="344503" y="291069"/>
                  <a:pt x="352970" y="296361"/>
                </a:cubicBezTo>
                <a:cubicBezTo>
                  <a:pt x="361437" y="301653"/>
                  <a:pt x="251370" y="264082"/>
                  <a:pt x="194220" y="255086"/>
                </a:cubicBezTo>
                <a:cubicBezTo>
                  <a:pt x="137070" y="246090"/>
                  <a:pt x="37587" y="259849"/>
                  <a:pt x="10070" y="242386"/>
                </a:cubicBezTo>
                <a:cubicBezTo>
                  <a:pt x="-17447" y="224924"/>
                  <a:pt x="19066" y="183119"/>
                  <a:pt x="29120" y="150311"/>
                </a:cubicBezTo>
                <a:cubicBezTo>
                  <a:pt x="39174" y="117503"/>
                  <a:pt x="88916" y="-13202"/>
                  <a:pt x="89445" y="10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12EA6A04-DE09-B5FB-DA1B-F47040BAF267}"/>
              </a:ext>
            </a:extLst>
          </p:cNvPr>
          <p:cNvSpPr/>
          <p:nvPr/>
        </p:nvSpPr>
        <p:spPr>
          <a:xfrm>
            <a:off x="7477125" y="2398363"/>
            <a:ext cx="447852" cy="243250"/>
          </a:xfrm>
          <a:custGeom>
            <a:avLst/>
            <a:gdLst>
              <a:gd name="connsiteX0" fmla="*/ 0 w 447852"/>
              <a:gd name="connsiteY0" fmla="*/ 30512 h 243250"/>
              <a:gd name="connsiteX1" fmla="*/ 422275 w 447852"/>
              <a:gd name="connsiteY1" fmla="*/ 5112 h 243250"/>
              <a:gd name="connsiteX2" fmla="*/ 361950 w 447852"/>
              <a:gd name="connsiteY2" fmla="*/ 5112 h 243250"/>
              <a:gd name="connsiteX3" fmla="*/ 279400 w 447852"/>
              <a:gd name="connsiteY3" fmla="*/ 59087 h 243250"/>
              <a:gd name="connsiteX4" fmla="*/ 371475 w 447852"/>
              <a:gd name="connsiteY4" fmla="*/ 78137 h 243250"/>
              <a:gd name="connsiteX5" fmla="*/ 358775 w 447852"/>
              <a:gd name="connsiteY5" fmla="*/ 97187 h 243250"/>
              <a:gd name="connsiteX6" fmla="*/ 390525 w 447852"/>
              <a:gd name="connsiteY6" fmla="*/ 135287 h 243250"/>
              <a:gd name="connsiteX7" fmla="*/ 355600 w 447852"/>
              <a:gd name="connsiteY7" fmla="*/ 132112 h 243250"/>
              <a:gd name="connsiteX8" fmla="*/ 368300 w 447852"/>
              <a:gd name="connsiteY8" fmla="*/ 147987 h 243250"/>
              <a:gd name="connsiteX9" fmla="*/ 311150 w 447852"/>
              <a:gd name="connsiteY9" fmla="*/ 151162 h 243250"/>
              <a:gd name="connsiteX10" fmla="*/ 447675 w 447852"/>
              <a:gd name="connsiteY10" fmla="*/ 243237 h 243250"/>
              <a:gd name="connsiteX11" fmla="*/ 339725 w 447852"/>
              <a:gd name="connsiteY11" fmla="*/ 157512 h 243250"/>
              <a:gd name="connsiteX12" fmla="*/ 327025 w 447852"/>
              <a:gd name="connsiteY12" fmla="*/ 87662 h 243250"/>
              <a:gd name="connsiteX13" fmla="*/ 307975 w 447852"/>
              <a:gd name="connsiteY13" fmla="*/ 27337 h 243250"/>
              <a:gd name="connsiteX14" fmla="*/ 317500 w 447852"/>
              <a:gd name="connsiteY14" fmla="*/ 11462 h 243250"/>
              <a:gd name="connsiteX15" fmla="*/ 0 w 447852"/>
              <a:gd name="connsiteY15" fmla="*/ 30512 h 2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7852" h="243250">
                <a:moveTo>
                  <a:pt x="0" y="30512"/>
                </a:moveTo>
                <a:lnTo>
                  <a:pt x="422275" y="5112"/>
                </a:lnTo>
                <a:cubicBezTo>
                  <a:pt x="482600" y="879"/>
                  <a:pt x="385762" y="-3884"/>
                  <a:pt x="361950" y="5112"/>
                </a:cubicBezTo>
                <a:cubicBezTo>
                  <a:pt x="338138" y="14108"/>
                  <a:pt x="277813" y="46916"/>
                  <a:pt x="279400" y="59087"/>
                </a:cubicBezTo>
                <a:cubicBezTo>
                  <a:pt x="280987" y="71258"/>
                  <a:pt x="371475" y="78137"/>
                  <a:pt x="371475" y="78137"/>
                </a:cubicBezTo>
                <a:cubicBezTo>
                  <a:pt x="384704" y="84487"/>
                  <a:pt x="355600" y="87662"/>
                  <a:pt x="358775" y="97187"/>
                </a:cubicBezTo>
                <a:cubicBezTo>
                  <a:pt x="361950" y="106712"/>
                  <a:pt x="391054" y="129466"/>
                  <a:pt x="390525" y="135287"/>
                </a:cubicBezTo>
                <a:cubicBezTo>
                  <a:pt x="389996" y="141108"/>
                  <a:pt x="355600" y="132112"/>
                  <a:pt x="355600" y="132112"/>
                </a:cubicBezTo>
                <a:cubicBezTo>
                  <a:pt x="351896" y="134229"/>
                  <a:pt x="375708" y="144812"/>
                  <a:pt x="368300" y="147987"/>
                </a:cubicBezTo>
                <a:cubicBezTo>
                  <a:pt x="360892" y="151162"/>
                  <a:pt x="297921" y="135287"/>
                  <a:pt x="311150" y="151162"/>
                </a:cubicBezTo>
                <a:cubicBezTo>
                  <a:pt x="324379" y="167037"/>
                  <a:pt x="442913" y="242179"/>
                  <a:pt x="447675" y="243237"/>
                </a:cubicBezTo>
                <a:cubicBezTo>
                  <a:pt x="452437" y="244295"/>
                  <a:pt x="359833" y="183441"/>
                  <a:pt x="339725" y="157512"/>
                </a:cubicBezTo>
                <a:cubicBezTo>
                  <a:pt x="319617" y="131583"/>
                  <a:pt x="332317" y="109358"/>
                  <a:pt x="327025" y="87662"/>
                </a:cubicBezTo>
                <a:cubicBezTo>
                  <a:pt x="321733" y="65966"/>
                  <a:pt x="309562" y="40037"/>
                  <a:pt x="307975" y="27337"/>
                </a:cubicBezTo>
                <a:cubicBezTo>
                  <a:pt x="306388" y="14637"/>
                  <a:pt x="317500" y="11462"/>
                  <a:pt x="317500" y="11462"/>
                </a:cubicBezTo>
                <a:lnTo>
                  <a:pt x="0" y="3051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21476E7D-73C2-FB5C-4250-505EA5CE957B}"/>
              </a:ext>
            </a:extLst>
          </p:cNvPr>
          <p:cNvSpPr/>
          <p:nvPr/>
        </p:nvSpPr>
        <p:spPr>
          <a:xfrm>
            <a:off x="7461248" y="2355896"/>
            <a:ext cx="457617" cy="182392"/>
          </a:xfrm>
          <a:custGeom>
            <a:avLst/>
            <a:gdLst>
              <a:gd name="connsiteX0" fmla="*/ 2 w 457617"/>
              <a:gd name="connsiteY0" fmla="*/ 168229 h 182392"/>
              <a:gd name="connsiteX1" fmla="*/ 142877 w 457617"/>
              <a:gd name="connsiteY1" fmla="*/ 171404 h 182392"/>
              <a:gd name="connsiteX2" fmla="*/ 441327 w 457617"/>
              <a:gd name="connsiteY2" fmla="*/ 9479 h 182392"/>
              <a:gd name="connsiteX3" fmla="*/ 403227 w 457617"/>
              <a:gd name="connsiteY3" fmla="*/ 31704 h 182392"/>
              <a:gd name="connsiteX4" fmla="*/ 276227 w 457617"/>
              <a:gd name="connsiteY4" fmla="*/ 136479 h 182392"/>
              <a:gd name="connsiteX5" fmla="*/ 374652 w 457617"/>
              <a:gd name="connsiteY5" fmla="*/ 104729 h 182392"/>
              <a:gd name="connsiteX6" fmla="*/ 279402 w 457617"/>
              <a:gd name="connsiteY6" fmla="*/ 174579 h 182392"/>
              <a:gd name="connsiteX7" fmla="*/ 352427 w 457617"/>
              <a:gd name="connsiteY7" fmla="*/ 88854 h 182392"/>
              <a:gd name="connsiteX8" fmla="*/ 139702 w 457617"/>
              <a:gd name="connsiteY8" fmla="*/ 171404 h 182392"/>
              <a:gd name="connsiteX9" fmla="*/ 2 w 457617"/>
              <a:gd name="connsiteY9" fmla="*/ 168229 h 18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617" h="182392">
                <a:moveTo>
                  <a:pt x="2" y="168229"/>
                </a:moveTo>
                <a:cubicBezTo>
                  <a:pt x="531" y="168229"/>
                  <a:pt x="69323" y="197862"/>
                  <a:pt x="142877" y="171404"/>
                </a:cubicBezTo>
                <a:cubicBezTo>
                  <a:pt x="216431" y="144946"/>
                  <a:pt x="397935" y="32762"/>
                  <a:pt x="441327" y="9479"/>
                </a:cubicBezTo>
                <a:cubicBezTo>
                  <a:pt x="484719" y="-13804"/>
                  <a:pt x="430744" y="10537"/>
                  <a:pt x="403227" y="31704"/>
                </a:cubicBezTo>
                <a:cubicBezTo>
                  <a:pt x="375710" y="52871"/>
                  <a:pt x="280989" y="124308"/>
                  <a:pt x="276227" y="136479"/>
                </a:cubicBezTo>
                <a:cubicBezTo>
                  <a:pt x="271465" y="148650"/>
                  <a:pt x="374123" y="98379"/>
                  <a:pt x="374652" y="104729"/>
                </a:cubicBezTo>
                <a:cubicBezTo>
                  <a:pt x="375181" y="111079"/>
                  <a:pt x="283106" y="177225"/>
                  <a:pt x="279402" y="174579"/>
                </a:cubicBezTo>
                <a:cubicBezTo>
                  <a:pt x="275698" y="171933"/>
                  <a:pt x="375710" y="89383"/>
                  <a:pt x="352427" y="88854"/>
                </a:cubicBezTo>
                <a:cubicBezTo>
                  <a:pt x="329144" y="88325"/>
                  <a:pt x="197910" y="152354"/>
                  <a:pt x="139702" y="171404"/>
                </a:cubicBezTo>
                <a:cubicBezTo>
                  <a:pt x="81494" y="190454"/>
                  <a:pt x="-527" y="168229"/>
                  <a:pt x="2" y="1682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05946529-19E0-5817-5B96-9ACF1AED3534}"/>
              </a:ext>
            </a:extLst>
          </p:cNvPr>
          <p:cNvSpPr/>
          <p:nvPr/>
        </p:nvSpPr>
        <p:spPr>
          <a:xfrm>
            <a:off x="7606572" y="2939848"/>
            <a:ext cx="62095" cy="223985"/>
          </a:xfrm>
          <a:custGeom>
            <a:avLst/>
            <a:gdLst>
              <a:gd name="connsiteX0" fmla="*/ 51528 w 62095"/>
              <a:gd name="connsiteY0" fmla="*/ 6552 h 223985"/>
              <a:gd name="connsiteX1" fmla="*/ 61053 w 62095"/>
              <a:gd name="connsiteY1" fmla="*/ 63702 h 223985"/>
              <a:gd name="connsiteX2" fmla="*/ 35653 w 62095"/>
              <a:gd name="connsiteY2" fmla="*/ 158952 h 223985"/>
              <a:gd name="connsiteX3" fmla="*/ 728 w 62095"/>
              <a:gd name="connsiteY3" fmla="*/ 219277 h 223985"/>
              <a:gd name="connsiteX4" fmla="*/ 51528 w 62095"/>
              <a:gd name="connsiteY4" fmla="*/ 6552 h 22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95" h="223985">
                <a:moveTo>
                  <a:pt x="51528" y="6552"/>
                </a:moveTo>
                <a:cubicBezTo>
                  <a:pt x="61582" y="-19377"/>
                  <a:pt x="63699" y="38302"/>
                  <a:pt x="61053" y="63702"/>
                </a:cubicBezTo>
                <a:cubicBezTo>
                  <a:pt x="58407" y="89102"/>
                  <a:pt x="45707" y="133023"/>
                  <a:pt x="35653" y="158952"/>
                </a:cubicBezTo>
                <a:cubicBezTo>
                  <a:pt x="25599" y="184881"/>
                  <a:pt x="-5093" y="240444"/>
                  <a:pt x="728" y="219277"/>
                </a:cubicBezTo>
                <a:cubicBezTo>
                  <a:pt x="6549" y="198110"/>
                  <a:pt x="41474" y="32481"/>
                  <a:pt x="51528" y="65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52F00D4A-9253-0A60-DB98-11A404E3F685}"/>
              </a:ext>
            </a:extLst>
          </p:cNvPr>
          <p:cNvSpPr/>
          <p:nvPr/>
        </p:nvSpPr>
        <p:spPr>
          <a:xfrm>
            <a:off x="6892432" y="1245806"/>
            <a:ext cx="1091823" cy="233747"/>
          </a:xfrm>
          <a:custGeom>
            <a:avLst/>
            <a:gdLst>
              <a:gd name="connsiteX0" fmla="*/ 493 w 1091823"/>
              <a:gd name="connsiteY0" fmla="*/ 179769 h 233747"/>
              <a:gd name="connsiteX1" fmla="*/ 330693 w 1091823"/>
              <a:gd name="connsiteY1" fmla="*/ 49594 h 233747"/>
              <a:gd name="connsiteX2" fmla="*/ 870443 w 1091823"/>
              <a:gd name="connsiteY2" fmla="*/ 1969 h 233747"/>
              <a:gd name="connsiteX3" fmla="*/ 683118 w 1091823"/>
              <a:gd name="connsiteY3" fmla="*/ 11494 h 233747"/>
              <a:gd name="connsiteX4" fmla="*/ 600568 w 1091823"/>
              <a:gd name="connsiteY4" fmla="*/ 33719 h 233747"/>
              <a:gd name="connsiteX5" fmla="*/ 718043 w 1091823"/>
              <a:gd name="connsiteY5" fmla="*/ 116269 h 233747"/>
              <a:gd name="connsiteX6" fmla="*/ 1079993 w 1091823"/>
              <a:gd name="connsiteY6" fmla="*/ 170244 h 233747"/>
              <a:gd name="connsiteX7" fmla="*/ 975218 w 1091823"/>
              <a:gd name="connsiteY7" fmla="*/ 160719 h 233747"/>
              <a:gd name="connsiteX8" fmla="*/ 689468 w 1091823"/>
              <a:gd name="connsiteY8" fmla="*/ 233744 h 233747"/>
              <a:gd name="connsiteX9" fmla="*/ 867268 w 1091823"/>
              <a:gd name="connsiteY9" fmla="*/ 157544 h 233747"/>
              <a:gd name="connsiteX10" fmla="*/ 683118 w 1091823"/>
              <a:gd name="connsiteY10" fmla="*/ 90869 h 233747"/>
              <a:gd name="connsiteX11" fmla="*/ 568818 w 1091823"/>
              <a:gd name="connsiteY11" fmla="*/ 36894 h 233747"/>
              <a:gd name="connsiteX12" fmla="*/ 400543 w 1091823"/>
              <a:gd name="connsiteY12" fmla="*/ 24194 h 233747"/>
              <a:gd name="connsiteX13" fmla="*/ 493 w 1091823"/>
              <a:gd name="connsiteY13" fmla="*/ 179769 h 23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1823" h="233747">
                <a:moveTo>
                  <a:pt x="493" y="179769"/>
                </a:moveTo>
                <a:cubicBezTo>
                  <a:pt x="-11149" y="184002"/>
                  <a:pt x="185701" y="79227"/>
                  <a:pt x="330693" y="49594"/>
                </a:cubicBezTo>
                <a:cubicBezTo>
                  <a:pt x="475685" y="19961"/>
                  <a:pt x="811706" y="8319"/>
                  <a:pt x="870443" y="1969"/>
                </a:cubicBezTo>
                <a:cubicBezTo>
                  <a:pt x="929180" y="-4381"/>
                  <a:pt x="728097" y="6202"/>
                  <a:pt x="683118" y="11494"/>
                </a:cubicBezTo>
                <a:cubicBezTo>
                  <a:pt x="638139" y="16786"/>
                  <a:pt x="594747" y="16257"/>
                  <a:pt x="600568" y="33719"/>
                </a:cubicBezTo>
                <a:cubicBezTo>
                  <a:pt x="606389" y="51181"/>
                  <a:pt x="638139" y="93515"/>
                  <a:pt x="718043" y="116269"/>
                </a:cubicBezTo>
                <a:cubicBezTo>
                  <a:pt x="797947" y="139023"/>
                  <a:pt x="1037131" y="162836"/>
                  <a:pt x="1079993" y="170244"/>
                </a:cubicBezTo>
                <a:cubicBezTo>
                  <a:pt x="1122855" y="177652"/>
                  <a:pt x="1040305" y="150136"/>
                  <a:pt x="975218" y="160719"/>
                </a:cubicBezTo>
                <a:cubicBezTo>
                  <a:pt x="910131" y="171302"/>
                  <a:pt x="707460" y="234273"/>
                  <a:pt x="689468" y="233744"/>
                </a:cubicBezTo>
                <a:cubicBezTo>
                  <a:pt x="671476" y="233215"/>
                  <a:pt x="868326" y="181356"/>
                  <a:pt x="867268" y="157544"/>
                </a:cubicBezTo>
                <a:cubicBezTo>
                  <a:pt x="866210" y="133732"/>
                  <a:pt x="732860" y="110977"/>
                  <a:pt x="683118" y="90869"/>
                </a:cubicBezTo>
                <a:cubicBezTo>
                  <a:pt x="633376" y="70761"/>
                  <a:pt x="615914" y="48006"/>
                  <a:pt x="568818" y="36894"/>
                </a:cubicBezTo>
                <a:cubicBezTo>
                  <a:pt x="521722" y="25782"/>
                  <a:pt x="497381" y="-3852"/>
                  <a:pt x="400543" y="24194"/>
                </a:cubicBezTo>
                <a:cubicBezTo>
                  <a:pt x="303705" y="52240"/>
                  <a:pt x="12135" y="175536"/>
                  <a:pt x="493" y="1797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A834EA34-9A9A-7855-B1CB-9AAD32BAAE16}"/>
              </a:ext>
            </a:extLst>
          </p:cNvPr>
          <p:cNvSpPr/>
          <p:nvPr/>
        </p:nvSpPr>
        <p:spPr>
          <a:xfrm>
            <a:off x="6592591" y="509673"/>
            <a:ext cx="399107" cy="858884"/>
          </a:xfrm>
          <a:custGeom>
            <a:avLst/>
            <a:gdLst>
              <a:gd name="connsiteX0" fmla="*/ 398759 w 399107"/>
              <a:gd name="connsiteY0" fmla="*/ 1502 h 858884"/>
              <a:gd name="connsiteX1" fmla="*/ 62209 w 399107"/>
              <a:gd name="connsiteY1" fmla="*/ 195177 h 858884"/>
              <a:gd name="connsiteX2" fmla="*/ 46334 w 399107"/>
              <a:gd name="connsiteY2" fmla="*/ 506327 h 858884"/>
              <a:gd name="connsiteX3" fmla="*/ 1884 w 399107"/>
              <a:gd name="connsiteY3" fmla="*/ 407902 h 858884"/>
              <a:gd name="connsiteX4" fmla="*/ 8234 w 399107"/>
              <a:gd name="connsiteY4" fmla="*/ 858752 h 858884"/>
              <a:gd name="connsiteX5" fmla="*/ 8234 w 399107"/>
              <a:gd name="connsiteY5" fmla="*/ 357102 h 858884"/>
              <a:gd name="connsiteX6" fmla="*/ 20934 w 399107"/>
              <a:gd name="connsiteY6" fmla="*/ 398377 h 858884"/>
              <a:gd name="connsiteX7" fmla="*/ 20934 w 399107"/>
              <a:gd name="connsiteY7" fmla="*/ 341227 h 858884"/>
              <a:gd name="connsiteX8" fmla="*/ 201909 w 399107"/>
              <a:gd name="connsiteY8" fmla="*/ 163427 h 858884"/>
              <a:gd name="connsiteX9" fmla="*/ 33634 w 399107"/>
              <a:gd name="connsiteY9" fmla="*/ 277727 h 858884"/>
              <a:gd name="connsiteX10" fmla="*/ 59034 w 399107"/>
              <a:gd name="connsiteY10" fmla="*/ 188827 h 858884"/>
              <a:gd name="connsiteX11" fmla="*/ 125709 w 399107"/>
              <a:gd name="connsiteY11" fmla="*/ 109452 h 858884"/>
              <a:gd name="connsiteX12" fmla="*/ 398759 w 399107"/>
              <a:gd name="connsiteY12" fmla="*/ 1502 h 85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9107" h="858884">
                <a:moveTo>
                  <a:pt x="398759" y="1502"/>
                </a:moveTo>
                <a:cubicBezTo>
                  <a:pt x="388176" y="15790"/>
                  <a:pt x="120946" y="111040"/>
                  <a:pt x="62209" y="195177"/>
                </a:cubicBezTo>
                <a:cubicBezTo>
                  <a:pt x="3472" y="279314"/>
                  <a:pt x="56388" y="470873"/>
                  <a:pt x="46334" y="506327"/>
                </a:cubicBezTo>
                <a:cubicBezTo>
                  <a:pt x="36280" y="541781"/>
                  <a:pt x="8234" y="349165"/>
                  <a:pt x="1884" y="407902"/>
                </a:cubicBezTo>
                <a:cubicBezTo>
                  <a:pt x="-4466" y="466639"/>
                  <a:pt x="7176" y="867219"/>
                  <a:pt x="8234" y="858752"/>
                </a:cubicBezTo>
                <a:cubicBezTo>
                  <a:pt x="9292" y="850285"/>
                  <a:pt x="6117" y="433831"/>
                  <a:pt x="8234" y="357102"/>
                </a:cubicBezTo>
                <a:cubicBezTo>
                  <a:pt x="10351" y="280373"/>
                  <a:pt x="18817" y="401023"/>
                  <a:pt x="20934" y="398377"/>
                </a:cubicBezTo>
                <a:cubicBezTo>
                  <a:pt x="23051" y="395731"/>
                  <a:pt x="-9228" y="380385"/>
                  <a:pt x="20934" y="341227"/>
                </a:cubicBezTo>
                <a:cubicBezTo>
                  <a:pt x="51096" y="302069"/>
                  <a:pt x="199792" y="174010"/>
                  <a:pt x="201909" y="163427"/>
                </a:cubicBezTo>
                <a:cubicBezTo>
                  <a:pt x="204026" y="152844"/>
                  <a:pt x="57446" y="273494"/>
                  <a:pt x="33634" y="277727"/>
                </a:cubicBezTo>
                <a:cubicBezTo>
                  <a:pt x="9822" y="281960"/>
                  <a:pt x="43688" y="216873"/>
                  <a:pt x="59034" y="188827"/>
                </a:cubicBezTo>
                <a:cubicBezTo>
                  <a:pt x="74380" y="160781"/>
                  <a:pt x="75438" y="140144"/>
                  <a:pt x="125709" y="109452"/>
                </a:cubicBezTo>
                <a:cubicBezTo>
                  <a:pt x="175980" y="78760"/>
                  <a:pt x="409342" y="-12786"/>
                  <a:pt x="398759" y="15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EA713FC8-4D13-EA44-C22F-1C35201667D5}"/>
              </a:ext>
            </a:extLst>
          </p:cNvPr>
          <p:cNvSpPr/>
          <p:nvPr/>
        </p:nvSpPr>
        <p:spPr>
          <a:xfrm>
            <a:off x="5767889" y="1147635"/>
            <a:ext cx="521787" cy="307251"/>
          </a:xfrm>
          <a:custGeom>
            <a:avLst/>
            <a:gdLst>
              <a:gd name="connsiteX0" fmla="*/ 521786 w 521787"/>
              <a:gd name="connsiteY0" fmla="*/ 163640 h 307251"/>
              <a:gd name="connsiteX1" fmla="*/ 324936 w 521787"/>
              <a:gd name="connsiteY1" fmla="*/ 20765 h 307251"/>
              <a:gd name="connsiteX2" fmla="*/ 1086 w 521787"/>
              <a:gd name="connsiteY2" fmla="*/ 306515 h 307251"/>
              <a:gd name="connsiteX3" fmla="*/ 223336 w 521787"/>
              <a:gd name="connsiteY3" fmla="*/ 100140 h 307251"/>
              <a:gd name="connsiteX4" fmla="*/ 321761 w 521787"/>
              <a:gd name="connsiteY4" fmla="*/ 1715 h 307251"/>
              <a:gd name="connsiteX5" fmla="*/ 521786 w 521787"/>
              <a:gd name="connsiteY5" fmla="*/ 163640 h 30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787" h="307251">
                <a:moveTo>
                  <a:pt x="521786" y="163640"/>
                </a:moveTo>
                <a:cubicBezTo>
                  <a:pt x="522315" y="166815"/>
                  <a:pt x="411719" y="-3047"/>
                  <a:pt x="324936" y="20765"/>
                </a:cubicBezTo>
                <a:cubicBezTo>
                  <a:pt x="238153" y="44577"/>
                  <a:pt x="18019" y="293286"/>
                  <a:pt x="1086" y="306515"/>
                </a:cubicBezTo>
                <a:cubicBezTo>
                  <a:pt x="-15847" y="319744"/>
                  <a:pt x="169890" y="150940"/>
                  <a:pt x="223336" y="100140"/>
                </a:cubicBezTo>
                <a:cubicBezTo>
                  <a:pt x="276782" y="49340"/>
                  <a:pt x="272019" y="-10985"/>
                  <a:pt x="321761" y="1715"/>
                </a:cubicBezTo>
                <a:cubicBezTo>
                  <a:pt x="371503" y="14415"/>
                  <a:pt x="521257" y="160465"/>
                  <a:pt x="521786" y="1636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22D12334-2C1A-647B-DC7A-9B4B6D5BC700}"/>
              </a:ext>
            </a:extLst>
          </p:cNvPr>
          <p:cNvSpPr/>
          <p:nvPr/>
        </p:nvSpPr>
        <p:spPr>
          <a:xfrm>
            <a:off x="6216646" y="844481"/>
            <a:ext cx="311901" cy="522084"/>
          </a:xfrm>
          <a:custGeom>
            <a:avLst/>
            <a:gdLst>
              <a:gd name="connsiteX0" fmla="*/ 4 w 311901"/>
              <a:gd name="connsiteY0" fmla="*/ 69 h 522084"/>
              <a:gd name="connsiteX1" fmla="*/ 203204 w 311901"/>
              <a:gd name="connsiteY1" fmla="*/ 212794 h 522084"/>
              <a:gd name="connsiteX2" fmla="*/ 266704 w 311901"/>
              <a:gd name="connsiteY2" fmla="*/ 460444 h 522084"/>
              <a:gd name="connsiteX3" fmla="*/ 254004 w 311901"/>
              <a:gd name="connsiteY3" fmla="*/ 393769 h 522084"/>
              <a:gd name="connsiteX4" fmla="*/ 311154 w 311901"/>
              <a:gd name="connsiteY4" fmla="*/ 520769 h 522084"/>
              <a:gd name="connsiteX5" fmla="*/ 206379 w 311901"/>
              <a:gd name="connsiteY5" fmla="*/ 298519 h 522084"/>
              <a:gd name="connsiteX6" fmla="*/ 47629 w 311901"/>
              <a:gd name="connsiteY6" fmla="*/ 146119 h 522084"/>
              <a:gd name="connsiteX7" fmla="*/ 206379 w 311901"/>
              <a:gd name="connsiteY7" fmla="*/ 292169 h 522084"/>
              <a:gd name="connsiteX8" fmla="*/ 196854 w 311901"/>
              <a:gd name="connsiteY8" fmla="*/ 190569 h 522084"/>
              <a:gd name="connsiteX9" fmla="*/ 4 w 311901"/>
              <a:gd name="connsiteY9" fmla="*/ 69 h 52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901" h="522084">
                <a:moveTo>
                  <a:pt x="4" y="69"/>
                </a:moveTo>
                <a:cubicBezTo>
                  <a:pt x="1062" y="3773"/>
                  <a:pt x="158754" y="136065"/>
                  <a:pt x="203204" y="212794"/>
                </a:cubicBezTo>
                <a:cubicBezTo>
                  <a:pt x="247654" y="289523"/>
                  <a:pt x="258237" y="430282"/>
                  <a:pt x="266704" y="460444"/>
                </a:cubicBezTo>
                <a:cubicBezTo>
                  <a:pt x="275171" y="490607"/>
                  <a:pt x="246596" y="383715"/>
                  <a:pt x="254004" y="393769"/>
                </a:cubicBezTo>
                <a:cubicBezTo>
                  <a:pt x="261412" y="403823"/>
                  <a:pt x="319091" y="536644"/>
                  <a:pt x="311154" y="520769"/>
                </a:cubicBezTo>
                <a:cubicBezTo>
                  <a:pt x="303217" y="504894"/>
                  <a:pt x="250300" y="360961"/>
                  <a:pt x="206379" y="298519"/>
                </a:cubicBezTo>
                <a:cubicBezTo>
                  <a:pt x="162458" y="236077"/>
                  <a:pt x="47629" y="147177"/>
                  <a:pt x="47629" y="146119"/>
                </a:cubicBezTo>
                <a:cubicBezTo>
                  <a:pt x="47629" y="145061"/>
                  <a:pt x="181508" y="284761"/>
                  <a:pt x="206379" y="292169"/>
                </a:cubicBezTo>
                <a:cubicBezTo>
                  <a:pt x="231250" y="299577"/>
                  <a:pt x="226487" y="239782"/>
                  <a:pt x="196854" y="190569"/>
                </a:cubicBezTo>
                <a:cubicBezTo>
                  <a:pt x="167221" y="141357"/>
                  <a:pt x="-1054" y="-3635"/>
                  <a:pt x="4" y="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7B8ED997-0C46-5D5B-8C86-6C7CAE8965CF}"/>
              </a:ext>
            </a:extLst>
          </p:cNvPr>
          <p:cNvSpPr/>
          <p:nvPr/>
        </p:nvSpPr>
        <p:spPr>
          <a:xfrm>
            <a:off x="5962568" y="955536"/>
            <a:ext cx="441430" cy="285919"/>
          </a:xfrm>
          <a:custGeom>
            <a:avLst/>
            <a:gdLst>
              <a:gd name="connsiteX0" fmla="*/ 82 w 441430"/>
              <a:gd name="connsiteY0" fmla="*/ 44589 h 285919"/>
              <a:gd name="connsiteX1" fmla="*/ 181057 w 441430"/>
              <a:gd name="connsiteY1" fmla="*/ 3314 h 285919"/>
              <a:gd name="connsiteX2" fmla="*/ 374732 w 441430"/>
              <a:gd name="connsiteY2" fmla="*/ 149364 h 285919"/>
              <a:gd name="connsiteX3" fmla="*/ 352507 w 441430"/>
              <a:gd name="connsiteY3" fmla="*/ 120789 h 285919"/>
              <a:gd name="connsiteX4" fmla="*/ 441407 w 441430"/>
              <a:gd name="connsiteY4" fmla="*/ 285889 h 285919"/>
              <a:gd name="connsiteX5" fmla="*/ 342982 w 441430"/>
              <a:gd name="connsiteY5" fmla="*/ 133489 h 285919"/>
              <a:gd name="connsiteX6" fmla="*/ 203282 w 441430"/>
              <a:gd name="connsiteY6" fmla="*/ 12839 h 285919"/>
              <a:gd name="connsiteX7" fmla="*/ 82 w 441430"/>
              <a:gd name="connsiteY7" fmla="*/ 44589 h 28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430" h="285919">
                <a:moveTo>
                  <a:pt x="82" y="44589"/>
                </a:moveTo>
                <a:cubicBezTo>
                  <a:pt x="-3622" y="43002"/>
                  <a:pt x="118615" y="-14148"/>
                  <a:pt x="181057" y="3314"/>
                </a:cubicBezTo>
                <a:cubicBezTo>
                  <a:pt x="243499" y="20776"/>
                  <a:pt x="346157" y="129785"/>
                  <a:pt x="374732" y="149364"/>
                </a:cubicBezTo>
                <a:cubicBezTo>
                  <a:pt x="403307" y="168943"/>
                  <a:pt x="341395" y="98035"/>
                  <a:pt x="352507" y="120789"/>
                </a:cubicBezTo>
                <a:cubicBezTo>
                  <a:pt x="363619" y="143543"/>
                  <a:pt x="442995" y="283772"/>
                  <a:pt x="441407" y="285889"/>
                </a:cubicBezTo>
                <a:cubicBezTo>
                  <a:pt x="439819" y="288006"/>
                  <a:pt x="382669" y="178997"/>
                  <a:pt x="342982" y="133489"/>
                </a:cubicBezTo>
                <a:cubicBezTo>
                  <a:pt x="303295" y="87981"/>
                  <a:pt x="259374" y="30831"/>
                  <a:pt x="203282" y="12839"/>
                </a:cubicBezTo>
                <a:cubicBezTo>
                  <a:pt x="147190" y="-5153"/>
                  <a:pt x="3786" y="46176"/>
                  <a:pt x="82" y="445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09C48A66-C839-3900-0F43-06978E82CE3F}"/>
              </a:ext>
            </a:extLst>
          </p:cNvPr>
          <p:cNvSpPr/>
          <p:nvPr/>
        </p:nvSpPr>
        <p:spPr>
          <a:xfrm>
            <a:off x="6685768" y="657951"/>
            <a:ext cx="765872" cy="253606"/>
          </a:xfrm>
          <a:custGeom>
            <a:avLst/>
            <a:gdLst>
              <a:gd name="connsiteX0" fmla="*/ 782 w 765872"/>
              <a:gd name="connsiteY0" fmla="*/ 253274 h 253606"/>
              <a:gd name="connsiteX1" fmla="*/ 543707 w 765872"/>
              <a:gd name="connsiteY1" fmla="*/ 8799 h 253606"/>
              <a:gd name="connsiteX2" fmla="*/ 442107 w 765872"/>
              <a:gd name="connsiteY2" fmla="*/ 59599 h 253606"/>
              <a:gd name="connsiteX3" fmla="*/ 759607 w 765872"/>
              <a:gd name="connsiteY3" fmla="*/ 113574 h 253606"/>
              <a:gd name="connsiteX4" fmla="*/ 629432 w 765872"/>
              <a:gd name="connsiteY4" fmla="*/ 116749 h 253606"/>
              <a:gd name="connsiteX5" fmla="*/ 343682 w 765872"/>
              <a:gd name="connsiteY5" fmla="*/ 161199 h 253606"/>
              <a:gd name="connsiteX6" fmla="*/ 572282 w 765872"/>
              <a:gd name="connsiteY6" fmla="*/ 100874 h 253606"/>
              <a:gd name="connsiteX7" fmla="*/ 426232 w 765872"/>
              <a:gd name="connsiteY7" fmla="*/ 62774 h 253606"/>
              <a:gd name="connsiteX8" fmla="*/ 782 w 765872"/>
              <a:gd name="connsiteY8" fmla="*/ 253274 h 2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872" h="253606">
                <a:moveTo>
                  <a:pt x="782" y="253274"/>
                </a:moveTo>
                <a:lnTo>
                  <a:pt x="543707" y="8799"/>
                </a:lnTo>
                <a:cubicBezTo>
                  <a:pt x="617261" y="-23480"/>
                  <a:pt x="406124" y="42137"/>
                  <a:pt x="442107" y="59599"/>
                </a:cubicBezTo>
                <a:cubicBezTo>
                  <a:pt x="478090" y="77061"/>
                  <a:pt x="728386" y="104049"/>
                  <a:pt x="759607" y="113574"/>
                </a:cubicBezTo>
                <a:cubicBezTo>
                  <a:pt x="790828" y="123099"/>
                  <a:pt x="698753" y="108811"/>
                  <a:pt x="629432" y="116749"/>
                </a:cubicBezTo>
                <a:cubicBezTo>
                  <a:pt x="560111" y="124687"/>
                  <a:pt x="353207" y="163845"/>
                  <a:pt x="343682" y="161199"/>
                </a:cubicBezTo>
                <a:cubicBezTo>
                  <a:pt x="334157" y="158553"/>
                  <a:pt x="558524" y="117278"/>
                  <a:pt x="572282" y="100874"/>
                </a:cubicBezTo>
                <a:cubicBezTo>
                  <a:pt x="586040" y="84470"/>
                  <a:pt x="517778" y="39491"/>
                  <a:pt x="426232" y="62774"/>
                </a:cubicBezTo>
                <a:cubicBezTo>
                  <a:pt x="334686" y="86057"/>
                  <a:pt x="-18797" y="262270"/>
                  <a:pt x="782" y="2532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8BF05CD3-CE0D-98B1-7A80-FF43A083D440}"/>
              </a:ext>
            </a:extLst>
          </p:cNvPr>
          <p:cNvSpPr/>
          <p:nvPr/>
        </p:nvSpPr>
        <p:spPr>
          <a:xfrm>
            <a:off x="6735760" y="911529"/>
            <a:ext cx="788226" cy="440529"/>
          </a:xfrm>
          <a:custGeom>
            <a:avLst/>
            <a:gdLst>
              <a:gd name="connsiteX0" fmla="*/ 71440 w 788226"/>
              <a:gd name="connsiteY0" fmla="*/ 437846 h 440529"/>
              <a:gd name="connsiteX1" fmla="*/ 122240 w 788226"/>
              <a:gd name="connsiteY1" fmla="*/ 260046 h 440529"/>
              <a:gd name="connsiteX2" fmla="*/ 760415 w 788226"/>
              <a:gd name="connsiteY2" fmla="*/ 15571 h 440529"/>
              <a:gd name="connsiteX3" fmla="*/ 608015 w 788226"/>
              <a:gd name="connsiteY3" fmla="*/ 53671 h 440529"/>
              <a:gd name="connsiteX4" fmla="*/ 17465 w 788226"/>
              <a:gd name="connsiteY4" fmla="*/ 288621 h 440529"/>
              <a:gd name="connsiteX5" fmla="*/ 147640 w 788226"/>
              <a:gd name="connsiteY5" fmla="*/ 253696 h 440529"/>
              <a:gd name="connsiteX6" fmla="*/ 55565 w 788226"/>
              <a:gd name="connsiteY6" fmla="*/ 361646 h 440529"/>
              <a:gd name="connsiteX7" fmla="*/ 71440 w 788226"/>
              <a:gd name="connsiteY7" fmla="*/ 437846 h 4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226" h="440529">
                <a:moveTo>
                  <a:pt x="71440" y="437846"/>
                </a:moveTo>
                <a:cubicBezTo>
                  <a:pt x="82552" y="420913"/>
                  <a:pt x="7411" y="330425"/>
                  <a:pt x="122240" y="260046"/>
                </a:cubicBezTo>
                <a:cubicBezTo>
                  <a:pt x="237069" y="189667"/>
                  <a:pt x="679453" y="49967"/>
                  <a:pt x="760415" y="15571"/>
                </a:cubicBezTo>
                <a:cubicBezTo>
                  <a:pt x="841378" y="-18825"/>
                  <a:pt x="731840" y="8163"/>
                  <a:pt x="608015" y="53671"/>
                </a:cubicBezTo>
                <a:cubicBezTo>
                  <a:pt x="484190" y="99179"/>
                  <a:pt x="94194" y="255284"/>
                  <a:pt x="17465" y="288621"/>
                </a:cubicBezTo>
                <a:cubicBezTo>
                  <a:pt x="-59264" y="321958"/>
                  <a:pt x="141290" y="241525"/>
                  <a:pt x="147640" y="253696"/>
                </a:cubicBezTo>
                <a:cubicBezTo>
                  <a:pt x="153990" y="265867"/>
                  <a:pt x="68265" y="336246"/>
                  <a:pt x="55565" y="361646"/>
                </a:cubicBezTo>
                <a:cubicBezTo>
                  <a:pt x="42865" y="387046"/>
                  <a:pt x="60328" y="454779"/>
                  <a:pt x="71440" y="4378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B4290FA7-42CB-20B4-EC4A-125DEFA9F52A}"/>
              </a:ext>
            </a:extLst>
          </p:cNvPr>
          <p:cNvSpPr/>
          <p:nvPr/>
        </p:nvSpPr>
        <p:spPr>
          <a:xfrm>
            <a:off x="7064094" y="969682"/>
            <a:ext cx="966805" cy="581886"/>
          </a:xfrm>
          <a:custGeom>
            <a:avLst/>
            <a:gdLst>
              <a:gd name="connsiteX0" fmla="*/ 12981 w 966805"/>
              <a:gd name="connsiteY0" fmla="*/ 132043 h 581886"/>
              <a:gd name="connsiteX1" fmla="*/ 476531 w 966805"/>
              <a:gd name="connsiteY1" fmla="*/ 141568 h 581886"/>
              <a:gd name="connsiteX2" fmla="*/ 936906 w 966805"/>
              <a:gd name="connsiteY2" fmla="*/ 557493 h 581886"/>
              <a:gd name="connsiteX3" fmla="*/ 857531 w 966805"/>
              <a:gd name="connsiteY3" fmla="*/ 478118 h 581886"/>
              <a:gd name="connsiteX4" fmla="*/ 336831 w 966805"/>
              <a:gd name="connsiteY4" fmla="*/ 24093 h 581886"/>
              <a:gd name="connsiteX5" fmla="*/ 368581 w 966805"/>
              <a:gd name="connsiteY5" fmla="*/ 68543 h 581886"/>
              <a:gd name="connsiteX6" fmla="*/ 146331 w 966805"/>
              <a:gd name="connsiteY6" fmla="*/ 119343 h 581886"/>
              <a:gd name="connsiteX7" fmla="*/ 12981 w 966805"/>
              <a:gd name="connsiteY7" fmla="*/ 132043 h 5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6805" h="581886">
                <a:moveTo>
                  <a:pt x="12981" y="132043"/>
                </a:moveTo>
                <a:cubicBezTo>
                  <a:pt x="68014" y="135747"/>
                  <a:pt x="322543" y="70660"/>
                  <a:pt x="476531" y="141568"/>
                </a:cubicBezTo>
                <a:cubicBezTo>
                  <a:pt x="630519" y="212476"/>
                  <a:pt x="873406" y="501401"/>
                  <a:pt x="936906" y="557493"/>
                </a:cubicBezTo>
                <a:cubicBezTo>
                  <a:pt x="1000406" y="613585"/>
                  <a:pt x="957544" y="567018"/>
                  <a:pt x="857531" y="478118"/>
                </a:cubicBezTo>
                <a:cubicBezTo>
                  <a:pt x="757519" y="389218"/>
                  <a:pt x="418323" y="92355"/>
                  <a:pt x="336831" y="24093"/>
                </a:cubicBezTo>
                <a:cubicBezTo>
                  <a:pt x="255339" y="-44169"/>
                  <a:pt x="400331" y="52668"/>
                  <a:pt x="368581" y="68543"/>
                </a:cubicBezTo>
                <a:cubicBezTo>
                  <a:pt x="336831" y="84418"/>
                  <a:pt x="200306" y="109289"/>
                  <a:pt x="146331" y="119343"/>
                </a:cubicBezTo>
                <a:cubicBezTo>
                  <a:pt x="92356" y="129397"/>
                  <a:pt x="-42052" y="128339"/>
                  <a:pt x="12981" y="1320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3E72425C-EF34-9D82-DFAD-FA3A0853A24A}"/>
              </a:ext>
            </a:extLst>
          </p:cNvPr>
          <p:cNvSpPr/>
          <p:nvPr/>
        </p:nvSpPr>
        <p:spPr>
          <a:xfrm>
            <a:off x="7245350" y="1530350"/>
            <a:ext cx="789518" cy="508129"/>
          </a:xfrm>
          <a:custGeom>
            <a:avLst/>
            <a:gdLst>
              <a:gd name="connsiteX0" fmla="*/ 0 w 789518"/>
              <a:gd name="connsiteY0" fmla="*/ 0 h 508129"/>
              <a:gd name="connsiteX1" fmla="*/ 612775 w 789518"/>
              <a:gd name="connsiteY1" fmla="*/ 193675 h 508129"/>
              <a:gd name="connsiteX2" fmla="*/ 739775 w 789518"/>
              <a:gd name="connsiteY2" fmla="*/ 406400 h 508129"/>
              <a:gd name="connsiteX3" fmla="*/ 739775 w 789518"/>
              <a:gd name="connsiteY3" fmla="*/ 365125 h 508129"/>
              <a:gd name="connsiteX4" fmla="*/ 711200 w 789518"/>
              <a:gd name="connsiteY4" fmla="*/ 498475 h 508129"/>
              <a:gd name="connsiteX5" fmla="*/ 784225 w 789518"/>
              <a:gd name="connsiteY5" fmla="*/ 57150 h 508129"/>
              <a:gd name="connsiteX6" fmla="*/ 784225 w 789518"/>
              <a:gd name="connsiteY6" fmla="*/ 285750 h 508129"/>
              <a:gd name="connsiteX7" fmla="*/ 787400 w 789518"/>
              <a:gd name="connsiteY7" fmla="*/ 428625 h 508129"/>
              <a:gd name="connsiteX8" fmla="*/ 765175 w 789518"/>
              <a:gd name="connsiteY8" fmla="*/ 279400 h 508129"/>
              <a:gd name="connsiteX9" fmla="*/ 565150 w 789518"/>
              <a:gd name="connsiteY9" fmla="*/ 168275 h 508129"/>
              <a:gd name="connsiteX10" fmla="*/ 285750 w 789518"/>
              <a:gd name="connsiteY10" fmla="*/ 82550 h 508129"/>
              <a:gd name="connsiteX11" fmla="*/ 0 w 789518"/>
              <a:gd name="connsiteY11" fmla="*/ 0 h 50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9518" h="508129">
                <a:moveTo>
                  <a:pt x="0" y="0"/>
                </a:moveTo>
                <a:cubicBezTo>
                  <a:pt x="244739" y="62971"/>
                  <a:pt x="489479" y="125942"/>
                  <a:pt x="612775" y="193675"/>
                </a:cubicBezTo>
                <a:cubicBezTo>
                  <a:pt x="736071" y="261408"/>
                  <a:pt x="718608" y="377825"/>
                  <a:pt x="739775" y="406400"/>
                </a:cubicBezTo>
                <a:cubicBezTo>
                  <a:pt x="760942" y="434975"/>
                  <a:pt x="744538" y="349779"/>
                  <a:pt x="739775" y="365125"/>
                </a:cubicBezTo>
                <a:cubicBezTo>
                  <a:pt x="735012" y="380471"/>
                  <a:pt x="703792" y="549804"/>
                  <a:pt x="711200" y="498475"/>
                </a:cubicBezTo>
                <a:cubicBezTo>
                  <a:pt x="718608" y="447146"/>
                  <a:pt x="772054" y="92604"/>
                  <a:pt x="784225" y="57150"/>
                </a:cubicBezTo>
                <a:cubicBezTo>
                  <a:pt x="796396" y="21696"/>
                  <a:pt x="783696" y="223838"/>
                  <a:pt x="784225" y="285750"/>
                </a:cubicBezTo>
                <a:cubicBezTo>
                  <a:pt x="784754" y="347662"/>
                  <a:pt x="790575" y="429683"/>
                  <a:pt x="787400" y="428625"/>
                </a:cubicBezTo>
                <a:cubicBezTo>
                  <a:pt x="784225" y="427567"/>
                  <a:pt x="802217" y="322792"/>
                  <a:pt x="765175" y="279400"/>
                </a:cubicBezTo>
                <a:cubicBezTo>
                  <a:pt x="728133" y="236008"/>
                  <a:pt x="645054" y="201083"/>
                  <a:pt x="565150" y="168275"/>
                </a:cubicBezTo>
                <a:cubicBezTo>
                  <a:pt x="485246" y="135467"/>
                  <a:pt x="285750" y="82550"/>
                  <a:pt x="285750" y="825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79220723-DF73-631A-9A94-BB1A3397954E}"/>
              </a:ext>
            </a:extLst>
          </p:cNvPr>
          <p:cNvSpPr/>
          <p:nvPr/>
        </p:nvSpPr>
        <p:spPr>
          <a:xfrm>
            <a:off x="7262444" y="1664188"/>
            <a:ext cx="716355" cy="362922"/>
          </a:xfrm>
          <a:custGeom>
            <a:avLst/>
            <a:gdLst>
              <a:gd name="connsiteX0" fmla="*/ 8306 w 716355"/>
              <a:gd name="connsiteY0" fmla="*/ 2687 h 362922"/>
              <a:gd name="connsiteX1" fmla="*/ 341681 w 716355"/>
              <a:gd name="connsiteY1" fmla="*/ 199537 h 362922"/>
              <a:gd name="connsiteX2" fmla="*/ 684581 w 716355"/>
              <a:gd name="connsiteY2" fmla="*/ 345587 h 362922"/>
              <a:gd name="connsiteX3" fmla="*/ 640131 w 716355"/>
              <a:gd name="connsiteY3" fmla="*/ 332887 h 362922"/>
              <a:gd name="connsiteX4" fmla="*/ 144831 w 716355"/>
              <a:gd name="connsiteY4" fmla="*/ 101112 h 362922"/>
              <a:gd name="connsiteX5" fmla="*/ 8306 w 716355"/>
              <a:gd name="connsiteY5" fmla="*/ 2687 h 36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355" h="362922">
                <a:moveTo>
                  <a:pt x="8306" y="2687"/>
                </a:moveTo>
                <a:cubicBezTo>
                  <a:pt x="41114" y="19091"/>
                  <a:pt x="228969" y="142387"/>
                  <a:pt x="341681" y="199537"/>
                </a:cubicBezTo>
                <a:cubicBezTo>
                  <a:pt x="454394" y="256687"/>
                  <a:pt x="634839" y="323362"/>
                  <a:pt x="684581" y="345587"/>
                </a:cubicBezTo>
                <a:cubicBezTo>
                  <a:pt x="734323" y="367812"/>
                  <a:pt x="730089" y="373633"/>
                  <a:pt x="640131" y="332887"/>
                </a:cubicBezTo>
                <a:cubicBezTo>
                  <a:pt x="550173" y="292141"/>
                  <a:pt x="245902" y="154029"/>
                  <a:pt x="144831" y="101112"/>
                </a:cubicBezTo>
                <a:cubicBezTo>
                  <a:pt x="43760" y="48195"/>
                  <a:pt x="-24502" y="-13717"/>
                  <a:pt x="8306" y="26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B4B95626-88AC-1622-A309-763957FAB63C}"/>
              </a:ext>
            </a:extLst>
          </p:cNvPr>
          <p:cNvSpPr/>
          <p:nvPr/>
        </p:nvSpPr>
        <p:spPr>
          <a:xfrm>
            <a:off x="7274975" y="1705831"/>
            <a:ext cx="624831" cy="707303"/>
          </a:xfrm>
          <a:custGeom>
            <a:avLst/>
            <a:gdLst>
              <a:gd name="connsiteX0" fmla="*/ 5300 w 624831"/>
              <a:gd name="connsiteY0" fmla="*/ 2319 h 707303"/>
              <a:gd name="connsiteX1" fmla="*/ 252950 w 624831"/>
              <a:gd name="connsiteY1" fmla="*/ 249969 h 707303"/>
              <a:gd name="connsiteX2" fmla="*/ 570450 w 624831"/>
              <a:gd name="connsiteY2" fmla="*/ 453169 h 707303"/>
              <a:gd name="connsiteX3" fmla="*/ 564100 w 624831"/>
              <a:gd name="connsiteY3" fmla="*/ 434119 h 707303"/>
              <a:gd name="connsiteX4" fmla="*/ 618075 w 624831"/>
              <a:gd name="connsiteY4" fmla="*/ 545244 h 707303"/>
              <a:gd name="connsiteX5" fmla="*/ 614900 w 624831"/>
              <a:gd name="connsiteY5" fmla="*/ 707169 h 707303"/>
              <a:gd name="connsiteX6" fmla="*/ 624425 w 624831"/>
              <a:gd name="connsiteY6" fmla="*/ 567469 h 707303"/>
              <a:gd name="connsiteX7" fmla="*/ 599025 w 624831"/>
              <a:gd name="connsiteY7" fmla="*/ 288069 h 707303"/>
              <a:gd name="connsiteX8" fmla="*/ 589500 w 624831"/>
              <a:gd name="connsiteY8" fmla="*/ 469044 h 707303"/>
              <a:gd name="connsiteX9" fmla="*/ 491075 w 624831"/>
              <a:gd name="connsiteY9" fmla="*/ 405544 h 707303"/>
              <a:gd name="connsiteX10" fmla="*/ 5300 w 624831"/>
              <a:gd name="connsiteY10" fmla="*/ 2319 h 70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4831" h="707303">
                <a:moveTo>
                  <a:pt x="5300" y="2319"/>
                </a:moveTo>
                <a:cubicBezTo>
                  <a:pt x="-34387" y="-23610"/>
                  <a:pt x="158758" y="174827"/>
                  <a:pt x="252950" y="249969"/>
                </a:cubicBezTo>
                <a:cubicBezTo>
                  <a:pt x="347142" y="325111"/>
                  <a:pt x="570450" y="453169"/>
                  <a:pt x="570450" y="453169"/>
                </a:cubicBezTo>
                <a:cubicBezTo>
                  <a:pt x="622308" y="483861"/>
                  <a:pt x="556163" y="418773"/>
                  <a:pt x="564100" y="434119"/>
                </a:cubicBezTo>
                <a:cubicBezTo>
                  <a:pt x="572037" y="449465"/>
                  <a:pt x="609608" y="499736"/>
                  <a:pt x="618075" y="545244"/>
                </a:cubicBezTo>
                <a:cubicBezTo>
                  <a:pt x="626542" y="590752"/>
                  <a:pt x="613842" y="703465"/>
                  <a:pt x="614900" y="707169"/>
                </a:cubicBezTo>
                <a:cubicBezTo>
                  <a:pt x="615958" y="710873"/>
                  <a:pt x="627071" y="637319"/>
                  <a:pt x="624425" y="567469"/>
                </a:cubicBezTo>
                <a:cubicBezTo>
                  <a:pt x="621779" y="497619"/>
                  <a:pt x="604846" y="304473"/>
                  <a:pt x="599025" y="288069"/>
                </a:cubicBezTo>
                <a:cubicBezTo>
                  <a:pt x="593204" y="271665"/>
                  <a:pt x="607492" y="449465"/>
                  <a:pt x="589500" y="469044"/>
                </a:cubicBezTo>
                <a:cubicBezTo>
                  <a:pt x="571508" y="488623"/>
                  <a:pt x="585267" y="481744"/>
                  <a:pt x="491075" y="405544"/>
                </a:cubicBezTo>
                <a:cubicBezTo>
                  <a:pt x="396883" y="329344"/>
                  <a:pt x="44987" y="28248"/>
                  <a:pt x="5300" y="23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7BF6E807-0FC2-750B-5CEA-C0F288F84162}"/>
              </a:ext>
            </a:extLst>
          </p:cNvPr>
          <p:cNvSpPr/>
          <p:nvPr/>
        </p:nvSpPr>
        <p:spPr>
          <a:xfrm>
            <a:off x="7264390" y="2124075"/>
            <a:ext cx="210660" cy="864284"/>
          </a:xfrm>
          <a:custGeom>
            <a:avLst/>
            <a:gdLst>
              <a:gd name="connsiteX0" fmla="*/ 10 w 210660"/>
              <a:gd name="connsiteY0" fmla="*/ 0 h 864284"/>
              <a:gd name="connsiteX1" fmla="*/ 95260 w 210660"/>
              <a:gd name="connsiteY1" fmla="*/ 333375 h 864284"/>
              <a:gd name="connsiteX2" fmla="*/ 85735 w 210660"/>
              <a:gd name="connsiteY2" fmla="*/ 539750 h 864284"/>
              <a:gd name="connsiteX3" fmla="*/ 98435 w 210660"/>
              <a:gd name="connsiteY3" fmla="*/ 488950 h 864284"/>
              <a:gd name="connsiteX4" fmla="*/ 44460 w 210660"/>
              <a:gd name="connsiteY4" fmla="*/ 831850 h 864284"/>
              <a:gd name="connsiteX5" fmla="*/ 50810 w 210660"/>
              <a:gd name="connsiteY5" fmla="*/ 803275 h 864284"/>
              <a:gd name="connsiteX6" fmla="*/ 174635 w 210660"/>
              <a:gd name="connsiteY6" fmla="*/ 419100 h 864284"/>
              <a:gd name="connsiteX7" fmla="*/ 22235 w 210660"/>
              <a:gd name="connsiteY7" fmla="*/ 835025 h 864284"/>
              <a:gd name="connsiteX8" fmla="*/ 69860 w 210660"/>
              <a:gd name="connsiteY8" fmla="*/ 638175 h 864284"/>
              <a:gd name="connsiteX9" fmla="*/ 209560 w 210660"/>
              <a:gd name="connsiteY9" fmla="*/ 254000 h 864284"/>
              <a:gd name="connsiteX10" fmla="*/ 133360 w 210660"/>
              <a:gd name="connsiteY10" fmla="*/ 466725 h 864284"/>
              <a:gd name="connsiteX11" fmla="*/ 101610 w 210660"/>
              <a:gd name="connsiteY11" fmla="*/ 330200 h 864284"/>
              <a:gd name="connsiteX12" fmla="*/ 10 w 210660"/>
              <a:gd name="connsiteY12" fmla="*/ 0 h 86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660" h="864284">
                <a:moveTo>
                  <a:pt x="10" y="0"/>
                </a:moveTo>
                <a:cubicBezTo>
                  <a:pt x="-1048" y="529"/>
                  <a:pt x="80972" y="243417"/>
                  <a:pt x="95260" y="333375"/>
                </a:cubicBezTo>
                <a:cubicBezTo>
                  <a:pt x="109548" y="423333"/>
                  <a:pt x="85206" y="513821"/>
                  <a:pt x="85735" y="539750"/>
                </a:cubicBezTo>
                <a:cubicBezTo>
                  <a:pt x="86264" y="565679"/>
                  <a:pt x="105314" y="440267"/>
                  <a:pt x="98435" y="488950"/>
                </a:cubicBezTo>
                <a:cubicBezTo>
                  <a:pt x="91556" y="537633"/>
                  <a:pt x="52397" y="779463"/>
                  <a:pt x="44460" y="831850"/>
                </a:cubicBezTo>
                <a:cubicBezTo>
                  <a:pt x="36523" y="884237"/>
                  <a:pt x="29114" y="872067"/>
                  <a:pt x="50810" y="803275"/>
                </a:cubicBezTo>
                <a:cubicBezTo>
                  <a:pt x="72506" y="734483"/>
                  <a:pt x="179398" y="413808"/>
                  <a:pt x="174635" y="419100"/>
                </a:cubicBezTo>
                <a:cubicBezTo>
                  <a:pt x="169873" y="424392"/>
                  <a:pt x="39697" y="798513"/>
                  <a:pt x="22235" y="835025"/>
                </a:cubicBezTo>
                <a:cubicBezTo>
                  <a:pt x="4773" y="871537"/>
                  <a:pt x="38639" y="735012"/>
                  <a:pt x="69860" y="638175"/>
                </a:cubicBezTo>
                <a:cubicBezTo>
                  <a:pt x="101081" y="541338"/>
                  <a:pt x="198977" y="282575"/>
                  <a:pt x="209560" y="254000"/>
                </a:cubicBezTo>
                <a:cubicBezTo>
                  <a:pt x="220143" y="225425"/>
                  <a:pt x="151352" y="454025"/>
                  <a:pt x="133360" y="466725"/>
                </a:cubicBezTo>
                <a:cubicBezTo>
                  <a:pt x="115368" y="479425"/>
                  <a:pt x="122777" y="412221"/>
                  <a:pt x="101610" y="330200"/>
                </a:cubicBezTo>
                <a:cubicBezTo>
                  <a:pt x="80443" y="248179"/>
                  <a:pt x="1068" y="-529"/>
                  <a:pt x="1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10904F92-9F2B-A6F2-424D-ED366384B349}"/>
              </a:ext>
            </a:extLst>
          </p:cNvPr>
          <p:cNvSpPr/>
          <p:nvPr/>
        </p:nvSpPr>
        <p:spPr>
          <a:xfrm>
            <a:off x="6585417" y="1555750"/>
            <a:ext cx="50338" cy="171450"/>
          </a:xfrm>
          <a:custGeom>
            <a:avLst/>
            <a:gdLst>
              <a:gd name="connsiteX0" fmla="*/ 50333 w 50338"/>
              <a:gd name="connsiteY0" fmla="*/ 0 h 171450"/>
              <a:gd name="connsiteX1" fmla="*/ 5883 w 50338"/>
              <a:gd name="connsiteY1" fmla="*/ 111125 h 171450"/>
              <a:gd name="connsiteX2" fmla="*/ 2708 w 50338"/>
              <a:gd name="connsiteY2" fmla="*/ 171450 h 171450"/>
              <a:gd name="connsiteX3" fmla="*/ 2708 w 50338"/>
              <a:gd name="connsiteY3" fmla="*/ 111125 h 171450"/>
              <a:gd name="connsiteX4" fmla="*/ 50333 w 50338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8" h="171450">
                <a:moveTo>
                  <a:pt x="50333" y="0"/>
                </a:moveTo>
                <a:cubicBezTo>
                  <a:pt x="50862" y="0"/>
                  <a:pt x="13821" y="82550"/>
                  <a:pt x="5883" y="111125"/>
                </a:cubicBezTo>
                <a:cubicBezTo>
                  <a:pt x="-2055" y="139700"/>
                  <a:pt x="3237" y="171450"/>
                  <a:pt x="2708" y="171450"/>
                </a:cubicBezTo>
                <a:cubicBezTo>
                  <a:pt x="2179" y="171450"/>
                  <a:pt x="-3113" y="134408"/>
                  <a:pt x="2708" y="111125"/>
                </a:cubicBezTo>
                <a:cubicBezTo>
                  <a:pt x="8529" y="87842"/>
                  <a:pt x="49804" y="0"/>
                  <a:pt x="5033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35A6A208-D98B-4B6C-1EAC-132A0A591DE1}"/>
              </a:ext>
            </a:extLst>
          </p:cNvPr>
          <p:cNvSpPr/>
          <p:nvPr/>
        </p:nvSpPr>
        <p:spPr>
          <a:xfrm>
            <a:off x="6734133" y="1581148"/>
            <a:ext cx="25442" cy="142891"/>
          </a:xfrm>
          <a:custGeom>
            <a:avLst/>
            <a:gdLst>
              <a:gd name="connsiteX0" fmla="*/ 6392 w 25442"/>
              <a:gd name="connsiteY0" fmla="*/ 2 h 142891"/>
              <a:gd name="connsiteX1" fmla="*/ 19092 w 25442"/>
              <a:gd name="connsiteY1" fmla="*/ 104777 h 142891"/>
              <a:gd name="connsiteX2" fmla="*/ 42 w 25442"/>
              <a:gd name="connsiteY2" fmla="*/ 142877 h 142891"/>
              <a:gd name="connsiteX3" fmla="*/ 25442 w 25442"/>
              <a:gd name="connsiteY3" fmla="*/ 107952 h 142891"/>
              <a:gd name="connsiteX4" fmla="*/ 6392 w 25442"/>
              <a:gd name="connsiteY4" fmla="*/ 2 h 14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2" h="142891">
                <a:moveTo>
                  <a:pt x="6392" y="2"/>
                </a:moveTo>
                <a:cubicBezTo>
                  <a:pt x="5334" y="-527"/>
                  <a:pt x="20150" y="80965"/>
                  <a:pt x="19092" y="104777"/>
                </a:cubicBezTo>
                <a:cubicBezTo>
                  <a:pt x="18034" y="128589"/>
                  <a:pt x="-1016" y="142348"/>
                  <a:pt x="42" y="142877"/>
                </a:cubicBezTo>
                <a:cubicBezTo>
                  <a:pt x="1100" y="143406"/>
                  <a:pt x="25442" y="129119"/>
                  <a:pt x="25442" y="107952"/>
                </a:cubicBezTo>
                <a:cubicBezTo>
                  <a:pt x="25442" y="86785"/>
                  <a:pt x="7450" y="531"/>
                  <a:pt x="6392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10FFFF4C-6B77-73A7-1066-93C888B30672}"/>
              </a:ext>
            </a:extLst>
          </p:cNvPr>
          <p:cNvSpPr/>
          <p:nvPr/>
        </p:nvSpPr>
        <p:spPr>
          <a:xfrm>
            <a:off x="6629333" y="1974845"/>
            <a:ext cx="114370" cy="92524"/>
          </a:xfrm>
          <a:custGeom>
            <a:avLst/>
            <a:gdLst>
              <a:gd name="connsiteX0" fmla="*/ 114367 w 114370"/>
              <a:gd name="connsiteY0" fmla="*/ 5 h 92524"/>
              <a:gd name="connsiteX1" fmla="*/ 38167 w 114370"/>
              <a:gd name="connsiteY1" fmla="*/ 53980 h 92524"/>
              <a:gd name="connsiteX2" fmla="*/ 50867 w 114370"/>
              <a:gd name="connsiteY2" fmla="*/ 92080 h 92524"/>
              <a:gd name="connsiteX3" fmla="*/ 67 w 114370"/>
              <a:gd name="connsiteY3" fmla="*/ 28580 h 92524"/>
              <a:gd name="connsiteX4" fmla="*/ 41342 w 114370"/>
              <a:gd name="connsiteY4" fmla="*/ 57155 h 92524"/>
              <a:gd name="connsiteX5" fmla="*/ 114367 w 114370"/>
              <a:gd name="connsiteY5" fmla="*/ 5 h 9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70" h="92524">
                <a:moveTo>
                  <a:pt x="114367" y="5"/>
                </a:moveTo>
                <a:cubicBezTo>
                  <a:pt x="113838" y="-524"/>
                  <a:pt x="48750" y="38634"/>
                  <a:pt x="38167" y="53980"/>
                </a:cubicBezTo>
                <a:cubicBezTo>
                  <a:pt x="27584" y="69326"/>
                  <a:pt x="57217" y="96313"/>
                  <a:pt x="50867" y="92080"/>
                </a:cubicBezTo>
                <a:cubicBezTo>
                  <a:pt x="44517" y="87847"/>
                  <a:pt x="1654" y="34401"/>
                  <a:pt x="67" y="28580"/>
                </a:cubicBezTo>
                <a:cubicBezTo>
                  <a:pt x="-1521" y="22759"/>
                  <a:pt x="25467" y="60330"/>
                  <a:pt x="41342" y="57155"/>
                </a:cubicBezTo>
                <a:cubicBezTo>
                  <a:pt x="57217" y="53980"/>
                  <a:pt x="114896" y="534"/>
                  <a:pt x="114367" y="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3733BB30-EB85-B484-DEED-EAF91A29A785}"/>
              </a:ext>
            </a:extLst>
          </p:cNvPr>
          <p:cNvSpPr/>
          <p:nvPr/>
        </p:nvSpPr>
        <p:spPr>
          <a:xfrm>
            <a:off x="6476282" y="1457308"/>
            <a:ext cx="95994" cy="196956"/>
          </a:xfrm>
          <a:custGeom>
            <a:avLst/>
            <a:gdLst>
              <a:gd name="connsiteX0" fmla="*/ 95968 w 95994"/>
              <a:gd name="connsiteY0" fmla="*/ 17 h 196956"/>
              <a:gd name="connsiteX1" fmla="*/ 13418 w 95994"/>
              <a:gd name="connsiteY1" fmla="*/ 139717 h 196956"/>
              <a:gd name="connsiteX2" fmla="*/ 13418 w 95994"/>
              <a:gd name="connsiteY2" fmla="*/ 196867 h 196956"/>
              <a:gd name="connsiteX3" fmla="*/ 3893 w 95994"/>
              <a:gd name="connsiteY3" fmla="*/ 149242 h 196956"/>
              <a:gd name="connsiteX4" fmla="*/ 95968 w 95994"/>
              <a:gd name="connsiteY4" fmla="*/ 17 h 19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4" h="196956">
                <a:moveTo>
                  <a:pt x="95968" y="17"/>
                </a:moveTo>
                <a:cubicBezTo>
                  <a:pt x="97555" y="-1570"/>
                  <a:pt x="27176" y="106909"/>
                  <a:pt x="13418" y="139717"/>
                </a:cubicBezTo>
                <a:cubicBezTo>
                  <a:pt x="-340" y="172525"/>
                  <a:pt x="15005" y="195280"/>
                  <a:pt x="13418" y="196867"/>
                </a:cubicBezTo>
                <a:cubicBezTo>
                  <a:pt x="11831" y="198454"/>
                  <a:pt x="-8278" y="178875"/>
                  <a:pt x="3893" y="149242"/>
                </a:cubicBezTo>
                <a:cubicBezTo>
                  <a:pt x="16064" y="119609"/>
                  <a:pt x="94381" y="1604"/>
                  <a:pt x="95968" y="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9CADB571-A867-1112-55C7-1A57FC4B9AF3}"/>
              </a:ext>
            </a:extLst>
          </p:cNvPr>
          <p:cNvSpPr/>
          <p:nvPr/>
        </p:nvSpPr>
        <p:spPr>
          <a:xfrm>
            <a:off x="6245682" y="1593850"/>
            <a:ext cx="88445" cy="146050"/>
          </a:xfrm>
          <a:custGeom>
            <a:avLst/>
            <a:gdLst>
              <a:gd name="connsiteX0" fmla="*/ 88443 w 88445"/>
              <a:gd name="connsiteY0" fmla="*/ 0 h 146050"/>
              <a:gd name="connsiteX1" fmla="*/ 5893 w 88445"/>
              <a:gd name="connsiteY1" fmla="*/ 107950 h 146050"/>
              <a:gd name="connsiteX2" fmla="*/ 12243 w 88445"/>
              <a:gd name="connsiteY2" fmla="*/ 146050 h 146050"/>
              <a:gd name="connsiteX3" fmla="*/ 2718 w 88445"/>
              <a:gd name="connsiteY3" fmla="*/ 107950 h 146050"/>
              <a:gd name="connsiteX4" fmla="*/ 88443 w 88445"/>
              <a:gd name="connsiteY4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45" h="146050">
                <a:moveTo>
                  <a:pt x="88443" y="0"/>
                </a:moveTo>
                <a:cubicBezTo>
                  <a:pt x="88972" y="0"/>
                  <a:pt x="18593" y="83608"/>
                  <a:pt x="5893" y="107950"/>
                </a:cubicBezTo>
                <a:cubicBezTo>
                  <a:pt x="-6807" y="132292"/>
                  <a:pt x="12772" y="146050"/>
                  <a:pt x="12243" y="146050"/>
                </a:cubicBezTo>
                <a:cubicBezTo>
                  <a:pt x="11714" y="146050"/>
                  <a:pt x="-6807" y="126471"/>
                  <a:pt x="2718" y="107950"/>
                </a:cubicBezTo>
                <a:cubicBezTo>
                  <a:pt x="12243" y="89429"/>
                  <a:pt x="87914" y="0"/>
                  <a:pt x="884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81ABEE0E-30B9-913F-C120-33A0564F5994}"/>
              </a:ext>
            </a:extLst>
          </p:cNvPr>
          <p:cNvSpPr/>
          <p:nvPr/>
        </p:nvSpPr>
        <p:spPr>
          <a:xfrm>
            <a:off x="6054576" y="1774680"/>
            <a:ext cx="79198" cy="105983"/>
          </a:xfrm>
          <a:custGeom>
            <a:avLst/>
            <a:gdLst>
              <a:gd name="connsiteX0" fmla="*/ 149 w 79198"/>
              <a:gd name="connsiteY0" fmla="*/ 145 h 105983"/>
              <a:gd name="connsiteX1" fmla="*/ 76349 w 79198"/>
              <a:gd name="connsiteY1" fmla="*/ 101745 h 105983"/>
              <a:gd name="connsiteX2" fmla="*/ 57299 w 79198"/>
              <a:gd name="connsiteY2" fmla="*/ 79520 h 105983"/>
              <a:gd name="connsiteX3" fmla="*/ 149 w 79198"/>
              <a:gd name="connsiteY3" fmla="*/ 145 h 10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8" h="105983">
                <a:moveTo>
                  <a:pt x="149" y="145"/>
                </a:moveTo>
                <a:cubicBezTo>
                  <a:pt x="3324" y="3849"/>
                  <a:pt x="66824" y="88516"/>
                  <a:pt x="76349" y="101745"/>
                </a:cubicBezTo>
                <a:cubicBezTo>
                  <a:pt x="85874" y="114974"/>
                  <a:pt x="69470" y="94337"/>
                  <a:pt x="57299" y="79520"/>
                </a:cubicBezTo>
                <a:cubicBezTo>
                  <a:pt x="45128" y="64703"/>
                  <a:pt x="-3026" y="-3559"/>
                  <a:pt x="149" y="1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B969B502-E43E-79D7-30E5-185FE8CF1827}"/>
              </a:ext>
            </a:extLst>
          </p:cNvPr>
          <p:cNvSpPr/>
          <p:nvPr/>
        </p:nvSpPr>
        <p:spPr>
          <a:xfrm>
            <a:off x="7070710" y="1666673"/>
            <a:ext cx="63820" cy="299049"/>
          </a:xfrm>
          <a:custGeom>
            <a:avLst/>
            <a:gdLst>
              <a:gd name="connsiteX0" fmla="*/ 15 w 63820"/>
              <a:gd name="connsiteY0" fmla="*/ 202 h 299049"/>
              <a:gd name="connsiteX1" fmla="*/ 57165 w 63820"/>
              <a:gd name="connsiteY1" fmla="*/ 165302 h 299049"/>
              <a:gd name="connsiteX2" fmla="*/ 34940 w 63820"/>
              <a:gd name="connsiteY2" fmla="*/ 298652 h 299049"/>
              <a:gd name="connsiteX3" fmla="*/ 63515 w 63820"/>
              <a:gd name="connsiteY3" fmla="*/ 200227 h 299049"/>
              <a:gd name="connsiteX4" fmla="*/ 15 w 63820"/>
              <a:gd name="connsiteY4" fmla="*/ 202 h 29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20" h="299049">
                <a:moveTo>
                  <a:pt x="15" y="202"/>
                </a:moveTo>
                <a:cubicBezTo>
                  <a:pt x="-1043" y="-5619"/>
                  <a:pt x="51344" y="115560"/>
                  <a:pt x="57165" y="165302"/>
                </a:cubicBezTo>
                <a:cubicBezTo>
                  <a:pt x="62986" y="215044"/>
                  <a:pt x="33882" y="292831"/>
                  <a:pt x="34940" y="298652"/>
                </a:cubicBezTo>
                <a:cubicBezTo>
                  <a:pt x="35998" y="304473"/>
                  <a:pt x="67219" y="245206"/>
                  <a:pt x="63515" y="200227"/>
                </a:cubicBezTo>
                <a:cubicBezTo>
                  <a:pt x="59811" y="155248"/>
                  <a:pt x="1073" y="6023"/>
                  <a:pt x="15" y="2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50C7E87F-52F3-FEFA-3ED5-2BF1CA01EA3A}"/>
              </a:ext>
            </a:extLst>
          </p:cNvPr>
          <p:cNvSpPr/>
          <p:nvPr/>
        </p:nvSpPr>
        <p:spPr>
          <a:xfrm>
            <a:off x="6047468" y="3621260"/>
            <a:ext cx="922224" cy="332261"/>
          </a:xfrm>
          <a:custGeom>
            <a:avLst/>
            <a:gdLst>
              <a:gd name="connsiteX0" fmla="*/ 907 w 922224"/>
              <a:gd name="connsiteY0" fmla="*/ 331615 h 332261"/>
              <a:gd name="connsiteX1" fmla="*/ 188232 w 922224"/>
              <a:gd name="connsiteY1" fmla="*/ 249065 h 332261"/>
              <a:gd name="connsiteX2" fmla="*/ 172357 w 922224"/>
              <a:gd name="connsiteY2" fmla="*/ 274465 h 332261"/>
              <a:gd name="connsiteX3" fmla="*/ 366032 w 922224"/>
              <a:gd name="connsiteY3" fmla="*/ 271290 h 332261"/>
              <a:gd name="connsiteX4" fmla="*/ 648607 w 922224"/>
              <a:gd name="connsiteY4" fmla="*/ 182390 h 332261"/>
              <a:gd name="connsiteX5" fmla="*/ 623207 w 922224"/>
              <a:gd name="connsiteY5" fmla="*/ 188740 h 332261"/>
              <a:gd name="connsiteX6" fmla="*/ 918482 w 922224"/>
              <a:gd name="connsiteY6" fmla="*/ 1415 h 332261"/>
              <a:gd name="connsiteX7" fmla="*/ 762907 w 922224"/>
              <a:gd name="connsiteY7" fmla="*/ 112540 h 332261"/>
              <a:gd name="connsiteX8" fmla="*/ 381907 w 922224"/>
              <a:gd name="connsiteY8" fmla="*/ 290340 h 332261"/>
              <a:gd name="connsiteX9" fmla="*/ 153307 w 922224"/>
              <a:gd name="connsiteY9" fmla="*/ 283990 h 332261"/>
              <a:gd name="connsiteX10" fmla="*/ 118382 w 922224"/>
              <a:gd name="connsiteY10" fmla="*/ 287165 h 332261"/>
              <a:gd name="connsiteX11" fmla="*/ 907 w 922224"/>
              <a:gd name="connsiteY11" fmla="*/ 331615 h 3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2224" h="332261">
                <a:moveTo>
                  <a:pt x="907" y="331615"/>
                </a:moveTo>
                <a:cubicBezTo>
                  <a:pt x="12549" y="325265"/>
                  <a:pt x="159657" y="258590"/>
                  <a:pt x="188232" y="249065"/>
                </a:cubicBezTo>
                <a:cubicBezTo>
                  <a:pt x="216807" y="239540"/>
                  <a:pt x="142724" y="270761"/>
                  <a:pt x="172357" y="274465"/>
                </a:cubicBezTo>
                <a:cubicBezTo>
                  <a:pt x="201990" y="278169"/>
                  <a:pt x="286657" y="286636"/>
                  <a:pt x="366032" y="271290"/>
                </a:cubicBezTo>
                <a:cubicBezTo>
                  <a:pt x="445407" y="255944"/>
                  <a:pt x="605745" y="196148"/>
                  <a:pt x="648607" y="182390"/>
                </a:cubicBezTo>
                <a:cubicBezTo>
                  <a:pt x="691469" y="168632"/>
                  <a:pt x="578228" y="218902"/>
                  <a:pt x="623207" y="188740"/>
                </a:cubicBezTo>
                <a:cubicBezTo>
                  <a:pt x="668186" y="158577"/>
                  <a:pt x="895199" y="14115"/>
                  <a:pt x="918482" y="1415"/>
                </a:cubicBezTo>
                <a:cubicBezTo>
                  <a:pt x="941765" y="-11285"/>
                  <a:pt x="852336" y="64386"/>
                  <a:pt x="762907" y="112540"/>
                </a:cubicBezTo>
                <a:cubicBezTo>
                  <a:pt x="673478" y="160694"/>
                  <a:pt x="483507" y="261765"/>
                  <a:pt x="381907" y="290340"/>
                </a:cubicBezTo>
                <a:cubicBezTo>
                  <a:pt x="280307" y="318915"/>
                  <a:pt x="197228" y="284519"/>
                  <a:pt x="153307" y="283990"/>
                </a:cubicBezTo>
                <a:cubicBezTo>
                  <a:pt x="109386" y="283461"/>
                  <a:pt x="143782" y="278698"/>
                  <a:pt x="118382" y="287165"/>
                </a:cubicBezTo>
                <a:cubicBezTo>
                  <a:pt x="92982" y="295632"/>
                  <a:pt x="-10735" y="337965"/>
                  <a:pt x="907" y="3316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EA5AB9A8-2F70-A735-A961-CFED930C6E54}"/>
              </a:ext>
            </a:extLst>
          </p:cNvPr>
          <p:cNvSpPr/>
          <p:nvPr/>
        </p:nvSpPr>
        <p:spPr>
          <a:xfrm>
            <a:off x="6063095" y="3906119"/>
            <a:ext cx="388760" cy="69093"/>
          </a:xfrm>
          <a:custGeom>
            <a:avLst/>
            <a:gdLst>
              <a:gd name="connsiteX0" fmla="*/ 1155 w 388760"/>
              <a:gd name="connsiteY0" fmla="*/ 68981 h 69093"/>
              <a:gd name="connsiteX1" fmla="*/ 172605 w 388760"/>
              <a:gd name="connsiteY1" fmla="*/ 2306 h 69093"/>
              <a:gd name="connsiteX2" fmla="*/ 388505 w 388760"/>
              <a:gd name="connsiteY2" fmla="*/ 15006 h 69093"/>
              <a:gd name="connsiteX3" fmla="*/ 213880 w 388760"/>
              <a:gd name="connsiteY3" fmla="*/ 11831 h 69093"/>
              <a:gd name="connsiteX4" fmla="*/ 102755 w 388760"/>
              <a:gd name="connsiteY4" fmla="*/ 18181 h 69093"/>
              <a:gd name="connsiteX5" fmla="*/ 1155 w 388760"/>
              <a:gd name="connsiteY5" fmla="*/ 68981 h 6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760" h="69093">
                <a:moveTo>
                  <a:pt x="1155" y="68981"/>
                </a:moveTo>
                <a:cubicBezTo>
                  <a:pt x="12797" y="66335"/>
                  <a:pt x="108047" y="11302"/>
                  <a:pt x="172605" y="2306"/>
                </a:cubicBezTo>
                <a:cubicBezTo>
                  <a:pt x="237163" y="-6690"/>
                  <a:pt x="381626" y="13419"/>
                  <a:pt x="388505" y="15006"/>
                </a:cubicBezTo>
                <a:cubicBezTo>
                  <a:pt x="395384" y="16593"/>
                  <a:pt x="261505" y="11302"/>
                  <a:pt x="213880" y="11831"/>
                </a:cubicBezTo>
                <a:cubicBezTo>
                  <a:pt x="166255" y="12360"/>
                  <a:pt x="136622" y="9714"/>
                  <a:pt x="102755" y="18181"/>
                </a:cubicBezTo>
                <a:cubicBezTo>
                  <a:pt x="68888" y="26648"/>
                  <a:pt x="-10487" y="71627"/>
                  <a:pt x="1155" y="689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78EA80F3-57B3-A7B2-5978-994BA5AB4049}"/>
              </a:ext>
            </a:extLst>
          </p:cNvPr>
          <p:cNvSpPr/>
          <p:nvPr/>
        </p:nvSpPr>
        <p:spPr>
          <a:xfrm>
            <a:off x="6677010" y="3597271"/>
            <a:ext cx="288966" cy="539758"/>
          </a:xfrm>
          <a:custGeom>
            <a:avLst/>
            <a:gdLst>
              <a:gd name="connsiteX0" fmla="*/ 288940 w 288966"/>
              <a:gd name="connsiteY0" fmla="*/ 4 h 539758"/>
              <a:gd name="connsiteX1" fmla="*/ 165115 w 288966"/>
              <a:gd name="connsiteY1" fmla="*/ 276229 h 539758"/>
              <a:gd name="connsiteX2" fmla="*/ 15 w 288966"/>
              <a:gd name="connsiteY2" fmla="*/ 539754 h 539758"/>
              <a:gd name="connsiteX3" fmla="*/ 174640 w 288966"/>
              <a:gd name="connsiteY3" fmla="*/ 282579 h 539758"/>
              <a:gd name="connsiteX4" fmla="*/ 288940 w 288966"/>
              <a:gd name="connsiteY4" fmla="*/ 4 h 53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66" h="539758">
                <a:moveTo>
                  <a:pt x="288940" y="4"/>
                </a:moveTo>
                <a:cubicBezTo>
                  <a:pt x="287352" y="-1054"/>
                  <a:pt x="213269" y="186271"/>
                  <a:pt x="165115" y="276229"/>
                </a:cubicBezTo>
                <a:cubicBezTo>
                  <a:pt x="116961" y="366187"/>
                  <a:pt x="-1573" y="538696"/>
                  <a:pt x="15" y="539754"/>
                </a:cubicBezTo>
                <a:cubicBezTo>
                  <a:pt x="1603" y="540812"/>
                  <a:pt x="128603" y="373596"/>
                  <a:pt x="174640" y="282579"/>
                </a:cubicBezTo>
                <a:cubicBezTo>
                  <a:pt x="220677" y="191562"/>
                  <a:pt x="290528" y="1062"/>
                  <a:pt x="288940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7EDAE136-9177-9C1C-398F-0B57B5A7B1F4}"/>
              </a:ext>
            </a:extLst>
          </p:cNvPr>
          <p:cNvSpPr/>
          <p:nvPr/>
        </p:nvSpPr>
        <p:spPr>
          <a:xfrm>
            <a:off x="6423023" y="3897954"/>
            <a:ext cx="98160" cy="401012"/>
          </a:xfrm>
          <a:custGeom>
            <a:avLst/>
            <a:gdLst>
              <a:gd name="connsiteX0" fmla="*/ 9527 w 98160"/>
              <a:gd name="connsiteY0" fmla="*/ 946 h 401012"/>
              <a:gd name="connsiteX1" fmla="*/ 85727 w 98160"/>
              <a:gd name="connsiteY1" fmla="*/ 235896 h 401012"/>
              <a:gd name="connsiteX2" fmla="*/ 2 w 98160"/>
              <a:gd name="connsiteY2" fmla="*/ 400996 h 401012"/>
              <a:gd name="connsiteX3" fmla="*/ 88902 w 98160"/>
              <a:gd name="connsiteY3" fmla="*/ 245421 h 401012"/>
              <a:gd name="connsiteX4" fmla="*/ 85727 w 98160"/>
              <a:gd name="connsiteY4" fmla="*/ 156521 h 401012"/>
              <a:gd name="connsiteX5" fmla="*/ 9527 w 98160"/>
              <a:gd name="connsiteY5" fmla="*/ 946 h 40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60" h="401012">
                <a:moveTo>
                  <a:pt x="9527" y="946"/>
                </a:moveTo>
                <a:cubicBezTo>
                  <a:pt x="9527" y="14175"/>
                  <a:pt x="87314" y="169221"/>
                  <a:pt x="85727" y="235896"/>
                </a:cubicBezTo>
                <a:cubicBezTo>
                  <a:pt x="84140" y="302571"/>
                  <a:pt x="-527" y="399409"/>
                  <a:pt x="2" y="400996"/>
                </a:cubicBezTo>
                <a:cubicBezTo>
                  <a:pt x="531" y="402583"/>
                  <a:pt x="74615" y="286167"/>
                  <a:pt x="88902" y="245421"/>
                </a:cubicBezTo>
                <a:cubicBezTo>
                  <a:pt x="103189" y="204675"/>
                  <a:pt x="100014" y="196208"/>
                  <a:pt x="85727" y="156521"/>
                </a:cubicBezTo>
                <a:cubicBezTo>
                  <a:pt x="71440" y="116834"/>
                  <a:pt x="9527" y="-12283"/>
                  <a:pt x="9527" y="9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05795221-9040-ABCE-1AB3-CBBE0FB08178}"/>
              </a:ext>
            </a:extLst>
          </p:cNvPr>
          <p:cNvSpPr/>
          <p:nvPr/>
        </p:nvSpPr>
        <p:spPr>
          <a:xfrm>
            <a:off x="6419789" y="3911425"/>
            <a:ext cx="82615" cy="391333"/>
          </a:xfrm>
          <a:custGeom>
            <a:avLst/>
            <a:gdLst>
              <a:gd name="connsiteX0" fmla="*/ 61 w 82615"/>
              <a:gd name="connsiteY0" fmla="*/ 175 h 391333"/>
              <a:gd name="connsiteX1" fmla="*/ 73086 w 82615"/>
              <a:gd name="connsiteY1" fmla="*/ 181150 h 391333"/>
              <a:gd name="connsiteX2" fmla="*/ 31811 w 82615"/>
              <a:gd name="connsiteY2" fmla="*/ 276400 h 391333"/>
              <a:gd name="connsiteX3" fmla="*/ 61 w 82615"/>
              <a:gd name="connsiteY3" fmla="*/ 390700 h 391333"/>
              <a:gd name="connsiteX4" fmla="*/ 25461 w 82615"/>
              <a:gd name="connsiteY4" fmla="*/ 317675 h 391333"/>
              <a:gd name="connsiteX5" fmla="*/ 82611 w 82615"/>
              <a:gd name="connsiteY5" fmla="*/ 216075 h 391333"/>
              <a:gd name="connsiteX6" fmla="*/ 61 w 82615"/>
              <a:gd name="connsiteY6" fmla="*/ 175 h 39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15" h="391333">
                <a:moveTo>
                  <a:pt x="61" y="175"/>
                </a:moveTo>
                <a:cubicBezTo>
                  <a:pt x="-1527" y="-5646"/>
                  <a:pt x="67794" y="135113"/>
                  <a:pt x="73086" y="181150"/>
                </a:cubicBezTo>
                <a:cubicBezTo>
                  <a:pt x="78378" y="227188"/>
                  <a:pt x="43982" y="241475"/>
                  <a:pt x="31811" y="276400"/>
                </a:cubicBezTo>
                <a:cubicBezTo>
                  <a:pt x="19640" y="311325"/>
                  <a:pt x="1119" y="383821"/>
                  <a:pt x="61" y="390700"/>
                </a:cubicBezTo>
                <a:cubicBezTo>
                  <a:pt x="-997" y="397579"/>
                  <a:pt x="11703" y="346779"/>
                  <a:pt x="25461" y="317675"/>
                </a:cubicBezTo>
                <a:cubicBezTo>
                  <a:pt x="39219" y="288571"/>
                  <a:pt x="83140" y="267933"/>
                  <a:pt x="82611" y="216075"/>
                </a:cubicBezTo>
                <a:cubicBezTo>
                  <a:pt x="82082" y="164217"/>
                  <a:pt x="1649" y="5996"/>
                  <a:pt x="61" y="1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DB0441FE-AD61-E249-5F06-BCBEA3828325}"/>
              </a:ext>
            </a:extLst>
          </p:cNvPr>
          <p:cNvSpPr/>
          <p:nvPr/>
        </p:nvSpPr>
        <p:spPr>
          <a:xfrm>
            <a:off x="6409498" y="4032331"/>
            <a:ext cx="385033" cy="264414"/>
          </a:xfrm>
          <a:custGeom>
            <a:avLst/>
            <a:gdLst>
              <a:gd name="connsiteX0" fmla="*/ 372302 w 385033"/>
              <a:gd name="connsiteY0" fmla="*/ 6269 h 264414"/>
              <a:gd name="connsiteX1" fmla="*/ 827 w 385033"/>
              <a:gd name="connsiteY1" fmla="*/ 263444 h 264414"/>
              <a:gd name="connsiteX2" fmla="*/ 273877 w 385033"/>
              <a:gd name="connsiteY2" fmla="*/ 91994 h 264414"/>
              <a:gd name="connsiteX3" fmla="*/ 372302 w 385033"/>
              <a:gd name="connsiteY3" fmla="*/ 6269 h 26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033" h="264414">
                <a:moveTo>
                  <a:pt x="372302" y="6269"/>
                </a:moveTo>
                <a:cubicBezTo>
                  <a:pt x="326794" y="34844"/>
                  <a:pt x="17231" y="249156"/>
                  <a:pt x="827" y="263444"/>
                </a:cubicBezTo>
                <a:cubicBezTo>
                  <a:pt x="-15577" y="277732"/>
                  <a:pt x="216727" y="130094"/>
                  <a:pt x="273877" y="91994"/>
                </a:cubicBezTo>
                <a:cubicBezTo>
                  <a:pt x="331027" y="53894"/>
                  <a:pt x="417810" y="-22306"/>
                  <a:pt x="372302" y="62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E12824AE-083A-3529-BF9B-DB51BB7F6E18}"/>
              </a:ext>
            </a:extLst>
          </p:cNvPr>
          <p:cNvSpPr/>
          <p:nvPr/>
        </p:nvSpPr>
        <p:spPr>
          <a:xfrm>
            <a:off x="5695079" y="2963397"/>
            <a:ext cx="179692" cy="695201"/>
          </a:xfrm>
          <a:custGeom>
            <a:avLst/>
            <a:gdLst>
              <a:gd name="connsiteX0" fmla="*/ 871 w 179692"/>
              <a:gd name="connsiteY0" fmla="*/ 2053 h 695201"/>
              <a:gd name="connsiteX1" fmla="*/ 86596 w 179692"/>
              <a:gd name="connsiteY1" fmla="*/ 475128 h 695201"/>
              <a:gd name="connsiteX2" fmla="*/ 175496 w 179692"/>
              <a:gd name="connsiteY2" fmla="*/ 684678 h 695201"/>
              <a:gd name="connsiteX3" fmla="*/ 153271 w 179692"/>
              <a:gd name="connsiteY3" fmla="*/ 627528 h 695201"/>
              <a:gd name="connsiteX4" fmla="*/ 48496 w 179692"/>
              <a:gd name="connsiteY4" fmla="*/ 316378 h 695201"/>
              <a:gd name="connsiteX5" fmla="*/ 871 w 179692"/>
              <a:gd name="connsiteY5" fmla="*/ 2053 h 69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92" h="695201">
                <a:moveTo>
                  <a:pt x="871" y="2053"/>
                </a:moveTo>
                <a:cubicBezTo>
                  <a:pt x="7221" y="28511"/>
                  <a:pt x="57492" y="361357"/>
                  <a:pt x="86596" y="475128"/>
                </a:cubicBezTo>
                <a:cubicBezTo>
                  <a:pt x="115700" y="588899"/>
                  <a:pt x="164384" y="659278"/>
                  <a:pt x="175496" y="684678"/>
                </a:cubicBezTo>
                <a:cubicBezTo>
                  <a:pt x="186608" y="710078"/>
                  <a:pt x="174438" y="688911"/>
                  <a:pt x="153271" y="627528"/>
                </a:cubicBezTo>
                <a:cubicBezTo>
                  <a:pt x="132104" y="566145"/>
                  <a:pt x="72838" y="421153"/>
                  <a:pt x="48496" y="316378"/>
                </a:cubicBezTo>
                <a:cubicBezTo>
                  <a:pt x="24154" y="211603"/>
                  <a:pt x="-5479" y="-24405"/>
                  <a:pt x="871" y="20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3A926A3D-6382-D935-8904-6C8C32DB67B1}"/>
              </a:ext>
            </a:extLst>
          </p:cNvPr>
          <p:cNvSpPr/>
          <p:nvPr/>
        </p:nvSpPr>
        <p:spPr>
          <a:xfrm>
            <a:off x="5841381" y="3590826"/>
            <a:ext cx="283683" cy="308189"/>
          </a:xfrm>
          <a:custGeom>
            <a:avLst/>
            <a:gdLst>
              <a:gd name="connsiteX0" fmla="*/ 619 w 283683"/>
              <a:gd name="connsiteY0" fmla="*/ 99 h 308189"/>
              <a:gd name="connsiteX1" fmla="*/ 213344 w 283683"/>
              <a:gd name="connsiteY1" fmla="*/ 181074 h 308189"/>
              <a:gd name="connsiteX2" fmla="*/ 248269 w 283683"/>
              <a:gd name="connsiteY2" fmla="*/ 215999 h 308189"/>
              <a:gd name="connsiteX3" fmla="*/ 251444 w 283683"/>
              <a:gd name="connsiteY3" fmla="*/ 206474 h 308189"/>
              <a:gd name="connsiteX4" fmla="*/ 283194 w 283683"/>
              <a:gd name="connsiteY4" fmla="*/ 308074 h 308189"/>
              <a:gd name="connsiteX5" fmla="*/ 267319 w 283683"/>
              <a:gd name="connsiteY5" fmla="*/ 225524 h 308189"/>
              <a:gd name="connsiteX6" fmla="*/ 222869 w 283683"/>
              <a:gd name="connsiteY6" fmla="*/ 171549 h 308189"/>
              <a:gd name="connsiteX7" fmla="*/ 149844 w 283683"/>
              <a:gd name="connsiteY7" fmla="*/ 155674 h 308189"/>
              <a:gd name="connsiteX8" fmla="*/ 619 w 283683"/>
              <a:gd name="connsiteY8" fmla="*/ 99 h 30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683" h="308189">
                <a:moveTo>
                  <a:pt x="619" y="99"/>
                </a:moveTo>
                <a:cubicBezTo>
                  <a:pt x="11202" y="4332"/>
                  <a:pt x="172069" y="145091"/>
                  <a:pt x="213344" y="181074"/>
                </a:cubicBezTo>
                <a:cubicBezTo>
                  <a:pt x="254619" y="217057"/>
                  <a:pt x="241919" y="211766"/>
                  <a:pt x="248269" y="215999"/>
                </a:cubicBezTo>
                <a:cubicBezTo>
                  <a:pt x="254619" y="220232"/>
                  <a:pt x="245623" y="191128"/>
                  <a:pt x="251444" y="206474"/>
                </a:cubicBezTo>
                <a:cubicBezTo>
                  <a:pt x="257265" y="221820"/>
                  <a:pt x="280548" y="304899"/>
                  <a:pt x="283194" y="308074"/>
                </a:cubicBezTo>
                <a:cubicBezTo>
                  <a:pt x="285840" y="311249"/>
                  <a:pt x="277373" y="248278"/>
                  <a:pt x="267319" y="225524"/>
                </a:cubicBezTo>
                <a:cubicBezTo>
                  <a:pt x="257265" y="202770"/>
                  <a:pt x="242448" y="183191"/>
                  <a:pt x="222869" y="171549"/>
                </a:cubicBezTo>
                <a:cubicBezTo>
                  <a:pt x="203290" y="159907"/>
                  <a:pt x="181594" y="183720"/>
                  <a:pt x="149844" y="155674"/>
                </a:cubicBezTo>
                <a:cubicBezTo>
                  <a:pt x="118094" y="127628"/>
                  <a:pt x="-9964" y="-4134"/>
                  <a:pt x="619" y="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DD4F6C80-6FD1-706A-989E-67B6D88680B8}"/>
              </a:ext>
            </a:extLst>
          </p:cNvPr>
          <p:cNvSpPr/>
          <p:nvPr/>
        </p:nvSpPr>
        <p:spPr>
          <a:xfrm>
            <a:off x="5879872" y="3689051"/>
            <a:ext cx="213712" cy="229539"/>
          </a:xfrm>
          <a:custGeom>
            <a:avLst/>
            <a:gdLst>
              <a:gd name="connsiteX0" fmla="*/ 228 w 213712"/>
              <a:gd name="connsiteY0" fmla="*/ 299 h 229539"/>
              <a:gd name="connsiteX1" fmla="*/ 168503 w 213712"/>
              <a:gd name="connsiteY1" fmla="*/ 120949 h 229539"/>
              <a:gd name="connsiteX2" fmla="*/ 206603 w 213712"/>
              <a:gd name="connsiteY2" fmla="*/ 228899 h 229539"/>
              <a:gd name="connsiteX3" fmla="*/ 206603 w 213712"/>
              <a:gd name="connsiteY3" fmla="*/ 162224 h 229539"/>
              <a:gd name="connsiteX4" fmla="*/ 133578 w 213712"/>
              <a:gd name="connsiteY4" fmla="*/ 89199 h 229539"/>
              <a:gd name="connsiteX5" fmla="*/ 228 w 213712"/>
              <a:gd name="connsiteY5" fmla="*/ 299 h 2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12" h="229539">
                <a:moveTo>
                  <a:pt x="228" y="299"/>
                </a:moveTo>
                <a:cubicBezTo>
                  <a:pt x="6049" y="5591"/>
                  <a:pt x="134107" y="82849"/>
                  <a:pt x="168503" y="120949"/>
                </a:cubicBezTo>
                <a:cubicBezTo>
                  <a:pt x="202899" y="159049"/>
                  <a:pt x="200253" y="222020"/>
                  <a:pt x="206603" y="228899"/>
                </a:cubicBezTo>
                <a:cubicBezTo>
                  <a:pt x="212953" y="235778"/>
                  <a:pt x="218774" y="185507"/>
                  <a:pt x="206603" y="162224"/>
                </a:cubicBezTo>
                <a:cubicBezTo>
                  <a:pt x="194432" y="138941"/>
                  <a:pt x="165857" y="117245"/>
                  <a:pt x="133578" y="89199"/>
                </a:cubicBezTo>
                <a:cubicBezTo>
                  <a:pt x="101299" y="61153"/>
                  <a:pt x="-5593" y="-4993"/>
                  <a:pt x="228" y="2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8F8C63DE-D336-D232-EECE-51CA92536693}"/>
              </a:ext>
            </a:extLst>
          </p:cNvPr>
          <p:cNvSpPr/>
          <p:nvPr/>
        </p:nvSpPr>
        <p:spPr>
          <a:xfrm>
            <a:off x="5645126" y="2932216"/>
            <a:ext cx="63524" cy="912780"/>
          </a:xfrm>
          <a:custGeom>
            <a:avLst/>
            <a:gdLst>
              <a:gd name="connsiteX0" fmla="*/ 50824 w 63524"/>
              <a:gd name="connsiteY0" fmla="*/ 1484 h 912780"/>
              <a:gd name="connsiteX1" fmla="*/ 6374 w 63524"/>
              <a:gd name="connsiteY1" fmla="*/ 280884 h 912780"/>
              <a:gd name="connsiteX2" fmla="*/ 6374 w 63524"/>
              <a:gd name="connsiteY2" fmla="*/ 576159 h 912780"/>
              <a:gd name="connsiteX3" fmla="*/ 63524 w 63524"/>
              <a:gd name="connsiteY3" fmla="*/ 912709 h 912780"/>
              <a:gd name="connsiteX4" fmla="*/ 6374 w 63524"/>
              <a:gd name="connsiteY4" fmla="*/ 547584 h 912780"/>
              <a:gd name="connsiteX5" fmla="*/ 6374 w 63524"/>
              <a:gd name="connsiteY5" fmla="*/ 185634 h 912780"/>
              <a:gd name="connsiteX6" fmla="*/ 50824 w 63524"/>
              <a:gd name="connsiteY6" fmla="*/ 1484 h 91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24" h="912780">
                <a:moveTo>
                  <a:pt x="50824" y="1484"/>
                </a:moveTo>
                <a:cubicBezTo>
                  <a:pt x="50824" y="17359"/>
                  <a:pt x="13782" y="185105"/>
                  <a:pt x="6374" y="280884"/>
                </a:cubicBezTo>
                <a:cubicBezTo>
                  <a:pt x="-1034" y="376663"/>
                  <a:pt x="-3151" y="470855"/>
                  <a:pt x="6374" y="576159"/>
                </a:cubicBezTo>
                <a:cubicBezTo>
                  <a:pt x="15899" y="681463"/>
                  <a:pt x="63524" y="917471"/>
                  <a:pt x="63524" y="912709"/>
                </a:cubicBezTo>
                <a:cubicBezTo>
                  <a:pt x="63524" y="907947"/>
                  <a:pt x="15899" y="668763"/>
                  <a:pt x="6374" y="547584"/>
                </a:cubicBezTo>
                <a:cubicBezTo>
                  <a:pt x="-3151" y="426405"/>
                  <a:pt x="24" y="270830"/>
                  <a:pt x="6374" y="185634"/>
                </a:cubicBezTo>
                <a:cubicBezTo>
                  <a:pt x="12724" y="100438"/>
                  <a:pt x="50824" y="-14391"/>
                  <a:pt x="50824" y="14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120E3BE9-2F76-B390-3217-3626EF91D446}"/>
              </a:ext>
            </a:extLst>
          </p:cNvPr>
          <p:cNvSpPr/>
          <p:nvPr/>
        </p:nvSpPr>
        <p:spPr>
          <a:xfrm>
            <a:off x="5687221" y="3099899"/>
            <a:ext cx="114070" cy="497385"/>
          </a:xfrm>
          <a:custGeom>
            <a:avLst/>
            <a:gdLst>
              <a:gd name="connsiteX0" fmla="*/ 2379 w 114070"/>
              <a:gd name="connsiteY0" fmla="*/ 8426 h 497385"/>
              <a:gd name="connsiteX1" fmla="*/ 113504 w 114070"/>
              <a:gd name="connsiteY1" fmla="*/ 494201 h 497385"/>
              <a:gd name="connsiteX2" fmla="*/ 43654 w 114070"/>
              <a:gd name="connsiteY2" fmla="*/ 208451 h 497385"/>
              <a:gd name="connsiteX3" fmla="*/ 2379 w 114070"/>
              <a:gd name="connsiteY3" fmla="*/ 8426 h 49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0" h="497385">
                <a:moveTo>
                  <a:pt x="2379" y="8426"/>
                </a:moveTo>
                <a:cubicBezTo>
                  <a:pt x="14021" y="56051"/>
                  <a:pt x="106625" y="460863"/>
                  <a:pt x="113504" y="494201"/>
                </a:cubicBezTo>
                <a:cubicBezTo>
                  <a:pt x="120383" y="527539"/>
                  <a:pt x="62704" y="289943"/>
                  <a:pt x="43654" y="208451"/>
                </a:cubicBezTo>
                <a:cubicBezTo>
                  <a:pt x="24604" y="126959"/>
                  <a:pt x="-9263" y="-39199"/>
                  <a:pt x="2379" y="84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B14F7CE-8762-8130-D32F-81E45B62FC6C}"/>
              </a:ext>
            </a:extLst>
          </p:cNvPr>
          <p:cNvSpPr/>
          <p:nvPr/>
        </p:nvSpPr>
        <p:spPr>
          <a:xfrm>
            <a:off x="5666891" y="3302053"/>
            <a:ext cx="45418" cy="464718"/>
          </a:xfrm>
          <a:custGeom>
            <a:avLst/>
            <a:gdLst>
              <a:gd name="connsiteX0" fmla="*/ 484 w 45418"/>
              <a:gd name="connsiteY0" fmla="*/ 3122 h 464718"/>
              <a:gd name="connsiteX1" fmla="*/ 44934 w 45418"/>
              <a:gd name="connsiteY1" fmla="*/ 457147 h 464718"/>
              <a:gd name="connsiteX2" fmla="*/ 22709 w 45418"/>
              <a:gd name="connsiteY2" fmla="*/ 266647 h 464718"/>
              <a:gd name="connsiteX3" fmla="*/ 484 w 45418"/>
              <a:gd name="connsiteY3" fmla="*/ 3122 h 46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18" h="464718">
                <a:moveTo>
                  <a:pt x="484" y="3122"/>
                </a:moveTo>
                <a:cubicBezTo>
                  <a:pt x="4188" y="34872"/>
                  <a:pt x="41230" y="413226"/>
                  <a:pt x="44934" y="457147"/>
                </a:cubicBezTo>
                <a:cubicBezTo>
                  <a:pt x="48638" y="501068"/>
                  <a:pt x="30117" y="342847"/>
                  <a:pt x="22709" y="266647"/>
                </a:cubicBezTo>
                <a:cubicBezTo>
                  <a:pt x="15301" y="190447"/>
                  <a:pt x="-3220" y="-28628"/>
                  <a:pt x="484" y="31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F53AA832-FFE2-7C23-1DB1-BD5439734F91}"/>
              </a:ext>
            </a:extLst>
          </p:cNvPr>
          <p:cNvSpPr/>
          <p:nvPr/>
        </p:nvSpPr>
        <p:spPr>
          <a:xfrm>
            <a:off x="5718830" y="3660465"/>
            <a:ext cx="174685" cy="213068"/>
          </a:xfrm>
          <a:custGeom>
            <a:avLst/>
            <a:gdLst>
              <a:gd name="connsiteX0" fmla="*/ 173970 w 174685"/>
              <a:gd name="connsiteY0" fmla="*/ 310 h 213068"/>
              <a:gd name="connsiteX1" fmla="*/ 72370 w 174685"/>
              <a:gd name="connsiteY1" fmla="*/ 51110 h 213068"/>
              <a:gd name="connsiteX2" fmla="*/ 37445 w 174685"/>
              <a:gd name="connsiteY2" fmla="*/ 89210 h 213068"/>
              <a:gd name="connsiteX3" fmla="*/ 8870 w 174685"/>
              <a:gd name="connsiteY3" fmla="*/ 213035 h 213068"/>
              <a:gd name="connsiteX4" fmla="*/ 15220 w 174685"/>
              <a:gd name="connsiteY4" fmla="*/ 76510 h 213068"/>
              <a:gd name="connsiteX5" fmla="*/ 173970 w 174685"/>
              <a:gd name="connsiteY5" fmla="*/ 310 h 21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85" h="213068">
                <a:moveTo>
                  <a:pt x="173970" y="310"/>
                </a:moveTo>
                <a:cubicBezTo>
                  <a:pt x="183495" y="-3923"/>
                  <a:pt x="95124" y="36293"/>
                  <a:pt x="72370" y="51110"/>
                </a:cubicBezTo>
                <a:cubicBezTo>
                  <a:pt x="49616" y="65927"/>
                  <a:pt x="48028" y="62223"/>
                  <a:pt x="37445" y="89210"/>
                </a:cubicBezTo>
                <a:cubicBezTo>
                  <a:pt x="26862" y="116197"/>
                  <a:pt x="12574" y="215152"/>
                  <a:pt x="8870" y="213035"/>
                </a:cubicBezTo>
                <a:cubicBezTo>
                  <a:pt x="5166" y="210918"/>
                  <a:pt x="-12297" y="110377"/>
                  <a:pt x="15220" y="76510"/>
                </a:cubicBezTo>
                <a:cubicBezTo>
                  <a:pt x="42737" y="42643"/>
                  <a:pt x="164445" y="4543"/>
                  <a:pt x="173970" y="3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9DF15B8B-9722-D5A8-0707-812B9C4FC26D}"/>
              </a:ext>
            </a:extLst>
          </p:cNvPr>
          <p:cNvSpPr/>
          <p:nvPr/>
        </p:nvSpPr>
        <p:spPr>
          <a:xfrm>
            <a:off x="5724498" y="3644895"/>
            <a:ext cx="139729" cy="76219"/>
          </a:xfrm>
          <a:custGeom>
            <a:avLst/>
            <a:gdLst>
              <a:gd name="connsiteX0" fmla="*/ 139727 w 139729"/>
              <a:gd name="connsiteY0" fmla="*/ 5 h 76219"/>
              <a:gd name="connsiteX1" fmla="*/ 31777 w 139729"/>
              <a:gd name="connsiteY1" fmla="*/ 47630 h 76219"/>
              <a:gd name="connsiteX2" fmla="*/ 27 w 139729"/>
              <a:gd name="connsiteY2" fmla="*/ 76205 h 76219"/>
              <a:gd name="connsiteX3" fmla="*/ 28602 w 139729"/>
              <a:gd name="connsiteY3" fmla="*/ 50805 h 76219"/>
              <a:gd name="connsiteX4" fmla="*/ 139727 w 139729"/>
              <a:gd name="connsiteY4" fmla="*/ 5 h 7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29" h="76219">
                <a:moveTo>
                  <a:pt x="139727" y="5"/>
                </a:moveTo>
                <a:cubicBezTo>
                  <a:pt x="140256" y="-524"/>
                  <a:pt x="55060" y="34930"/>
                  <a:pt x="31777" y="47630"/>
                </a:cubicBezTo>
                <a:cubicBezTo>
                  <a:pt x="8494" y="60330"/>
                  <a:pt x="556" y="75676"/>
                  <a:pt x="27" y="76205"/>
                </a:cubicBezTo>
                <a:cubicBezTo>
                  <a:pt x="-502" y="76734"/>
                  <a:pt x="6377" y="62976"/>
                  <a:pt x="28602" y="50805"/>
                </a:cubicBezTo>
                <a:cubicBezTo>
                  <a:pt x="50827" y="38634"/>
                  <a:pt x="139198" y="534"/>
                  <a:pt x="139727" y="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11B8A7D4-673E-A478-E7EA-119928BBE762}"/>
              </a:ext>
            </a:extLst>
          </p:cNvPr>
          <p:cNvSpPr/>
          <p:nvPr/>
        </p:nvSpPr>
        <p:spPr>
          <a:xfrm>
            <a:off x="6616690" y="3705212"/>
            <a:ext cx="282673" cy="371491"/>
          </a:xfrm>
          <a:custGeom>
            <a:avLst/>
            <a:gdLst>
              <a:gd name="connsiteX0" fmla="*/ 282585 w 282673"/>
              <a:gd name="connsiteY0" fmla="*/ 13 h 371491"/>
              <a:gd name="connsiteX1" fmla="*/ 66685 w 282673"/>
              <a:gd name="connsiteY1" fmla="*/ 314338 h 371491"/>
              <a:gd name="connsiteX2" fmla="*/ 85735 w 282673"/>
              <a:gd name="connsiteY2" fmla="*/ 304813 h 371491"/>
              <a:gd name="connsiteX3" fmla="*/ 10 w 282673"/>
              <a:gd name="connsiteY3" fmla="*/ 371488 h 371491"/>
              <a:gd name="connsiteX4" fmla="*/ 92085 w 282673"/>
              <a:gd name="connsiteY4" fmla="*/ 301638 h 371491"/>
              <a:gd name="connsiteX5" fmla="*/ 282585 w 282673"/>
              <a:gd name="connsiteY5" fmla="*/ 13 h 37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673" h="371491">
                <a:moveTo>
                  <a:pt x="282585" y="13"/>
                </a:moveTo>
                <a:cubicBezTo>
                  <a:pt x="278352" y="2130"/>
                  <a:pt x="66685" y="314338"/>
                  <a:pt x="66685" y="314338"/>
                </a:cubicBezTo>
                <a:cubicBezTo>
                  <a:pt x="33877" y="365138"/>
                  <a:pt x="96847" y="295288"/>
                  <a:pt x="85735" y="304813"/>
                </a:cubicBezTo>
                <a:cubicBezTo>
                  <a:pt x="74622" y="314338"/>
                  <a:pt x="-1048" y="372017"/>
                  <a:pt x="10" y="371488"/>
                </a:cubicBezTo>
                <a:cubicBezTo>
                  <a:pt x="1068" y="370959"/>
                  <a:pt x="45518" y="363021"/>
                  <a:pt x="92085" y="301638"/>
                </a:cubicBezTo>
                <a:cubicBezTo>
                  <a:pt x="138652" y="240255"/>
                  <a:pt x="286818" y="-2104"/>
                  <a:pt x="282585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3C322C68-E1C1-487E-9FA5-4A74A76DA53C}"/>
              </a:ext>
            </a:extLst>
          </p:cNvPr>
          <p:cNvSpPr/>
          <p:nvPr/>
        </p:nvSpPr>
        <p:spPr>
          <a:xfrm>
            <a:off x="6494003" y="3723196"/>
            <a:ext cx="386197" cy="188602"/>
          </a:xfrm>
          <a:custGeom>
            <a:avLst/>
            <a:gdLst>
              <a:gd name="connsiteX0" fmla="*/ 5222 w 386197"/>
              <a:gd name="connsiteY0" fmla="*/ 185229 h 188602"/>
              <a:gd name="connsiteX1" fmla="*/ 383047 w 386197"/>
              <a:gd name="connsiteY1" fmla="*/ 1079 h 188602"/>
              <a:gd name="connsiteX2" fmla="*/ 176672 w 386197"/>
              <a:gd name="connsiteY2" fmla="*/ 112204 h 188602"/>
              <a:gd name="connsiteX3" fmla="*/ 5222 w 386197"/>
              <a:gd name="connsiteY3" fmla="*/ 185229 h 18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197" h="188602">
                <a:moveTo>
                  <a:pt x="5222" y="185229"/>
                </a:moveTo>
                <a:cubicBezTo>
                  <a:pt x="39618" y="166708"/>
                  <a:pt x="354472" y="13250"/>
                  <a:pt x="383047" y="1079"/>
                </a:cubicBezTo>
                <a:cubicBezTo>
                  <a:pt x="411622" y="-11092"/>
                  <a:pt x="238055" y="83100"/>
                  <a:pt x="176672" y="112204"/>
                </a:cubicBezTo>
                <a:cubicBezTo>
                  <a:pt x="115289" y="141308"/>
                  <a:pt x="-29174" y="203750"/>
                  <a:pt x="5222" y="1852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09F83C12-530A-B333-4928-D279AB31179E}"/>
              </a:ext>
            </a:extLst>
          </p:cNvPr>
          <p:cNvSpPr/>
          <p:nvPr/>
        </p:nvSpPr>
        <p:spPr>
          <a:xfrm>
            <a:off x="6502230" y="3978226"/>
            <a:ext cx="158994" cy="225514"/>
          </a:xfrm>
          <a:custGeom>
            <a:avLst/>
            <a:gdLst>
              <a:gd name="connsiteX0" fmla="*/ 158920 w 158994"/>
              <a:gd name="connsiteY0" fmla="*/ 49 h 225514"/>
              <a:gd name="connsiteX1" fmla="*/ 66845 w 158994"/>
              <a:gd name="connsiteY1" fmla="*/ 101649 h 225514"/>
              <a:gd name="connsiteX2" fmla="*/ 170 w 158994"/>
              <a:gd name="connsiteY2" fmla="*/ 225474 h 225514"/>
              <a:gd name="connsiteX3" fmla="*/ 50970 w 158994"/>
              <a:gd name="connsiteY3" fmla="*/ 114349 h 225514"/>
              <a:gd name="connsiteX4" fmla="*/ 158920 w 158994"/>
              <a:gd name="connsiteY4" fmla="*/ 49 h 22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4" h="225514">
                <a:moveTo>
                  <a:pt x="158920" y="49"/>
                </a:moveTo>
                <a:cubicBezTo>
                  <a:pt x="161566" y="-2068"/>
                  <a:pt x="93303" y="64078"/>
                  <a:pt x="66845" y="101649"/>
                </a:cubicBezTo>
                <a:cubicBezTo>
                  <a:pt x="40387" y="139220"/>
                  <a:pt x="2816" y="223357"/>
                  <a:pt x="170" y="225474"/>
                </a:cubicBezTo>
                <a:cubicBezTo>
                  <a:pt x="-2476" y="227591"/>
                  <a:pt x="26099" y="147157"/>
                  <a:pt x="50970" y="114349"/>
                </a:cubicBezTo>
                <a:cubicBezTo>
                  <a:pt x="75841" y="81541"/>
                  <a:pt x="156274" y="2166"/>
                  <a:pt x="158920" y="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9163E98-D415-E340-EAAE-BD52F296E987}"/>
              </a:ext>
            </a:extLst>
          </p:cNvPr>
          <p:cNvSpPr/>
          <p:nvPr/>
        </p:nvSpPr>
        <p:spPr>
          <a:xfrm>
            <a:off x="6140330" y="3933711"/>
            <a:ext cx="286704" cy="41397"/>
          </a:xfrm>
          <a:custGeom>
            <a:avLst/>
            <a:gdLst>
              <a:gd name="connsiteX0" fmla="*/ 285870 w 286704"/>
              <a:gd name="connsiteY0" fmla="*/ 28689 h 41397"/>
              <a:gd name="connsiteX1" fmla="*/ 22345 w 286704"/>
              <a:gd name="connsiteY1" fmla="*/ 9639 h 41397"/>
              <a:gd name="connsiteX2" fmla="*/ 82670 w 286704"/>
              <a:gd name="connsiteY2" fmla="*/ 9639 h 41397"/>
              <a:gd name="connsiteX3" fmla="*/ 120 w 286704"/>
              <a:gd name="connsiteY3" fmla="*/ 41389 h 41397"/>
              <a:gd name="connsiteX4" fmla="*/ 104895 w 286704"/>
              <a:gd name="connsiteY4" fmla="*/ 12814 h 41397"/>
              <a:gd name="connsiteX5" fmla="*/ 168395 w 286704"/>
              <a:gd name="connsiteY5" fmla="*/ 15989 h 41397"/>
              <a:gd name="connsiteX6" fmla="*/ 108070 w 286704"/>
              <a:gd name="connsiteY6" fmla="*/ 114 h 41397"/>
              <a:gd name="connsiteX7" fmla="*/ 285870 w 286704"/>
              <a:gd name="connsiteY7" fmla="*/ 28689 h 4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704" h="41397">
                <a:moveTo>
                  <a:pt x="285870" y="28689"/>
                </a:moveTo>
                <a:cubicBezTo>
                  <a:pt x="271583" y="30276"/>
                  <a:pt x="56212" y="12814"/>
                  <a:pt x="22345" y="9639"/>
                </a:cubicBezTo>
                <a:cubicBezTo>
                  <a:pt x="-11522" y="6464"/>
                  <a:pt x="86374" y="4347"/>
                  <a:pt x="82670" y="9639"/>
                </a:cubicBezTo>
                <a:cubicBezTo>
                  <a:pt x="78966" y="14931"/>
                  <a:pt x="-3584" y="40860"/>
                  <a:pt x="120" y="41389"/>
                </a:cubicBezTo>
                <a:cubicBezTo>
                  <a:pt x="3824" y="41918"/>
                  <a:pt x="76849" y="17047"/>
                  <a:pt x="104895" y="12814"/>
                </a:cubicBezTo>
                <a:cubicBezTo>
                  <a:pt x="132941" y="8581"/>
                  <a:pt x="167866" y="18106"/>
                  <a:pt x="168395" y="15989"/>
                </a:cubicBezTo>
                <a:cubicBezTo>
                  <a:pt x="168924" y="13872"/>
                  <a:pt x="89549" y="-1473"/>
                  <a:pt x="108070" y="114"/>
                </a:cubicBezTo>
                <a:cubicBezTo>
                  <a:pt x="126591" y="1701"/>
                  <a:pt x="300157" y="27102"/>
                  <a:pt x="285870" y="286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79018AD1-84C2-FD07-91D6-08D06653593B}"/>
              </a:ext>
            </a:extLst>
          </p:cNvPr>
          <p:cNvSpPr/>
          <p:nvPr/>
        </p:nvSpPr>
        <p:spPr>
          <a:xfrm>
            <a:off x="5838768" y="3692461"/>
            <a:ext cx="178130" cy="195862"/>
          </a:xfrm>
          <a:custGeom>
            <a:avLst/>
            <a:gdLst>
              <a:gd name="connsiteX0" fmla="*/ 57 w 178130"/>
              <a:gd name="connsiteY0" fmla="*/ 64 h 195862"/>
              <a:gd name="connsiteX1" fmla="*/ 152457 w 178130"/>
              <a:gd name="connsiteY1" fmla="*/ 104839 h 195862"/>
              <a:gd name="connsiteX2" fmla="*/ 155632 w 178130"/>
              <a:gd name="connsiteY2" fmla="*/ 168339 h 195862"/>
              <a:gd name="connsiteX3" fmla="*/ 139757 w 178130"/>
              <a:gd name="connsiteY3" fmla="*/ 193739 h 195862"/>
              <a:gd name="connsiteX4" fmla="*/ 82607 w 178130"/>
              <a:gd name="connsiteY4" fmla="*/ 177864 h 195862"/>
              <a:gd name="connsiteX5" fmla="*/ 47682 w 178130"/>
              <a:gd name="connsiteY5" fmla="*/ 111189 h 195862"/>
              <a:gd name="connsiteX6" fmla="*/ 104832 w 178130"/>
              <a:gd name="connsiteY6" fmla="*/ 190564 h 195862"/>
              <a:gd name="connsiteX7" fmla="*/ 152457 w 178130"/>
              <a:gd name="connsiteY7" fmla="*/ 181039 h 195862"/>
              <a:gd name="connsiteX8" fmla="*/ 171507 w 178130"/>
              <a:gd name="connsiteY8" fmla="*/ 120714 h 195862"/>
              <a:gd name="connsiteX9" fmla="*/ 57 w 178130"/>
              <a:gd name="connsiteY9" fmla="*/ 64 h 19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130" h="195862">
                <a:moveTo>
                  <a:pt x="57" y="64"/>
                </a:moveTo>
                <a:cubicBezTo>
                  <a:pt x="-3118" y="-2582"/>
                  <a:pt x="126528" y="76793"/>
                  <a:pt x="152457" y="104839"/>
                </a:cubicBezTo>
                <a:cubicBezTo>
                  <a:pt x="178386" y="132885"/>
                  <a:pt x="157749" y="153522"/>
                  <a:pt x="155632" y="168339"/>
                </a:cubicBezTo>
                <a:cubicBezTo>
                  <a:pt x="153515" y="183156"/>
                  <a:pt x="151928" y="192152"/>
                  <a:pt x="139757" y="193739"/>
                </a:cubicBezTo>
                <a:cubicBezTo>
                  <a:pt x="127586" y="195326"/>
                  <a:pt x="97953" y="191622"/>
                  <a:pt x="82607" y="177864"/>
                </a:cubicBezTo>
                <a:cubicBezTo>
                  <a:pt x="67261" y="164106"/>
                  <a:pt x="43978" y="109072"/>
                  <a:pt x="47682" y="111189"/>
                </a:cubicBezTo>
                <a:cubicBezTo>
                  <a:pt x="51386" y="113306"/>
                  <a:pt x="87370" y="178922"/>
                  <a:pt x="104832" y="190564"/>
                </a:cubicBezTo>
                <a:cubicBezTo>
                  <a:pt x="122294" y="202206"/>
                  <a:pt x="141345" y="192681"/>
                  <a:pt x="152457" y="181039"/>
                </a:cubicBezTo>
                <a:cubicBezTo>
                  <a:pt x="163570" y="169397"/>
                  <a:pt x="190557" y="146643"/>
                  <a:pt x="171507" y="120714"/>
                </a:cubicBezTo>
                <a:cubicBezTo>
                  <a:pt x="152457" y="94785"/>
                  <a:pt x="3232" y="2710"/>
                  <a:pt x="57" y="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480739F3-29F7-7D30-8734-C8CA16152C0B}"/>
              </a:ext>
            </a:extLst>
          </p:cNvPr>
          <p:cNvSpPr/>
          <p:nvPr/>
        </p:nvSpPr>
        <p:spPr>
          <a:xfrm>
            <a:off x="5911828" y="3714715"/>
            <a:ext cx="165910" cy="229286"/>
          </a:xfrm>
          <a:custGeom>
            <a:avLst/>
            <a:gdLst>
              <a:gd name="connsiteX0" fmla="*/ 22 w 165910"/>
              <a:gd name="connsiteY0" fmla="*/ 35 h 229286"/>
              <a:gd name="connsiteX1" fmla="*/ 104797 w 165910"/>
              <a:gd name="connsiteY1" fmla="*/ 111160 h 229286"/>
              <a:gd name="connsiteX2" fmla="*/ 136547 w 165910"/>
              <a:gd name="connsiteY2" fmla="*/ 168310 h 229286"/>
              <a:gd name="connsiteX3" fmla="*/ 120672 w 165910"/>
              <a:gd name="connsiteY3" fmla="*/ 133385 h 229286"/>
              <a:gd name="connsiteX4" fmla="*/ 165122 w 165910"/>
              <a:gd name="connsiteY4" fmla="*/ 228635 h 229286"/>
              <a:gd name="connsiteX5" fmla="*/ 76222 w 165910"/>
              <a:gd name="connsiteY5" fmla="*/ 177835 h 229286"/>
              <a:gd name="connsiteX6" fmla="*/ 155597 w 165910"/>
              <a:gd name="connsiteY6" fmla="*/ 228635 h 229286"/>
              <a:gd name="connsiteX7" fmla="*/ 155597 w 165910"/>
              <a:gd name="connsiteY7" fmla="*/ 184185 h 229286"/>
              <a:gd name="connsiteX8" fmla="*/ 133372 w 165910"/>
              <a:gd name="connsiteY8" fmla="*/ 88935 h 229286"/>
              <a:gd name="connsiteX9" fmla="*/ 142897 w 165910"/>
              <a:gd name="connsiteY9" fmla="*/ 76235 h 229286"/>
              <a:gd name="connsiteX10" fmla="*/ 114322 w 165910"/>
              <a:gd name="connsiteY10" fmla="*/ 98460 h 229286"/>
              <a:gd name="connsiteX11" fmla="*/ 22 w 165910"/>
              <a:gd name="connsiteY11" fmla="*/ 35 h 2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910" h="229286">
                <a:moveTo>
                  <a:pt x="22" y="35"/>
                </a:moveTo>
                <a:cubicBezTo>
                  <a:pt x="-1566" y="2152"/>
                  <a:pt x="82043" y="83114"/>
                  <a:pt x="104797" y="111160"/>
                </a:cubicBezTo>
                <a:cubicBezTo>
                  <a:pt x="127551" y="139206"/>
                  <a:pt x="133901" y="164606"/>
                  <a:pt x="136547" y="168310"/>
                </a:cubicBezTo>
                <a:cubicBezTo>
                  <a:pt x="139193" y="172014"/>
                  <a:pt x="115910" y="123331"/>
                  <a:pt x="120672" y="133385"/>
                </a:cubicBezTo>
                <a:cubicBezTo>
                  <a:pt x="125435" y="143439"/>
                  <a:pt x="172530" y="221227"/>
                  <a:pt x="165122" y="228635"/>
                </a:cubicBezTo>
                <a:cubicBezTo>
                  <a:pt x="157714" y="236043"/>
                  <a:pt x="77809" y="177835"/>
                  <a:pt x="76222" y="177835"/>
                </a:cubicBezTo>
                <a:cubicBezTo>
                  <a:pt x="74635" y="177835"/>
                  <a:pt x="142368" y="227577"/>
                  <a:pt x="155597" y="228635"/>
                </a:cubicBezTo>
                <a:cubicBezTo>
                  <a:pt x="168826" y="229693"/>
                  <a:pt x="159301" y="207468"/>
                  <a:pt x="155597" y="184185"/>
                </a:cubicBezTo>
                <a:cubicBezTo>
                  <a:pt x="151893" y="160902"/>
                  <a:pt x="135489" y="106927"/>
                  <a:pt x="133372" y="88935"/>
                </a:cubicBezTo>
                <a:cubicBezTo>
                  <a:pt x="131255" y="70943"/>
                  <a:pt x="146072" y="74648"/>
                  <a:pt x="142897" y="76235"/>
                </a:cubicBezTo>
                <a:cubicBezTo>
                  <a:pt x="139722" y="77822"/>
                  <a:pt x="133372" y="106397"/>
                  <a:pt x="114322" y="98460"/>
                </a:cubicBezTo>
                <a:cubicBezTo>
                  <a:pt x="95272" y="90523"/>
                  <a:pt x="1610" y="-2082"/>
                  <a:pt x="22" y="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875EAD2F-E124-3055-D8A3-1D186BDEBD7F}"/>
              </a:ext>
            </a:extLst>
          </p:cNvPr>
          <p:cNvSpPr/>
          <p:nvPr/>
        </p:nvSpPr>
        <p:spPr>
          <a:xfrm>
            <a:off x="5749925" y="3705216"/>
            <a:ext cx="181760" cy="202024"/>
          </a:xfrm>
          <a:custGeom>
            <a:avLst/>
            <a:gdLst>
              <a:gd name="connsiteX0" fmla="*/ 57150 w 181760"/>
              <a:gd name="connsiteY0" fmla="*/ 9 h 202024"/>
              <a:gd name="connsiteX1" fmla="*/ 85725 w 181760"/>
              <a:gd name="connsiteY1" fmla="*/ 120659 h 202024"/>
              <a:gd name="connsiteX2" fmla="*/ 180975 w 181760"/>
              <a:gd name="connsiteY2" fmla="*/ 200034 h 202024"/>
              <a:gd name="connsiteX3" fmla="*/ 123825 w 181760"/>
              <a:gd name="connsiteY3" fmla="*/ 174634 h 202024"/>
              <a:gd name="connsiteX4" fmla="*/ 0 w 181760"/>
              <a:gd name="connsiteY4" fmla="*/ 136534 h 202024"/>
              <a:gd name="connsiteX5" fmla="*/ 136525 w 181760"/>
              <a:gd name="connsiteY5" fmla="*/ 171459 h 202024"/>
              <a:gd name="connsiteX6" fmla="*/ 92075 w 181760"/>
              <a:gd name="connsiteY6" fmla="*/ 127009 h 202024"/>
              <a:gd name="connsiteX7" fmla="*/ 57150 w 181760"/>
              <a:gd name="connsiteY7" fmla="*/ 9 h 2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760" h="202024">
                <a:moveTo>
                  <a:pt x="57150" y="9"/>
                </a:moveTo>
                <a:cubicBezTo>
                  <a:pt x="56092" y="-1049"/>
                  <a:pt x="65088" y="87322"/>
                  <a:pt x="85725" y="120659"/>
                </a:cubicBezTo>
                <a:cubicBezTo>
                  <a:pt x="106363" y="153997"/>
                  <a:pt x="174625" y="191038"/>
                  <a:pt x="180975" y="200034"/>
                </a:cubicBezTo>
                <a:cubicBezTo>
                  <a:pt x="187325" y="209030"/>
                  <a:pt x="153988" y="185217"/>
                  <a:pt x="123825" y="174634"/>
                </a:cubicBezTo>
                <a:cubicBezTo>
                  <a:pt x="93663" y="164051"/>
                  <a:pt x="0" y="136534"/>
                  <a:pt x="0" y="136534"/>
                </a:cubicBezTo>
                <a:cubicBezTo>
                  <a:pt x="2117" y="136005"/>
                  <a:pt x="121179" y="173047"/>
                  <a:pt x="136525" y="171459"/>
                </a:cubicBezTo>
                <a:cubicBezTo>
                  <a:pt x="151871" y="169872"/>
                  <a:pt x="103717" y="149234"/>
                  <a:pt x="92075" y="127009"/>
                </a:cubicBezTo>
                <a:cubicBezTo>
                  <a:pt x="80433" y="104784"/>
                  <a:pt x="58208" y="1067"/>
                  <a:pt x="57150" y="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507709A-6FEE-0341-58EC-BFFDA1C4ACF6}"/>
              </a:ext>
            </a:extLst>
          </p:cNvPr>
          <p:cNvSpPr/>
          <p:nvPr/>
        </p:nvSpPr>
        <p:spPr>
          <a:xfrm>
            <a:off x="5746242" y="3708229"/>
            <a:ext cx="57658" cy="182308"/>
          </a:xfrm>
          <a:custGeom>
            <a:avLst/>
            <a:gdLst>
              <a:gd name="connsiteX0" fmla="*/ 57658 w 57658"/>
              <a:gd name="connsiteY0" fmla="*/ 171 h 182308"/>
              <a:gd name="connsiteX1" fmla="*/ 6858 w 57658"/>
              <a:gd name="connsiteY1" fmla="*/ 146221 h 182308"/>
              <a:gd name="connsiteX2" fmla="*/ 508 w 57658"/>
              <a:gd name="connsiteY2" fmla="*/ 181146 h 182308"/>
              <a:gd name="connsiteX3" fmla="*/ 6858 w 57658"/>
              <a:gd name="connsiteY3" fmla="*/ 117646 h 182308"/>
              <a:gd name="connsiteX4" fmla="*/ 57658 w 57658"/>
              <a:gd name="connsiteY4" fmla="*/ 171 h 18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58" h="182308">
                <a:moveTo>
                  <a:pt x="57658" y="171"/>
                </a:moveTo>
                <a:cubicBezTo>
                  <a:pt x="57658" y="4933"/>
                  <a:pt x="16383" y="116059"/>
                  <a:pt x="6858" y="146221"/>
                </a:cubicBezTo>
                <a:cubicBezTo>
                  <a:pt x="-2667" y="176383"/>
                  <a:pt x="508" y="185908"/>
                  <a:pt x="508" y="181146"/>
                </a:cubicBezTo>
                <a:cubicBezTo>
                  <a:pt x="508" y="176384"/>
                  <a:pt x="-1080" y="144104"/>
                  <a:pt x="6858" y="117646"/>
                </a:cubicBezTo>
                <a:cubicBezTo>
                  <a:pt x="14796" y="91188"/>
                  <a:pt x="57658" y="-4591"/>
                  <a:pt x="57658" y="1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385ABAEB-7101-4073-8050-3C4794B202FD}"/>
              </a:ext>
            </a:extLst>
          </p:cNvPr>
          <p:cNvSpPr/>
          <p:nvPr/>
        </p:nvSpPr>
        <p:spPr>
          <a:xfrm>
            <a:off x="5790263" y="3858859"/>
            <a:ext cx="524549" cy="224043"/>
          </a:xfrm>
          <a:custGeom>
            <a:avLst/>
            <a:gdLst>
              <a:gd name="connsiteX0" fmla="*/ 4112 w 524549"/>
              <a:gd name="connsiteY0" fmla="*/ 1941 h 224043"/>
              <a:gd name="connsiteX1" fmla="*/ 496237 w 524549"/>
              <a:gd name="connsiteY1" fmla="*/ 214666 h 224043"/>
              <a:gd name="connsiteX2" fmla="*/ 435912 w 524549"/>
              <a:gd name="connsiteY2" fmla="*/ 173391 h 224043"/>
              <a:gd name="connsiteX3" fmla="*/ 194612 w 524549"/>
              <a:gd name="connsiteY3" fmla="*/ 55916 h 224043"/>
              <a:gd name="connsiteX4" fmla="*/ 258112 w 524549"/>
              <a:gd name="connsiteY4" fmla="*/ 106716 h 224043"/>
              <a:gd name="connsiteX5" fmla="*/ 4112 w 524549"/>
              <a:gd name="connsiteY5" fmla="*/ 1941 h 22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49" h="224043">
                <a:moveTo>
                  <a:pt x="4112" y="1941"/>
                </a:moveTo>
                <a:cubicBezTo>
                  <a:pt x="43800" y="19933"/>
                  <a:pt x="424270" y="186091"/>
                  <a:pt x="496237" y="214666"/>
                </a:cubicBezTo>
                <a:cubicBezTo>
                  <a:pt x="568204" y="243241"/>
                  <a:pt x="486183" y="199849"/>
                  <a:pt x="435912" y="173391"/>
                </a:cubicBezTo>
                <a:cubicBezTo>
                  <a:pt x="385641" y="146933"/>
                  <a:pt x="224245" y="67028"/>
                  <a:pt x="194612" y="55916"/>
                </a:cubicBezTo>
                <a:cubicBezTo>
                  <a:pt x="164979" y="44804"/>
                  <a:pt x="291979" y="116770"/>
                  <a:pt x="258112" y="106716"/>
                </a:cubicBezTo>
                <a:cubicBezTo>
                  <a:pt x="224245" y="96662"/>
                  <a:pt x="-35576" y="-16051"/>
                  <a:pt x="4112" y="19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A45B70F1-BBEA-F889-02AA-33D040FC7401}"/>
              </a:ext>
            </a:extLst>
          </p:cNvPr>
          <p:cNvSpPr/>
          <p:nvPr/>
        </p:nvSpPr>
        <p:spPr>
          <a:xfrm>
            <a:off x="5734050" y="3854328"/>
            <a:ext cx="81378" cy="290758"/>
          </a:xfrm>
          <a:custGeom>
            <a:avLst/>
            <a:gdLst>
              <a:gd name="connsiteX0" fmla="*/ 0 w 81378"/>
              <a:gd name="connsiteY0" fmla="*/ 122 h 290758"/>
              <a:gd name="connsiteX1" fmla="*/ 73025 w 81378"/>
              <a:gd name="connsiteY1" fmla="*/ 273172 h 290758"/>
              <a:gd name="connsiteX2" fmla="*/ 73025 w 81378"/>
              <a:gd name="connsiteY2" fmla="*/ 238247 h 290758"/>
              <a:gd name="connsiteX3" fmla="*/ 0 w 81378"/>
              <a:gd name="connsiteY3" fmla="*/ 122 h 29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78" h="290758">
                <a:moveTo>
                  <a:pt x="0" y="122"/>
                </a:moveTo>
                <a:cubicBezTo>
                  <a:pt x="0" y="5943"/>
                  <a:pt x="60854" y="233485"/>
                  <a:pt x="73025" y="273172"/>
                </a:cubicBezTo>
                <a:cubicBezTo>
                  <a:pt x="85196" y="312859"/>
                  <a:pt x="83079" y="278464"/>
                  <a:pt x="73025" y="238247"/>
                </a:cubicBezTo>
                <a:cubicBezTo>
                  <a:pt x="62971" y="198030"/>
                  <a:pt x="0" y="-5699"/>
                  <a:pt x="0" y="1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2A8859E0-6F65-EDF9-B89B-5A950FB1A172}"/>
              </a:ext>
            </a:extLst>
          </p:cNvPr>
          <p:cNvSpPr/>
          <p:nvPr/>
        </p:nvSpPr>
        <p:spPr>
          <a:xfrm>
            <a:off x="6276954" y="3978254"/>
            <a:ext cx="178098" cy="193696"/>
          </a:xfrm>
          <a:custGeom>
            <a:avLst/>
            <a:gdLst>
              <a:gd name="connsiteX0" fmla="*/ 177821 w 178098"/>
              <a:gd name="connsiteY0" fmla="*/ 21 h 193696"/>
              <a:gd name="connsiteX1" fmla="*/ 98446 w 178098"/>
              <a:gd name="connsiteY1" fmla="*/ 53996 h 193696"/>
              <a:gd name="connsiteX2" fmla="*/ 19071 w 178098"/>
              <a:gd name="connsiteY2" fmla="*/ 63521 h 193696"/>
              <a:gd name="connsiteX3" fmla="*/ 41296 w 178098"/>
              <a:gd name="connsiteY3" fmla="*/ 73046 h 193696"/>
              <a:gd name="connsiteX4" fmla="*/ 21 w 178098"/>
              <a:gd name="connsiteY4" fmla="*/ 127021 h 193696"/>
              <a:gd name="connsiteX5" fmla="*/ 47646 w 178098"/>
              <a:gd name="connsiteY5" fmla="*/ 79396 h 193696"/>
              <a:gd name="connsiteX6" fmla="*/ 101621 w 178098"/>
              <a:gd name="connsiteY6" fmla="*/ 193696 h 193696"/>
              <a:gd name="connsiteX7" fmla="*/ 76221 w 178098"/>
              <a:gd name="connsiteY7" fmla="*/ 79396 h 193696"/>
              <a:gd name="connsiteX8" fmla="*/ 69871 w 178098"/>
              <a:gd name="connsiteY8" fmla="*/ 47646 h 193696"/>
              <a:gd name="connsiteX9" fmla="*/ 177821 w 178098"/>
              <a:gd name="connsiteY9" fmla="*/ 21 h 19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098" h="193696">
                <a:moveTo>
                  <a:pt x="177821" y="21"/>
                </a:moveTo>
                <a:cubicBezTo>
                  <a:pt x="182583" y="1079"/>
                  <a:pt x="124904" y="43413"/>
                  <a:pt x="98446" y="53996"/>
                </a:cubicBezTo>
                <a:cubicBezTo>
                  <a:pt x="71988" y="64579"/>
                  <a:pt x="28596" y="60346"/>
                  <a:pt x="19071" y="63521"/>
                </a:cubicBezTo>
                <a:cubicBezTo>
                  <a:pt x="9546" y="66696"/>
                  <a:pt x="44471" y="62463"/>
                  <a:pt x="41296" y="73046"/>
                </a:cubicBezTo>
                <a:cubicBezTo>
                  <a:pt x="38121" y="83629"/>
                  <a:pt x="-1037" y="125963"/>
                  <a:pt x="21" y="127021"/>
                </a:cubicBezTo>
                <a:cubicBezTo>
                  <a:pt x="1079" y="128079"/>
                  <a:pt x="30713" y="68284"/>
                  <a:pt x="47646" y="79396"/>
                </a:cubicBezTo>
                <a:cubicBezTo>
                  <a:pt x="64579" y="90508"/>
                  <a:pt x="96859" y="193696"/>
                  <a:pt x="101621" y="193696"/>
                </a:cubicBezTo>
                <a:cubicBezTo>
                  <a:pt x="106383" y="193696"/>
                  <a:pt x="81513" y="103738"/>
                  <a:pt x="76221" y="79396"/>
                </a:cubicBezTo>
                <a:cubicBezTo>
                  <a:pt x="70929" y="55054"/>
                  <a:pt x="55054" y="57171"/>
                  <a:pt x="69871" y="47646"/>
                </a:cubicBezTo>
                <a:cubicBezTo>
                  <a:pt x="84688" y="38121"/>
                  <a:pt x="173059" y="-1037"/>
                  <a:pt x="177821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659F335E-232F-7A50-276F-B7BEF9ECE400}"/>
              </a:ext>
            </a:extLst>
          </p:cNvPr>
          <p:cNvSpPr/>
          <p:nvPr/>
        </p:nvSpPr>
        <p:spPr>
          <a:xfrm>
            <a:off x="5785171" y="3876085"/>
            <a:ext cx="447597" cy="248340"/>
          </a:xfrm>
          <a:custGeom>
            <a:avLst/>
            <a:gdLst>
              <a:gd name="connsiteX0" fmla="*/ 25079 w 447597"/>
              <a:gd name="connsiteY0" fmla="*/ 13290 h 248340"/>
              <a:gd name="connsiteX1" fmla="*/ 406079 w 447597"/>
              <a:gd name="connsiteY1" fmla="*/ 200615 h 248340"/>
              <a:gd name="connsiteX2" fmla="*/ 437829 w 447597"/>
              <a:gd name="connsiteY2" fmla="*/ 248240 h 248340"/>
              <a:gd name="connsiteX3" fmla="*/ 409254 w 447597"/>
              <a:gd name="connsiteY3" fmla="*/ 206965 h 248340"/>
              <a:gd name="connsiteX4" fmla="*/ 79054 w 447597"/>
              <a:gd name="connsiteY4" fmla="*/ 35515 h 248340"/>
              <a:gd name="connsiteX5" fmla="*/ 25079 w 447597"/>
              <a:gd name="connsiteY5" fmla="*/ 13290 h 24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97" h="248340">
                <a:moveTo>
                  <a:pt x="25079" y="13290"/>
                </a:moveTo>
                <a:cubicBezTo>
                  <a:pt x="79583" y="40807"/>
                  <a:pt x="337287" y="161457"/>
                  <a:pt x="406079" y="200615"/>
                </a:cubicBezTo>
                <a:cubicBezTo>
                  <a:pt x="474871" y="239773"/>
                  <a:pt x="437300" y="247182"/>
                  <a:pt x="437829" y="248240"/>
                </a:cubicBezTo>
                <a:cubicBezTo>
                  <a:pt x="438358" y="249298"/>
                  <a:pt x="469050" y="242419"/>
                  <a:pt x="409254" y="206965"/>
                </a:cubicBezTo>
                <a:cubicBezTo>
                  <a:pt x="349458" y="171511"/>
                  <a:pt x="145729" y="66207"/>
                  <a:pt x="79054" y="35515"/>
                </a:cubicBezTo>
                <a:cubicBezTo>
                  <a:pt x="12379" y="4823"/>
                  <a:pt x="-29425" y="-14227"/>
                  <a:pt x="25079" y="132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4A6D8ED9-4D6F-DFF1-CF01-5D069D37408D}"/>
              </a:ext>
            </a:extLst>
          </p:cNvPr>
          <p:cNvSpPr/>
          <p:nvPr/>
        </p:nvSpPr>
        <p:spPr>
          <a:xfrm>
            <a:off x="6061505" y="4085875"/>
            <a:ext cx="429225" cy="121686"/>
          </a:xfrm>
          <a:custGeom>
            <a:avLst/>
            <a:gdLst>
              <a:gd name="connsiteX0" fmla="*/ 2745 w 429225"/>
              <a:gd name="connsiteY0" fmla="*/ 121000 h 121686"/>
              <a:gd name="connsiteX1" fmla="*/ 294845 w 429225"/>
              <a:gd name="connsiteY1" fmla="*/ 44800 h 121686"/>
              <a:gd name="connsiteX2" fmla="*/ 266270 w 429225"/>
              <a:gd name="connsiteY2" fmla="*/ 41625 h 121686"/>
              <a:gd name="connsiteX3" fmla="*/ 428195 w 429225"/>
              <a:gd name="connsiteY3" fmla="*/ 350 h 121686"/>
              <a:gd name="connsiteX4" fmla="*/ 323420 w 429225"/>
              <a:gd name="connsiteY4" fmla="*/ 25750 h 121686"/>
              <a:gd name="connsiteX5" fmla="*/ 91645 w 429225"/>
              <a:gd name="connsiteY5" fmla="*/ 92425 h 121686"/>
              <a:gd name="connsiteX6" fmla="*/ 145620 w 429225"/>
              <a:gd name="connsiteY6" fmla="*/ 82900 h 121686"/>
              <a:gd name="connsiteX7" fmla="*/ 2745 w 429225"/>
              <a:gd name="connsiteY7" fmla="*/ 121000 h 12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225" h="121686">
                <a:moveTo>
                  <a:pt x="2745" y="121000"/>
                </a:moveTo>
                <a:lnTo>
                  <a:pt x="294845" y="44800"/>
                </a:lnTo>
                <a:cubicBezTo>
                  <a:pt x="338766" y="31571"/>
                  <a:pt x="244045" y="49033"/>
                  <a:pt x="266270" y="41625"/>
                </a:cubicBezTo>
                <a:cubicBezTo>
                  <a:pt x="288495" y="34217"/>
                  <a:pt x="418670" y="2996"/>
                  <a:pt x="428195" y="350"/>
                </a:cubicBezTo>
                <a:cubicBezTo>
                  <a:pt x="437720" y="-2296"/>
                  <a:pt x="379512" y="10404"/>
                  <a:pt x="323420" y="25750"/>
                </a:cubicBezTo>
                <a:cubicBezTo>
                  <a:pt x="267328" y="41096"/>
                  <a:pt x="121278" y="82900"/>
                  <a:pt x="91645" y="92425"/>
                </a:cubicBezTo>
                <a:cubicBezTo>
                  <a:pt x="62012" y="101950"/>
                  <a:pt x="161495" y="78138"/>
                  <a:pt x="145620" y="82900"/>
                </a:cubicBezTo>
                <a:cubicBezTo>
                  <a:pt x="129745" y="87662"/>
                  <a:pt x="-22126" y="127350"/>
                  <a:pt x="2745" y="1210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8B0335CE-90C5-DB99-D081-F4DDB180FF09}"/>
              </a:ext>
            </a:extLst>
          </p:cNvPr>
          <p:cNvSpPr/>
          <p:nvPr/>
        </p:nvSpPr>
        <p:spPr>
          <a:xfrm>
            <a:off x="6165521" y="4119170"/>
            <a:ext cx="305234" cy="186185"/>
          </a:xfrm>
          <a:custGeom>
            <a:avLst/>
            <a:gdLst>
              <a:gd name="connsiteX0" fmla="*/ 329 w 305234"/>
              <a:gd name="connsiteY0" fmla="*/ 186130 h 186185"/>
              <a:gd name="connsiteX1" fmla="*/ 244804 w 305234"/>
              <a:gd name="connsiteY1" fmla="*/ 8330 h 186185"/>
              <a:gd name="connsiteX2" fmla="*/ 174954 w 305234"/>
              <a:gd name="connsiteY2" fmla="*/ 27380 h 186185"/>
              <a:gd name="connsiteX3" fmla="*/ 305129 w 305234"/>
              <a:gd name="connsiteY3" fmla="*/ 11505 h 186185"/>
              <a:gd name="connsiteX4" fmla="*/ 194004 w 305234"/>
              <a:gd name="connsiteY4" fmla="*/ 27380 h 186185"/>
              <a:gd name="connsiteX5" fmla="*/ 329 w 305234"/>
              <a:gd name="connsiteY5" fmla="*/ 186130 h 18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34" h="186185">
                <a:moveTo>
                  <a:pt x="329" y="186130"/>
                </a:moveTo>
                <a:cubicBezTo>
                  <a:pt x="8796" y="182955"/>
                  <a:pt x="215700" y="34788"/>
                  <a:pt x="244804" y="8330"/>
                </a:cubicBezTo>
                <a:cubicBezTo>
                  <a:pt x="273908" y="-18128"/>
                  <a:pt x="164900" y="26851"/>
                  <a:pt x="174954" y="27380"/>
                </a:cubicBezTo>
                <a:cubicBezTo>
                  <a:pt x="185008" y="27909"/>
                  <a:pt x="301954" y="11505"/>
                  <a:pt x="305129" y="11505"/>
                </a:cubicBezTo>
                <a:cubicBezTo>
                  <a:pt x="308304" y="11505"/>
                  <a:pt x="238983" y="-1195"/>
                  <a:pt x="194004" y="27380"/>
                </a:cubicBezTo>
                <a:cubicBezTo>
                  <a:pt x="149025" y="55955"/>
                  <a:pt x="-8138" y="189305"/>
                  <a:pt x="329" y="1861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B66D2E79-A907-D176-D868-59ECEF8FC432}"/>
              </a:ext>
            </a:extLst>
          </p:cNvPr>
          <p:cNvSpPr/>
          <p:nvPr/>
        </p:nvSpPr>
        <p:spPr>
          <a:xfrm>
            <a:off x="5787842" y="3914624"/>
            <a:ext cx="200334" cy="228775"/>
          </a:xfrm>
          <a:custGeom>
            <a:avLst/>
            <a:gdLst>
              <a:gd name="connsiteX0" fmla="*/ 183 w 200334"/>
              <a:gd name="connsiteY0" fmla="*/ 151 h 228775"/>
              <a:gd name="connsiteX1" fmla="*/ 60508 w 200334"/>
              <a:gd name="connsiteY1" fmla="*/ 92226 h 228775"/>
              <a:gd name="connsiteX2" fmla="*/ 63683 w 200334"/>
              <a:gd name="connsiteY2" fmla="*/ 184301 h 228775"/>
              <a:gd name="connsiteX3" fmla="*/ 98608 w 200334"/>
              <a:gd name="connsiteY3" fmla="*/ 165251 h 228775"/>
              <a:gd name="connsiteX4" fmla="*/ 139883 w 200334"/>
              <a:gd name="connsiteY4" fmla="*/ 168426 h 228775"/>
              <a:gd name="connsiteX5" fmla="*/ 165283 w 200334"/>
              <a:gd name="connsiteY5" fmla="*/ 228751 h 228775"/>
              <a:gd name="connsiteX6" fmla="*/ 139883 w 200334"/>
              <a:gd name="connsiteY6" fmla="*/ 174776 h 228775"/>
              <a:gd name="connsiteX7" fmla="*/ 200208 w 200334"/>
              <a:gd name="connsiteY7" fmla="*/ 95401 h 228775"/>
              <a:gd name="connsiteX8" fmla="*/ 120833 w 200334"/>
              <a:gd name="connsiteY8" fmla="*/ 165251 h 228775"/>
              <a:gd name="connsiteX9" fmla="*/ 66858 w 200334"/>
              <a:gd name="connsiteY9" fmla="*/ 155726 h 228775"/>
              <a:gd name="connsiteX10" fmla="*/ 82733 w 200334"/>
              <a:gd name="connsiteY10" fmla="*/ 114451 h 228775"/>
              <a:gd name="connsiteX11" fmla="*/ 183 w 200334"/>
              <a:gd name="connsiteY11" fmla="*/ 151 h 2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334" h="228775">
                <a:moveTo>
                  <a:pt x="183" y="151"/>
                </a:moveTo>
                <a:cubicBezTo>
                  <a:pt x="-3521" y="-3553"/>
                  <a:pt x="49925" y="61534"/>
                  <a:pt x="60508" y="92226"/>
                </a:cubicBezTo>
                <a:cubicBezTo>
                  <a:pt x="71091" y="122918"/>
                  <a:pt x="63683" y="184301"/>
                  <a:pt x="63683" y="184301"/>
                </a:cubicBezTo>
                <a:cubicBezTo>
                  <a:pt x="70033" y="196472"/>
                  <a:pt x="85908" y="167897"/>
                  <a:pt x="98608" y="165251"/>
                </a:cubicBezTo>
                <a:cubicBezTo>
                  <a:pt x="111308" y="162605"/>
                  <a:pt x="128771" y="157843"/>
                  <a:pt x="139883" y="168426"/>
                </a:cubicBezTo>
                <a:cubicBezTo>
                  <a:pt x="150995" y="179009"/>
                  <a:pt x="165283" y="227693"/>
                  <a:pt x="165283" y="228751"/>
                </a:cubicBezTo>
                <a:cubicBezTo>
                  <a:pt x="165283" y="229809"/>
                  <a:pt x="134062" y="197001"/>
                  <a:pt x="139883" y="174776"/>
                </a:cubicBezTo>
                <a:cubicBezTo>
                  <a:pt x="145704" y="152551"/>
                  <a:pt x="203383" y="96988"/>
                  <a:pt x="200208" y="95401"/>
                </a:cubicBezTo>
                <a:cubicBezTo>
                  <a:pt x="197033" y="93814"/>
                  <a:pt x="143058" y="155197"/>
                  <a:pt x="120833" y="165251"/>
                </a:cubicBezTo>
                <a:cubicBezTo>
                  <a:pt x="98608" y="175305"/>
                  <a:pt x="73208" y="164193"/>
                  <a:pt x="66858" y="155726"/>
                </a:cubicBezTo>
                <a:cubicBezTo>
                  <a:pt x="60508" y="147259"/>
                  <a:pt x="95433" y="138264"/>
                  <a:pt x="82733" y="114451"/>
                </a:cubicBezTo>
                <a:cubicBezTo>
                  <a:pt x="70033" y="90639"/>
                  <a:pt x="3887" y="3855"/>
                  <a:pt x="183" y="1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DCB428C4-CFA6-5E92-8487-8F1A5FFECBBD}"/>
              </a:ext>
            </a:extLst>
          </p:cNvPr>
          <p:cNvSpPr/>
          <p:nvPr/>
        </p:nvSpPr>
        <p:spPr>
          <a:xfrm>
            <a:off x="5604546" y="2875348"/>
            <a:ext cx="111160" cy="1030811"/>
          </a:xfrm>
          <a:custGeom>
            <a:avLst/>
            <a:gdLst>
              <a:gd name="connsiteX0" fmla="*/ 78704 w 111160"/>
              <a:gd name="connsiteY0" fmla="*/ 1202 h 1030811"/>
              <a:gd name="connsiteX1" fmla="*/ 2504 w 111160"/>
              <a:gd name="connsiteY1" fmla="*/ 321877 h 1030811"/>
              <a:gd name="connsiteX2" fmla="*/ 18379 w 111160"/>
              <a:gd name="connsiteY2" fmla="*/ 302827 h 1030811"/>
              <a:gd name="connsiteX3" fmla="*/ 18379 w 111160"/>
              <a:gd name="connsiteY3" fmla="*/ 547302 h 1030811"/>
              <a:gd name="connsiteX4" fmla="*/ 21554 w 111160"/>
              <a:gd name="connsiteY4" fmla="*/ 525077 h 1030811"/>
              <a:gd name="connsiteX5" fmla="*/ 40604 w 111160"/>
              <a:gd name="connsiteY5" fmla="*/ 890202 h 1030811"/>
              <a:gd name="connsiteX6" fmla="*/ 50129 w 111160"/>
              <a:gd name="connsiteY6" fmla="*/ 836227 h 1030811"/>
              <a:gd name="connsiteX7" fmla="*/ 110454 w 111160"/>
              <a:gd name="connsiteY7" fmla="*/ 1029902 h 1030811"/>
              <a:gd name="connsiteX8" fmla="*/ 81879 w 111160"/>
              <a:gd name="connsiteY8" fmla="*/ 896552 h 1030811"/>
              <a:gd name="connsiteX9" fmla="*/ 62829 w 111160"/>
              <a:gd name="connsiteY9" fmla="*/ 620327 h 1030811"/>
              <a:gd name="connsiteX10" fmla="*/ 56479 w 111160"/>
              <a:gd name="connsiteY10" fmla="*/ 877502 h 1030811"/>
              <a:gd name="connsiteX11" fmla="*/ 31079 w 111160"/>
              <a:gd name="connsiteY11" fmla="*/ 515552 h 1030811"/>
              <a:gd name="connsiteX12" fmla="*/ 43779 w 111160"/>
              <a:gd name="connsiteY12" fmla="*/ 242502 h 1030811"/>
              <a:gd name="connsiteX13" fmla="*/ 27904 w 111160"/>
              <a:gd name="connsiteY13" fmla="*/ 302827 h 1030811"/>
              <a:gd name="connsiteX14" fmla="*/ 15204 w 111160"/>
              <a:gd name="connsiteY14" fmla="*/ 159952 h 1030811"/>
              <a:gd name="connsiteX15" fmla="*/ 12029 w 111160"/>
              <a:gd name="connsiteY15" fmla="*/ 210752 h 1030811"/>
              <a:gd name="connsiteX16" fmla="*/ 78704 w 111160"/>
              <a:gd name="connsiteY16" fmla="*/ 1202 h 103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60" h="1030811">
                <a:moveTo>
                  <a:pt x="78704" y="1202"/>
                </a:moveTo>
                <a:cubicBezTo>
                  <a:pt x="77117" y="19723"/>
                  <a:pt x="12558" y="271606"/>
                  <a:pt x="2504" y="321877"/>
                </a:cubicBezTo>
                <a:cubicBezTo>
                  <a:pt x="-7550" y="372148"/>
                  <a:pt x="15733" y="265256"/>
                  <a:pt x="18379" y="302827"/>
                </a:cubicBezTo>
                <a:cubicBezTo>
                  <a:pt x="21025" y="340398"/>
                  <a:pt x="17850" y="510260"/>
                  <a:pt x="18379" y="547302"/>
                </a:cubicBezTo>
                <a:cubicBezTo>
                  <a:pt x="18908" y="584344"/>
                  <a:pt x="17850" y="467927"/>
                  <a:pt x="21554" y="525077"/>
                </a:cubicBezTo>
                <a:cubicBezTo>
                  <a:pt x="25258" y="582227"/>
                  <a:pt x="35841" y="838344"/>
                  <a:pt x="40604" y="890202"/>
                </a:cubicBezTo>
                <a:cubicBezTo>
                  <a:pt x="45366" y="942060"/>
                  <a:pt x="38487" y="812944"/>
                  <a:pt x="50129" y="836227"/>
                </a:cubicBezTo>
                <a:cubicBezTo>
                  <a:pt x="61771" y="859510"/>
                  <a:pt x="105162" y="1019848"/>
                  <a:pt x="110454" y="1029902"/>
                </a:cubicBezTo>
                <a:cubicBezTo>
                  <a:pt x="115746" y="1039956"/>
                  <a:pt x="89817" y="964815"/>
                  <a:pt x="81879" y="896552"/>
                </a:cubicBezTo>
                <a:cubicBezTo>
                  <a:pt x="73941" y="828290"/>
                  <a:pt x="67062" y="623502"/>
                  <a:pt x="62829" y="620327"/>
                </a:cubicBezTo>
                <a:cubicBezTo>
                  <a:pt x="58596" y="617152"/>
                  <a:pt x="61771" y="894964"/>
                  <a:pt x="56479" y="877502"/>
                </a:cubicBezTo>
                <a:cubicBezTo>
                  <a:pt x="51187" y="860040"/>
                  <a:pt x="33196" y="621385"/>
                  <a:pt x="31079" y="515552"/>
                </a:cubicBezTo>
                <a:cubicBezTo>
                  <a:pt x="28962" y="409719"/>
                  <a:pt x="44308" y="277956"/>
                  <a:pt x="43779" y="242502"/>
                </a:cubicBezTo>
                <a:cubicBezTo>
                  <a:pt x="43250" y="207048"/>
                  <a:pt x="32666" y="316585"/>
                  <a:pt x="27904" y="302827"/>
                </a:cubicBezTo>
                <a:cubicBezTo>
                  <a:pt x="23142" y="289069"/>
                  <a:pt x="17850" y="175298"/>
                  <a:pt x="15204" y="159952"/>
                </a:cubicBezTo>
                <a:cubicBezTo>
                  <a:pt x="12558" y="144606"/>
                  <a:pt x="1975" y="237740"/>
                  <a:pt x="12029" y="210752"/>
                </a:cubicBezTo>
                <a:cubicBezTo>
                  <a:pt x="22083" y="183765"/>
                  <a:pt x="80291" y="-17319"/>
                  <a:pt x="78704" y="12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80A24F61-693B-6B22-DC51-B128E6A4ACD6}"/>
              </a:ext>
            </a:extLst>
          </p:cNvPr>
          <p:cNvSpPr/>
          <p:nvPr/>
        </p:nvSpPr>
        <p:spPr>
          <a:xfrm>
            <a:off x="5461911" y="2857330"/>
            <a:ext cx="218191" cy="562174"/>
          </a:xfrm>
          <a:custGeom>
            <a:avLst/>
            <a:gdLst>
              <a:gd name="connsiteX0" fmla="*/ 218164 w 218191"/>
              <a:gd name="connsiteY0" fmla="*/ 170 h 562174"/>
              <a:gd name="connsiteX1" fmla="*/ 68939 w 218191"/>
              <a:gd name="connsiteY1" fmla="*/ 266870 h 562174"/>
              <a:gd name="connsiteX2" fmla="*/ 2264 w 218191"/>
              <a:gd name="connsiteY2" fmla="*/ 451020 h 562174"/>
              <a:gd name="connsiteX3" fmla="*/ 14964 w 218191"/>
              <a:gd name="connsiteY3" fmla="*/ 435145 h 562174"/>
              <a:gd name="connsiteX4" fmla="*/ 8614 w 218191"/>
              <a:gd name="connsiteY4" fmla="*/ 562145 h 562174"/>
              <a:gd name="connsiteX5" fmla="*/ 21314 w 218191"/>
              <a:gd name="connsiteY5" fmla="*/ 422445 h 562174"/>
              <a:gd name="connsiteX6" fmla="*/ 68939 w 218191"/>
              <a:gd name="connsiteY6" fmla="*/ 314495 h 562174"/>
              <a:gd name="connsiteX7" fmla="*/ 56239 w 218191"/>
              <a:gd name="connsiteY7" fmla="*/ 320845 h 562174"/>
              <a:gd name="connsiteX8" fmla="*/ 97514 w 218191"/>
              <a:gd name="connsiteY8" fmla="*/ 197020 h 562174"/>
              <a:gd name="connsiteX9" fmla="*/ 81639 w 218191"/>
              <a:gd name="connsiteY9" fmla="*/ 225595 h 562174"/>
              <a:gd name="connsiteX10" fmla="*/ 218164 w 218191"/>
              <a:gd name="connsiteY10" fmla="*/ 170 h 56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191" h="562174">
                <a:moveTo>
                  <a:pt x="218164" y="170"/>
                </a:moveTo>
                <a:cubicBezTo>
                  <a:pt x="216047" y="7049"/>
                  <a:pt x="104922" y="191728"/>
                  <a:pt x="68939" y="266870"/>
                </a:cubicBezTo>
                <a:cubicBezTo>
                  <a:pt x="32956" y="342012"/>
                  <a:pt x="2264" y="451020"/>
                  <a:pt x="2264" y="451020"/>
                </a:cubicBezTo>
                <a:cubicBezTo>
                  <a:pt x="-6732" y="479066"/>
                  <a:pt x="13906" y="416624"/>
                  <a:pt x="14964" y="435145"/>
                </a:cubicBezTo>
                <a:cubicBezTo>
                  <a:pt x="16022" y="453666"/>
                  <a:pt x="7556" y="564262"/>
                  <a:pt x="8614" y="562145"/>
                </a:cubicBezTo>
                <a:cubicBezTo>
                  <a:pt x="9672" y="560028"/>
                  <a:pt x="11260" y="463720"/>
                  <a:pt x="21314" y="422445"/>
                </a:cubicBezTo>
                <a:cubicBezTo>
                  <a:pt x="31368" y="381170"/>
                  <a:pt x="63118" y="331428"/>
                  <a:pt x="68939" y="314495"/>
                </a:cubicBezTo>
                <a:cubicBezTo>
                  <a:pt x="74760" y="297562"/>
                  <a:pt x="51477" y="340424"/>
                  <a:pt x="56239" y="320845"/>
                </a:cubicBezTo>
                <a:cubicBezTo>
                  <a:pt x="61001" y="301266"/>
                  <a:pt x="93281" y="212895"/>
                  <a:pt x="97514" y="197020"/>
                </a:cubicBezTo>
                <a:cubicBezTo>
                  <a:pt x="101747" y="181145"/>
                  <a:pt x="63647" y="254699"/>
                  <a:pt x="81639" y="225595"/>
                </a:cubicBezTo>
                <a:cubicBezTo>
                  <a:pt x="99631" y="196491"/>
                  <a:pt x="220281" y="-6709"/>
                  <a:pt x="218164" y="1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CE33F6A4-48C6-008A-B079-E728A918D37E}"/>
              </a:ext>
            </a:extLst>
          </p:cNvPr>
          <p:cNvSpPr/>
          <p:nvPr/>
        </p:nvSpPr>
        <p:spPr>
          <a:xfrm>
            <a:off x="5594048" y="3118007"/>
            <a:ext cx="39189" cy="662063"/>
          </a:xfrm>
          <a:custGeom>
            <a:avLst/>
            <a:gdLst>
              <a:gd name="connsiteX0" fmla="*/ 302 w 39189"/>
              <a:gd name="connsiteY0" fmla="*/ 3018 h 662063"/>
              <a:gd name="connsiteX1" fmla="*/ 38402 w 39189"/>
              <a:gd name="connsiteY1" fmla="*/ 647543 h 662063"/>
              <a:gd name="connsiteX2" fmla="*/ 22527 w 39189"/>
              <a:gd name="connsiteY2" fmla="*/ 415768 h 662063"/>
              <a:gd name="connsiteX3" fmla="*/ 302 w 39189"/>
              <a:gd name="connsiteY3" fmla="*/ 3018 h 6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9" h="662063">
                <a:moveTo>
                  <a:pt x="302" y="3018"/>
                </a:moveTo>
                <a:cubicBezTo>
                  <a:pt x="2948" y="41647"/>
                  <a:pt x="34698" y="578751"/>
                  <a:pt x="38402" y="647543"/>
                </a:cubicBezTo>
                <a:cubicBezTo>
                  <a:pt x="42106" y="716335"/>
                  <a:pt x="32052" y="524247"/>
                  <a:pt x="22527" y="415768"/>
                </a:cubicBezTo>
                <a:cubicBezTo>
                  <a:pt x="13002" y="307289"/>
                  <a:pt x="-2344" y="-35611"/>
                  <a:pt x="302" y="30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94C9C4D3-CF34-9F4E-6D83-851B38F6DE0F}"/>
              </a:ext>
            </a:extLst>
          </p:cNvPr>
          <p:cNvSpPr/>
          <p:nvPr/>
        </p:nvSpPr>
        <p:spPr>
          <a:xfrm>
            <a:off x="5499093" y="3552691"/>
            <a:ext cx="146575" cy="266184"/>
          </a:xfrm>
          <a:custGeom>
            <a:avLst/>
            <a:gdLst>
              <a:gd name="connsiteX0" fmla="*/ 7 w 146575"/>
              <a:gd name="connsiteY0" fmla="*/ 134 h 266184"/>
              <a:gd name="connsiteX1" fmla="*/ 133357 w 146575"/>
              <a:gd name="connsiteY1" fmla="*/ 250959 h 266184"/>
              <a:gd name="connsiteX2" fmla="*/ 127007 w 146575"/>
              <a:gd name="connsiteY2" fmla="*/ 216034 h 266184"/>
              <a:gd name="connsiteX3" fmla="*/ 7 w 146575"/>
              <a:gd name="connsiteY3" fmla="*/ 134 h 26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75" h="266184">
                <a:moveTo>
                  <a:pt x="7" y="134"/>
                </a:moveTo>
                <a:cubicBezTo>
                  <a:pt x="1065" y="5955"/>
                  <a:pt x="112190" y="214976"/>
                  <a:pt x="133357" y="250959"/>
                </a:cubicBezTo>
                <a:cubicBezTo>
                  <a:pt x="154524" y="286942"/>
                  <a:pt x="148703" y="252546"/>
                  <a:pt x="127007" y="216034"/>
                </a:cubicBezTo>
                <a:cubicBezTo>
                  <a:pt x="105311" y="179522"/>
                  <a:pt x="-1051" y="-5687"/>
                  <a:pt x="7" y="1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4DB7810C-AB47-9E41-CE06-77D06CE209E8}"/>
              </a:ext>
            </a:extLst>
          </p:cNvPr>
          <p:cNvSpPr/>
          <p:nvPr/>
        </p:nvSpPr>
        <p:spPr>
          <a:xfrm>
            <a:off x="7077015" y="3330472"/>
            <a:ext cx="162457" cy="229278"/>
          </a:xfrm>
          <a:custGeom>
            <a:avLst/>
            <a:gdLst>
              <a:gd name="connsiteX0" fmla="*/ 60385 w 162457"/>
              <a:gd name="connsiteY0" fmla="*/ 103 h 229278"/>
              <a:gd name="connsiteX1" fmla="*/ 146110 w 162457"/>
              <a:gd name="connsiteY1" fmla="*/ 123928 h 229278"/>
              <a:gd name="connsiteX2" fmla="*/ 158810 w 162457"/>
              <a:gd name="connsiteY2" fmla="*/ 187428 h 229278"/>
              <a:gd name="connsiteX3" fmla="*/ 101660 w 162457"/>
              <a:gd name="connsiteY3" fmla="*/ 216003 h 229278"/>
              <a:gd name="connsiteX4" fmla="*/ 50860 w 162457"/>
              <a:gd name="connsiteY4" fmla="*/ 212828 h 229278"/>
              <a:gd name="connsiteX5" fmla="*/ 88960 w 162457"/>
              <a:gd name="connsiteY5" fmla="*/ 222353 h 229278"/>
              <a:gd name="connsiteX6" fmla="*/ 60 w 162457"/>
              <a:gd name="connsiteY6" fmla="*/ 95353 h 229278"/>
              <a:gd name="connsiteX7" fmla="*/ 76260 w 162457"/>
              <a:gd name="connsiteY7" fmla="*/ 206478 h 229278"/>
              <a:gd name="connsiteX8" fmla="*/ 146110 w 162457"/>
              <a:gd name="connsiteY8" fmla="*/ 177903 h 229278"/>
              <a:gd name="connsiteX9" fmla="*/ 142935 w 162457"/>
              <a:gd name="connsiteY9" fmla="*/ 146153 h 229278"/>
              <a:gd name="connsiteX10" fmla="*/ 60385 w 162457"/>
              <a:gd name="connsiteY10" fmla="*/ 103 h 22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457" h="229278">
                <a:moveTo>
                  <a:pt x="60385" y="103"/>
                </a:moveTo>
                <a:cubicBezTo>
                  <a:pt x="60914" y="-3601"/>
                  <a:pt x="129706" y="92707"/>
                  <a:pt x="146110" y="123928"/>
                </a:cubicBezTo>
                <a:cubicBezTo>
                  <a:pt x="162514" y="155149"/>
                  <a:pt x="166218" y="172082"/>
                  <a:pt x="158810" y="187428"/>
                </a:cubicBezTo>
                <a:cubicBezTo>
                  <a:pt x="151402" y="202774"/>
                  <a:pt x="119652" y="211770"/>
                  <a:pt x="101660" y="216003"/>
                </a:cubicBezTo>
                <a:cubicBezTo>
                  <a:pt x="83668" y="220236"/>
                  <a:pt x="52977" y="211770"/>
                  <a:pt x="50860" y="212828"/>
                </a:cubicBezTo>
                <a:cubicBezTo>
                  <a:pt x="48743" y="213886"/>
                  <a:pt x="97427" y="241932"/>
                  <a:pt x="88960" y="222353"/>
                </a:cubicBezTo>
                <a:cubicBezTo>
                  <a:pt x="80493" y="202774"/>
                  <a:pt x="2177" y="97999"/>
                  <a:pt x="60" y="95353"/>
                </a:cubicBezTo>
                <a:cubicBezTo>
                  <a:pt x="-2057" y="92707"/>
                  <a:pt x="51918" y="192720"/>
                  <a:pt x="76260" y="206478"/>
                </a:cubicBezTo>
                <a:cubicBezTo>
                  <a:pt x="100602" y="220236"/>
                  <a:pt x="134998" y="187957"/>
                  <a:pt x="146110" y="177903"/>
                </a:cubicBezTo>
                <a:cubicBezTo>
                  <a:pt x="157222" y="167849"/>
                  <a:pt x="153518" y="172082"/>
                  <a:pt x="142935" y="146153"/>
                </a:cubicBezTo>
                <a:cubicBezTo>
                  <a:pt x="132352" y="120224"/>
                  <a:pt x="59856" y="3807"/>
                  <a:pt x="60385" y="1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B6C14158-E2A4-2DDC-5CC4-5520DB9176C2}"/>
              </a:ext>
            </a:extLst>
          </p:cNvPr>
          <p:cNvSpPr/>
          <p:nvPr/>
        </p:nvSpPr>
        <p:spPr>
          <a:xfrm>
            <a:off x="7032537" y="3457421"/>
            <a:ext cx="104985" cy="244815"/>
          </a:xfrm>
          <a:custGeom>
            <a:avLst/>
            <a:gdLst>
              <a:gd name="connsiteX0" fmla="*/ 88 w 104985"/>
              <a:gd name="connsiteY0" fmla="*/ 154 h 244815"/>
              <a:gd name="connsiteX1" fmla="*/ 38188 w 104985"/>
              <a:gd name="connsiteY1" fmla="*/ 101754 h 244815"/>
              <a:gd name="connsiteX2" fmla="*/ 22313 w 104985"/>
              <a:gd name="connsiteY2" fmla="*/ 130329 h 244815"/>
              <a:gd name="connsiteX3" fmla="*/ 57238 w 104985"/>
              <a:gd name="connsiteY3" fmla="*/ 174779 h 244815"/>
              <a:gd name="connsiteX4" fmla="*/ 104863 w 104985"/>
              <a:gd name="connsiteY4" fmla="*/ 244629 h 244815"/>
              <a:gd name="connsiteX5" fmla="*/ 69938 w 104985"/>
              <a:gd name="connsiteY5" fmla="*/ 193829 h 244815"/>
              <a:gd name="connsiteX6" fmla="*/ 38188 w 104985"/>
              <a:gd name="connsiteY6" fmla="*/ 149379 h 244815"/>
              <a:gd name="connsiteX7" fmla="*/ 50888 w 104985"/>
              <a:gd name="connsiteY7" fmla="*/ 127154 h 244815"/>
              <a:gd name="connsiteX8" fmla="*/ 88 w 104985"/>
              <a:gd name="connsiteY8" fmla="*/ 154 h 2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985" h="244815">
                <a:moveTo>
                  <a:pt x="88" y="154"/>
                </a:moveTo>
                <a:cubicBezTo>
                  <a:pt x="-2029" y="-4079"/>
                  <a:pt x="34484" y="80058"/>
                  <a:pt x="38188" y="101754"/>
                </a:cubicBezTo>
                <a:cubicBezTo>
                  <a:pt x="41892" y="123450"/>
                  <a:pt x="19138" y="118158"/>
                  <a:pt x="22313" y="130329"/>
                </a:cubicBezTo>
                <a:cubicBezTo>
                  <a:pt x="25488" y="142500"/>
                  <a:pt x="43480" y="155729"/>
                  <a:pt x="57238" y="174779"/>
                </a:cubicBezTo>
                <a:cubicBezTo>
                  <a:pt x="70996" y="193829"/>
                  <a:pt x="102746" y="241454"/>
                  <a:pt x="104863" y="244629"/>
                </a:cubicBezTo>
                <a:cubicBezTo>
                  <a:pt x="106980" y="247804"/>
                  <a:pt x="81051" y="209704"/>
                  <a:pt x="69938" y="193829"/>
                </a:cubicBezTo>
                <a:cubicBezTo>
                  <a:pt x="58826" y="177954"/>
                  <a:pt x="41363" y="160492"/>
                  <a:pt x="38188" y="149379"/>
                </a:cubicBezTo>
                <a:cubicBezTo>
                  <a:pt x="35013" y="138266"/>
                  <a:pt x="54063" y="149379"/>
                  <a:pt x="50888" y="127154"/>
                </a:cubicBezTo>
                <a:cubicBezTo>
                  <a:pt x="47713" y="104929"/>
                  <a:pt x="2205" y="4387"/>
                  <a:pt x="88" y="1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9B39B96F-735E-538C-E190-4997DA7304F1}"/>
              </a:ext>
            </a:extLst>
          </p:cNvPr>
          <p:cNvSpPr/>
          <p:nvPr/>
        </p:nvSpPr>
        <p:spPr>
          <a:xfrm>
            <a:off x="6781762" y="3667033"/>
            <a:ext cx="343102" cy="416119"/>
          </a:xfrm>
          <a:custGeom>
            <a:avLst/>
            <a:gdLst>
              <a:gd name="connsiteX0" fmla="*/ 301663 w 343102"/>
              <a:gd name="connsiteY0" fmla="*/ 92 h 416119"/>
              <a:gd name="connsiteX1" fmla="*/ 342938 w 343102"/>
              <a:gd name="connsiteY1" fmla="*/ 54067 h 416119"/>
              <a:gd name="connsiteX2" fmla="*/ 282613 w 343102"/>
              <a:gd name="connsiteY2" fmla="*/ 82642 h 416119"/>
              <a:gd name="connsiteX3" fmla="*/ 123863 w 343102"/>
              <a:gd name="connsiteY3" fmla="*/ 196942 h 416119"/>
              <a:gd name="connsiteX4" fmla="*/ 171488 w 343102"/>
              <a:gd name="connsiteY4" fmla="*/ 184242 h 416119"/>
              <a:gd name="connsiteX5" fmla="*/ 161963 w 343102"/>
              <a:gd name="connsiteY5" fmla="*/ 219167 h 416119"/>
              <a:gd name="connsiteX6" fmla="*/ 38 w 343102"/>
              <a:gd name="connsiteY6" fmla="*/ 416017 h 416119"/>
              <a:gd name="connsiteX7" fmla="*/ 177838 w 343102"/>
              <a:gd name="connsiteY7" fmla="*/ 190592 h 416119"/>
              <a:gd name="connsiteX8" fmla="*/ 314363 w 343102"/>
              <a:gd name="connsiteY8" fmla="*/ 60417 h 416119"/>
              <a:gd name="connsiteX9" fmla="*/ 339763 w 343102"/>
              <a:gd name="connsiteY9" fmla="*/ 41367 h 416119"/>
              <a:gd name="connsiteX10" fmla="*/ 301663 w 343102"/>
              <a:gd name="connsiteY10" fmla="*/ 92 h 41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102" h="416119">
                <a:moveTo>
                  <a:pt x="301663" y="92"/>
                </a:moveTo>
                <a:cubicBezTo>
                  <a:pt x="302192" y="2209"/>
                  <a:pt x="346113" y="40309"/>
                  <a:pt x="342938" y="54067"/>
                </a:cubicBezTo>
                <a:cubicBezTo>
                  <a:pt x="339763" y="67825"/>
                  <a:pt x="319125" y="58830"/>
                  <a:pt x="282613" y="82642"/>
                </a:cubicBezTo>
                <a:cubicBezTo>
                  <a:pt x="246101" y="106454"/>
                  <a:pt x="142384" y="180009"/>
                  <a:pt x="123863" y="196942"/>
                </a:cubicBezTo>
                <a:cubicBezTo>
                  <a:pt x="105342" y="213875"/>
                  <a:pt x="165138" y="180538"/>
                  <a:pt x="171488" y="184242"/>
                </a:cubicBezTo>
                <a:cubicBezTo>
                  <a:pt x="177838" y="187946"/>
                  <a:pt x="190538" y="180538"/>
                  <a:pt x="161963" y="219167"/>
                </a:cubicBezTo>
                <a:cubicBezTo>
                  <a:pt x="133388" y="257796"/>
                  <a:pt x="-2608" y="420779"/>
                  <a:pt x="38" y="416017"/>
                </a:cubicBezTo>
                <a:cubicBezTo>
                  <a:pt x="2684" y="411255"/>
                  <a:pt x="125451" y="249859"/>
                  <a:pt x="177838" y="190592"/>
                </a:cubicBezTo>
                <a:cubicBezTo>
                  <a:pt x="230225" y="131325"/>
                  <a:pt x="287376" y="85288"/>
                  <a:pt x="314363" y="60417"/>
                </a:cubicBezTo>
                <a:cubicBezTo>
                  <a:pt x="341350" y="35546"/>
                  <a:pt x="337646" y="49834"/>
                  <a:pt x="339763" y="41367"/>
                </a:cubicBezTo>
                <a:cubicBezTo>
                  <a:pt x="341880" y="32900"/>
                  <a:pt x="301134" y="-2025"/>
                  <a:pt x="301663" y="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03532D34-B270-29F3-CA7F-EE6F1578DD9D}"/>
              </a:ext>
            </a:extLst>
          </p:cNvPr>
          <p:cNvSpPr/>
          <p:nvPr/>
        </p:nvSpPr>
        <p:spPr>
          <a:xfrm>
            <a:off x="6800849" y="3454382"/>
            <a:ext cx="244480" cy="568359"/>
          </a:xfrm>
          <a:custGeom>
            <a:avLst/>
            <a:gdLst>
              <a:gd name="connsiteX0" fmla="*/ 244476 w 244480"/>
              <a:gd name="connsiteY0" fmla="*/ 18 h 568359"/>
              <a:gd name="connsiteX1" fmla="*/ 158751 w 244480"/>
              <a:gd name="connsiteY1" fmla="*/ 276243 h 568359"/>
              <a:gd name="connsiteX2" fmla="*/ 1 w 244480"/>
              <a:gd name="connsiteY2" fmla="*/ 568343 h 568359"/>
              <a:gd name="connsiteX3" fmla="*/ 161926 w 244480"/>
              <a:gd name="connsiteY3" fmla="*/ 263543 h 568359"/>
              <a:gd name="connsiteX4" fmla="*/ 244476 w 244480"/>
              <a:gd name="connsiteY4" fmla="*/ 18 h 56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0" h="568359">
                <a:moveTo>
                  <a:pt x="244476" y="18"/>
                </a:moveTo>
                <a:cubicBezTo>
                  <a:pt x="243947" y="2135"/>
                  <a:pt x="199497" y="181522"/>
                  <a:pt x="158751" y="276243"/>
                </a:cubicBezTo>
                <a:cubicBezTo>
                  <a:pt x="118005" y="370964"/>
                  <a:pt x="-528" y="570460"/>
                  <a:pt x="1" y="568343"/>
                </a:cubicBezTo>
                <a:cubicBezTo>
                  <a:pt x="530" y="566226"/>
                  <a:pt x="124355" y="351385"/>
                  <a:pt x="161926" y="263543"/>
                </a:cubicBezTo>
                <a:cubicBezTo>
                  <a:pt x="199497" y="175701"/>
                  <a:pt x="245005" y="-2099"/>
                  <a:pt x="244476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3659CA88-7DCC-513F-271A-BF826578FEDF}"/>
              </a:ext>
            </a:extLst>
          </p:cNvPr>
          <p:cNvSpPr/>
          <p:nvPr/>
        </p:nvSpPr>
        <p:spPr>
          <a:xfrm>
            <a:off x="6866367" y="3158348"/>
            <a:ext cx="398595" cy="519085"/>
          </a:xfrm>
          <a:custGeom>
            <a:avLst/>
            <a:gdLst>
              <a:gd name="connsiteX0" fmla="*/ 398033 w 398595"/>
              <a:gd name="connsiteY0" fmla="*/ 777 h 519085"/>
              <a:gd name="connsiteX1" fmla="*/ 1158 w 398595"/>
              <a:gd name="connsiteY1" fmla="*/ 518302 h 519085"/>
              <a:gd name="connsiteX2" fmla="*/ 271033 w 398595"/>
              <a:gd name="connsiteY2" fmla="*/ 124602 h 519085"/>
              <a:gd name="connsiteX3" fmla="*/ 93233 w 398595"/>
              <a:gd name="connsiteY3" fmla="*/ 394477 h 519085"/>
              <a:gd name="connsiteX4" fmla="*/ 398033 w 398595"/>
              <a:gd name="connsiteY4" fmla="*/ 777 h 51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595" h="519085">
                <a:moveTo>
                  <a:pt x="398033" y="777"/>
                </a:moveTo>
                <a:cubicBezTo>
                  <a:pt x="382687" y="21414"/>
                  <a:pt x="22325" y="497665"/>
                  <a:pt x="1158" y="518302"/>
                </a:cubicBezTo>
                <a:cubicBezTo>
                  <a:pt x="-20009" y="538940"/>
                  <a:pt x="255687" y="145239"/>
                  <a:pt x="271033" y="124602"/>
                </a:cubicBezTo>
                <a:cubicBezTo>
                  <a:pt x="286379" y="103965"/>
                  <a:pt x="76829" y="411940"/>
                  <a:pt x="93233" y="394477"/>
                </a:cubicBezTo>
                <a:cubicBezTo>
                  <a:pt x="109637" y="377015"/>
                  <a:pt x="413379" y="-19860"/>
                  <a:pt x="398033" y="7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B9ABD7B5-6B0B-5CB3-7DB3-4EF346558448}"/>
              </a:ext>
            </a:extLst>
          </p:cNvPr>
          <p:cNvSpPr/>
          <p:nvPr/>
        </p:nvSpPr>
        <p:spPr>
          <a:xfrm>
            <a:off x="7077075" y="2479665"/>
            <a:ext cx="32008" cy="142972"/>
          </a:xfrm>
          <a:custGeom>
            <a:avLst/>
            <a:gdLst>
              <a:gd name="connsiteX0" fmla="*/ 0 w 32008"/>
              <a:gd name="connsiteY0" fmla="*/ 10 h 142972"/>
              <a:gd name="connsiteX1" fmla="*/ 31750 w 32008"/>
              <a:gd name="connsiteY1" fmla="*/ 104785 h 142972"/>
              <a:gd name="connsiteX2" fmla="*/ 15875 w 32008"/>
              <a:gd name="connsiteY2" fmla="*/ 142885 h 142972"/>
              <a:gd name="connsiteX3" fmla="*/ 31750 w 32008"/>
              <a:gd name="connsiteY3" fmla="*/ 111135 h 142972"/>
              <a:gd name="connsiteX4" fmla="*/ 0 w 32008"/>
              <a:gd name="connsiteY4" fmla="*/ 10 h 14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8" h="142972">
                <a:moveTo>
                  <a:pt x="0" y="10"/>
                </a:moveTo>
                <a:cubicBezTo>
                  <a:pt x="0" y="-1048"/>
                  <a:pt x="29104" y="80973"/>
                  <a:pt x="31750" y="104785"/>
                </a:cubicBezTo>
                <a:cubicBezTo>
                  <a:pt x="34396" y="128597"/>
                  <a:pt x="15875" y="141827"/>
                  <a:pt x="15875" y="142885"/>
                </a:cubicBezTo>
                <a:cubicBezTo>
                  <a:pt x="15875" y="143943"/>
                  <a:pt x="30692" y="135477"/>
                  <a:pt x="31750" y="111135"/>
                </a:cubicBezTo>
                <a:cubicBezTo>
                  <a:pt x="32808" y="86793"/>
                  <a:pt x="0" y="1068"/>
                  <a:pt x="0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B0D4686D-54EE-CA19-FE89-D440027F3F04}"/>
              </a:ext>
            </a:extLst>
          </p:cNvPr>
          <p:cNvSpPr/>
          <p:nvPr/>
        </p:nvSpPr>
        <p:spPr>
          <a:xfrm>
            <a:off x="7080243" y="2511367"/>
            <a:ext cx="32189" cy="114543"/>
          </a:xfrm>
          <a:custGeom>
            <a:avLst/>
            <a:gdLst>
              <a:gd name="connsiteX0" fmla="*/ 19057 w 32189"/>
              <a:gd name="connsiteY0" fmla="*/ 58 h 114543"/>
              <a:gd name="connsiteX1" fmla="*/ 28582 w 32189"/>
              <a:gd name="connsiteY1" fmla="*/ 73083 h 114543"/>
              <a:gd name="connsiteX2" fmla="*/ 7 w 32189"/>
              <a:gd name="connsiteY2" fmla="*/ 114358 h 114543"/>
              <a:gd name="connsiteX3" fmla="*/ 31757 w 32189"/>
              <a:gd name="connsiteY3" fmla="*/ 85783 h 114543"/>
              <a:gd name="connsiteX4" fmla="*/ 19057 w 32189"/>
              <a:gd name="connsiteY4" fmla="*/ 58 h 11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9" h="114543">
                <a:moveTo>
                  <a:pt x="19057" y="58"/>
                </a:moveTo>
                <a:cubicBezTo>
                  <a:pt x="18528" y="-2059"/>
                  <a:pt x="31757" y="54033"/>
                  <a:pt x="28582" y="73083"/>
                </a:cubicBezTo>
                <a:cubicBezTo>
                  <a:pt x="25407" y="92133"/>
                  <a:pt x="-522" y="112241"/>
                  <a:pt x="7" y="114358"/>
                </a:cubicBezTo>
                <a:cubicBezTo>
                  <a:pt x="536" y="116475"/>
                  <a:pt x="28582" y="100070"/>
                  <a:pt x="31757" y="85783"/>
                </a:cubicBezTo>
                <a:cubicBezTo>
                  <a:pt x="34932" y="71496"/>
                  <a:pt x="19586" y="2175"/>
                  <a:pt x="19057" y="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300121A0-9286-FAD9-7D31-9C665965ED23}"/>
              </a:ext>
            </a:extLst>
          </p:cNvPr>
          <p:cNvSpPr/>
          <p:nvPr/>
        </p:nvSpPr>
        <p:spPr>
          <a:xfrm>
            <a:off x="7026266" y="2803506"/>
            <a:ext cx="25513" cy="177911"/>
          </a:xfrm>
          <a:custGeom>
            <a:avLst/>
            <a:gdLst>
              <a:gd name="connsiteX0" fmla="*/ 9534 w 25513"/>
              <a:gd name="connsiteY0" fmla="*/ 19 h 177911"/>
              <a:gd name="connsiteX1" fmla="*/ 25409 w 25513"/>
              <a:gd name="connsiteY1" fmla="*/ 123844 h 177911"/>
              <a:gd name="connsiteX2" fmla="*/ 9 w 25513"/>
              <a:gd name="connsiteY2" fmla="*/ 177819 h 177911"/>
              <a:gd name="connsiteX3" fmla="*/ 22234 w 25513"/>
              <a:gd name="connsiteY3" fmla="*/ 133369 h 177911"/>
              <a:gd name="connsiteX4" fmla="*/ 9534 w 25513"/>
              <a:gd name="connsiteY4" fmla="*/ 19 h 17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" h="177911">
                <a:moveTo>
                  <a:pt x="9534" y="19"/>
                </a:moveTo>
                <a:cubicBezTo>
                  <a:pt x="10063" y="-1568"/>
                  <a:pt x="26996" y="94211"/>
                  <a:pt x="25409" y="123844"/>
                </a:cubicBezTo>
                <a:cubicBezTo>
                  <a:pt x="23822" y="153477"/>
                  <a:pt x="538" y="176232"/>
                  <a:pt x="9" y="177819"/>
                </a:cubicBezTo>
                <a:cubicBezTo>
                  <a:pt x="-520" y="179406"/>
                  <a:pt x="20647" y="160356"/>
                  <a:pt x="22234" y="133369"/>
                </a:cubicBezTo>
                <a:cubicBezTo>
                  <a:pt x="23821" y="106382"/>
                  <a:pt x="9005" y="1606"/>
                  <a:pt x="9534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C7F66817-19A7-79C8-B553-21E8B5B0F23E}"/>
              </a:ext>
            </a:extLst>
          </p:cNvPr>
          <p:cNvSpPr/>
          <p:nvPr/>
        </p:nvSpPr>
        <p:spPr>
          <a:xfrm>
            <a:off x="6682943" y="3124129"/>
            <a:ext cx="29015" cy="139844"/>
          </a:xfrm>
          <a:custGeom>
            <a:avLst/>
            <a:gdLst>
              <a:gd name="connsiteX0" fmla="*/ 29007 w 29015"/>
              <a:gd name="connsiteY0" fmla="*/ 71 h 139844"/>
              <a:gd name="connsiteX1" fmla="*/ 3607 w 29015"/>
              <a:gd name="connsiteY1" fmla="*/ 66746 h 139844"/>
              <a:gd name="connsiteX2" fmla="*/ 13132 w 29015"/>
              <a:gd name="connsiteY2" fmla="*/ 139771 h 139844"/>
              <a:gd name="connsiteX3" fmla="*/ 432 w 29015"/>
              <a:gd name="connsiteY3" fmla="*/ 79446 h 139844"/>
              <a:gd name="connsiteX4" fmla="*/ 29007 w 29015"/>
              <a:gd name="connsiteY4" fmla="*/ 71 h 1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15" h="139844">
                <a:moveTo>
                  <a:pt x="29007" y="71"/>
                </a:moveTo>
                <a:cubicBezTo>
                  <a:pt x="29536" y="-2046"/>
                  <a:pt x="6253" y="43463"/>
                  <a:pt x="3607" y="66746"/>
                </a:cubicBezTo>
                <a:cubicBezTo>
                  <a:pt x="961" y="90029"/>
                  <a:pt x="13661" y="137654"/>
                  <a:pt x="13132" y="139771"/>
                </a:cubicBezTo>
                <a:cubicBezTo>
                  <a:pt x="12603" y="141888"/>
                  <a:pt x="-2743" y="97967"/>
                  <a:pt x="432" y="79446"/>
                </a:cubicBezTo>
                <a:cubicBezTo>
                  <a:pt x="3607" y="60925"/>
                  <a:pt x="28478" y="2188"/>
                  <a:pt x="29007" y="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7E99BB2F-5ED2-FB09-5DDC-AFCFE02F8D41}"/>
              </a:ext>
            </a:extLst>
          </p:cNvPr>
          <p:cNvSpPr/>
          <p:nvPr/>
        </p:nvSpPr>
        <p:spPr>
          <a:xfrm>
            <a:off x="6499225" y="3155950"/>
            <a:ext cx="101609" cy="155618"/>
          </a:xfrm>
          <a:custGeom>
            <a:avLst/>
            <a:gdLst>
              <a:gd name="connsiteX0" fmla="*/ 101600 w 101609"/>
              <a:gd name="connsiteY0" fmla="*/ 0 h 155618"/>
              <a:gd name="connsiteX1" fmla="*/ 76200 w 101609"/>
              <a:gd name="connsiteY1" fmla="*/ 76200 h 155618"/>
              <a:gd name="connsiteX2" fmla="*/ 98425 w 101609"/>
              <a:gd name="connsiteY2" fmla="*/ 101600 h 155618"/>
              <a:gd name="connsiteX3" fmla="*/ 0 w 101609"/>
              <a:gd name="connsiteY3" fmla="*/ 155575 h 155618"/>
              <a:gd name="connsiteX4" fmla="*/ 98425 w 101609"/>
              <a:gd name="connsiteY4" fmla="*/ 92075 h 155618"/>
              <a:gd name="connsiteX5" fmla="*/ 79375 w 101609"/>
              <a:gd name="connsiteY5" fmla="*/ 76200 h 155618"/>
              <a:gd name="connsiteX6" fmla="*/ 101600 w 101609"/>
              <a:gd name="connsiteY6" fmla="*/ 0 h 15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09" h="155618">
                <a:moveTo>
                  <a:pt x="101600" y="0"/>
                </a:moveTo>
                <a:cubicBezTo>
                  <a:pt x="101071" y="0"/>
                  <a:pt x="76729" y="59267"/>
                  <a:pt x="76200" y="76200"/>
                </a:cubicBezTo>
                <a:cubicBezTo>
                  <a:pt x="75671" y="93133"/>
                  <a:pt x="111125" y="88371"/>
                  <a:pt x="98425" y="101600"/>
                </a:cubicBezTo>
                <a:cubicBezTo>
                  <a:pt x="85725" y="114829"/>
                  <a:pt x="0" y="157162"/>
                  <a:pt x="0" y="155575"/>
                </a:cubicBezTo>
                <a:cubicBezTo>
                  <a:pt x="0" y="153988"/>
                  <a:pt x="85196" y="105304"/>
                  <a:pt x="98425" y="92075"/>
                </a:cubicBezTo>
                <a:cubicBezTo>
                  <a:pt x="111654" y="78846"/>
                  <a:pt x="79375" y="87842"/>
                  <a:pt x="79375" y="76200"/>
                </a:cubicBezTo>
                <a:cubicBezTo>
                  <a:pt x="79375" y="64558"/>
                  <a:pt x="102129" y="0"/>
                  <a:pt x="1016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4E84CD5E-C9BD-1E73-1D15-2967CAB37729}"/>
              </a:ext>
            </a:extLst>
          </p:cNvPr>
          <p:cNvSpPr/>
          <p:nvPr/>
        </p:nvSpPr>
        <p:spPr>
          <a:xfrm>
            <a:off x="5972175" y="3333354"/>
            <a:ext cx="163094" cy="114736"/>
          </a:xfrm>
          <a:custGeom>
            <a:avLst/>
            <a:gdLst>
              <a:gd name="connsiteX0" fmla="*/ 0 w 163094"/>
              <a:gd name="connsiteY0" fmla="*/ 396 h 114736"/>
              <a:gd name="connsiteX1" fmla="*/ 158750 w 163094"/>
              <a:gd name="connsiteY1" fmla="*/ 3571 h 114736"/>
              <a:gd name="connsiteX2" fmla="*/ 120650 w 163094"/>
              <a:gd name="connsiteY2" fmla="*/ 19446 h 114736"/>
              <a:gd name="connsiteX3" fmla="*/ 146050 w 163094"/>
              <a:gd name="connsiteY3" fmla="*/ 54371 h 114736"/>
              <a:gd name="connsiteX4" fmla="*/ 95250 w 163094"/>
              <a:gd name="connsiteY4" fmla="*/ 114696 h 114736"/>
              <a:gd name="connsiteX5" fmla="*/ 158750 w 163094"/>
              <a:gd name="connsiteY5" fmla="*/ 44846 h 114736"/>
              <a:gd name="connsiteX6" fmla="*/ 139700 w 163094"/>
              <a:gd name="connsiteY6" fmla="*/ 22621 h 114736"/>
              <a:gd name="connsiteX7" fmla="*/ 146050 w 163094"/>
              <a:gd name="connsiteY7" fmla="*/ 9921 h 114736"/>
              <a:gd name="connsiteX8" fmla="*/ 0 w 163094"/>
              <a:gd name="connsiteY8" fmla="*/ 396 h 11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4" h="114736">
                <a:moveTo>
                  <a:pt x="0" y="396"/>
                </a:moveTo>
                <a:cubicBezTo>
                  <a:pt x="2117" y="-662"/>
                  <a:pt x="138642" y="396"/>
                  <a:pt x="158750" y="3571"/>
                </a:cubicBezTo>
                <a:cubicBezTo>
                  <a:pt x="178858" y="6746"/>
                  <a:pt x="122767" y="10979"/>
                  <a:pt x="120650" y="19446"/>
                </a:cubicBezTo>
                <a:cubicBezTo>
                  <a:pt x="118533" y="27913"/>
                  <a:pt x="150283" y="38496"/>
                  <a:pt x="146050" y="54371"/>
                </a:cubicBezTo>
                <a:cubicBezTo>
                  <a:pt x="141817" y="70246"/>
                  <a:pt x="93133" y="116284"/>
                  <a:pt x="95250" y="114696"/>
                </a:cubicBezTo>
                <a:cubicBezTo>
                  <a:pt x="97367" y="113108"/>
                  <a:pt x="151342" y="60192"/>
                  <a:pt x="158750" y="44846"/>
                </a:cubicBezTo>
                <a:cubicBezTo>
                  <a:pt x="166158" y="29500"/>
                  <a:pt x="141817" y="28442"/>
                  <a:pt x="139700" y="22621"/>
                </a:cubicBezTo>
                <a:cubicBezTo>
                  <a:pt x="137583" y="16800"/>
                  <a:pt x="168804" y="11508"/>
                  <a:pt x="146050" y="9921"/>
                </a:cubicBezTo>
                <a:lnTo>
                  <a:pt x="0" y="39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DB61DDEC-3FF3-54F8-1F6C-A628B702344D}"/>
              </a:ext>
            </a:extLst>
          </p:cNvPr>
          <p:cNvSpPr/>
          <p:nvPr/>
        </p:nvSpPr>
        <p:spPr>
          <a:xfrm>
            <a:off x="6206720" y="3260725"/>
            <a:ext cx="289330" cy="73025"/>
          </a:xfrm>
          <a:custGeom>
            <a:avLst/>
            <a:gdLst>
              <a:gd name="connsiteX0" fmla="*/ 289330 w 289330"/>
              <a:gd name="connsiteY0" fmla="*/ 0 h 73025"/>
              <a:gd name="connsiteX1" fmla="*/ 28980 w 289330"/>
              <a:gd name="connsiteY1" fmla="*/ 44450 h 73025"/>
              <a:gd name="connsiteX2" fmla="*/ 6755 w 289330"/>
              <a:gd name="connsiteY2" fmla="*/ 73025 h 73025"/>
              <a:gd name="connsiteX3" fmla="*/ 32155 w 289330"/>
              <a:gd name="connsiteY3" fmla="*/ 44450 h 73025"/>
              <a:gd name="connsiteX4" fmla="*/ 289330 w 289330"/>
              <a:gd name="connsiteY4" fmla="*/ 0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30" h="73025">
                <a:moveTo>
                  <a:pt x="289330" y="0"/>
                </a:moveTo>
                <a:cubicBezTo>
                  <a:pt x="288801" y="0"/>
                  <a:pt x="76076" y="32279"/>
                  <a:pt x="28980" y="44450"/>
                </a:cubicBezTo>
                <a:cubicBezTo>
                  <a:pt x="-18116" y="56621"/>
                  <a:pt x="6226" y="73025"/>
                  <a:pt x="6755" y="73025"/>
                </a:cubicBezTo>
                <a:cubicBezTo>
                  <a:pt x="7284" y="73025"/>
                  <a:pt x="-12824" y="55033"/>
                  <a:pt x="32155" y="44450"/>
                </a:cubicBezTo>
                <a:cubicBezTo>
                  <a:pt x="77134" y="33867"/>
                  <a:pt x="289859" y="0"/>
                  <a:pt x="28933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1455F076-731B-1A2E-04DF-2AF918AA2441}"/>
              </a:ext>
            </a:extLst>
          </p:cNvPr>
          <p:cNvSpPr/>
          <p:nvPr/>
        </p:nvSpPr>
        <p:spPr>
          <a:xfrm>
            <a:off x="5920839" y="3162124"/>
            <a:ext cx="219922" cy="97792"/>
          </a:xfrm>
          <a:custGeom>
            <a:avLst/>
            <a:gdLst>
              <a:gd name="connsiteX0" fmla="*/ 536 w 219922"/>
              <a:gd name="connsiteY0" fmla="*/ 176 h 97792"/>
              <a:gd name="connsiteX1" fmla="*/ 140236 w 219922"/>
              <a:gd name="connsiteY1" fmla="*/ 85901 h 97792"/>
              <a:gd name="connsiteX2" fmla="*/ 108486 w 219922"/>
              <a:gd name="connsiteY2" fmla="*/ 95426 h 97792"/>
              <a:gd name="connsiteX3" fmla="*/ 219611 w 219922"/>
              <a:gd name="connsiteY3" fmla="*/ 70026 h 97792"/>
              <a:gd name="connsiteX4" fmla="*/ 140236 w 219922"/>
              <a:gd name="connsiteY4" fmla="*/ 79551 h 97792"/>
              <a:gd name="connsiteX5" fmla="*/ 92611 w 219922"/>
              <a:gd name="connsiteY5" fmla="*/ 63676 h 97792"/>
              <a:gd name="connsiteX6" fmla="*/ 536 w 219922"/>
              <a:gd name="connsiteY6" fmla="*/ 176 h 9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922" h="97792">
                <a:moveTo>
                  <a:pt x="536" y="176"/>
                </a:moveTo>
                <a:cubicBezTo>
                  <a:pt x="8473" y="3880"/>
                  <a:pt x="122244" y="70026"/>
                  <a:pt x="140236" y="85901"/>
                </a:cubicBezTo>
                <a:cubicBezTo>
                  <a:pt x="158228" y="101776"/>
                  <a:pt x="95257" y="98072"/>
                  <a:pt x="108486" y="95426"/>
                </a:cubicBezTo>
                <a:cubicBezTo>
                  <a:pt x="121715" y="92780"/>
                  <a:pt x="214319" y="72672"/>
                  <a:pt x="219611" y="70026"/>
                </a:cubicBezTo>
                <a:cubicBezTo>
                  <a:pt x="224903" y="67380"/>
                  <a:pt x="161403" y="80609"/>
                  <a:pt x="140236" y="79551"/>
                </a:cubicBezTo>
                <a:cubicBezTo>
                  <a:pt x="119069" y="78493"/>
                  <a:pt x="110073" y="75318"/>
                  <a:pt x="92611" y="63676"/>
                </a:cubicBezTo>
                <a:cubicBezTo>
                  <a:pt x="75149" y="52034"/>
                  <a:pt x="-7401" y="-3528"/>
                  <a:pt x="536" y="1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34B454B5-D849-3F5C-EE89-78D44FDE6F0D}"/>
              </a:ext>
            </a:extLst>
          </p:cNvPr>
          <p:cNvSpPr/>
          <p:nvPr/>
        </p:nvSpPr>
        <p:spPr>
          <a:xfrm>
            <a:off x="6219573" y="3355812"/>
            <a:ext cx="162203" cy="162795"/>
          </a:xfrm>
          <a:custGeom>
            <a:avLst/>
            <a:gdLst>
              <a:gd name="connsiteX0" fmla="*/ 252 w 162203"/>
              <a:gd name="connsiteY0" fmla="*/ 163 h 162795"/>
              <a:gd name="connsiteX1" fmla="*/ 70102 w 162203"/>
              <a:gd name="connsiteY1" fmla="*/ 79538 h 162795"/>
              <a:gd name="connsiteX2" fmla="*/ 47877 w 162203"/>
              <a:gd name="connsiteY2" fmla="*/ 162088 h 162795"/>
              <a:gd name="connsiteX3" fmla="*/ 63752 w 162203"/>
              <a:gd name="connsiteY3" fmla="*/ 120813 h 162795"/>
              <a:gd name="connsiteX4" fmla="*/ 162177 w 162203"/>
              <a:gd name="connsiteY4" fmla="*/ 146213 h 162795"/>
              <a:gd name="connsiteX5" fmla="*/ 73277 w 162203"/>
              <a:gd name="connsiteY5" fmla="*/ 117638 h 162795"/>
              <a:gd name="connsiteX6" fmla="*/ 47877 w 162203"/>
              <a:gd name="connsiteY6" fmla="*/ 60488 h 162795"/>
              <a:gd name="connsiteX7" fmla="*/ 252 w 162203"/>
              <a:gd name="connsiteY7" fmla="*/ 163 h 16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03" h="162795">
                <a:moveTo>
                  <a:pt x="252" y="163"/>
                </a:moveTo>
                <a:cubicBezTo>
                  <a:pt x="3956" y="3338"/>
                  <a:pt x="62165" y="52551"/>
                  <a:pt x="70102" y="79538"/>
                </a:cubicBezTo>
                <a:cubicBezTo>
                  <a:pt x="78039" y="106525"/>
                  <a:pt x="48935" y="155209"/>
                  <a:pt x="47877" y="162088"/>
                </a:cubicBezTo>
                <a:cubicBezTo>
                  <a:pt x="46819" y="168967"/>
                  <a:pt x="44702" y="123459"/>
                  <a:pt x="63752" y="120813"/>
                </a:cubicBezTo>
                <a:cubicBezTo>
                  <a:pt x="82802" y="118167"/>
                  <a:pt x="160590" y="146742"/>
                  <a:pt x="162177" y="146213"/>
                </a:cubicBezTo>
                <a:cubicBezTo>
                  <a:pt x="163764" y="145684"/>
                  <a:pt x="92327" y="131926"/>
                  <a:pt x="73277" y="117638"/>
                </a:cubicBezTo>
                <a:cubicBezTo>
                  <a:pt x="54227" y="103351"/>
                  <a:pt x="61106" y="80067"/>
                  <a:pt x="47877" y="60488"/>
                </a:cubicBezTo>
                <a:cubicBezTo>
                  <a:pt x="34648" y="40909"/>
                  <a:pt x="-3452" y="-3012"/>
                  <a:pt x="252" y="1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テキスト ボックス 1270">
            <a:extLst>
              <a:ext uri="{FF2B5EF4-FFF2-40B4-BE49-F238E27FC236}">
                <a16:creationId xmlns:a16="http://schemas.microsoft.com/office/drawing/2014/main" id="{571ACC9D-C9FC-2A68-5AEA-DE28A164EBCE}"/>
              </a:ext>
            </a:extLst>
          </p:cNvPr>
          <p:cNvSpPr txBox="1"/>
          <p:nvPr/>
        </p:nvSpPr>
        <p:spPr>
          <a:xfrm>
            <a:off x="5908603" y="1925566"/>
            <a:ext cx="2503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272" name="テキスト ボックス 1271">
            <a:extLst>
              <a:ext uri="{FF2B5EF4-FFF2-40B4-BE49-F238E27FC236}">
                <a16:creationId xmlns:a16="http://schemas.microsoft.com/office/drawing/2014/main" id="{5110E95F-D797-7102-F25A-3512516452B0}"/>
              </a:ext>
            </a:extLst>
          </p:cNvPr>
          <p:cNvSpPr txBox="1"/>
          <p:nvPr/>
        </p:nvSpPr>
        <p:spPr>
          <a:xfrm>
            <a:off x="6550597" y="2089749"/>
            <a:ext cx="2503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2DDE9A64-B704-3648-12FD-B5C6A52CE328}"/>
              </a:ext>
            </a:extLst>
          </p:cNvPr>
          <p:cNvSpPr/>
          <p:nvPr/>
        </p:nvSpPr>
        <p:spPr>
          <a:xfrm>
            <a:off x="5809881" y="3412900"/>
            <a:ext cx="323630" cy="447900"/>
          </a:xfrm>
          <a:custGeom>
            <a:avLst/>
            <a:gdLst>
              <a:gd name="connsiteX0" fmla="*/ 369 w 323630"/>
              <a:gd name="connsiteY0" fmla="*/ 225 h 447900"/>
              <a:gd name="connsiteX1" fmla="*/ 238494 w 323630"/>
              <a:gd name="connsiteY1" fmla="*/ 206600 h 447900"/>
              <a:gd name="connsiteX2" fmla="*/ 232144 w 323630"/>
              <a:gd name="connsiteY2" fmla="*/ 203425 h 447900"/>
              <a:gd name="connsiteX3" fmla="*/ 314694 w 323630"/>
              <a:gd name="connsiteY3" fmla="*/ 292325 h 447900"/>
              <a:gd name="connsiteX4" fmla="*/ 314694 w 323630"/>
              <a:gd name="connsiteY4" fmla="*/ 362175 h 447900"/>
              <a:gd name="connsiteX5" fmla="*/ 314694 w 323630"/>
              <a:gd name="connsiteY5" fmla="*/ 447900 h 447900"/>
              <a:gd name="connsiteX6" fmla="*/ 314694 w 323630"/>
              <a:gd name="connsiteY6" fmla="*/ 317725 h 447900"/>
              <a:gd name="connsiteX7" fmla="*/ 194044 w 323630"/>
              <a:gd name="connsiteY7" fmla="*/ 190725 h 447900"/>
              <a:gd name="connsiteX8" fmla="*/ 95619 w 323630"/>
              <a:gd name="connsiteY8" fmla="*/ 127225 h 447900"/>
              <a:gd name="connsiteX9" fmla="*/ 181344 w 323630"/>
              <a:gd name="connsiteY9" fmla="*/ 165325 h 447900"/>
              <a:gd name="connsiteX10" fmla="*/ 369 w 323630"/>
              <a:gd name="connsiteY10" fmla="*/ 225 h 4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630" h="447900">
                <a:moveTo>
                  <a:pt x="369" y="225"/>
                </a:moveTo>
                <a:cubicBezTo>
                  <a:pt x="9894" y="7104"/>
                  <a:pt x="238494" y="206600"/>
                  <a:pt x="238494" y="206600"/>
                </a:cubicBezTo>
                <a:cubicBezTo>
                  <a:pt x="277123" y="240467"/>
                  <a:pt x="219444" y="189138"/>
                  <a:pt x="232144" y="203425"/>
                </a:cubicBezTo>
                <a:cubicBezTo>
                  <a:pt x="244844" y="217713"/>
                  <a:pt x="300936" y="265867"/>
                  <a:pt x="314694" y="292325"/>
                </a:cubicBezTo>
                <a:cubicBezTo>
                  <a:pt x="328452" y="318783"/>
                  <a:pt x="314694" y="362175"/>
                  <a:pt x="314694" y="362175"/>
                </a:cubicBezTo>
                <a:lnTo>
                  <a:pt x="314694" y="447900"/>
                </a:lnTo>
                <a:cubicBezTo>
                  <a:pt x="314694" y="440492"/>
                  <a:pt x="334802" y="360587"/>
                  <a:pt x="314694" y="317725"/>
                </a:cubicBezTo>
                <a:cubicBezTo>
                  <a:pt x="294586" y="274863"/>
                  <a:pt x="230556" y="222475"/>
                  <a:pt x="194044" y="190725"/>
                </a:cubicBezTo>
                <a:cubicBezTo>
                  <a:pt x="157532" y="158975"/>
                  <a:pt x="97736" y="131458"/>
                  <a:pt x="95619" y="127225"/>
                </a:cubicBezTo>
                <a:cubicBezTo>
                  <a:pt x="93502" y="122992"/>
                  <a:pt x="194044" y="184375"/>
                  <a:pt x="181344" y="165325"/>
                </a:cubicBezTo>
                <a:cubicBezTo>
                  <a:pt x="168644" y="146275"/>
                  <a:pt x="-9156" y="-6654"/>
                  <a:pt x="369" y="2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CDC4A7CA-F6F8-1686-DDB5-A2A156E1BA2C}"/>
              </a:ext>
            </a:extLst>
          </p:cNvPr>
          <p:cNvSpPr/>
          <p:nvPr/>
        </p:nvSpPr>
        <p:spPr>
          <a:xfrm>
            <a:off x="6341996" y="3518108"/>
            <a:ext cx="594343" cy="168406"/>
          </a:xfrm>
          <a:custGeom>
            <a:avLst/>
            <a:gdLst>
              <a:gd name="connsiteX0" fmla="*/ 576329 w 594343"/>
              <a:gd name="connsiteY0" fmla="*/ 6142 h 168406"/>
              <a:gd name="connsiteX1" fmla="*/ 1654 w 594343"/>
              <a:gd name="connsiteY1" fmla="*/ 168067 h 168406"/>
              <a:gd name="connsiteX2" fmla="*/ 408054 w 594343"/>
              <a:gd name="connsiteY2" fmla="*/ 47417 h 168406"/>
              <a:gd name="connsiteX3" fmla="*/ 576329 w 594343"/>
              <a:gd name="connsiteY3" fmla="*/ 6142 h 16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43" h="168406">
                <a:moveTo>
                  <a:pt x="576329" y="6142"/>
                </a:moveTo>
                <a:cubicBezTo>
                  <a:pt x="508596" y="26250"/>
                  <a:pt x="29700" y="161188"/>
                  <a:pt x="1654" y="168067"/>
                </a:cubicBezTo>
                <a:cubicBezTo>
                  <a:pt x="-26392" y="174946"/>
                  <a:pt x="310158" y="75463"/>
                  <a:pt x="408054" y="47417"/>
                </a:cubicBezTo>
                <a:cubicBezTo>
                  <a:pt x="505950" y="19371"/>
                  <a:pt x="644062" y="-13966"/>
                  <a:pt x="576329" y="61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5828B46F-874B-04FC-0F20-CE6007E432F0}"/>
              </a:ext>
            </a:extLst>
          </p:cNvPr>
          <p:cNvSpPr/>
          <p:nvPr/>
        </p:nvSpPr>
        <p:spPr>
          <a:xfrm>
            <a:off x="6203950" y="3435340"/>
            <a:ext cx="434031" cy="200035"/>
          </a:xfrm>
          <a:custGeom>
            <a:avLst/>
            <a:gdLst>
              <a:gd name="connsiteX0" fmla="*/ 346075 w 434031"/>
              <a:gd name="connsiteY0" fmla="*/ 10 h 200035"/>
              <a:gd name="connsiteX1" fmla="*/ 368300 w 434031"/>
              <a:gd name="connsiteY1" fmla="*/ 98435 h 200035"/>
              <a:gd name="connsiteX2" fmla="*/ 304800 w 434031"/>
              <a:gd name="connsiteY2" fmla="*/ 114310 h 200035"/>
              <a:gd name="connsiteX3" fmla="*/ 0 w 434031"/>
              <a:gd name="connsiteY3" fmla="*/ 200035 h 200035"/>
              <a:gd name="connsiteX4" fmla="*/ 409575 w 434031"/>
              <a:gd name="connsiteY4" fmla="*/ 98435 h 200035"/>
              <a:gd name="connsiteX5" fmla="*/ 384175 w 434031"/>
              <a:gd name="connsiteY5" fmla="*/ 92085 h 200035"/>
              <a:gd name="connsiteX6" fmla="*/ 346075 w 434031"/>
              <a:gd name="connsiteY6" fmla="*/ 10 h 20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31" h="200035">
                <a:moveTo>
                  <a:pt x="346075" y="10"/>
                </a:moveTo>
                <a:cubicBezTo>
                  <a:pt x="343429" y="1068"/>
                  <a:pt x="375179" y="79385"/>
                  <a:pt x="368300" y="98435"/>
                </a:cubicBezTo>
                <a:cubicBezTo>
                  <a:pt x="361421" y="117485"/>
                  <a:pt x="304800" y="114310"/>
                  <a:pt x="304800" y="114310"/>
                </a:cubicBezTo>
                <a:lnTo>
                  <a:pt x="0" y="200035"/>
                </a:lnTo>
                <a:cubicBezTo>
                  <a:pt x="17463" y="197389"/>
                  <a:pt x="345546" y="116427"/>
                  <a:pt x="409575" y="98435"/>
                </a:cubicBezTo>
                <a:cubicBezTo>
                  <a:pt x="473604" y="80443"/>
                  <a:pt x="392642" y="103727"/>
                  <a:pt x="384175" y="92085"/>
                </a:cubicBezTo>
                <a:cubicBezTo>
                  <a:pt x="375708" y="80443"/>
                  <a:pt x="348721" y="-1048"/>
                  <a:pt x="346075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924A6421-ACA2-6002-0E3D-51FC4F50121A}"/>
              </a:ext>
            </a:extLst>
          </p:cNvPr>
          <p:cNvSpPr/>
          <p:nvPr/>
        </p:nvSpPr>
        <p:spPr>
          <a:xfrm>
            <a:off x="6172200" y="3676472"/>
            <a:ext cx="200063" cy="139909"/>
          </a:xfrm>
          <a:custGeom>
            <a:avLst/>
            <a:gdLst>
              <a:gd name="connsiteX0" fmla="*/ 0 w 200063"/>
              <a:gd name="connsiteY0" fmla="*/ 178 h 139909"/>
              <a:gd name="connsiteX1" fmla="*/ 73025 w 200063"/>
              <a:gd name="connsiteY1" fmla="*/ 85903 h 139909"/>
              <a:gd name="connsiteX2" fmla="*/ 38100 w 200063"/>
              <a:gd name="connsiteY2" fmla="*/ 139878 h 139909"/>
              <a:gd name="connsiteX3" fmla="*/ 82550 w 200063"/>
              <a:gd name="connsiteY3" fmla="*/ 92253 h 139909"/>
              <a:gd name="connsiteX4" fmla="*/ 200025 w 200063"/>
              <a:gd name="connsiteY4" fmla="*/ 178 h 139909"/>
              <a:gd name="connsiteX5" fmla="*/ 95250 w 200063"/>
              <a:gd name="connsiteY5" fmla="*/ 85903 h 139909"/>
              <a:gd name="connsiteX6" fmla="*/ 73025 w 200063"/>
              <a:gd name="connsiteY6" fmla="*/ 63678 h 139909"/>
              <a:gd name="connsiteX7" fmla="*/ 0 w 200063"/>
              <a:gd name="connsiteY7" fmla="*/ 178 h 1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063" h="139909">
                <a:moveTo>
                  <a:pt x="0" y="178"/>
                </a:moveTo>
                <a:cubicBezTo>
                  <a:pt x="0" y="3882"/>
                  <a:pt x="66675" y="62620"/>
                  <a:pt x="73025" y="85903"/>
                </a:cubicBezTo>
                <a:cubicBezTo>
                  <a:pt x="79375" y="109186"/>
                  <a:pt x="36512" y="138820"/>
                  <a:pt x="38100" y="139878"/>
                </a:cubicBezTo>
                <a:cubicBezTo>
                  <a:pt x="39688" y="140936"/>
                  <a:pt x="55563" y="115536"/>
                  <a:pt x="82550" y="92253"/>
                </a:cubicBezTo>
                <a:cubicBezTo>
                  <a:pt x="109538" y="68970"/>
                  <a:pt x="197908" y="1236"/>
                  <a:pt x="200025" y="178"/>
                </a:cubicBezTo>
                <a:cubicBezTo>
                  <a:pt x="202142" y="-880"/>
                  <a:pt x="116417" y="75320"/>
                  <a:pt x="95250" y="85903"/>
                </a:cubicBezTo>
                <a:cubicBezTo>
                  <a:pt x="74083" y="96486"/>
                  <a:pt x="85725" y="75849"/>
                  <a:pt x="73025" y="63678"/>
                </a:cubicBezTo>
                <a:cubicBezTo>
                  <a:pt x="60325" y="51507"/>
                  <a:pt x="0" y="-3526"/>
                  <a:pt x="0" y="1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8C4D9EBD-262F-6940-3B17-D54AB4489ACC}"/>
              </a:ext>
            </a:extLst>
          </p:cNvPr>
          <p:cNvSpPr/>
          <p:nvPr/>
        </p:nvSpPr>
        <p:spPr>
          <a:xfrm>
            <a:off x="6330896" y="3571172"/>
            <a:ext cx="582469" cy="283279"/>
          </a:xfrm>
          <a:custGeom>
            <a:avLst/>
            <a:gdLst>
              <a:gd name="connsiteX0" fmla="*/ 54 w 582469"/>
              <a:gd name="connsiteY0" fmla="*/ 283278 h 283279"/>
              <a:gd name="connsiteX1" fmla="*/ 276279 w 582469"/>
              <a:gd name="connsiteY1" fmla="*/ 124528 h 283279"/>
              <a:gd name="connsiteX2" fmla="*/ 581079 w 582469"/>
              <a:gd name="connsiteY2" fmla="*/ 703 h 283279"/>
              <a:gd name="connsiteX3" fmla="*/ 377879 w 582469"/>
              <a:gd name="connsiteY3" fmla="*/ 76903 h 283279"/>
              <a:gd name="connsiteX4" fmla="*/ 111179 w 582469"/>
              <a:gd name="connsiteY4" fmla="*/ 137228 h 283279"/>
              <a:gd name="connsiteX5" fmla="*/ 250879 w 582469"/>
              <a:gd name="connsiteY5" fmla="*/ 121353 h 283279"/>
              <a:gd name="connsiteX6" fmla="*/ 54 w 582469"/>
              <a:gd name="connsiteY6" fmla="*/ 283278 h 28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469" h="283279">
                <a:moveTo>
                  <a:pt x="54" y="283278"/>
                </a:moveTo>
                <a:cubicBezTo>
                  <a:pt x="4287" y="283807"/>
                  <a:pt x="179441" y="171624"/>
                  <a:pt x="276279" y="124528"/>
                </a:cubicBezTo>
                <a:cubicBezTo>
                  <a:pt x="373117" y="77432"/>
                  <a:pt x="564146" y="8640"/>
                  <a:pt x="581079" y="703"/>
                </a:cubicBezTo>
                <a:cubicBezTo>
                  <a:pt x="598012" y="-7234"/>
                  <a:pt x="456196" y="54149"/>
                  <a:pt x="377879" y="76903"/>
                </a:cubicBezTo>
                <a:cubicBezTo>
                  <a:pt x="299562" y="99657"/>
                  <a:pt x="132346" y="129820"/>
                  <a:pt x="111179" y="137228"/>
                </a:cubicBezTo>
                <a:cubicBezTo>
                  <a:pt x="90012" y="144636"/>
                  <a:pt x="264108" y="99128"/>
                  <a:pt x="250879" y="121353"/>
                </a:cubicBezTo>
                <a:cubicBezTo>
                  <a:pt x="237650" y="143578"/>
                  <a:pt x="-4179" y="282749"/>
                  <a:pt x="54" y="2832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177A01BC-8FC1-1343-3F86-8C5A8940FD5D}"/>
              </a:ext>
            </a:extLst>
          </p:cNvPr>
          <p:cNvSpPr/>
          <p:nvPr/>
        </p:nvSpPr>
        <p:spPr>
          <a:xfrm>
            <a:off x="5806851" y="3140073"/>
            <a:ext cx="41553" cy="219080"/>
          </a:xfrm>
          <a:custGeom>
            <a:avLst/>
            <a:gdLst>
              <a:gd name="connsiteX0" fmla="*/ 41499 w 41553"/>
              <a:gd name="connsiteY0" fmla="*/ 2 h 219080"/>
              <a:gd name="connsiteX1" fmla="*/ 9749 w 41553"/>
              <a:gd name="connsiteY1" fmla="*/ 117477 h 219080"/>
              <a:gd name="connsiteX2" fmla="*/ 41499 w 41553"/>
              <a:gd name="connsiteY2" fmla="*/ 219077 h 219080"/>
              <a:gd name="connsiteX3" fmla="*/ 224 w 41553"/>
              <a:gd name="connsiteY3" fmla="*/ 120652 h 219080"/>
              <a:gd name="connsiteX4" fmla="*/ 41499 w 41553"/>
              <a:gd name="connsiteY4" fmla="*/ 2 h 21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53" h="219080">
                <a:moveTo>
                  <a:pt x="41499" y="2"/>
                </a:moveTo>
                <a:cubicBezTo>
                  <a:pt x="43086" y="-527"/>
                  <a:pt x="9749" y="80965"/>
                  <a:pt x="9749" y="117477"/>
                </a:cubicBezTo>
                <a:cubicBezTo>
                  <a:pt x="9749" y="153989"/>
                  <a:pt x="43086" y="218548"/>
                  <a:pt x="41499" y="219077"/>
                </a:cubicBezTo>
                <a:cubicBezTo>
                  <a:pt x="39912" y="219606"/>
                  <a:pt x="-3480" y="155577"/>
                  <a:pt x="224" y="120652"/>
                </a:cubicBezTo>
                <a:cubicBezTo>
                  <a:pt x="3928" y="85727"/>
                  <a:pt x="39912" y="531"/>
                  <a:pt x="41499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8F223B78-A8AA-91C0-3AD3-576764CEF63C}"/>
              </a:ext>
            </a:extLst>
          </p:cNvPr>
          <p:cNvSpPr/>
          <p:nvPr/>
        </p:nvSpPr>
        <p:spPr>
          <a:xfrm>
            <a:off x="5759101" y="3317612"/>
            <a:ext cx="181071" cy="334816"/>
          </a:xfrm>
          <a:custGeom>
            <a:avLst/>
            <a:gdLst>
              <a:gd name="connsiteX0" fmla="*/ 349 w 181071"/>
              <a:gd name="connsiteY0" fmla="*/ 263 h 334816"/>
              <a:gd name="connsiteX1" fmla="*/ 174974 w 181071"/>
              <a:gd name="connsiteY1" fmla="*/ 317763 h 334816"/>
              <a:gd name="connsiteX2" fmla="*/ 130524 w 181071"/>
              <a:gd name="connsiteY2" fmla="*/ 263788 h 334816"/>
              <a:gd name="connsiteX3" fmla="*/ 349 w 181071"/>
              <a:gd name="connsiteY3" fmla="*/ 263 h 33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71" h="334816">
                <a:moveTo>
                  <a:pt x="349" y="263"/>
                </a:moveTo>
                <a:cubicBezTo>
                  <a:pt x="7757" y="9259"/>
                  <a:pt x="153278" y="273842"/>
                  <a:pt x="174974" y="317763"/>
                </a:cubicBezTo>
                <a:cubicBezTo>
                  <a:pt x="196670" y="361684"/>
                  <a:pt x="155395" y="312471"/>
                  <a:pt x="130524" y="263788"/>
                </a:cubicBezTo>
                <a:cubicBezTo>
                  <a:pt x="105653" y="215105"/>
                  <a:pt x="-7059" y="-8733"/>
                  <a:pt x="349" y="2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5C9470CC-1FFE-1BA7-C3BE-0933ACB18E3A}"/>
              </a:ext>
            </a:extLst>
          </p:cNvPr>
          <p:cNvSpPr/>
          <p:nvPr/>
        </p:nvSpPr>
        <p:spPr>
          <a:xfrm>
            <a:off x="5923431" y="2937518"/>
            <a:ext cx="156878" cy="168498"/>
          </a:xfrm>
          <a:custGeom>
            <a:avLst/>
            <a:gdLst>
              <a:gd name="connsiteX0" fmla="*/ 156694 w 156878"/>
              <a:gd name="connsiteY0" fmla="*/ 56507 h 168498"/>
              <a:gd name="connsiteX1" fmla="*/ 55094 w 156878"/>
              <a:gd name="connsiteY1" fmla="*/ 2532 h 168498"/>
              <a:gd name="connsiteX2" fmla="*/ 10644 w 156878"/>
              <a:gd name="connsiteY2" fmla="*/ 12057 h 168498"/>
              <a:gd name="connsiteX3" fmla="*/ 1119 w 156878"/>
              <a:gd name="connsiteY3" fmla="*/ 40632 h 168498"/>
              <a:gd name="connsiteX4" fmla="*/ 29694 w 156878"/>
              <a:gd name="connsiteY4" fmla="*/ 91432 h 168498"/>
              <a:gd name="connsiteX5" fmla="*/ 90019 w 156878"/>
              <a:gd name="connsiteY5" fmla="*/ 167632 h 168498"/>
              <a:gd name="connsiteX6" fmla="*/ 77319 w 156878"/>
              <a:gd name="connsiteY6" fmla="*/ 129532 h 168498"/>
              <a:gd name="connsiteX7" fmla="*/ 90019 w 156878"/>
              <a:gd name="connsiteY7" fmla="*/ 81907 h 168498"/>
              <a:gd name="connsiteX8" fmla="*/ 96369 w 156878"/>
              <a:gd name="connsiteY8" fmla="*/ 62857 h 168498"/>
              <a:gd name="connsiteX9" fmla="*/ 80494 w 156878"/>
              <a:gd name="connsiteY9" fmla="*/ 46982 h 168498"/>
              <a:gd name="connsiteX10" fmla="*/ 156694 w 156878"/>
              <a:gd name="connsiteY10" fmla="*/ 56507 h 16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878" h="168498">
                <a:moveTo>
                  <a:pt x="156694" y="56507"/>
                </a:moveTo>
                <a:cubicBezTo>
                  <a:pt x="152461" y="49099"/>
                  <a:pt x="79436" y="9940"/>
                  <a:pt x="55094" y="2532"/>
                </a:cubicBezTo>
                <a:cubicBezTo>
                  <a:pt x="30752" y="-4876"/>
                  <a:pt x="19640" y="5707"/>
                  <a:pt x="10644" y="12057"/>
                </a:cubicBezTo>
                <a:cubicBezTo>
                  <a:pt x="1648" y="18407"/>
                  <a:pt x="-2056" y="27403"/>
                  <a:pt x="1119" y="40632"/>
                </a:cubicBezTo>
                <a:cubicBezTo>
                  <a:pt x="4294" y="53861"/>
                  <a:pt x="14877" y="70265"/>
                  <a:pt x="29694" y="91432"/>
                </a:cubicBezTo>
                <a:cubicBezTo>
                  <a:pt x="44511" y="112599"/>
                  <a:pt x="82082" y="161282"/>
                  <a:pt x="90019" y="167632"/>
                </a:cubicBezTo>
                <a:cubicBezTo>
                  <a:pt x="97956" y="173982"/>
                  <a:pt x="77319" y="143819"/>
                  <a:pt x="77319" y="129532"/>
                </a:cubicBezTo>
                <a:cubicBezTo>
                  <a:pt x="77319" y="115245"/>
                  <a:pt x="86844" y="93020"/>
                  <a:pt x="90019" y="81907"/>
                </a:cubicBezTo>
                <a:cubicBezTo>
                  <a:pt x="93194" y="70794"/>
                  <a:pt x="96369" y="62857"/>
                  <a:pt x="96369" y="62857"/>
                </a:cubicBezTo>
                <a:cubicBezTo>
                  <a:pt x="94781" y="57036"/>
                  <a:pt x="69911" y="47511"/>
                  <a:pt x="80494" y="46982"/>
                </a:cubicBezTo>
                <a:cubicBezTo>
                  <a:pt x="91077" y="46453"/>
                  <a:pt x="160927" y="63915"/>
                  <a:pt x="156694" y="565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223083B4-F630-0AB8-C4F9-0BA4935EB38F}"/>
              </a:ext>
            </a:extLst>
          </p:cNvPr>
          <p:cNvSpPr/>
          <p:nvPr/>
        </p:nvSpPr>
        <p:spPr>
          <a:xfrm>
            <a:off x="6035672" y="2997200"/>
            <a:ext cx="444509" cy="139700"/>
          </a:xfrm>
          <a:custGeom>
            <a:avLst/>
            <a:gdLst>
              <a:gd name="connsiteX0" fmla="*/ 3 w 444509"/>
              <a:gd name="connsiteY0" fmla="*/ 0 h 139700"/>
              <a:gd name="connsiteX1" fmla="*/ 311153 w 444509"/>
              <a:gd name="connsiteY1" fmla="*/ 76200 h 139700"/>
              <a:gd name="connsiteX2" fmla="*/ 371478 w 444509"/>
              <a:gd name="connsiteY2" fmla="*/ 101600 h 139700"/>
              <a:gd name="connsiteX3" fmla="*/ 358778 w 444509"/>
              <a:gd name="connsiteY3" fmla="*/ 104775 h 139700"/>
              <a:gd name="connsiteX4" fmla="*/ 396878 w 444509"/>
              <a:gd name="connsiteY4" fmla="*/ 114300 h 139700"/>
              <a:gd name="connsiteX5" fmla="*/ 301628 w 444509"/>
              <a:gd name="connsiteY5" fmla="*/ 139700 h 139700"/>
              <a:gd name="connsiteX6" fmla="*/ 444503 w 444509"/>
              <a:gd name="connsiteY6" fmla="*/ 114300 h 139700"/>
              <a:gd name="connsiteX7" fmla="*/ 307978 w 444509"/>
              <a:gd name="connsiteY7" fmla="*/ 57150 h 139700"/>
              <a:gd name="connsiteX8" fmla="*/ 317503 w 444509"/>
              <a:gd name="connsiteY8" fmla="*/ 63500 h 139700"/>
              <a:gd name="connsiteX9" fmla="*/ 3 w 444509"/>
              <a:gd name="connsiteY9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509" h="139700">
                <a:moveTo>
                  <a:pt x="3" y="0"/>
                </a:moveTo>
                <a:cubicBezTo>
                  <a:pt x="-1055" y="2117"/>
                  <a:pt x="249241" y="59267"/>
                  <a:pt x="311153" y="76200"/>
                </a:cubicBezTo>
                <a:cubicBezTo>
                  <a:pt x="373065" y="93133"/>
                  <a:pt x="371478" y="101600"/>
                  <a:pt x="371478" y="101600"/>
                </a:cubicBezTo>
                <a:cubicBezTo>
                  <a:pt x="379416" y="106363"/>
                  <a:pt x="354545" y="102658"/>
                  <a:pt x="358778" y="104775"/>
                </a:cubicBezTo>
                <a:cubicBezTo>
                  <a:pt x="363011" y="106892"/>
                  <a:pt x="406403" y="108479"/>
                  <a:pt x="396878" y="114300"/>
                </a:cubicBezTo>
                <a:cubicBezTo>
                  <a:pt x="387353" y="120121"/>
                  <a:pt x="293691" y="139700"/>
                  <a:pt x="301628" y="139700"/>
                </a:cubicBezTo>
                <a:cubicBezTo>
                  <a:pt x="309565" y="139700"/>
                  <a:pt x="443445" y="128058"/>
                  <a:pt x="444503" y="114300"/>
                </a:cubicBezTo>
                <a:cubicBezTo>
                  <a:pt x="445561" y="100542"/>
                  <a:pt x="307978" y="57150"/>
                  <a:pt x="307978" y="57150"/>
                </a:cubicBezTo>
                <a:cubicBezTo>
                  <a:pt x="286811" y="48683"/>
                  <a:pt x="369891" y="73554"/>
                  <a:pt x="317503" y="63500"/>
                </a:cubicBezTo>
                <a:lnTo>
                  <a:pt x="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C523D6CD-AA09-5637-B35F-02C610819B23}"/>
              </a:ext>
            </a:extLst>
          </p:cNvPr>
          <p:cNvSpPr/>
          <p:nvPr/>
        </p:nvSpPr>
        <p:spPr>
          <a:xfrm>
            <a:off x="6403638" y="3092262"/>
            <a:ext cx="128327" cy="115775"/>
          </a:xfrm>
          <a:custGeom>
            <a:avLst/>
            <a:gdLst>
              <a:gd name="connsiteX0" fmla="*/ 41612 w 128327"/>
              <a:gd name="connsiteY0" fmla="*/ 188 h 115775"/>
              <a:gd name="connsiteX1" fmla="*/ 86062 w 128327"/>
              <a:gd name="connsiteY1" fmla="*/ 50988 h 115775"/>
              <a:gd name="connsiteX2" fmla="*/ 337 w 128327"/>
              <a:gd name="connsiteY2" fmla="*/ 114488 h 115775"/>
              <a:gd name="connsiteX3" fmla="*/ 124162 w 128327"/>
              <a:gd name="connsiteY3" fmla="*/ 89088 h 115775"/>
              <a:gd name="connsiteX4" fmla="*/ 95587 w 128327"/>
              <a:gd name="connsiteY4" fmla="*/ 35113 h 115775"/>
              <a:gd name="connsiteX5" fmla="*/ 41612 w 128327"/>
              <a:gd name="connsiteY5" fmla="*/ 188 h 11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27" h="115775">
                <a:moveTo>
                  <a:pt x="41612" y="188"/>
                </a:moveTo>
                <a:cubicBezTo>
                  <a:pt x="40024" y="2834"/>
                  <a:pt x="92941" y="31938"/>
                  <a:pt x="86062" y="50988"/>
                </a:cubicBezTo>
                <a:cubicBezTo>
                  <a:pt x="79183" y="70038"/>
                  <a:pt x="-6013" y="108138"/>
                  <a:pt x="337" y="114488"/>
                </a:cubicBezTo>
                <a:cubicBezTo>
                  <a:pt x="6687" y="120838"/>
                  <a:pt x="108287" y="102317"/>
                  <a:pt x="124162" y="89088"/>
                </a:cubicBezTo>
                <a:cubicBezTo>
                  <a:pt x="140037" y="75859"/>
                  <a:pt x="106170" y="46755"/>
                  <a:pt x="95587" y="35113"/>
                </a:cubicBezTo>
                <a:cubicBezTo>
                  <a:pt x="85004" y="23471"/>
                  <a:pt x="43200" y="-2458"/>
                  <a:pt x="41612" y="1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52C39ABD-092E-C67A-A916-74CDC2A4F596}"/>
              </a:ext>
            </a:extLst>
          </p:cNvPr>
          <p:cNvSpPr/>
          <p:nvPr/>
        </p:nvSpPr>
        <p:spPr>
          <a:xfrm>
            <a:off x="5868131" y="2895388"/>
            <a:ext cx="144421" cy="178044"/>
          </a:xfrm>
          <a:custGeom>
            <a:avLst/>
            <a:gdLst>
              <a:gd name="connsiteX0" fmla="*/ 110394 w 144421"/>
              <a:gd name="connsiteY0" fmla="*/ 212 h 178044"/>
              <a:gd name="connsiteX1" fmla="*/ 2444 w 144421"/>
              <a:gd name="connsiteY1" fmla="*/ 104987 h 178044"/>
              <a:gd name="connsiteX2" fmla="*/ 40544 w 144421"/>
              <a:gd name="connsiteY2" fmla="*/ 95462 h 178044"/>
              <a:gd name="connsiteX3" fmla="*/ 104044 w 144421"/>
              <a:gd name="connsiteY3" fmla="*/ 178012 h 178044"/>
              <a:gd name="connsiteX4" fmla="*/ 72294 w 144421"/>
              <a:gd name="connsiteY4" fmla="*/ 104987 h 178044"/>
              <a:gd name="connsiteX5" fmla="*/ 135794 w 144421"/>
              <a:gd name="connsiteY5" fmla="*/ 73237 h 178044"/>
              <a:gd name="connsiteX6" fmla="*/ 142144 w 144421"/>
              <a:gd name="connsiteY6" fmla="*/ 76412 h 178044"/>
              <a:gd name="connsiteX7" fmla="*/ 110394 w 144421"/>
              <a:gd name="connsiteY7" fmla="*/ 212 h 17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421" h="178044">
                <a:moveTo>
                  <a:pt x="110394" y="212"/>
                </a:moveTo>
                <a:cubicBezTo>
                  <a:pt x="87111" y="4975"/>
                  <a:pt x="14086" y="89112"/>
                  <a:pt x="2444" y="104987"/>
                </a:cubicBezTo>
                <a:cubicBezTo>
                  <a:pt x="-9198" y="120862"/>
                  <a:pt x="23611" y="83291"/>
                  <a:pt x="40544" y="95462"/>
                </a:cubicBezTo>
                <a:cubicBezTo>
                  <a:pt x="57477" y="107633"/>
                  <a:pt x="98752" y="176425"/>
                  <a:pt x="104044" y="178012"/>
                </a:cubicBezTo>
                <a:cubicBezTo>
                  <a:pt x="109336" y="179599"/>
                  <a:pt x="67002" y="122449"/>
                  <a:pt x="72294" y="104987"/>
                </a:cubicBezTo>
                <a:cubicBezTo>
                  <a:pt x="77586" y="87525"/>
                  <a:pt x="135794" y="73237"/>
                  <a:pt x="135794" y="73237"/>
                </a:cubicBezTo>
                <a:cubicBezTo>
                  <a:pt x="147436" y="68475"/>
                  <a:pt x="144790" y="80645"/>
                  <a:pt x="142144" y="76412"/>
                </a:cubicBezTo>
                <a:cubicBezTo>
                  <a:pt x="139498" y="72179"/>
                  <a:pt x="133677" y="-4551"/>
                  <a:pt x="110394" y="2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C433F885-AF0E-3462-87C3-785482025659}"/>
              </a:ext>
            </a:extLst>
          </p:cNvPr>
          <p:cNvSpPr/>
          <p:nvPr/>
        </p:nvSpPr>
        <p:spPr>
          <a:xfrm>
            <a:off x="6311877" y="3051154"/>
            <a:ext cx="171473" cy="137020"/>
          </a:xfrm>
          <a:custGeom>
            <a:avLst/>
            <a:gdLst>
              <a:gd name="connsiteX0" fmla="*/ 23 w 171473"/>
              <a:gd name="connsiteY0" fmla="*/ 21 h 137020"/>
              <a:gd name="connsiteX1" fmla="*/ 111148 w 171473"/>
              <a:gd name="connsiteY1" fmla="*/ 15896 h 137020"/>
              <a:gd name="connsiteX2" fmla="*/ 149248 w 171473"/>
              <a:gd name="connsiteY2" fmla="*/ 63521 h 137020"/>
              <a:gd name="connsiteX3" fmla="*/ 155598 w 171473"/>
              <a:gd name="connsiteY3" fmla="*/ 136546 h 137020"/>
              <a:gd name="connsiteX4" fmla="*/ 171473 w 171473"/>
              <a:gd name="connsiteY4" fmla="*/ 92096 h 137020"/>
              <a:gd name="connsiteX5" fmla="*/ 155598 w 171473"/>
              <a:gd name="connsiteY5" fmla="*/ 34946 h 137020"/>
              <a:gd name="connsiteX6" fmla="*/ 101623 w 171473"/>
              <a:gd name="connsiteY6" fmla="*/ 12721 h 137020"/>
              <a:gd name="connsiteX7" fmla="*/ 23 w 171473"/>
              <a:gd name="connsiteY7" fmla="*/ 21 h 1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473" h="137020">
                <a:moveTo>
                  <a:pt x="23" y="21"/>
                </a:moveTo>
                <a:cubicBezTo>
                  <a:pt x="1610" y="550"/>
                  <a:pt x="86277" y="5313"/>
                  <a:pt x="111148" y="15896"/>
                </a:cubicBezTo>
                <a:cubicBezTo>
                  <a:pt x="136019" y="26479"/>
                  <a:pt x="141840" y="43413"/>
                  <a:pt x="149248" y="63521"/>
                </a:cubicBezTo>
                <a:cubicBezTo>
                  <a:pt x="156656" y="83629"/>
                  <a:pt x="151894" y="131784"/>
                  <a:pt x="155598" y="136546"/>
                </a:cubicBezTo>
                <a:cubicBezTo>
                  <a:pt x="159302" y="141308"/>
                  <a:pt x="171473" y="109029"/>
                  <a:pt x="171473" y="92096"/>
                </a:cubicBezTo>
                <a:cubicBezTo>
                  <a:pt x="171473" y="75163"/>
                  <a:pt x="167240" y="48175"/>
                  <a:pt x="155598" y="34946"/>
                </a:cubicBezTo>
                <a:cubicBezTo>
                  <a:pt x="143956" y="21717"/>
                  <a:pt x="124377" y="16425"/>
                  <a:pt x="101623" y="12721"/>
                </a:cubicBezTo>
                <a:cubicBezTo>
                  <a:pt x="78869" y="9017"/>
                  <a:pt x="-1564" y="-508"/>
                  <a:pt x="23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DF89F948-6326-1DFA-EA17-CBA73E0957D5}"/>
              </a:ext>
            </a:extLst>
          </p:cNvPr>
          <p:cNvSpPr/>
          <p:nvPr/>
        </p:nvSpPr>
        <p:spPr>
          <a:xfrm>
            <a:off x="5448201" y="2847956"/>
            <a:ext cx="238407" cy="543071"/>
          </a:xfrm>
          <a:custGeom>
            <a:avLst/>
            <a:gdLst>
              <a:gd name="connsiteX0" fmla="*/ 238224 w 238407"/>
              <a:gd name="connsiteY0" fmla="*/ 19 h 543071"/>
              <a:gd name="connsiteX1" fmla="*/ 69949 w 238407"/>
              <a:gd name="connsiteY1" fmla="*/ 263544 h 543071"/>
              <a:gd name="connsiteX2" fmla="*/ 99 w 238407"/>
              <a:gd name="connsiteY2" fmla="*/ 542944 h 543071"/>
              <a:gd name="connsiteX3" fmla="*/ 54074 w 238407"/>
              <a:gd name="connsiteY3" fmla="*/ 228619 h 543071"/>
              <a:gd name="connsiteX4" fmla="*/ 35024 w 238407"/>
              <a:gd name="connsiteY4" fmla="*/ 276244 h 543071"/>
              <a:gd name="connsiteX5" fmla="*/ 238224 w 238407"/>
              <a:gd name="connsiteY5" fmla="*/ 19 h 54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07" h="543071">
                <a:moveTo>
                  <a:pt x="238224" y="19"/>
                </a:moveTo>
                <a:cubicBezTo>
                  <a:pt x="244045" y="-2098"/>
                  <a:pt x="109637" y="173056"/>
                  <a:pt x="69949" y="263544"/>
                </a:cubicBezTo>
                <a:cubicBezTo>
                  <a:pt x="30261" y="354032"/>
                  <a:pt x="2745" y="548765"/>
                  <a:pt x="99" y="542944"/>
                </a:cubicBezTo>
                <a:cubicBezTo>
                  <a:pt x="-2547" y="537123"/>
                  <a:pt x="48253" y="273069"/>
                  <a:pt x="54074" y="228619"/>
                </a:cubicBezTo>
                <a:cubicBezTo>
                  <a:pt x="59895" y="184169"/>
                  <a:pt x="7507" y="310111"/>
                  <a:pt x="35024" y="276244"/>
                </a:cubicBezTo>
                <a:cubicBezTo>
                  <a:pt x="62541" y="242377"/>
                  <a:pt x="232403" y="2136"/>
                  <a:pt x="238224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A7DE934F-4334-6EB9-5B21-2A76A355424B}"/>
              </a:ext>
            </a:extLst>
          </p:cNvPr>
          <p:cNvSpPr/>
          <p:nvPr/>
        </p:nvSpPr>
        <p:spPr>
          <a:xfrm>
            <a:off x="5355443" y="2810843"/>
            <a:ext cx="316110" cy="524152"/>
          </a:xfrm>
          <a:custGeom>
            <a:avLst/>
            <a:gdLst>
              <a:gd name="connsiteX0" fmla="*/ 315107 w 316110"/>
              <a:gd name="connsiteY0" fmla="*/ 2207 h 524152"/>
              <a:gd name="connsiteX1" fmla="*/ 92857 w 316110"/>
              <a:gd name="connsiteY1" fmla="*/ 335582 h 524152"/>
              <a:gd name="connsiteX2" fmla="*/ 105557 w 316110"/>
              <a:gd name="connsiteY2" fmla="*/ 316532 h 524152"/>
              <a:gd name="connsiteX3" fmla="*/ 782 w 316110"/>
              <a:gd name="connsiteY3" fmla="*/ 522907 h 524152"/>
              <a:gd name="connsiteX4" fmla="*/ 169057 w 316110"/>
              <a:gd name="connsiteY4" fmla="*/ 205407 h 524152"/>
              <a:gd name="connsiteX5" fmla="*/ 315107 w 316110"/>
              <a:gd name="connsiteY5" fmla="*/ 2207 h 52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110" h="524152">
                <a:moveTo>
                  <a:pt x="315107" y="2207"/>
                </a:moveTo>
                <a:cubicBezTo>
                  <a:pt x="302407" y="23903"/>
                  <a:pt x="92857" y="335582"/>
                  <a:pt x="92857" y="335582"/>
                </a:cubicBezTo>
                <a:cubicBezTo>
                  <a:pt x="57932" y="387970"/>
                  <a:pt x="120903" y="285311"/>
                  <a:pt x="105557" y="316532"/>
                </a:cubicBezTo>
                <a:cubicBezTo>
                  <a:pt x="90211" y="347753"/>
                  <a:pt x="-9801" y="541428"/>
                  <a:pt x="782" y="522907"/>
                </a:cubicBezTo>
                <a:cubicBezTo>
                  <a:pt x="11365" y="504386"/>
                  <a:pt x="121432" y="286899"/>
                  <a:pt x="169057" y="205407"/>
                </a:cubicBezTo>
                <a:cubicBezTo>
                  <a:pt x="216682" y="123915"/>
                  <a:pt x="327807" y="-19489"/>
                  <a:pt x="315107" y="22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5B2B1239-C292-848A-23F1-CE32ECCECF12}"/>
              </a:ext>
            </a:extLst>
          </p:cNvPr>
          <p:cNvSpPr/>
          <p:nvPr/>
        </p:nvSpPr>
        <p:spPr>
          <a:xfrm>
            <a:off x="5432257" y="2677798"/>
            <a:ext cx="260956" cy="513675"/>
          </a:xfrm>
          <a:custGeom>
            <a:avLst/>
            <a:gdLst>
              <a:gd name="connsiteX0" fmla="*/ 260518 w 260956"/>
              <a:gd name="connsiteY0" fmla="*/ 1902 h 513675"/>
              <a:gd name="connsiteX1" fmla="*/ 92243 w 260956"/>
              <a:gd name="connsiteY1" fmla="*/ 322577 h 513675"/>
              <a:gd name="connsiteX2" fmla="*/ 108118 w 260956"/>
              <a:gd name="connsiteY2" fmla="*/ 284477 h 513675"/>
              <a:gd name="connsiteX3" fmla="*/ 168 w 260956"/>
              <a:gd name="connsiteY3" fmla="*/ 513077 h 513675"/>
              <a:gd name="connsiteX4" fmla="*/ 136693 w 260956"/>
              <a:gd name="connsiteY4" fmla="*/ 205102 h 513675"/>
              <a:gd name="connsiteX5" fmla="*/ 260518 w 260956"/>
              <a:gd name="connsiteY5" fmla="*/ 1902 h 5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956" h="513675">
                <a:moveTo>
                  <a:pt x="260518" y="1902"/>
                </a:moveTo>
                <a:cubicBezTo>
                  <a:pt x="253110" y="21481"/>
                  <a:pt x="117643" y="275481"/>
                  <a:pt x="92243" y="322577"/>
                </a:cubicBezTo>
                <a:cubicBezTo>
                  <a:pt x="66843" y="369673"/>
                  <a:pt x="123464" y="252727"/>
                  <a:pt x="108118" y="284477"/>
                </a:cubicBezTo>
                <a:cubicBezTo>
                  <a:pt x="92772" y="316227"/>
                  <a:pt x="-4594" y="526306"/>
                  <a:pt x="168" y="513077"/>
                </a:cubicBezTo>
                <a:cubicBezTo>
                  <a:pt x="4930" y="499848"/>
                  <a:pt x="93831" y="291885"/>
                  <a:pt x="136693" y="205102"/>
                </a:cubicBezTo>
                <a:cubicBezTo>
                  <a:pt x="179555" y="118319"/>
                  <a:pt x="267926" y="-17677"/>
                  <a:pt x="260518" y="19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40C2C6E3-7683-77B1-7085-27DA5F55E40E}"/>
              </a:ext>
            </a:extLst>
          </p:cNvPr>
          <p:cNvSpPr/>
          <p:nvPr/>
        </p:nvSpPr>
        <p:spPr>
          <a:xfrm>
            <a:off x="5471494" y="2654064"/>
            <a:ext cx="228551" cy="138908"/>
          </a:xfrm>
          <a:custGeom>
            <a:avLst/>
            <a:gdLst>
              <a:gd name="connsiteX0" fmla="*/ 227631 w 228551"/>
              <a:gd name="connsiteY0" fmla="*/ 236 h 138908"/>
              <a:gd name="connsiteX1" fmla="*/ 5381 w 228551"/>
              <a:gd name="connsiteY1" fmla="*/ 133586 h 138908"/>
              <a:gd name="connsiteX2" fmla="*/ 81581 w 228551"/>
              <a:gd name="connsiteY2" fmla="*/ 101836 h 138908"/>
              <a:gd name="connsiteX3" fmla="*/ 227631 w 228551"/>
              <a:gd name="connsiteY3" fmla="*/ 236 h 13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51" h="138908">
                <a:moveTo>
                  <a:pt x="227631" y="236"/>
                </a:moveTo>
                <a:cubicBezTo>
                  <a:pt x="214931" y="5528"/>
                  <a:pt x="29723" y="116653"/>
                  <a:pt x="5381" y="133586"/>
                </a:cubicBezTo>
                <a:cubicBezTo>
                  <a:pt x="-18961" y="150519"/>
                  <a:pt x="45069" y="123532"/>
                  <a:pt x="81581" y="101836"/>
                </a:cubicBezTo>
                <a:cubicBezTo>
                  <a:pt x="118093" y="80140"/>
                  <a:pt x="240331" y="-5056"/>
                  <a:pt x="227631" y="2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1030EA58-E1FE-72B0-7F0C-9EE92BA6D552}"/>
              </a:ext>
            </a:extLst>
          </p:cNvPr>
          <p:cNvSpPr/>
          <p:nvPr/>
        </p:nvSpPr>
        <p:spPr>
          <a:xfrm>
            <a:off x="5386554" y="2754797"/>
            <a:ext cx="149274" cy="435675"/>
          </a:xfrm>
          <a:custGeom>
            <a:avLst/>
            <a:gdLst>
              <a:gd name="connsiteX0" fmla="*/ 147471 w 149274"/>
              <a:gd name="connsiteY0" fmla="*/ 7453 h 435675"/>
              <a:gd name="connsiteX1" fmla="*/ 1421 w 149274"/>
              <a:gd name="connsiteY1" fmla="*/ 432903 h 435675"/>
              <a:gd name="connsiteX2" fmla="*/ 77621 w 149274"/>
              <a:gd name="connsiteY2" fmla="*/ 182078 h 435675"/>
              <a:gd name="connsiteX3" fmla="*/ 147471 w 149274"/>
              <a:gd name="connsiteY3" fmla="*/ 7453 h 43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74" h="435675">
                <a:moveTo>
                  <a:pt x="147471" y="7453"/>
                </a:moveTo>
                <a:cubicBezTo>
                  <a:pt x="134771" y="49257"/>
                  <a:pt x="13063" y="403799"/>
                  <a:pt x="1421" y="432903"/>
                </a:cubicBezTo>
                <a:cubicBezTo>
                  <a:pt x="-10221" y="462007"/>
                  <a:pt x="52750" y="254045"/>
                  <a:pt x="77621" y="182078"/>
                </a:cubicBezTo>
                <a:cubicBezTo>
                  <a:pt x="102492" y="110111"/>
                  <a:pt x="160171" y="-34351"/>
                  <a:pt x="147471" y="74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0F4ED102-7668-9286-3A49-1398E81A1F12}"/>
              </a:ext>
            </a:extLst>
          </p:cNvPr>
          <p:cNvSpPr/>
          <p:nvPr/>
        </p:nvSpPr>
        <p:spPr>
          <a:xfrm>
            <a:off x="5403329" y="2762249"/>
            <a:ext cx="95797" cy="371477"/>
          </a:xfrm>
          <a:custGeom>
            <a:avLst/>
            <a:gdLst>
              <a:gd name="connsiteX0" fmla="*/ 95771 w 95797"/>
              <a:gd name="connsiteY0" fmla="*/ 1 h 371477"/>
              <a:gd name="connsiteX1" fmla="*/ 13221 w 95797"/>
              <a:gd name="connsiteY1" fmla="*/ 190501 h 371477"/>
              <a:gd name="connsiteX2" fmla="*/ 10046 w 95797"/>
              <a:gd name="connsiteY2" fmla="*/ 371476 h 371477"/>
              <a:gd name="connsiteX3" fmla="*/ 3696 w 95797"/>
              <a:gd name="connsiteY3" fmla="*/ 193676 h 371477"/>
              <a:gd name="connsiteX4" fmla="*/ 95771 w 95797"/>
              <a:gd name="connsiteY4" fmla="*/ 1 h 37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7" h="371477">
                <a:moveTo>
                  <a:pt x="95771" y="1"/>
                </a:moveTo>
                <a:cubicBezTo>
                  <a:pt x="97358" y="-528"/>
                  <a:pt x="27508" y="128589"/>
                  <a:pt x="13221" y="190501"/>
                </a:cubicBezTo>
                <a:cubicBezTo>
                  <a:pt x="-1066" y="252413"/>
                  <a:pt x="11633" y="370947"/>
                  <a:pt x="10046" y="371476"/>
                </a:cubicBezTo>
                <a:cubicBezTo>
                  <a:pt x="8459" y="372005"/>
                  <a:pt x="-6887" y="255059"/>
                  <a:pt x="3696" y="193676"/>
                </a:cubicBezTo>
                <a:cubicBezTo>
                  <a:pt x="14279" y="132293"/>
                  <a:pt x="94184" y="530"/>
                  <a:pt x="95771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822FD92F-1161-E191-9AEF-307BF3D7C7A1}"/>
              </a:ext>
            </a:extLst>
          </p:cNvPr>
          <p:cNvSpPr/>
          <p:nvPr/>
        </p:nvSpPr>
        <p:spPr>
          <a:xfrm>
            <a:off x="5475209" y="2749311"/>
            <a:ext cx="136299" cy="279109"/>
          </a:xfrm>
          <a:custGeom>
            <a:avLst/>
            <a:gdLst>
              <a:gd name="connsiteX0" fmla="*/ 135016 w 136299"/>
              <a:gd name="connsiteY0" fmla="*/ 3414 h 279109"/>
              <a:gd name="connsiteX1" fmla="*/ 1666 w 136299"/>
              <a:gd name="connsiteY1" fmla="*/ 276464 h 279109"/>
              <a:gd name="connsiteX2" fmla="*/ 65166 w 136299"/>
              <a:gd name="connsiteY2" fmla="*/ 133589 h 279109"/>
              <a:gd name="connsiteX3" fmla="*/ 135016 w 136299"/>
              <a:gd name="connsiteY3" fmla="*/ 3414 h 27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99" h="279109">
                <a:moveTo>
                  <a:pt x="135016" y="3414"/>
                </a:moveTo>
                <a:cubicBezTo>
                  <a:pt x="124433" y="27226"/>
                  <a:pt x="13308" y="254768"/>
                  <a:pt x="1666" y="276464"/>
                </a:cubicBezTo>
                <a:cubicBezTo>
                  <a:pt x="-9976" y="298160"/>
                  <a:pt x="42412" y="180685"/>
                  <a:pt x="65166" y="133589"/>
                </a:cubicBezTo>
                <a:cubicBezTo>
                  <a:pt x="87920" y="86493"/>
                  <a:pt x="145599" y="-20398"/>
                  <a:pt x="135016" y="34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7453DEE7-6474-5A14-3675-B380ABDDFE42}"/>
              </a:ext>
            </a:extLst>
          </p:cNvPr>
          <p:cNvSpPr/>
          <p:nvPr/>
        </p:nvSpPr>
        <p:spPr>
          <a:xfrm>
            <a:off x="7270666" y="3133725"/>
            <a:ext cx="219795" cy="338064"/>
          </a:xfrm>
          <a:custGeom>
            <a:avLst/>
            <a:gdLst>
              <a:gd name="connsiteX0" fmla="*/ 85809 w 219795"/>
              <a:gd name="connsiteY0" fmla="*/ 0 h 338064"/>
              <a:gd name="connsiteX1" fmla="*/ 9609 w 219795"/>
              <a:gd name="connsiteY1" fmla="*/ 114300 h 338064"/>
              <a:gd name="connsiteX2" fmla="*/ 60409 w 219795"/>
              <a:gd name="connsiteY2" fmla="*/ 142875 h 338064"/>
              <a:gd name="connsiteX3" fmla="*/ 88984 w 219795"/>
              <a:gd name="connsiteY3" fmla="*/ 219075 h 338064"/>
              <a:gd name="connsiteX4" fmla="*/ 79459 w 219795"/>
              <a:gd name="connsiteY4" fmla="*/ 276225 h 338064"/>
              <a:gd name="connsiteX5" fmla="*/ 101684 w 219795"/>
              <a:gd name="connsiteY5" fmla="*/ 327025 h 338064"/>
              <a:gd name="connsiteX6" fmla="*/ 219159 w 219795"/>
              <a:gd name="connsiteY6" fmla="*/ 333375 h 338064"/>
              <a:gd name="connsiteX7" fmla="*/ 146134 w 219795"/>
              <a:gd name="connsiteY7" fmla="*/ 336550 h 338064"/>
              <a:gd name="connsiteX8" fmla="*/ 92159 w 219795"/>
              <a:gd name="connsiteY8" fmla="*/ 307975 h 338064"/>
              <a:gd name="connsiteX9" fmla="*/ 82634 w 219795"/>
              <a:gd name="connsiteY9" fmla="*/ 161925 h 338064"/>
              <a:gd name="connsiteX10" fmla="*/ 84 w 219795"/>
              <a:gd name="connsiteY10" fmla="*/ 114300 h 338064"/>
              <a:gd name="connsiteX11" fmla="*/ 85809 w 219795"/>
              <a:gd name="connsiteY11" fmla="*/ 0 h 33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795" h="338064">
                <a:moveTo>
                  <a:pt x="85809" y="0"/>
                </a:moveTo>
                <a:cubicBezTo>
                  <a:pt x="87396" y="0"/>
                  <a:pt x="13842" y="90488"/>
                  <a:pt x="9609" y="114300"/>
                </a:cubicBezTo>
                <a:cubicBezTo>
                  <a:pt x="5376" y="138112"/>
                  <a:pt x="47180" y="125413"/>
                  <a:pt x="60409" y="142875"/>
                </a:cubicBezTo>
                <a:cubicBezTo>
                  <a:pt x="73638" y="160338"/>
                  <a:pt x="85809" y="196850"/>
                  <a:pt x="88984" y="219075"/>
                </a:cubicBezTo>
                <a:cubicBezTo>
                  <a:pt x="92159" y="241300"/>
                  <a:pt x="77342" y="258233"/>
                  <a:pt x="79459" y="276225"/>
                </a:cubicBezTo>
                <a:cubicBezTo>
                  <a:pt x="81576" y="294217"/>
                  <a:pt x="78401" y="317500"/>
                  <a:pt x="101684" y="327025"/>
                </a:cubicBezTo>
                <a:cubicBezTo>
                  <a:pt x="124967" y="336550"/>
                  <a:pt x="211751" y="331788"/>
                  <a:pt x="219159" y="333375"/>
                </a:cubicBezTo>
                <a:cubicBezTo>
                  <a:pt x="226567" y="334962"/>
                  <a:pt x="167301" y="340783"/>
                  <a:pt x="146134" y="336550"/>
                </a:cubicBezTo>
                <a:cubicBezTo>
                  <a:pt x="124967" y="332317"/>
                  <a:pt x="102742" y="337079"/>
                  <a:pt x="92159" y="307975"/>
                </a:cubicBezTo>
                <a:cubicBezTo>
                  <a:pt x="81576" y="278871"/>
                  <a:pt x="97980" y="194204"/>
                  <a:pt x="82634" y="161925"/>
                </a:cubicBezTo>
                <a:cubicBezTo>
                  <a:pt x="67288" y="129646"/>
                  <a:pt x="3259" y="135467"/>
                  <a:pt x="84" y="114300"/>
                </a:cubicBezTo>
                <a:cubicBezTo>
                  <a:pt x="-3091" y="93133"/>
                  <a:pt x="84222" y="0"/>
                  <a:pt x="858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F9D73DCA-74D0-32F0-A51F-612A23015E2A}"/>
              </a:ext>
            </a:extLst>
          </p:cNvPr>
          <p:cNvSpPr/>
          <p:nvPr/>
        </p:nvSpPr>
        <p:spPr>
          <a:xfrm>
            <a:off x="7196163" y="3415345"/>
            <a:ext cx="195340" cy="591561"/>
          </a:xfrm>
          <a:custGeom>
            <a:avLst/>
            <a:gdLst>
              <a:gd name="connsiteX0" fmla="*/ 173012 w 195340"/>
              <a:gd name="connsiteY0" fmla="*/ 955 h 591561"/>
              <a:gd name="connsiteX1" fmla="*/ 7912 w 195340"/>
              <a:gd name="connsiteY1" fmla="*/ 508955 h 591561"/>
              <a:gd name="connsiteX2" fmla="*/ 23787 w 195340"/>
              <a:gd name="connsiteY2" fmla="*/ 470855 h 591561"/>
              <a:gd name="connsiteX3" fmla="*/ 1562 w 195340"/>
              <a:gd name="connsiteY3" fmla="*/ 585155 h 591561"/>
              <a:gd name="connsiteX4" fmla="*/ 68237 w 195340"/>
              <a:gd name="connsiteY4" fmla="*/ 423230 h 591561"/>
              <a:gd name="connsiteX5" fmla="*/ 106337 w 195340"/>
              <a:gd name="connsiteY5" fmla="*/ 591505 h 591561"/>
              <a:gd name="connsiteX6" fmla="*/ 112687 w 195340"/>
              <a:gd name="connsiteY6" fmla="*/ 439105 h 591561"/>
              <a:gd name="connsiteX7" fmla="*/ 195237 w 195340"/>
              <a:gd name="connsiteY7" fmla="*/ 207330 h 591561"/>
              <a:gd name="connsiteX8" fmla="*/ 93637 w 195340"/>
              <a:gd name="connsiteY8" fmla="*/ 502605 h 591561"/>
              <a:gd name="connsiteX9" fmla="*/ 90462 w 195340"/>
              <a:gd name="connsiteY9" fmla="*/ 435930 h 591561"/>
              <a:gd name="connsiteX10" fmla="*/ 182537 w 195340"/>
              <a:gd name="connsiteY10" fmla="*/ 118430 h 591561"/>
              <a:gd name="connsiteX11" fmla="*/ 55537 w 195340"/>
              <a:gd name="connsiteY11" fmla="*/ 499430 h 591561"/>
              <a:gd name="connsiteX12" fmla="*/ 68237 w 195340"/>
              <a:gd name="connsiteY12" fmla="*/ 385130 h 591561"/>
              <a:gd name="connsiteX13" fmla="*/ 173012 w 195340"/>
              <a:gd name="connsiteY13" fmla="*/ 955 h 59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340" h="591561">
                <a:moveTo>
                  <a:pt x="173012" y="955"/>
                </a:moveTo>
                <a:cubicBezTo>
                  <a:pt x="162958" y="21593"/>
                  <a:pt x="32783" y="430638"/>
                  <a:pt x="7912" y="508955"/>
                </a:cubicBezTo>
                <a:cubicBezTo>
                  <a:pt x="-16959" y="587272"/>
                  <a:pt x="24845" y="458155"/>
                  <a:pt x="23787" y="470855"/>
                </a:cubicBezTo>
                <a:cubicBezTo>
                  <a:pt x="22729" y="483555"/>
                  <a:pt x="-5846" y="593093"/>
                  <a:pt x="1562" y="585155"/>
                </a:cubicBezTo>
                <a:cubicBezTo>
                  <a:pt x="8970" y="577218"/>
                  <a:pt x="50775" y="422172"/>
                  <a:pt x="68237" y="423230"/>
                </a:cubicBezTo>
                <a:cubicBezTo>
                  <a:pt x="85699" y="424288"/>
                  <a:pt x="98929" y="588859"/>
                  <a:pt x="106337" y="591505"/>
                </a:cubicBezTo>
                <a:cubicBezTo>
                  <a:pt x="113745" y="594151"/>
                  <a:pt x="97870" y="503134"/>
                  <a:pt x="112687" y="439105"/>
                </a:cubicBezTo>
                <a:cubicBezTo>
                  <a:pt x="127504" y="375076"/>
                  <a:pt x="198412" y="196747"/>
                  <a:pt x="195237" y="207330"/>
                </a:cubicBezTo>
                <a:cubicBezTo>
                  <a:pt x="192062" y="217913"/>
                  <a:pt x="111099" y="464505"/>
                  <a:pt x="93637" y="502605"/>
                </a:cubicBezTo>
                <a:cubicBezTo>
                  <a:pt x="76175" y="540705"/>
                  <a:pt x="75645" y="499959"/>
                  <a:pt x="90462" y="435930"/>
                </a:cubicBezTo>
                <a:cubicBezTo>
                  <a:pt x="105279" y="371901"/>
                  <a:pt x="188358" y="107847"/>
                  <a:pt x="182537" y="118430"/>
                </a:cubicBezTo>
                <a:cubicBezTo>
                  <a:pt x="176716" y="129013"/>
                  <a:pt x="74587" y="454980"/>
                  <a:pt x="55537" y="499430"/>
                </a:cubicBezTo>
                <a:cubicBezTo>
                  <a:pt x="36487" y="543880"/>
                  <a:pt x="47600" y="470326"/>
                  <a:pt x="68237" y="385130"/>
                </a:cubicBezTo>
                <a:cubicBezTo>
                  <a:pt x="88874" y="299934"/>
                  <a:pt x="183066" y="-19683"/>
                  <a:pt x="173012" y="9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C02B0917-0939-55A7-DF5F-835304938442}"/>
              </a:ext>
            </a:extLst>
          </p:cNvPr>
          <p:cNvSpPr/>
          <p:nvPr/>
        </p:nvSpPr>
        <p:spPr>
          <a:xfrm>
            <a:off x="7324710" y="3185845"/>
            <a:ext cx="499913" cy="469639"/>
          </a:xfrm>
          <a:custGeom>
            <a:avLst/>
            <a:gdLst>
              <a:gd name="connsiteX0" fmla="*/ 15 w 499913"/>
              <a:gd name="connsiteY0" fmla="*/ 1855 h 469639"/>
              <a:gd name="connsiteX1" fmla="*/ 107965 w 499913"/>
              <a:gd name="connsiteY1" fmla="*/ 186005 h 469639"/>
              <a:gd name="connsiteX2" fmla="*/ 107965 w 499913"/>
              <a:gd name="connsiteY2" fmla="*/ 87580 h 469639"/>
              <a:gd name="connsiteX3" fmla="*/ 158765 w 499913"/>
              <a:gd name="connsiteY3" fmla="*/ 138380 h 469639"/>
              <a:gd name="connsiteX4" fmla="*/ 250840 w 499913"/>
              <a:gd name="connsiteY4" fmla="*/ 255855 h 469639"/>
              <a:gd name="connsiteX5" fmla="*/ 254015 w 499913"/>
              <a:gd name="connsiteY5" fmla="*/ 189180 h 469639"/>
              <a:gd name="connsiteX6" fmla="*/ 498490 w 499913"/>
              <a:gd name="connsiteY6" fmla="*/ 468580 h 469639"/>
              <a:gd name="connsiteX7" fmla="*/ 342915 w 499913"/>
              <a:gd name="connsiteY7" fmla="*/ 278080 h 469639"/>
              <a:gd name="connsiteX8" fmla="*/ 101615 w 499913"/>
              <a:gd name="connsiteY8" fmla="*/ 103455 h 469639"/>
              <a:gd name="connsiteX9" fmla="*/ 15 w 499913"/>
              <a:gd name="connsiteY9" fmla="*/ 1855 h 46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913" h="469639">
                <a:moveTo>
                  <a:pt x="15" y="1855"/>
                </a:moveTo>
                <a:cubicBezTo>
                  <a:pt x="1073" y="15613"/>
                  <a:pt x="89973" y="171717"/>
                  <a:pt x="107965" y="186005"/>
                </a:cubicBezTo>
                <a:cubicBezTo>
                  <a:pt x="125957" y="200293"/>
                  <a:pt x="99498" y="95518"/>
                  <a:pt x="107965" y="87580"/>
                </a:cubicBezTo>
                <a:cubicBezTo>
                  <a:pt x="116432" y="79643"/>
                  <a:pt x="134953" y="110334"/>
                  <a:pt x="158765" y="138380"/>
                </a:cubicBezTo>
                <a:cubicBezTo>
                  <a:pt x="182578" y="166426"/>
                  <a:pt x="234965" y="247388"/>
                  <a:pt x="250840" y="255855"/>
                </a:cubicBezTo>
                <a:cubicBezTo>
                  <a:pt x="266715" y="264322"/>
                  <a:pt x="212740" y="153726"/>
                  <a:pt x="254015" y="189180"/>
                </a:cubicBezTo>
                <a:cubicBezTo>
                  <a:pt x="295290" y="224634"/>
                  <a:pt x="483673" y="453763"/>
                  <a:pt x="498490" y="468580"/>
                </a:cubicBezTo>
                <a:cubicBezTo>
                  <a:pt x="513307" y="483397"/>
                  <a:pt x="409061" y="338934"/>
                  <a:pt x="342915" y="278080"/>
                </a:cubicBezTo>
                <a:cubicBezTo>
                  <a:pt x="276769" y="217226"/>
                  <a:pt x="151357" y="153197"/>
                  <a:pt x="101615" y="103455"/>
                </a:cubicBezTo>
                <a:cubicBezTo>
                  <a:pt x="51873" y="53713"/>
                  <a:pt x="-1043" y="-11903"/>
                  <a:pt x="15" y="18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EB60E1AF-A3CC-A688-9655-F15F592707D8}"/>
              </a:ext>
            </a:extLst>
          </p:cNvPr>
          <p:cNvSpPr/>
          <p:nvPr/>
        </p:nvSpPr>
        <p:spPr>
          <a:xfrm>
            <a:off x="7345251" y="3163535"/>
            <a:ext cx="634354" cy="637922"/>
          </a:xfrm>
          <a:custGeom>
            <a:avLst/>
            <a:gdLst>
              <a:gd name="connsiteX0" fmla="*/ 4874 w 634354"/>
              <a:gd name="connsiteY0" fmla="*/ 5115 h 637922"/>
              <a:gd name="connsiteX1" fmla="*/ 550974 w 634354"/>
              <a:gd name="connsiteY1" fmla="*/ 551215 h 637922"/>
              <a:gd name="connsiteX2" fmla="*/ 630349 w 634354"/>
              <a:gd name="connsiteY2" fmla="*/ 636940 h 637922"/>
              <a:gd name="connsiteX3" fmla="*/ 531924 w 634354"/>
              <a:gd name="connsiteY3" fmla="*/ 557565 h 637922"/>
              <a:gd name="connsiteX4" fmla="*/ 217599 w 634354"/>
              <a:gd name="connsiteY4" fmla="*/ 227365 h 637922"/>
              <a:gd name="connsiteX5" fmla="*/ 277924 w 634354"/>
              <a:gd name="connsiteY5" fmla="*/ 274990 h 637922"/>
              <a:gd name="connsiteX6" fmla="*/ 4874 w 634354"/>
              <a:gd name="connsiteY6" fmla="*/ 5115 h 63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354" h="637922">
                <a:moveTo>
                  <a:pt x="4874" y="5115"/>
                </a:moveTo>
                <a:cubicBezTo>
                  <a:pt x="50382" y="51152"/>
                  <a:pt x="446728" y="445911"/>
                  <a:pt x="550974" y="551215"/>
                </a:cubicBezTo>
                <a:cubicBezTo>
                  <a:pt x="655220" y="656519"/>
                  <a:pt x="633524" y="635882"/>
                  <a:pt x="630349" y="636940"/>
                </a:cubicBezTo>
                <a:cubicBezTo>
                  <a:pt x="627174" y="637998"/>
                  <a:pt x="600716" y="625828"/>
                  <a:pt x="531924" y="557565"/>
                </a:cubicBezTo>
                <a:cubicBezTo>
                  <a:pt x="463132" y="489303"/>
                  <a:pt x="259932" y="274461"/>
                  <a:pt x="217599" y="227365"/>
                </a:cubicBezTo>
                <a:cubicBezTo>
                  <a:pt x="175266" y="180269"/>
                  <a:pt x="309145" y="312032"/>
                  <a:pt x="277924" y="274990"/>
                </a:cubicBezTo>
                <a:cubicBezTo>
                  <a:pt x="246703" y="237948"/>
                  <a:pt x="-40634" y="-40922"/>
                  <a:pt x="4874" y="51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6447AEE5-79FF-E3DA-084E-85A40EF86BEB}"/>
              </a:ext>
            </a:extLst>
          </p:cNvPr>
          <p:cNvSpPr/>
          <p:nvPr/>
        </p:nvSpPr>
        <p:spPr>
          <a:xfrm>
            <a:off x="6821448" y="3942920"/>
            <a:ext cx="354092" cy="323499"/>
          </a:xfrm>
          <a:custGeom>
            <a:avLst/>
            <a:gdLst>
              <a:gd name="connsiteX0" fmla="*/ 354052 w 354092"/>
              <a:gd name="connsiteY0" fmla="*/ 54405 h 323499"/>
              <a:gd name="connsiteX1" fmla="*/ 201652 w 354092"/>
              <a:gd name="connsiteY1" fmla="*/ 29005 h 323499"/>
              <a:gd name="connsiteX2" fmla="*/ 230227 w 354092"/>
              <a:gd name="connsiteY2" fmla="*/ 22655 h 323499"/>
              <a:gd name="connsiteX3" fmla="*/ 119102 w 354092"/>
              <a:gd name="connsiteY3" fmla="*/ 146480 h 323499"/>
              <a:gd name="connsiteX4" fmla="*/ 150852 w 354092"/>
              <a:gd name="connsiteY4" fmla="*/ 114730 h 323499"/>
              <a:gd name="connsiteX5" fmla="*/ 1627 w 354092"/>
              <a:gd name="connsiteY5" fmla="*/ 321105 h 323499"/>
              <a:gd name="connsiteX6" fmla="*/ 71477 w 354092"/>
              <a:gd name="connsiteY6" fmla="*/ 232205 h 323499"/>
              <a:gd name="connsiteX7" fmla="*/ 71477 w 354092"/>
              <a:gd name="connsiteY7" fmla="*/ 311580 h 323499"/>
              <a:gd name="connsiteX8" fmla="*/ 106402 w 354092"/>
              <a:gd name="connsiteY8" fmla="*/ 251255 h 323499"/>
              <a:gd name="connsiteX9" fmla="*/ 195302 w 354092"/>
              <a:gd name="connsiteY9" fmla="*/ 257605 h 323499"/>
              <a:gd name="connsiteX10" fmla="*/ 217527 w 354092"/>
              <a:gd name="connsiteY10" fmla="*/ 295705 h 323499"/>
              <a:gd name="connsiteX11" fmla="*/ 328652 w 354092"/>
              <a:gd name="connsiteY11" fmla="*/ 232205 h 323499"/>
              <a:gd name="connsiteX12" fmla="*/ 217527 w 354092"/>
              <a:gd name="connsiteY12" fmla="*/ 263955 h 323499"/>
              <a:gd name="connsiteX13" fmla="*/ 52427 w 354092"/>
              <a:gd name="connsiteY13" fmla="*/ 273480 h 323499"/>
              <a:gd name="connsiteX14" fmla="*/ 198477 w 354092"/>
              <a:gd name="connsiteY14" fmla="*/ 251255 h 323499"/>
              <a:gd name="connsiteX15" fmla="*/ 131802 w 354092"/>
              <a:gd name="connsiteY15" fmla="*/ 70280 h 323499"/>
              <a:gd name="connsiteX16" fmla="*/ 208002 w 354092"/>
              <a:gd name="connsiteY16" fmla="*/ 273480 h 323499"/>
              <a:gd name="connsiteX17" fmla="*/ 55602 w 354092"/>
              <a:gd name="connsiteY17" fmla="*/ 254430 h 323499"/>
              <a:gd name="connsiteX18" fmla="*/ 103227 w 354092"/>
              <a:gd name="connsiteY18" fmla="*/ 171880 h 323499"/>
              <a:gd name="connsiteX19" fmla="*/ 204827 w 354092"/>
              <a:gd name="connsiteY19" fmla="*/ 76630 h 323499"/>
              <a:gd name="connsiteX20" fmla="*/ 214352 w 354092"/>
              <a:gd name="connsiteY20" fmla="*/ 213155 h 323499"/>
              <a:gd name="connsiteX21" fmla="*/ 230227 w 354092"/>
              <a:gd name="connsiteY21" fmla="*/ 67105 h 323499"/>
              <a:gd name="connsiteX22" fmla="*/ 281027 w 354092"/>
              <a:gd name="connsiteY22" fmla="*/ 102030 h 323499"/>
              <a:gd name="connsiteX23" fmla="*/ 217527 w 354092"/>
              <a:gd name="connsiteY23" fmla="*/ 430 h 323499"/>
              <a:gd name="connsiteX24" fmla="*/ 354052 w 354092"/>
              <a:gd name="connsiteY24" fmla="*/ 54405 h 3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4092" h="323499">
                <a:moveTo>
                  <a:pt x="354052" y="54405"/>
                </a:moveTo>
                <a:cubicBezTo>
                  <a:pt x="351406" y="59167"/>
                  <a:pt x="222289" y="34297"/>
                  <a:pt x="201652" y="29005"/>
                </a:cubicBezTo>
                <a:cubicBezTo>
                  <a:pt x="181015" y="23713"/>
                  <a:pt x="243985" y="3076"/>
                  <a:pt x="230227" y="22655"/>
                </a:cubicBezTo>
                <a:cubicBezTo>
                  <a:pt x="216469" y="42234"/>
                  <a:pt x="132331" y="131134"/>
                  <a:pt x="119102" y="146480"/>
                </a:cubicBezTo>
                <a:cubicBezTo>
                  <a:pt x="105873" y="161826"/>
                  <a:pt x="170431" y="85626"/>
                  <a:pt x="150852" y="114730"/>
                </a:cubicBezTo>
                <a:cubicBezTo>
                  <a:pt x="131273" y="143834"/>
                  <a:pt x="14856" y="301526"/>
                  <a:pt x="1627" y="321105"/>
                </a:cubicBezTo>
                <a:cubicBezTo>
                  <a:pt x="-11602" y="340684"/>
                  <a:pt x="59835" y="233792"/>
                  <a:pt x="71477" y="232205"/>
                </a:cubicBezTo>
                <a:cubicBezTo>
                  <a:pt x="83119" y="230618"/>
                  <a:pt x="65656" y="308405"/>
                  <a:pt x="71477" y="311580"/>
                </a:cubicBezTo>
                <a:cubicBezTo>
                  <a:pt x="77298" y="314755"/>
                  <a:pt x="85764" y="260251"/>
                  <a:pt x="106402" y="251255"/>
                </a:cubicBezTo>
                <a:cubicBezTo>
                  <a:pt x="127039" y="242259"/>
                  <a:pt x="176781" y="250197"/>
                  <a:pt x="195302" y="257605"/>
                </a:cubicBezTo>
                <a:cubicBezTo>
                  <a:pt x="213823" y="265013"/>
                  <a:pt x="195302" y="299938"/>
                  <a:pt x="217527" y="295705"/>
                </a:cubicBezTo>
                <a:cubicBezTo>
                  <a:pt x="239752" y="291472"/>
                  <a:pt x="328652" y="237497"/>
                  <a:pt x="328652" y="232205"/>
                </a:cubicBezTo>
                <a:cubicBezTo>
                  <a:pt x="328652" y="226913"/>
                  <a:pt x="263564" y="257076"/>
                  <a:pt x="217527" y="263955"/>
                </a:cubicBezTo>
                <a:cubicBezTo>
                  <a:pt x="171489" y="270834"/>
                  <a:pt x="55602" y="275597"/>
                  <a:pt x="52427" y="273480"/>
                </a:cubicBezTo>
                <a:cubicBezTo>
                  <a:pt x="49252" y="271363"/>
                  <a:pt x="185248" y="285122"/>
                  <a:pt x="198477" y="251255"/>
                </a:cubicBezTo>
                <a:cubicBezTo>
                  <a:pt x="211706" y="217388"/>
                  <a:pt x="130215" y="66576"/>
                  <a:pt x="131802" y="70280"/>
                </a:cubicBezTo>
                <a:cubicBezTo>
                  <a:pt x="133389" y="73984"/>
                  <a:pt x="220702" y="242788"/>
                  <a:pt x="208002" y="273480"/>
                </a:cubicBezTo>
                <a:cubicBezTo>
                  <a:pt x="195302" y="304172"/>
                  <a:pt x="73064" y="271363"/>
                  <a:pt x="55602" y="254430"/>
                </a:cubicBezTo>
                <a:cubicBezTo>
                  <a:pt x="38140" y="237497"/>
                  <a:pt x="78356" y="201513"/>
                  <a:pt x="103227" y="171880"/>
                </a:cubicBezTo>
                <a:cubicBezTo>
                  <a:pt x="128098" y="142247"/>
                  <a:pt x="186306" y="69751"/>
                  <a:pt x="204827" y="76630"/>
                </a:cubicBezTo>
                <a:cubicBezTo>
                  <a:pt x="223348" y="83509"/>
                  <a:pt x="210119" y="214742"/>
                  <a:pt x="214352" y="213155"/>
                </a:cubicBezTo>
                <a:cubicBezTo>
                  <a:pt x="218585" y="211568"/>
                  <a:pt x="219114" y="85626"/>
                  <a:pt x="230227" y="67105"/>
                </a:cubicBezTo>
                <a:cubicBezTo>
                  <a:pt x="241339" y="48584"/>
                  <a:pt x="283144" y="113142"/>
                  <a:pt x="281027" y="102030"/>
                </a:cubicBezTo>
                <a:cubicBezTo>
                  <a:pt x="278910" y="90918"/>
                  <a:pt x="205356" y="6251"/>
                  <a:pt x="217527" y="430"/>
                </a:cubicBezTo>
                <a:cubicBezTo>
                  <a:pt x="229698" y="-5391"/>
                  <a:pt x="356698" y="49643"/>
                  <a:pt x="354052" y="544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B178D353-1745-B9E1-1E21-A1194C434AA2}"/>
              </a:ext>
            </a:extLst>
          </p:cNvPr>
          <p:cNvSpPr/>
          <p:nvPr/>
        </p:nvSpPr>
        <p:spPr>
          <a:xfrm>
            <a:off x="7860716" y="3701555"/>
            <a:ext cx="464907" cy="388627"/>
          </a:xfrm>
          <a:custGeom>
            <a:avLst/>
            <a:gdLst>
              <a:gd name="connsiteX0" fmla="*/ 6934 w 464907"/>
              <a:gd name="connsiteY0" fmla="*/ 6845 h 388627"/>
              <a:gd name="connsiteX1" fmla="*/ 451434 w 464907"/>
              <a:gd name="connsiteY1" fmla="*/ 378320 h 388627"/>
              <a:gd name="connsiteX2" fmla="*/ 333959 w 464907"/>
              <a:gd name="connsiteY2" fmla="*/ 270370 h 388627"/>
              <a:gd name="connsiteX3" fmla="*/ 172034 w 464907"/>
              <a:gd name="connsiteY3" fmla="*/ 114795 h 388627"/>
              <a:gd name="connsiteX4" fmla="*/ 181559 w 464907"/>
              <a:gd name="connsiteY4" fmla="*/ 137020 h 388627"/>
              <a:gd name="connsiteX5" fmla="*/ 6934 w 464907"/>
              <a:gd name="connsiteY5" fmla="*/ 6845 h 38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907" h="388627">
                <a:moveTo>
                  <a:pt x="6934" y="6845"/>
                </a:moveTo>
                <a:cubicBezTo>
                  <a:pt x="51913" y="47062"/>
                  <a:pt x="396930" y="334399"/>
                  <a:pt x="451434" y="378320"/>
                </a:cubicBezTo>
                <a:cubicBezTo>
                  <a:pt x="505938" y="422241"/>
                  <a:pt x="380526" y="314291"/>
                  <a:pt x="333959" y="270370"/>
                </a:cubicBezTo>
                <a:cubicBezTo>
                  <a:pt x="287392" y="226449"/>
                  <a:pt x="197434" y="137020"/>
                  <a:pt x="172034" y="114795"/>
                </a:cubicBezTo>
                <a:cubicBezTo>
                  <a:pt x="146634" y="92570"/>
                  <a:pt x="213838" y="158187"/>
                  <a:pt x="181559" y="137020"/>
                </a:cubicBezTo>
                <a:cubicBezTo>
                  <a:pt x="149280" y="115853"/>
                  <a:pt x="-38045" y="-33372"/>
                  <a:pt x="6934" y="68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5BD75EEC-0B73-CAE2-D555-47238488A65D}"/>
              </a:ext>
            </a:extLst>
          </p:cNvPr>
          <p:cNvSpPr/>
          <p:nvPr/>
        </p:nvSpPr>
        <p:spPr>
          <a:xfrm>
            <a:off x="8248492" y="4110799"/>
            <a:ext cx="82123" cy="482436"/>
          </a:xfrm>
          <a:custGeom>
            <a:avLst/>
            <a:gdLst>
              <a:gd name="connsiteX0" fmla="*/ 63658 w 82123"/>
              <a:gd name="connsiteY0" fmla="*/ 826 h 482436"/>
              <a:gd name="connsiteX1" fmla="*/ 28733 w 82123"/>
              <a:gd name="connsiteY1" fmla="*/ 77026 h 482436"/>
              <a:gd name="connsiteX2" fmla="*/ 70008 w 82123"/>
              <a:gd name="connsiteY2" fmla="*/ 311976 h 482436"/>
              <a:gd name="connsiteX3" fmla="*/ 41433 w 82123"/>
              <a:gd name="connsiteY3" fmla="*/ 258001 h 482436"/>
              <a:gd name="connsiteX4" fmla="*/ 79533 w 82123"/>
              <a:gd name="connsiteY4" fmla="*/ 480251 h 482436"/>
              <a:gd name="connsiteX5" fmla="*/ 70008 w 82123"/>
              <a:gd name="connsiteY5" fmla="*/ 356426 h 482436"/>
              <a:gd name="connsiteX6" fmla="*/ 158 w 82123"/>
              <a:gd name="connsiteY6" fmla="*/ 115126 h 482436"/>
              <a:gd name="connsiteX7" fmla="*/ 63658 w 82123"/>
              <a:gd name="connsiteY7" fmla="*/ 826 h 4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23" h="482436">
                <a:moveTo>
                  <a:pt x="63658" y="826"/>
                </a:moveTo>
                <a:cubicBezTo>
                  <a:pt x="68420" y="-5524"/>
                  <a:pt x="27675" y="25168"/>
                  <a:pt x="28733" y="77026"/>
                </a:cubicBezTo>
                <a:cubicBezTo>
                  <a:pt x="29791" y="128884"/>
                  <a:pt x="67891" y="281814"/>
                  <a:pt x="70008" y="311976"/>
                </a:cubicBezTo>
                <a:cubicBezTo>
                  <a:pt x="72125" y="342138"/>
                  <a:pt x="39846" y="229955"/>
                  <a:pt x="41433" y="258001"/>
                </a:cubicBezTo>
                <a:cubicBezTo>
                  <a:pt x="43020" y="286047"/>
                  <a:pt x="74770" y="463847"/>
                  <a:pt x="79533" y="480251"/>
                </a:cubicBezTo>
                <a:cubicBezTo>
                  <a:pt x="84296" y="496655"/>
                  <a:pt x="83237" y="417280"/>
                  <a:pt x="70008" y="356426"/>
                </a:cubicBezTo>
                <a:cubicBezTo>
                  <a:pt x="56779" y="295572"/>
                  <a:pt x="3862" y="172276"/>
                  <a:pt x="158" y="115126"/>
                </a:cubicBezTo>
                <a:cubicBezTo>
                  <a:pt x="-3546" y="57976"/>
                  <a:pt x="58896" y="7176"/>
                  <a:pt x="63658" y="8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75A54375-B21F-5BAA-8E56-370C86BBC30B}"/>
              </a:ext>
            </a:extLst>
          </p:cNvPr>
          <p:cNvSpPr/>
          <p:nvPr/>
        </p:nvSpPr>
        <p:spPr>
          <a:xfrm>
            <a:off x="7160244" y="3982483"/>
            <a:ext cx="653431" cy="926067"/>
          </a:xfrm>
          <a:custGeom>
            <a:avLst/>
            <a:gdLst>
              <a:gd name="connsiteX0" fmla="*/ 34306 w 653431"/>
              <a:gd name="connsiteY0" fmla="*/ 2142 h 926067"/>
              <a:gd name="connsiteX1" fmla="*/ 5731 w 653431"/>
              <a:gd name="connsiteY1" fmla="*/ 202167 h 926067"/>
              <a:gd name="connsiteX2" fmla="*/ 107331 w 653431"/>
              <a:gd name="connsiteY2" fmla="*/ 399017 h 926067"/>
              <a:gd name="connsiteX3" fmla="*/ 107331 w 653431"/>
              <a:gd name="connsiteY3" fmla="*/ 379967 h 926067"/>
              <a:gd name="connsiteX4" fmla="*/ 447056 w 653431"/>
              <a:gd name="connsiteY4" fmla="*/ 719692 h 926067"/>
              <a:gd name="connsiteX5" fmla="*/ 653431 w 653431"/>
              <a:gd name="connsiteY5" fmla="*/ 926067 h 926067"/>
              <a:gd name="connsiteX6" fmla="*/ 177181 w 653431"/>
              <a:gd name="connsiteY6" fmla="*/ 446642 h 926067"/>
              <a:gd name="connsiteX7" fmla="*/ 8906 w 653431"/>
              <a:gd name="connsiteY7" fmla="*/ 195817 h 926067"/>
              <a:gd name="connsiteX8" fmla="*/ 24781 w 653431"/>
              <a:gd name="connsiteY8" fmla="*/ 103742 h 926067"/>
              <a:gd name="connsiteX9" fmla="*/ 34306 w 653431"/>
              <a:gd name="connsiteY9" fmla="*/ 2142 h 92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431" h="926067">
                <a:moveTo>
                  <a:pt x="34306" y="2142"/>
                </a:moveTo>
                <a:cubicBezTo>
                  <a:pt x="31131" y="18546"/>
                  <a:pt x="-6440" y="136021"/>
                  <a:pt x="5731" y="202167"/>
                </a:cubicBezTo>
                <a:cubicBezTo>
                  <a:pt x="17902" y="268313"/>
                  <a:pt x="90398" y="369384"/>
                  <a:pt x="107331" y="399017"/>
                </a:cubicBezTo>
                <a:cubicBezTo>
                  <a:pt x="124264" y="428650"/>
                  <a:pt x="50710" y="326521"/>
                  <a:pt x="107331" y="379967"/>
                </a:cubicBezTo>
                <a:cubicBezTo>
                  <a:pt x="163952" y="433413"/>
                  <a:pt x="447056" y="719692"/>
                  <a:pt x="447056" y="719692"/>
                </a:cubicBezTo>
                <a:lnTo>
                  <a:pt x="653431" y="926067"/>
                </a:lnTo>
                <a:cubicBezTo>
                  <a:pt x="608452" y="880559"/>
                  <a:pt x="284602" y="568350"/>
                  <a:pt x="177181" y="446642"/>
                </a:cubicBezTo>
                <a:cubicBezTo>
                  <a:pt x="69760" y="324934"/>
                  <a:pt x="34306" y="252967"/>
                  <a:pt x="8906" y="195817"/>
                </a:cubicBezTo>
                <a:cubicBezTo>
                  <a:pt x="-16494" y="138667"/>
                  <a:pt x="20019" y="139725"/>
                  <a:pt x="24781" y="103742"/>
                </a:cubicBezTo>
                <a:cubicBezTo>
                  <a:pt x="29543" y="67759"/>
                  <a:pt x="37481" y="-14262"/>
                  <a:pt x="34306" y="21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0B428DAC-766C-28D8-6170-7C85F40F787D}"/>
              </a:ext>
            </a:extLst>
          </p:cNvPr>
          <p:cNvSpPr/>
          <p:nvPr/>
        </p:nvSpPr>
        <p:spPr>
          <a:xfrm>
            <a:off x="7810085" y="4577731"/>
            <a:ext cx="517875" cy="356593"/>
          </a:xfrm>
          <a:custGeom>
            <a:avLst/>
            <a:gdLst>
              <a:gd name="connsiteX0" fmla="*/ 415 w 517875"/>
              <a:gd name="connsiteY0" fmla="*/ 356219 h 356593"/>
              <a:gd name="connsiteX1" fmla="*/ 378240 w 517875"/>
              <a:gd name="connsiteY1" fmla="*/ 86344 h 356593"/>
              <a:gd name="connsiteX2" fmla="*/ 356015 w 517875"/>
              <a:gd name="connsiteY2" fmla="*/ 108569 h 356593"/>
              <a:gd name="connsiteX3" fmla="*/ 514765 w 517875"/>
              <a:gd name="connsiteY3" fmla="*/ 619 h 356593"/>
              <a:gd name="connsiteX4" fmla="*/ 190915 w 517875"/>
              <a:gd name="connsiteY4" fmla="*/ 165719 h 356593"/>
              <a:gd name="connsiteX5" fmla="*/ 460790 w 517875"/>
              <a:gd name="connsiteY5" fmla="*/ 19669 h 356593"/>
              <a:gd name="connsiteX6" fmla="*/ 415 w 517875"/>
              <a:gd name="connsiteY6" fmla="*/ 356219 h 35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875" h="356593">
                <a:moveTo>
                  <a:pt x="415" y="356219"/>
                </a:moveTo>
                <a:cubicBezTo>
                  <a:pt x="-13343" y="367332"/>
                  <a:pt x="318973" y="127619"/>
                  <a:pt x="378240" y="86344"/>
                </a:cubicBezTo>
                <a:cubicBezTo>
                  <a:pt x="437507" y="45069"/>
                  <a:pt x="333261" y="122856"/>
                  <a:pt x="356015" y="108569"/>
                </a:cubicBezTo>
                <a:cubicBezTo>
                  <a:pt x="378769" y="94281"/>
                  <a:pt x="542282" y="-8906"/>
                  <a:pt x="514765" y="619"/>
                </a:cubicBezTo>
                <a:cubicBezTo>
                  <a:pt x="487248" y="10144"/>
                  <a:pt x="199911" y="162544"/>
                  <a:pt x="190915" y="165719"/>
                </a:cubicBezTo>
                <a:cubicBezTo>
                  <a:pt x="181919" y="168894"/>
                  <a:pt x="490952" y="-6260"/>
                  <a:pt x="460790" y="19669"/>
                </a:cubicBezTo>
                <a:cubicBezTo>
                  <a:pt x="430628" y="45598"/>
                  <a:pt x="14173" y="345106"/>
                  <a:pt x="415" y="3562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259859CD-6596-771D-3596-7132D81D53C7}"/>
              </a:ext>
            </a:extLst>
          </p:cNvPr>
          <p:cNvSpPr/>
          <p:nvPr/>
        </p:nvSpPr>
        <p:spPr>
          <a:xfrm>
            <a:off x="7442082" y="4435191"/>
            <a:ext cx="606982" cy="495071"/>
          </a:xfrm>
          <a:custGeom>
            <a:avLst/>
            <a:gdLst>
              <a:gd name="connsiteX0" fmla="*/ 118 w 606982"/>
              <a:gd name="connsiteY0" fmla="*/ 284 h 495071"/>
              <a:gd name="connsiteX1" fmla="*/ 403343 w 606982"/>
              <a:gd name="connsiteY1" fmla="*/ 381284 h 495071"/>
              <a:gd name="connsiteX2" fmla="*/ 393818 w 606982"/>
              <a:gd name="connsiteY2" fmla="*/ 406684 h 495071"/>
              <a:gd name="connsiteX3" fmla="*/ 317618 w 606982"/>
              <a:gd name="connsiteY3" fmla="*/ 460659 h 495071"/>
              <a:gd name="connsiteX4" fmla="*/ 606543 w 606982"/>
              <a:gd name="connsiteY4" fmla="*/ 270159 h 495071"/>
              <a:gd name="connsiteX5" fmla="*/ 384293 w 606982"/>
              <a:gd name="connsiteY5" fmla="*/ 489234 h 495071"/>
              <a:gd name="connsiteX6" fmla="*/ 425568 w 606982"/>
              <a:gd name="connsiteY6" fmla="*/ 422559 h 495071"/>
              <a:gd name="connsiteX7" fmla="*/ 362068 w 606982"/>
              <a:gd name="connsiteY7" fmla="*/ 320959 h 495071"/>
              <a:gd name="connsiteX8" fmla="*/ 118 w 606982"/>
              <a:gd name="connsiteY8" fmla="*/ 284 h 49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982" h="495071">
                <a:moveTo>
                  <a:pt x="118" y="284"/>
                </a:moveTo>
                <a:cubicBezTo>
                  <a:pt x="6997" y="10338"/>
                  <a:pt x="337726" y="313551"/>
                  <a:pt x="403343" y="381284"/>
                </a:cubicBezTo>
                <a:cubicBezTo>
                  <a:pt x="468960" y="449017"/>
                  <a:pt x="408106" y="393455"/>
                  <a:pt x="393818" y="406684"/>
                </a:cubicBezTo>
                <a:cubicBezTo>
                  <a:pt x="379531" y="419913"/>
                  <a:pt x="282164" y="483413"/>
                  <a:pt x="317618" y="460659"/>
                </a:cubicBezTo>
                <a:cubicBezTo>
                  <a:pt x="353072" y="437905"/>
                  <a:pt x="595431" y="265397"/>
                  <a:pt x="606543" y="270159"/>
                </a:cubicBezTo>
                <a:cubicBezTo>
                  <a:pt x="617655" y="274921"/>
                  <a:pt x="414456" y="463834"/>
                  <a:pt x="384293" y="489234"/>
                </a:cubicBezTo>
                <a:cubicBezTo>
                  <a:pt x="354130" y="514634"/>
                  <a:pt x="429272" y="450605"/>
                  <a:pt x="425568" y="422559"/>
                </a:cubicBezTo>
                <a:cubicBezTo>
                  <a:pt x="421864" y="394513"/>
                  <a:pt x="436681" y="392397"/>
                  <a:pt x="362068" y="320959"/>
                </a:cubicBezTo>
                <a:cubicBezTo>
                  <a:pt x="287456" y="249522"/>
                  <a:pt x="-6761" y="-9770"/>
                  <a:pt x="118" y="2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E7508139-380C-2ED6-BEBA-3FFEC7E773A8}"/>
              </a:ext>
            </a:extLst>
          </p:cNvPr>
          <p:cNvSpPr/>
          <p:nvPr/>
        </p:nvSpPr>
        <p:spPr>
          <a:xfrm>
            <a:off x="5651439" y="2018736"/>
            <a:ext cx="180240" cy="508704"/>
          </a:xfrm>
          <a:custGeom>
            <a:avLst/>
            <a:gdLst>
              <a:gd name="connsiteX0" fmla="*/ 177861 w 180240"/>
              <a:gd name="connsiteY0" fmla="*/ 3739 h 508704"/>
              <a:gd name="connsiteX1" fmla="*/ 3236 w 180240"/>
              <a:gd name="connsiteY1" fmla="*/ 308539 h 508704"/>
              <a:gd name="connsiteX2" fmla="*/ 63561 w 180240"/>
              <a:gd name="connsiteY2" fmla="*/ 222814 h 508704"/>
              <a:gd name="connsiteX3" fmla="*/ 54036 w 180240"/>
              <a:gd name="connsiteY3" fmla="*/ 289489 h 508704"/>
              <a:gd name="connsiteX4" fmla="*/ 38161 w 180240"/>
              <a:gd name="connsiteY4" fmla="*/ 508564 h 508704"/>
              <a:gd name="connsiteX5" fmla="*/ 47686 w 180240"/>
              <a:gd name="connsiteY5" fmla="*/ 254564 h 508704"/>
              <a:gd name="connsiteX6" fmla="*/ 98486 w 180240"/>
              <a:gd name="connsiteY6" fmla="*/ 146614 h 508704"/>
              <a:gd name="connsiteX7" fmla="*/ 177861 w 180240"/>
              <a:gd name="connsiteY7" fmla="*/ 3739 h 50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240" h="508704">
                <a:moveTo>
                  <a:pt x="177861" y="3739"/>
                </a:moveTo>
                <a:cubicBezTo>
                  <a:pt x="161986" y="30727"/>
                  <a:pt x="22286" y="272027"/>
                  <a:pt x="3236" y="308539"/>
                </a:cubicBezTo>
                <a:cubicBezTo>
                  <a:pt x="-15814" y="345051"/>
                  <a:pt x="55094" y="225989"/>
                  <a:pt x="63561" y="222814"/>
                </a:cubicBezTo>
                <a:cubicBezTo>
                  <a:pt x="72028" y="219639"/>
                  <a:pt x="58269" y="241864"/>
                  <a:pt x="54036" y="289489"/>
                </a:cubicBezTo>
                <a:cubicBezTo>
                  <a:pt x="49803" y="337114"/>
                  <a:pt x="39219" y="514385"/>
                  <a:pt x="38161" y="508564"/>
                </a:cubicBezTo>
                <a:cubicBezTo>
                  <a:pt x="37103" y="502743"/>
                  <a:pt x="37632" y="314889"/>
                  <a:pt x="47686" y="254564"/>
                </a:cubicBezTo>
                <a:cubicBezTo>
                  <a:pt x="57740" y="194239"/>
                  <a:pt x="70969" y="190006"/>
                  <a:pt x="98486" y="146614"/>
                </a:cubicBezTo>
                <a:cubicBezTo>
                  <a:pt x="126003" y="103222"/>
                  <a:pt x="193736" y="-23249"/>
                  <a:pt x="177861" y="37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BDA87880-2C46-33F3-5737-A02327EE4955}"/>
              </a:ext>
            </a:extLst>
          </p:cNvPr>
          <p:cNvSpPr/>
          <p:nvPr/>
        </p:nvSpPr>
        <p:spPr>
          <a:xfrm>
            <a:off x="5693168" y="2000194"/>
            <a:ext cx="129801" cy="568548"/>
          </a:xfrm>
          <a:custGeom>
            <a:avLst/>
            <a:gdLst>
              <a:gd name="connsiteX0" fmla="*/ 129782 w 129801"/>
              <a:gd name="connsiteY0" fmla="*/ 56 h 568548"/>
              <a:gd name="connsiteX1" fmla="*/ 21832 w 129801"/>
              <a:gd name="connsiteY1" fmla="*/ 425506 h 568548"/>
              <a:gd name="connsiteX2" fmla="*/ 44057 w 129801"/>
              <a:gd name="connsiteY2" fmla="*/ 371531 h 568548"/>
              <a:gd name="connsiteX3" fmla="*/ 5957 w 129801"/>
              <a:gd name="connsiteY3" fmla="*/ 565206 h 568548"/>
              <a:gd name="connsiteX4" fmla="*/ 12307 w 129801"/>
              <a:gd name="connsiteY4" fmla="*/ 457256 h 568548"/>
              <a:gd name="connsiteX5" fmla="*/ 129782 w 129801"/>
              <a:gd name="connsiteY5" fmla="*/ 56 h 56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01" h="568548">
                <a:moveTo>
                  <a:pt x="129782" y="56"/>
                </a:moveTo>
                <a:cubicBezTo>
                  <a:pt x="131369" y="-5236"/>
                  <a:pt x="36119" y="363594"/>
                  <a:pt x="21832" y="425506"/>
                </a:cubicBezTo>
                <a:cubicBezTo>
                  <a:pt x="7545" y="487418"/>
                  <a:pt x="46703" y="348248"/>
                  <a:pt x="44057" y="371531"/>
                </a:cubicBezTo>
                <a:cubicBezTo>
                  <a:pt x="41411" y="394814"/>
                  <a:pt x="11249" y="550919"/>
                  <a:pt x="5957" y="565206"/>
                </a:cubicBezTo>
                <a:cubicBezTo>
                  <a:pt x="665" y="579493"/>
                  <a:pt x="-6743" y="548802"/>
                  <a:pt x="12307" y="457256"/>
                </a:cubicBezTo>
                <a:cubicBezTo>
                  <a:pt x="31357" y="365710"/>
                  <a:pt x="128195" y="5348"/>
                  <a:pt x="129782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04442D11-57E1-685A-3A1E-8F19B3B1D292}"/>
              </a:ext>
            </a:extLst>
          </p:cNvPr>
          <p:cNvSpPr/>
          <p:nvPr/>
        </p:nvSpPr>
        <p:spPr>
          <a:xfrm>
            <a:off x="5476805" y="3177985"/>
            <a:ext cx="100500" cy="496437"/>
          </a:xfrm>
          <a:custGeom>
            <a:avLst/>
            <a:gdLst>
              <a:gd name="connsiteX0" fmla="*/ 73095 w 100500"/>
              <a:gd name="connsiteY0" fmla="*/ 190 h 496437"/>
              <a:gd name="connsiteX1" fmla="*/ 15945 w 100500"/>
              <a:gd name="connsiteY1" fmla="*/ 235140 h 496437"/>
              <a:gd name="connsiteX2" fmla="*/ 95320 w 100500"/>
              <a:gd name="connsiteY2" fmla="*/ 470090 h 496437"/>
              <a:gd name="connsiteX3" fmla="*/ 82620 w 100500"/>
              <a:gd name="connsiteY3" fmla="*/ 460565 h 496437"/>
              <a:gd name="connsiteX4" fmla="*/ 70 w 100500"/>
              <a:gd name="connsiteY4" fmla="*/ 200215 h 496437"/>
              <a:gd name="connsiteX5" fmla="*/ 73095 w 100500"/>
              <a:gd name="connsiteY5" fmla="*/ 190 h 49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00" h="496437">
                <a:moveTo>
                  <a:pt x="73095" y="190"/>
                </a:moveTo>
                <a:cubicBezTo>
                  <a:pt x="75741" y="6011"/>
                  <a:pt x="12241" y="156823"/>
                  <a:pt x="15945" y="235140"/>
                </a:cubicBezTo>
                <a:cubicBezTo>
                  <a:pt x="19649" y="313457"/>
                  <a:pt x="95320" y="470090"/>
                  <a:pt x="95320" y="470090"/>
                </a:cubicBezTo>
                <a:cubicBezTo>
                  <a:pt x="106433" y="507661"/>
                  <a:pt x="98495" y="505544"/>
                  <a:pt x="82620" y="460565"/>
                </a:cubicBezTo>
                <a:cubicBezTo>
                  <a:pt x="66745" y="415586"/>
                  <a:pt x="2716" y="276944"/>
                  <a:pt x="70" y="200215"/>
                </a:cubicBezTo>
                <a:cubicBezTo>
                  <a:pt x="-2576" y="123486"/>
                  <a:pt x="70449" y="-5631"/>
                  <a:pt x="73095" y="1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A49E451D-F787-FE91-13A5-CE51234AED6E}"/>
              </a:ext>
            </a:extLst>
          </p:cNvPr>
          <p:cNvSpPr/>
          <p:nvPr/>
        </p:nvSpPr>
        <p:spPr>
          <a:xfrm>
            <a:off x="5209541" y="2716529"/>
            <a:ext cx="217283" cy="792591"/>
          </a:xfrm>
          <a:custGeom>
            <a:avLst/>
            <a:gdLst>
              <a:gd name="connsiteX0" fmla="*/ 60959 w 217283"/>
              <a:gd name="connsiteY0" fmla="*/ 86996 h 792591"/>
              <a:gd name="connsiteX1" fmla="*/ 207009 w 217283"/>
              <a:gd name="connsiteY1" fmla="*/ 39371 h 792591"/>
              <a:gd name="connsiteX2" fmla="*/ 194309 w 217283"/>
              <a:gd name="connsiteY2" fmla="*/ 67946 h 792591"/>
              <a:gd name="connsiteX3" fmla="*/ 146684 w 217283"/>
              <a:gd name="connsiteY3" fmla="*/ 185421 h 792591"/>
              <a:gd name="connsiteX4" fmla="*/ 634 w 217283"/>
              <a:gd name="connsiteY4" fmla="*/ 788671 h 792591"/>
              <a:gd name="connsiteX5" fmla="*/ 92709 w 217283"/>
              <a:gd name="connsiteY5" fmla="*/ 448946 h 792591"/>
              <a:gd name="connsiteX6" fmla="*/ 70484 w 217283"/>
              <a:gd name="connsiteY6" fmla="*/ 518796 h 792591"/>
              <a:gd name="connsiteX7" fmla="*/ 210184 w 217283"/>
              <a:gd name="connsiteY7" fmla="*/ 77471 h 792591"/>
              <a:gd name="connsiteX8" fmla="*/ 187959 w 217283"/>
              <a:gd name="connsiteY8" fmla="*/ 86996 h 792591"/>
              <a:gd name="connsiteX9" fmla="*/ 111759 w 217283"/>
              <a:gd name="connsiteY9" fmla="*/ 1271 h 792591"/>
              <a:gd name="connsiteX10" fmla="*/ 127634 w 217283"/>
              <a:gd name="connsiteY10" fmla="*/ 39371 h 792591"/>
              <a:gd name="connsiteX11" fmla="*/ 60959 w 217283"/>
              <a:gd name="connsiteY11" fmla="*/ 86996 h 7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283" h="792591">
                <a:moveTo>
                  <a:pt x="60959" y="86996"/>
                </a:moveTo>
                <a:cubicBezTo>
                  <a:pt x="74188" y="86996"/>
                  <a:pt x="184784" y="42546"/>
                  <a:pt x="207009" y="39371"/>
                </a:cubicBezTo>
                <a:cubicBezTo>
                  <a:pt x="229234" y="36196"/>
                  <a:pt x="204363" y="43604"/>
                  <a:pt x="194309" y="67946"/>
                </a:cubicBezTo>
                <a:cubicBezTo>
                  <a:pt x="184255" y="92288"/>
                  <a:pt x="178963" y="65300"/>
                  <a:pt x="146684" y="185421"/>
                </a:cubicBezTo>
                <a:cubicBezTo>
                  <a:pt x="114405" y="305542"/>
                  <a:pt x="9630" y="744750"/>
                  <a:pt x="634" y="788671"/>
                </a:cubicBezTo>
                <a:cubicBezTo>
                  <a:pt x="-8362" y="832592"/>
                  <a:pt x="81067" y="493925"/>
                  <a:pt x="92709" y="448946"/>
                </a:cubicBezTo>
                <a:cubicBezTo>
                  <a:pt x="104351" y="403967"/>
                  <a:pt x="70484" y="518796"/>
                  <a:pt x="70484" y="518796"/>
                </a:cubicBezTo>
                <a:cubicBezTo>
                  <a:pt x="90063" y="456884"/>
                  <a:pt x="190605" y="149438"/>
                  <a:pt x="210184" y="77471"/>
                </a:cubicBezTo>
                <a:cubicBezTo>
                  <a:pt x="229763" y="5504"/>
                  <a:pt x="204363" y="99696"/>
                  <a:pt x="187959" y="86996"/>
                </a:cubicBezTo>
                <a:cubicBezTo>
                  <a:pt x="171555" y="74296"/>
                  <a:pt x="121813" y="9208"/>
                  <a:pt x="111759" y="1271"/>
                </a:cubicBezTo>
                <a:cubicBezTo>
                  <a:pt x="101705" y="-6666"/>
                  <a:pt x="132397" y="24554"/>
                  <a:pt x="127634" y="39371"/>
                </a:cubicBezTo>
                <a:cubicBezTo>
                  <a:pt x="122871" y="54188"/>
                  <a:pt x="47730" y="86996"/>
                  <a:pt x="60959" y="869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CF7672EC-3B46-08CA-C6B9-91A25B10C982}"/>
              </a:ext>
            </a:extLst>
          </p:cNvPr>
          <p:cNvSpPr/>
          <p:nvPr/>
        </p:nvSpPr>
        <p:spPr>
          <a:xfrm>
            <a:off x="5194164" y="2790425"/>
            <a:ext cx="151073" cy="665055"/>
          </a:xfrm>
          <a:custGeom>
            <a:avLst/>
            <a:gdLst>
              <a:gd name="connsiteX0" fmla="*/ 143011 w 151073"/>
              <a:gd name="connsiteY0" fmla="*/ 25800 h 665055"/>
              <a:gd name="connsiteX1" fmla="*/ 136 w 151073"/>
              <a:gd name="connsiteY1" fmla="*/ 663975 h 665055"/>
              <a:gd name="connsiteX2" fmla="*/ 117611 w 151073"/>
              <a:gd name="connsiteY2" fmla="*/ 175025 h 665055"/>
              <a:gd name="connsiteX3" fmla="*/ 143011 w 151073"/>
              <a:gd name="connsiteY3" fmla="*/ 25800 h 66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73" h="665055">
                <a:moveTo>
                  <a:pt x="143011" y="25800"/>
                </a:moveTo>
                <a:cubicBezTo>
                  <a:pt x="123432" y="107292"/>
                  <a:pt x="4369" y="639104"/>
                  <a:pt x="136" y="663975"/>
                </a:cubicBezTo>
                <a:cubicBezTo>
                  <a:pt x="-4097" y="688846"/>
                  <a:pt x="91682" y="277154"/>
                  <a:pt x="117611" y="175025"/>
                </a:cubicBezTo>
                <a:cubicBezTo>
                  <a:pt x="143540" y="72896"/>
                  <a:pt x="162590" y="-55692"/>
                  <a:pt x="143011" y="25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D520E296-0A0C-D131-7393-B9F784D7D677}"/>
              </a:ext>
            </a:extLst>
          </p:cNvPr>
          <p:cNvSpPr/>
          <p:nvPr/>
        </p:nvSpPr>
        <p:spPr>
          <a:xfrm>
            <a:off x="5175179" y="2716857"/>
            <a:ext cx="179517" cy="769460"/>
          </a:xfrm>
          <a:custGeom>
            <a:avLst/>
            <a:gdLst>
              <a:gd name="connsiteX0" fmla="*/ 177871 w 179517"/>
              <a:gd name="connsiteY0" fmla="*/ 4118 h 769460"/>
              <a:gd name="connsiteX1" fmla="*/ 73096 w 179517"/>
              <a:gd name="connsiteY1" fmla="*/ 251768 h 769460"/>
              <a:gd name="connsiteX2" fmla="*/ 71 w 179517"/>
              <a:gd name="connsiteY2" fmla="*/ 769293 h 769460"/>
              <a:gd name="connsiteX3" fmla="*/ 85796 w 179517"/>
              <a:gd name="connsiteY3" fmla="*/ 194618 h 769460"/>
              <a:gd name="connsiteX4" fmla="*/ 133421 w 179517"/>
              <a:gd name="connsiteY4" fmla="*/ 102543 h 769460"/>
              <a:gd name="connsiteX5" fmla="*/ 177871 w 179517"/>
              <a:gd name="connsiteY5" fmla="*/ 4118 h 7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17" h="769460">
                <a:moveTo>
                  <a:pt x="177871" y="4118"/>
                </a:moveTo>
                <a:cubicBezTo>
                  <a:pt x="167817" y="28989"/>
                  <a:pt x="102729" y="124239"/>
                  <a:pt x="73096" y="251768"/>
                </a:cubicBezTo>
                <a:cubicBezTo>
                  <a:pt x="43463" y="379297"/>
                  <a:pt x="-2046" y="778818"/>
                  <a:pt x="71" y="769293"/>
                </a:cubicBezTo>
                <a:cubicBezTo>
                  <a:pt x="2188" y="759768"/>
                  <a:pt x="63571" y="305743"/>
                  <a:pt x="85796" y="194618"/>
                </a:cubicBezTo>
                <a:cubicBezTo>
                  <a:pt x="108021" y="83493"/>
                  <a:pt x="117546" y="131118"/>
                  <a:pt x="133421" y="102543"/>
                </a:cubicBezTo>
                <a:cubicBezTo>
                  <a:pt x="149296" y="73968"/>
                  <a:pt x="187925" y="-20753"/>
                  <a:pt x="177871" y="41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5CEEEB6D-8B5D-6EB4-35D1-DDCFBF6650A4}"/>
              </a:ext>
            </a:extLst>
          </p:cNvPr>
          <p:cNvSpPr/>
          <p:nvPr/>
        </p:nvSpPr>
        <p:spPr>
          <a:xfrm>
            <a:off x="5038720" y="2813022"/>
            <a:ext cx="216099" cy="663605"/>
          </a:xfrm>
          <a:custGeom>
            <a:avLst/>
            <a:gdLst>
              <a:gd name="connsiteX0" fmla="*/ 5 w 216099"/>
              <a:gd name="connsiteY0" fmla="*/ 28 h 663605"/>
              <a:gd name="connsiteX1" fmla="*/ 196855 w 216099"/>
              <a:gd name="connsiteY1" fmla="*/ 54003 h 663605"/>
              <a:gd name="connsiteX2" fmla="*/ 200030 w 216099"/>
              <a:gd name="connsiteY2" fmla="*/ 155603 h 663605"/>
              <a:gd name="connsiteX3" fmla="*/ 120655 w 216099"/>
              <a:gd name="connsiteY3" fmla="*/ 663603 h 663605"/>
              <a:gd name="connsiteX4" fmla="*/ 193680 w 216099"/>
              <a:gd name="connsiteY4" fmla="*/ 149253 h 663605"/>
              <a:gd name="connsiteX5" fmla="*/ 190505 w 216099"/>
              <a:gd name="connsiteY5" fmla="*/ 60353 h 663605"/>
              <a:gd name="connsiteX6" fmla="*/ 5 w 216099"/>
              <a:gd name="connsiteY6" fmla="*/ 28 h 66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99" h="663605">
                <a:moveTo>
                  <a:pt x="5" y="28"/>
                </a:moveTo>
                <a:cubicBezTo>
                  <a:pt x="1063" y="-1030"/>
                  <a:pt x="163518" y="28074"/>
                  <a:pt x="196855" y="54003"/>
                </a:cubicBezTo>
                <a:cubicBezTo>
                  <a:pt x="230192" y="79932"/>
                  <a:pt x="212730" y="54003"/>
                  <a:pt x="200030" y="155603"/>
                </a:cubicBezTo>
                <a:cubicBezTo>
                  <a:pt x="187330" y="257203"/>
                  <a:pt x="121713" y="664661"/>
                  <a:pt x="120655" y="663603"/>
                </a:cubicBezTo>
                <a:cubicBezTo>
                  <a:pt x="119597" y="662545"/>
                  <a:pt x="182038" y="249795"/>
                  <a:pt x="193680" y="149253"/>
                </a:cubicBezTo>
                <a:cubicBezTo>
                  <a:pt x="205322" y="48711"/>
                  <a:pt x="220138" y="84165"/>
                  <a:pt x="190505" y="60353"/>
                </a:cubicBezTo>
                <a:cubicBezTo>
                  <a:pt x="160872" y="36541"/>
                  <a:pt x="-1053" y="1086"/>
                  <a:pt x="5" y="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6E4B0EAF-DEC1-454A-D88E-8C7CF9DEF24E}"/>
              </a:ext>
            </a:extLst>
          </p:cNvPr>
          <p:cNvSpPr/>
          <p:nvPr/>
        </p:nvSpPr>
        <p:spPr>
          <a:xfrm>
            <a:off x="5044987" y="2787555"/>
            <a:ext cx="84746" cy="673225"/>
          </a:xfrm>
          <a:custGeom>
            <a:avLst/>
            <a:gdLst>
              <a:gd name="connsiteX0" fmla="*/ 88 w 84746"/>
              <a:gd name="connsiteY0" fmla="*/ 95 h 673225"/>
              <a:gd name="connsiteX1" fmla="*/ 66763 w 84746"/>
              <a:gd name="connsiteY1" fmla="*/ 212820 h 673225"/>
              <a:gd name="connsiteX2" fmla="*/ 73113 w 84746"/>
              <a:gd name="connsiteY2" fmla="*/ 673195 h 673225"/>
              <a:gd name="connsiteX3" fmla="*/ 82638 w 84746"/>
              <a:gd name="connsiteY3" fmla="*/ 235045 h 673225"/>
              <a:gd name="connsiteX4" fmla="*/ 88 w 84746"/>
              <a:gd name="connsiteY4" fmla="*/ 95 h 67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46" h="673225">
                <a:moveTo>
                  <a:pt x="88" y="95"/>
                </a:moveTo>
                <a:cubicBezTo>
                  <a:pt x="-2558" y="-3609"/>
                  <a:pt x="54592" y="100637"/>
                  <a:pt x="66763" y="212820"/>
                </a:cubicBezTo>
                <a:cubicBezTo>
                  <a:pt x="78934" y="325003"/>
                  <a:pt x="70467" y="669491"/>
                  <a:pt x="73113" y="673195"/>
                </a:cubicBezTo>
                <a:cubicBezTo>
                  <a:pt x="75759" y="676899"/>
                  <a:pt x="90046" y="344582"/>
                  <a:pt x="82638" y="235045"/>
                </a:cubicBezTo>
                <a:cubicBezTo>
                  <a:pt x="75230" y="125508"/>
                  <a:pt x="2734" y="3799"/>
                  <a:pt x="88" y="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DFA52E7B-A5A0-2E22-F329-F62010827CFE}"/>
              </a:ext>
            </a:extLst>
          </p:cNvPr>
          <p:cNvSpPr/>
          <p:nvPr/>
        </p:nvSpPr>
        <p:spPr>
          <a:xfrm>
            <a:off x="5121233" y="2869849"/>
            <a:ext cx="88972" cy="581376"/>
          </a:xfrm>
          <a:custGeom>
            <a:avLst/>
            <a:gdLst>
              <a:gd name="connsiteX0" fmla="*/ 42 w 88972"/>
              <a:gd name="connsiteY0" fmla="*/ 351 h 581376"/>
              <a:gd name="connsiteX1" fmla="*/ 44492 w 88972"/>
              <a:gd name="connsiteY1" fmla="*/ 149576 h 581376"/>
              <a:gd name="connsiteX2" fmla="*/ 15917 w 88972"/>
              <a:gd name="connsiteY2" fmla="*/ 581376 h 581376"/>
              <a:gd name="connsiteX3" fmla="*/ 47667 w 88972"/>
              <a:gd name="connsiteY3" fmla="*/ 149576 h 581376"/>
              <a:gd name="connsiteX4" fmla="*/ 88942 w 88972"/>
              <a:gd name="connsiteY4" fmla="*/ 25751 h 581376"/>
              <a:gd name="connsiteX5" fmla="*/ 54017 w 88972"/>
              <a:gd name="connsiteY5" fmla="*/ 105126 h 581376"/>
              <a:gd name="connsiteX6" fmla="*/ 42 w 88972"/>
              <a:gd name="connsiteY6" fmla="*/ 351 h 5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72" h="581376">
                <a:moveTo>
                  <a:pt x="42" y="351"/>
                </a:moveTo>
                <a:cubicBezTo>
                  <a:pt x="-1545" y="7759"/>
                  <a:pt x="41846" y="52739"/>
                  <a:pt x="44492" y="149576"/>
                </a:cubicBezTo>
                <a:cubicBezTo>
                  <a:pt x="47138" y="246414"/>
                  <a:pt x="15388" y="581376"/>
                  <a:pt x="15917" y="581376"/>
                </a:cubicBezTo>
                <a:cubicBezTo>
                  <a:pt x="16446" y="581376"/>
                  <a:pt x="35496" y="242180"/>
                  <a:pt x="47667" y="149576"/>
                </a:cubicBezTo>
                <a:cubicBezTo>
                  <a:pt x="59838" y="56972"/>
                  <a:pt x="87884" y="33159"/>
                  <a:pt x="88942" y="25751"/>
                </a:cubicBezTo>
                <a:cubicBezTo>
                  <a:pt x="90000" y="18343"/>
                  <a:pt x="63542" y="105126"/>
                  <a:pt x="54017" y="105126"/>
                </a:cubicBezTo>
                <a:cubicBezTo>
                  <a:pt x="44492" y="105126"/>
                  <a:pt x="1629" y="-7057"/>
                  <a:pt x="42" y="3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D1E29D87-BE4F-49DF-6ABF-D1A2EDCE0139}"/>
              </a:ext>
            </a:extLst>
          </p:cNvPr>
          <p:cNvSpPr/>
          <p:nvPr/>
        </p:nvSpPr>
        <p:spPr>
          <a:xfrm>
            <a:off x="5263488" y="2824082"/>
            <a:ext cx="179897" cy="748229"/>
          </a:xfrm>
          <a:custGeom>
            <a:avLst/>
            <a:gdLst>
              <a:gd name="connsiteX0" fmla="*/ 178462 w 179897"/>
              <a:gd name="connsiteY0" fmla="*/ 8018 h 748229"/>
              <a:gd name="connsiteX1" fmla="*/ 35587 w 179897"/>
              <a:gd name="connsiteY1" fmla="*/ 566818 h 748229"/>
              <a:gd name="connsiteX2" fmla="*/ 3837 w 179897"/>
              <a:gd name="connsiteY2" fmla="*/ 735093 h 748229"/>
              <a:gd name="connsiteX3" fmla="*/ 102262 w 179897"/>
              <a:gd name="connsiteY3" fmla="*/ 271543 h 748229"/>
              <a:gd name="connsiteX4" fmla="*/ 178462 w 179897"/>
              <a:gd name="connsiteY4" fmla="*/ 8018 h 7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97" h="748229">
                <a:moveTo>
                  <a:pt x="178462" y="8018"/>
                </a:moveTo>
                <a:cubicBezTo>
                  <a:pt x="167350" y="57230"/>
                  <a:pt x="64691" y="445639"/>
                  <a:pt x="35587" y="566818"/>
                </a:cubicBezTo>
                <a:cubicBezTo>
                  <a:pt x="6483" y="687997"/>
                  <a:pt x="-7275" y="784305"/>
                  <a:pt x="3837" y="735093"/>
                </a:cubicBezTo>
                <a:cubicBezTo>
                  <a:pt x="14949" y="685881"/>
                  <a:pt x="71041" y="395897"/>
                  <a:pt x="102262" y="271543"/>
                </a:cubicBezTo>
                <a:cubicBezTo>
                  <a:pt x="133483" y="147189"/>
                  <a:pt x="189574" y="-41194"/>
                  <a:pt x="178462" y="80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C04F419C-BAE2-8E9E-A298-930D4C32706A}"/>
              </a:ext>
            </a:extLst>
          </p:cNvPr>
          <p:cNvSpPr/>
          <p:nvPr/>
        </p:nvSpPr>
        <p:spPr>
          <a:xfrm>
            <a:off x="5305425" y="3298783"/>
            <a:ext cx="114312" cy="270053"/>
          </a:xfrm>
          <a:custGeom>
            <a:avLst/>
            <a:gdLst>
              <a:gd name="connsiteX0" fmla="*/ 28575 w 114312"/>
              <a:gd name="connsiteY0" fmla="*/ 42 h 270053"/>
              <a:gd name="connsiteX1" fmla="*/ 114300 w 114312"/>
              <a:gd name="connsiteY1" fmla="*/ 107992 h 270053"/>
              <a:gd name="connsiteX2" fmla="*/ 34925 w 114312"/>
              <a:gd name="connsiteY2" fmla="*/ 92117 h 270053"/>
              <a:gd name="connsiteX3" fmla="*/ 25400 w 114312"/>
              <a:gd name="connsiteY3" fmla="*/ 149267 h 270053"/>
              <a:gd name="connsiteX4" fmla="*/ 0 w 114312"/>
              <a:gd name="connsiteY4" fmla="*/ 269917 h 270053"/>
              <a:gd name="connsiteX5" fmla="*/ 25400 w 114312"/>
              <a:gd name="connsiteY5" fmla="*/ 123867 h 270053"/>
              <a:gd name="connsiteX6" fmla="*/ 111125 w 114312"/>
              <a:gd name="connsiteY6" fmla="*/ 95292 h 270053"/>
              <a:gd name="connsiteX7" fmla="*/ 28575 w 114312"/>
              <a:gd name="connsiteY7" fmla="*/ 42 h 27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12" h="270053">
                <a:moveTo>
                  <a:pt x="28575" y="42"/>
                </a:moveTo>
                <a:cubicBezTo>
                  <a:pt x="29104" y="2159"/>
                  <a:pt x="113242" y="92646"/>
                  <a:pt x="114300" y="107992"/>
                </a:cubicBezTo>
                <a:cubicBezTo>
                  <a:pt x="115358" y="123338"/>
                  <a:pt x="49742" y="85238"/>
                  <a:pt x="34925" y="92117"/>
                </a:cubicBezTo>
                <a:cubicBezTo>
                  <a:pt x="20108" y="98996"/>
                  <a:pt x="31221" y="119634"/>
                  <a:pt x="25400" y="149267"/>
                </a:cubicBezTo>
                <a:cubicBezTo>
                  <a:pt x="19579" y="178900"/>
                  <a:pt x="0" y="274150"/>
                  <a:pt x="0" y="269917"/>
                </a:cubicBezTo>
                <a:cubicBezTo>
                  <a:pt x="0" y="265684"/>
                  <a:pt x="6879" y="152971"/>
                  <a:pt x="25400" y="123867"/>
                </a:cubicBezTo>
                <a:cubicBezTo>
                  <a:pt x="43921" y="94763"/>
                  <a:pt x="104775" y="114342"/>
                  <a:pt x="111125" y="95292"/>
                </a:cubicBezTo>
                <a:cubicBezTo>
                  <a:pt x="117475" y="76242"/>
                  <a:pt x="28046" y="-2075"/>
                  <a:pt x="28575" y="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4E4BBF6C-D76D-ABA8-EDD0-89595981C69F}"/>
              </a:ext>
            </a:extLst>
          </p:cNvPr>
          <p:cNvSpPr/>
          <p:nvPr/>
        </p:nvSpPr>
        <p:spPr>
          <a:xfrm>
            <a:off x="5288360" y="3308350"/>
            <a:ext cx="109142" cy="261280"/>
          </a:xfrm>
          <a:custGeom>
            <a:avLst/>
            <a:gdLst>
              <a:gd name="connsiteX0" fmla="*/ 29765 w 109142"/>
              <a:gd name="connsiteY0" fmla="*/ 0 h 261280"/>
              <a:gd name="connsiteX1" fmla="*/ 86915 w 109142"/>
              <a:gd name="connsiteY1" fmla="*/ 76200 h 261280"/>
              <a:gd name="connsiteX2" fmla="*/ 4365 w 109142"/>
              <a:gd name="connsiteY2" fmla="*/ 63500 h 261280"/>
              <a:gd name="connsiteX3" fmla="*/ 10715 w 109142"/>
              <a:gd name="connsiteY3" fmla="*/ 95250 h 261280"/>
              <a:gd name="connsiteX4" fmla="*/ 4365 w 109142"/>
              <a:gd name="connsiteY4" fmla="*/ 260350 h 261280"/>
              <a:gd name="connsiteX5" fmla="*/ 13890 w 109142"/>
              <a:gd name="connsiteY5" fmla="*/ 158750 h 261280"/>
              <a:gd name="connsiteX6" fmla="*/ 36115 w 109142"/>
              <a:gd name="connsiteY6" fmla="*/ 82550 h 261280"/>
              <a:gd name="connsiteX7" fmla="*/ 48815 w 109142"/>
              <a:gd name="connsiteY7" fmla="*/ 63500 h 261280"/>
              <a:gd name="connsiteX8" fmla="*/ 26590 w 109142"/>
              <a:gd name="connsiteY8" fmla="*/ 66675 h 261280"/>
              <a:gd name="connsiteX9" fmla="*/ 109140 w 109142"/>
              <a:gd name="connsiteY9" fmla="*/ 76200 h 261280"/>
              <a:gd name="connsiteX10" fmla="*/ 29765 w 109142"/>
              <a:gd name="connsiteY10" fmla="*/ 0 h 2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42" h="261280">
                <a:moveTo>
                  <a:pt x="29765" y="0"/>
                </a:moveTo>
                <a:cubicBezTo>
                  <a:pt x="26061" y="0"/>
                  <a:pt x="91148" y="65617"/>
                  <a:pt x="86915" y="76200"/>
                </a:cubicBezTo>
                <a:cubicBezTo>
                  <a:pt x="82682" y="86783"/>
                  <a:pt x="17065" y="60325"/>
                  <a:pt x="4365" y="63500"/>
                </a:cubicBezTo>
                <a:cubicBezTo>
                  <a:pt x="-8335" y="66675"/>
                  <a:pt x="10715" y="62442"/>
                  <a:pt x="10715" y="95250"/>
                </a:cubicBezTo>
                <a:cubicBezTo>
                  <a:pt x="10715" y="128058"/>
                  <a:pt x="3836" y="249767"/>
                  <a:pt x="4365" y="260350"/>
                </a:cubicBezTo>
                <a:cubicBezTo>
                  <a:pt x="4894" y="270933"/>
                  <a:pt x="8598" y="188383"/>
                  <a:pt x="13890" y="158750"/>
                </a:cubicBezTo>
                <a:cubicBezTo>
                  <a:pt x="19182" y="129117"/>
                  <a:pt x="30294" y="98425"/>
                  <a:pt x="36115" y="82550"/>
                </a:cubicBezTo>
                <a:cubicBezTo>
                  <a:pt x="41936" y="66675"/>
                  <a:pt x="50403" y="66146"/>
                  <a:pt x="48815" y="63500"/>
                </a:cubicBezTo>
                <a:cubicBezTo>
                  <a:pt x="47228" y="60854"/>
                  <a:pt x="16536" y="64558"/>
                  <a:pt x="26590" y="66675"/>
                </a:cubicBezTo>
                <a:cubicBezTo>
                  <a:pt x="36644" y="68792"/>
                  <a:pt x="108611" y="84138"/>
                  <a:pt x="109140" y="76200"/>
                </a:cubicBezTo>
                <a:cubicBezTo>
                  <a:pt x="109669" y="68263"/>
                  <a:pt x="33469" y="0"/>
                  <a:pt x="2976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BCF10209-A879-817A-6939-CFAD38862835}"/>
              </a:ext>
            </a:extLst>
          </p:cNvPr>
          <p:cNvSpPr/>
          <p:nvPr/>
        </p:nvSpPr>
        <p:spPr>
          <a:xfrm>
            <a:off x="5438291" y="3373554"/>
            <a:ext cx="13209" cy="224063"/>
          </a:xfrm>
          <a:custGeom>
            <a:avLst/>
            <a:gdLst>
              <a:gd name="connsiteX0" fmla="*/ 13184 w 13209"/>
              <a:gd name="connsiteY0" fmla="*/ 1471 h 224063"/>
              <a:gd name="connsiteX1" fmla="*/ 3659 w 13209"/>
              <a:gd name="connsiteY1" fmla="*/ 220546 h 224063"/>
              <a:gd name="connsiteX2" fmla="*/ 484 w 13209"/>
              <a:gd name="connsiteY2" fmla="*/ 128471 h 224063"/>
              <a:gd name="connsiteX3" fmla="*/ 13184 w 13209"/>
              <a:gd name="connsiteY3" fmla="*/ 1471 h 22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" h="224063">
                <a:moveTo>
                  <a:pt x="13184" y="1471"/>
                </a:moveTo>
                <a:cubicBezTo>
                  <a:pt x="13713" y="16817"/>
                  <a:pt x="5776" y="199379"/>
                  <a:pt x="3659" y="220546"/>
                </a:cubicBezTo>
                <a:cubicBezTo>
                  <a:pt x="1542" y="241713"/>
                  <a:pt x="-1103" y="161808"/>
                  <a:pt x="484" y="128471"/>
                </a:cubicBezTo>
                <a:cubicBezTo>
                  <a:pt x="2071" y="95134"/>
                  <a:pt x="12655" y="-13875"/>
                  <a:pt x="13184" y="14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95D365FB-2E6B-9D34-A178-12230E70F1F8}"/>
              </a:ext>
            </a:extLst>
          </p:cNvPr>
          <p:cNvSpPr/>
          <p:nvPr/>
        </p:nvSpPr>
        <p:spPr>
          <a:xfrm>
            <a:off x="5397496" y="3415657"/>
            <a:ext cx="87963" cy="147413"/>
          </a:xfrm>
          <a:custGeom>
            <a:avLst/>
            <a:gdLst>
              <a:gd name="connsiteX0" fmla="*/ 4 w 87963"/>
              <a:gd name="connsiteY0" fmla="*/ 76843 h 147413"/>
              <a:gd name="connsiteX1" fmla="*/ 44454 w 87963"/>
              <a:gd name="connsiteY1" fmla="*/ 13343 h 147413"/>
              <a:gd name="connsiteX2" fmla="*/ 60329 w 87963"/>
              <a:gd name="connsiteY2" fmla="*/ 19693 h 147413"/>
              <a:gd name="connsiteX3" fmla="*/ 82554 w 87963"/>
              <a:gd name="connsiteY3" fmla="*/ 89543 h 147413"/>
              <a:gd name="connsiteX4" fmla="*/ 85729 w 87963"/>
              <a:gd name="connsiteY4" fmla="*/ 146693 h 147413"/>
              <a:gd name="connsiteX5" fmla="*/ 53979 w 87963"/>
              <a:gd name="connsiteY5" fmla="*/ 121293 h 147413"/>
              <a:gd name="connsiteX6" fmla="*/ 79379 w 87963"/>
              <a:gd name="connsiteY6" fmla="*/ 114943 h 147413"/>
              <a:gd name="connsiteX7" fmla="*/ 57154 w 87963"/>
              <a:gd name="connsiteY7" fmla="*/ 13343 h 147413"/>
              <a:gd name="connsiteX8" fmla="*/ 47629 w 87963"/>
              <a:gd name="connsiteY8" fmla="*/ 6993 h 147413"/>
              <a:gd name="connsiteX9" fmla="*/ 4 w 87963"/>
              <a:gd name="connsiteY9" fmla="*/ 76843 h 14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63" h="147413">
                <a:moveTo>
                  <a:pt x="4" y="76843"/>
                </a:moveTo>
                <a:cubicBezTo>
                  <a:pt x="-525" y="77901"/>
                  <a:pt x="44454" y="13343"/>
                  <a:pt x="44454" y="13343"/>
                </a:cubicBezTo>
                <a:cubicBezTo>
                  <a:pt x="54508" y="3818"/>
                  <a:pt x="53979" y="6993"/>
                  <a:pt x="60329" y="19693"/>
                </a:cubicBezTo>
                <a:cubicBezTo>
                  <a:pt x="66679" y="32393"/>
                  <a:pt x="78321" y="68376"/>
                  <a:pt x="82554" y="89543"/>
                </a:cubicBezTo>
                <a:cubicBezTo>
                  <a:pt x="86787" y="110710"/>
                  <a:pt x="90492" y="141401"/>
                  <a:pt x="85729" y="146693"/>
                </a:cubicBezTo>
                <a:cubicBezTo>
                  <a:pt x="80967" y="151985"/>
                  <a:pt x="55037" y="126584"/>
                  <a:pt x="53979" y="121293"/>
                </a:cubicBezTo>
                <a:cubicBezTo>
                  <a:pt x="52921" y="116002"/>
                  <a:pt x="78850" y="132935"/>
                  <a:pt x="79379" y="114943"/>
                </a:cubicBezTo>
                <a:cubicBezTo>
                  <a:pt x="79908" y="96951"/>
                  <a:pt x="57154" y="13343"/>
                  <a:pt x="57154" y="13343"/>
                </a:cubicBezTo>
                <a:cubicBezTo>
                  <a:pt x="51862" y="-4649"/>
                  <a:pt x="59271" y="-2003"/>
                  <a:pt x="47629" y="6993"/>
                </a:cubicBezTo>
                <a:cubicBezTo>
                  <a:pt x="35987" y="15989"/>
                  <a:pt x="533" y="75785"/>
                  <a:pt x="4" y="768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EE45C985-3C36-EF04-8550-A8515CC5B590}"/>
              </a:ext>
            </a:extLst>
          </p:cNvPr>
          <p:cNvSpPr/>
          <p:nvPr/>
        </p:nvSpPr>
        <p:spPr>
          <a:xfrm>
            <a:off x="5299060" y="3397230"/>
            <a:ext cx="162247" cy="168388"/>
          </a:xfrm>
          <a:custGeom>
            <a:avLst/>
            <a:gdLst>
              <a:gd name="connsiteX0" fmla="*/ 15 w 162247"/>
              <a:gd name="connsiteY0" fmla="*/ 168295 h 168388"/>
              <a:gd name="connsiteX1" fmla="*/ 69865 w 162247"/>
              <a:gd name="connsiteY1" fmla="*/ 69870 h 168388"/>
              <a:gd name="connsiteX2" fmla="*/ 104790 w 162247"/>
              <a:gd name="connsiteY2" fmla="*/ 31770 h 168388"/>
              <a:gd name="connsiteX3" fmla="*/ 133365 w 162247"/>
              <a:gd name="connsiteY3" fmla="*/ 28595 h 168388"/>
              <a:gd name="connsiteX4" fmla="*/ 161940 w 162247"/>
              <a:gd name="connsiteY4" fmla="*/ 44470 h 168388"/>
              <a:gd name="connsiteX5" fmla="*/ 114315 w 162247"/>
              <a:gd name="connsiteY5" fmla="*/ 20 h 168388"/>
              <a:gd name="connsiteX6" fmla="*/ 76215 w 162247"/>
              <a:gd name="connsiteY6" fmla="*/ 50820 h 168388"/>
              <a:gd name="connsiteX7" fmla="*/ 15 w 162247"/>
              <a:gd name="connsiteY7" fmla="*/ 168295 h 1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47" h="168388">
                <a:moveTo>
                  <a:pt x="15" y="168295"/>
                </a:moveTo>
                <a:cubicBezTo>
                  <a:pt x="-1043" y="171470"/>
                  <a:pt x="52403" y="92624"/>
                  <a:pt x="69865" y="69870"/>
                </a:cubicBezTo>
                <a:cubicBezTo>
                  <a:pt x="87328" y="47116"/>
                  <a:pt x="94207" y="38649"/>
                  <a:pt x="104790" y="31770"/>
                </a:cubicBezTo>
                <a:cubicBezTo>
                  <a:pt x="115373" y="24891"/>
                  <a:pt x="123840" y="26478"/>
                  <a:pt x="133365" y="28595"/>
                </a:cubicBezTo>
                <a:cubicBezTo>
                  <a:pt x="142890" y="30712"/>
                  <a:pt x="165115" y="49232"/>
                  <a:pt x="161940" y="44470"/>
                </a:cubicBezTo>
                <a:cubicBezTo>
                  <a:pt x="158765" y="39708"/>
                  <a:pt x="128602" y="-1038"/>
                  <a:pt x="114315" y="20"/>
                </a:cubicBezTo>
                <a:cubicBezTo>
                  <a:pt x="100028" y="1078"/>
                  <a:pt x="89973" y="28595"/>
                  <a:pt x="76215" y="50820"/>
                </a:cubicBezTo>
                <a:cubicBezTo>
                  <a:pt x="62457" y="73045"/>
                  <a:pt x="1073" y="165120"/>
                  <a:pt x="15" y="1682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832A303B-4B49-2A08-9FC4-75B626D897D3}"/>
              </a:ext>
            </a:extLst>
          </p:cNvPr>
          <p:cNvSpPr/>
          <p:nvPr/>
        </p:nvSpPr>
        <p:spPr>
          <a:xfrm>
            <a:off x="5463706" y="3552345"/>
            <a:ext cx="258551" cy="528194"/>
          </a:xfrm>
          <a:custGeom>
            <a:avLst/>
            <a:gdLst>
              <a:gd name="connsiteX0" fmla="*/ 469 w 258551"/>
              <a:gd name="connsiteY0" fmla="*/ 480 h 528194"/>
              <a:gd name="connsiteX1" fmla="*/ 76669 w 258551"/>
              <a:gd name="connsiteY1" fmla="*/ 175105 h 528194"/>
              <a:gd name="connsiteX2" fmla="*/ 143344 w 258551"/>
              <a:gd name="connsiteY2" fmla="*/ 273530 h 528194"/>
              <a:gd name="connsiteX3" fmla="*/ 130644 w 258551"/>
              <a:gd name="connsiteY3" fmla="*/ 264005 h 528194"/>
              <a:gd name="connsiteX4" fmla="*/ 187794 w 258551"/>
              <a:gd name="connsiteY4" fmla="*/ 337030 h 528194"/>
              <a:gd name="connsiteX5" fmla="*/ 257644 w 258551"/>
              <a:gd name="connsiteY5" fmla="*/ 527530 h 528194"/>
              <a:gd name="connsiteX6" fmla="*/ 219544 w 258551"/>
              <a:gd name="connsiteY6" fmla="*/ 394180 h 528194"/>
              <a:gd name="connsiteX7" fmla="*/ 108419 w 258551"/>
              <a:gd name="connsiteY7" fmla="*/ 241780 h 528194"/>
              <a:gd name="connsiteX8" fmla="*/ 9994 w 258551"/>
              <a:gd name="connsiteY8" fmla="*/ 92555 h 528194"/>
              <a:gd name="connsiteX9" fmla="*/ 41744 w 258551"/>
              <a:gd name="connsiteY9" fmla="*/ 121130 h 528194"/>
              <a:gd name="connsiteX10" fmla="*/ 469 w 258551"/>
              <a:gd name="connsiteY10" fmla="*/ 480 h 52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551" h="528194">
                <a:moveTo>
                  <a:pt x="469" y="480"/>
                </a:moveTo>
                <a:cubicBezTo>
                  <a:pt x="6290" y="9476"/>
                  <a:pt x="52857" y="129597"/>
                  <a:pt x="76669" y="175105"/>
                </a:cubicBezTo>
                <a:cubicBezTo>
                  <a:pt x="100481" y="220613"/>
                  <a:pt x="134348" y="258713"/>
                  <a:pt x="143344" y="273530"/>
                </a:cubicBezTo>
                <a:cubicBezTo>
                  <a:pt x="152340" y="288347"/>
                  <a:pt x="123236" y="253422"/>
                  <a:pt x="130644" y="264005"/>
                </a:cubicBezTo>
                <a:cubicBezTo>
                  <a:pt x="138052" y="274588"/>
                  <a:pt x="166627" y="293109"/>
                  <a:pt x="187794" y="337030"/>
                </a:cubicBezTo>
                <a:cubicBezTo>
                  <a:pt x="208961" y="380951"/>
                  <a:pt x="252352" y="518005"/>
                  <a:pt x="257644" y="527530"/>
                </a:cubicBezTo>
                <a:cubicBezTo>
                  <a:pt x="262936" y="537055"/>
                  <a:pt x="244415" y="441805"/>
                  <a:pt x="219544" y="394180"/>
                </a:cubicBezTo>
                <a:cubicBezTo>
                  <a:pt x="194673" y="346555"/>
                  <a:pt x="143344" y="292051"/>
                  <a:pt x="108419" y="241780"/>
                </a:cubicBezTo>
                <a:cubicBezTo>
                  <a:pt x="73494" y="191509"/>
                  <a:pt x="21106" y="112663"/>
                  <a:pt x="9994" y="92555"/>
                </a:cubicBezTo>
                <a:cubicBezTo>
                  <a:pt x="-1118" y="72447"/>
                  <a:pt x="38569" y="130655"/>
                  <a:pt x="41744" y="121130"/>
                </a:cubicBezTo>
                <a:cubicBezTo>
                  <a:pt x="44919" y="111605"/>
                  <a:pt x="-5352" y="-8516"/>
                  <a:pt x="469" y="4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149F4795-32B7-4A49-79C0-216BB21ED4BF}"/>
              </a:ext>
            </a:extLst>
          </p:cNvPr>
          <p:cNvSpPr/>
          <p:nvPr/>
        </p:nvSpPr>
        <p:spPr>
          <a:xfrm>
            <a:off x="4981471" y="3465865"/>
            <a:ext cx="367609" cy="137347"/>
          </a:xfrm>
          <a:custGeom>
            <a:avLst/>
            <a:gdLst>
              <a:gd name="connsiteX0" fmla="*/ 104 w 367609"/>
              <a:gd name="connsiteY0" fmla="*/ 4410 h 137347"/>
              <a:gd name="connsiteX1" fmla="*/ 158854 w 367609"/>
              <a:gd name="connsiteY1" fmla="*/ 23460 h 137347"/>
              <a:gd name="connsiteX2" fmla="*/ 301729 w 367609"/>
              <a:gd name="connsiteY2" fmla="*/ 128235 h 137347"/>
              <a:gd name="connsiteX3" fmla="*/ 301729 w 367609"/>
              <a:gd name="connsiteY3" fmla="*/ 118710 h 137347"/>
              <a:gd name="connsiteX4" fmla="*/ 355704 w 367609"/>
              <a:gd name="connsiteY4" fmla="*/ 134585 h 137347"/>
              <a:gd name="connsiteX5" fmla="*/ 346179 w 367609"/>
              <a:gd name="connsiteY5" fmla="*/ 52035 h 137347"/>
              <a:gd name="connsiteX6" fmla="*/ 365229 w 367609"/>
              <a:gd name="connsiteY6" fmla="*/ 121885 h 137347"/>
              <a:gd name="connsiteX7" fmla="*/ 282679 w 367609"/>
              <a:gd name="connsiteY7" fmla="*/ 115535 h 137347"/>
              <a:gd name="connsiteX8" fmla="*/ 136629 w 367609"/>
              <a:gd name="connsiteY8" fmla="*/ 10760 h 137347"/>
              <a:gd name="connsiteX9" fmla="*/ 104 w 367609"/>
              <a:gd name="connsiteY9" fmla="*/ 4410 h 1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609" h="137347">
                <a:moveTo>
                  <a:pt x="104" y="4410"/>
                </a:moveTo>
                <a:cubicBezTo>
                  <a:pt x="3808" y="6527"/>
                  <a:pt x="108583" y="2823"/>
                  <a:pt x="158854" y="23460"/>
                </a:cubicBezTo>
                <a:cubicBezTo>
                  <a:pt x="209125" y="44097"/>
                  <a:pt x="301729" y="128235"/>
                  <a:pt x="301729" y="128235"/>
                </a:cubicBezTo>
                <a:cubicBezTo>
                  <a:pt x="325542" y="144110"/>
                  <a:pt x="292733" y="117652"/>
                  <a:pt x="301729" y="118710"/>
                </a:cubicBezTo>
                <a:cubicBezTo>
                  <a:pt x="310725" y="119768"/>
                  <a:pt x="348296" y="145698"/>
                  <a:pt x="355704" y="134585"/>
                </a:cubicBezTo>
                <a:cubicBezTo>
                  <a:pt x="363112" y="123473"/>
                  <a:pt x="344591" y="54152"/>
                  <a:pt x="346179" y="52035"/>
                </a:cubicBezTo>
                <a:cubicBezTo>
                  <a:pt x="347767" y="49918"/>
                  <a:pt x="375812" y="111302"/>
                  <a:pt x="365229" y="121885"/>
                </a:cubicBezTo>
                <a:cubicBezTo>
                  <a:pt x="354646" y="132468"/>
                  <a:pt x="320779" y="134056"/>
                  <a:pt x="282679" y="115535"/>
                </a:cubicBezTo>
                <a:cubicBezTo>
                  <a:pt x="244579" y="97014"/>
                  <a:pt x="181079" y="28752"/>
                  <a:pt x="136629" y="10760"/>
                </a:cubicBezTo>
                <a:cubicBezTo>
                  <a:pt x="92179" y="-7232"/>
                  <a:pt x="-3600" y="2293"/>
                  <a:pt x="104" y="44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A88B400C-10E8-42FE-189E-4F34E2AC0C70}"/>
              </a:ext>
            </a:extLst>
          </p:cNvPr>
          <p:cNvSpPr/>
          <p:nvPr/>
        </p:nvSpPr>
        <p:spPr>
          <a:xfrm>
            <a:off x="4917801" y="3459277"/>
            <a:ext cx="130954" cy="112856"/>
          </a:xfrm>
          <a:custGeom>
            <a:avLst/>
            <a:gdLst>
              <a:gd name="connsiteX0" fmla="*/ 274 w 130954"/>
              <a:gd name="connsiteY0" fmla="*/ 112598 h 112856"/>
              <a:gd name="connsiteX1" fmla="*/ 32024 w 130954"/>
              <a:gd name="connsiteY1" fmla="*/ 39573 h 112856"/>
              <a:gd name="connsiteX2" fmla="*/ 105049 w 130954"/>
              <a:gd name="connsiteY2" fmla="*/ 20523 h 112856"/>
              <a:gd name="connsiteX3" fmla="*/ 130449 w 130954"/>
              <a:gd name="connsiteY3" fmla="*/ 14173 h 112856"/>
              <a:gd name="connsiteX4" fmla="*/ 85999 w 130954"/>
              <a:gd name="connsiteY4" fmla="*/ 1473 h 112856"/>
              <a:gd name="connsiteX5" fmla="*/ 47899 w 130954"/>
              <a:gd name="connsiteY5" fmla="*/ 10998 h 112856"/>
              <a:gd name="connsiteX6" fmla="*/ 274 w 130954"/>
              <a:gd name="connsiteY6" fmla="*/ 112598 h 11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954" h="112856">
                <a:moveTo>
                  <a:pt x="274" y="112598"/>
                </a:moveTo>
                <a:cubicBezTo>
                  <a:pt x="-2372" y="117360"/>
                  <a:pt x="14562" y="54919"/>
                  <a:pt x="32024" y="39573"/>
                </a:cubicBezTo>
                <a:cubicBezTo>
                  <a:pt x="49486" y="24227"/>
                  <a:pt x="105049" y="20523"/>
                  <a:pt x="105049" y="20523"/>
                </a:cubicBezTo>
                <a:cubicBezTo>
                  <a:pt x="121453" y="16290"/>
                  <a:pt x="133624" y="17348"/>
                  <a:pt x="130449" y="14173"/>
                </a:cubicBezTo>
                <a:cubicBezTo>
                  <a:pt x="127274" y="10998"/>
                  <a:pt x="99757" y="2002"/>
                  <a:pt x="85999" y="1473"/>
                </a:cubicBezTo>
                <a:cubicBezTo>
                  <a:pt x="72241" y="944"/>
                  <a:pt x="61128" y="-4877"/>
                  <a:pt x="47899" y="10998"/>
                </a:cubicBezTo>
                <a:cubicBezTo>
                  <a:pt x="34670" y="26873"/>
                  <a:pt x="2920" y="107836"/>
                  <a:pt x="274" y="112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37474FAA-8F30-452B-CDA6-7B8BA21C25B1}"/>
              </a:ext>
            </a:extLst>
          </p:cNvPr>
          <p:cNvSpPr/>
          <p:nvPr/>
        </p:nvSpPr>
        <p:spPr>
          <a:xfrm>
            <a:off x="4965678" y="3500186"/>
            <a:ext cx="266742" cy="84401"/>
          </a:xfrm>
          <a:custGeom>
            <a:avLst/>
            <a:gdLst>
              <a:gd name="connsiteX0" fmla="*/ 22 w 266742"/>
              <a:gd name="connsiteY0" fmla="*/ 27239 h 84401"/>
              <a:gd name="connsiteX1" fmla="*/ 127022 w 266742"/>
              <a:gd name="connsiteY1" fmla="*/ 8189 h 84401"/>
              <a:gd name="connsiteX2" fmla="*/ 266722 w 266742"/>
              <a:gd name="connsiteY2" fmla="*/ 84389 h 84401"/>
              <a:gd name="connsiteX3" fmla="*/ 136547 w 266742"/>
              <a:gd name="connsiteY3" fmla="*/ 1839 h 84401"/>
              <a:gd name="connsiteX4" fmla="*/ 22 w 266742"/>
              <a:gd name="connsiteY4" fmla="*/ 27239 h 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42" h="84401">
                <a:moveTo>
                  <a:pt x="22" y="27239"/>
                </a:moveTo>
                <a:cubicBezTo>
                  <a:pt x="-1566" y="28297"/>
                  <a:pt x="82572" y="-1336"/>
                  <a:pt x="127022" y="8189"/>
                </a:cubicBezTo>
                <a:cubicBezTo>
                  <a:pt x="171472" y="17714"/>
                  <a:pt x="265134" y="85447"/>
                  <a:pt x="266722" y="84389"/>
                </a:cubicBezTo>
                <a:cubicBezTo>
                  <a:pt x="268310" y="83331"/>
                  <a:pt x="178351" y="11893"/>
                  <a:pt x="136547" y="1839"/>
                </a:cubicBezTo>
                <a:cubicBezTo>
                  <a:pt x="94743" y="-8215"/>
                  <a:pt x="1610" y="26181"/>
                  <a:pt x="22" y="272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45D7B176-7541-2918-2456-8465757E61B7}"/>
              </a:ext>
            </a:extLst>
          </p:cNvPr>
          <p:cNvSpPr/>
          <p:nvPr/>
        </p:nvSpPr>
        <p:spPr>
          <a:xfrm>
            <a:off x="5387723" y="3489300"/>
            <a:ext cx="16127" cy="124338"/>
          </a:xfrm>
          <a:custGeom>
            <a:avLst/>
            <a:gdLst>
              <a:gd name="connsiteX0" fmla="*/ 252 w 16127"/>
              <a:gd name="connsiteY0" fmla="*/ 25 h 124338"/>
              <a:gd name="connsiteX1" fmla="*/ 16127 w 16127"/>
              <a:gd name="connsiteY1" fmla="*/ 92100 h 124338"/>
              <a:gd name="connsiteX2" fmla="*/ 252 w 16127"/>
              <a:gd name="connsiteY2" fmla="*/ 123850 h 124338"/>
              <a:gd name="connsiteX3" fmla="*/ 6602 w 16127"/>
              <a:gd name="connsiteY3" fmla="*/ 101625 h 124338"/>
              <a:gd name="connsiteX4" fmla="*/ 252 w 16127"/>
              <a:gd name="connsiteY4" fmla="*/ 25 h 12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" h="124338">
                <a:moveTo>
                  <a:pt x="252" y="25"/>
                </a:moveTo>
                <a:cubicBezTo>
                  <a:pt x="1839" y="-1562"/>
                  <a:pt x="16127" y="71463"/>
                  <a:pt x="16127" y="92100"/>
                </a:cubicBezTo>
                <a:cubicBezTo>
                  <a:pt x="16127" y="112737"/>
                  <a:pt x="1839" y="122263"/>
                  <a:pt x="252" y="123850"/>
                </a:cubicBezTo>
                <a:cubicBezTo>
                  <a:pt x="-1335" y="125437"/>
                  <a:pt x="8189" y="124379"/>
                  <a:pt x="6602" y="101625"/>
                </a:cubicBezTo>
                <a:cubicBezTo>
                  <a:pt x="5015" y="78871"/>
                  <a:pt x="-1335" y="1612"/>
                  <a:pt x="252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A7708495-42EA-9703-270B-249199CBE4C5}"/>
              </a:ext>
            </a:extLst>
          </p:cNvPr>
          <p:cNvSpPr/>
          <p:nvPr/>
        </p:nvSpPr>
        <p:spPr>
          <a:xfrm>
            <a:off x="5393995" y="3463777"/>
            <a:ext cx="75222" cy="106179"/>
          </a:xfrm>
          <a:custGeom>
            <a:avLst/>
            <a:gdLst>
              <a:gd name="connsiteX0" fmla="*/ 330 w 75222"/>
              <a:gd name="connsiteY0" fmla="*/ 148 h 106179"/>
              <a:gd name="connsiteX1" fmla="*/ 73355 w 75222"/>
              <a:gd name="connsiteY1" fmla="*/ 101748 h 106179"/>
              <a:gd name="connsiteX2" fmla="*/ 47955 w 75222"/>
              <a:gd name="connsiteY2" fmla="*/ 79523 h 106179"/>
              <a:gd name="connsiteX3" fmla="*/ 330 w 75222"/>
              <a:gd name="connsiteY3" fmla="*/ 148 h 10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2" h="106179">
                <a:moveTo>
                  <a:pt x="330" y="148"/>
                </a:moveTo>
                <a:cubicBezTo>
                  <a:pt x="4563" y="3852"/>
                  <a:pt x="65418" y="88519"/>
                  <a:pt x="73355" y="101748"/>
                </a:cubicBezTo>
                <a:cubicBezTo>
                  <a:pt x="81292" y="114977"/>
                  <a:pt x="62243" y="95927"/>
                  <a:pt x="47955" y="79523"/>
                </a:cubicBezTo>
                <a:cubicBezTo>
                  <a:pt x="33667" y="63119"/>
                  <a:pt x="-3903" y="-3556"/>
                  <a:pt x="330" y="1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6540B0A8-3BFB-B631-50A1-C5878D13DB4D}"/>
              </a:ext>
            </a:extLst>
          </p:cNvPr>
          <p:cNvSpPr/>
          <p:nvPr/>
        </p:nvSpPr>
        <p:spPr>
          <a:xfrm>
            <a:off x="4865617" y="3558449"/>
            <a:ext cx="371504" cy="107165"/>
          </a:xfrm>
          <a:custGeom>
            <a:avLst/>
            <a:gdLst>
              <a:gd name="connsiteX0" fmla="*/ 1658 w 371504"/>
              <a:gd name="connsiteY0" fmla="*/ 726 h 107165"/>
              <a:gd name="connsiteX1" fmla="*/ 363608 w 371504"/>
              <a:gd name="connsiteY1" fmla="*/ 105501 h 107165"/>
              <a:gd name="connsiteX2" fmla="*/ 233433 w 371504"/>
              <a:gd name="connsiteY2" fmla="*/ 61051 h 107165"/>
              <a:gd name="connsiteX3" fmla="*/ 1658 w 371504"/>
              <a:gd name="connsiteY3" fmla="*/ 726 h 1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04" h="107165">
                <a:moveTo>
                  <a:pt x="1658" y="726"/>
                </a:moveTo>
                <a:cubicBezTo>
                  <a:pt x="23354" y="8134"/>
                  <a:pt x="324979" y="95447"/>
                  <a:pt x="363608" y="105501"/>
                </a:cubicBezTo>
                <a:cubicBezTo>
                  <a:pt x="402237" y="115555"/>
                  <a:pt x="289525" y="77455"/>
                  <a:pt x="233433" y="61051"/>
                </a:cubicBezTo>
                <a:cubicBezTo>
                  <a:pt x="177341" y="44647"/>
                  <a:pt x="-20038" y="-6682"/>
                  <a:pt x="1658" y="7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C69B7506-ED8F-5642-A4AF-89277C990BFA}"/>
              </a:ext>
            </a:extLst>
          </p:cNvPr>
          <p:cNvSpPr/>
          <p:nvPr/>
        </p:nvSpPr>
        <p:spPr>
          <a:xfrm>
            <a:off x="5003763" y="3552187"/>
            <a:ext cx="203327" cy="32398"/>
          </a:xfrm>
          <a:custGeom>
            <a:avLst/>
            <a:gdLst>
              <a:gd name="connsiteX0" fmla="*/ 37 w 203327"/>
              <a:gd name="connsiteY0" fmla="*/ 638 h 32398"/>
              <a:gd name="connsiteX1" fmla="*/ 120687 w 203327"/>
              <a:gd name="connsiteY1" fmla="*/ 3813 h 32398"/>
              <a:gd name="connsiteX2" fmla="*/ 203237 w 203327"/>
              <a:gd name="connsiteY2" fmla="*/ 32388 h 32398"/>
              <a:gd name="connsiteX3" fmla="*/ 133387 w 203327"/>
              <a:gd name="connsiteY3" fmla="*/ 6988 h 32398"/>
              <a:gd name="connsiteX4" fmla="*/ 37 w 203327"/>
              <a:gd name="connsiteY4" fmla="*/ 638 h 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27" h="32398">
                <a:moveTo>
                  <a:pt x="37" y="638"/>
                </a:moveTo>
                <a:cubicBezTo>
                  <a:pt x="-2080" y="109"/>
                  <a:pt x="86820" y="-1479"/>
                  <a:pt x="120687" y="3813"/>
                </a:cubicBezTo>
                <a:cubicBezTo>
                  <a:pt x="154554" y="9105"/>
                  <a:pt x="201120" y="31859"/>
                  <a:pt x="203237" y="32388"/>
                </a:cubicBezTo>
                <a:cubicBezTo>
                  <a:pt x="205354" y="32917"/>
                  <a:pt x="169899" y="12809"/>
                  <a:pt x="133387" y="6988"/>
                </a:cubicBezTo>
                <a:cubicBezTo>
                  <a:pt x="96875" y="1167"/>
                  <a:pt x="2154" y="1167"/>
                  <a:pt x="37" y="6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0D722FA6-91BB-8885-F160-AABB5980B44E}"/>
              </a:ext>
            </a:extLst>
          </p:cNvPr>
          <p:cNvSpPr/>
          <p:nvPr/>
        </p:nvSpPr>
        <p:spPr>
          <a:xfrm>
            <a:off x="4727549" y="3553393"/>
            <a:ext cx="474980" cy="120883"/>
          </a:xfrm>
          <a:custGeom>
            <a:avLst/>
            <a:gdLst>
              <a:gd name="connsiteX0" fmla="*/ 26 w 474980"/>
              <a:gd name="connsiteY0" fmla="*/ 66107 h 120883"/>
              <a:gd name="connsiteX1" fmla="*/ 101626 w 474980"/>
              <a:gd name="connsiteY1" fmla="*/ 21657 h 120883"/>
              <a:gd name="connsiteX2" fmla="*/ 196876 w 474980"/>
              <a:gd name="connsiteY2" fmla="*/ 37532 h 120883"/>
              <a:gd name="connsiteX3" fmla="*/ 387376 w 474980"/>
              <a:gd name="connsiteY3" fmla="*/ 69282 h 120883"/>
              <a:gd name="connsiteX4" fmla="*/ 368326 w 474980"/>
              <a:gd name="connsiteY4" fmla="*/ 66107 h 120883"/>
              <a:gd name="connsiteX5" fmla="*/ 469926 w 474980"/>
              <a:gd name="connsiteY5" fmla="*/ 120082 h 120883"/>
              <a:gd name="connsiteX6" fmla="*/ 184176 w 474980"/>
              <a:gd name="connsiteY6" fmla="*/ 18482 h 120883"/>
              <a:gd name="connsiteX7" fmla="*/ 111151 w 474980"/>
              <a:gd name="connsiteY7" fmla="*/ 2607 h 120883"/>
              <a:gd name="connsiteX8" fmla="*/ 26 w 474980"/>
              <a:gd name="connsiteY8" fmla="*/ 66107 h 12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980" h="120883">
                <a:moveTo>
                  <a:pt x="26" y="66107"/>
                </a:moveTo>
                <a:cubicBezTo>
                  <a:pt x="-1561" y="69282"/>
                  <a:pt x="68818" y="26420"/>
                  <a:pt x="101626" y="21657"/>
                </a:cubicBezTo>
                <a:cubicBezTo>
                  <a:pt x="134434" y="16894"/>
                  <a:pt x="196876" y="37532"/>
                  <a:pt x="196876" y="37532"/>
                </a:cubicBezTo>
                <a:lnTo>
                  <a:pt x="387376" y="69282"/>
                </a:lnTo>
                <a:cubicBezTo>
                  <a:pt x="415951" y="74044"/>
                  <a:pt x="354568" y="57640"/>
                  <a:pt x="368326" y="66107"/>
                </a:cubicBezTo>
                <a:cubicBezTo>
                  <a:pt x="382084" y="74574"/>
                  <a:pt x="500618" y="128019"/>
                  <a:pt x="469926" y="120082"/>
                </a:cubicBezTo>
                <a:cubicBezTo>
                  <a:pt x="439234" y="112145"/>
                  <a:pt x="243972" y="38061"/>
                  <a:pt x="184176" y="18482"/>
                </a:cubicBezTo>
                <a:cubicBezTo>
                  <a:pt x="124380" y="-1097"/>
                  <a:pt x="138139" y="-2685"/>
                  <a:pt x="111151" y="2607"/>
                </a:cubicBezTo>
                <a:cubicBezTo>
                  <a:pt x="84164" y="7899"/>
                  <a:pt x="1613" y="62932"/>
                  <a:pt x="26" y="661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D12C9DB7-B07B-1268-53FF-FB742D6115BE}"/>
              </a:ext>
            </a:extLst>
          </p:cNvPr>
          <p:cNvSpPr/>
          <p:nvPr/>
        </p:nvSpPr>
        <p:spPr>
          <a:xfrm>
            <a:off x="4752262" y="3612747"/>
            <a:ext cx="279491" cy="124295"/>
          </a:xfrm>
          <a:custGeom>
            <a:avLst/>
            <a:gdLst>
              <a:gd name="connsiteX0" fmla="*/ 713 w 279491"/>
              <a:gd name="connsiteY0" fmla="*/ 403 h 124295"/>
              <a:gd name="connsiteX1" fmla="*/ 270588 w 279491"/>
              <a:gd name="connsiteY1" fmla="*/ 121053 h 124295"/>
              <a:gd name="connsiteX2" fmla="*/ 194388 w 279491"/>
              <a:gd name="connsiteY2" fmla="*/ 82953 h 124295"/>
              <a:gd name="connsiteX3" fmla="*/ 713 w 279491"/>
              <a:gd name="connsiteY3" fmla="*/ 403 h 12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91" h="124295">
                <a:moveTo>
                  <a:pt x="713" y="403"/>
                </a:moveTo>
                <a:cubicBezTo>
                  <a:pt x="13413" y="6753"/>
                  <a:pt x="238309" y="107295"/>
                  <a:pt x="270588" y="121053"/>
                </a:cubicBezTo>
                <a:cubicBezTo>
                  <a:pt x="302867" y="134811"/>
                  <a:pt x="240425" y="101474"/>
                  <a:pt x="194388" y="82953"/>
                </a:cubicBezTo>
                <a:cubicBezTo>
                  <a:pt x="148351" y="64432"/>
                  <a:pt x="-11987" y="-5947"/>
                  <a:pt x="713" y="4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42C694F9-B547-4EC3-86D3-E5FD053F8D52}"/>
              </a:ext>
            </a:extLst>
          </p:cNvPr>
          <p:cNvSpPr/>
          <p:nvPr/>
        </p:nvSpPr>
        <p:spPr>
          <a:xfrm>
            <a:off x="4733298" y="3644537"/>
            <a:ext cx="283102" cy="97977"/>
          </a:xfrm>
          <a:custGeom>
            <a:avLst/>
            <a:gdLst>
              <a:gd name="connsiteX0" fmla="*/ 627 w 283102"/>
              <a:gd name="connsiteY0" fmla="*/ 363 h 97977"/>
              <a:gd name="connsiteX1" fmla="*/ 273677 w 283102"/>
              <a:gd name="connsiteY1" fmla="*/ 95613 h 97977"/>
              <a:gd name="connsiteX2" fmla="*/ 200652 w 283102"/>
              <a:gd name="connsiteY2" fmla="*/ 63863 h 97977"/>
              <a:gd name="connsiteX3" fmla="*/ 627 w 283102"/>
              <a:gd name="connsiteY3" fmla="*/ 363 h 9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02" h="97977">
                <a:moveTo>
                  <a:pt x="627" y="363"/>
                </a:moveTo>
                <a:cubicBezTo>
                  <a:pt x="12798" y="5655"/>
                  <a:pt x="240340" y="85030"/>
                  <a:pt x="273677" y="95613"/>
                </a:cubicBezTo>
                <a:cubicBezTo>
                  <a:pt x="307015" y="106196"/>
                  <a:pt x="244573" y="78680"/>
                  <a:pt x="200652" y="63863"/>
                </a:cubicBezTo>
                <a:cubicBezTo>
                  <a:pt x="156731" y="49046"/>
                  <a:pt x="-11544" y="-4929"/>
                  <a:pt x="627" y="3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28D10543-BF49-C729-FA3D-AA17D0B76519}"/>
              </a:ext>
            </a:extLst>
          </p:cNvPr>
          <p:cNvSpPr/>
          <p:nvPr/>
        </p:nvSpPr>
        <p:spPr>
          <a:xfrm>
            <a:off x="4638204" y="3612642"/>
            <a:ext cx="137139" cy="118262"/>
          </a:xfrm>
          <a:custGeom>
            <a:avLst/>
            <a:gdLst>
              <a:gd name="connsiteX0" fmla="*/ 471 w 137139"/>
              <a:gd name="connsiteY0" fmla="*/ 117983 h 118262"/>
              <a:gd name="connsiteX1" fmla="*/ 57621 w 137139"/>
              <a:gd name="connsiteY1" fmla="*/ 35433 h 118262"/>
              <a:gd name="connsiteX2" fmla="*/ 79846 w 137139"/>
              <a:gd name="connsiteY2" fmla="*/ 19558 h 118262"/>
              <a:gd name="connsiteX3" fmla="*/ 136996 w 137139"/>
              <a:gd name="connsiteY3" fmla="*/ 19558 h 118262"/>
              <a:gd name="connsiteX4" fmla="*/ 92546 w 137139"/>
              <a:gd name="connsiteY4" fmla="*/ 3683 h 118262"/>
              <a:gd name="connsiteX5" fmla="*/ 471 w 137139"/>
              <a:gd name="connsiteY5" fmla="*/ 117983 h 1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39" h="118262">
                <a:moveTo>
                  <a:pt x="471" y="117983"/>
                </a:moveTo>
                <a:cubicBezTo>
                  <a:pt x="-5350" y="123275"/>
                  <a:pt x="44392" y="51837"/>
                  <a:pt x="57621" y="35433"/>
                </a:cubicBezTo>
                <a:cubicBezTo>
                  <a:pt x="70850" y="19029"/>
                  <a:pt x="66617" y="22204"/>
                  <a:pt x="79846" y="19558"/>
                </a:cubicBezTo>
                <a:cubicBezTo>
                  <a:pt x="93075" y="16912"/>
                  <a:pt x="134879" y="22204"/>
                  <a:pt x="136996" y="19558"/>
                </a:cubicBezTo>
                <a:cubicBezTo>
                  <a:pt x="139113" y="16912"/>
                  <a:pt x="117417" y="-9546"/>
                  <a:pt x="92546" y="3683"/>
                </a:cubicBezTo>
                <a:cubicBezTo>
                  <a:pt x="67675" y="16912"/>
                  <a:pt x="6292" y="112691"/>
                  <a:pt x="471" y="1179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18863596-7B32-06B6-603F-0A8B32C4431A}"/>
              </a:ext>
            </a:extLst>
          </p:cNvPr>
          <p:cNvSpPr/>
          <p:nvPr/>
        </p:nvSpPr>
        <p:spPr>
          <a:xfrm>
            <a:off x="4444136" y="3717675"/>
            <a:ext cx="503041" cy="139968"/>
          </a:xfrm>
          <a:custGeom>
            <a:avLst/>
            <a:gdLst>
              <a:gd name="connsiteX0" fmla="*/ 864 w 503041"/>
              <a:gd name="connsiteY0" fmla="*/ 139950 h 139968"/>
              <a:gd name="connsiteX1" fmla="*/ 115164 w 503041"/>
              <a:gd name="connsiteY1" fmla="*/ 22475 h 139968"/>
              <a:gd name="connsiteX2" fmla="*/ 213589 w 503041"/>
              <a:gd name="connsiteY2" fmla="*/ 28825 h 139968"/>
              <a:gd name="connsiteX3" fmla="*/ 219939 w 503041"/>
              <a:gd name="connsiteY3" fmla="*/ 250 h 139968"/>
              <a:gd name="connsiteX4" fmla="*/ 308839 w 503041"/>
              <a:gd name="connsiteY4" fmla="*/ 47875 h 139968"/>
              <a:gd name="connsiteX5" fmla="*/ 502514 w 503041"/>
              <a:gd name="connsiteY5" fmla="*/ 130425 h 139968"/>
              <a:gd name="connsiteX6" fmla="*/ 365989 w 503041"/>
              <a:gd name="connsiteY6" fmla="*/ 51050 h 139968"/>
              <a:gd name="connsiteX7" fmla="*/ 359639 w 503041"/>
              <a:gd name="connsiteY7" fmla="*/ 70100 h 139968"/>
              <a:gd name="connsiteX8" fmla="*/ 267564 w 503041"/>
              <a:gd name="connsiteY8" fmla="*/ 19300 h 139968"/>
              <a:gd name="connsiteX9" fmla="*/ 178664 w 503041"/>
              <a:gd name="connsiteY9" fmla="*/ 12950 h 139968"/>
              <a:gd name="connsiteX10" fmla="*/ 864 w 503041"/>
              <a:gd name="connsiteY10" fmla="*/ 139950 h 13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3041" h="139968">
                <a:moveTo>
                  <a:pt x="864" y="139950"/>
                </a:moveTo>
                <a:cubicBezTo>
                  <a:pt x="-9719" y="141538"/>
                  <a:pt x="79710" y="40996"/>
                  <a:pt x="115164" y="22475"/>
                </a:cubicBezTo>
                <a:cubicBezTo>
                  <a:pt x="150618" y="3954"/>
                  <a:pt x="196127" y="32529"/>
                  <a:pt x="213589" y="28825"/>
                </a:cubicBezTo>
                <a:cubicBezTo>
                  <a:pt x="231051" y="25121"/>
                  <a:pt x="204064" y="-2925"/>
                  <a:pt x="219939" y="250"/>
                </a:cubicBezTo>
                <a:cubicBezTo>
                  <a:pt x="235814" y="3425"/>
                  <a:pt x="261743" y="26179"/>
                  <a:pt x="308839" y="47875"/>
                </a:cubicBezTo>
                <a:cubicBezTo>
                  <a:pt x="355935" y="69571"/>
                  <a:pt x="492989" y="129896"/>
                  <a:pt x="502514" y="130425"/>
                </a:cubicBezTo>
                <a:cubicBezTo>
                  <a:pt x="512039" y="130954"/>
                  <a:pt x="389801" y="61104"/>
                  <a:pt x="365989" y="51050"/>
                </a:cubicBezTo>
                <a:cubicBezTo>
                  <a:pt x="342177" y="40996"/>
                  <a:pt x="376043" y="75392"/>
                  <a:pt x="359639" y="70100"/>
                </a:cubicBezTo>
                <a:cubicBezTo>
                  <a:pt x="343235" y="64808"/>
                  <a:pt x="297726" y="28825"/>
                  <a:pt x="267564" y="19300"/>
                </a:cubicBezTo>
                <a:cubicBezTo>
                  <a:pt x="237402" y="9775"/>
                  <a:pt x="219410" y="-2396"/>
                  <a:pt x="178664" y="12950"/>
                </a:cubicBezTo>
                <a:cubicBezTo>
                  <a:pt x="137918" y="28296"/>
                  <a:pt x="11447" y="138362"/>
                  <a:pt x="864" y="1399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3E16D51E-6E25-96FA-3E89-130A1FAE2AC1}"/>
              </a:ext>
            </a:extLst>
          </p:cNvPr>
          <p:cNvSpPr/>
          <p:nvPr/>
        </p:nvSpPr>
        <p:spPr>
          <a:xfrm>
            <a:off x="4473433" y="3837818"/>
            <a:ext cx="288273" cy="178457"/>
          </a:xfrm>
          <a:custGeom>
            <a:avLst/>
            <a:gdLst>
              <a:gd name="connsiteX0" fmla="*/ 142 w 288273"/>
              <a:gd name="connsiteY0" fmla="*/ 10282 h 178457"/>
              <a:gd name="connsiteX1" fmla="*/ 152542 w 288273"/>
              <a:gd name="connsiteY1" fmla="*/ 48382 h 178457"/>
              <a:gd name="connsiteX2" fmla="*/ 165242 w 288273"/>
              <a:gd name="connsiteY2" fmla="*/ 115057 h 178457"/>
              <a:gd name="connsiteX3" fmla="*/ 203342 w 288273"/>
              <a:gd name="connsiteY3" fmla="*/ 757 h 178457"/>
              <a:gd name="connsiteX4" fmla="*/ 177942 w 288273"/>
              <a:gd name="connsiteY4" fmla="*/ 70607 h 178457"/>
              <a:gd name="connsiteX5" fmla="*/ 285892 w 288273"/>
              <a:gd name="connsiteY5" fmla="*/ 172207 h 178457"/>
              <a:gd name="connsiteX6" fmla="*/ 241442 w 288273"/>
              <a:gd name="connsiteY6" fmla="*/ 149982 h 178457"/>
              <a:gd name="connsiteX7" fmla="*/ 114442 w 288273"/>
              <a:gd name="connsiteY7" fmla="*/ 7107 h 178457"/>
              <a:gd name="connsiteX8" fmla="*/ 123967 w 288273"/>
              <a:gd name="connsiteY8" fmla="*/ 26157 h 178457"/>
              <a:gd name="connsiteX9" fmla="*/ 142 w 288273"/>
              <a:gd name="connsiteY9" fmla="*/ 10282 h 17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273" h="178457">
                <a:moveTo>
                  <a:pt x="142" y="10282"/>
                </a:moveTo>
                <a:cubicBezTo>
                  <a:pt x="4904" y="13986"/>
                  <a:pt x="125025" y="30920"/>
                  <a:pt x="152542" y="48382"/>
                </a:cubicBezTo>
                <a:cubicBezTo>
                  <a:pt x="180059" y="65845"/>
                  <a:pt x="156775" y="122995"/>
                  <a:pt x="165242" y="115057"/>
                </a:cubicBezTo>
                <a:cubicBezTo>
                  <a:pt x="173709" y="107120"/>
                  <a:pt x="201225" y="8165"/>
                  <a:pt x="203342" y="757"/>
                </a:cubicBezTo>
                <a:cubicBezTo>
                  <a:pt x="205459" y="-6651"/>
                  <a:pt x="164184" y="42032"/>
                  <a:pt x="177942" y="70607"/>
                </a:cubicBezTo>
                <a:cubicBezTo>
                  <a:pt x="191700" y="99182"/>
                  <a:pt x="275309" y="158978"/>
                  <a:pt x="285892" y="172207"/>
                </a:cubicBezTo>
                <a:cubicBezTo>
                  <a:pt x="296475" y="185436"/>
                  <a:pt x="270017" y="177499"/>
                  <a:pt x="241442" y="149982"/>
                </a:cubicBezTo>
                <a:cubicBezTo>
                  <a:pt x="212867" y="122465"/>
                  <a:pt x="114442" y="7107"/>
                  <a:pt x="114442" y="7107"/>
                </a:cubicBezTo>
                <a:cubicBezTo>
                  <a:pt x="94863" y="-13530"/>
                  <a:pt x="136138" y="27215"/>
                  <a:pt x="123967" y="26157"/>
                </a:cubicBezTo>
                <a:cubicBezTo>
                  <a:pt x="111796" y="25099"/>
                  <a:pt x="-4620" y="6578"/>
                  <a:pt x="142" y="102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A4163AE3-A54D-ADFD-385C-F272786A1F37}"/>
              </a:ext>
            </a:extLst>
          </p:cNvPr>
          <p:cNvSpPr/>
          <p:nvPr/>
        </p:nvSpPr>
        <p:spPr>
          <a:xfrm>
            <a:off x="4771292" y="4037299"/>
            <a:ext cx="413906" cy="523180"/>
          </a:xfrm>
          <a:custGeom>
            <a:avLst/>
            <a:gdLst>
              <a:gd name="connsiteX0" fmla="*/ 733 w 413906"/>
              <a:gd name="connsiteY0" fmla="*/ 1301 h 523180"/>
              <a:gd name="connsiteX1" fmla="*/ 200758 w 413906"/>
              <a:gd name="connsiteY1" fmla="*/ 302926 h 523180"/>
              <a:gd name="connsiteX2" fmla="*/ 413483 w 413906"/>
              <a:gd name="connsiteY2" fmla="*/ 522001 h 523180"/>
              <a:gd name="connsiteX3" fmla="*/ 143608 w 413906"/>
              <a:gd name="connsiteY3" fmla="*/ 207676 h 523180"/>
              <a:gd name="connsiteX4" fmla="*/ 733 w 413906"/>
              <a:gd name="connsiteY4" fmla="*/ 1301 h 52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06" h="523180">
                <a:moveTo>
                  <a:pt x="733" y="1301"/>
                </a:moveTo>
                <a:cubicBezTo>
                  <a:pt x="10258" y="17176"/>
                  <a:pt x="131966" y="216143"/>
                  <a:pt x="200758" y="302926"/>
                </a:cubicBezTo>
                <a:cubicBezTo>
                  <a:pt x="269550" y="389709"/>
                  <a:pt x="423008" y="537876"/>
                  <a:pt x="413483" y="522001"/>
                </a:cubicBezTo>
                <a:cubicBezTo>
                  <a:pt x="403958" y="506126"/>
                  <a:pt x="210812" y="297105"/>
                  <a:pt x="143608" y="207676"/>
                </a:cubicBezTo>
                <a:cubicBezTo>
                  <a:pt x="76404" y="118247"/>
                  <a:pt x="-8792" y="-14574"/>
                  <a:pt x="733" y="13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E992F2AE-7F2B-7AC2-45FE-3181564D389F}"/>
              </a:ext>
            </a:extLst>
          </p:cNvPr>
          <p:cNvSpPr/>
          <p:nvPr/>
        </p:nvSpPr>
        <p:spPr>
          <a:xfrm>
            <a:off x="5257773" y="3615551"/>
            <a:ext cx="93445" cy="80731"/>
          </a:xfrm>
          <a:custGeom>
            <a:avLst/>
            <a:gdLst>
              <a:gd name="connsiteX0" fmla="*/ 27 w 93445"/>
              <a:gd name="connsiteY0" fmla="*/ 38874 h 80731"/>
              <a:gd name="connsiteX1" fmla="*/ 79402 w 93445"/>
              <a:gd name="connsiteY1" fmla="*/ 80149 h 80731"/>
              <a:gd name="connsiteX2" fmla="*/ 82577 w 93445"/>
              <a:gd name="connsiteY2" fmla="*/ 774 h 80731"/>
              <a:gd name="connsiteX3" fmla="*/ 82577 w 93445"/>
              <a:gd name="connsiteY3" fmla="*/ 42049 h 80731"/>
              <a:gd name="connsiteX4" fmla="*/ 88927 w 93445"/>
              <a:gd name="connsiteY4" fmla="*/ 80149 h 80731"/>
              <a:gd name="connsiteX5" fmla="*/ 27 w 93445"/>
              <a:gd name="connsiteY5" fmla="*/ 38874 h 8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45" h="80731">
                <a:moveTo>
                  <a:pt x="27" y="38874"/>
                </a:moveTo>
                <a:cubicBezTo>
                  <a:pt x="-1560" y="38874"/>
                  <a:pt x="65644" y="86499"/>
                  <a:pt x="79402" y="80149"/>
                </a:cubicBezTo>
                <a:cubicBezTo>
                  <a:pt x="93160" y="73799"/>
                  <a:pt x="82048" y="7124"/>
                  <a:pt x="82577" y="774"/>
                </a:cubicBezTo>
                <a:cubicBezTo>
                  <a:pt x="83106" y="-5576"/>
                  <a:pt x="81519" y="28820"/>
                  <a:pt x="82577" y="42049"/>
                </a:cubicBezTo>
                <a:cubicBezTo>
                  <a:pt x="83635" y="55278"/>
                  <a:pt x="101627" y="80678"/>
                  <a:pt x="88927" y="80149"/>
                </a:cubicBezTo>
                <a:cubicBezTo>
                  <a:pt x="76227" y="79620"/>
                  <a:pt x="1614" y="38874"/>
                  <a:pt x="27" y="388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482FCAED-5995-D2A0-A999-44B6919949A5}"/>
              </a:ext>
            </a:extLst>
          </p:cNvPr>
          <p:cNvSpPr/>
          <p:nvPr/>
        </p:nvSpPr>
        <p:spPr>
          <a:xfrm>
            <a:off x="5057263" y="3673200"/>
            <a:ext cx="141998" cy="118009"/>
          </a:xfrm>
          <a:custGeom>
            <a:avLst/>
            <a:gdLst>
              <a:gd name="connsiteX0" fmla="*/ 108462 w 141998"/>
              <a:gd name="connsiteY0" fmla="*/ 275 h 118009"/>
              <a:gd name="connsiteX1" fmla="*/ 137037 w 141998"/>
              <a:gd name="connsiteY1" fmla="*/ 73300 h 118009"/>
              <a:gd name="connsiteX2" fmla="*/ 127512 w 141998"/>
              <a:gd name="connsiteY2" fmla="*/ 117750 h 118009"/>
              <a:gd name="connsiteX3" fmla="*/ 512 w 141998"/>
              <a:gd name="connsiteY3" fmla="*/ 92350 h 118009"/>
              <a:gd name="connsiteX4" fmla="*/ 83062 w 141998"/>
              <a:gd name="connsiteY4" fmla="*/ 108225 h 118009"/>
              <a:gd name="connsiteX5" fmla="*/ 89412 w 141998"/>
              <a:gd name="connsiteY5" fmla="*/ 70125 h 118009"/>
              <a:gd name="connsiteX6" fmla="*/ 86237 w 141998"/>
              <a:gd name="connsiteY6" fmla="*/ 47900 h 118009"/>
              <a:gd name="connsiteX7" fmla="*/ 124337 w 141998"/>
              <a:gd name="connsiteY7" fmla="*/ 101875 h 118009"/>
              <a:gd name="connsiteX8" fmla="*/ 108462 w 141998"/>
              <a:gd name="connsiteY8" fmla="*/ 275 h 1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98" h="118009">
                <a:moveTo>
                  <a:pt x="108462" y="275"/>
                </a:moveTo>
                <a:cubicBezTo>
                  <a:pt x="110579" y="-4487"/>
                  <a:pt x="133862" y="53721"/>
                  <a:pt x="137037" y="73300"/>
                </a:cubicBezTo>
                <a:cubicBezTo>
                  <a:pt x="140212" y="92879"/>
                  <a:pt x="150266" y="114575"/>
                  <a:pt x="127512" y="117750"/>
                </a:cubicBezTo>
                <a:cubicBezTo>
                  <a:pt x="104758" y="120925"/>
                  <a:pt x="7920" y="93937"/>
                  <a:pt x="512" y="92350"/>
                </a:cubicBezTo>
                <a:cubicBezTo>
                  <a:pt x="-6896" y="90763"/>
                  <a:pt x="68245" y="111929"/>
                  <a:pt x="83062" y="108225"/>
                </a:cubicBezTo>
                <a:cubicBezTo>
                  <a:pt x="97879" y="104521"/>
                  <a:pt x="88883" y="80179"/>
                  <a:pt x="89412" y="70125"/>
                </a:cubicBezTo>
                <a:cubicBezTo>
                  <a:pt x="89941" y="60071"/>
                  <a:pt x="80416" y="42608"/>
                  <a:pt x="86237" y="47900"/>
                </a:cubicBezTo>
                <a:cubicBezTo>
                  <a:pt x="92058" y="53192"/>
                  <a:pt x="119575" y="105579"/>
                  <a:pt x="124337" y="101875"/>
                </a:cubicBezTo>
                <a:cubicBezTo>
                  <a:pt x="129099" y="98171"/>
                  <a:pt x="106345" y="5037"/>
                  <a:pt x="108462" y="2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C614557E-1867-DA96-54BF-9D73DB8505A1}"/>
              </a:ext>
            </a:extLst>
          </p:cNvPr>
          <p:cNvSpPr/>
          <p:nvPr/>
        </p:nvSpPr>
        <p:spPr>
          <a:xfrm>
            <a:off x="5013172" y="3793842"/>
            <a:ext cx="163632" cy="48760"/>
          </a:xfrm>
          <a:custGeom>
            <a:avLst/>
            <a:gdLst>
              <a:gd name="connsiteX0" fmla="*/ 153 w 163632"/>
              <a:gd name="connsiteY0" fmla="*/ 283 h 48760"/>
              <a:gd name="connsiteX1" fmla="*/ 155728 w 163632"/>
              <a:gd name="connsiteY1" fmla="*/ 47908 h 48760"/>
              <a:gd name="connsiteX2" fmla="*/ 127153 w 163632"/>
              <a:gd name="connsiteY2" fmla="*/ 28858 h 48760"/>
              <a:gd name="connsiteX3" fmla="*/ 153 w 163632"/>
              <a:gd name="connsiteY3" fmla="*/ 283 h 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32" h="48760">
                <a:moveTo>
                  <a:pt x="153" y="283"/>
                </a:moveTo>
                <a:cubicBezTo>
                  <a:pt x="4915" y="3458"/>
                  <a:pt x="134561" y="43146"/>
                  <a:pt x="155728" y="47908"/>
                </a:cubicBezTo>
                <a:cubicBezTo>
                  <a:pt x="176895" y="52670"/>
                  <a:pt x="151495" y="36266"/>
                  <a:pt x="127153" y="28858"/>
                </a:cubicBezTo>
                <a:cubicBezTo>
                  <a:pt x="102811" y="21450"/>
                  <a:pt x="-4609" y="-2892"/>
                  <a:pt x="153" y="2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C389E221-763C-3DA3-D6B1-C8E91578A957}"/>
              </a:ext>
            </a:extLst>
          </p:cNvPr>
          <p:cNvSpPr/>
          <p:nvPr/>
        </p:nvSpPr>
        <p:spPr>
          <a:xfrm>
            <a:off x="4924841" y="3825808"/>
            <a:ext cx="110775" cy="130829"/>
          </a:xfrm>
          <a:custGeom>
            <a:avLst/>
            <a:gdLst>
              <a:gd name="connsiteX0" fmla="*/ 28159 w 110775"/>
              <a:gd name="connsiteY0" fmla="*/ 67 h 130829"/>
              <a:gd name="connsiteX1" fmla="*/ 2759 w 110775"/>
              <a:gd name="connsiteY1" fmla="*/ 69917 h 130829"/>
              <a:gd name="connsiteX2" fmla="*/ 107534 w 110775"/>
              <a:gd name="connsiteY2" fmla="*/ 130242 h 130829"/>
              <a:gd name="connsiteX3" fmla="*/ 85309 w 110775"/>
              <a:gd name="connsiteY3" fmla="*/ 98492 h 130829"/>
              <a:gd name="connsiteX4" fmla="*/ 98009 w 110775"/>
              <a:gd name="connsiteY4" fmla="*/ 63567 h 130829"/>
              <a:gd name="connsiteX5" fmla="*/ 37684 w 110775"/>
              <a:gd name="connsiteY5" fmla="*/ 92142 h 130829"/>
              <a:gd name="connsiteX6" fmla="*/ 75784 w 110775"/>
              <a:gd name="connsiteY6" fmla="*/ 88967 h 130829"/>
              <a:gd name="connsiteX7" fmla="*/ 21809 w 110775"/>
              <a:gd name="connsiteY7" fmla="*/ 82617 h 130829"/>
              <a:gd name="connsiteX8" fmla="*/ 2759 w 110775"/>
              <a:gd name="connsiteY8" fmla="*/ 57217 h 130829"/>
              <a:gd name="connsiteX9" fmla="*/ 28159 w 110775"/>
              <a:gd name="connsiteY9" fmla="*/ 67 h 13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775" h="130829">
                <a:moveTo>
                  <a:pt x="28159" y="67"/>
                </a:moveTo>
                <a:cubicBezTo>
                  <a:pt x="28159" y="2184"/>
                  <a:pt x="-10470" y="48221"/>
                  <a:pt x="2759" y="69917"/>
                </a:cubicBezTo>
                <a:cubicBezTo>
                  <a:pt x="15988" y="91613"/>
                  <a:pt x="93776" y="125480"/>
                  <a:pt x="107534" y="130242"/>
                </a:cubicBezTo>
                <a:cubicBezTo>
                  <a:pt x="121292" y="135004"/>
                  <a:pt x="86896" y="109604"/>
                  <a:pt x="85309" y="98492"/>
                </a:cubicBezTo>
                <a:cubicBezTo>
                  <a:pt x="83722" y="87380"/>
                  <a:pt x="105946" y="64625"/>
                  <a:pt x="98009" y="63567"/>
                </a:cubicBezTo>
                <a:cubicBezTo>
                  <a:pt x="90072" y="62509"/>
                  <a:pt x="41388" y="87909"/>
                  <a:pt x="37684" y="92142"/>
                </a:cubicBezTo>
                <a:cubicBezTo>
                  <a:pt x="33980" y="96375"/>
                  <a:pt x="78430" y="90555"/>
                  <a:pt x="75784" y="88967"/>
                </a:cubicBezTo>
                <a:cubicBezTo>
                  <a:pt x="73138" y="87380"/>
                  <a:pt x="33980" y="87909"/>
                  <a:pt x="21809" y="82617"/>
                </a:cubicBezTo>
                <a:cubicBezTo>
                  <a:pt x="9638" y="77325"/>
                  <a:pt x="3288" y="68329"/>
                  <a:pt x="2759" y="57217"/>
                </a:cubicBezTo>
                <a:cubicBezTo>
                  <a:pt x="2230" y="46105"/>
                  <a:pt x="28159" y="-2050"/>
                  <a:pt x="28159" y="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EB46016F-D513-4993-6598-8713FE04869C}"/>
              </a:ext>
            </a:extLst>
          </p:cNvPr>
          <p:cNvSpPr/>
          <p:nvPr/>
        </p:nvSpPr>
        <p:spPr>
          <a:xfrm>
            <a:off x="4505325" y="3752850"/>
            <a:ext cx="210378" cy="66912"/>
          </a:xfrm>
          <a:custGeom>
            <a:avLst/>
            <a:gdLst>
              <a:gd name="connsiteX0" fmla="*/ 0 w 210378"/>
              <a:gd name="connsiteY0" fmla="*/ 53975 h 66912"/>
              <a:gd name="connsiteX1" fmla="*/ 171450 w 210378"/>
              <a:gd name="connsiteY1" fmla="*/ 66675 h 66912"/>
              <a:gd name="connsiteX2" fmla="*/ 158750 w 210378"/>
              <a:gd name="connsiteY2" fmla="*/ 41275 h 66912"/>
              <a:gd name="connsiteX3" fmla="*/ 209550 w 210378"/>
              <a:gd name="connsiteY3" fmla="*/ 12700 h 66912"/>
              <a:gd name="connsiteX4" fmla="*/ 190500 w 210378"/>
              <a:gd name="connsiteY4" fmla="*/ 0 h 66912"/>
              <a:gd name="connsiteX5" fmla="*/ 193675 w 210378"/>
              <a:gd name="connsiteY5" fmla="*/ 12700 h 66912"/>
              <a:gd name="connsiteX6" fmla="*/ 161925 w 210378"/>
              <a:gd name="connsiteY6" fmla="*/ 19050 h 66912"/>
              <a:gd name="connsiteX7" fmla="*/ 171450 w 210378"/>
              <a:gd name="connsiteY7" fmla="*/ 53975 h 66912"/>
              <a:gd name="connsiteX8" fmla="*/ 0 w 210378"/>
              <a:gd name="connsiteY8" fmla="*/ 53975 h 6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378" h="66912">
                <a:moveTo>
                  <a:pt x="0" y="53975"/>
                </a:moveTo>
                <a:cubicBezTo>
                  <a:pt x="0" y="56092"/>
                  <a:pt x="144992" y="68792"/>
                  <a:pt x="171450" y="66675"/>
                </a:cubicBezTo>
                <a:cubicBezTo>
                  <a:pt x="197908" y="64558"/>
                  <a:pt x="152400" y="50271"/>
                  <a:pt x="158750" y="41275"/>
                </a:cubicBezTo>
                <a:cubicBezTo>
                  <a:pt x="165100" y="32279"/>
                  <a:pt x="204258" y="19579"/>
                  <a:pt x="209550" y="12700"/>
                </a:cubicBezTo>
                <a:cubicBezTo>
                  <a:pt x="214842" y="5821"/>
                  <a:pt x="193146" y="0"/>
                  <a:pt x="190500" y="0"/>
                </a:cubicBezTo>
                <a:cubicBezTo>
                  <a:pt x="187854" y="0"/>
                  <a:pt x="198437" y="9525"/>
                  <a:pt x="193675" y="12700"/>
                </a:cubicBezTo>
                <a:cubicBezTo>
                  <a:pt x="188913" y="15875"/>
                  <a:pt x="165629" y="12171"/>
                  <a:pt x="161925" y="19050"/>
                </a:cubicBezTo>
                <a:cubicBezTo>
                  <a:pt x="158221" y="25929"/>
                  <a:pt x="195262" y="49213"/>
                  <a:pt x="171450" y="53975"/>
                </a:cubicBezTo>
                <a:cubicBezTo>
                  <a:pt x="147638" y="58737"/>
                  <a:pt x="0" y="51858"/>
                  <a:pt x="0" y="539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7615897D-BACF-49D7-5AFF-562BFA25EFB9}"/>
              </a:ext>
            </a:extLst>
          </p:cNvPr>
          <p:cNvSpPr/>
          <p:nvPr/>
        </p:nvSpPr>
        <p:spPr>
          <a:xfrm>
            <a:off x="5387890" y="3714602"/>
            <a:ext cx="216175" cy="338500"/>
          </a:xfrm>
          <a:custGeom>
            <a:avLst/>
            <a:gdLst>
              <a:gd name="connsiteX0" fmla="*/ 85 w 216175"/>
              <a:gd name="connsiteY0" fmla="*/ 148 h 338500"/>
              <a:gd name="connsiteX1" fmla="*/ 203285 w 216175"/>
              <a:gd name="connsiteY1" fmla="*/ 317648 h 338500"/>
              <a:gd name="connsiteX2" fmla="*/ 177885 w 216175"/>
              <a:gd name="connsiteY2" fmla="*/ 276373 h 338500"/>
              <a:gd name="connsiteX3" fmla="*/ 85 w 216175"/>
              <a:gd name="connsiteY3" fmla="*/ 148 h 3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75" h="338500">
                <a:moveTo>
                  <a:pt x="85" y="148"/>
                </a:moveTo>
                <a:cubicBezTo>
                  <a:pt x="4318" y="7027"/>
                  <a:pt x="173652" y="271611"/>
                  <a:pt x="203285" y="317648"/>
                </a:cubicBezTo>
                <a:cubicBezTo>
                  <a:pt x="232918" y="363685"/>
                  <a:pt x="205931" y="326115"/>
                  <a:pt x="177885" y="276373"/>
                </a:cubicBezTo>
                <a:cubicBezTo>
                  <a:pt x="149839" y="226631"/>
                  <a:pt x="-4148" y="-6731"/>
                  <a:pt x="85" y="1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B8FFB0B3-4DF4-2D19-B18B-E68B391C3C58}"/>
              </a:ext>
            </a:extLst>
          </p:cNvPr>
          <p:cNvSpPr/>
          <p:nvPr/>
        </p:nvSpPr>
        <p:spPr>
          <a:xfrm>
            <a:off x="5272497" y="3727135"/>
            <a:ext cx="228550" cy="289423"/>
          </a:xfrm>
          <a:custGeom>
            <a:avLst/>
            <a:gdLst>
              <a:gd name="connsiteX0" fmla="*/ 1178 w 228550"/>
              <a:gd name="connsiteY0" fmla="*/ 315 h 289423"/>
              <a:gd name="connsiteX1" fmla="*/ 32928 w 228550"/>
              <a:gd name="connsiteY1" fmla="*/ 44765 h 289423"/>
              <a:gd name="connsiteX2" fmla="*/ 220253 w 228550"/>
              <a:gd name="connsiteY2" fmla="*/ 279715 h 289423"/>
              <a:gd name="connsiteX3" fmla="*/ 198028 w 228550"/>
              <a:gd name="connsiteY3" fmla="*/ 247965 h 289423"/>
              <a:gd name="connsiteX4" fmla="*/ 1178 w 228550"/>
              <a:gd name="connsiteY4" fmla="*/ 315 h 28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50" h="289423">
                <a:moveTo>
                  <a:pt x="1178" y="315"/>
                </a:moveTo>
                <a:cubicBezTo>
                  <a:pt x="-1203" y="-744"/>
                  <a:pt x="-3584" y="-1802"/>
                  <a:pt x="32928" y="44765"/>
                </a:cubicBezTo>
                <a:cubicBezTo>
                  <a:pt x="69440" y="91332"/>
                  <a:pt x="192736" y="245848"/>
                  <a:pt x="220253" y="279715"/>
                </a:cubicBezTo>
                <a:cubicBezTo>
                  <a:pt x="247770" y="313582"/>
                  <a:pt x="198028" y="247965"/>
                  <a:pt x="198028" y="247965"/>
                </a:cubicBezTo>
                <a:lnTo>
                  <a:pt x="1178" y="31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B11191AC-69FE-7CF8-3475-62953011019C}"/>
              </a:ext>
            </a:extLst>
          </p:cNvPr>
          <p:cNvSpPr/>
          <p:nvPr/>
        </p:nvSpPr>
        <p:spPr>
          <a:xfrm>
            <a:off x="5167981" y="3939170"/>
            <a:ext cx="326091" cy="243499"/>
          </a:xfrm>
          <a:custGeom>
            <a:avLst/>
            <a:gdLst>
              <a:gd name="connsiteX0" fmla="*/ 919 w 326091"/>
              <a:gd name="connsiteY0" fmla="*/ 1005 h 243499"/>
              <a:gd name="connsiteX1" fmla="*/ 264444 w 326091"/>
              <a:gd name="connsiteY1" fmla="*/ 156580 h 243499"/>
              <a:gd name="connsiteX2" fmla="*/ 321594 w 326091"/>
              <a:gd name="connsiteY2" fmla="*/ 242305 h 243499"/>
              <a:gd name="connsiteX3" fmla="*/ 181894 w 326091"/>
              <a:gd name="connsiteY3" fmla="*/ 96255 h 243499"/>
              <a:gd name="connsiteX4" fmla="*/ 919 w 326091"/>
              <a:gd name="connsiteY4" fmla="*/ 1005 h 2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091" h="243499">
                <a:moveTo>
                  <a:pt x="919" y="1005"/>
                </a:moveTo>
                <a:cubicBezTo>
                  <a:pt x="14677" y="11059"/>
                  <a:pt x="210998" y="116363"/>
                  <a:pt x="264444" y="156580"/>
                </a:cubicBezTo>
                <a:cubicBezTo>
                  <a:pt x="317890" y="196797"/>
                  <a:pt x="335352" y="252359"/>
                  <a:pt x="321594" y="242305"/>
                </a:cubicBezTo>
                <a:cubicBezTo>
                  <a:pt x="307836" y="232251"/>
                  <a:pt x="232165" y="133826"/>
                  <a:pt x="181894" y="96255"/>
                </a:cubicBezTo>
                <a:cubicBezTo>
                  <a:pt x="131623" y="58684"/>
                  <a:pt x="-12839" y="-9049"/>
                  <a:pt x="919" y="10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D51A6083-349D-0F32-0F22-710B6107B1D4}"/>
              </a:ext>
            </a:extLst>
          </p:cNvPr>
          <p:cNvSpPr/>
          <p:nvPr/>
        </p:nvSpPr>
        <p:spPr>
          <a:xfrm>
            <a:off x="4775183" y="3949699"/>
            <a:ext cx="219298" cy="269948"/>
          </a:xfrm>
          <a:custGeom>
            <a:avLst/>
            <a:gdLst>
              <a:gd name="connsiteX0" fmla="*/ 17 w 219298"/>
              <a:gd name="connsiteY0" fmla="*/ 1 h 269948"/>
              <a:gd name="connsiteX1" fmla="*/ 133367 w 219298"/>
              <a:gd name="connsiteY1" fmla="*/ 123826 h 269948"/>
              <a:gd name="connsiteX2" fmla="*/ 155592 w 219298"/>
              <a:gd name="connsiteY2" fmla="*/ 269876 h 269948"/>
              <a:gd name="connsiteX3" fmla="*/ 165117 w 219298"/>
              <a:gd name="connsiteY3" fmla="*/ 142876 h 269948"/>
              <a:gd name="connsiteX4" fmla="*/ 219092 w 219298"/>
              <a:gd name="connsiteY4" fmla="*/ 101601 h 269948"/>
              <a:gd name="connsiteX5" fmla="*/ 142892 w 219298"/>
              <a:gd name="connsiteY5" fmla="*/ 120651 h 269948"/>
              <a:gd name="connsiteX6" fmla="*/ 17 w 219298"/>
              <a:gd name="connsiteY6" fmla="*/ 1 h 26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98" h="269948">
                <a:moveTo>
                  <a:pt x="17" y="1"/>
                </a:moveTo>
                <a:cubicBezTo>
                  <a:pt x="-1570" y="530"/>
                  <a:pt x="107438" y="78847"/>
                  <a:pt x="133367" y="123826"/>
                </a:cubicBezTo>
                <a:cubicBezTo>
                  <a:pt x="159296" y="168805"/>
                  <a:pt x="150300" y="266701"/>
                  <a:pt x="155592" y="269876"/>
                </a:cubicBezTo>
                <a:cubicBezTo>
                  <a:pt x="160884" y="273051"/>
                  <a:pt x="154534" y="170922"/>
                  <a:pt x="165117" y="142876"/>
                </a:cubicBezTo>
                <a:cubicBezTo>
                  <a:pt x="175700" y="114830"/>
                  <a:pt x="222796" y="105305"/>
                  <a:pt x="219092" y="101601"/>
                </a:cubicBezTo>
                <a:cubicBezTo>
                  <a:pt x="215388" y="97897"/>
                  <a:pt x="179404" y="135468"/>
                  <a:pt x="142892" y="120651"/>
                </a:cubicBezTo>
                <a:cubicBezTo>
                  <a:pt x="106380" y="105834"/>
                  <a:pt x="1604" y="-528"/>
                  <a:pt x="17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CF187E64-C41C-908C-F162-0A96136C7440}"/>
              </a:ext>
            </a:extLst>
          </p:cNvPr>
          <p:cNvSpPr/>
          <p:nvPr/>
        </p:nvSpPr>
        <p:spPr>
          <a:xfrm>
            <a:off x="5079866" y="4178025"/>
            <a:ext cx="192739" cy="154234"/>
          </a:xfrm>
          <a:custGeom>
            <a:avLst/>
            <a:gdLst>
              <a:gd name="connsiteX0" fmla="*/ 9659 w 192739"/>
              <a:gd name="connsiteY0" fmla="*/ 275 h 154234"/>
              <a:gd name="connsiteX1" fmla="*/ 190634 w 192739"/>
              <a:gd name="connsiteY1" fmla="*/ 149500 h 154234"/>
              <a:gd name="connsiteX2" fmla="*/ 101734 w 192739"/>
              <a:gd name="connsiteY2" fmla="*/ 114575 h 154234"/>
              <a:gd name="connsiteX3" fmla="*/ 134 w 192739"/>
              <a:gd name="connsiteY3" fmla="*/ 89175 h 154234"/>
              <a:gd name="connsiteX4" fmla="*/ 123959 w 192739"/>
              <a:gd name="connsiteY4" fmla="*/ 111400 h 154234"/>
              <a:gd name="connsiteX5" fmla="*/ 9659 w 192739"/>
              <a:gd name="connsiteY5" fmla="*/ 275 h 15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739" h="154234">
                <a:moveTo>
                  <a:pt x="9659" y="275"/>
                </a:moveTo>
                <a:cubicBezTo>
                  <a:pt x="20771" y="6625"/>
                  <a:pt x="175288" y="130450"/>
                  <a:pt x="190634" y="149500"/>
                </a:cubicBezTo>
                <a:cubicBezTo>
                  <a:pt x="205980" y="168550"/>
                  <a:pt x="133484" y="124629"/>
                  <a:pt x="101734" y="114575"/>
                </a:cubicBezTo>
                <a:cubicBezTo>
                  <a:pt x="69984" y="104521"/>
                  <a:pt x="-3570" y="89704"/>
                  <a:pt x="134" y="89175"/>
                </a:cubicBezTo>
                <a:cubicBezTo>
                  <a:pt x="3838" y="88646"/>
                  <a:pt x="118138" y="123571"/>
                  <a:pt x="123959" y="111400"/>
                </a:cubicBezTo>
                <a:cubicBezTo>
                  <a:pt x="129780" y="99229"/>
                  <a:pt x="-1453" y="-6075"/>
                  <a:pt x="9659" y="2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E588701C-58C1-26D2-BCD8-7588BD2F2145}"/>
              </a:ext>
            </a:extLst>
          </p:cNvPr>
          <p:cNvSpPr/>
          <p:nvPr/>
        </p:nvSpPr>
        <p:spPr>
          <a:xfrm>
            <a:off x="4901896" y="3857306"/>
            <a:ext cx="98742" cy="140211"/>
          </a:xfrm>
          <a:custGeom>
            <a:avLst/>
            <a:gdLst>
              <a:gd name="connsiteX0" fmla="*/ 304 w 98742"/>
              <a:gd name="connsiteY0" fmla="*/ 319 h 140211"/>
              <a:gd name="connsiteX1" fmla="*/ 22529 w 98742"/>
              <a:gd name="connsiteY1" fmla="*/ 95569 h 140211"/>
              <a:gd name="connsiteX2" fmla="*/ 98729 w 98742"/>
              <a:gd name="connsiteY2" fmla="*/ 140019 h 140211"/>
              <a:gd name="connsiteX3" fmla="*/ 16179 w 98742"/>
              <a:gd name="connsiteY3" fmla="*/ 111444 h 140211"/>
              <a:gd name="connsiteX4" fmla="*/ 19354 w 98742"/>
              <a:gd name="connsiteY4" fmla="*/ 105094 h 140211"/>
              <a:gd name="connsiteX5" fmla="*/ 9829 w 98742"/>
              <a:gd name="connsiteY5" fmla="*/ 66994 h 140211"/>
              <a:gd name="connsiteX6" fmla="*/ 304 w 98742"/>
              <a:gd name="connsiteY6" fmla="*/ 319 h 14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42" h="140211">
                <a:moveTo>
                  <a:pt x="304" y="319"/>
                </a:moveTo>
                <a:cubicBezTo>
                  <a:pt x="2421" y="5081"/>
                  <a:pt x="6125" y="72286"/>
                  <a:pt x="22529" y="95569"/>
                </a:cubicBezTo>
                <a:cubicBezTo>
                  <a:pt x="38933" y="118852"/>
                  <a:pt x="99787" y="137373"/>
                  <a:pt x="98729" y="140019"/>
                </a:cubicBezTo>
                <a:cubicBezTo>
                  <a:pt x="97671" y="142665"/>
                  <a:pt x="29408" y="117265"/>
                  <a:pt x="16179" y="111444"/>
                </a:cubicBezTo>
                <a:cubicBezTo>
                  <a:pt x="2950" y="105623"/>
                  <a:pt x="20412" y="112502"/>
                  <a:pt x="19354" y="105094"/>
                </a:cubicBezTo>
                <a:cubicBezTo>
                  <a:pt x="18296" y="97686"/>
                  <a:pt x="11946" y="88690"/>
                  <a:pt x="9829" y="66994"/>
                </a:cubicBezTo>
                <a:cubicBezTo>
                  <a:pt x="7712" y="45298"/>
                  <a:pt x="-1813" y="-4443"/>
                  <a:pt x="304" y="3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CEC737B4-411B-9D23-CB35-DB9BBEF8E03F}"/>
              </a:ext>
            </a:extLst>
          </p:cNvPr>
          <p:cNvSpPr/>
          <p:nvPr/>
        </p:nvSpPr>
        <p:spPr>
          <a:xfrm>
            <a:off x="4644780" y="3838575"/>
            <a:ext cx="208163" cy="117523"/>
          </a:xfrm>
          <a:custGeom>
            <a:avLst/>
            <a:gdLst>
              <a:gd name="connsiteX0" fmla="*/ 245 w 208163"/>
              <a:gd name="connsiteY0" fmla="*/ 25400 h 117523"/>
              <a:gd name="connsiteX1" fmla="*/ 155820 w 208163"/>
              <a:gd name="connsiteY1" fmla="*/ 50800 h 117523"/>
              <a:gd name="connsiteX2" fmla="*/ 139945 w 208163"/>
              <a:gd name="connsiteY2" fmla="*/ 69850 h 117523"/>
              <a:gd name="connsiteX3" fmla="*/ 117720 w 208163"/>
              <a:gd name="connsiteY3" fmla="*/ 117475 h 117523"/>
              <a:gd name="connsiteX4" fmla="*/ 136770 w 208163"/>
              <a:gd name="connsiteY4" fmla="*/ 60325 h 117523"/>
              <a:gd name="connsiteX5" fmla="*/ 197095 w 208163"/>
              <a:gd name="connsiteY5" fmla="*/ 34925 h 117523"/>
              <a:gd name="connsiteX6" fmla="*/ 206620 w 208163"/>
              <a:gd name="connsiteY6" fmla="*/ 0 h 117523"/>
              <a:gd name="connsiteX7" fmla="*/ 178045 w 208163"/>
              <a:gd name="connsiteY7" fmla="*/ 34925 h 117523"/>
              <a:gd name="connsiteX8" fmla="*/ 120895 w 208163"/>
              <a:gd name="connsiteY8" fmla="*/ 47625 h 117523"/>
              <a:gd name="connsiteX9" fmla="*/ 245 w 208163"/>
              <a:gd name="connsiteY9" fmla="*/ 25400 h 11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163" h="117523">
                <a:moveTo>
                  <a:pt x="245" y="25400"/>
                </a:moveTo>
                <a:cubicBezTo>
                  <a:pt x="6066" y="25929"/>
                  <a:pt x="155820" y="50800"/>
                  <a:pt x="155820" y="50800"/>
                </a:cubicBezTo>
                <a:cubicBezTo>
                  <a:pt x="179103" y="58208"/>
                  <a:pt x="146295" y="58738"/>
                  <a:pt x="139945" y="69850"/>
                </a:cubicBezTo>
                <a:cubicBezTo>
                  <a:pt x="133595" y="80962"/>
                  <a:pt x="118249" y="119062"/>
                  <a:pt x="117720" y="117475"/>
                </a:cubicBezTo>
                <a:cubicBezTo>
                  <a:pt x="117191" y="115888"/>
                  <a:pt x="123541" y="74083"/>
                  <a:pt x="136770" y="60325"/>
                </a:cubicBezTo>
                <a:cubicBezTo>
                  <a:pt x="149999" y="46567"/>
                  <a:pt x="185453" y="44979"/>
                  <a:pt x="197095" y="34925"/>
                </a:cubicBezTo>
                <a:cubicBezTo>
                  <a:pt x="208737" y="24871"/>
                  <a:pt x="209795" y="0"/>
                  <a:pt x="206620" y="0"/>
                </a:cubicBezTo>
                <a:cubicBezTo>
                  <a:pt x="203445" y="0"/>
                  <a:pt x="192332" y="26988"/>
                  <a:pt x="178045" y="34925"/>
                </a:cubicBezTo>
                <a:cubicBezTo>
                  <a:pt x="163758" y="42862"/>
                  <a:pt x="147882" y="48683"/>
                  <a:pt x="120895" y="47625"/>
                </a:cubicBezTo>
                <a:cubicBezTo>
                  <a:pt x="93908" y="46567"/>
                  <a:pt x="-5576" y="24871"/>
                  <a:pt x="245" y="254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468D625A-245E-FB7D-C4CF-C07C2C8CFCEE}"/>
              </a:ext>
            </a:extLst>
          </p:cNvPr>
          <p:cNvSpPr/>
          <p:nvPr/>
        </p:nvSpPr>
        <p:spPr>
          <a:xfrm>
            <a:off x="4850521" y="3603299"/>
            <a:ext cx="304603" cy="88172"/>
          </a:xfrm>
          <a:custGeom>
            <a:avLst/>
            <a:gdLst>
              <a:gd name="connsiteX0" fmla="*/ 879 w 304603"/>
              <a:gd name="connsiteY0" fmla="*/ 326 h 88172"/>
              <a:gd name="connsiteX1" fmla="*/ 296154 w 304603"/>
              <a:gd name="connsiteY1" fmla="*/ 86051 h 88172"/>
              <a:gd name="connsiteX2" fmla="*/ 207254 w 304603"/>
              <a:gd name="connsiteY2" fmla="*/ 57476 h 88172"/>
              <a:gd name="connsiteX3" fmla="*/ 879 w 304603"/>
              <a:gd name="connsiteY3" fmla="*/ 326 h 8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603" h="88172">
                <a:moveTo>
                  <a:pt x="879" y="326"/>
                </a:moveTo>
                <a:cubicBezTo>
                  <a:pt x="15696" y="5089"/>
                  <a:pt x="261758" y="76526"/>
                  <a:pt x="296154" y="86051"/>
                </a:cubicBezTo>
                <a:cubicBezTo>
                  <a:pt x="330550" y="95576"/>
                  <a:pt x="251704" y="70705"/>
                  <a:pt x="207254" y="57476"/>
                </a:cubicBezTo>
                <a:cubicBezTo>
                  <a:pt x="162804" y="44247"/>
                  <a:pt x="-13938" y="-4437"/>
                  <a:pt x="879" y="3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0B432F59-AF7A-6968-248A-C7043D4CFB3F}"/>
              </a:ext>
            </a:extLst>
          </p:cNvPr>
          <p:cNvSpPr/>
          <p:nvPr/>
        </p:nvSpPr>
        <p:spPr>
          <a:xfrm>
            <a:off x="4718005" y="3711575"/>
            <a:ext cx="228691" cy="41281"/>
          </a:xfrm>
          <a:custGeom>
            <a:avLst/>
            <a:gdLst>
              <a:gd name="connsiteX0" fmla="*/ 45 w 228691"/>
              <a:gd name="connsiteY0" fmla="*/ 9525 h 41281"/>
              <a:gd name="connsiteX1" fmla="*/ 107995 w 228691"/>
              <a:gd name="connsiteY1" fmla="*/ 3175 h 41281"/>
              <a:gd name="connsiteX2" fmla="*/ 228645 w 228691"/>
              <a:gd name="connsiteY2" fmla="*/ 41275 h 41281"/>
              <a:gd name="connsiteX3" fmla="*/ 120695 w 228691"/>
              <a:gd name="connsiteY3" fmla="*/ 0 h 41281"/>
              <a:gd name="connsiteX4" fmla="*/ 45 w 228691"/>
              <a:gd name="connsiteY4" fmla="*/ 9525 h 4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91" h="41281">
                <a:moveTo>
                  <a:pt x="45" y="9525"/>
                </a:moveTo>
                <a:cubicBezTo>
                  <a:pt x="-2072" y="10054"/>
                  <a:pt x="69895" y="-2117"/>
                  <a:pt x="107995" y="3175"/>
                </a:cubicBezTo>
                <a:cubicBezTo>
                  <a:pt x="146095" y="8467"/>
                  <a:pt x="226528" y="41804"/>
                  <a:pt x="228645" y="41275"/>
                </a:cubicBezTo>
                <a:cubicBezTo>
                  <a:pt x="230762" y="40746"/>
                  <a:pt x="159324" y="3175"/>
                  <a:pt x="120695" y="0"/>
                </a:cubicBezTo>
                <a:lnTo>
                  <a:pt x="45" y="952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795503BD-C24E-7D5C-20E2-63033AF30716}"/>
              </a:ext>
            </a:extLst>
          </p:cNvPr>
          <p:cNvSpPr/>
          <p:nvPr/>
        </p:nvSpPr>
        <p:spPr>
          <a:xfrm>
            <a:off x="5016382" y="4091456"/>
            <a:ext cx="184420" cy="64689"/>
          </a:xfrm>
          <a:custGeom>
            <a:avLst/>
            <a:gdLst>
              <a:gd name="connsiteX0" fmla="*/ 118 w 184420"/>
              <a:gd name="connsiteY0" fmla="*/ 64619 h 64689"/>
              <a:gd name="connsiteX1" fmla="*/ 89018 w 184420"/>
              <a:gd name="connsiteY1" fmla="*/ 13819 h 64689"/>
              <a:gd name="connsiteX2" fmla="*/ 184268 w 184420"/>
              <a:gd name="connsiteY2" fmla="*/ 23344 h 64689"/>
              <a:gd name="connsiteX3" fmla="*/ 108068 w 184420"/>
              <a:gd name="connsiteY3" fmla="*/ 1119 h 64689"/>
              <a:gd name="connsiteX4" fmla="*/ 118 w 184420"/>
              <a:gd name="connsiteY4" fmla="*/ 64619 h 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20" h="64689">
                <a:moveTo>
                  <a:pt x="118" y="64619"/>
                </a:moveTo>
                <a:cubicBezTo>
                  <a:pt x="-3057" y="66736"/>
                  <a:pt x="58326" y="20698"/>
                  <a:pt x="89018" y="13819"/>
                </a:cubicBezTo>
                <a:cubicBezTo>
                  <a:pt x="119710" y="6940"/>
                  <a:pt x="181093" y="25461"/>
                  <a:pt x="184268" y="23344"/>
                </a:cubicBezTo>
                <a:cubicBezTo>
                  <a:pt x="187443" y="21227"/>
                  <a:pt x="140347" y="-5760"/>
                  <a:pt x="108068" y="1119"/>
                </a:cubicBezTo>
                <a:cubicBezTo>
                  <a:pt x="75789" y="7998"/>
                  <a:pt x="3293" y="62502"/>
                  <a:pt x="118" y="646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072B0474-96CB-3E17-E293-2B9467938D57}"/>
              </a:ext>
            </a:extLst>
          </p:cNvPr>
          <p:cNvSpPr/>
          <p:nvPr/>
        </p:nvSpPr>
        <p:spPr>
          <a:xfrm>
            <a:off x="5407008" y="3632199"/>
            <a:ext cx="241957" cy="355713"/>
          </a:xfrm>
          <a:custGeom>
            <a:avLst/>
            <a:gdLst>
              <a:gd name="connsiteX0" fmla="*/ 17 w 241957"/>
              <a:gd name="connsiteY0" fmla="*/ 1 h 355713"/>
              <a:gd name="connsiteX1" fmla="*/ 139717 w 241957"/>
              <a:gd name="connsiteY1" fmla="*/ 174626 h 355713"/>
              <a:gd name="connsiteX2" fmla="*/ 212742 w 241957"/>
              <a:gd name="connsiteY2" fmla="*/ 295276 h 355713"/>
              <a:gd name="connsiteX3" fmla="*/ 212742 w 241957"/>
              <a:gd name="connsiteY3" fmla="*/ 260351 h 355713"/>
              <a:gd name="connsiteX4" fmla="*/ 241317 w 241957"/>
              <a:gd name="connsiteY4" fmla="*/ 355601 h 355713"/>
              <a:gd name="connsiteX5" fmla="*/ 180992 w 241957"/>
              <a:gd name="connsiteY5" fmla="*/ 238126 h 355713"/>
              <a:gd name="connsiteX6" fmla="*/ 203217 w 241957"/>
              <a:gd name="connsiteY6" fmla="*/ 203201 h 355713"/>
              <a:gd name="connsiteX7" fmla="*/ 149242 w 241957"/>
              <a:gd name="connsiteY7" fmla="*/ 171451 h 355713"/>
              <a:gd name="connsiteX8" fmla="*/ 17 w 241957"/>
              <a:gd name="connsiteY8" fmla="*/ 1 h 3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57" h="355713">
                <a:moveTo>
                  <a:pt x="17" y="1"/>
                </a:moveTo>
                <a:cubicBezTo>
                  <a:pt x="-1570" y="530"/>
                  <a:pt x="104263" y="125413"/>
                  <a:pt x="139717" y="174626"/>
                </a:cubicBezTo>
                <a:cubicBezTo>
                  <a:pt x="175171" y="223839"/>
                  <a:pt x="200571" y="280989"/>
                  <a:pt x="212742" y="295276"/>
                </a:cubicBezTo>
                <a:cubicBezTo>
                  <a:pt x="224913" y="309563"/>
                  <a:pt x="207980" y="250297"/>
                  <a:pt x="212742" y="260351"/>
                </a:cubicBezTo>
                <a:cubicBezTo>
                  <a:pt x="217505" y="270405"/>
                  <a:pt x="246609" y="359305"/>
                  <a:pt x="241317" y="355601"/>
                </a:cubicBezTo>
                <a:cubicBezTo>
                  <a:pt x="236025" y="351897"/>
                  <a:pt x="187342" y="263526"/>
                  <a:pt x="180992" y="238126"/>
                </a:cubicBezTo>
                <a:cubicBezTo>
                  <a:pt x="174642" y="212726"/>
                  <a:pt x="208509" y="214314"/>
                  <a:pt x="203217" y="203201"/>
                </a:cubicBezTo>
                <a:cubicBezTo>
                  <a:pt x="197925" y="192089"/>
                  <a:pt x="180463" y="206376"/>
                  <a:pt x="149242" y="171451"/>
                </a:cubicBezTo>
                <a:cubicBezTo>
                  <a:pt x="118021" y="136526"/>
                  <a:pt x="1604" y="-528"/>
                  <a:pt x="17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E79A0AD9-49AA-447B-9DDA-46D0C9B6B652}"/>
              </a:ext>
            </a:extLst>
          </p:cNvPr>
          <p:cNvSpPr/>
          <p:nvPr/>
        </p:nvSpPr>
        <p:spPr>
          <a:xfrm>
            <a:off x="5203474" y="3677476"/>
            <a:ext cx="133743" cy="154871"/>
          </a:xfrm>
          <a:custGeom>
            <a:avLst/>
            <a:gdLst>
              <a:gd name="connsiteX0" fmla="*/ 351 w 133743"/>
              <a:gd name="connsiteY0" fmla="*/ 2349 h 154871"/>
              <a:gd name="connsiteX1" fmla="*/ 47976 w 133743"/>
              <a:gd name="connsiteY1" fmla="*/ 151574 h 154871"/>
              <a:gd name="connsiteX2" fmla="*/ 32101 w 133743"/>
              <a:gd name="connsiteY2" fmla="*/ 100774 h 154871"/>
              <a:gd name="connsiteX3" fmla="*/ 70201 w 133743"/>
              <a:gd name="connsiteY3" fmla="*/ 43624 h 154871"/>
              <a:gd name="connsiteX4" fmla="*/ 133701 w 133743"/>
              <a:gd name="connsiteY4" fmla="*/ 49974 h 154871"/>
              <a:gd name="connsiteX5" fmla="*/ 79726 w 133743"/>
              <a:gd name="connsiteY5" fmla="*/ 18224 h 154871"/>
              <a:gd name="connsiteX6" fmla="*/ 57501 w 133743"/>
              <a:gd name="connsiteY6" fmla="*/ 62674 h 154871"/>
              <a:gd name="connsiteX7" fmla="*/ 28926 w 133743"/>
              <a:gd name="connsiteY7" fmla="*/ 59499 h 154871"/>
              <a:gd name="connsiteX8" fmla="*/ 351 w 133743"/>
              <a:gd name="connsiteY8" fmla="*/ 2349 h 15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743" h="154871">
                <a:moveTo>
                  <a:pt x="351" y="2349"/>
                </a:moveTo>
                <a:cubicBezTo>
                  <a:pt x="3526" y="17695"/>
                  <a:pt x="42684" y="135170"/>
                  <a:pt x="47976" y="151574"/>
                </a:cubicBezTo>
                <a:cubicBezTo>
                  <a:pt x="53268" y="167978"/>
                  <a:pt x="28397" y="118766"/>
                  <a:pt x="32101" y="100774"/>
                </a:cubicBezTo>
                <a:cubicBezTo>
                  <a:pt x="35805" y="82782"/>
                  <a:pt x="53268" y="52091"/>
                  <a:pt x="70201" y="43624"/>
                </a:cubicBezTo>
                <a:cubicBezTo>
                  <a:pt x="87134" y="35157"/>
                  <a:pt x="132114" y="54207"/>
                  <a:pt x="133701" y="49974"/>
                </a:cubicBezTo>
                <a:cubicBezTo>
                  <a:pt x="135288" y="45741"/>
                  <a:pt x="92426" y="16107"/>
                  <a:pt x="79726" y="18224"/>
                </a:cubicBezTo>
                <a:cubicBezTo>
                  <a:pt x="67026" y="20341"/>
                  <a:pt x="65968" y="55795"/>
                  <a:pt x="57501" y="62674"/>
                </a:cubicBezTo>
                <a:cubicBezTo>
                  <a:pt x="49034" y="69553"/>
                  <a:pt x="41626" y="67436"/>
                  <a:pt x="28926" y="59499"/>
                </a:cubicBezTo>
                <a:cubicBezTo>
                  <a:pt x="16226" y="51562"/>
                  <a:pt x="-2824" y="-12997"/>
                  <a:pt x="351" y="23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8508B5A7-161C-A87C-99A3-E655AAD3538E}"/>
              </a:ext>
            </a:extLst>
          </p:cNvPr>
          <p:cNvSpPr/>
          <p:nvPr/>
        </p:nvSpPr>
        <p:spPr>
          <a:xfrm>
            <a:off x="5008833" y="3746463"/>
            <a:ext cx="117662" cy="113752"/>
          </a:xfrm>
          <a:custGeom>
            <a:avLst/>
            <a:gdLst>
              <a:gd name="connsiteX0" fmla="*/ 67992 w 117662"/>
              <a:gd name="connsiteY0" fmla="*/ 37 h 113752"/>
              <a:gd name="connsiteX1" fmla="*/ 20367 w 117662"/>
              <a:gd name="connsiteY1" fmla="*/ 73062 h 113752"/>
              <a:gd name="connsiteX2" fmla="*/ 102917 w 117662"/>
              <a:gd name="connsiteY2" fmla="*/ 111162 h 113752"/>
              <a:gd name="connsiteX3" fmla="*/ 112442 w 117662"/>
              <a:gd name="connsiteY3" fmla="*/ 107987 h 113752"/>
              <a:gd name="connsiteX4" fmla="*/ 45767 w 117662"/>
              <a:gd name="connsiteY4" fmla="*/ 88937 h 113752"/>
              <a:gd name="connsiteX5" fmla="*/ 1317 w 117662"/>
              <a:gd name="connsiteY5" fmla="*/ 63537 h 113752"/>
              <a:gd name="connsiteX6" fmla="*/ 67992 w 117662"/>
              <a:gd name="connsiteY6" fmla="*/ 37 h 11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62" h="113752">
                <a:moveTo>
                  <a:pt x="67992" y="37"/>
                </a:moveTo>
                <a:cubicBezTo>
                  <a:pt x="71167" y="1624"/>
                  <a:pt x="14546" y="54541"/>
                  <a:pt x="20367" y="73062"/>
                </a:cubicBezTo>
                <a:cubicBezTo>
                  <a:pt x="26188" y="91583"/>
                  <a:pt x="87571" y="105341"/>
                  <a:pt x="102917" y="111162"/>
                </a:cubicBezTo>
                <a:cubicBezTo>
                  <a:pt x="118263" y="116983"/>
                  <a:pt x="121967" y="111691"/>
                  <a:pt x="112442" y="107987"/>
                </a:cubicBezTo>
                <a:cubicBezTo>
                  <a:pt x="102917" y="104283"/>
                  <a:pt x="64288" y="96345"/>
                  <a:pt x="45767" y="88937"/>
                </a:cubicBezTo>
                <a:cubicBezTo>
                  <a:pt x="27246" y="81529"/>
                  <a:pt x="-7150" y="78883"/>
                  <a:pt x="1317" y="63537"/>
                </a:cubicBezTo>
                <a:cubicBezTo>
                  <a:pt x="9784" y="48191"/>
                  <a:pt x="64817" y="-1550"/>
                  <a:pt x="67992" y="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1B46B2D7-EAE6-106A-D3B1-82B98468A7F4}"/>
              </a:ext>
            </a:extLst>
          </p:cNvPr>
          <p:cNvSpPr/>
          <p:nvPr/>
        </p:nvSpPr>
        <p:spPr>
          <a:xfrm>
            <a:off x="5052967" y="4136841"/>
            <a:ext cx="54740" cy="227078"/>
          </a:xfrm>
          <a:custGeom>
            <a:avLst/>
            <a:gdLst>
              <a:gd name="connsiteX0" fmla="*/ 1633 w 54740"/>
              <a:gd name="connsiteY0" fmla="*/ 184 h 227078"/>
              <a:gd name="connsiteX1" fmla="*/ 4808 w 54740"/>
              <a:gd name="connsiteY1" fmla="*/ 98609 h 227078"/>
              <a:gd name="connsiteX2" fmla="*/ 52433 w 54740"/>
              <a:gd name="connsiteY2" fmla="*/ 225609 h 227078"/>
              <a:gd name="connsiteX3" fmla="*/ 42908 w 54740"/>
              <a:gd name="connsiteY3" fmla="*/ 162109 h 227078"/>
              <a:gd name="connsiteX4" fmla="*/ 4808 w 54740"/>
              <a:gd name="connsiteY4" fmla="*/ 76384 h 227078"/>
              <a:gd name="connsiteX5" fmla="*/ 1633 w 54740"/>
              <a:gd name="connsiteY5" fmla="*/ 184 h 22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40" h="227078">
                <a:moveTo>
                  <a:pt x="1633" y="184"/>
                </a:moveTo>
                <a:cubicBezTo>
                  <a:pt x="1633" y="3888"/>
                  <a:pt x="-3659" y="61038"/>
                  <a:pt x="4808" y="98609"/>
                </a:cubicBezTo>
                <a:cubicBezTo>
                  <a:pt x="13275" y="136180"/>
                  <a:pt x="46083" y="215026"/>
                  <a:pt x="52433" y="225609"/>
                </a:cubicBezTo>
                <a:cubicBezTo>
                  <a:pt x="58783" y="236192"/>
                  <a:pt x="50845" y="186980"/>
                  <a:pt x="42908" y="162109"/>
                </a:cubicBezTo>
                <a:cubicBezTo>
                  <a:pt x="34971" y="137238"/>
                  <a:pt x="10629" y="103372"/>
                  <a:pt x="4808" y="76384"/>
                </a:cubicBezTo>
                <a:cubicBezTo>
                  <a:pt x="-1013" y="49396"/>
                  <a:pt x="1633" y="-3520"/>
                  <a:pt x="1633" y="1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EFD1160C-23B7-9731-FF32-EB26B07753B8}"/>
              </a:ext>
            </a:extLst>
          </p:cNvPr>
          <p:cNvSpPr/>
          <p:nvPr/>
        </p:nvSpPr>
        <p:spPr>
          <a:xfrm>
            <a:off x="5239680" y="4178267"/>
            <a:ext cx="309368" cy="63533"/>
          </a:xfrm>
          <a:custGeom>
            <a:avLst/>
            <a:gdLst>
              <a:gd name="connsiteX0" fmla="*/ 5420 w 309368"/>
              <a:gd name="connsiteY0" fmla="*/ 6383 h 63533"/>
              <a:gd name="connsiteX1" fmla="*/ 300695 w 309368"/>
              <a:gd name="connsiteY1" fmla="*/ 33 h 63533"/>
              <a:gd name="connsiteX2" fmla="*/ 221320 w 309368"/>
              <a:gd name="connsiteY2" fmla="*/ 9558 h 63533"/>
              <a:gd name="connsiteX3" fmla="*/ 122895 w 309368"/>
              <a:gd name="connsiteY3" fmla="*/ 63533 h 63533"/>
              <a:gd name="connsiteX4" fmla="*/ 202270 w 309368"/>
              <a:gd name="connsiteY4" fmla="*/ 9558 h 63533"/>
              <a:gd name="connsiteX5" fmla="*/ 119720 w 309368"/>
              <a:gd name="connsiteY5" fmla="*/ 6383 h 63533"/>
              <a:gd name="connsiteX6" fmla="*/ 5420 w 309368"/>
              <a:gd name="connsiteY6" fmla="*/ 6383 h 6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68" h="63533">
                <a:moveTo>
                  <a:pt x="5420" y="6383"/>
                </a:moveTo>
                <a:cubicBezTo>
                  <a:pt x="35582" y="5325"/>
                  <a:pt x="264712" y="-496"/>
                  <a:pt x="300695" y="33"/>
                </a:cubicBezTo>
                <a:cubicBezTo>
                  <a:pt x="336678" y="562"/>
                  <a:pt x="250953" y="-1025"/>
                  <a:pt x="221320" y="9558"/>
                </a:cubicBezTo>
                <a:cubicBezTo>
                  <a:pt x="191687" y="20141"/>
                  <a:pt x="126070" y="63533"/>
                  <a:pt x="122895" y="63533"/>
                </a:cubicBezTo>
                <a:cubicBezTo>
                  <a:pt x="119720" y="63533"/>
                  <a:pt x="202799" y="19083"/>
                  <a:pt x="202270" y="9558"/>
                </a:cubicBezTo>
                <a:cubicBezTo>
                  <a:pt x="201741" y="33"/>
                  <a:pt x="160466" y="6912"/>
                  <a:pt x="119720" y="6383"/>
                </a:cubicBezTo>
                <a:cubicBezTo>
                  <a:pt x="78974" y="5854"/>
                  <a:pt x="-24742" y="7441"/>
                  <a:pt x="5420" y="63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59D4A934-D616-D75F-34F7-4AFA1FA83D1D}"/>
              </a:ext>
            </a:extLst>
          </p:cNvPr>
          <p:cNvSpPr/>
          <p:nvPr/>
        </p:nvSpPr>
        <p:spPr>
          <a:xfrm>
            <a:off x="5092699" y="4097733"/>
            <a:ext cx="621367" cy="353704"/>
          </a:xfrm>
          <a:custGeom>
            <a:avLst/>
            <a:gdLst>
              <a:gd name="connsiteX0" fmla="*/ 619126 w 621367"/>
              <a:gd name="connsiteY0" fmla="*/ 1192 h 353704"/>
              <a:gd name="connsiteX1" fmla="*/ 241301 w 621367"/>
              <a:gd name="connsiteY1" fmla="*/ 172642 h 353704"/>
              <a:gd name="connsiteX2" fmla="*/ 292101 w 621367"/>
              <a:gd name="connsiteY2" fmla="*/ 159942 h 353704"/>
              <a:gd name="connsiteX3" fmla="*/ 180976 w 621367"/>
              <a:gd name="connsiteY3" fmla="*/ 229792 h 353704"/>
              <a:gd name="connsiteX4" fmla="*/ 180976 w 621367"/>
              <a:gd name="connsiteY4" fmla="*/ 258367 h 353704"/>
              <a:gd name="connsiteX5" fmla="*/ 79376 w 621367"/>
              <a:gd name="connsiteY5" fmla="*/ 353617 h 353704"/>
              <a:gd name="connsiteX6" fmla="*/ 168276 w 621367"/>
              <a:gd name="connsiteY6" fmla="*/ 274242 h 353704"/>
              <a:gd name="connsiteX7" fmla="*/ 184151 w 621367"/>
              <a:gd name="connsiteY7" fmla="*/ 210742 h 353704"/>
              <a:gd name="connsiteX8" fmla="*/ 1 w 621367"/>
              <a:gd name="connsiteY8" fmla="*/ 226617 h 353704"/>
              <a:gd name="connsiteX9" fmla="*/ 180976 w 621367"/>
              <a:gd name="connsiteY9" fmla="*/ 217092 h 353704"/>
              <a:gd name="connsiteX10" fmla="*/ 428626 w 621367"/>
              <a:gd name="connsiteY10" fmla="*/ 58342 h 353704"/>
              <a:gd name="connsiteX11" fmla="*/ 400051 w 621367"/>
              <a:gd name="connsiteY11" fmla="*/ 93267 h 353704"/>
              <a:gd name="connsiteX12" fmla="*/ 619126 w 621367"/>
              <a:gd name="connsiteY12" fmla="*/ 1192 h 35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367" h="353704">
                <a:moveTo>
                  <a:pt x="619126" y="1192"/>
                </a:moveTo>
                <a:cubicBezTo>
                  <a:pt x="592668" y="14421"/>
                  <a:pt x="295805" y="146184"/>
                  <a:pt x="241301" y="172642"/>
                </a:cubicBezTo>
                <a:cubicBezTo>
                  <a:pt x="186797" y="199100"/>
                  <a:pt x="302155" y="150417"/>
                  <a:pt x="292101" y="159942"/>
                </a:cubicBezTo>
                <a:cubicBezTo>
                  <a:pt x="282047" y="169467"/>
                  <a:pt x="180976" y="229792"/>
                  <a:pt x="180976" y="229792"/>
                </a:cubicBezTo>
                <a:cubicBezTo>
                  <a:pt x="162455" y="246196"/>
                  <a:pt x="197909" y="237730"/>
                  <a:pt x="180976" y="258367"/>
                </a:cubicBezTo>
                <a:cubicBezTo>
                  <a:pt x="164043" y="279005"/>
                  <a:pt x="81493" y="350971"/>
                  <a:pt x="79376" y="353617"/>
                </a:cubicBezTo>
                <a:cubicBezTo>
                  <a:pt x="77259" y="356263"/>
                  <a:pt x="150814" y="298054"/>
                  <a:pt x="168276" y="274242"/>
                </a:cubicBezTo>
                <a:cubicBezTo>
                  <a:pt x="185738" y="250430"/>
                  <a:pt x="212197" y="218680"/>
                  <a:pt x="184151" y="210742"/>
                </a:cubicBezTo>
                <a:cubicBezTo>
                  <a:pt x="156105" y="202805"/>
                  <a:pt x="530" y="225559"/>
                  <a:pt x="1" y="226617"/>
                </a:cubicBezTo>
                <a:cubicBezTo>
                  <a:pt x="-528" y="227675"/>
                  <a:pt x="109539" y="245138"/>
                  <a:pt x="180976" y="217092"/>
                </a:cubicBezTo>
                <a:cubicBezTo>
                  <a:pt x="252413" y="189046"/>
                  <a:pt x="392113" y="78980"/>
                  <a:pt x="428626" y="58342"/>
                </a:cubicBezTo>
                <a:cubicBezTo>
                  <a:pt x="465138" y="37705"/>
                  <a:pt x="370418" y="97500"/>
                  <a:pt x="400051" y="93267"/>
                </a:cubicBezTo>
                <a:cubicBezTo>
                  <a:pt x="429684" y="89034"/>
                  <a:pt x="645584" y="-12037"/>
                  <a:pt x="619126" y="11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3FA38270-B534-85B1-B711-1CC6F61B9FFE}"/>
              </a:ext>
            </a:extLst>
          </p:cNvPr>
          <p:cNvSpPr/>
          <p:nvPr/>
        </p:nvSpPr>
        <p:spPr>
          <a:xfrm>
            <a:off x="5304724" y="3834311"/>
            <a:ext cx="214630" cy="279298"/>
          </a:xfrm>
          <a:custGeom>
            <a:avLst/>
            <a:gdLst>
              <a:gd name="connsiteX0" fmla="*/ 3876 w 214630"/>
              <a:gd name="connsiteY0" fmla="*/ 4264 h 279298"/>
              <a:gd name="connsiteX1" fmla="*/ 213426 w 214630"/>
              <a:gd name="connsiteY1" fmla="*/ 277314 h 279298"/>
              <a:gd name="connsiteX2" fmla="*/ 86426 w 214630"/>
              <a:gd name="connsiteY2" fmla="*/ 121739 h 279298"/>
              <a:gd name="connsiteX3" fmla="*/ 3876 w 214630"/>
              <a:gd name="connsiteY3" fmla="*/ 4264 h 27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630" h="279298">
                <a:moveTo>
                  <a:pt x="3876" y="4264"/>
                </a:moveTo>
                <a:cubicBezTo>
                  <a:pt x="25043" y="30193"/>
                  <a:pt x="199668" y="257735"/>
                  <a:pt x="213426" y="277314"/>
                </a:cubicBezTo>
                <a:cubicBezTo>
                  <a:pt x="227184" y="296893"/>
                  <a:pt x="119234" y="166189"/>
                  <a:pt x="86426" y="121739"/>
                </a:cubicBezTo>
                <a:cubicBezTo>
                  <a:pt x="53618" y="77289"/>
                  <a:pt x="-17291" y="-21665"/>
                  <a:pt x="3876" y="42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F578B1D7-BF35-6FB4-2761-02E79C461E04}"/>
              </a:ext>
            </a:extLst>
          </p:cNvPr>
          <p:cNvSpPr/>
          <p:nvPr/>
        </p:nvSpPr>
        <p:spPr>
          <a:xfrm>
            <a:off x="4883952" y="3727045"/>
            <a:ext cx="209286" cy="86181"/>
          </a:xfrm>
          <a:custGeom>
            <a:avLst/>
            <a:gdLst>
              <a:gd name="connsiteX0" fmla="*/ 208748 w 209286"/>
              <a:gd name="connsiteY0" fmla="*/ 405 h 86181"/>
              <a:gd name="connsiteX1" fmla="*/ 2373 w 209286"/>
              <a:gd name="connsiteY1" fmla="*/ 79780 h 86181"/>
              <a:gd name="connsiteX2" fmla="*/ 94448 w 209286"/>
              <a:gd name="connsiteY2" fmla="*/ 51205 h 86181"/>
              <a:gd name="connsiteX3" fmla="*/ 59523 w 209286"/>
              <a:gd name="connsiteY3" fmla="*/ 86130 h 86181"/>
              <a:gd name="connsiteX4" fmla="*/ 84923 w 209286"/>
              <a:gd name="connsiteY4" fmla="*/ 41680 h 86181"/>
              <a:gd name="connsiteX5" fmla="*/ 62698 w 209286"/>
              <a:gd name="connsiteY5" fmla="*/ 48030 h 86181"/>
              <a:gd name="connsiteX6" fmla="*/ 208748 w 209286"/>
              <a:gd name="connsiteY6" fmla="*/ 405 h 8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286" h="86181">
                <a:moveTo>
                  <a:pt x="208748" y="405"/>
                </a:moveTo>
                <a:cubicBezTo>
                  <a:pt x="198694" y="5697"/>
                  <a:pt x="21423" y="71313"/>
                  <a:pt x="2373" y="79780"/>
                </a:cubicBezTo>
                <a:cubicBezTo>
                  <a:pt x="-16677" y="88247"/>
                  <a:pt x="84923" y="50147"/>
                  <a:pt x="94448" y="51205"/>
                </a:cubicBezTo>
                <a:cubicBezTo>
                  <a:pt x="103973" y="52263"/>
                  <a:pt x="61110" y="87717"/>
                  <a:pt x="59523" y="86130"/>
                </a:cubicBezTo>
                <a:cubicBezTo>
                  <a:pt x="57936" y="84543"/>
                  <a:pt x="84394" y="48030"/>
                  <a:pt x="84923" y="41680"/>
                </a:cubicBezTo>
                <a:cubicBezTo>
                  <a:pt x="85452" y="35330"/>
                  <a:pt x="40473" y="52793"/>
                  <a:pt x="62698" y="48030"/>
                </a:cubicBezTo>
                <a:cubicBezTo>
                  <a:pt x="84923" y="43268"/>
                  <a:pt x="218802" y="-4887"/>
                  <a:pt x="208748" y="4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AAF8C3B3-21CF-60EE-D5C4-E92BA7290A77}"/>
              </a:ext>
            </a:extLst>
          </p:cNvPr>
          <p:cNvSpPr/>
          <p:nvPr/>
        </p:nvSpPr>
        <p:spPr>
          <a:xfrm>
            <a:off x="4686241" y="3898827"/>
            <a:ext cx="207450" cy="282924"/>
          </a:xfrm>
          <a:custGeom>
            <a:avLst/>
            <a:gdLst>
              <a:gd name="connsiteX0" fmla="*/ 59 w 207450"/>
              <a:gd name="connsiteY0" fmla="*/ 73 h 282924"/>
              <a:gd name="connsiteX1" fmla="*/ 155634 w 207450"/>
              <a:gd name="connsiteY1" fmla="*/ 181048 h 282924"/>
              <a:gd name="connsiteX2" fmla="*/ 206434 w 207450"/>
              <a:gd name="connsiteY2" fmla="*/ 282648 h 282924"/>
              <a:gd name="connsiteX3" fmla="*/ 174684 w 207450"/>
              <a:gd name="connsiteY3" fmla="*/ 203273 h 282924"/>
              <a:gd name="connsiteX4" fmla="*/ 59 w 207450"/>
              <a:gd name="connsiteY4" fmla="*/ 73 h 2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50" h="282924">
                <a:moveTo>
                  <a:pt x="59" y="73"/>
                </a:moveTo>
                <a:cubicBezTo>
                  <a:pt x="-3116" y="-3631"/>
                  <a:pt x="121238" y="133952"/>
                  <a:pt x="155634" y="181048"/>
                </a:cubicBezTo>
                <a:cubicBezTo>
                  <a:pt x="190030" y="228144"/>
                  <a:pt x="203259" y="278944"/>
                  <a:pt x="206434" y="282648"/>
                </a:cubicBezTo>
                <a:cubicBezTo>
                  <a:pt x="209609" y="286352"/>
                  <a:pt x="206963" y="252485"/>
                  <a:pt x="174684" y="203273"/>
                </a:cubicBezTo>
                <a:cubicBezTo>
                  <a:pt x="142405" y="154061"/>
                  <a:pt x="3234" y="3777"/>
                  <a:pt x="59" y="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9FA31417-D892-BEB0-56D1-897EA2B3ABCC}"/>
              </a:ext>
            </a:extLst>
          </p:cNvPr>
          <p:cNvSpPr/>
          <p:nvPr/>
        </p:nvSpPr>
        <p:spPr>
          <a:xfrm>
            <a:off x="4324263" y="3850414"/>
            <a:ext cx="356195" cy="108883"/>
          </a:xfrm>
          <a:custGeom>
            <a:avLst/>
            <a:gdLst>
              <a:gd name="connsiteX0" fmla="*/ 87 w 356195"/>
              <a:gd name="connsiteY0" fmla="*/ 70711 h 108883"/>
              <a:gd name="connsiteX1" fmla="*/ 155662 w 356195"/>
              <a:gd name="connsiteY1" fmla="*/ 10386 h 108883"/>
              <a:gd name="connsiteX2" fmla="*/ 235037 w 356195"/>
              <a:gd name="connsiteY2" fmla="*/ 26261 h 108883"/>
              <a:gd name="connsiteX3" fmla="*/ 311237 w 356195"/>
              <a:gd name="connsiteY3" fmla="*/ 73886 h 108883"/>
              <a:gd name="connsiteX4" fmla="*/ 311237 w 356195"/>
              <a:gd name="connsiteY4" fmla="*/ 58011 h 108883"/>
              <a:gd name="connsiteX5" fmla="*/ 355687 w 356195"/>
              <a:gd name="connsiteY5" fmla="*/ 108811 h 108883"/>
              <a:gd name="connsiteX6" fmla="*/ 327112 w 356195"/>
              <a:gd name="connsiteY6" fmla="*/ 67536 h 108883"/>
              <a:gd name="connsiteX7" fmla="*/ 212812 w 356195"/>
              <a:gd name="connsiteY7" fmla="*/ 861 h 108883"/>
              <a:gd name="connsiteX8" fmla="*/ 158837 w 356195"/>
              <a:gd name="connsiteY8" fmla="*/ 29436 h 108883"/>
              <a:gd name="connsiteX9" fmla="*/ 133437 w 356195"/>
              <a:gd name="connsiteY9" fmla="*/ 26261 h 108883"/>
              <a:gd name="connsiteX10" fmla="*/ 87 w 356195"/>
              <a:gd name="connsiteY10" fmla="*/ 70711 h 10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195" h="108883">
                <a:moveTo>
                  <a:pt x="87" y="70711"/>
                </a:moveTo>
                <a:cubicBezTo>
                  <a:pt x="3791" y="68065"/>
                  <a:pt x="116504" y="17794"/>
                  <a:pt x="155662" y="10386"/>
                </a:cubicBezTo>
                <a:cubicBezTo>
                  <a:pt x="194820" y="2978"/>
                  <a:pt x="209108" y="15678"/>
                  <a:pt x="235037" y="26261"/>
                </a:cubicBezTo>
                <a:cubicBezTo>
                  <a:pt x="260966" y="36844"/>
                  <a:pt x="311237" y="73886"/>
                  <a:pt x="311237" y="73886"/>
                </a:cubicBezTo>
                <a:cubicBezTo>
                  <a:pt x="323937" y="79178"/>
                  <a:pt x="303829" y="52190"/>
                  <a:pt x="311237" y="58011"/>
                </a:cubicBezTo>
                <a:cubicBezTo>
                  <a:pt x="318645" y="63832"/>
                  <a:pt x="353041" y="107224"/>
                  <a:pt x="355687" y="108811"/>
                </a:cubicBezTo>
                <a:cubicBezTo>
                  <a:pt x="358333" y="110399"/>
                  <a:pt x="350925" y="85528"/>
                  <a:pt x="327112" y="67536"/>
                </a:cubicBezTo>
                <a:cubicBezTo>
                  <a:pt x="303300" y="49544"/>
                  <a:pt x="240858" y="7211"/>
                  <a:pt x="212812" y="861"/>
                </a:cubicBezTo>
                <a:cubicBezTo>
                  <a:pt x="184766" y="-5489"/>
                  <a:pt x="172066" y="25203"/>
                  <a:pt x="158837" y="29436"/>
                </a:cubicBezTo>
                <a:cubicBezTo>
                  <a:pt x="145608" y="33669"/>
                  <a:pt x="155662" y="17265"/>
                  <a:pt x="133437" y="26261"/>
                </a:cubicBezTo>
                <a:cubicBezTo>
                  <a:pt x="111212" y="35257"/>
                  <a:pt x="-3617" y="73357"/>
                  <a:pt x="87" y="707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2D6A9D08-097F-2D42-67F8-8F439EBAA204}"/>
              </a:ext>
            </a:extLst>
          </p:cNvPr>
          <p:cNvSpPr/>
          <p:nvPr/>
        </p:nvSpPr>
        <p:spPr>
          <a:xfrm>
            <a:off x="4533304" y="3911021"/>
            <a:ext cx="96625" cy="221594"/>
          </a:xfrm>
          <a:custGeom>
            <a:avLst/>
            <a:gdLst>
              <a:gd name="connsiteX0" fmla="*/ 6946 w 96625"/>
              <a:gd name="connsiteY0" fmla="*/ 579 h 221594"/>
              <a:gd name="connsiteX1" fmla="*/ 3771 w 96625"/>
              <a:gd name="connsiteY1" fmla="*/ 83129 h 221594"/>
              <a:gd name="connsiteX2" fmla="*/ 38696 w 96625"/>
              <a:gd name="connsiteY2" fmla="*/ 146629 h 221594"/>
              <a:gd name="connsiteX3" fmla="*/ 95846 w 96625"/>
              <a:gd name="connsiteY3" fmla="*/ 219654 h 221594"/>
              <a:gd name="connsiteX4" fmla="*/ 67271 w 96625"/>
              <a:gd name="connsiteY4" fmla="*/ 194254 h 221594"/>
              <a:gd name="connsiteX5" fmla="*/ 3771 w 96625"/>
              <a:gd name="connsiteY5" fmla="*/ 127579 h 221594"/>
              <a:gd name="connsiteX6" fmla="*/ 6946 w 96625"/>
              <a:gd name="connsiteY6" fmla="*/ 579 h 22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625" h="221594">
                <a:moveTo>
                  <a:pt x="6946" y="579"/>
                </a:moveTo>
                <a:cubicBezTo>
                  <a:pt x="6946" y="-6829"/>
                  <a:pt x="-1521" y="58787"/>
                  <a:pt x="3771" y="83129"/>
                </a:cubicBezTo>
                <a:cubicBezTo>
                  <a:pt x="9063" y="107471"/>
                  <a:pt x="23350" y="123875"/>
                  <a:pt x="38696" y="146629"/>
                </a:cubicBezTo>
                <a:cubicBezTo>
                  <a:pt x="54042" y="169383"/>
                  <a:pt x="91084" y="211717"/>
                  <a:pt x="95846" y="219654"/>
                </a:cubicBezTo>
                <a:cubicBezTo>
                  <a:pt x="100609" y="227592"/>
                  <a:pt x="82617" y="209600"/>
                  <a:pt x="67271" y="194254"/>
                </a:cubicBezTo>
                <a:cubicBezTo>
                  <a:pt x="51925" y="178908"/>
                  <a:pt x="13825" y="157212"/>
                  <a:pt x="3771" y="127579"/>
                </a:cubicBezTo>
                <a:cubicBezTo>
                  <a:pt x="-6283" y="97946"/>
                  <a:pt x="6946" y="7987"/>
                  <a:pt x="6946" y="5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14372073-F9F7-2C2C-ED0A-AF2E8EB59A58}"/>
              </a:ext>
            </a:extLst>
          </p:cNvPr>
          <p:cNvSpPr/>
          <p:nvPr/>
        </p:nvSpPr>
        <p:spPr>
          <a:xfrm>
            <a:off x="4355920" y="3911600"/>
            <a:ext cx="194212" cy="100196"/>
          </a:xfrm>
          <a:custGeom>
            <a:avLst/>
            <a:gdLst>
              <a:gd name="connsiteX0" fmla="*/ 180 w 194212"/>
              <a:gd name="connsiteY0" fmla="*/ 3175 h 100196"/>
              <a:gd name="connsiteX1" fmla="*/ 187505 w 194212"/>
              <a:gd name="connsiteY1" fmla="*/ 98425 h 100196"/>
              <a:gd name="connsiteX2" fmla="*/ 152580 w 194212"/>
              <a:gd name="connsiteY2" fmla="*/ 60325 h 100196"/>
              <a:gd name="connsiteX3" fmla="*/ 152580 w 194212"/>
              <a:gd name="connsiteY3" fmla="*/ 0 h 100196"/>
              <a:gd name="connsiteX4" fmla="*/ 152580 w 194212"/>
              <a:gd name="connsiteY4" fmla="*/ 69850 h 100196"/>
              <a:gd name="connsiteX5" fmla="*/ 180 w 194212"/>
              <a:gd name="connsiteY5" fmla="*/ 3175 h 10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212" h="100196">
                <a:moveTo>
                  <a:pt x="180" y="3175"/>
                </a:moveTo>
                <a:cubicBezTo>
                  <a:pt x="6001" y="7937"/>
                  <a:pt x="162105" y="88900"/>
                  <a:pt x="187505" y="98425"/>
                </a:cubicBezTo>
                <a:cubicBezTo>
                  <a:pt x="212905" y="107950"/>
                  <a:pt x="158401" y="76729"/>
                  <a:pt x="152580" y="60325"/>
                </a:cubicBezTo>
                <a:cubicBezTo>
                  <a:pt x="146759" y="43921"/>
                  <a:pt x="152580" y="0"/>
                  <a:pt x="152580" y="0"/>
                </a:cubicBezTo>
                <a:cubicBezTo>
                  <a:pt x="152580" y="1587"/>
                  <a:pt x="173747" y="66675"/>
                  <a:pt x="152580" y="69850"/>
                </a:cubicBezTo>
                <a:cubicBezTo>
                  <a:pt x="131413" y="73025"/>
                  <a:pt x="-5641" y="-1587"/>
                  <a:pt x="180" y="31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DA3B5067-0709-97B0-5F8E-4CE4C7622FBF}"/>
              </a:ext>
            </a:extLst>
          </p:cNvPr>
          <p:cNvSpPr/>
          <p:nvPr/>
        </p:nvSpPr>
        <p:spPr>
          <a:xfrm>
            <a:off x="4581308" y="3863645"/>
            <a:ext cx="175751" cy="271792"/>
          </a:xfrm>
          <a:custGeom>
            <a:avLst/>
            <a:gdLst>
              <a:gd name="connsiteX0" fmla="*/ 217 w 175751"/>
              <a:gd name="connsiteY0" fmla="*/ 330 h 271792"/>
              <a:gd name="connsiteX1" fmla="*/ 143092 w 175751"/>
              <a:gd name="connsiteY1" fmla="*/ 162255 h 271792"/>
              <a:gd name="connsiteX2" fmla="*/ 155792 w 175751"/>
              <a:gd name="connsiteY2" fmla="*/ 235280 h 271792"/>
              <a:gd name="connsiteX3" fmla="*/ 146267 w 175751"/>
              <a:gd name="connsiteY3" fmla="*/ 251155 h 271792"/>
              <a:gd name="connsiteX4" fmla="*/ 111342 w 175751"/>
              <a:gd name="connsiteY4" fmla="*/ 260680 h 271792"/>
              <a:gd name="connsiteX5" fmla="*/ 12917 w 175751"/>
              <a:gd name="connsiteY5" fmla="*/ 270205 h 271792"/>
              <a:gd name="connsiteX6" fmla="*/ 155792 w 175751"/>
              <a:gd name="connsiteY6" fmla="*/ 267030 h 271792"/>
              <a:gd name="connsiteX7" fmla="*/ 162142 w 175751"/>
              <a:gd name="connsiteY7" fmla="*/ 225755 h 271792"/>
              <a:gd name="connsiteX8" fmla="*/ 38317 w 175751"/>
              <a:gd name="connsiteY8" fmla="*/ 44780 h 271792"/>
              <a:gd name="connsiteX9" fmla="*/ 108167 w 175751"/>
              <a:gd name="connsiteY9" fmla="*/ 117805 h 271792"/>
              <a:gd name="connsiteX10" fmla="*/ 217 w 175751"/>
              <a:gd name="connsiteY10" fmla="*/ 330 h 27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751" h="271792">
                <a:moveTo>
                  <a:pt x="217" y="330"/>
                </a:moveTo>
                <a:cubicBezTo>
                  <a:pt x="6038" y="7738"/>
                  <a:pt x="117163" y="123097"/>
                  <a:pt x="143092" y="162255"/>
                </a:cubicBezTo>
                <a:cubicBezTo>
                  <a:pt x="169021" y="201413"/>
                  <a:pt x="155263" y="220463"/>
                  <a:pt x="155792" y="235280"/>
                </a:cubicBezTo>
                <a:cubicBezTo>
                  <a:pt x="156321" y="250097"/>
                  <a:pt x="153675" y="246922"/>
                  <a:pt x="146267" y="251155"/>
                </a:cubicBezTo>
                <a:cubicBezTo>
                  <a:pt x="138859" y="255388"/>
                  <a:pt x="133567" y="257505"/>
                  <a:pt x="111342" y="260680"/>
                </a:cubicBezTo>
                <a:cubicBezTo>
                  <a:pt x="89117" y="263855"/>
                  <a:pt x="5509" y="269147"/>
                  <a:pt x="12917" y="270205"/>
                </a:cubicBezTo>
                <a:cubicBezTo>
                  <a:pt x="20325" y="271263"/>
                  <a:pt x="130921" y="274438"/>
                  <a:pt x="155792" y="267030"/>
                </a:cubicBezTo>
                <a:cubicBezTo>
                  <a:pt x="180663" y="259622"/>
                  <a:pt x="181721" y="262797"/>
                  <a:pt x="162142" y="225755"/>
                </a:cubicBezTo>
                <a:cubicBezTo>
                  <a:pt x="142563" y="188713"/>
                  <a:pt x="47313" y="62772"/>
                  <a:pt x="38317" y="44780"/>
                </a:cubicBezTo>
                <a:cubicBezTo>
                  <a:pt x="29321" y="26788"/>
                  <a:pt x="109225" y="123096"/>
                  <a:pt x="108167" y="117805"/>
                </a:cubicBezTo>
                <a:cubicBezTo>
                  <a:pt x="107109" y="112514"/>
                  <a:pt x="-5604" y="-7078"/>
                  <a:pt x="217" y="3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3F0604CB-363D-DC04-3778-02C62E915C36}"/>
              </a:ext>
            </a:extLst>
          </p:cNvPr>
          <p:cNvSpPr/>
          <p:nvPr/>
        </p:nvSpPr>
        <p:spPr>
          <a:xfrm>
            <a:off x="4616445" y="3914774"/>
            <a:ext cx="122293" cy="155553"/>
          </a:xfrm>
          <a:custGeom>
            <a:avLst/>
            <a:gdLst>
              <a:gd name="connsiteX0" fmla="*/ 5 w 122293"/>
              <a:gd name="connsiteY0" fmla="*/ 1 h 155553"/>
              <a:gd name="connsiteX1" fmla="*/ 57155 w 122293"/>
              <a:gd name="connsiteY1" fmla="*/ 142876 h 155553"/>
              <a:gd name="connsiteX2" fmla="*/ 28580 w 122293"/>
              <a:gd name="connsiteY2" fmla="*/ 149226 h 155553"/>
              <a:gd name="connsiteX3" fmla="*/ 117480 w 122293"/>
              <a:gd name="connsiteY3" fmla="*/ 149226 h 155553"/>
              <a:gd name="connsiteX4" fmla="*/ 111130 w 122293"/>
              <a:gd name="connsiteY4" fmla="*/ 127001 h 155553"/>
              <a:gd name="connsiteX5" fmla="*/ 101605 w 122293"/>
              <a:gd name="connsiteY5" fmla="*/ 146051 h 155553"/>
              <a:gd name="connsiteX6" fmla="*/ 53980 w 122293"/>
              <a:gd name="connsiteY6" fmla="*/ 139701 h 155553"/>
              <a:gd name="connsiteX7" fmla="*/ 5 w 122293"/>
              <a:gd name="connsiteY7" fmla="*/ 1 h 15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293" h="155553">
                <a:moveTo>
                  <a:pt x="5" y="1"/>
                </a:moveTo>
                <a:cubicBezTo>
                  <a:pt x="534" y="530"/>
                  <a:pt x="52393" y="118005"/>
                  <a:pt x="57155" y="142876"/>
                </a:cubicBezTo>
                <a:cubicBezTo>
                  <a:pt x="61917" y="167747"/>
                  <a:pt x="18526" y="148168"/>
                  <a:pt x="28580" y="149226"/>
                </a:cubicBezTo>
                <a:cubicBezTo>
                  <a:pt x="38634" y="150284"/>
                  <a:pt x="117480" y="149226"/>
                  <a:pt x="117480" y="149226"/>
                </a:cubicBezTo>
                <a:cubicBezTo>
                  <a:pt x="131238" y="145522"/>
                  <a:pt x="111130" y="127001"/>
                  <a:pt x="111130" y="127001"/>
                </a:cubicBezTo>
                <a:cubicBezTo>
                  <a:pt x="108484" y="126472"/>
                  <a:pt x="111130" y="143934"/>
                  <a:pt x="101605" y="146051"/>
                </a:cubicBezTo>
                <a:cubicBezTo>
                  <a:pt x="92080" y="148168"/>
                  <a:pt x="70913" y="161926"/>
                  <a:pt x="53980" y="139701"/>
                </a:cubicBezTo>
                <a:cubicBezTo>
                  <a:pt x="37047" y="117476"/>
                  <a:pt x="-524" y="-528"/>
                  <a:pt x="5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7F51BFFF-64C8-0333-2B45-41B33C1158DD}"/>
              </a:ext>
            </a:extLst>
          </p:cNvPr>
          <p:cNvSpPr/>
          <p:nvPr/>
        </p:nvSpPr>
        <p:spPr>
          <a:xfrm>
            <a:off x="4421405" y="3901602"/>
            <a:ext cx="173223" cy="54470"/>
          </a:xfrm>
          <a:custGeom>
            <a:avLst/>
            <a:gdLst>
              <a:gd name="connsiteX0" fmla="*/ 1370 w 173223"/>
              <a:gd name="connsiteY0" fmla="*/ 3648 h 54470"/>
              <a:gd name="connsiteX1" fmla="*/ 131545 w 173223"/>
              <a:gd name="connsiteY1" fmla="*/ 3648 h 54470"/>
              <a:gd name="connsiteX2" fmla="*/ 172820 w 173223"/>
              <a:gd name="connsiteY2" fmla="*/ 54448 h 54470"/>
              <a:gd name="connsiteX3" fmla="*/ 147420 w 173223"/>
              <a:gd name="connsiteY3" fmla="*/ 9998 h 54470"/>
              <a:gd name="connsiteX4" fmla="*/ 68045 w 173223"/>
              <a:gd name="connsiteY4" fmla="*/ 473 h 54470"/>
              <a:gd name="connsiteX5" fmla="*/ 1370 w 173223"/>
              <a:gd name="connsiteY5" fmla="*/ 3648 h 5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223" h="54470">
                <a:moveTo>
                  <a:pt x="1370" y="3648"/>
                </a:moveTo>
                <a:cubicBezTo>
                  <a:pt x="11953" y="4177"/>
                  <a:pt x="102970" y="-4819"/>
                  <a:pt x="131545" y="3648"/>
                </a:cubicBezTo>
                <a:cubicBezTo>
                  <a:pt x="160120" y="12115"/>
                  <a:pt x="170174" y="53390"/>
                  <a:pt x="172820" y="54448"/>
                </a:cubicBezTo>
                <a:cubicBezTo>
                  <a:pt x="175466" y="55506"/>
                  <a:pt x="164883" y="18994"/>
                  <a:pt x="147420" y="9998"/>
                </a:cubicBezTo>
                <a:cubicBezTo>
                  <a:pt x="129958" y="1002"/>
                  <a:pt x="91858" y="2061"/>
                  <a:pt x="68045" y="473"/>
                </a:cubicBezTo>
                <a:cubicBezTo>
                  <a:pt x="44232" y="-1115"/>
                  <a:pt x="-9213" y="3119"/>
                  <a:pt x="1370" y="36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B16785EC-16CF-790D-68CB-32A2B7BAF3EF}"/>
              </a:ext>
            </a:extLst>
          </p:cNvPr>
          <p:cNvSpPr/>
          <p:nvPr/>
        </p:nvSpPr>
        <p:spPr>
          <a:xfrm>
            <a:off x="4552888" y="3943350"/>
            <a:ext cx="105733" cy="117069"/>
          </a:xfrm>
          <a:custGeom>
            <a:avLst/>
            <a:gdLst>
              <a:gd name="connsiteX0" fmla="*/ 62 w 105733"/>
              <a:gd name="connsiteY0" fmla="*/ 3175 h 117069"/>
              <a:gd name="connsiteX1" fmla="*/ 101662 w 105733"/>
              <a:gd name="connsiteY1" fmla="*/ 111125 h 117069"/>
              <a:gd name="connsiteX2" fmla="*/ 82612 w 105733"/>
              <a:gd name="connsiteY2" fmla="*/ 92075 h 117069"/>
              <a:gd name="connsiteX3" fmla="*/ 54037 w 105733"/>
              <a:gd name="connsiteY3" fmla="*/ 0 h 117069"/>
              <a:gd name="connsiteX4" fmla="*/ 85787 w 105733"/>
              <a:gd name="connsiteY4" fmla="*/ 92075 h 117069"/>
              <a:gd name="connsiteX5" fmla="*/ 62 w 105733"/>
              <a:gd name="connsiteY5" fmla="*/ 3175 h 11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33" h="117069">
                <a:moveTo>
                  <a:pt x="62" y="3175"/>
                </a:moveTo>
                <a:cubicBezTo>
                  <a:pt x="2708" y="6350"/>
                  <a:pt x="101662" y="111125"/>
                  <a:pt x="101662" y="111125"/>
                </a:cubicBezTo>
                <a:cubicBezTo>
                  <a:pt x="115420" y="125942"/>
                  <a:pt x="90549" y="110596"/>
                  <a:pt x="82612" y="92075"/>
                </a:cubicBezTo>
                <a:cubicBezTo>
                  <a:pt x="74675" y="73554"/>
                  <a:pt x="53508" y="0"/>
                  <a:pt x="54037" y="0"/>
                </a:cubicBezTo>
                <a:cubicBezTo>
                  <a:pt x="54566" y="0"/>
                  <a:pt x="91608" y="89429"/>
                  <a:pt x="85787" y="92075"/>
                </a:cubicBezTo>
                <a:cubicBezTo>
                  <a:pt x="79966" y="94721"/>
                  <a:pt x="-2584" y="0"/>
                  <a:pt x="62" y="31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C5D0CCFA-2793-036F-EE7A-9B7034719E8F}"/>
              </a:ext>
            </a:extLst>
          </p:cNvPr>
          <p:cNvSpPr/>
          <p:nvPr/>
        </p:nvSpPr>
        <p:spPr>
          <a:xfrm>
            <a:off x="4591026" y="4038500"/>
            <a:ext cx="114346" cy="60037"/>
          </a:xfrm>
          <a:custGeom>
            <a:avLst/>
            <a:gdLst>
              <a:gd name="connsiteX0" fmla="*/ 24 w 114346"/>
              <a:gd name="connsiteY0" fmla="*/ 100 h 60037"/>
              <a:gd name="connsiteX1" fmla="*/ 50824 w 114346"/>
              <a:gd name="connsiteY1" fmla="*/ 54075 h 60037"/>
              <a:gd name="connsiteX2" fmla="*/ 114324 w 114346"/>
              <a:gd name="connsiteY2" fmla="*/ 57250 h 60037"/>
              <a:gd name="connsiteX3" fmla="*/ 57174 w 114346"/>
              <a:gd name="connsiteY3" fmla="*/ 41375 h 60037"/>
              <a:gd name="connsiteX4" fmla="*/ 24 w 114346"/>
              <a:gd name="connsiteY4" fmla="*/ 100 h 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6" h="60037">
                <a:moveTo>
                  <a:pt x="24" y="100"/>
                </a:moveTo>
                <a:cubicBezTo>
                  <a:pt x="-1034" y="2217"/>
                  <a:pt x="31774" y="44550"/>
                  <a:pt x="50824" y="54075"/>
                </a:cubicBezTo>
                <a:cubicBezTo>
                  <a:pt x="69874" y="63600"/>
                  <a:pt x="113266" y="59367"/>
                  <a:pt x="114324" y="57250"/>
                </a:cubicBezTo>
                <a:cubicBezTo>
                  <a:pt x="115382" y="55133"/>
                  <a:pt x="78870" y="53017"/>
                  <a:pt x="57174" y="41375"/>
                </a:cubicBezTo>
                <a:cubicBezTo>
                  <a:pt x="35478" y="29733"/>
                  <a:pt x="1082" y="-2017"/>
                  <a:pt x="24" y="1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6D4EEDF0-68A1-5278-B08A-BC21BD6648FE}"/>
              </a:ext>
            </a:extLst>
          </p:cNvPr>
          <p:cNvSpPr/>
          <p:nvPr/>
        </p:nvSpPr>
        <p:spPr>
          <a:xfrm>
            <a:off x="4303410" y="3796778"/>
            <a:ext cx="176603" cy="89876"/>
          </a:xfrm>
          <a:custGeom>
            <a:avLst/>
            <a:gdLst>
              <a:gd name="connsiteX0" fmla="*/ 1890 w 176603"/>
              <a:gd name="connsiteY0" fmla="*/ 13222 h 89876"/>
              <a:gd name="connsiteX1" fmla="*/ 128890 w 176603"/>
              <a:gd name="connsiteY1" fmla="*/ 522 h 89876"/>
              <a:gd name="connsiteX2" fmla="*/ 157465 w 176603"/>
              <a:gd name="connsiteY2" fmla="*/ 32272 h 89876"/>
              <a:gd name="connsiteX3" fmla="*/ 154290 w 176603"/>
              <a:gd name="connsiteY3" fmla="*/ 57672 h 89876"/>
              <a:gd name="connsiteX4" fmla="*/ 128890 w 176603"/>
              <a:gd name="connsiteY4" fmla="*/ 89422 h 89876"/>
              <a:gd name="connsiteX5" fmla="*/ 176515 w 176603"/>
              <a:gd name="connsiteY5" fmla="*/ 32272 h 89876"/>
              <a:gd name="connsiteX6" fmla="*/ 138415 w 176603"/>
              <a:gd name="connsiteY6" fmla="*/ 10047 h 89876"/>
              <a:gd name="connsiteX7" fmla="*/ 59040 w 176603"/>
              <a:gd name="connsiteY7" fmla="*/ 22747 h 89876"/>
              <a:gd name="connsiteX8" fmla="*/ 1890 w 176603"/>
              <a:gd name="connsiteY8" fmla="*/ 13222 h 8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03" h="89876">
                <a:moveTo>
                  <a:pt x="1890" y="13222"/>
                </a:moveTo>
                <a:cubicBezTo>
                  <a:pt x="13532" y="9518"/>
                  <a:pt x="102961" y="-2653"/>
                  <a:pt x="128890" y="522"/>
                </a:cubicBezTo>
                <a:cubicBezTo>
                  <a:pt x="154819" y="3697"/>
                  <a:pt x="153232" y="22747"/>
                  <a:pt x="157465" y="32272"/>
                </a:cubicBezTo>
                <a:cubicBezTo>
                  <a:pt x="161698" y="41797"/>
                  <a:pt x="159053" y="48147"/>
                  <a:pt x="154290" y="57672"/>
                </a:cubicBezTo>
                <a:cubicBezTo>
                  <a:pt x="149527" y="67197"/>
                  <a:pt x="125186" y="93655"/>
                  <a:pt x="128890" y="89422"/>
                </a:cubicBezTo>
                <a:cubicBezTo>
                  <a:pt x="132594" y="85189"/>
                  <a:pt x="174928" y="45501"/>
                  <a:pt x="176515" y="32272"/>
                </a:cubicBezTo>
                <a:cubicBezTo>
                  <a:pt x="178102" y="19043"/>
                  <a:pt x="157994" y="11634"/>
                  <a:pt x="138415" y="10047"/>
                </a:cubicBezTo>
                <a:cubicBezTo>
                  <a:pt x="118836" y="8460"/>
                  <a:pt x="82853" y="16926"/>
                  <a:pt x="59040" y="22747"/>
                </a:cubicBezTo>
                <a:cubicBezTo>
                  <a:pt x="35227" y="28568"/>
                  <a:pt x="-9752" y="16926"/>
                  <a:pt x="1890" y="132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E6537F78-0035-CFFF-4327-CA77392EBE75}"/>
              </a:ext>
            </a:extLst>
          </p:cNvPr>
          <p:cNvSpPr/>
          <p:nvPr/>
        </p:nvSpPr>
        <p:spPr>
          <a:xfrm>
            <a:off x="4321154" y="3819224"/>
            <a:ext cx="120317" cy="26002"/>
          </a:xfrm>
          <a:custGeom>
            <a:avLst/>
            <a:gdLst>
              <a:gd name="connsiteX0" fmla="*/ 21 w 120317"/>
              <a:gd name="connsiteY0" fmla="*/ 25701 h 26002"/>
              <a:gd name="connsiteX1" fmla="*/ 111146 w 120317"/>
              <a:gd name="connsiteY1" fmla="*/ 301 h 26002"/>
              <a:gd name="connsiteX2" fmla="*/ 101621 w 120317"/>
              <a:gd name="connsiteY2" fmla="*/ 13001 h 26002"/>
              <a:gd name="connsiteX3" fmla="*/ 21 w 120317"/>
              <a:gd name="connsiteY3" fmla="*/ 25701 h 2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317" h="26002">
                <a:moveTo>
                  <a:pt x="21" y="25701"/>
                </a:moveTo>
                <a:cubicBezTo>
                  <a:pt x="1609" y="23584"/>
                  <a:pt x="111146" y="301"/>
                  <a:pt x="111146" y="301"/>
                </a:cubicBezTo>
                <a:cubicBezTo>
                  <a:pt x="128079" y="-1816"/>
                  <a:pt x="119613" y="7709"/>
                  <a:pt x="101621" y="13001"/>
                </a:cubicBezTo>
                <a:cubicBezTo>
                  <a:pt x="83629" y="18293"/>
                  <a:pt x="-1567" y="27818"/>
                  <a:pt x="21" y="257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CE23C405-6B81-6AC9-61F3-94AFFCB9549B}"/>
              </a:ext>
            </a:extLst>
          </p:cNvPr>
          <p:cNvSpPr/>
          <p:nvPr/>
        </p:nvSpPr>
        <p:spPr>
          <a:xfrm>
            <a:off x="3692097" y="4097378"/>
            <a:ext cx="332537" cy="662522"/>
          </a:xfrm>
          <a:custGeom>
            <a:avLst/>
            <a:gdLst>
              <a:gd name="connsiteX0" fmla="*/ 263953 w 332537"/>
              <a:gd name="connsiteY0" fmla="*/ 52347 h 662522"/>
              <a:gd name="connsiteX1" fmla="*/ 330628 w 332537"/>
              <a:gd name="connsiteY1" fmla="*/ 11072 h 662522"/>
              <a:gd name="connsiteX2" fmla="*/ 181403 w 332537"/>
              <a:gd name="connsiteY2" fmla="*/ 252372 h 662522"/>
              <a:gd name="connsiteX3" fmla="*/ 428 w 332537"/>
              <a:gd name="connsiteY3" fmla="*/ 661947 h 662522"/>
              <a:gd name="connsiteX4" fmla="*/ 235378 w 332537"/>
              <a:gd name="connsiteY4" fmla="*/ 157122 h 662522"/>
              <a:gd name="connsiteX5" fmla="*/ 263953 w 332537"/>
              <a:gd name="connsiteY5" fmla="*/ 52347 h 66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37" h="662522">
                <a:moveTo>
                  <a:pt x="263953" y="52347"/>
                </a:moveTo>
                <a:cubicBezTo>
                  <a:pt x="279828" y="28005"/>
                  <a:pt x="344386" y="-22265"/>
                  <a:pt x="330628" y="11072"/>
                </a:cubicBezTo>
                <a:cubicBezTo>
                  <a:pt x="316870" y="44409"/>
                  <a:pt x="236436" y="143893"/>
                  <a:pt x="181403" y="252372"/>
                </a:cubicBezTo>
                <a:cubicBezTo>
                  <a:pt x="126370" y="360851"/>
                  <a:pt x="-8568" y="677822"/>
                  <a:pt x="428" y="661947"/>
                </a:cubicBezTo>
                <a:cubicBezTo>
                  <a:pt x="9424" y="646072"/>
                  <a:pt x="184049" y="259251"/>
                  <a:pt x="235378" y="157122"/>
                </a:cubicBezTo>
                <a:cubicBezTo>
                  <a:pt x="286707" y="54993"/>
                  <a:pt x="248078" y="76689"/>
                  <a:pt x="263953" y="523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A2209EEB-DEC9-0BF7-1CC1-DA04BA86FF94}"/>
              </a:ext>
            </a:extLst>
          </p:cNvPr>
          <p:cNvSpPr/>
          <p:nvPr/>
        </p:nvSpPr>
        <p:spPr>
          <a:xfrm>
            <a:off x="3656359" y="4623812"/>
            <a:ext cx="75174" cy="717316"/>
          </a:xfrm>
          <a:custGeom>
            <a:avLst/>
            <a:gdLst>
              <a:gd name="connsiteX0" fmla="*/ 74266 w 75174"/>
              <a:gd name="connsiteY0" fmla="*/ 2163 h 717316"/>
              <a:gd name="connsiteX1" fmla="*/ 17116 w 75174"/>
              <a:gd name="connsiteY1" fmla="*/ 173613 h 717316"/>
              <a:gd name="connsiteX2" fmla="*/ 7591 w 75174"/>
              <a:gd name="connsiteY2" fmla="*/ 462538 h 717316"/>
              <a:gd name="connsiteX3" fmla="*/ 1241 w 75174"/>
              <a:gd name="connsiteY3" fmla="*/ 392688 h 717316"/>
              <a:gd name="connsiteX4" fmla="*/ 1241 w 75174"/>
              <a:gd name="connsiteY4" fmla="*/ 716538 h 717316"/>
              <a:gd name="connsiteX5" fmla="*/ 4416 w 75174"/>
              <a:gd name="connsiteY5" fmla="*/ 284738 h 717316"/>
              <a:gd name="connsiteX6" fmla="*/ 48866 w 75174"/>
              <a:gd name="connsiteY6" fmla="*/ 91063 h 717316"/>
              <a:gd name="connsiteX7" fmla="*/ 74266 w 75174"/>
              <a:gd name="connsiteY7" fmla="*/ 2163 h 71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174" h="717316">
                <a:moveTo>
                  <a:pt x="74266" y="2163"/>
                </a:moveTo>
                <a:cubicBezTo>
                  <a:pt x="68974" y="15921"/>
                  <a:pt x="28228" y="96884"/>
                  <a:pt x="17116" y="173613"/>
                </a:cubicBezTo>
                <a:cubicBezTo>
                  <a:pt x="6003" y="250342"/>
                  <a:pt x="10237" y="426026"/>
                  <a:pt x="7591" y="462538"/>
                </a:cubicBezTo>
                <a:cubicBezTo>
                  <a:pt x="4945" y="499050"/>
                  <a:pt x="2299" y="350355"/>
                  <a:pt x="1241" y="392688"/>
                </a:cubicBezTo>
                <a:cubicBezTo>
                  <a:pt x="183" y="435021"/>
                  <a:pt x="712" y="734530"/>
                  <a:pt x="1241" y="716538"/>
                </a:cubicBezTo>
                <a:cubicBezTo>
                  <a:pt x="1770" y="698546"/>
                  <a:pt x="-3521" y="388984"/>
                  <a:pt x="4416" y="284738"/>
                </a:cubicBezTo>
                <a:cubicBezTo>
                  <a:pt x="12353" y="180492"/>
                  <a:pt x="37224" y="139217"/>
                  <a:pt x="48866" y="91063"/>
                </a:cubicBezTo>
                <a:cubicBezTo>
                  <a:pt x="60508" y="42909"/>
                  <a:pt x="79558" y="-11595"/>
                  <a:pt x="74266" y="21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ABE8CB16-D786-FC87-2F91-10491E9CE4D6}"/>
              </a:ext>
            </a:extLst>
          </p:cNvPr>
          <p:cNvSpPr/>
          <p:nvPr/>
        </p:nvSpPr>
        <p:spPr>
          <a:xfrm>
            <a:off x="4553712" y="4241025"/>
            <a:ext cx="234321" cy="945371"/>
          </a:xfrm>
          <a:custGeom>
            <a:avLst/>
            <a:gdLst>
              <a:gd name="connsiteX0" fmla="*/ 234188 w 234321"/>
              <a:gd name="connsiteY0" fmla="*/ 775 h 945371"/>
              <a:gd name="connsiteX1" fmla="*/ 69088 w 234321"/>
              <a:gd name="connsiteY1" fmla="*/ 429400 h 945371"/>
              <a:gd name="connsiteX2" fmla="*/ 2413 w 234321"/>
              <a:gd name="connsiteY2" fmla="*/ 734200 h 945371"/>
              <a:gd name="connsiteX3" fmla="*/ 18288 w 234321"/>
              <a:gd name="connsiteY3" fmla="*/ 673875 h 945371"/>
              <a:gd name="connsiteX4" fmla="*/ 53213 w 234321"/>
              <a:gd name="connsiteY4" fmla="*/ 943750 h 945371"/>
              <a:gd name="connsiteX5" fmla="*/ 40513 w 234321"/>
              <a:gd name="connsiteY5" fmla="*/ 772300 h 945371"/>
              <a:gd name="connsiteX6" fmla="*/ 69088 w 234321"/>
              <a:gd name="connsiteY6" fmla="*/ 486550 h 945371"/>
              <a:gd name="connsiteX7" fmla="*/ 34163 w 234321"/>
              <a:gd name="connsiteY7" fmla="*/ 565925 h 945371"/>
              <a:gd name="connsiteX8" fmla="*/ 119888 w 234321"/>
              <a:gd name="connsiteY8" fmla="*/ 261125 h 945371"/>
              <a:gd name="connsiteX9" fmla="*/ 97663 w 234321"/>
              <a:gd name="connsiteY9" fmla="*/ 321450 h 945371"/>
              <a:gd name="connsiteX10" fmla="*/ 234188 w 234321"/>
              <a:gd name="connsiteY10" fmla="*/ 775 h 94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321" h="945371">
                <a:moveTo>
                  <a:pt x="234188" y="775"/>
                </a:moveTo>
                <a:cubicBezTo>
                  <a:pt x="229425" y="18767"/>
                  <a:pt x="107717" y="307162"/>
                  <a:pt x="69088" y="429400"/>
                </a:cubicBezTo>
                <a:cubicBezTo>
                  <a:pt x="30459" y="551638"/>
                  <a:pt x="10880" y="693454"/>
                  <a:pt x="2413" y="734200"/>
                </a:cubicBezTo>
                <a:cubicBezTo>
                  <a:pt x="-6054" y="774946"/>
                  <a:pt x="9821" y="638950"/>
                  <a:pt x="18288" y="673875"/>
                </a:cubicBezTo>
                <a:cubicBezTo>
                  <a:pt x="26755" y="708800"/>
                  <a:pt x="49509" y="927346"/>
                  <a:pt x="53213" y="943750"/>
                </a:cubicBezTo>
                <a:cubicBezTo>
                  <a:pt x="56917" y="960154"/>
                  <a:pt x="37867" y="848500"/>
                  <a:pt x="40513" y="772300"/>
                </a:cubicBezTo>
                <a:cubicBezTo>
                  <a:pt x="43159" y="696100"/>
                  <a:pt x="70146" y="520946"/>
                  <a:pt x="69088" y="486550"/>
                </a:cubicBezTo>
                <a:cubicBezTo>
                  <a:pt x="68030" y="452154"/>
                  <a:pt x="25696" y="603496"/>
                  <a:pt x="34163" y="565925"/>
                </a:cubicBezTo>
                <a:cubicBezTo>
                  <a:pt x="42630" y="528354"/>
                  <a:pt x="109305" y="301871"/>
                  <a:pt x="119888" y="261125"/>
                </a:cubicBezTo>
                <a:cubicBezTo>
                  <a:pt x="130471" y="220379"/>
                  <a:pt x="80201" y="359550"/>
                  <a:pt x="97663" y="321450"/>
                </a:cubicBezTo>
                <a:cubicBezTo>
                  <a:pt x="115125" y="283350"/>
                  <a:pt x="238951" y="-17217"/>
                  <a:pt x="234188" y="7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DA512CA6-BB60-9A98-2DF1-DFC97380EF0B}"/>
              </a:ext>
            </a:extLst>
          </p:cNvPr>
          <p:cNvSpPr/>
          <p:nvPr/>
        </p:nvSpPr>
        <p:spPr>
          <a:xfrm>
            <a:off x="4135908" y="4153229"/>
            <a:ext cx="42519" cy="347998"/>
          </a:xfrm>
          <a:custGeom>
            <a:avLst/>
            <a:gdLst>
              <a:gd name="connsiteX0" fmla="*/ 42392 w 42519"/>
              <a:gd name="connsiteY0" fmla="*/ 6021 h 347998"/>
              <a:gd name="connsiteX1" fmla="*/ 1117 w 42519"/>
              <a:gd name="connsiteY1" fmla="*/ 345746 h 347998"/>
              <a:gd name="connsiteX2" fmla="*/ 13817 w 42519"/>
              <a:gd name="connsiteY2" fmla="*/ 145721 h 347998"/>
              <a:gd name="connsiteX3" fmla="*/ 42392 w 42519"/>
              <a:gd name="connsiteY3" fmla="*/ 6021 h 3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9" h="347998">
                <a:moveTo>
                  <a:pt x="42392" y="6021"/>
                </a:moveTo>
                <a:cubicBezTo>
                  <a:pt x="40275" y="39358"/>
                  <a:pt x="5879" y="322463"/>
                  <a:pt x="1117" y="345746"/>
                </a:cubicBezTo>
                <a:cubicBezTo>
                  <a:pt x="-3646" y="369029"/>
                  <a:pt x="7996" y="205517"/>
                  <a:pt x="13817" y="145721"/>
                </a:cubicBezTo>
                <a:cubicBezTo>
                  <a:pt x="19638" y="85925"/>
                  <a:pt x="44509" y="-27316"/>
                  <a:pt x="42392" y="60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ECA16943-A7CB-70A6-E86A-5685F5B1724A}"/>
              </a:ext>
            </a:extLst>
          </p:cNvPr>
          <p:cNvSpPr/>
          <p:nvPr/>
        </p:nvSpPr>
        <p:spPr>
          <a:xfrm>
            <a:off x="4160293" y="4174085"/>
            <a:ext cx="84902" cy="318916"/>
          </a:xfrm>
          <a:custGeom>
            <a:avLst/>
            <a:gdLst>
              <a:gd name="connsiteX0" fmla="*/ 84682 w 84902"/>
              <a:gd name="connsiteY0" fmla="*/ 1040 h 318916"/>
              <a:gd name="connsiteX1" fmla="*/ 30707 w 84902"/>
              <a:gd name="connsiteY1" fmla="*/ 89940 h 318916"/>
              <a:gd name="connsiteX2" fmla="*/ 2132 w 84902"/>
              <a:gd name="connsiteY2" fmla="*/ 318540 h 318916"/>
              <a:gd name="connsiteX3" fmla="*/ 8482 w 84902"/>
              <a:gd name="connsiteY3" fmla="*/ 140740 h 318916"/>
              <a:gd name="connsiteX4" fmla="*/ 84682 w 84902"/>
              <a:gd name="connsiteY4" fmla="*/ 1040 h 31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02" h="318916">
                <a:moveTo>
                  <a:pt x="84682" y="1040"/>
                </a:moveTo>
                <a:cubicBezTo>
                  <a:pt x="88386" y="-7427"/>
                  <a:pt x="44465" y="37023"/>
                  <a:pt x="30707" y="89940"/>
                </a:cubicBezTo>
                <a:cubicBezTo>
                  <a:pt x="16949" y="142857"/>
                  <a:pt x="5836" y="310073"/>
                  <a:pt x="2132" y="318540"/>
                </a:cubicBezTo>
                <a:cubicBezTo>
                  <a:pt x="-1572" y="327007"/>
                  <a:pt x="-1043" y="190482"/>
                  <a:pt x="8482" y="140740"/>
                </a:cubicBezTo>
                <a:cubicBezTo>
                  <a:pt x="18007" y="90998"/>
                  <a:pt x="80978" y="9507"/>
                  <a:pt x="84682" y="10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79DDDE5E-82B1-9340-1C09-2845A9EFDD6D}"/>
              </a:ext>
            </a:extLst>
          </p:cNvPr>
          <p:cNvSpPr/>
          <p:nvPr/>
        </p:nvSpPr>
        <p:spPr>
          <a:xfrm>
            <a:off x="4051192" y="4245015"/>
            <a:ext cx="25736" cy="801787"/>
          </a:xfrm>
          <a:custGeom>
            <a:avLst/>
            <a:gdLst>
              <a:gd name="connsiteX0" fmla="*/ 108 w 25736"/>
              <a:gd name="connsiteY0" fmla="*/ 3135 h 801787"/>
              <a:gd name="connsiteX1" fmla="*/ 25508 w 25736"/>
              <a:gd name="connsiteY1" fmla="*/ 409535 h 801787"/>
              <a:gd name="connsiteX2" fmla="*/ 12808 w 25736"/>
              <a:gd name="connsiteY2" fmla="*/ 800060 h 801787"/>
              <a:gd name="connsiteX3" fmla="*/ 15983 w 25736"/>
              <a:gd name="connsiteY3" fmla="*/ 250785 h 801787"/>
              <a:gd name="connsiteX4" fmla="*/ 108 w 25736"/>
              <a:gd name="connsiteY4" fmla="*/ 3135 h 80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6" h="801787">
                <a:moveTo>
                  <a:pt x="108" y="3135"/>
                </a:moveTo>
                <a:cubicBezTo>
                  <a:pt x="1696" y="29593"/>
                  <a:pt x="23391" y="276714"/>
                  <a:pt x="25508" y="409535"/>
                </a:cubicBezTo>
                <a:cubicBezTo>
                  <a:pt x="27625" y="542356"/>
                  <a:pt x="14396" y="826518"/>
                  <a:pt x="12808" y="800060"/>
                </a:cubicBezTo>
                <a:cubicBezTo>
                  <a:pt x="11221" y="773602"/>
                  <a:pt x="17041" y="378843"/>
                  <a:pt x="15983" y="250785"/>
                </a:cubicBezTo>
                <a:cubicBezTo>
                  <a:pt x="14925" y="122727"/>
                  <a:pt x="-1480" y="-23323"/>
                  <a:pt x="108" y="31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0610214A-405A-A3AB-8019-6110B84D20CB}"/>
              </a:ext>
            </a:extLst>
          </p:cNvPr>
          <p:cNvSpPr/>
          <p:nvPr/>
        </p:nvSpPr>
        <p:spPr>
          <a:xfrm>
            <a:off x="3730492" y="4190987"/>
            <a:ext cx="295409" cy="962076"/>
          </a:xfrm>
          <a:custGeom>
            <a:avLst/>
            <a:gdLst>
              <a:gd name="connsiteX0" fmla="*/ 295408 w 295409"/>
              <a:gd name="connsiteY0" fmla="*/ 13 h 962076"/>
              <a:gd name="connsiteX1" fmla="*/ 60458 w 295409"/>
              <a:gd name="connsiteY1" fmla="*/ 539763 h 962076"/>
              <a:gd name="connsiteX2" fmla="*/ 133 w 295409"/>
              <a:gd name="connsiteY2" fmla="*/ 962038 h 962076"/>
              <a:gd name="connsiteX3" fmla="*/ 44583 w 295409"/>
              <a:gd name="connsiteY3" fmla="*/ 517538 h 962076"/>
              <a:gd name="connsiteX4" fmla="*/ 57283 w 295409"/>
              <a:gd name="connsiteY4" fmla="*/ 555638 h 962076"/>
              <a:gd name="connsiteX5" fmla="*/ 295408 w 295409"/>
              <a:gd name="connsiteY5" fmla="*/ 13 h 96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409" h="962076">
                <a:moveTo>
                  <a:pt x="295408" y="13"/>
                </a:moveTo>
                <a:cubicBezTo>
                  <a:pt x="295937" y="-2633"/>
                  <a:pt x="109670" y="379426"/>
                  <a:pt x="60458" y="539763"/>
                </a:cubicBezTo>
                <a:cubicBezTo>
                  <a:pt x="11245" y="700101"/>
                  <a:pt x="2779" y="965742"/>
                  <a:pt x="133" y="962038"/>
                </a:cubicBezTo>
                <a:cubicBezTo>
                  <a:pt x="-2513" y="958334"/>
                  <a:pt x="35058" y="585271"/>
                  <a:pt x="44583" y="517538"/>
                </a:cubicBezTo>
                <a:cubicBezTo>
                  <a:pt x="54108" y="449805"/>
                  <a:pt x="17066" y="638717"/>
                  <a:pt x="57283" y="555638"/>
                </a:cubicBezTo>
                <a:cubicBezTo>
                  <a:pt x="97500" y="472559"/>
                  <a:pt x="294879" y="2659"/>
                  <a:pt x="295408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E0768730-A6B9-BB12-618C-320346F32A4D}"/>
              </a:ext>
            </a:extLst>
          </p:cNvPr>
          <p:cNvSpPr/>
          <p:nvPr/>
        </p:nvSpPr>
        <p:spPr>
          <a:xfrm>
            <a:off x="3639281" y="5237797"/>
            <a:ext cx="719010" cy="137484"/>
          </a:xfrm>
          <a:custGeom>
            <a:avLst/>
            <a:gdLst>
              <a:gd name="connsiteX0" fmla="*/ 5619 w 719010"/>
              <a:gd name="connsiteY0" fmla="*/ 953 h 137484"/>
              <a:gd name="connsiteX1" fmla="*/ 253269 w 719010"/>
              <a:gd name="connsiteY1" fmla="*/ 77153 h 137484"/>
              <a:gd name="connsiteX2" fmla="*/ 221519 w 719010"/>
              <a:gd name="connsiteY2" fmla="*/ 96203 h 137484"/>
              <a:gd name="connsiteX3" fmla="*/ 297719 w 719010"/>
              <a:gd name="connsiteY3" fmla="*/ 99378 h 137484"/>
              <a:gd name="connsiteX4" fmla="*/ 370744 w 719010"/>
              <a:gd name="connsiteY4" fmla="*/ 137478 h 137484"/>
              <a:gd name="connsiteX5" fmla="*/ 380269 w 719010"/>
              <a:gd name="connsiteY5" fmla="*/ 102553 h 137484"/>
              <a:gd name="connsiteX6" fmla="*/ 716819 w 719010"/>
              <a:gd name="connsiteY6" fmla="*/ 108903 h 137484"/>
              <a:gd name="connsiteX7" fmla="*/ 513619 w 719010"/>
              <a:gd name="connsiteY7" fmla="*/ 93028 h 137484"/>
              <a:gd name="connsiteX8" fmla="*/ 278669 w 719010"/>
              <a:gd name="connsiteY8" fmla="*/ 93028 h 137484"/>
              <a:gd name="connsiteX9" fmla="*/ 167544 w 719010"/>
              <a:gd name="connsiteY9" fmla="*/ 23178 h 137484"/>
              <a:gd name="connsiteX10" fmla="*/ 88169 w 719010"/>
              <a:gd name="connsiteY10" fmla="*/ 35878 h 137484"/>
              <a:gd name="connsiteX11" fmla="*/ 5619 w 719010"/>
              <a:gd name="connsiteY11" fmla="*/ 953 h 1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9010" h="137484">
                <a:moveTo>
                  <a:pt x="5619" y="953"/>
                </a:moveTo>
                <a:cubicBezTo>
                  <a:pt x="33136" y="7832"/>
                  <a:pt x="217286" y="61278"/>
                  <a:pt x="253269" y="77153"/>
                </a:cubicBezTo>
                <a:cubicBezTo>
                  <a:pt x="289252" y="93028"/>
                  <a:pt x="214111" y="92499"/>
                  <a:pt x="221519" y="96203"/>
                </a:cubicBezTo>
                <a:cubicBezTo>
                  <a:pt x="228927" y="99907"/>
                  <a:pt x="272848" y="92499"/>
                  <a:pt x="297719" y="99378"/>
                </a:cubicBezTo>
                <a:cubicBezTo>
                  <a:pt x="322590" y="106257"/>
                  <a:pt x="356986" y="136949"/>
                  <a:pt x="370744" y="137478"/>
                </a:cubicBezTo>
                <a:cubicBezTo>
                  <a:pt x="384502" y="138007"/>
                  <a:pt x="322590" y="107315"/>
                  <a:pt x="380269" y="102553"/>
                </a:cubicBezTo>
                <a:cubicBezTo>
                  <a:pt x="437948" y="97791"/>
                  <a:pt x="694594" y="110490"/>
                  <a:pt x="716819" y="108903"/>
                </a:cubicBezTo>
                <a:cubicBezTo>
                  <a:pt x="739044" y="107316"/>
                  <a:pt x="586644" y="95674"/>
                  <a:pt x="513619" y="93028"/>
                </a:cubicBezTo>
                <a:cubicBezTo>
                  <a:pt x="440594" y="90382"/>
                  <a:pt x="336348" y="104670"/>
                  <a:pt x="278669" y="93028"/>
                </a:cubicBezTo>
                <a:cubicBezTo>
                  <a:pt x="220990" y="81386"/>
                  <a:pt x="199294" y="32703"/>
                  <a:pt x="167544" y="23178"/>
                </a:cubicBezTo>
                <a:cubicBezTo>
                  <a:pt x="135794" y="13653"/>
                  <a:pt x="117273" y="45403"/>
                  <a:pt x="88169" y="35878"/>
                </a:cubicBezTo>
                <a:cubicBezTo>
                  <a:pt x="59065" y="26353"/>
                  <a:pt x="-21898" y="-5926"/>
                  <a:pt x="5619" y="9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40007579-F467-70B9-546F-640CB3C01E54}"/>
              </a:ext>
            </a:extLst>
          </p:cNvPr>
          <p:cNvSpPr/>
          <p:nvPr/>
        </p:nvSpPr>
        <p:spPr>
          <a:xfrm>
            <a:off x="4292020" y="4867268"/>
            <a:ext cx="67259" cy="286250"/>
          </a:xfrm>
          <a:custGeom>
            <a:avLst/>
            <a:gdLst>
              <a:gd name="connsiteX0" fmla="*/ 38680 w 67259"/>
              <a:gd name="connsiteY0" fmla="*/ 7 h 286250"/>
              <a:gd name="connsiteX1" fmla="*/ 19630 w 67259"/>
              <a:gd name="connsiteY1" fmla="*/ 155582 h 286250"/>
              <a:gd name="connsiteX2" fmla="*/ 67255 w 67259"/>
              <a:gd name="connsiteY2" fmla="*/ 285757 h 286250"/>
              <a:gd name="connsiteX3" fmla="*/ 22805 w 67259"/>
              <a:gd name="connsiteY3" fmla="*/ 203207 h 286250"/>
              <a:gd name="connsiteX4" fmla="*/ 580 w 67259"/>
              <a:gd name="connsiteY4" fmla="*/ 161932 h 286250"/>
              <a:gd name="connsiteX5" fmla="*/ 38680 w 67259"/>
              <a:gd name="connsiteY5" fmla="*/ 7 h 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59" h="286250">
                <a:moveTo>
                  <a:pt x="38680" y="7"/>
                </a:moveTo>
                <a:cubicBezTo>
                  <a:pt x="41855" y="-1051"/>
                  <a:pt x="14868" y="107957"/>
                  <a:pt x="19630" y="155582"/>
                </a:cubicBezTo>
                <a:cubicBezTo>
                  <a:pt x="24392" y="203207"/>
                  <a:pt x="66726" y="277820"/>
                  <a:pt x="67255" y="285757"/>
                </a:cubicBezTo>
                <a:cubicBezTo>
                  <a:pt x="67784" y="293695"/>
                  <a:pt x="22805" y="203207"/>
                  <a:pt x="22805" y="203207"/>
                </a:cubicBezTo>
                <a:cubicBezTo>
                  <a:pt x="11693" y="182570"/>
                  <a:pt x="-3124" y="198444"/>
                  <a:pt x="580" y="161932"/>
                </a:cubicBezTo>
                <a:cubicBezTo>
                  <a:pt x="4284" y="125420"/>
                  <a:pt x="35505" y="1065"/>
                  <a:pt x="38680" y="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BDDC451A-FBA9-C9B3-7524-493973532F99}"/>
              </a:ext>
            </a:extLst>
          </p:cNvPr>
          <p:cNvSpPr/>
          <p:nvPr/>
        </p:nvSpPr>
        <p:spPr>
          <a:xfrm>
            <a:off x="3939953" y="4425942"/>
            <a:ext cx="582592" cy="146760"/>
          </a:xfrm>
          <a:custGeom>
            <a:avLst/>
            <a:gdLst>
              <a:gd name="connsiteX0" fmla="*/ 222 w 582592"/>
              <a:gd name="connsiteY0" fmla="*/ 8 h 146760"/>
              <a:gd name="connsiteX1" fmla="*/ 336772 w 582592"/>
              <a:gd name="connsiteY1" fmla="*/ 117483 h 146760"/>
              <a:gd name="connsiteX2" fmla="*/ 581247 w 582592"/>
              <a:gd name="connsiteY2" fmla="*/ 107958 h 146760"/>
              <a:gd name="connsiteX3" fmla="*/ 422497 w 582592"/>
              <a:gd name="connsiteY3" fmla="*/ 114308 h 146760"/>
              <a:gd name="connsiteX4" fmla="*/ 158972 w 582592"/>
              <a:gd name="connsiteY4" fmla="*/ 146058 h 146760"/>
              <a:gd name="connsiteX5" fmla="*/ 282797 w 582592"/>
              <a:gd name="connsiteY5" fmla="*/ 123833 h 146760"/>
              <a:gd name="connsiteX6" fmla="*/ 222 w 582592"/>
              <a:gd name="connsiteY6" fmla="*/ 8 h 1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592" h="146760">
                <a:moveTo>
                  <a:pt x="222" y="8"/>
                </a:moveTo>
                <a:cubicBezTo>
                  <a:pt x="9218" y="-1050"/>
                  <a:pt x="239935" y="99491"/>
                  <a:pt x="336772" y="117483"/>
                </a:cubicBezTo>
                <a:cubicBezTo>
                  <a:pt x="433610" y="135475"/>
                  <a:pt x="581247" y="107958"/>
                  <a:pt x="581247" y="107958"/>
                </a:cubicBezTo>
                <a:cubicBezTo>
                  <a:pt x="595535" y="107429"/>
                  <a:pt x="492876" y="107958"/>
                  <a:pt x="422497" y="114308"/>
                </a:cubicBezTo>
                <a:cubicBezTo>
                  <a:pt x="352118" y="120658"/>
                  <a:pt x="182255" y="144471"/>
                  <a:pt x="158972" y="146058"/>
                </a:cubicBezTo>
                <a:cubicBezTo>
                  <a:pt x="135689" y="147646"/>
                  <a:pt x="307139" y="148704"/>
                  <a:pt x="282797" y="123833"/>
                </a:cubicBezTo>
                <a:cubicBezTo>
                  <a:pt x="258455" y="98962"/>
                  <a:pt x="-8774" y="1066"/>
                  <a:pt x="222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B0682FB1-0741-5268-7342-78BF8EE24186}"/>
              </a:ext>
            </a:extLst>
          </p:cNvPr>
          <p:cNvSpPr/>
          <p:nvPr/>
        </p:nvSpPr>
        <p:spPr>
          <a:xfrm>
            <a:off x="3785960" y="4565473"/>
            <a:ext cx="157390" cy="660697"/>
          </a:xfrm>
          <a:custGeom>
            <a:avLst/>
            <a:gdLst>
              <a:gd name="connsiteX0" fmla="*/ 157390 w 157390"/>
              <a:gd name="connsiteY0" fmla="*/ 177 h 660697"/>
              <a:gd name="connsiteX1" fmla="*/ 14515 w 157390"/>
              <a:gd name="connsiteY1" fmla="*/ 311327 h 660697"/>
              <a:gd name="connsiteX2" fmla="*/ 11340 w 157390"/>
              <a:gd name="connsiteY2" fmla="*/ 660577 h 660697"/>
              <a:gd name="connsiteX3" fmla="*/ 14515 w 157390"/>
              <a:gd name="connsiteY3" fmla="*/ 273227 h 660697"/>
              <a:gd name="connsiteX4" fmla="*/ 157390 w 157390"/>
              <a:gd name="connsiteY4" fmla="*/ 177 h 66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90" h="660697">
                <a:moveTo>
                  <a:pt x="157390" y="177"/>
                </a:moveTo>
                <a:cubicBezTo>
                  <a:pt x="157390" y="6527"/>
                  <a:pt x="38857" y="201260"/>
                  <a:pt x="14515" y="311327"/>
                </a:cubicBezTo>
                <a:cubicBezTo>
                  <a:pt x="-9827" y="421394"/>
                  <a:pt x="11340" y="666927"/>
                  <a:pt x="11340" y="660577"/>
                </a:cubicBezTo>
                <a:cubicBezTo>
                  <a:pt x="11340" y="654227"/>
                  <a:pt x="-16177" y="387527"/>
                  <a:pt x="14515" y="273227"/>
                </a:cubicBezTo>
                <a:cubicBezTo>
                  <a:pt x="45207" y="158927"/>
                  <a:pt x="157390" y="-6173"/>
                  <a:pt x="157390" y="1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DFAE5A9E-92C6-E613-A888-A57AE74E74BA}"/>
              </a:ext>
            </a:extLst>
          </p:cNvPr>
          <p:cNvSpPr/>
          <p:nvPr/>
        </p:nvSpPr>
        <p:spPr>
          <a:xfrm>
            <a:off x="4259377" y="4333737"/>
            <a:ext cx="96725" cy="208402"/>
          </a:xfrm>
          <a:custGeom>
            <a:avLst/>
            <a:gdLst>
              <a:gd name="connsiteX0" fmla="*/ 96723 w 96725"/>
              <a:gd name="connsiteY0" fmla="*/ 138 h 208402"/>
              <a:gd name="connsiteX1" fmla="*/ 10998 w 96725"/>
              <a:gd name="connsiteY1" fmla="*/ 174763 h 208402"/>
              <a:gd name="connsiteX2" fmla="*/ 1473 w 96725"/>
              <a:gd name="connsiteY2" fmla="*/ 206513 h 208402"/>
              <a:gd name="connsiteX3" fmla="*/ 14173 w 96725"/>
              <a:gd name="connsiteY3" fmla="*/ 146188 h 208402"/>
              <a:gd name="connsiteX4" fmla="*/ 96723 w 96725"/>
              <a:gd name="connsiteY4" fmla="*/ 138 h 20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25" h="208402">
                <a:moveTo>
                  <a:pt x="96723" y="138"/>
                </a:moveTo>
                <a:cubicBezTo>
                  <a:pt x="96194" y="4901"/>
                  <a:pt x="26873" y="140367"/>
                  <a:pt x="10998" y="174763"/>
                </a:cubicBezTo>
                <a:cubicBezTo>
                  <a:pt x="-4877" y="209159"/>
                  <a:pt x="944" y="211276"/>
                  <a:pt x="1473" y="206513"/>
                </a:cubicBezTo>
                <a:cubicBezTo>
                  <a:pt x="2002" y="201751"/>
                  <a:pt x="1473" y="177409"/>
                  <a:pt x="14173" y="146188"/>
                </a:cubicBezTo>
                <a:cubicBezTo>
                  <a:pt x="26873" y="114967"/>
                  <a:pt x="97252" y="-4625"/>
                  <a:pt x="96723" y="1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1CE37F69-B768-0044-52B0-C97288A59660}"/>
              </a:ext>
            </a:extLst>
          </p:cNvPr>
          <p:cNvSpPr/>
          <p:nvPr/>
        </p:nvSpPr>
        <p:spPr>
          <a:xfrm>
            <a:off x="4119928" y="4675968"/>
            <a:ext cx="14192" cy="276419"/>
          </a:xfrm>
          <a:custGeom>
            <a:avLst/>
            <a:gdLst>
              <a:gd name="connsiteX0" fmla="*/ 7572 w 14192"/>
              <a:gd name="connsiteY0" fmla="*/ 807 h 276419"/>
              <a:gd name="connsiteX1" fmla="*/ 1222 w 14192"/>
              <a:gd name="connsiteY1" fmla="*/ 213532 h 276419"/>
              <a:gd name="connsiteX2" fmla="*/ 1222 w 14192"/>
              <a:gd name="connsiteY2" fmla="*/ 273857 h 276419"/>
              <a:gd name="connsiteX3" fmla="*/ 13922 w 14192"/>
              <a:gd name="connsiteY3" fmla="*/ 146857 h 276419"/>
              <a:gd name="connsiteX4" fmla="*/ 7572 w 14192"/>
              <a:gd name="connsiteY4" fmla="*/ 807 h 27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2" h="276419">
                <a:moveTo>
                  <a:pt x="7572" y="807"/>
                </a:moveTo>
                <a:cubicBezTo>
                  <a:pt x="5455" y="11919"/>
                  <a:pt x="2280" y="168024"/>
                  <a:pt x="1222" y="213532"/>
                </a:cubicBezTo>
                <a:cubicBezTo>
                  <a:pt x="164" y="259040"/>
                  <a:pt x="-895" y="284969"/>
                  <a:pt x="1222" y="273857"/>
                </a:cubicBezTo>
                <a:cubicBezTo>
                  <a:pt x="3339" y="262745"/>
                  <a:pt x="12335" y="197657"/>
                  <a:pt x="13922" y="146857"/>
                </a:cubicBezTo>
                <a:cubicBezTo>
                  <a:pt x="15510" y="96057"/>
                  <a:pt x="9689" y="-10305"/>
                  <a:pt x="7572" y="8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15D87D13-9078-2FF1-5447-3F98806F8D88}"/>
              </a:ext>
            </a:extLst>
          </p:cNvPr>
          <p:cNvSpPr/>
          <p:nvPr/>
        </p:nvSpPr>
        <p:spPr>
          <a:xfrm>
            <a:off x="4180027" y="4632316"/>
            <a:ext cx="419318" cy="29953"/>
          </a:xfrm>
          <a:custGeom>
            <a:avLst/>
            <a:gdLst>
              <a:gd name="connsiteX0" fmla="*/ 10973 w 419318"/>
              <a:gd name="connsiteY0" fmla="*/ 25409 h 29953"/>
              <a:gd name="connsiteX1" fmla="*/ 64948 w 419318"/>
              <a:gd name="connsiteY1" fmla="*/ 28584 h 29953"/>
              <a:gd name="connsiteX2" fmla="*/ 417373 w 419318"/>
              <a:gd name="connsiteY2" fmla="*/ 9 h 29953"/>
              <a:gd name="connsiteX3" fmla="*/ 198298 w 419318"/>
              <a:gd name="connsiteY3" fmla="*/ 25409 h 29953"/>
              <a:gd name="connsiteX4" fmla="*/ 10973 w 419318"/>
              <a:gd name="connsiteY4" fmla="*/ 25409 h 2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318" h="29953">
                <a:moveTo>
                  <a:pt x="10973" y="25409"/>
                </a:moveTo>
                <a:cubicBezTo>
                  <a:pt x="-11252" y="25938"/>
                  <a:pt x="-2785" y="32817"/>
                  <a:pt x="64948" y="28584"/>
                </a:cubicBezTo>
                <a:cubicBezTo>
                  <a:pt x="132681" y="24351"/>
                  <a:pt x="395148" y="538"/>
                  <a:pt x="417373" y="9"/>
                </a:cubicBezTo>
                <a:cubicBezTo>
                  <a:pt x="439598" y="-520"/>
                  <a:pt x="265502" y="20646"/>
                  <a:pt x="198298" y="25409"/>
                </a:cubicBezTo>
                <a:cubicBezTo>
                  <a:pt x="131094" y="30172"/>
                  <a:pt x="33198" y="24880"/>
                  <a:pt x="10973" y="254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61F636B7-04B5-4344-7CD3-E84650453ADF}"/>
              </a:ext>
            </a:extLst>
          </p:cNvPr>
          <p:cNvSpPr/>
          <p:nvPr/>
        </p:nvSpPr>
        <p:spPr>
          <a:xfrm>
            <a:off x="4114723" y="4768299"/>
            <a:ext cx="187429" cy="492130"/>
          </a:xfrm>
          <a:custGeom>
            <a:avLst/>
            <a:gdLst>
              <a:gd name="connsiteX0" fmla="*/ 187402 w 187429"/>
              <a:gd name="connsiteY0" fmla="*/ 551 h 492130"/>
              <a:gd name="connsiteX1" fmla="*/ 22302 w 187429"/>
              <a:gd name="connsiteY1" fmla="*/ 283126 h 492130"/>
              <a:gd name="connsiteX2" fmla="*/ 25477 w 187429"/>
              <a:gd name="connsiteY2" fmla="*/ 489501 h 492130"/>
              <a:gd name="connsiteX3" fmla="*/ 77 w 187429"/>
              <a:gd name="connsiteY3" fmla="*/ 387901 h 492130"/>
              <a:gd name="connsiteX4" fmla="*/ 35002 w 187429"/>
              <a:gd name="connsiteY4" fmla="*/ 216451 h 492130"/>
              <a:gd name="connsiteX5" fmla="*/ 187402 w 187429"/>
              <a:gd name="connsiteY5" fmla="*/ 551 h 49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29" h="492130">
                <a:moveTo>
                  <a:pt x="187402" y="551"/>
                </a:moveTo>
                <a:cubicBezTo>
                  <a:pt x="185285" y="11663"/>
                  <a:pt x="49289" y="201634"/>
                  <a:pt x="22302" y="283126"/>
                </a:cubicBezTo>
                <a:cubicBezTo>
                  <a:pt x="-4685" y="364618"/>
                  <a:pt x="29181" y="472039"/>
                  <a:pt x="25477" y="489501"/>
                </a:cubicBezTo>
                <a:cubicBezTo>
                  <a:pt x="21773" y="506963"/>
                  <a:pt x="-1511" y="433409"/>
                  <a:pt x="77" y="387901"/>
                </a:cubicBezTo>
                <a:cubicBezTo>
                  <a:pt x="1664" y="342393"/>
                  <a:pt x="3252" y="283655"/>
                  <a:pt x="35002" y="216451"/>
                </a:cubicBezTo>
                <a:cubicBezTo>
                  <a:pt x="66752" y="149247"/>
                  <a:pt x="189519" y="-10561"/>
                  <a:pt x="187402" y="5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574ED9F1-60C9-841E-EF52-193E2EC10244}"/>
              </a:ext>
            </a:extLst>
          </p:cNvPr>
          <p:cNvSpPr/>
          <p:nvPr/>
        </p:nvSpPr>
        <p:spPr>
          <a:xfrm>
            <a:off x="4196833" y="4956411"/>
            <a:ext cx="408797" cy="89389"/>
          </a:xfrm>
          <a:custGeom>
            <a:avLst/>
            <a:gdLst>
              <a:gd name="connsiteX0" fmla="*/ 3692 w 408797"/>
              <a:gd name="connsiteY0" fmla="*/ 88664 h 89389"/>
              <a:gd name="connsiteX1" fmla="*/ 222767 w 408797"/>
              <a:gd name="connsiteY1" fmla="*/ 6114 h 89389"/>
              <a:gd name="connsiteX2" fmla="*/ 406917 w 408797"/>
              <a:gd name="connsiteY2" fmla="*/ 6114 h 89389"/>
              <a:gd name="connsiteX3" fmla="*/ 305317 w 408797"/>
              <a:gd name="connsiteY3" fmla="*/ 6114 h 89389"/>
              <a:gd name="connsiteX4" fmla="*/ 102117 w 408797"/>
              <a:gd name="connsiteY4" fmla="*/ 44214 h 89389"/>
              <a:gd name="connsiteX5" fmla="*/ 3692 w 408797"/>
              <a:gd name="connsiteY5" fmla="*/ 88664 h 8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97" h="89389">
                <a:moveTo>
                  <a:pt x="3692" y="88664"/>
                </a:moveTo>
                <a:cubicBezTo>
                  <a:pt x="23800" y="82314"/>
                  <a:pt x="155563" y="19872"/>
                  <a:pt x="222767" y="6114"/>
                </a:cubicBezTo>
                <a:cubicBezTo>
                  <a:pt x="289971" y="-7644"/>
                  <a:pt x="406917" y="6114"/>
                  <a:pt x="406917" y="6114"/>
                </a:cubicBezTo>
                <a:cubicBezTo>
                  <a:pt x="420675" y="6114"/>
                  <a:pt x="356117" y="-236"/>
                  <a:pt x="305317" y="6114"/>
                </a:cubicBezTo>
                <a:cubicBezTo>
                  <a:pt x="254517" y="12464"/>
                  <a:pt x="154504" y="30456"/>
                  <a:pt x="102117" y="44214"/>
                </a:cubicBezTo>
                <a:cubicBezTo>
                  <a:pt x="49730" y="57972"/>
                  <a:pt x="-16416" y="95014"/>
                  <a:pt x="3692" y="886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33C1379F-BD47-A0CB-C643-287ED320DBCA}"/>
              </a:ext>
            </a:extLst>
          </p:cNvPr>
          <p:cNvSpPr/>
          <p:nvPr/>
        </p:nvSpPr>
        <p:spPr>
          <a:xfrm>
            <a:off x="3736975" y="4216400"/>
            <a:ext cx="228600" cy="504851"/>
          </a:xfrm>
          <a:custGeom>
            <a:avLst/>
            <a:gdLst>
              <a:gd name="connsiteX0" fmla="*/ 228600 w 228600"/>
              <a:gd name="connsiteY0" fmla="*/ 0 h 504851"/>
              <a:gd name="connsiteX1" fmla="*/ 0 w 228600"/>
              <a:gd name="connsiteY1" fmla="*/ 504825 h 504851"/>
              <a:gd name="connsiteX2" fmla="*/ 228600 w 228600"/>
              <a:gd name="connsiteY2" fmla="*/ 0 h 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504851">
                <a:moveTo>
                  <a:pt x="228600" y="0"/>
                </a:moveTo>
                <a:cubicBezTo>
                  <a:pt x="228600" y="0"/>
                  <a:pt x="-529" y="500592"/>
                  <a:pt x="0" y="504825"/>
                </a:cubicBezTo>
                <a:cubicBezTo>
                  <a:pt x="529" y="509058"/>
                  <a:pt x="228600" y="0"/>
                  <a:pt x="2286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647C4FEC-8A41-6EA1-F9FA-BEADCB67A079}"/>
              </a:ext>
            </a:extLst>
          </p:cNvPr>
          <p:cNvSpPr/>
          <p:nvPr/>
        </p:nvSpPr>
        <p:spPr>
          <a:xfrm>
            <a:off x="4229014" y="4943299"/>
            <a:ext cx="373899" cy="365329"/>
          </a:xfrm>
          <a:custGeom>
            <a:avLst/>
            <a:gdLst>
              <a:gd name="connsiteX0" fmla="*/ 86 w 373899"/>
              <a:gd name="connsiteY0" fmla="*/ 314501 h 365329"/>
              <a:gd name="connsiteX1" fmla="*/ 352511 w 373899"/>
              <a:gd name="connsiteY1" fmla="*/ 257351 h 365329"/>
              <a:gd name="connsiteX2" fmla="*/ 336636 w 373899"/>
              <a:gd name="connsiteY2" fmla="*/ 254176 h 365329"/>
              <a:gd name="connsiteX3" fmla="*/ 352511 w 373899"/>
              <a:gd name="connsiteY3" fmla="*/ 231951 h 365329"/>
              <a:gd name="connsiteX4" fmla="*/ 371561 w 373899"/>
              <a:gd name="connsiteY4" fmla="*/ 176 h 365329"/>
              <a:gd name="connsiteX5" fmla="*/ 362036 w 373899"/>
              <a:gd name="connsiteY5" fmla="*/ 273226 h 365329"/>
              <a:gd name="connsiteX6" fmla="*/ 346161 w 373899"/>
              <a:gd name="connsiteY6" fmla="*/ 285926 h 365329"/>
              <a:gd name="connsiteX7" fmla="*/ 168361 w 373899"/>
              <a:gd name="connsiteY7" fmla="*/ 365301 h 365329"/>
              <a:gd name="connsiteX8" fmla="*/ 317586 w 373899"/>
              <a:gd name="connsiteY8" fmla="*/ 276401 h 365329"/>
              <a:gd name="connsiteX9" fmla="*/ 86 w 373899"/>
              <a:gd name="connsiteY9" fmla="*/ 314501 h 36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899" h="365329">
                <a:moveTo>
                  <a:pt x="86" y="314501"/>
                </a:moveTo>
                <a:cubicBezTo>
                  <a:pt x="5907" y="311326"/>
                  <a:pt x="296419" y="267405"/>
                  <a:pt x="352511" y="257351"/>
                </a:cubicBezTo>
                <a:cubicBezTo>
                  <a:pt x="408603" y="247297"/>
                  <a:pt x="336636" y="258409"/>
                  <a:pt x="336636" y="254176"/>
                </a:cubicBezTo>
                <a:cubicBezTo>
                  <a:pt x="336636" y="249943"/>
                  <a:pt x="346690" y="274284"/>
                  <a:pt x="352511" y="231951"/>
                </a:cubicBezTo>
                <a:cubicBezTo>
                  <a:pt x="358332" y="189618"/>
                  <a:pt x="369974" y="-6703"/>
                  <a:pt x="371561" y="176"/>
                </a:cubicBezTo>
                <a:cubicBezTo>
                  <a:pt x="373148" y="7055"/>
                  <a:pt x="362036" y="273226"/>
                  <a:pt x="362036" y="273226"/>
                </a:cubicBezTo>
                <a:cubicBezTo>
                  <a:pt x="357803" y="320851"/>
                  <a:pt x="378440" y="270580"/>
                  <a:pt x="346161" y="285926"/>
                </a:cubicBezTo>
                <a:cubicBezTo>
                  <a:pt x="313882" y="301272"/>
                  <a:pt x="173123" y="366888"/>
                  <a:pt x="168361" y="365301"/>
                </a:cubicBezTo>
                <a:cubicBezTo>
                  <a:pt x="163599" y="363714"/>
                  <a:pt x="352511" y="282222"/>
                  <a:pt x="317586" y="276401"/>
                </a:cubicBezTo>
                <a:cubicBezTo>
                  <a:pt x="282661" y="270580"/>
                  <a:pt x="-5735" y="317676"/>
                  <a:pt x="86" y="3145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1668D413-5453-F16E-0DD6-22F23E693F4E}"/>
              </a:ext>
            </a:extLst>
          </p:cNvPr>
          <p:cNvSpPr/>
          <p:nvPr/>
        </p:nvSpPr>
        <p:spPr>
          <a:xfrm>
            <a:off x="4562211" y="4941395"/>
            <a:ext cx="408791" cy="302442"/>
          </a:xfrm>
          <a:custGeom>
            <a:avLst/>
            <a:gdLst>
              <a:gd name="connsiteX0" fmla="*/ 403489 w 408791"/>
              <a:gd name="connsiteY0" fmla="*/ 5255 h 302442"/>
              <a:gd name="connsiteX1" fmla="*/ 3439 w 408791"/>
              <a:gd name="connsiteY1" fmla="*/ 300530 h 302442"/>
              <a:gd name="connsiteX2" fmla="*/ 219339 w 408791"/>
              <a:gd name="connsiteY2" fmla="*/ 125905 h 302442"/>
              <a:gd name="connsiteX3" fmla="*/ 403489 w 408791"/>
              <a:gd name="connsiteY3" fmla="*/ 5255 h 30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791" h="302442">
                <a:moveTo>
                  <a:pt x="403489" y="5255"/>
                </a:moveTo>
                <a:cubicBezTo>
                  <a:pt x="367506" y="34359"/>
                  <a:pt x="34131" y="280422"/>
                  <a:pt x="3439" y="300530"/>
                </a:cubicBezTo>
                <a:cubicBezTo>
                  <a:pt x="-27253" y="320638"/>
                  <a:pt x="155839" y="176705"/>
                  <a:pt x="219339" y="125905"/>
                </a:cubicBezTo>
                <a:cubicBezTo>
                  <a:pt x="282839" y="75105"/>
                  <a:pt x="439472" y="-23849"/>
                  <a:pt x="403489" y="52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D5789EB5-7FBC-7497-7296-C6C35A2FD533}"/>
              </a:ext>
            </a:extLst>
          </p:cNvPr>
          <p:cNvSpPr/>
          <p:nvPr/>
        </p:nvSpPr>
        <p:spPr>
          <a:xfrm>
            <a:off x="4722568" y="4669628"/>
            <a:ext cx="170153" cy="331023"/>
          </a:xfrm>
          <a:custGeom>
            <a:avLst/>
            <a:gdLst>
              <a:gd name="connsiteX0" fmla="*/ 170107 w 170153"/>
              <a:gd name="connsiteY0" fmla="*/ 797 h 331023"/>
              <a:gd name="connsiteX1" fmla="*/ 33582 w 170153"/>
              <a:gd name="connsiteY1" fmla="*/ 86522 h 331023"/>
              <a:gd name="connsiteX2" fmla="*/ 1832 w 170153"/>
              <a:gd name="connsiteY2" fmla="*/ 165897 h 331023"/>
              <a:gd name="connsiteX3" fmla="*/ 71682 w 170153"/>
              <a:gd name="connsiteY3" fmla="*/ 330997 h 331023"/>
              <a:gd name="connsiteX4" fmla="*/ 11357 w 170153"/>
              <a:gd name="connsiteY4" fmla="*/ 153197 h 331023"/>
              <a:gd name="connsiteX5" fmla="*/ 27232 w 170153"/>
              <a:gd name="connsiteY5" fmla="*/ 102397 h 331023"/>
              <a:gd name="connsiteX6" fmla="*/ 74857 w 170153"/>
              <a:gd name="connsiteY6" fmla="*/ 32547 h 331023"/>
              <a:gd name="connsiteX7" fmla="*/ 49457 w 170153"/>
              <a:gd name="connsiteY7" fmla="*/ 42072 h 331023"/>
              <a:gd name="connsiteX8" fmla="*/ 170107 w 170153"/>
              <a:gd name="connsiteY8" fmla="*/ 797 h 33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53" h="331023">
                <a:moveTo>
                  <a:pt x="170107" y="797"/>
                </a:moveTo>
                <a:cubicBezTo>
                  <a:pt x="167461" y="8205"/>
                  <a:pt x="61628" y="59005"/>
                  <a:pt x="33582" y="86522"/>
                </a:cubicBezTo>
                <a:cubicBezTo>
                  <a:pt x="5536" y="114039"/>
                  <a:pt x="-4518" y="125151"/>
                  <a:pt x="1832" y="165897"/>
                </a:cubicBezTo>
                <a:cubicBezTo>
                  <a:pt x="8182" y="206643"/>
                  <a:pt x="70094" y="333114"/>
                  <a:pt x="71682" y="330997"/>
                </a:cubicBezTo>
                <a:cubicBezTo>
                  <a:pt x="73270" y="328880"/>
                  <a:pt x="18765" y="191297"/>
                  <a:pt x="11357" y="153197"/>
                </a:cubicBezTo>
                <a:cubicBezTo>
                  <a:pt x="3949" y="115097"/>
                  <a:pt x="16649" y="122505"/>
                  <a:pt x="27232" y="102397"/>
                </a:cubicBezTo>
                <a:cubicBezTo>
                  <a:pt x="37815" y="82289"/>
                  <a:pt x="71153" y="42601"/>
                  <a:pt x="74857" y="32547"/>
                </a:cubicBezTo>
                <a:cubicBezTo>
                  <a:pt x="78561" y="22493"/>
                  <a:pt x="36757" y="44189"/>
                  <a:pt x="49457" y="42072"/>
                </a:cubicBezTo>
                <a:cubicBezTo>
                  <a:pt x="62157" y="39955"/>
                  <a:pt x="172753" y="-6611"/>
                  <a:pt x="170107" y="7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606A7C84-17B6-DB9A-5C8C-1B3BED5DF873}"/>
              </a:ext>
            </a:extLst>
          </p:cNvPr>
          <p:cNvSpPr/>
          <p:nvPr/>
        </p:nvSpPr>
        <p:spPr>
          <a:xfrm>
            <a:off x="4895840" y="4670421"/>
            <a:ext cx="66685" cy="285967"/>
          </a:xfrm>
          <a:custGeom>
            <a:avLst/>
            <a:gdLst>
              <a:gd name="connsiteX0" fmla="*/ 6360 w 66685"/>
              <a:gd name="connsiteY0" fmla="*/ 4 h 285967"/>
              <a:gd name="connsiteX1" fmla="*/ 41285 w 66685"/>
              <a:gd name="connsiteY1" fmla="*/ 79379 h 285967"/>
              <a:gd name="connsiteX2" fmla="*/ 25410 w 66685"/>
              <a:gd name="connsiteY2" fmla="*/ 168279 h 285967"/>
              <a:gd name="connsiteX3" fmla="*/ 10 w 66685"/>
              <a:gd name="connsiteY3" fmla="*/ 276229 h 285967"/>
              <a:gd name="connsiteX4" fmla="*/ 28585 w 66685"/>
              <a:gd name="connsiteY4" fmla="*/ 254004 h 285967"/>
              <a:gd name="connsiteX5" fmla="*/ 57160 w 66685"/>
              <a:gd name="connsiteY5" fmla="*/ 285754 h 285967"/>
              <a:gd name="connsiteX6" fmla="*/ 38110 w 66685"/>
              <a:gd name="connsiteY6" fmla="*/ 234954 h 285967"/>
              <a:gd name="connsiteX7" fmla="*/ 66685 w 66685"/>
              <a:gd name="connsiteY7" fmla="*/ 82554 h 285967"/>
              <a:gd name="connsiteX8" fmla="*/ 38110 w 66685"/>
              <a:gd name="connsiteY8" fmla="*/ 212729 h 285967"/>
              <a:gd name="connsiteX9" fmla="*/ 34935 w 66685"/>
              <a:gd name="connsiteY9" fmla="*/ 76204 h 285967"/>
              <a:gd name="connsiteX10" fmla="*/ 6360 w 66685"/>
              <a:gd name="connsiteY10" fmla="*/ 4 h 28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85" h="285967">
                <a:moveTo>
                  <a:pt x="6360" y="4"/>
                </a:moveTo>
                <a:cubicBezTo>
                  <a:pt x="7418" y="533"/>
                  <a:pt x="38110" y="51333"/>
                  <a:pt x="41285" y="79379"/>
                </a:cubicBezTo>
                <a:cubicBezTo>
                  <a:pt x="44460" y="107425"/>
                  <a:pt x="32289" y="135471"/>
                  <a:pt x="25410" y="168279"/>
                </a:cubicBezTo>
                <a:cubicBezTo>
                  <a:pt x="18531" y="201087"/>
                  <a:pt x="-519" y="261942"/>
                  <a:pt x="10" y="276229"/>
                </a:cubicBezTo>
                <a:cubicBezTo>
                  <a:pt x="539" y="290517"/>
                  <a:pt x="19060" y="252417"/>
                  <a:pt x="28585" y="254004"/>
                </a:cubicBezTo>
                <a:cubicBezTo>
                  <a:pt x="38110" y="255592"/>
                  <a:pt x="55573" y="288929"/>
                  <a:pt x="57160" y="285754"/>
                </a:cubicBezTo>
                <a:cubicBezTo>
                  <a:pt x="58747" y="282579"/>
                  <a:pt x="36523" y="268821"/>
                  <a:pt x="38110" y="234954"/>
                </a:cubicBezTo>
                <a:cubicBezTo>
                  <a:pt x="39697" y="201087"/>
                  <a:pt x="66685" y="86258"/>
                  <a:pt x="66685" y="82554"/>
                </a:cubicBezTo>
                <a:cubicBezTo>
                  <a:pt x="66685" y="78850"/>
                  <a:pt x="43401" y="213787"/>
                  <a:pt x="38110" y="212729"/>
                </a:cubicBezTo>
                <a:cubicBezTo>
                  <a:pt x="32819" y="211671"/>
                  <a:pt x="38639" y="109012"/>
                  <a:pt x="34935" y="76204"/>
                </a:cubicBezTo>
                <a:cubicBezTo>
                  <a:pt x="31231" y="43396"/>
                  <a:pt x="5302" y="-525"/>
                  <a:pt x="6360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D411B7F-30DE-75DC-3ECF-E63EE02B9BA1}"/>
              </a:ext>
            </a:extLst>
          </p:cNvPr>
          <p:cNvSpPr/>
          <p:nvPr/>
        </p:nvSpPr>
        <p:spPr>
          <a:xfrm>
            <a:off x="4825985" y="4708525"/>
            <a:ext cx="64634" cy="285750"/>
          </a:xfrm>
          <a:custGeom>
            <a:avLst/>
            <a:gdLst>
              <a:gd name="connsiteX0" fmla="*/ 38115 w 64634"/>
              <a:gd name="connsiteY0" fmla="*/ 0 h 285750"/>
              <a:gd name="connsiteX1" fmla="*/ 57165 w 64634"/>
              <a:gd name="connsiteY1" fmla="*/ 117475 h 285750"/>
              <a:gd name="connsiteX2" fmla="*/ 15 w 64634"/>
              <a:gd name="connsiteY2" fmla="*/ 285750 h 285750"/>
              <a:gd name="connsiteX3" fmla="*/ 63515 w 64634"/>
              <a:gd name="connsiteY3" fmla="*/ 117475 h 285750"/>
              <a:gd name="connsiteX4" fmla="*/ 38115 w 64634"/>
              <a:gd name="connsiteY4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34" h="285750">
                <a:moveTo>
                  <a:pt x="38115" y="0"/>
                </a:moveTo>
                <a:cubicBezTo>
                  <a:pt x="37057" y="0"/>
                  <a:pt x="63515" y="69850"/>
                  <a:pt x="57165" y="117475"/>
                </a:cubicBezTo>
                <a:cubicBezTo>
                  <a:pt x="50815" y="165100"/>
                  <a:pt x="-1043" y="285750"/>
                  <a:pt x="15" y="285750"/>
                </a:cubicBezTo>
                <a:cubicBezTo>
                  <a:pt x="1073" y="285750"/>
                  <a:pt x="56107" y="161396"/>
                  <a:pt x="63515" y="117475"/>
                </a:cubicBezTo>
                <a:cubicBezTo>
                  <a:pt x="70923" y="73554"/>
                  <a:pt x="39173" y="0"/>
                  <a:pt x="3811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EEE515C1-DEAE-66F5-6C90-C0828F7A2A35}"/>
              </a:ext>
            </a:extLst>
          </p:cNvPr>
          <p:cNvSpPr/>
          <p:nvPr/>
        </p:nvSpPr>
        <p:spPr>
          <a:xfrm>
            <a:off x="4569416" y="4733416"/>
            <a:ext cx="252380" cy="276759"/>
          </a:xfrm>
          <a:custGeom>
            <a:avLst/>
            <a:gdLst>
              <a:gd name="connsiteX0" fmla="*/ 5759 w 252380"/>
              <a:gd name="connsiteY0" fmla="*/ 187834 h 276759"/>
              <a:gd name="connsiteX1" fmla="*/ 243884 w 252380"/>
              <a:gd name="connsiteY1" fmla="*/ 6859 h 276759"/>
              <a:gd name="connsiteX2" fmla="*/ 193084 w 252380"/>
              <a:gd name="connsiteY2" fmla="*/ 44959 h 276759"/>
              <a:gd name="connsiteX3" fmla="*/ 132759 w 252380"/>
              <a:gd name="connsiteY3" fmla="*/ 111634 h 276759"/>
              <a:gd name="connsiteX4" fmla="*/ 193084 w 252380"/>
              <a:gd name="connsiteY4" fmla="*/ 276734 h 276759"/>
              <a:gd name="connsiteX5" fmla="*/ 135934 w 252380"/>
              <a:gd name="connsiteY5" fmla="*/ 124334 h 276759"/>
              <a:gd name="connsiteX6" fmla="*/ 78784 w 252380"/>
              <a:gd name="connsiteY6" fmla="*/ 146559 h 276759"/>
              <a:gd name="connsiteX7" fmla="*/ 5759 w 252380"/>
              <a:gd name="connsiteY7" fmla="*/ 187834 h 2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380" h="276759">
                <a:moveTo>
                  <a:pt x="5759" y="187834"/>
                </a:moveTo>
                <a:cubicBezTo>
                  <a:pt x="33276" y="164551"/>
                  <a:pt x="212663" y="30671"/>
                  <a:pt x="243884" y="6859"/>
                </a:cubicBezTo>
                <a:cubicBezTo>
                  <a:pt x="275105" y="-16953"/>
                  <a:pt x="211605" y="27496"/>
                  <a:pt x="193084" y="44959"/>
                </a:cubicBezTo>
                <a:cubicBezTo>
                  <a:pt x="174563" y="62421"/>
                  <a:pt x="132759" y="73005"/>
                  <a:pt x="132759" y="111634"/>
                </a:cubicBezTo>
                <a:cubicBezTo>
                  <a:pt x="132759" y="150263"/>
                  <a:pt x="192555" y="274617"/>
                  <a:pt x="193084" y="276734"/>
                </a:cubicBezTo>
                <a:cubicBezTo>
                  <a:pt x="193613" y="278851"/>
                  <a:pt x="154984" y="146030"/>
                  <a:pt x="135934" y="124334"/>
                </a:cubicBezTo>
                <a:cubicBezTo>
                  <a:pt x="116884" y="102638"/>
                  <a:pt x="100480" y="134917"/>
                  <a:pt x="78784" y="146559"/>
                </a:cubicBezTo>
                <a:cubicBezTo>
                  <a:pt x="57088" y="158201"/>
                  <a:pt x="-21758" y="211117"/>
                  <a:pt x="5759" y="1878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F549D19E-24C1-BE4A-3114-E96D08D244F6}"/>
              </a:ext>
            </a:extLst>
          </p:cNvPr>
          <p:cNvSpPr/>
          <p:nvPr/>
        </p:nvSpPr>
        <p:spPr>
          <a:xfrm>
            <a:off x="3902040" y="4530707"/>
            <a:ext cx="108358" cy="393759"/>
          </a:xfrm>
          <a:custGeom>
            <a:avLst/>
            <a:gdLst>
              <a:gd name="connsiteX0" fmla="*/ 22260 w 108358"/>
              <a:gd name="connsiteY0" fmla="*/ 18 h 393759"/>
              <a:gd name="connsiteX1" fmla="*/ 95285 w 108358"/>
              <a:gd name="connsiteY1" fmla="*/ 241318 h 393759"/>
              <a:gd name="connsiteX2" fmla="*/ 35 w 108358"/>
              <a:gd name="connsiteY2" fmla="*/ 393718 h 393759"/>
              <a:gd name="connsiteX3" fmla="*/ 107985 w 108358"/>
              <a:gd name="connsiteY3" fmla="*/ 254018 h 393759"/>
              <a:gd name="connsiteX4" fmla="*/ 22260 w 108358"/>
              <a:gd name="connsiteY4" fmla="*/ 18 h 3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" h="393759">
                <a:moveTo>
                  <a:pt x="22260" y="18"/>
                </a:moveTo>
                <a:cubicBezTo>
                  <a:pt x="20143" y="-2099"/>
                  <a:pt x="98989" y="175701"/>
                  <a:pt x="95285" y="241318"/>
                </a:cubicBezTo>
                <a:cubicBezTo>
                  <a:pt x="91581" y="306935"/>
                  <a:pt x="-2082" y="391601"/>
                  <a:pt x="35" y="393718"/>
                </a:cubicBezTo>
                <a:cubicBezTo>
                  <a:pt x="2152" y="395835"/>
                  <a:pt x="101106" y="316460"/>
                  <a:pt x="107985" y="254018"/>
                </a:cubicBezTo>
                <a:cubicBezTo>
                  <a:pt x="114864" y="191576"/>
                  <a:pt x="24377" y="2135"/>
                  <a:pt x="22260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84B18370-BB6A-1408-EA51-09AAAD075097}"/>
              </a:ext>
            </a:extLst>
          </p:cNvPr>
          <p:cNvSpPr/>
          <p:nvPr/>
        </p:nvSpPr>
        <p:spPr>
          <a:xfrm>
            <a:off x="5028362" y="2807482"/>
            <a:ext cx="79457" cy="290777"/>
          </a:xfrm>
          <a:custGeom>
            <a:avLst/>
            <a:gdLst>
              <a:gd name="connsiteX0" fmla="*/ 838 w 79457"/>
              <a:gd name="connsiteY0" fmla="*/ 2393 h 290777"/>
              <a:gd name="connsiteX1" fmla="*/ 77038 w 79457"/>
              <a:gd name="connsiteY1" fmla="*/ 284968 h 290777"/>
              <a:gd name="connsiteX2" fmla="*/ 57988 w 79457"/>
              <a:gd name="connsiteY2" fmla="*/ 186543 h 290777"/>
              <a:gd name="connsiteX3" fmla="*/ 32588 w 79457"/>
              <a:gd name="connsiteY3" fmla="*/ 107168 h 290777"/>
              <a:gd name="connsiteX4" fmla="*/ 35763 w 79457"/>
              <a:gd name="connsiteY4" fmla="*/ 145268 h 290777"/>
              <a:gd name="connsiteX5" fmla="*/ 838 w 79457"/>
              <a:gd name="connsiteY5" fmla="*/ 2393 h 2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57" h="290777">
                <a:moveTo>
                  <a:pt x="838" y="2393"/>
                </a:moveTo>
                <a:cubicBezTo>
                  <a:pt x="7717" y="25676"/>
                  <a:pt x="67513" y="254276"/>
                  <a:pt x="77038" y="284968"/>
                </a:cubicBezTo>
                <a:cubicBezTo>
                  <a:pt x="86563" y="315660"/>
                  <a:pt x="65396" y="216176"/>
                  <a:pt x="57988" y="186543"/>
                </a:cubicBezTo>
                <a:cubicBezTo>
                  <a:pt x="50580" y="156910"/>
                  <a:pt x="36292" y="114047"/>
                  <a:pt x="32588" y="107168"/>
                </a:cubicBezTo>
                <a:cubicBezTo>
                  <a:pt x="28884" y="100289"/>
                  <a:pt x="39996" y="157439"/>
                  <a:pt x="35763" y="145268"/>
                </a:cubicBezTo>
                <a:cubicBezTo>
                  <a:pt x="31530" y="133097"/>
                  <a:pt x="-6041" y="-20890"/>
                  <a:pt x="838" y="23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8FBA1B49-525E-6010-A770-347D9654B343}"/>
              </a:ext>
            </a:extLst>
          </p:cNvPr>
          <p:cNvSpPr/>
          <p:nvPr/>
        </p:nvSpPr>
        <p:spPr>
          <a:xfrm>
            <a:off x="4672933" y="2796359"/>
            <a:ext cx="256800" cy="360269"/>
          </a:xfrm>
          <a:custGeom>
            <a:avLst/>
            <a:gdLst>
              <a:gd name="connsiteX0" fmla="*/ 248317 w 256800"/>
              <a:gd name="connsiteY0" fmla="*/ 13516 h 360269"/>
              <a:gd name="connsiteX1" fmla="*/ 667 w 256800"/>
              <a:gd name="connsiteY1" fmla="*/ 359591 h 360269"/>
              <a:gd name="connsiteX2" fmla="*/ 178467 w 256800"/>
              <a:gd name="connsiteY2" fmla="*/ 99241 h 360269"/>
              <a:gd name="connsiteX3" fmla="*/ 248317 w 256800"/>
              <a:gd name="connsiteY3" fmla="*/ 13516 h 36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00" h="360269">
                <a:moveTo>
                  <a:pt x="248317" y="13516"/>
                </a:moveTo>
                <a:cubicBezTo>
                  <a:pt x="218684" y="56908"/>
                  <a:pt x="12309" y="345304"/>
                  <a:pt x="667" y="359591"/>
                </a:cubicBezTo>
                <a:cubicBezTo>
                  <a:pt x="-10975" y="373878"/>
                  <a:pt x="132959" y="158508"/>
                  <a:pt x="178467" y="99241"/>
                </a:cubicBezTo>
                <a:cubicBezTo>
                  <a:pt x="223975" y="39974"/>
                  <a:pt x="277950" y="-29876"/>
                  <a:pt x="248317" y="135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EE782EAA-A19E-C3BA-ED5D-CF108A0A8686}"/>
              </a:ext>
            </a:extLst>
          </p:cNvPr>
          <p:cNvSpPr/>
          <p:nvPr/>
        </p:nvSpPr>
        <p:spPr>
          <a:xfrm>
            <a:off x="4904722" y="2774696"/>
            <a:ext cx="172817" cy="101378"/>
          </a:xfrm>
          <a:custGeom>
            <a:avLst/>
            <a:gdLst>
              <a:gd name="connsiteX0" fmla="*/ 653 w 172817"/>
              <a:gd name="connsiteY0" fmla="*/ 254 h 101378"/>
              <a:gd name="connsiteX1" fmla="*/ 168928 w 172817"/>
              <a:gd name="connsiteY1" fmla="*/ 98679 h 101378"/>
              <a:gd name="connsiteX2" fmla="*/ 111778 w 172817"/>
              <a:gd name="connsiteY2" fmla="*/ 70104 h 101378"/>
              <a:gd name="connsiteX3" fmla="*/ 653 w 172817"/>
              <a:gd name="connsiteY3" fmla="*/ 254 h 10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17" h="101378">
                <a:moveTo>
                  <a:pt x="653" y="254"/>
                </a:moveTo>
                <a:cubicBezTo>
                  <a:pt x="10178" y="5017"/>
                  <a:pt x="150407" y="87037"/>
                  <a:pt x="168928" y="98679"/>
                </a:cubicBezTo>
                <a:cubicBezTo>
                  <a:pt x="187449" y="110321"/>
                  <a:pt x="135061" y="81216"/>
                  <a:pt x="111778" y="70104"/>
                </a:cubicBezTo>
                <a:cubicBezTo>
                  <a:pt x="88495" y="58992"/>
                  <a:pt x="-8872" y="-4509"/>
                  <a:pt x="653" y="2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624D1084-BD91-6545-892B-9DC6A22E15EF}"/>
              </a:ext>
            </a:extLst>
          </p:cNvPr>
          <p:cNvSpPr/>
          <p:nvPr/>
        </p:nvSpPr>
        <p:spPr>
          <a:xfrm>
            <a:off x="4662605" y="2777693"/>
            <a:ext cx="300615" cy="366529"/>
          </a:xfrm>
          <a:custGeom>
            <a:avLst/>
            <a:gdLst>
              <a:gd name="connsiteX0" fmla="*/ 299920 w 300615"/>
              <a:gd name="connsiteY0" fmla="*/ 432 h 366529"/>
              <a:gd name="connsiteX1" fmla="*/ 96720 w 300615"/>
              <a:gd name="connsiteY1" fmla="*/ 130607 h 366529"/>
              <a:gd name="connsiteX2" fmla="*/ 153870 w 300615"/>
              <a:gd name="connsiteY2" fmla="*/ 108382 h 366529"/>
              <a:gd name="connsiteX3" fmla="*/ 87195 w 300615"/>
              <a:gd name="connsiteY3" fmla="*/ 200457 h 366529"/>
              <a:gd name="connsiteX4" fmla="*/ 1470 w 300615"/>
              <a:gd name="connsiteY4" fmla="*/ 365557 h 366529"/>
              <a:gd name="connsiteX5" fmla="*/ 163395 w 300615"/>
              <a:gd name="connsiteY5" fmla="*/ 117907 h 366529"/>
              <a:gd name="connsiteX6" fmla="*/ 137995 w 300615"/>
              <a:gd name="connsiteY6" fmla="*/ 121082 h 366529"/>
              <a:gd name="connsiteX7" fmla="*/ 163395 w 300615"/>
              <a:gd name="connsiteY7" fmla="*/ 89332 h 366529"/>
              <a:gd name="connsiteX8" fmla="*/ 299920 w 300615"/>
              <a:gd name="connsiteY8" fmla="*/ 432 h 3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615" h="366529">
                <a:moveTo>
                  <a:pt x="299920" y="432"/>
                </a:moveTo>
                <a:cubicBezTo>
                  <a:pt x="288808" y="7311"/>
                  <a:pt x="121062" y="112615"/>
                  <a:pt x="96720" y="130607"/>
                </a:cubicBezTo>
                <a:cubicBezTo>
                  <a:pt x="72378" y="148599"/>
                  <a:pt x="155457" y="96740"/>
                  <a:pt x="153870" y="108382"/>
                </a:cubicBezTo>
                <a:cubicBezTo>
                  <a:pt x="152283" y="120024"/>
                  <a:pt x="112595" y="157595"/>
                  <a:pt x="87195" y="200457"/>
                </a:cubicBezTo>
                <a:cubicBezTo>
                  <a:pt x="61795" y="243319"/>
                  <a:pt x="-11230" y="379315"/>
                  <a:pt x="1470" y="365557"/>
                </a:cubicBezTo>
                <a:cubicBezTo>
                  <a:pt x="14170" y="351799"/>
                  <a:pt x="140641" y="158653"/>
                  <a:pt x="163395" y="117907"/>
                </a:cubicBezTo>
                <a:cubicBezTo>
                  <a:pt x="186149" y="77161"/>
                  <a:pt x="137995" y="125844"/>
                  <a:pt x="137995" y="121082"/>
                </a:cubicBezTo>
                <a:cubicBezTo>
                  <a:pt x="137995" y="116320"/>
                  <a:pt x="141170" y="107853"/>
                  <a:pt x="163395" y="89332"/>
                </a:cubicBezTo>
                <a:cubicBezTo>
                  <a:pt x="185620" y="70811"/>
                  <a:pt x="311032" y="-6447"/>
                  <a:pt x="299920" y="4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D817EF41-04B2-4077-7345-774ECA37EE70}"/>
              </a:ext>
            </a:extLst>
          </p:cNvPr>
          <p:cNvSpPr/>
          <p:nvPr/>
        </p:nvSpPr>
        <p:spPr>
          <a:xfrm>
            <a:off x="3774199" y="2598012"/>
            <a:ext cx="589117" cy="375351"/>
          </a:xfrm>
          <a:custGeom>
            <a:avLst/>
            <a:gdLst>
              <a:gd name="connsiteX0" fmla="*/ 4051 w 589117"/>
              <a:gd name="connsiteY0" fmla="*/ 373788 h 375351"/>
              <a:gd name="connsiteX1" fmla="*/ 581901 w 589117"/>
              <a:gd name="connsiteY1" fmla="*/ 5488 h 375351"/>
              <a:gd name="connsiteX2" fmla="*/ 321551 w 589117"/>
              <a:gd name="connsiteY2" fmla="*/ 157888 h 375351"/>
              <a:gd name="connsiteX3" fmla="*/ 223126 w 589117"/>
              <a:gd name="connsiteY3" fmla="*/ 227738 h 375351"/>
              <a:gd name="connsiteX4" fmla="*/ 318376 w 589117"/>
              <a:gd name="connsiteY4" fmla="*/ 142013 h 375351"/>
              <a:gd name="connsiteX5" fmla="*/ 4051 w 589117"/>
              <a:gd name="connsiteY5" fmla="*/ 373788 h 37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17" h="375351">
                <a:moveTo>
                  <a:pt x="4051" y="373788"/>
                </a:moveTo>
                <a:cubicBezTo>
                  <a:pt x="47972" y="351034"/>
                  <a:pt x="528984" y="41471"/>
                  <a:pt x="581901" y="5488"/>
                </a:cubicBezTo>
                <a:cubicBezTo>
                  <a:pt x="634818" y="-30495"/>
                  <a:pt x="381347" y="120846"/>
                  <a:pt x="321551" y="157888"/>
                </a:cubicBezTo>
                <a:cubicBezTo>
                  <a:pt x="261755" y="194930"/>
                  <a:pt x="223655" y="230384"/>
                  <a:pt x="223126" y="227738"/>
                </a:cubicBezTo>
                <a:cubicBezTo>
                  <a:pt x="222597" y="225092"/>
                  <a:pt x="349597" y="120317"/>
                  <a:pt x="318376" y="142013"/>
                </a:cubicBezTo>
                <a:cubicBezTo>
                  <a:pt x="287155" y="163709"/>
                  <a:pt x="-39870" y="396542"/>
                  <a:pt x="4051" y="3737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063101EB-F492-F76A-C38A-086918BE179A}"/>
              </a:ext>
            </a:extLst>
          </p:cNvPr>
          <p:cNvSpPr/>
          <p:nvPr/>
        </p:nvSpPr>
        <p:spPr>
          <a:xfrm>
            <a:off x="4064000" y="2653798"/>
            <a:ext cx="914648" cy="175391"/>
          </a:xfrm>
          <a:custGeom>
            <a:avLst/>
            <a:gdLst>
              <a:gd name="connsiteX0" fmla="*/ 0 w 914648"/>
              <a:gd name="connsiteY0" fmla="*/ 10027 h 175391"/>
              <a:gd name="connsiteX1" fmla="*/ 50800 w 914648"/>
              <a:gd name="connsiteY1" fmla="*/ 13202 h 175391"/>
              <a:gd name="connsiteX2" fmla="*/ 561975 w 914648"/>
              <a:gd name="connsiteY2" fmla="*/ 13202 h 175391"/>
              <a:gd name="connsiteX3" fmla="*/ 485775 w 914648"/>
              <a:gd name="connsiteY3" fmla="*/ 3677 h 175391"/>
              <a:gd name="connsiteX4" fmla="*/ 714375 w 914648"/>
              <a:gd name="connsiteY4" fmla="*/ 83052 h 175391"/>
              <a:gd name="connsiteX5" fmla="*/ 911225 w 914648"/>
              <a:gd name="connsiteY5" fmla="*/ 162427 h 175391"/>
              <a:gd name="connsiteX6" fmla="*/ 835025 w 914648"/>
              <a:gd name="connsiteY6" fmla="*/ 149727 h 175391"/>
              <a:gd name="connsiteX7" fmla="*/ 777875 w 914648"/>
              <a:gd name="connsiteY7" fmla="*/ 175127 h 175391"/>
              <a:gd name="connsiteX8" fmla="*/ 755650 w 914648"/>
              <a:gd name="connsiteY8" fmla="*/ 130677 h 175391"/>
              <a:gd name="connsiteX9" fmla="*/ 574675 w 914648"/>
              <a:gd name="connsiteY9" fmla="*/ 48127 h 175391"/>
              <a:gd name="connsiteX10" fmla="*/ 215900 w 914648"/>
              <a:gd name="connsiteY10" fmla="*/ 54477 h 175391"/>
              <a:gd name="connsiteX11" fmla="*/ 558800 w 914648"/>
              <a:gd name="connsiteY11" fmla="*/ 32252 h 175391"/>
              <a:gd name="connsiteX12" fmla="*/ 244475 w 914648"/>
              <a:gd name="connsiteY12" fmla="*/ 19552 h 175391"/>
              <a:gd name="connsiteX13" fmla="*/ 0 w 914648"/>
              <a:gd name="connsiteY13" fmla="*/ 10027 h 17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648" h="175391">
                <a:moveTo>
                  <a:pt x="0" y="10027"/>
                </a:moveTo>
                <a:lnTo>
                  <a:pt x="50800" y="13202"/>
                </a:lnTo>
                <a:lnTo>
                  <a:pt x="561975" y="13202"/>
                </a:lnTo>
                <a:cubicBezTo>
                  <a:pt x="634471" y="11615"/>
                  <a:pt x="460375" y="-7965"/>
                  <a:pt x="485775" y="3677"/>
                </a:cubicBezTo>
                <a:cubicBezTo>
                  <a:pt x="511175" y="15319"/>
                  <a:pt x="643467" y="56594"/>
                  <a:pt x="714375" y="83052"/>
                </a:cubicBezTo>
                <a:cubicBezTo>
                  <a:pt x="785283" y="109510"/>
                  <a:pt x="891117" y="151315"/>
                  <a:pt x="911225" y="162427"/>
                </a:cubicBezTo>
                <a:cubicBezTo>
                  <a:pt x="931333" y="173539"/>
                  <a:pt x="857250" y="147610"/>
                  <a:pt x="835025" y="149727"/>
                </a:cubicBezTo>
                <a:cubicBezTo>
                  <a:pt x="812800" y="151844"/>
                  <a:pt x="791104" y="178302"/>
                  <a:pt x="777875" y="175127"/>
                </a:cubicBezTo>
                <a:cubicBezTo>
                  <a:pt x="764646" y="171952"/>
                  <a:pt x="789517" y="151844"/>
                  <a:pt x="755650" y="130677"/>
                </a:cubicBezTo>
                <a:cubicBezTo>
                  <a:pt x="721783" y="109510"/>
                  <a:pt x="664633" y="60827"/>
                  <a:pt x="574675" y="48127"/>
                </a:cubicBezTo>
                <a:cubicBezTo>
                  <a:pt x="484717" y="35427"/>
                  <a:pt x="218546" y="57123"/>
                  <a:pt x="215900" y="54477"/>
                </a:cubicBezTo>
                <a:cubicBezTo>
                  <a:pt x="213254" y="51831"/>
                  <a:pt x="554038" y="38073"/>
                  <a:pt x="558800" y="32252"/>
                </a:cubicBezTo>
                <a:cubicBezTo>
                  <a:pt x="563562" y="26431"/>
                  <a:pt x="337079" y="22198"/>
                  <a:pt x="244475" y="19552"/>
                </a:cubicBezTo>
                <a:cubicBezTo>
                  <a:pt x="151871" y="16906"/>
                  <a:pt x="77523" y="16641"/>
                  <a:pt x="0" y="100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B83B64D2-1B2B-EB7B-5E6C-1C674F04948B}"/>
              </a:ext>
            </a:extLst>
          </p:cNvPr>
          <p:cNvSpPr/>
          <p:nvPr/>
        </p:nvSpPr>
        <p:spPr>
          <a:xfrm>
            <a:off x="4015483" y="2741854"/>
            <a:ext cx="702941" cy="118947"/>
          </a:xfrm>
          <a:custGeom>
            <a:avLst/>
            <a:gdLst>
              <a:gd name="connsiteX0" fmla="*/ 892 w 702941"/>
              <a:gd name="connsiteY0" fmla="*/ 118821 h 118947"/>
              <a:gd name="connsiteX1" fmla="*/ 435867 w 702941"/>
              <a:gd name="connsiteY1" fmla="*/ 4521 h 118947"/>
              <a:gd name="connsiteX2" fmla="*/ 381892 w 702941"/>
              <a:gd name="connsiteY2" fmla="*/ 23571 h 118947"/>
              <a:gd name="connsiteX3" fmla="*/ 702567 w 702941"/>
              <a:gd name="connsiteY3" fmla="*/ 29921 h 118947"/>
              <a:gd name="connsiteX4" fmla="*/ 308867 w 702941"/>
              <a:gd name="connsiteY4" fmla="*/ 26746 h 118947"/>
              <a:gd name="connsiteX5" fmla="*/ 321567 w 702941"/>
              <a:gd name="connsiteY5" fmla="*/ 26746 h 118947"/>
              <a:gd name="connsiteX6" fmla="*/ 892 w 702941"/>
              <a:gd name="connsiteY6" fmla="*/ 118821 h 11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41" h="118947">
                <a:moveTo>
                  <a:pt x="892" y="118821"/>
                </a:moveTo>
                <a:cubicBezTo>
                  <a:pt x="19942" y="115117"/>
                  <a:pt x="372367" y="20396"/>
                  <a:pt x="435867" y="4521"/>
                </a:cubicBezTo>
                <a:cubicBezTo>
                  <a:pt x="499367" y="-11354"/>
                  <a:pt x="337442" y="19338"/>
                  <a:pt x="381892" y="23571"/>
                </a:cubicBezTo>
                <a:cubicBezTo>
                  <a:pt x="426342" y="27804"/>
                  <a:pt x="714738" y="29392"/>
                  <a:pt x="702567" y="29921"/>
                </a:cubicBezTo>
                <a:cubicBezTo>
                  <a:pt x="690396" y="30450"/>
                  <a:pt x="308867" y="26746"/>
                  <a:pt x="308867" y="26746"/>
                </a:cubicBezTo>
                <a:cubicBezTo>
                  <a:pt x="245367" y="26217"/>
                  <a:pt x="369721" y="9813"/>
                  <a:pt x="321567" y="26746"/>
                </a:cubicBezTo>
                <a:cubicBezTo>
                  <a:pt x="273413" y="43679"/>
                  <a:pt x="-18158" y="122525"/>
                  <a:pt x="892" y="1188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3C038E54-7FF8-2808-78C1-D50F9556F272}"/>
              </a:ext>
            </a:extLst>
          </p:cNvPr>
          <p:cNvSpPr/>
          <p:nvPr/>
        </p:nvSpPr>
        <p:spPr>
          <a:xfrm>
            <a:off x="4784494" y="2894036"/>
            <a:ext cx="314628" cy="233634"/>
          </a:xfrm>
          <a:custGeom>
            <a:avLst/>
            <a:gdLst>
              <a:gd name="connsiteX0" fmla="*/ 231 w 314628"/>
              <a:gd name="connsiteY0" fmla="*/ 233339 h 233634"/>
              <a:gd name="connsiteX1" fmla="*/ 193906 w 314628"/>
              <a:gd name="connsiteY1" fmla="*/ 11089 h 233634"/>
              <a:gd name="connsiteX2" fmla="*/ 203431 w 314628"/>
              <a:gd name="connsiteY2" fmla="*/ 39664 h 233634"/>
              <a:gd name="connsiteX3" fmla="*/ 314556 w 314628"/>
              <a:gd name="connsiteY3" fmla="*/ 93639 h 233634"/>
              <a:gd name="connsiteX4" fmla="*/ 219306 w 314628"/>
              <a:gd name="connsiteY4" fmla="*/ 65064 h 233634"/>
              <a:gd name="connsiteX5" fmla="*/ 152631 w 314628"/>
              <a:gd name="connsiteY5" fmla="*/ 77764 h 233634"/>
              <a:gd name="connsiteX6" fmla="*/ 232006 w 314628"/>
              <a:gd name="connsiteY6" fmla="*/ 39664 h 233634"/>
              <a:gd name="connsiteX7" fmla="*/ 155806 w 314628"/>
              <a:gd name="connsiteY7" fmla="*/ 58714 h 233634"/>
              <a:gd name="connsiteX8" fmla="*/ 231 w 314628"/>
              <a:gd name="connsiteY8" fmla="*/ 233339 h 23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628" h="233634">
                <a:moveTo>
                  <a:pt x="231" y="233339"/>
                </a:moveTo>
                <a:cubicBezTo>
                  <a:pt x="6581" y="225402"/>
                  <a:pt x="193906" y="11089"/>
                  <a:pt x="193906" y="11089"/>
                </a:cubicBezTo>
                <a:cubicBezTo>
                  <a:pt x="227773" y="-21190"/>
                  <a:pt x="183323" y="25906"/>
                  <a:pt x="203431" y="39664"/>
                </a:cubicBezTo>
                <a:cubicBezTo>
                  <a:pt x="223539" y="53422"/>
                  <a:pt x="311910" y="89406"/>
                  <a:pt x="314556" y="93639"/>
                </a:cubicBezTo>
                <a:cubicBezTo>
                  <a:pt x="317202" y="97872"/>
                  <a:pt x="246294" y="67710"/>
                  <a:pt x="219306" y="65064"/>
                </a:cubicBezTo>
                <a:cubicBezTo>
                  <a:pt x="192319" y="62418"/>
                  <a:pt x="150514" y="81997"/>
                  <a:pt x="152631" y="77764"/>
                </a:cubicBezTo>
                <a:cubicBezTo>
                  <a:pt x="154748" y="73531"/>
                  <a:pt x="231477" y="42839"/>
                  <a:pt x="232006" y="39664"/>
                </a:cubicBezTo>
                <a:cubicBezTo>
                  <a:pt x="232535" y="36489"/>
                  <a:pt x="191789" y="30668"/>
                  <a:pt x="155806" y="58714"/>
                </a:cubicBezTo>
                <a:cubicBezTo>
                  <a:pt x="119823" y="86760"/>
                  <a:pt x="-6119" y="241276"/>
                  <a:pt x="231" y="2333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919B7293-6C0A-A7E7-2404-D40BE32C601D}"/>
              </a:ext>
            </a:extLst>
          </p:cNvPr>
          <p:cNvSpPr/>
          <p:nvPr/>
        </p:nvSpPr>
        <p:spPr>
          <a:xfrm>
            <a:off x="4765114" y="2954578"/>
            <a:ext cx="343877" cy="274413"/>
          </a:xfrm>
          <a:custGeom>
            <a:avLst/>
            <a:gdLst>
              <a:gd name="connsiteX0" fmla="*/ 222811 w 343877"/>
              <a:gd name="connsiteY0" fmla="*/ 1347 h 274413"/>
              <a:gd name="connsiteX1" fmla="*/ 330761 w 343877"/>
              <a:gd name="connsiteY1" fmla="*/ 156922 h 274413"/>
              <a:gd name="connsiteX2" fmla="*/ 340286 w 343877"/>
              <a:gd name="connsiteY2" fmla="*/ 179147 h 274413"/>
              <a:gd name="connsiteX3" fmla="*/ 314886 w 343877"/>
              <a:gd name="connsiteY3" fmla="*/ 210897 h 274413"/>
              <a:gd name="connsiteX4" fmla="*/ 206936 w 343877"/>
              <a:gd name="connsiteY4" fmla="*/ 274397 h 274413"/>
              <a:gd name="connsiteX5" fmla="*/ 311711 w 343877"/>
              <a:gd name="connsiteY5" fmla="*/ 204547 h 274413"/>
              <a:gd name="connsiteX6" fmla="*/ 299011 w 343877"/>
              <a:gd name="connsiteY6" fmla="*/ 109297 h 274413"/>
              <a:gd name="connsiteX7" fmla="*/ 181536 w 343877"/>
              <a:gd name="connsiteY7" fmla="*/ 131522 h 274413"/>
              <a:gd name="connsiteX8" fmla="*/ 561 w 343877"/>
              <a:gd name="connsiteY8" fmla="*/ 179147 h 274413"/>
              <a:gd name="connsiteX9" fmla="*/ 245036 w 343877"/>
              <a:gd name="connsiteY9" fmla="*/ 102947 h 274413"/>
              <a:gd name="connsiteX10" fmla="*/ 35486 w 343877"/>
              <a:gd name="connsiteY10" fmla="*/ 166447 h 274413"/>
              <a:gd name="connsiteX11" fmla="*/ 292661 w 343877"/>
              <a:gd name="connsiteY11" fmla="*/ 109297 h 274413"/>
              <a:gd name="connsiteX12" fmla="*/ 270436 w 343877"/>
              <a:gd name="connsiteY12" fmla="*/ 80722 h 274413"/>
              <a:gd name="connsiteX13" fmla="*/ 222811 w 343877"/>
              <a:gd name="connsiteY13" fmla="*/ 1347 h 27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877" h="274413">
                <a:moveTo>
                  <a:pt x="222811" y="1347"/>
                </a:moveTo>
                <a:cubicBezTo>
                  <a:pt x="232865" y="14047"/>
                  <a:pt x="311182" y="127289"/>
                  <a:pt x="330761" y="156922"/>
                </a:cubicBezTo>
                <a:cubicBezTo>
                  <a:pt x="350340" y="186555"/>
                  <a:pt x="342932" y="170151"/>
                  <a:pt x="340286" y="179147"/>
                </a:cubicBezTo>
                <a:cubicBezTo>
                  <a:pt x="337640" y="188143"/>
                  <a:pt x="337111" y="195022"/>
                  <a:pt x="314886" y="210897"/>
                </a:cubicBezTo>
                <a:cubicBezTo>
                  <a:pt x="292661" y="226772"/>
                  <a:pt x="207465" y="275455"/>
                  <a:pt x="206936" y="274397"/>
                </a:cubicBezTo>
                <a:cubicBezTo>
                  <a:pt x="206407" y="273339"/>
                  <a:pt x="296365" y="232064"/>
                  <a:pt x="311711" y="204547"/>
                </a:cubicBezTo>
                <a:cubicBezTo>
                  <a:pt x="327057" y="177030"/>
                  <a:pt x="320707" y="121468"/>
                  <a:pt x="299011" y="109297"/>
                </a:cubicBezTo>
                <a:cubicBezTo>
                  <a:pt x="277315" y="97126"/>
                  <a:pt x="231278" y="119880"/>
                  <a:pt x="181536" y="131522"/>
                </a:cubicBezTo>
                <a:cubicBezTo>
                  <a:pt x="131794" y="143164"/>
                  <a:pt x="-10022" y="183910"/>
                  <a:pt x="561" y="179147"/>
                </a:cubicBezTo>
                <a:cubicBezTo>
                  <a:pt x="11144" y="174385"/>
                  <a:pt x="239215" y="105064"/>
                  <a:pt x="245036" y="102947"/>
                </a:cubicBezTo>
                <a:cubicBezTo>
                  <a:pt x="250857" y="100830"/>
                  <a:pt x="27549" y="165389"/>
                  <a:pt x="35486" y="166447"/>
                </a:cubicBezTo>
                <a:cubicBezTo>
                  <a:pt x="43423" y="167505"/>
                  <a:pt x="253503" y="123584"/>
                  <a:pt x="292661" y="109297"/>
                </a:cubicBezTo>
                <a:cubicBezTo>
                  <a:pt x="331819" y="95010"/>
                  <a:pt x="281019" y="91834"/>
                  <a:pt x="270436" y="80722"/>
                </a:cubicBezTo>
                <a:cubicBezTo>
                  <a:pt x="259853" y="69610"/>
                  <a:pt x="212757" y="-11353"/>
                  <a:pt x="222811" y="13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B0D31A8E-AA57-D175-05A9-D6D78F1E1629}"/>
              </a:ext>
            </a:extLst>
          </p:cNvPr>
          <p:cNvSpPr/>
          <p:nvPr/>
        </p:nvSpPr>
        <p:spPr>
          <a:xfrm>
            <a:off x="3847351" y="2817409"/>
            <a:ext cx="992440" cy="298175"/>
          </a:xfrm>
          <a:custGeom>
            <a:avLst/>
            <a:gdLst>
              <a:gd name="connsiteX0" fmla="*/ 7099 w 992440"/>
              <a:gd name="connsiteY0" fmla="*/ 294091 h 298175"/>
              <a:gd name="connsiteX1" fmla="*/ 213474 w 992440"/>
              <a:gd name="connsiteY1" fmla="*/ 84541 h 298175"/>
              <a:gd name="connsiteX2" fmla="*/ 184899 w 992440"/>
              <a:gd name="connsiteY2" fmla="*/ 119466 h 298175"/>
              <a:gd name="connsiteX3" fmla="*/ 388099 w 992440"/>
              <a:gd name="connsiteY3" fmla="*/ 62316 h 298175"/>
              <a:gd name="connsiteX4" fmla="*/ 645274 w 992440"/>
              <a:gd name="connsiteY4" fmla="*/ 78191 h 298175"/>
              <a:gd name="connsiteX5" fmla="*/ 613524 w 992440"/>
              <a:gd name="connsiteY5" fmla="*/ 78191 h 298175"/>
              <a:gd name="connsiteX6" fmla="*/ 978649 w 992440"/>
              <a:gd name="connsiteY6" fmla="*/ 154391 h 298175"/>
              <a:gd name="connsiteX7" fmla="*/ 921499 w 992440"/>
              <a:gd name="connsiteY7" fmla="*/ 135341 h 298175"/>
              <a:gd name="connsiteX8" fmla="*/ 330949 w 992440"/>
              <a:gd name="connsiteY8" fmla="*/ 1991 h 298175"/>
              <a:gd name="connsiteX9" fmla="*/ 502399 w 992440"/>
              <a:gd name="connsiteY9" fmla="*/ 55966 h 298175"/>
              <a:gd name="connsiteX10" fmla="*/ 324599 w 992440"/>
              <a:gd name="connsiteY10" fmla="*/ 65491 h 298175"/>
              <a:gd name="connsiteX11" fmla="*/ 181724 w 992440"/>
              <a:gd name="connsiteY11" fmla="*/ 119466 h 298175"/>
              <a:gd name="connsiteX12" fmla="*/ 156324 w 992440"/>
              <a:gd name="connsiteY12" fmla="*/ 106766 h 298175"/>
              <a:gd name="connsiteX13" fmla="*/ 67424 w 992440"/>
              <a:gd name="connsiteY13" fmla="*/ 138516 h 298175"/>
              <a:gd name="connsiteX14" fmla="*/ 283324 w 992440"/>
              <a:gd name="connsiteY14" fmla="*/ 68666 h 298175"/>
              <a:gd name="connsiteX15" fmla="*/ 73774 w 992440"/>
              <a:gd name="connsiteY15" fmla="*/ 211541 h 298175"/>
              <a:gd name="connsiteX16" fmla="*/ 7099 w 992440"/>
              <a:gd name="connsiteY16" fmla="*/ 294091 h 29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2440" h="298175">
                <a:moveTo>
                  <a:pt x="7099" y="294091"/>
                </a:moveTo>
                <a:cubicBezTo>
                  <a:pt x="30382" y="272924"/>
                  <a:pt x="183841" y="113645"/>
                  <a:pt x="213474" y="84541"/>
                </a:cubicBezTo>
                <a:cubicBezTo>
                  <a:pt x="243107" y="55437"/>
                  <a:pt x="155795" y="123170"/>
                  <a:pt x="184899" y="119466"/>
                </a:cubicBezTo>
                <a:cubicBezTo>
                  <a:pt x="214003" y="115762"/>
                  <a:pt x="311370" y="69195"/>
                  <a:pt x="388099" y="62316"/>
                </a:cubicBezTo>
                <a:cubicBezTo>
                  <a:pt x="464828" y="55437"/>
                  <a:pt x="607703" y="75545"/>
                  <a:pt x="645274" y="78191"/>
                </a:cubicBezTo>
                <a:cubicBezTo>
                  <a:pt x="682845" y="80837"/>
                  <a:pt x="557961" y="65491"/>
                  <a:pt x="613524" y="78191"/>
                </a:cubicBezTo>
                <a:cubicBezTo>
                  <a:pt x="669087" y="90891"/>
                  <a:pt x="927320" y="144866"/>
                  <a:pt x="978649" y="154391"/>
                </a:cubicBezTo>
                <a:cubicBezTo>
                  <a:pt x="1029978" y="163916"/>
                  <a:pt x="921499" y="135341"/>
                  <a:pt x="921499" y="135341"/>
                </a:cubicBezTo>
                <a:lnTo>
                  <a:pt x="330949" y="1991"/>
                </a:lnTo>
                <a:cubicBezTo>
                  <a:pt x="261099" y="-11238"/>
                  <a:pt x="503457" y="45383"/>
                  <a:pt x="502399" y="55966"/>
                </a:cubicBezTo>
                <a:cubicBezTo>
                  <a:pt x="501341" y="66549"/>
                  <a:pt x="378045" y="54908"/>
                  <a:pt x="324599" y="65491"/>
                </a:cubicBezTo>
                <a:cubicBezTo>
                  <a:pt x="271153" y="76074"/>
                  <a:pt x="209770" y="112587"/>
                  <a:pt x="181724" y="119466"/>
                </a:cubicBezTo>
                <a:cubicBezTo>
                  <a:pt x="153678" y="126345"/>
                  <a:pt x="175374" y="103591"/>
                  <a:pt x="156324" y="106766"/>
                </a:cubicBezTo>
                <a:cubicBezTo>
                  <a:pt x="137274" y="109941"/>
                  <a:pt x="46257" y="144866"/>
                  <a:pt x="67424" y="138516"/>
                </a:cubicBezTo>
                <a:cubicBezTo>
                  <a:pt x="88591" y="132166"/>
                  <a:pt x="282266" y="56495"/>
                  <a:pt x="283324" y="68666"/>
                </a:cubicBezTo>
                <a:cubicBezTo>
                  <a:pt x="284382" y="80837"/>
                  <a:pt x="126691" y="173970"/>
                  <a:pt x="73774" y="211541"/>
                </a:cubicBezTo>
                <a:cubicBezTo>
                  <a:pt x="20857" y="249112"/>
                  <a:pt x="-16184" y="315258"/>
                  <a:pt x="7099" y="2940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A5A0F97F-89C3-7CF9-0FA5-F367C2F45C6D}"/>
              </a:ext>
            </a:extLst>
          </p:cNvPr>
          <p:cNvSpPr/>
          <p:nvPr/>
        </p:nvSpPr>
        <p:spPr>
          <a:xfrm>
            <a:off x="3764336" y="2615922"/>
            <a:ext cx="1055736" cy="372464"/>
          </a:xfrm>
          <a:custGeom>
            <a:avLst/>
            <a:gdLst>
              <a:gd name="connsiteX0" fmla="*/ 83764 w 1055736"/>
              <a:gd name="connsiteY0" fmla="*/ 343178 h 372464"/>
              <a:gd name="connsiteX1" fmla="*/ 588589 w 1055736"/>
              <a:gd name="connsiteY1" fmla="*/ 60603 h 372464"/>
              <a:gd name="connsiteX2" fmla="*/ 528264 w 1055736"/>
              <a:gd name="connsiteY2" fmla="*/ 108228 h 372464"/>
              <a:gd name="connsiteX3" fmla="*/ 591764 w 1055736"/>
              <a:gd name="connsiteY3" fmla="*/ 108228 h 372464"/>
              <a:gd name="connsiteX4" fmla="*/ 915614 w 1055736"/>
              <a:gd name="connsiteY4" fmla="*/ 143153 h 372464"/>
              <a:gd name="connsiteX5" fmla="*/ 683839 w 1055736"/>
              <a:gd name="connsiteY5" fmla="*/ 181253 h 372464"/>
              <a:gd name="connsiteX6" fmla="*/ 1055314 w 1055736"/>
              <a:gd name="connsiteY6" fmla="*/ 219353 h 372464"/>
              <a:gd name="connsiteX7" fmla="*/ 763214 w 1055736"/>
              <a:gd name="connsiteY7" fmla="*/ 219353 h 372464"/>
              <a:gd name="connsiteX8" fmla="*/ 1033089 w 1055736"/>
              <a:gd name="connsiteY8" fmla="*/ 228878 h 372464"/>
              <a:gd name="connsiteX9" fmla="*/ 639389 w 1055736"/>
              <a:gd name="connsiteY9" fmla="*/ 171728 h 372464"/>
              <a:gd name="connsiteX10" fmla="*/ 607639 w 1055736"/>
              <a:gd name="connsiteY10" fmla="*/ 120928 h 372464"/>
              <a:gd name="connsiteX11" fmla="*/ 417139 w 1055736"/>
              <a:gd name="connsiteY11" fmla="*/ 155853 h 372464"/>
              <a:gd name="connsiteX12" fmla="*/ 633039 w 1055736"/>
              <a:gd name="connsiteY12" fmla="*/ 278 h 372464"/>
              <a:gd name="connsiteX13" fmla="*/ 347289 w 1055736"/>
              <a:gd name="connsiteY13" fmla="*/ 200303 h 372464"/>
              <a:gd name="connsiteX14" fmla="*/ 26614 w 1055736"/>
              <a:gd name="connsiteY14" fmla="*/ 346353 h 372464"/>
              <a:gd name="connsiteX15" fmla="*/ 83764 w 1055736"/>
              <a:gd name="connsiteY15" fmla="*/ 343178 h 37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5736" h="372464">
                <a:moveTo>
                  <a:pt x="83764" y="343178"/>
                </a:moveTo>
                <a:cubicBezTo>
                  <a:pt x="177427" y="295553"/>
                  <a:pt x="514506" y="99761"/>
                  <a:pt x="588589" y="60603"/>
                </a:cubicBezTo>
                <a:cubicBezTo>
                  <a:pt x="662672" y="21445"/>
                  <a:pt x="527735" y="100290"/>
                  <a:pt x="528264" y="108228"/>
                </a:cubicBezTo>
                <a:cubicBezTo>
                  <a:pt x="528793" y="116165"/>
                  <a:pt x="527206" y="102407"/>
                  <a:pt x="591764" y="108228"/>
                </a:cubicBezTo>
                <a:cubicBezTo>
                  <a:pt x="656322" y="114049"/>
                  <a:pt x="900268" y="130982"/>
                  <a:pt x="915614" y="143153"/>
                </a:cubicBezTo>
                <a:cubicBezTo>
                  <a:pt x="930960" y="155324"/>
                  <a:pt x="660556" y="168553"/>
                  <a:pt x="683839" y="181253"/>
                </a:cubicBezTo>
                <a:cubicBezTo>
                  <a:pt x="707122" y="193953"/>
                  <a:pt x="1042085" y="213003"/>
                  <a:pt x="1055314" y="219353"/>
                </a:cubicBezTo>
                <a:cubicBezTo>
                  <a:pt x="1068543" y="225703"/>
                  <a:pt x="766918" y="217766"/>
                  <a:pt x="763214" y="219353"/>
                </a:cubicBezTo>
                <a:cubicBezTo>
                  <a:pt x="759510" y="220940"/>
                  <a:pt x="1053727" y="236815"/>
                  <a:pt x="1033089" y="228878"/>
                </a:cubicBezTo>
                <a:cubicBezTo>
                  <a:pt x="1012452" y="220940"/>
                  <a:pt x="710297" y="189720"/>
                  <a:pt x="639389" y="171728"/>
                </a:cubicBezTo>
                <a:cubicBezTo>
                  <a:pt x="568481" y="153736"/>
                  <a:pt x="644681" y="123574"/>
                  <a:pt x="607639" y="120928"/>
                </a:cubicBezTo>
                <a:cubicBezTo>
                  <a:pt x="570597" y="118282"/>
                  <a:pt x="412906" y="175961"/>
                  <a:pt x="417139" y="155853"/>
                </a:cubicBezTo>
                <a:cubicBezTo>
                  <a:pt x="421372" y="135745"/>
                  <a:pt x="644681" y="-7130"/>
                  <a:pt x="633039" y="278"/>
                </a:cubicBezTo>
                <a:cubicBezTo>
                  <a:pt x="621397" y="7686"/>
                  <a:pt x="448360" y="142624"/>
                  <a:pt x="347289" y="200303"/>
                </a:cubicBezTo>
                <a:cubicBezTo>
                  <a:pt x="246218" y="257982"/>
                  <a:pt x="72122" y="320953"/>
                  <a:pt x="26614" y="346353"/>
                </a:cubicBezTo>
                <a:cubicBezTo>
                  <a:pt x="-18894" y="371753"/>
                  <a:pt x="-9899" y="390803"/>
                  <a:pt x="83764" y="3431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BD3C5A29-00EB-0332-4495-BB7C2A2D3A4B}"/>
              </a:ext>
            </a:extLst>
          </p:cNvPr>
          <p:cNvSpPr/>
          <p:nvPr/>
        </p:nvSpPr>
        <p:spPr>
          <a:xfrm>
            <a:off x="4705293" y="2984469"/>
            <a:ext cx="416029" cy="183520"/>
          </a:xfrm>
          <a:custGeom>
            <a:avLst/>
            <a:gdLst>
              <a:gd name="connsiteX0" fmla="*/ 279457 w 416029"/>
              <a:gd name="connsiteY0" fmla="*/ 31 h 183520"/>
              <a:gd name="connsiteX1" fmla="*/ 314382 w 416029"/>
              <a:gd name="connsiteY1" fmla="*/ 76231 h 183520"/>
              <a:gd name="connsiteX2" fmla="*/ 247707 w 416029"/>
              <a:gd name="connsiteY2" fmla="*/ 117506 h 183520"/>
              <a:gd name="connsiteX3" fmla="*/ 9582 w 416029"/>
              <a:gd name="connsiteY3" fmla="*/ 181006 h 183520"/>
              <a:gd name="connsiteX4" fmla="*/ 69907 w 416029"/>
              <a:gd name="connsiteY4" fmla="*/ 171481 h 183520"/>
              <a:gd name="connsiteX5" fmla="*/ 282632 w 416029"/>
              <a:gd name="connsiteY5" fmla="*/ 177831 h 183520"/>
              <a:gd name="connsiteX6" fmla="*/ 415982 w 416029"/>
              <a:gd name="connsiteY6" fmla="*/ 155606 h 183520"/>
              <a:gd name="connsiteX7" fmla="*/ 298507 w 416029"/>
              <a:gd name="connsiteY7" fmla="*/ 165131 h 183520"/>
              <a:gd name="connsiteX8" fmla="*/ 342957 w 416029"/>
              <a:gd name="connsiteY8" fmla="*/ 111156 h 183520"/>
              <a:gd name="connsiteX9" fmla="*/ 279457 w 416029"/>
              <a:gd name="connsiteY9" fmla="*/ 161956 h 183520"/>
              <a:gd name="connsiteX10" fmla="*/ 187382 w 416029"/>
              <a:gd name="connsiteY10" fmla="*/ 123856 h 183520"/>
              <a:gd name="connsiteX11" fmla="*/ 308032 w 416029"/>
              <a:gd name="connsiteY11" fmla="*/ 85756 h 183520"/>
              <a:gd name="connsiteX12" fmla="*/ 279457 w 416029"/>
              <a:gd name="connsiteY12" fmla="*/ 31 h 1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029" h="183520">
                <a:moveTo>
                  <a:pt x="279457" y="31"/>
                </a:moveTo>
                <a:cubicBezTo>
                  <a:pt x="280515" y="-1557"/>
                  <a:pt x="319674" y="56652"/>
                  <a:pt x="314382" y="76231"/>
                </a:cubicBezTo>
                <a:cubicBezTo>
                  <a:pt x="309090" y="95810"/>
                  <a:pt x="298507" y="100044"/>
                  <a:pt x="247707" y="117506"/>
                </a:cubicBezTo>
                <a:cubicBezTo>
                  <a:pt x="196907" y="134968"/>
                  <a:pt x="39215" y="172010"/>
                  <a:pt x="9582" y="181006"/>
                </a:cubicBezTo>
                <a:cubicBezTo>
                  <a:pt x="-20051" y="190002"/>
                  <a:pt x="24399" y="172010"/>
                  <a:pt x="69907" y="171481"/>
                </a:cubicBezTo>
                <a:cubicBezTo>
                  <a:pt x="115415" y="170952"/>
                  <a:pt x="224953" y="180477"/>
                  <a:pt x="282632" y="177831"/>
                </a:cubicBezTo>
                <a:cubicBezTo>
                  <a:pt x="340311" y="175185"/>
                  <a:pt x="413336" y="157723"/>
                  <a:pt x="415982" y="155606"/>
                </a:cubicBezTo>
                <a:cubicBezTo>
                  <a:pt x="418628" y="153489"/>
                  <a:pt x="310678" y="172539"/>
                  <a:pt x="298507" y="165131"/>
                </a:cubicBezTo>
                <a:cubicBezTo>
                  <a:pt x="286336" y="157723"/>
                  <a:pt x="346132" y="111685"/>
                  <a:pt x="342957" y="111156"/>
                </a:cubicBezTo>
                <a:cubicBezTo>
                  <a:pt x="339782" y="110627"/>
                  <a:pt x="305386" y="159839"/>
                  <a:pt x="279457" y="161956"/>
                </a:cubicBezTo>
                <a:cubicBezTo>
                  <a:pt x="253528" y="164073"/>
                  <a:pt x="182619" y="136556"/>
                  <a:pt x="187382" y="123856"/>
                </a:cubicBezTo>
                <a:cubicBezTo>
                  <a:pt x="192145" y="111156"/>
                  <a:pt x="292157" y="102689"/>
                  <a:pt x="308032" y="85756"/>
                </a:cubicBezTo>
                <a:cubicBezTo>
                  <a:pt x="323907" y="68823"/>
                  <a:pt x="278399" y="1619"/>
                  <a:pt x="279457" y="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6B534D0E-0B68-073B-6A4A-FE8E20ECCA8F}"/>
              </a:ext>
            </a:extLst>
          </p:cNvPr>
          <p:cNvSpPr/>
          <p:nvPr/>
        </p:nvSpPr>
        <p:spPr>
          <a:xfrm>
            <a:off x="4128434" y="3136848"/>
            <a:ext cx="907337" cy="56052"/>
          </a:xfrm>
          <a:custGeom>
            <a:avLst/>
            <a:gdLst>
              <a:gd name="connsiteX0" fmla="*/ 18116 w 907337"/>
              <a:gd name="connsiteY0" fmla="*/ 52 h 56052"/>
              <a:gd name="connsiteX1" fmla="*/ 862666 w 907337"/>
              <a:gd name="connsiteY1" fmla="*/ 50852 h 56052"/>
              <a:gd name="connsiteX2" fmla="*/ 761066 w 907337"/>
              <a:gd name="connsiteY2" fmla="*/ 54027 h 56052"/>
              <a:gd name="connsiteX3" fmla="*/ 510241 w 907337"/>
              <a:gd name="connsiteY3" fmla="*/ 47677 h 56052"/>
              <a:gd name="connsiteX4" fmla="*/ 573741 w 907337"/>
              <a:gd name="connsiteY4" fmla="*/ 54027 h 56052"/>
              <a:gd name="connsiteX5" fmla="*/ 307041 w 907337"/>
              <a:gd name="connsiteY5" fmla="*/ 41327 h 56052"/>
              <a:gd name="connsiteX6" fmla="*/ 18116 w 907337"/>
              <a:gd name="connsiteY6" fmla="*/ 52 h 5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337" h="56052">
                <a:moveTo>
                  <a:pt x="18116" y="52"/>
                </a:moveTo>
                <a:cubicBezTo>
                  <a:pt x="110720" y="1639"/>
                  <a:pt x="738841" y="41856"/>
                  <a:pt x="862666" y="50852"/>
                </a:cubicBezTo>
                <a:cubicBezTo>
                  <a:pt x="986491" y="59848"/>
                  <a:pt x="819803" y="54556"/>
                  <a:pt x="761066" y="54027"/>
                </a:cubicBezTo>
                <a:cubicBezTo>
                  <a:pt x="702329" y="53498"/>
                  <a:pt x="541462" y="47677"/>
                  <a:pt x="510241" y="47677"/>
                </a:cubicBezTo>
                <a:cubicBezTo>
                  <a:pt x="479020" y="47677"/>
                  <a:pt x="607608" y="55085"/>
                  <a:pt x="573741" y="54027"/>
                </a:cubicBezTo>
                <a:cubicBezTo>
                  <a:pt x="539874" y="52969"/>
                  <a:pt x="400704" y="49265"/>
                  <a:pt x="307041" y="41327"/>
                </a:cubicBezTo>
                <a:cubicBezTo>
                  <a:pt x="213379" y="33390"/>
                  <a:pt x="-74488" y="-1535"/>
                  <a:pt x="18116" y="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E1F8E16B-DEFD-DBE8-3456-41803E1989D2}"/>
              </a:ext>
            </a:extLst>
          </p:cNvPr>
          <p:cNvSpPr/>
          <p:nvPr/>
        </p:nvSpPr>
        <p:spPr>
          <a:xfrm>
            <a:off x="4091842" y="3075565"/>
            <a:ext cx="125342" cy="520002"/>
          </a:xfrm>
          <a:custGeom>
            <a:avLst/>
            <a:gdLst>
              <a:gd name="connsiteX0" fmla="*/ 124558 w 125342"/>
              <a:gd name="connsiteY0" fmla="*/ 1010 h 520002"/>
              <a:gd name="connsiteX1" fmla="*/ 733 w 125342"/>
              <a:gd name="connsiteY1" fmla="*/ 474085 h 520002"/>
              <a:gd name="connsiteX2" fmla="*/ 70583 w 125342"/>
              <a:gd name="connsiteY2" fmla="*/ 267710 h 520002"/>
              <a:gd name="connsiteX3" fmla="*/ 13433 w 125342"/>
              <a:gd name="connsiteY3" fmla="*/ 518535 h 520002"/>
              <a:gd name="connsiteX4" fmla="*/ 51533 w 125342"/>
              <a:gd name="connsiteY4" fmla="*/ 353435 h 520002"/>
              <a:gd name="connsiteX5" fmla="*/ 124558 w 125342"/>
              <a:gd name="connsiteY5" fmla="*/ 1010 h 52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342" h="520002">
                <a:moveTo>
                  <a:pt x="124558" y="1010"/>
                </a:moveTo>
                <a:cubicBezTo>
                  <a:pt x="116091" y="21118"/>
                  <a:pt x="9729" y="429635"/>
                  <a:pt x="733" y="474085"/>
                </a:cubicBezTo>
                <a:cubicBezTo>
                  <a:pt x="-8263" y="518535"/>
                  <a:pt x="68466" y="260302"/>
                  <a:pt x="70583" y="267710"/>
                </a:cubicBezTo>
                <a:cubicBezTo>
                  <a:pt x="72700" y="275118"/>
                  <a:pt x="16608" y="504248"/>
                  <a:pt x="13433" y="518535"/>
                </a:cubicBezTo>
                <a:cubicBezTo>
                  <a:pt x="10258" y="532822"/>
                  <a:pt x="32483" y="440218"/>
                  <a:pt x="51533" y="353435"/>
                </a:cubicBezTo>
                <a:cubicBezTo>
                  <a:pt x="70583" y="266652"/>
                  <a:pt x="133025" y="-19098"/>
                  <a:pt x="124558" y="10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7E08C9A2-EF65-66F8-A452-0E6D916C7567}"/>
              </a:ext>
            </a:extLst>
          </p:cNvPr>
          <p:cNvSpPr/>
          <p:nvPr/>
        </p:nvSpPr>
        <p:spPr>
          <a:xfrm>
            <a:off x="4286226" y="3204218"/>
            <a:ext cx="718680" cy="622284"/>
          </a:xfrm>
          <a:custGeom>
            <a:avLst/>
            <a:gdLst>
              <a:gd name="connsiteX0" fmla="*/ 711224 w 718680"/>
              <a:gd name="connsiteY0" fmla="*/ 5707 h 622284"/>
              <a:gd name="connsiteX1" fmla="*/ 155599 w 718680"/>
              <a:gd name="connsiteY1" fmla="*/ 427982 h 622284"/>
              <a:gd name="connsiteX2" fmla="*/ 133374 w 718680"/>
              <a:gd name="connsiteY2" fmla="*/ 440682 h 622284"/>
              <a:gd name="connsiteX3" fmla="*/ 234974 w 718680"/>
              <a:gd name="connsiteY3" fmla="*/ 335907 h 622284"/>
              <a:gd name="connsiteX4" fmla="*/ 22249 w 718680"/>
              <a:gd name="connsiteY4" fmla="*/ 456557 h 622284"/>
              <a:gd name="connsiteX5" fmla="*/ 92099 w 718680"/>
              <a:gd name="connsiteY5" fmla="*/ 405757 h 622284"/>
              <a:gd name="connsiteX6" fmla="*/ 24 w 718680"/>
              <a:gd name="connsiteY6" fmla="*/ 621657 h 622284"/>
              <a:gd name="connsiteX7" fmla="*/ 85749 w 718680"/>
              <a:gd name="connsiteY7" fmla="*/ 462907 h 622284"/>
              <a:gd name="connsiteX8" fmla="*/ 323874 w 718680"/>
              <a:gd name="connsiteY8" fmla="*/ 218432 h 622284"/>
              <a:gd name="connsiteX9" fmla="*/ 400074 w 718680"/>
              <a:gd name="connsiteY9" fmla="*/ 193032 h 622284"/>
              <a:gd name="connsiteX10" fmla="*/ 92099 w 718680"/>
              <a:gd name="connsiteY10" fmla="*/ 377182 h 622284"/>
              <a:gd name="connsiteX11" fmla="*/ 631849 w 718680"/>
              <a:gd name="connsiteY11" fmla="*/ 59682 h 622284"/>
              <a:gd name="connsiteX12" fmla="*/ 485799 w 718680"/>
              <a:gd name="connsiteY12" fmla="*/ 173982 h 622284"/>
              <a:gd name="connsiteX13" fmla="*/ 711224 w 718680"/>
              <a:gd name="connsiteY13" fmla="*/ 5707 h 62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680" h="622284">
                <a:moveTo>
                  <a:pt x="711224" y="5707"/>
                </a:moveTo>
                <a:lnTo>
                  <a:pt x="155599" y="427982"/>
                </a:lnTo>
                <a:cubicBezTo>
                  <a:pt x="59291" y="500478"/>
                  <a:pt x="120145" y="456028"/>
                  <a:pt x="133374" y="440682"/>
                </a:cubicBezTo>
                <a:cubicBezTo>
                  <a:pt x="146603" y="425336"/>
                  <a:pt x="253495" y="333261"/>
                  <a:pt x="234974" y="335907"/>
                </a:cubicBezTo>
                <a:cubicBezTo>
                  <a:pt x="216453" y="338553"/>
                  <a:pt x="46062" y="444915"/>
                  <a:pt x="22249" y="456557"/>
                </a:cubicBezTo>
                <a:cubicBezTo>
                  <a:pt x="-1564" y="468199"/>
                  <a:pt x="95803" y="378240"/>
                  <a:pt x="92099" y="405757"/>
                </a:cubicBezTo>
                <a:cubicBezTo>
                  <a:pt x="88395" y="433274"/>
                  <a:pt x="1082" y="612132"/>
                  <a:pt x="24" y="621657"/>
                </a:cubicBezTo>
                <a:cubicBezTo>
                  <a:pt x="-1034" y="631182"/>
                  <a:pt x="31774" y="530111"/>
                  <a:pt x="85749" y="462907"/>
                </a:cubicBezTo>
                <a:cubicBezTo>
                  <a:pt x="139724" y="395703"/>
                  <a:pt x="271487" y="263411"/>
                  <a:pt x="323874" y="218432"/>
                </a:cubicBezTo>
                <a:cubicBezTo>
                  <a:pt x="376261" y="173453"/>
                  <a:pt x="438703" y="166574"/>
                  <a:pt x="400074" y="193032"/>
                </a:cubicBezTo>
                <a:cubicBezTo>
                  <a:pt x="361445" y="219490"/>
                  <a:pt x="53470" y="399407"/>
                  <a:pt x="92099" y="377182"/>
                </a:cubicBezTo>
                <a:cubicBezTo>
                  <a:pt x="130728" y="354957"/>
                  <a:pt x="566232" y="93549"/>
                  <a:pt x="631849" y="59682"/>
                </a:cubicBezTo>
                <a:cubicBezTo>
                  <a:pt x="697466" y="25815"/>
                  <a:pt x="472570" y="177686"/>
                  <a:pt x="485799" y="173982"/>
                </a:cubicBezTo>
                <a:cubicBezTo>
                  <a:pt x="499028" y="170278"/>
                  <a:pt x="766257" y="-36626"/>
                  <a:pt x="711224" y="57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F505A1C1-5076-EB16-C7A8-60CAED065EA5}"/>
              </a:ext>
            </a:extLst>
          </p:cNvPr>
          <p:cNvSpPr/>
          <p:nvPr/>
        </p:nvSpPr>
        <p:spPr>
          <a:xfrm>
            <a:off x="4171886" y="3226362"/>
            <a:ext cx="775827" cy="367958"/>
          </a:xfrm>
          <a:custGeom>
            <a:avLst/>
            <a:gdLst>
              <a:gd name="connsiteX0" fmla="*/ 64 w 775827"/>
              <a:gd name="connsiteY0" fmla="*/ 367738 h 367958"/>
              <a:gd name="connsiteX1" fmla="*/ 79439 w 775827"/>
              <a:gd name="connsiteY1" fmla="*/ 31188 h 367958"/>
              <a:gd name="connsiteX2" fmla="*/ 266764 w 775827"/>
              <a:gd name="connsiteY2" fmla="*/ 18488 h 367958"/>
              <a:gd name="connsiteX3" fmla="*/ 165164 w 775827"/>
              <a:gd name="connsiteY3" fmla="*/ 15313 h 367958"/>
              <a:gd name="connsiteX4" fmla="*/ 768414 w 775827"/>
              <a:gd name="connsiteY4" fmla="*/ 31188 h 367958"/>
              <a:gd name="connsiteX5" fmla="*/ 517589 w 775827"/>
              <a:gd name="connsiteY5" fmla="*/ 18488 h 367958"/>
              <a:gd name="connsiteX6" fmla="*/ 66739 w 775827"/>
              <a:gd name="connsiteY6" fmla="*/ 2613 h 367958"/>
              <a:gd name="connsiteX7" fmla="*/ 149289 w 775827"/>
              <a:gd name="connsiteY7" fmla="*/ 2613 h 367958"/>
              <a:gd name="connsiteX8" fmla="*/ 114364 w 775827"/>
              <a:gd name="connsiteY8" fmla="*/ 28013 h 367958"/>
              <a:gd name="connsiteX9" fmla="*/ 66739 w 775827"/>
              <a:gd name="connsiteY9" fmla="*/ 81988 h 367958"/>
              <a:gd name="connsiteX10" fmla="*/ 64 w 775827"/>
              <a:gd name="connsiteY10" fmla="*/ 367738 h 36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5827" h="367958">
                <a:moveTo>
                  <a:pt x="64" y="367738"/>
                </a:moveTo>
                <a:cubicBezTo>
                  <a:pt x="2181" y="359271"/>
                  <a:pt x="34989" y="89396"/>
                  <a:pt x="79439" y="31188"/>
                </a:cubicBezTo>
                <a:cubicBezTo>
                  <a:pt x="123889" y="-27020"/>
                  <a:pt x="252477" y="21134"/>
                  <a:pt x="266764" y="18488"/>
                </a:cubicBezTo>
                <a:cubicBezTo>
                  <a:pt x="281051" y="15842"/>
                  <a:pt x="165164" y="15313"/>
                  <a:pt x="165164" y="15313"/>
                </a:cubicBezTo>
                <a:lnTo>
                  <a:pt x="768414" y="31188"/>
                </a:lnTo>
                <a:cubicBezTo>
                  <a:pt x="827151" y="31717"/>
                  <a:pt x="517589" y="18488"/>
                  <a:pt x="517589" y="18488"/>
                </a:cubicBezTo>
                <a:lnTo>
                  <a:pt x="66739" y="2613"/>
                </a:lnTo>
                <a:cubicBezTo>
                  <a:pt x="5356" y="-33"/>
                  <a:pt x="141352" y="-1620"/>
                  <a:pt x="149289" y="2613"/>
                </a:cubicBezTo>
                <a:cubicBezTo>
                  <a:pt x="157226" y="6846"/>
                  <a:pt x="128122" y="14784"/>
                  <a:pt x="114364" y="28013"/>
                </a:cubicBezTo>
                <a:cubicBezTo>
                  <a:pt x="100606" y="41242"/>
                  <a:pt x="85260" y="25896"/>
                  <a:pt x="66739" y="81988"/>
                </a:cubicBezTo>
                <a:cubicBezTo>
                  <a:pt x="48218" y="138080"/>
                  <a:pt x="-2053" y="376205"/>
                  <a:pt x="64" y="3677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43C458C9-A8C8-3514-415E-83512B0C112E}"/>
              </a:ext>
            </a:extLst>
          </p:cNvPr>
          <p:cNvSpPr/>
          <p:nvPr/>
        </p:nvSpPr>
        <p:spPr>
          <a:xfrm>
            <a:off x="4192486" y="3264654"/>
            <a:ext cx="625885" cy="480411"/>
          </a:xfrm>
          <a:custGeom>
            <a:avLst/>
            <a:gdLst>
              <a:gd name="connsiteX0" fmla="*/ 623989 w 625885"/>
              <a:gd name="connsiteY0" fmla="*/ 2421 h 480411"/>
              <a:gd name="connsiteX1" fmla="*/ 138214 w 625885"/>
              <a:gd name="connsiteY1" fmla="*/ 192921 h 480411"/>
              <a:gd name="connsiteX2" fmla="*/ 296964 w 625885"/>
              <a:gd name="connsiteY2" fmla="*/ 154821 h 480411"/>
              <a:gd name="connsiteX3" fmla="*/ 112814 w 625885"/>
              <a:gd name="connsiteY3" fmla="*/ 288171 h 480411"/>
              <a:gd name="connsiteX4" fmla="*/ 42964 w 625885"/>
              <a:gd name="connsiteY4" fmla="*/ 370721 h 480411"/>
              <a:gd name="connsiteX5" fmla="*/ 252514 w 625885"/>
              <a:gd name="connsiteY5" fmla="*/ 256421 h 480411"/>
              <a:gd name="connsiteX6" fmla="*/ 1689 w 625885"/>
              <a:gd name="connsiteY6" fmla="*/ 478671 h 480411"/>
              <a:gd name="connsiteX7" fmla="*/ 404914 w 625885"/>
              <a:gd name="connsiteY7" fmla="*/ 113546 h 480411"/>
              <a:gd name="connsiteX8" fmla="*/ 125514 w 625885"/>
              <a:gd name="connsiteY8" fmla="*/ 332621 h 480411"/>
              <a:gd name="connsiteX9" fmla="*/ 220764 w 625885"/>
              <a:gd name="connsiteY9" fmla="*/ 205621 h 480411"/>
              <a:gd name="connsiteX10" fmla="*/ 389039 w 625885"/>
              <a:gd name="connsiteY10" fmla="*/ 50046 h 480411"/>
              <a:gd name="connsiteX11" fmla="*/ 398564 w 625885"/>
              <a:gd name="connsiteY11" fmla="*/ 37346 h 480411"/>
              <a:gd name="connsiteX12" fmla="*/ 309664 w 625885"/>
              <a:gd name="connsiteY12" fmla="*/ 81796 h 480411"/>
              <a:gd name="connsiteX13" fmla="*/ 623989 w 625885"/>
              <a:gd name="connsiteY13" fmla="*/ 2421 h 48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885" h="480411">
                <a:moveTo>
                  <a:pt x="623989" y="2421"/>
                </a:moveTo>
                <a:cubicBezTo>
                  <a:pt x="595414" y="20942"/>
                  <a:pt x="192718" y="167521"/>
                  <a:pt x="138214" y="192921"/>
                </a:cubicBezTo>
                <a:cubicBezTo>
                  <a:pt x="83710" y="218321"/>
                  <a:pt x="301197" y="138946"/>
                  <a:pt x="296964" y="154821"/>
                </a:cubicBezTo>
                <a:cubicBezTo>
                  <a:pt x="292731" y="170696"/>
                  <a:pt x="155147" y="252188"/>
                  <a:pt x="112814" y="288171"/>
                </a:cubicBezTo>
                <a:cubicBezTo>
                  <a:pt x="70481" y="324154"/>
                  <a:pt x="19681" y="376013"/>
                  <a:pt x="42964" y="370721"/>
                </a:cubicBezTo>
                <a:cubicBezTo>
                  <a:pt x="66247" y="365429"/>
                  <a:pt x="259393" y="238429"/>
                  <a:pt x="252514" y="256421"/>
                </a:cubicBezTo>
                <a:cubicBezTo>
                  <a:pt x="245635" y="274413"/>
                  <a:pt x="-23711" y="502484"/>
                  <a:pt x="1689" y="478671"/>
                </a:cubicBezTo>
                <a:cubicBezTo>
                  <a:pt x="27089" y="454859"/>
                  <a:pt x="384277" y="137888"/>
                  <a:pt x="404914" y="113546"/>
                </a:cubicBezTo>
                <a:cubicBezTo>
                  <a:pt x="425551" y="89204"/>
                  <a:pt x="156206" y="317275"/>
                  <a:pt x="125514" y="332621"/>
                </a:cubicBezTo>
                <a:cubicBezTo>
                  <a:pt x="94822" y="347967"/>
                  <a:pt x="176843" y="252717"/>
                  <a:pt x="220764" y="205621"/>
                </a:cubicBezTo>
                <a:cubicBezTo>
                  <a:pt x="264685" y="158525"/>
                  <a:pt x="359406" y="78092"/>
                  <a:pt x="389039" y="50046"/>
                </a:cubicBezTo>
                <a:cubicBezTo>
                  <a:pt x="418672" y="22000"/>
                  <a:pt x="411793" y="32054"/>
                  <a:pt x="398564" y="37346"/>
                </a:cubicBezTo>
                <a:cubicBezTo>
                  <a:pt x="385335" y="42638"/>
                  <a:pt x="269976" y="86029"/>
                  <a:pt x="309664" y="81796"/>
                </a:cubicBezTo>
                <a:cubicBezTo>
                  <a:pt x="349352" y="77563"/>
                  <a:pt x="652564" y="-16100"/>
                  <a:pt x="623989" y="24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759F14D2-C3ED-FC0A-6286-6B43A1D9FAB0}"/>
              </a:ext>
            </a:extLst>
          </p:cNvPr>
          <p:cNvSpPr/>
          <p:nvPr/>
        </p:nvSpPr>
        <p:spPr>
          <a:xfrm>
            <a:off x="4246327" y="3178170"/>
            <a:ext cx="743017" cy="48148"/>
          </a:xfrm>
          <a:custGeom>
            <a:avLst/>
            <a:gdLst>
              <a:gd name="connsiteX0" fmla="*/ 1823 w 743017"/>
              <a:gd name="connsiteY0" fmla="*/ 5 h 48148"/>
              <a:gd name="connsiteX1" fmla="*/ 719373 w 743017"/>
              <a:gd name="connsiteY1" fmla="*/ 44455 h 48148"/>
              <a:gd name="connsiteX2" fmla="*/ 519348 w 743017"/>
              <a:gd name="connsiteY2" fmla="*/ 41280 h 48148"/>
              <a:gd name="connsiteX3" fmla="*/ 1823 w 743017"/>
              <a:gd name="connsiteY3" fmla="*/ 5 h 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017" h="48148">
                <a:moveTo>
                  <a:pt x="1823" y="5"/>
                </a:moveTo>
                <a:cubicBezTo>
                  <a:pt x="35160" y="534"/>
                  <a:pt x="633119" y="37576"/>
                  <a:pt x="719373" y="44455"/>
                </a:cubicBezTo>
                <a:cubicBezTo>
                  <a:pt x="805627" y="51334"/>
                  <a:pt x="636823" y="47630"/>
                  <a:pt x="519348" y="41280"/>
                </a:cubicBezTo>
                <a:cubicBezTo>
                  <a:pt x="401873" y="34930"/>
                  <a:pt x="-31514" y="-524"/>
                  <a:pt x="1823" y="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9FAD9622-C1E7-472E-F368-47CD390B3DC0}"/>
              </a:ext>
            </a:extLst>
          </p:cNvPr>
          <p:cNvSpPr/>
          <p:nvPr/>
        </p:nvSpPr>
        <p:spPr>
          <a:xfrm>
            <a:off x="4160300" y="3184417"/>
            <a:ext cx="165711" cy="416382"/>
          </a:xfrm>
          <a:custGeom>
            <a:avLst/>
            <a:gdLst>
              <a:gd name="connsiteX0" fmla="*/ 52925 w 165711"/>
              <a:gd name="connsiteY0" fmla="*/ 108 h 416382"/>
              <a:gd name="connsiteX1" fmla="*/ 160875 w 165711"/>
              <a:gd name="connsiteY1" fmla="*/ 152508 h 416382"/>
              <a:gd name="connsiteX2" fmla="*/ 132300 w 165711"/>
              <a:gd name="connsiteY2" fmla="*/ 133458 h 416382"/>
              <a:gd name="connsiteX3" fmla="*/ 2125 w 165711"/>
              <a:gd name="connsiteY3" fmla="*/ 139808 h 416382"/>
              <a:gd name="connsiteX4" fmla="*/ 52925 w 165711"/>
              <a:gd name="connsiteY4" fmla="*/ 155683 h 416382"/>
              <a:gd name="connsiteX5" fmla="*/ 71975 w 165711"/>
              <a:gd name="connsiteY5" fmla="*/ 200133 h 416382"/>
              <a:gd name="connsiteX6" fmla="*/ 33875 w 165711"/>
              <a:gd name="connsiteY6" fmla="*/ 200133 h 416382"/>
              <a:gd name="connsiteX7" fmla="*/ 87850 w 165711"/>
              <a:gd name="connsiteY7" fmla="*/ 231883 h 416382"/>
              <a:gd name="connsiteX8" fmla="*/ 33875 w 165711"/>
              <a:gd name="connsiteY8" fmla="*/ 238233 h 416382"/>
              <a:gd name="connsiteX9" fmla="*/ 87850 w 165711"/>
              <a:gd name="connsiteY9" fmla="*/ 241408 h 416382"/>
              <a:gd name="connsiteX10" fmla="*/ 56100 w 165711"/>
              <a:gd name="connsiteY10" fmla="*/ 412858 h 416382"/>
              <a:gd name="connsiteX11" fmla="*/ 113250 w 165711"/>
              <a:gd name="connsiteY11" fmla="*/ 60433 h 416382"/>
              <a:gd name="connsiteX12" fmla="*/ 113250 w 165711"/>
              <a:gd name="connsiteY12" fmla="*/ 127108 h 416382"/>
              <a:gd name="connsiteX13" fmla="*/ 52925 w 165711"/>
              <a:gd name="connsiteY13" fmla="*/ 108 h 41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711" h="416382">
                <a:moveTo>
                  <a:pt x="52925" y="108"/>
                </a:moveTo>
                <a:cubicBezTo>
                  <a:pt x="60862" y="4341"/>
                  <a:pt x="160875" y="152508"/>
                  <a:pt x="160875" y="152508"/>
                </a:cubicBezTo>
                <a:cubicBezTo>
                  <a:pt x="174104" y="174733"/>
                  <a:pt x="158758" y="135575"/>
                  <a:pt x="132300" y="133458"/>
                </a:cubicBezTo>
                <a:cubicBezTo>
                  <a:pt x="105842" y="131341"/>
                  <a:pt x="15354" y="136104"/>
                  <a:pt x="2125" y="139808"/>
                </a:cubicBezTo>
                <a:cubicBezTo>
                  <a:pt x="-11104" y="143512"/>
                  <a:pt x="41283" y="145629"/>
                  <a:pt x="52925" y="155683"/>
                </a:cubicBezTo>
                <a:cubicBezTo>
                  <a:pt x="64567" y="165737"/>
                  <a:pt x="75150" y="192725"/>
                  <a:pt x="71975" y="200133"/>
                </a:cubicBezTo>
                <a:cubicBezTo>
                  <a:pt x="68800" y="207541"/>
                  <a:pt x="31229" y="194841"/>
                  <a:pt x="33875" y="200133"/>
                </a:cubicBezTo>
                <a:cubicBezTo>
                  <a:pt x="36521" y="205425"/>
                  <a:pt x="87850" y="225533"/>
                  <a:pt x="87850" y="231883"/>
                </a:cubicBezTo>
                <a:cubicBezTo>
                  <a:pt x="87850" y="238233"/>
                  <a:pt x="33875" y="236646"/>
                  <a:pt x="33875" y="238233"/>
                </a:cubicBezTo>
                <a:cubicBezTo>
                  <a:pt x="33875" y="239820"/>
                  <a:pt x="84146" y="212304"/>
                  <a:pt x="87850" y="241408"/>
                </a:cubicBezTo>
                <a:cubicBezTo>
                  <a:pt x="91554" y="270512"/>
                  <a:pt x="51867" y="443020"/>
                  <a:pt x="56100" y="412858"/>
                </a:cubicBezTo>
                <a:cubicBezTo>
                  <a:pt x="60333" y="382696"/>
                  <a:pt x="103725" y="108058"/>
                  <a:pt x="113250" y="60433"/>
                </a:cubicBezTo>
                <a:cubicBezTo>
                  <a:pt x="122775" y="12808"/>
                  <a:pt x="121187" y="137691"/>
                  <a:pt x="113250" y="127108"/>
                </a:cubicBezTo>
                <a:cubicBezTo>
                  <a:pt x="105313" y="116525"/>
                  <a:pt x="44988" y="-4125"/>
                  <a:pt x="52925" y="1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BD5E9DEC-73EA-7BE8-68B3-9801F3A4AABB}"/>
              </a:ext>
            </a:extLst>
          </p:cNvPr>
          <p:cNvSpPr/>
          <p:nvPr/>
        </p:nvSpPr>
        <p:spPr>
          <a:xfrm>
            <a:off x="3693673" y="2854215"/>
            <a:ext cx="574899" cy="975131"/>
          </a:xfrm>
          <a:custGeom>
            <a:avLst/>
            <a:gdLst>
              <a:gd name="connsiteX0" fmla="*/ 5202 w 574899"/>
              <a:gd name="connsiteY0" fmla="*/ 9635 h 975131"/>
              <a:gd name="connsiteX1" fmla="*/ 259202 w 574899"/>
              <a:gd name="connsiteY1" fmla="*/ 489060 h 975131"/>
              <a:gd name="connsiteX2" fmla="*/ 573527 w 574899"/>
              <a:gd name="connsiteY2" fmla="*/ 971660 h 975131"/>
              <a:gd name="connsiteX3" fmla="*/ 129027 w 574899"/>
              <a:gd name="connsiteY3" fmla="*/ 231885 h 975131"/>
              <a:gd name="connsiteX4" fmla="*/ 5202 w 574899"/>
              <a:gd name="connsiteY4" fmla="*/ 9635 h 97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899" h="975131">
                <a:moveTo>
                  <a:pt x="5202" y="9635"/>
                </a:moveTo>
                <a:cubicBezTo>
                  <a:pt x="26898" y="52498"/>
                  <a:pt x="164481" y="328723"/>
                  <a:pt x="259202" y="489060"/>
                </a:cubicBezTo>
                <a:cubicBezTo>
                  <a:pt x="353923" y="649397"/>
                  <a:pt x="595223" y="1014523"/>
                  <a:pt x="573527" y="971660"/>
                </a:cubicBezTo>
                <a:cubicBezTo>
                  <a:pt x="551831" y="928798"/>
                  <a:pt x="227452" y="392222"/>
                  <a:pt x="129027" y="231885"/>
                </a:cubicBezTo>
                <a:cubicBezTo>
                  <a:pt x="30602" y="71548"/>
                  <a:pt x="-16494" y="-33228"/>
                  <a:pt x="5202" y="96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364D2FBA-953B-FD8A-A423-E4F00EDFD301}"/>
              </a:ext>
            </a:extLst>
          </p:cNvPr>
          <p:cNvSpPr/>
          <p:nvPr/>
        </p:nvSpPr>
        <p:spPr>
          <a:xfrm>
            <a:off x="3651988" y="2812426"/>
            <a:ext cx="612193" cy="1051917"/>
          </a:xfrm>
          <a:custGeom>
            <a:avLst/>
            <a:gdLst>
              <a:gd name="connsiteX0" fmla="*/ 43712 w 612193"/>
              <a:gd name="connsiteY0" fmla="*/ 70474 h 1051917"/>
              <a:gd name="connsiteX1" fmla="*/ 612037 w 612193"/>
              <a:gd name="connsiteY1" fmla="*/ 1051549 h 1051917"/>
              <a:gd name="connsiteX2" fmla="*/ 100862 w 612193"/>
              <a:gd name="connsiteY2" fmla="*/ 184774 h 1051917"/>
              <a:gd name="connsiteX3" fmla="*/ 43712 w 612193"/>
              <a:gd name="connsiteY3" fmla="*/ 70474 h 105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193" h="1051917">
                <a:moveTo>
                  <a:pt x="43712" y="70474"/>
                </a:moveTo>
                <a:cubicBezTo>
                  <a:pt x="128908" y="214936"/>
                  <a:pt x="602512" y="1032499"/>
                  <a:pt x="612037" y="1051549"/>
                </a:cubicBezTo>
                <a:cubicBezTo>
                  <a:pt x="621562" y="1070599"/>
                  <a:pt x="192937" y="346170"/>
                  <a:pt x="100862" y="184774"/>
                </a:cubicBezTo>
                <a:cubicBezTo>
                  <a:pt x="8787" y="23378"/>
                  <a:pt x="-41484" y="-73988"/>
                  <a:pt x="43712" y="704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A8D7FF5D-6CB3-35CC-4EEB-347883DCE1E6}"/>
              </a:ext>
            </a:extLst>
          </p:cNvPr>
          <p:cNvSpPr/>
          <p:nvPr/>
        </p:nvSpPr>
        <p:spPr>
          <a:xfrm>
            <a:off x="3637701" y="2896594"/>
            <a:ext cx="680552" cy="1075783"/>
          </a:xfrm>
          <a:custGeom>
            <a:avLst/>
            <a:gdLst>
              <a:gd name="connsiteX0" fmla="*/ 10374 w 680552"/>
              <a:gd name="connsiteY0" fmla="*/ 18056 h 1075783"/>
              <a:gd name="connsiteX1" fmla="*/ 473924 w 680552"/>
              <a:gd name="connsiteY1" fmla="*/ 856256 h 1075783"/>
              <a:gd name="connsiteX2" fmla="*/ 496149 w 680552"/>
              <a:gd name="connsiteY2" fmla="*/ 853081 h 1075783"/>
              <a:gd name="connsiteX3" fmla="*/ 680299 w 680552"/>
              <a:gd name="connsiteY3" fmla="*/ 1075331 h 1075783"/>
              <a:gd name="connsiteX4" fmla="*/ 451699 w 680552"/>
              <a:gd name="connsiteY4" fmla="*/ 786406 h 1075783"/>
              <a:gd name="connsiteX5" fmla="*/ 48474 w 680552"/>
              <a:gd name="connsiteY5" fmla="*/ 122831 h 1075783"/>
              <a:gd name="connsiteX6" fmla="*/ 143724 w 680552"/>
              <a:gd name="connsiteY6" fmla="*/ 268881 h 1075783"/>
              <a:gd name="connsiteX7" fmla="*/ 10374 w 680552"/>
              <a:gd name="connsiteY7" fmla="*/ 18056 h 107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552" h="1075783">
                <a:moveTo>
                  <a:pt x="10374" y="18056"/>
                </a:moveTo>
                <a:cubicBezTo>
                  <a:pt x="65407" y="115952"/>
                  <a:pt x="392962" y="717085"/>
                  <a:pt x="473924" y="856256"/>
                </a:cubicBezTo>
                <a:cubicBezTo>
                  <a:pt x="554887" y="995427"/>
                  <a:pt x="461753" y="816569"/>
                  <a:pt x="496149" y="853081"/>
                </a:cubicBezTo>
                <a:cubicBezTo>
                  <a:pt x="530545" y="889593"/>
                  <a:pt x="687707" y="1086444"/>
                  <a:pt x="680299" y="1075331"/>
                </a:cubicBezTo>
                <a:cubicBezTo>
                  <a:pt x="672891" y="1064219"/>
                  <a:pt x="557003" y="945156"/>
                  <a:pt x="451699" y="786406"/>
                </a:cubicBezTo>
                <a:cubicBezTo>
                  <a:pt x="346395" y="627656"/>
                  <a:pt x="99803" y="209085"/>
                  <a:pt x="48474" y="122831"/>
                </a:cubicBezTo>
                <a:cubicBezTo>
                  <a:pt x="-2855" y="36577"/>
                  <a:pt x="150603" y="286343"/>
                  <a:pt x="143724" y="268881"/>
                </a:cubicBezTo>
                <a:cubicBezTo>
                  <a:pt x="136845" y="251419"/>
                  <a:pt x="-44659" y="-79840"/>
                  <a:pt x="10374" y="180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8DAD94C0-6DFA-D74D-EE72-1F8FF16F9462}"/>
              </a:ext>
            </a:extLst>
          </p:cNvPr>
          <p:cNvSpPr/>
          <p:nvPr/>
        </p:nvSpPr>
        <p:spPr>
          <a:xfrm>
            <a:off x="3545175" y="2844647"/>
            <a:ext cx="617342" cy="1035425"/>
          </a:xfrm>
          <a:custGeom>
            <a:avLst/>
            <a:gdLst>
              <a:gd name="connsiteX0" fmla="*/ 48925 w 617342"/>
              <a:gd name="connsiteY0" fmla="*/ 76353 h 1035425"/>
              <a:gd name="connsiteX1" fmla="*/ 617250 w 617342"/>
              <a:gd name="connsiteY1" fmla="*/ 1035203 h 1035425"/>
              <a:gd name="connsiteX2" fmla="*/ 93375 w 617342"/>
              <a:gd name="connsiteY2" fmla="*/ 165253 h 1035425"/>
              <a:gd name="connsiteX3" fmla="*/ 48925 w 617342"/>
              <a:gd name="connsiteY3" fmla="*/ 76353 h 103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42" h="1035425">
                <a:moveTo>
                  <a:pt x="48925" y="76353"/>
                </a:moveTo>
                <a:cubicBezTo>
                  <a:pt x="136237" y="221345"/>
                  <a:pt x="609842" y="1020386"/>
                  <a:pt x="617250" y="1035203"/>
                </a:cubicBezTo>
                <a:cubicBezTo>
                  <a:pt x="624658" y="1050020"/>
                  <a:pt x="186508" y="319770"/>
                  <a:pt x="93375" y="165253"/>
                </a:cubicBezTo>
                <a:cubicBezTo>
                  <a:pt x="242" y="10736"/>
                  <a:pt x="-38387" y="-68639"/>
                  <a:pt x="48925" y="763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3BCF680A-AFFD-8BBB-062F-BD83FEAFC45A}"/>
              </a:ext>
            </a:extLst>
          </p:cNvPr>
          <p:cNvSpPr/>
          <p:nvPr/>
        </p:nvSpPr>
        <p:spPr>
          <a:xfrm>
            <a:off x="3447725" y="2869006"/>
            <a:ext cx="145588" cy="166542"/>
          </a:xfrm>
          <a:custGeom>
            <a:avLst/>
            <a:gdLst>
              <a:gd name="connsiteX0" fmla="*/ 325 w 145588"/>
              <a:gd name="connsiteY0" fmla="*/ 166294 h 166542"/>
              <a:gd name="connsiteX1" fmla="*/ 140025 w 145588"/>
              <a:gd name="connsiteY1" fmla="*/ 4369 h 166542"/>
              <a:gd name="connsiteX2" fmla="*/ 117800 w 145588"/>
              <a:gd name="connsiteY2" fmla="*/ 48819 h 166542"/>
              <a:gd name="connsiteX3" fmla="*/ 117800 w 145588"/>
              <a:gd name="connsiteY3" fmla="*/ 77394 h 166542"/>
              <a:gd name="connsiteX4" fmla="*/ 101925 w 145588"/>
              <a:gd name="connsiteY4" fmla="*/ 42469 h 166542"/>
              <a:gd name="connsiteX5" fmla="*/ 325 w 145588"/>
              <a:gd name="connsiteY5" fmla="*/ 166294 h 1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88" h="166542">
                <a:moveTo>
                  <a:pt x="325" y="166294"/>
                </a:moveTo>
                <a:cubicBezTo>
                  <a:pt x="6675" y="159944"/>
                  <a:pt x="120446" y="23948"/>
                  <a:pt x="140025" y="4369"/>
                </a:cubicBezTo>
                <a:cubicBezTo>
                  <a:pt x="159604" y="-15210"/>
                  <a:pt x="121504" y="36648"/>
                  <a:pt x="117800" y="48819"/>
                </a:cubicBezTo>
                <a:cubicBezTo>
                  <a:pt x="114096" y="60990"/>
                  <a:pt x="120446" y="78452"/>
                  <a:pt x="117800" y="77394"/>
                </a:cubicBezTo>
                <a:cubicBezTo>
                  <a:pt x="115154" y="76336"/>
                  <a:pt x="121504" y="29769"/>
                  <a:pt x="101925" y="42469"/>
                </a:cubicBezTo>
                <a:cubicBezTo>
                  <a:pt x="82346" y="55169"/>
                  <a:pt x="-6025" y="172644"/>
                  <a:pt x="325" y="1662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02F937C8-2C7E-845D-8622-9B8FEC1A2ABF}"/>
              </a:ext>
            </a:extLst>
          </p:cNvPr>
          <p:cNvSpPr/>
          <p:nvPr/>
        </p:nvSpPr>
        <p:spPr>
          <a:xfrm>
            <a:off x="3550330" y="2948355"/>
            <a:ext cx="564496" cy="950793"/>
          </a:xfrm>
          <a:custGeom>
            <a:avLst/>
            <a:gdLst>
              <a:gd name="connsiteX0" fmla="*/ 2495 w 564496"/>
              <a:gd name="connsiteY0" fmla="*/ 4395 h 950793"/>
              <a:gd name="connsiteX1" fmla="*/ 564470 w 564496"/>
              <a:gd name="connsiteY1" fmla="*/ 950545 h 950793"/>
              <a:gd name="connsiteX2" fmla="*/ 27895 w 564496"/>
              <a:gd name="connsiteY2" fmla="*/ 102820 h 950793"/>
              <a:gd name="connsiteX3" fmla="*/ 345395 w 564496"/>
              <a:gd name="connsiteY3" fmla="*/ 575895 h 950793"/>
              <a:gd name="connsiteX4" fmla="*/ 2495 w 564496"/>
              <a:gd name="connsiteY4" fmla="*/ 4395 h 95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96" h="950793">
                <a:moveTo>
                  <a:pt x="2495" y="4395"/>
                </a:moveTo>
                <a:cubicBezTo>
                  <a:pt x="39007" y="66837"/>
                  <a:pt x="560237" y="934141"/>
                  <a:pt x="564470" y="950545"/>
                </a:cubicBezTo>
                <a:cubicBezTo>
                  <a:pt x="568703" y="966949"/>
                  <a:pt x="64407" y="165262"/>
                  <a:pt x="27895" y="102820"/>
                </a:cubicBezTo>
                <a:cubicBezTo>
                  <a:pt x="-8617" y="40378"/>
                  <a:pt x="348570" y="586478"/>
                  <a:pt x="345395" y="575895"/>
                </a:cubicBezTo>
                <a:cubicBezTo>
                  <a:pt x="342220" y="565312"/>
                  <a:pt x="-34017" y="-58047"/>
                  <a:pt x="2495" y="4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62270215-FEC5-A564-0681-3CD2F53456FA}"/>
              </a:ext>
            </a:extLst>
          </p:cNvPr>
          <p:cNvSpPr/>
          <p:nvPr/>
        </p:nvSpPr>
        <p:spPr>
          <a:xfrm>
            <a:off x="2946571" y="3606346"/>
            <a:ext cx="298981" cy="135276"/>
          </a:xfrm>
          <a:custGeom>
            <a:avLst/>
            <a:gdLst>
              <a:gd name="connsiteX0" fmla="*/ 6179 w 298981"/>
              <a:gd name="connsiteY0" fmla="*/ 133804 h 135276"/>
              <a:gd name="connsiteX1" fmla="*/ 253829 w 298981"/>
              <a:gd name="connsiteY1" fmla="*/ 3629 h 135276"/>
              <a:gd name="connsiteX2" fmla="*/ 199854 w 298981"/>
              <a:gd name="connsiteY2" fmla="*/ 38554 h 135276"/>
              <a:gd name="connsiteX3" fmla="*/ 298279 w 298981"/>
              <a:gd name="connsiteY3" fmla="*/ 63954 h 135276"/>
              <a:gd name="connsiteX4" fmla="*/ 139529 w 298981"/>
              <a:gd name="connsiteY4" fmla="*/ 38554 h 135276"/>
              <a:gd name="connsiteX5" fmla="*/ 47454 w 298981"/>
              <a:gd name="connsiteY5" fmla="*/ 22679 h 135276"/>
              <a:gd name="connsiteX6" fmla="*/ 152229 w 298981"/>
              <a:gd name="connsiteY6" fmla="*/ 54429 h 135276"/>
              <a:gd name="connsiteX7" fmla="*/ 82379 w 298981"/>
              <a:gd name="connsiteY7" fmla="*/ 73479 h 135276"/>
              <a:gd name="connsiteX8" fmla="*/ 6179 w 298981"/>
              <a:gd name="connsiteY8" fmla="*/ 133804 h 13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981" h="135276">
                <a:moveTo>
                  <a:pt x="6179" y="133804"/>
                </a:moveTo>
                <a:cubicBezTo>
                  <a:pt x="34754" y="122162"/>
                  <a:pt x="221550" y="19504"/>
                  <a:pt x="253829" y="3629"/>
                </a:cubicBezTo>
                <a:cubicBezTo>
                  <a:pt x="286108" y="-12246"/>
                  <a:pt x="192446" y="28500"/>
                  <a:pt x="199854" y="38554"/>
                </a:cubicBezTo>
                <a:cubicBezTo>
                  <a:pt x="207262" y="48608"/>
                  <a:pt x="308333" y="63954"/>
                  <a:pt x="298279" y="63954"/>
                </a:cubicBezTo>
                <a:cubicBezTo>
                  <a:pt x="288225" y="63954"/>
                  <a:pt x="139529" y="38554"/>
                  <a:pt x="139529" y="38554"/>
                </a:cubicBezTo>
                <a:cubicBezTo>
                  <a:pt x="97725" y="31675"/>
                  <a:pt x="45337" y="20033"/>
                  <a:pt x="47454" y="22679"/>
                </a:cubicBezTo>
                <a:cubicBezTo>
                  <a:pt x="49571" y="25325"/>
                  <a:pt x="146408" y="45962"/>
                  <a:pt x="152229" y="54429"/>
                </a:cubicBezTo>
                <a:cubicBezTo>
                  <a:pt x="158050" y="62896"/>
                  <a:pt x="108837" y="62366"/>
                  <a:pt x="82379" y="73479"/>
                </a:cubicBezTo>
                <a:cubicBezTo>
                  <a:pt x="55921" y="84591"/>
                  <a:pt x="-22396" y="145446"/>
                  <a:pt x="6179" y="1338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A31E832F-298F-4541-9270-0F0320F62882}"/>
              </a:ext>
            </a:extLst>
          </p:cNvPr>
          <p:cNvSpPr/>
          <p:nvPr/>
        </p:nvSpPr>
        <p:spPr>
          <a:xfrm>
            <a:off x="2920555" y="3633907"/>
            <a:ext cx="1663843" cy="464601"/>
          </a:xfrm>
          <a:custGeom>
            <a:avLst/>
            <a:gdLst>
              <a:gd name="connsiteX0" fmla="*/ 445 w 1663843"/>
              <a:gd name="connsiteY0" fmla="*/ 61793 h 464601"/>
              <a:gd name="connsiteX1" fmla="*/ 127445 w 1663843"/>
              <a:gd name="connsiteY1" fmla="*/ 23693 h 464601"/>
              <a:gd name="connsiteX2" fmla="*/ 543370 w 1663843"/>
              <a:gd name="connsiteY2" fmla="*/ 74493 h 464601"/>
              <a:gd name="connsiteX3" fmla="*/ 517970 w 1663843"/>
              <a:gd name="connsiteY3" fmla="*/ 74493 h 464601"/>
              <a:gd name="connsiteX4" fmla="*/ 1553020 w 1663843"/>
              <a:gd name="connsiteY4" fmla="*/ 411043 h 464601"/>
              <a:gd name="connsiteX5" fmla="*/ 1499045 w 1663843"/>
              <a:gd name="connsiteY5" fmla="*/ 423743 h 464601"/>
              <a:gd name="connsiteX6" fmla="*/ 1626045 w 1663843"/>
              <a:gd name="connsiteY6" fmla="*/ 449143 h 464601"/>
              <a:gd name="connsiteX7" fmla="*/ 721170 w 1663843"/>
              <a:gd name="connsiteY7" fmla="*/ 160218 h 464601"/>
              <a:gd name="connsiteX8" fmla="*/ 838645 w 1663843"/>
              <a:gd name="connsiteY8" fmla="*/ 188793 h 464601"/>
              <a:gd name="connsiteX9" fmla="*/ 543370 w 1663843"/>
              <a:gd name="connsiteY9" fmla="*/ 80843 h 464601"/>
              <a:gd name="connsiteX10" fmla="*/ 149670 w 1663843"/>
              <a:gd name="connsiteY10" fmla="*/ 4643 h 464601"/>
              <a:gd name="connsiteX11" fmla="*/ 159195 w 1663843"/>
              <a:gd name="connsiteY11" fmla="*/ 14168 h 464601"/>
              <a:gd name="connsiteX12" fmla="*/ 445 w 1663843"/>
              <a:gd name="connsiteY12" fmla="*/ 61793 h 46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3843" h="464601">
                <a:moveTo>
                  <a:pt x="445" y="61793"/>
                </a:moveTo>
                <a:cubicBezTo>
                  <a:pt x="-4847" y="63380"/>
                  <a:pt x="36958" y="21576"/>
                  <a:pt x="127445" y="23693"/>
                </a:cubicBezTo>
                <a:cubicBezTo>
                  <a:pt x="217932" y="25810"/>
                  <a:pt x="478282" y="66026"/>
                  <a:pt x="543370" y="74493"/>
                </a:cubicBezTo>
                <a:cubicBezTo>
                  <a:pt x="608458" y="82960"/>
                  <a:pt x="517970" y="74493"/>
                  <a:pt x="517970" y="74493"/>
                </a:cubicBezTo>
                <a:lnTo>
                  <a:pt x="1553020" y="411043"/>
                </a:lnTo>
                <a:cubicBezTo>
                  <a:pt x="1716533" y="469251"/>
                  <a:pt x="1486874" y="417393"/>
                  <a:pt x="1499045" y="423743"/>
                </a:cubicBezTo>
                <a:cubicBezTo>
                  <a:pt x="1511216" y="430093"/>
                  <a:pt x="1755691" y="493064"/>
                  <a:pt x="1626045" y="449143"/>
                </a:cubicBezTo>
                <a:cubicBezTo>
                  <a:pt x="1496399" y="405222"/>
                  <a:pt x="852403" y="203610"/>
                  <a:pt x="721170" y="160218"/>
                </a:cubicBezTo>
                <a:cubicBezTo>
                  <a:pt x="589937" y="116826"/>
                  <a:pt x="868278" y="202022"/>
                  <a:pt x="838645" y="188793"/>
                </a:cubicBezTo>
                <a:cubicBezTo>
                  <a:pt x="809012" y="175564"/>
                  <a:pt x="658199" y="111535"/>
                  <a:pt x="543370" y="80843"/>
                </a:cubicBezTo>
                <a:cubicBezTo>
                  <a:pt x="428541" y="50151"/>
                  <a:pt x="149670" y="4643"/>
                  <a:pt x="149670" y="4643"/>
                </a:cubicBezTo>
                <a:cubicBezTo>
                  <a:pt x="85641" y="-6470"/>
                  <a:pt x="178774" y="4643"/>
                  <a:pt x="159195" y="14168"/>
                </a:cubicBezTo>
                <a:cubicBezTo>
                  <a:pt x="139616" y="23693"/>
                  <a:pt x="5737" y="60206"/>
                  <a:pt x="445" y="617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FFB72CEB-CBF7-5613-D34E-08E2A0961D03}"/>
              </a:ext>
            </a:extLst>
          </p:cNvPr>
          <p:cNvSpPr/>
          <p:nvPr/>
        </p:nvSpPr>
        <p:spPr>
          <a:xfrm>
            <a:off x="3152775" y="3686175"/>
            <a:ext cx="1406867" cy="430580"/>
          </a:xfrm>
          <a:custGeom>
            <a:avLst/>
            <a:gdLst>
              <a:gd name="connsiteX0" fmla="*/ 0 w 1406867"/>
              <a:gd name="connsiteY0" fmla="*/ 0 h 430580"/>
              <a:gd name="connsiteX1" fmla="*/ 1089025 w 1406867"/>
              <a:gd name="connsiteY1" fmla="*/ 323850 h 430580"/>
              <a:gd name="connsiteX2" fmla="*/ 1031875 w 1406867"/>
              <a:gd name="connsiteY2" fmla="*/ 323850 h 430580"/>
              <a:gd name="connsiteX3" fmla="*/ 1403350 w 1406867"/>
              <a:gd name="connsiteY3" fmla="*/ 428625 h 430580"/>
              <a:gd name="connsiteX4" fmla="*/ 774700 w 1406867"/>
              <a:gd name="connsiteY4" fmla="*/ 219075 h 430580"/>
              <a:gd name="connsiteX5" fmla="*/ 355600 w 1406867"/>
              <a:gd name="connsiteY5" fmla="*/ 76200 h 430580"/>
              <a:gd name="connsiteX6" fmla="*/ 419100 w 1406867"/>
              <a:gd name="connsiteY6" fmla="*/ 88900 h 430580"/>
              <a:gd name="connsiteX7" fmla="*/ 0 w 1406867"/>
              <a:gd name="connsiteY7" fmla="*/ 0 h 4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6867" h="430580">
                <a:moveTo>
                  <a:pt x="0" y="0"/>
                </a:moveTo>
                <a:lnTo>
                  <a:pt x="1089025" y="323850"/>
                </a:lnTo>
                <a:cubicBezTo>
                  <a:pt x="1261004" y="377825"/>
                  <a:pt x="979488" y="306388"/>
                  <a:pt x="1031875" y="323850"/>
                </a:cubicBezTo>
                <a:cubicBezTo>
                  <a:pt x="1084262" y="341312"/>
                  <a:pt x="1446212" y="446087"/>
                  <a:pt x="1403350" y="428625"/>
                </a:cubicBezTo>
                <a:cubicBezTo>
                  <a:pt x="1360488" y="411163"/>
                  <a:pt x="774700" y="219075"/>
                  <a:pt x="774700" y="219075"/>
                </a:cubicBezTo>
                <a:lnTo>
                  <a:pt x="355600" y="76200"/>
                </a:lnTo>
                <a:cubicBezTo>
                  <a:pt x="296333" y="54504"/>
                  <a:pt x="419100" y="88900"/>
                  <a:pt x="419100" y="889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0742904F-428D-4EAE-7C07-A480D9125AD8}"/>
              </a:ext>
            </a:extLst>
          </p:cNvPr>
          <p:cNvSpPr/>
          <p:nvPr/>
        </p:nvSpPr>
        <p:spPr>
          <a:xfrm>
            <a:off x="3032125" y="3730625"/>
            <a:ext cx="1797273" cy="540148"/>
          </a:xfrm>
          <a:custGeom>
            <a:avLst/>
            <a:gdLst>
              <a:gd name="connsiteX0" fmla="*/ 0 w 1797273"/>
              <a:gd name="connsiteY0" fmla="*/ 0 h 540148"/>
              <a:gd name="connsiteX1" fmla="*/ 469900 w 1797273"/>
              <a:gd name="connsiteY1" fmla="*/ 155575 h 540148"/>
              <a:gd name="connsiteX2" fmla="*/ 1158875 w 1797273"/>
              <a:gd name="connsiteY2" fmla="*/ 374650 h 540148"/>
              <a:gd name="connsiteX3" fmla="*/ 1149350 w 1797273"/>
              <a:gd name="connsiteY3" fmla="*/ 374650 h 540148"/>
              <a:gd name="connsiteX4" fmla="*/ 1628775 w 1797273"/>
              <a:gd name="connsiteY4" fmla="*/ 482600 h 540148"/>
              <a:gd name="connsiteX5" fmla="*/ 1543050 w 1797273"/>
              <a:gd name="connsiteY5" fmla="*/ 485775 h 540148"/>
              <a:gd name="connsiteX6" fmla="*/ 1797050 w 1797273"/>
              <a:gd name="connsiteY6" fmla="*/ 488950 h 540148"/>
              <a:gd name="connsiteX7" fmla="*/ 1492250 w 1797273"/>
              <a:gd name="connsiteY7" fmla="*/ 504825 h 540148"/>
              <a:gd name="connsiteX8" fmla="*/ 1298575 w 1797273"/>
              <a:gd name="connsiteY8" fmla="*/ 539750 h 540148"/>
              <a:gd name="connsiteX9" fmla="*/ 1362075 w 1797273"/>
              <a:gd name="connsiteY9" fmla="*/ 479425 h 540148"/>
              <a:gd name="connsiteX10" fmla="*/ 828675 w 1797273"/>
              <a:gd name="connsiteY10" fmla="*/ 301625 h 540148"/>
              <a:gd name="connsiteX11" fmla="*/ 790575 w 1797273"/>
              <a:gd name="connsiteY11" fmla="*/ 282575 h 540148"/>
              <a:gd name="connsiteX12" fmla="*/ 165100 w 1797273"/>
              <a:gd name="connsiteY12" fmla="*/ 25400 h 540148"/>
              <a:gd name="connsiteX13" fmla="*/ 330200 w 1797273"/>
              <a:gd name="connsiteY13" fmla="*/ 101600 h 540148"/>
              <a:gd name="connsiteX14" fmla="*/ 0 w 1797273"/>
              <a:gd name="connsiteY14" fmla="*/ 0 h 5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7273" h="540148">
                <a:moveTo>
                  <a:pt x="0" y="0"/>
                </a:moveTo>
                <a:lnTo>
                  <a:pt x="469900" y="155575"/>
                </a:lnTo>
                <a:lnTo>
                  <a:pt x="1158875" y="374650"/>
                </a:lnTo>
                <a:cubicBezTo>
                  <a:pt x="1272117" y="411162"/>
                  <a:pt x="1149350" y="374650"/>
                  <a:pt x="1149350" y="374650"/>
                </a:cubicBezTo>
                <a:lnTo>
                  <a:pt x="1628775" y="482600"/>
                </a:lnTo>
                <a:cubicBezTo>
                  <a:pt x="1694392" y="501121"/>
                  <a:pt x="1515004" y="484717"/>
                  <a:pt x="1543050" y="485775"/>
                </a:cubicBezTo>
                <a:cubicBezTo>
                  <a:pt x="1571096" y="486833"/>
                  <a:pt x="1805517" y="485775"/>
                  <a:pt x="1797050" y="488950"/>
                </a:cubicBezTo>
                <a:cubicBezTo>
                  <a:pt x="1788583" y="492125"/>
                  <a:pt x="1575329" y="496358"/>
                  <a:pt x="1492250" y="504825"/>
                </a:cubicBezTo>
                <a:cubicBezTo>
                  <a:pt x="1409171" y="513292"/>
                  <a:pt x="1320271" y="543983"/>
                  <a:pt x="1298575" y="539750"/>
                </a:cubicBezTo>
                <a:cubicBezTo>
                  <a:pt x="1276879" y="535517"/>
                  <a:pt x="1440392" y="519112"/>
                  <a:pt x="1362075" y="479425"/>
                </a:cubicBezTo>
                <a:cubicBezTo>
                  <a:pt x="1283758" y="439738"/>
                  <a:pt x="923925" y="334433"/>
                  <a:pt x="828675" y="301625"/>
                </a:cubicBezTo>
                <a:cubicBezTo>
                  <a:pt x="733425" y="268817"/>
                  <a:pt x="790575" y="282575"/>
                  <a:pt x="790575" y="282575"/>
                </a:cubicBezTo>
                <a:lnTo>
                  <a:pt x="165100" y="25400"/>
                </a:lnTo>
                <a:cubicBezTo>
                  <a:pt x="88371" y="-4762"/>
                  <a:pt x="357188" y="107421"/>
                  <a:pt x="330200" y="101600"/>
                </a:cubicBezTo>
                <a:cubicBezTo>
                  <a:pt x="303212" y="95779"/>
                  <a:pt x="153193" y="43127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D24AC3E8-4BE0-B38C-F6C9-A2A985D7875D}"/>
              </a:ext>
            </a:extLst>
          </p:cNvPr>
          <p:cNvSpPr/>
          <p:nvPr/>
        </p:nvSpPr>
        <p:spPr>
          <a:xfrm>
            <a:off x="3441154" y="3212511"/>
            <a:ext cx="204494" cy="516102"/>
          </a:xfrm>
          <a:custGeom>
            <a:avLst/>
            <a:gdLst>
              <a:gd name="connsiteX0" fmla="*/ 203746 w 204494"/>
              <a:gd name="connsiteY0" fmla="*/ 589 h 516102"/>
              <a:gd name="connsiteX1" fmla="*/ 6896 w 204494"/>
              <a:gd name="connsiteY1" fmla="*/ 286339 h 516102"/>
              <a:gd name="connsiteX2" fmla="*/ 41821 w 204494"/>
              <a:gd name="connsiteY2" fmla="*/ 254589 h 516102"/>
              <a:gd name="connsiteX3" fmla="*/ 13246 w 204494"/>
              <a:gd name="connsiteY3" fmla="*/ 362539 h 516102"/>
              <a:gd name="connsiteX4" fmla="*/ 10071 w 204494"/>
              <a:gd name="connsiteY4" fmla="*/ 514939 h 516102"/>
              <a:gd name="connsiteX5" fmla="*/ 22771 w 204494"/>
              <a:gd name="connsiteY5" fmla="*/ 422864 h 516102"/>
              <a:gd name="connsiteX6" fmla="*/ 89446 w 204494"/>
              <a:gd name="connsiteY6" fmla="*/ 245064 h 516102"/>
              <a:gd name="connsiteX7" fmla="*/ 13246 w 204494"/>
              <a:gd name="connsiteY7" fmla="*/ 426039 h 516102"/>
              <a:gd name="connsiteX8" fmla="*/ 38646 w 204494"/>
              <a:gd name="connsiteY8" fmla="*/ 305389 h 516102"/>
              <a:gd name="connsiteX9" fmla="*/ 73571 w 204494"/>
              <a:gd name="connsiteY9" fmla="*/ 213314 h 516102"/>
              <a:gd name="connsiteX10" fmla="*/ 203746 w 204494"/>
              <a:gd name="connsiteY10" fmla="*/ 589 h 51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494" h="516102">
                <a:moveTo>
                  <a:pt x="203746" y="589"/>
                </a:moveTo>
                <a:cubicBezTo>
                  <a:pt x="192633" y="12760"/>
                  <a:pt x="33884" y="244006"/>
                  <a:pt x="6896" y="286339"/>
                </a:cubicBezTo>
                <a:cubicBezTo>
                  <a:pt x="-20092" y="328672"/>
                  <a:pt x="40763" y="241889"/>
                  <a:pt x="41821" y="254589"/>
                </a:cubicBezTo>
                <a:cubicBezTo>
                  <a:pt x="42879" y="267289"/>
                  <a:pt x="18538" y="319147"/>
                  <a:pt x="13246" y="362539"/>
                </a:cubicBezTo>
                <a:cubicBezTo>
                  <a:pt x="7954" y="405931"/>
                  <a:pt x="8484" y="504885"/>
                  <a:pt x="10071" y="514939"/>
                </a:cubicBezTo>
                <a:cubicBezTo>
                  <a:pt x="11658" y="524993"/>
                  <a:pt x="9542" y="467843"/>
                  <a:pt x="22771" y="422864"/>
                </a:cubicBezTo>
                <a:cubicBezTo>
                  <a:pt x="36000" y="377885"/>
                  <a:pt x="91033" y="244535"/>
                  <a:pt x="89446" y="245064"/>
                </a:cubicBezTo>
                <a:cubicBezTo>
                  <a:pt x="87859" y="245593"/>
                  <a:pt x="21713" y="415985"/>
                  <a:pt x="13246" y="426039"/>
                </a:cubicBezTo>
                <a:cubicBezTo>
                  <a:pt x="4779" y="436093"/>
                  <a:pt x="28592" y="340843"/>
                  <a:pt x="38646" y="305389"/>
                </a:cubicBezTo>
                <a:cubicBezTo>
                  <a:pt x="48700" y="269935"/>
                  <a:pt x="48171" y="258293"/>
                  <a:pt x="73571" y="213314"/>
                </a:cubicBezTo>
                <a:cubicBezTo>
                  <a:pt x="98971" y="168335"/>
                  <a:pt x="214859" y="-11582"/>
                  <a:pt x="203746" y="5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34072407-591D-9DC2-4E11-898F311B17BB}"/>
              </a:ext>
            </a:extLst>
          </p:cNvPr>
          <p:cNvSpPr/>
          <p:nvPr/>
        </p:nvSpPr>
        <p:spPr>
          <a:xfrm>
            <a:off x="3126471" y="3101940"/>
            <a:ext cx="477163" cy="531391"/>
          </a:xfrm>
          <a:custGeom>
            <a:avLst/>
            <a:gdLst>
              <a:gd name="connsiteX0" fmla="*/ 477154 w 477163"/>
              <a:gd name="connsiteY0" fmla="*/ 35 h 531391"/>
              <a:gd name="connsiteX1" fmla="*/ 235854 w 477163"/>
              <a:gd name="connsiteY1" fmla="*/ 260385 h 531391"/>
              <a:gd name="connsiteX2" fmla="*/ 248554 w 477163"/>
              <a:gd name="connsiteY2" fmla="*/ 225460 h 531391"/>
              <a:gd name="connsiteX3" fmla="*/ 10429 w 477163"/>
              <a:gd name="connsiteY3" fmla="*/ 460410 h 531391"/>
              <a:gd name="connsiteX4" fmla="*/ 39004 w 477163"/>
              <a:gd name="connsiteY4" fmla="*/ 425485 h 531391"/>
              <a:gd name="connsiteX5" fmla="*/ 7254 w 477163"/>
              <a:gd name="connsiteY5" fmla="*/ 527085 h 531391"/>
              <a:gd name="connsiteX6" fmla="*/ 23129 w 477163"/>
              <a:gd name="connsiteY6" fmla="*/ 501685 h 531391"/>
              <a:gd name="connsiteX7" fmla="*/ 134254 w 477163"/>
              <a:gd name="connsiteY7" fmla="*/ 403260 h 531391"/>
              <a:gd name="connsiteX8" fmla="*/ 26304 w 477163"/>
              <a:gd name="connsiteY8" fmla="*/ 492160 h 531391"/>
              <a:gd name="connsiteX9" fmla="*/ 73929 w 477163"/>
              <a:gd name="connsiteY9" fmla="*/ 403260 h 531391"/>
              <a:gd name="connsiteX10" fmla="*/ 70754 w 477163"/>
              <a:gd name="connsiteY10" fmla="*/ 400085 h 531391"/>
              <a:gd name="connsiteX11" fmla="*/ 242204 w 477163"/>
              <a:gd name="connsiteY11" fmla="*/ 231810 h 531391"/>
              <a:gd name="connsiteX12" fmla="*/ 226329 w 477163"/>
              <a:gd name="connsiteY12" fmla="*/ 241335 h 531391"/>
              <a:gd name="connsiteX13" fmla="*/ 477154 w 477163"/>
              <a:gd name="connsiteY13" fmla="*/ 35 h 53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163" h="531391">
                <a:moveTo>
                  <a:pt x="477154" y="35"/>
                </a:moveTo>
                <a:cubicBezTo>
                  <a:pt x="478741" y="3210"/>
                  <a:pt x="273954" y="222814"/>
                  <a:pt x="235854" y="260385"/>
                </a:cubicBezTo>
                <a:cubicBezTo>
                  <a:pt x="197754" y="297956"/>
                  <a:pt x="286125" y="192123"/>
                  <a:pt x="248554" y="225460"/>
                </a:cubicBezTo>
                <a:cubicBezTo>
                  <a:pt x="210983" y="258797"/>
                  <a:pt x="45354" y="427073"/>
                  <a:pt x="10429" y="460410"/>
                </a:cubicBezTo>
                <a:cubicBezTo>
                  <a:pt x="-24496" y="493748"/>
                  <a:pt x="39533" y="414373"/>
                  <a:pt x="39004" y="425485"/>
                </a:cubicBezTo>
                <a:cubicBezTo>
                  <a:pt x="38475" y="436597"/>
                  <a:pt x="7254" y="527085"/>
                  <a:pt x="7254" y="527085"/>
                </a:cubicBezTo>
                <a:cubicBezTo>
                  <a:pt x="4608" y="539785"/>
                  <a:pt x="1962" y="522323"/>
                  <a:pt x="23129" y="501685"/>
                </a:cubicBezTo>
                <a:cubicBezTo>
                  <a:pt x="44296" y="481048"/>
                  <a:pt x="133725" y="404847"/>
                  <a:pt x="134254" y="403260"/>
                </a:cubicBezTo>
                <a:cubicBezTo>
                  <a:pt x="134783" y="401673"/>
                  <a:pt x="36358" y="492160"/>
                  <a:pt x="26304" y="492160"/>
                </a:cubicBezTo>
                <a:cubicBezTo>
                  <a:pt x="16250" y="492160"/>
                  <a:pt x="66521" y="418606"/>
                  <a:pt x="73929" y="403260"/>
                </a:cubicBezTo>
                <a:cubicBezTo>
                  <a:pt x="81337" y="387914"/>
                  <a:pt x="42708" y="428660"/>
                  <a:pt x="70754" y="400085"/>
                </a:cubicBezTo>
                <a:cubicBezTo>
                  <a:pt x="98800" y="371510"/>
                  <a:pt x="242204" y="231810"/>
                  <a:pt x="242204" y="231810"/>
                </a:cubicBezTo>
                <a:cubicBezTo>
                  <a:pt x="268133" y="205352"/>
                  <a:pt x="191933" y="274673"/>
                  <a:pt x="226329" y="241335"/>
                </a:cubicBezTo>
                <a:cubicBezTo>
                  <a:pt x="260725" y="207998"/>
                  <a:pt x="475567" y="-3140"/>
                  <a:pt x="477154" y="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A26D49F4-E7B1-6EEF-CE4C-888E733365B4}"/>
              </a:ext>
            </a:extLst>
          </p:cNvPr>
          <p:cNvSpPr/>
          <p:nvPr/>
        </p:nvSpPr>
        <p:spPr>
          <a:xfrm>
            <a:off x="3385972" y="3122326"/>
            <a:ext cx="218228" cy="596520"/>
          </a:xfrm>
          <a:custGeom>
            <a:avLst/>
            <a:gdLst>
              <a:gd name="connsiteX0" fmla="*/ 217653 w 218228"/>
              <a:gd name="connsiteY0" fmla="*/ 1874 h 596520"/>
              <a:gd name="connsiteX1" fmla="*/ 8103 w 218228"/>
              <a:gd name="connsiteY1" fmla="*/ 297149 h 596520"/>
              <a:gd name="connsiteX2" fmla="*/ 43028 w 218228"/>
              <a:gd name="connsiteY2" fmla="*/ 252699 h 596520"/>
              <a:gd name="connsiteX3" fmla="*/ 43028 w 218228"/>
              <a:gd name="connsiteY3" fmla="*/ 389224 h 596520"/>
              <a:gd name="connsiteX4" fmla="*/ 43028 w 218228"/>
              <a:gd name="connsiteY4" fmla="*/ 595599 h 596520"/>
              <a:gd name="connsiteX5" fmla="*/ 46203 w 218228"/>
              <a:gd name="connsiteY5" fmla="*/ 459074 h 596520"/>
              <a:gd name="connsiteX6" fmla="*/ 39853 w 218228"/>
              <a:gd name="connsiteY6" fmla="*/ 316199 h 596520"/>
              <a:gd name="connsiteX7" fmla="*/ 166853 w 218228"/>
              <a:gd name="connsiteY7" fmla="*/ 78074 h 596520"/>
              <a:gd name="connsiteX8" fmla="*/ 74778 w 218228"/>
              <a:gd name="connsiteY8" fmla="*/ 201899 h 596520"/>
              <a:gd name="connsiteX9" fmla="*/ 112878 w 218228"/>
              <a:gd name="connsiteY9" fmla="*/ 112999 h 596520"/>
              <a:gd name="connsiteX10" fmla="*/ 71603 w 218228"/>
              <a:gd name="connsiteY10" fmla="*/ 166974 h 596520"/>
              <a:gd name="connsiteX11" fmla="*/ 217653 w 218228"/>
              <a:gd name="connsiteY11" fmla="*/ 1874 h 59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228" h="596520">
                <a:moveTo>
                  <a:pt x="217653" y="1874"/>
                </a:moveTo>
                <a:cubicBezTo>
                  <a:pt x="207070" y="23570"/>
                  <a:pt x="37207" y="255345"/>
                  <a:pt x="8103" y="297149"/>
                </a:cubicBezTo>
                <a:cubicBezTo>
                  <a:pt x="-21001" y="338953"/>
                  <a:pt x="37207" y="237353"/>
                  <a:pt x="43028" y="252699"/>
                </a:cubicBezTo>
                <a:cubicBezTo>
                  <a:pt x="48849" y="268045"/>
                  <a:pt x="43028" y="389224"/>
                  <a:pt x="43028" y="389224"/>
                </a:cubicBezTo>
                <a:cubicBezTo>
                  <a:pt x="43028" y="446374"/>
                  <a:pt x="42499" y="583957"/>
                  <a:pt x="43028" y="595599"/>
                </a:cubicBezTo>
                <a:cubicBezTo>
                  <a:pt x="43557" y="607241"/>
                  <a:pt x="46732" y="505641"/>
                  <a:pt x="46203" y="459074"/>
                </a:cubicBezTo>
                <a:cubicBezTo>
                  <a:pt x="45674" y="412507"/>
                  <a:pt x="19745" y="379699"/>
                  <a:pt x="39853" y="316199"/>
                </a:cubicBezTo>
                <a:cubicBezTo>
                  <a:pt x="59961" y="252699"/>
                  <a:pt x="161032" y="97124"/>
                  <a:pt x="166853" y="78074"/>
                </a:cubicBezTo>
                <a:cubicBezTo>
                  <a:pt x="172674" y="59024"/>
                  <a:pt x="83774" y="196078"/>
                  <a:pt x="74778" y="201899"/>
                </a:cubicBezTo>
                <a:cubicBezTo>
                  <a:pt x="65782" y="207720"/>
                  <a:pt x="113407" y="118820"/>
                  <a:pt x="112878" y="112999"/>
                </a:cubicBezTo>
                <a:cubicBezTo>
                  <a:pt x="112349" y="107178"/>
                  <a:pt x="53611" y="180203"/>
                  <a:pt x="71603" y="166974"/>
                </a:cubicBezTo>
                <a:cubicBezTo>
                  <a:pt x="89595" y="153745"/>
                  <a:pt x="228236" y="-19822"/>
                  <a:pt x="217653" y="18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A7074E2F-FDA5-6508-6508-2F21F7F537DF}"/>
              </a:ext>
            </a:extLst>
          </p:cNvPr>
          <p:cNvSpPr/>
          <p:nvPr/>
        </p:nvSpPr>
        <p:spPr>
          <a:xfrm>
            <a:off x="3162205" y="3384506"/>
            <a:ext cx="228756" cy="282745"/>
          </a:xfrm>
          <a:custGeom>
            <a:avLst/>
            <a:gdLst>
              <a:gd name="connsiteX0" fmla="*/ 187420 w 228756"/>
              <a:gd name="connsiteY0" fmla="*/ 44 h 282745"/>
              <a:gd name="connsiteX1" fmla="*/ 28670 w 228756"/>
              <a:gd name="connsiteY1" fmla="*/ 133394 h 282745"/>
              <a:gd name="connsiteX2" fmla="*/ 63595 w 228756"/>
              <a:gd name="connsiteY2" fmla="*/ 117519 h 282745"/>
              <a:gd name="connsiteX3" fmla="*/ 117570 w 228756"/>
              <a:gd name="connsiteY3" fmla="*/ 266744 h 282745"/>
              <a:gd name="connsiteX4" fmla="*/ 171545 w 228756"/>
              <a:gd name="connsiteY4" fmla="*/ 254044 h 282745"/>
              <a:gd name="connsiteX5" fmla="*/ 200120 w 228756"/>
              <a:gd name="connsiteY5" fmla="*/ 269919 h 282745"/>
              <a:gd name="connsiteX6" fmla="*/ 222345 w 228756"/>
              <a:gd name="connsiteY6" fmla="*/ 117519 h 282745"/>
              <a:gd name="connsiteX7" fmla="*/ 219170 w 228756"/>
              <a:gd name="connsiteY7" fmla="*/ 279444 h 282745"/>
              <a:gd name="connsiteX8" fmla="*/ 117570 w 228756"/>
              <a:gd name="connsiteY8" fmla="*/ 222294 h 282745"/>
              <a:gd name="connsiteX9" fmla="*/ 69945 w 228756"/>
              <a:gd name="connsiteY9" fmla="*/ 171494 h 282745"/>
              <a:gd name="connsiteX10" fmla="*/ 95 w 228756"/>
              <a:gd name="connsiteY10" fmla="*/ 241344 h 282745"/>
              <a:gd name="connsiteX11" fmla="*/ 85820 w 228756"/>
              <a:gd name="connsiteY11" fmla="*/ 149269 h 282745"/>
              <a:gd name="connsiteX12" fmla="*/ 187420 w 228756"/>
              <a:gd name="connsiteY12" fmla="*/ 44 h 28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756" h="282745">
                <a:moveTo>
                  <a:pt x="187420" y="44"/>
                </a:moveTo>
                <a:cubicBezTo>
                  <a:pt x="177895" y="-2602"/>
                  <a:pt x="49307" y="113815"/>
                  <a:pt x="28670" y="133394"/>
                </a:cubicBezTo>
                <a:cubicBezTo>
                  <a:pt x="8033" y="152973"/>
                  <a:pt x="48778" y="95294"/>
                  <a:pt x="63595" y="117519"/>
                </a:cubicBezTo>
                <a:cubicBezTo>
                  <a:pt x="78412" y="139744"/>
                  <a:pt x="99578" y="243990"/>
                  <a:pt x="117570" y="266744"/>
                </a:cubicBezTo>
                <a:cubicBezTo>
                  <a:pt x="135562" y="289498"/>
                  <a:pt x="157787" y="253515"/>
                  <a:pt x="171545" y="254044"/>
                </a:cubicBezTo>
                <a:cubicBezTo>
                  <a:pt x="185303" y="254573"/>
                  <a:pt x="191653" y="292673"/>
                  <a:pt x="200120" y="269919"/>
                </a:cubicBezTo>
                <a:cubicBezTo>
                  <a:pt x="208587" y="247165"/>
                  <a:pt x="219170" y="115932"/>
                  <a:pt x="222345" y="117519"/>
                </a:cubicBezTo>
                <a:cubicBezTo>
                  <a:pt x="225520" y="119106"/>
                  <a:pt x="236632" y="261982"/>
                  <a:pt x="219170" y="279444"/>
                </a:cubicBezTo>
                <a:cubicBezTo>
                  <a:pt x="201708" y="296906"/>
                  <a:pt x="142441" y="240286"/>
                  <a:pt x="117570" y="222294"/>
                </a:cubicBezTo>
                <a:cubicBezTo>
                  <a:pt x="92699" y="204302"/>
                  <a:pt x="89524" y="168319"/>
                  <a:pt x="69945" y="171494"/>
                </a:cubicBezTo>
                <a:cubicBezTo>
                  <a:pt x="50366" y="174669"/>
                  <a:pt x="-2551" y="245048"/>
                  <a:pt x="95" y="241344"/>
                </a:cubicBezTo>
                <a:cubicBezTo>
                  <a:pt x="2741" y="237640"/>
                  <a:pt x="52483" y="182606"/>
                  <a:pt x="85820" y="149269"/>
                </a:cubicBezTo>
                <a:cubicBezTo>
                  <a:pt x="119157" y="115932"/>
                  <a:pt x="196945" y="2690"/>
                  <a:pt x="187420" y="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7943BCBB-57DD-4593-AE2E-9646471ADF20}"/>
              </a:ext>
            </a:extLst>
          </p:cNvPr>
          <p:cNvSpPr/>
          <p:nvPr/>
        </p:nvSpPr>
        <p:spPr>
          <a:xfrm>
            <a:off x="3881724" y="2954564"/>
            <a:ext cx="781490" cy="258402"/>
          </a:xfrm>
          <a:custGeom>
            <a:avLst/>
            <a:gdLst>
              <a:gd name="connsiteX0" fmla="*/ 120810 w 781490"/>
              <a:gd name="connsiteY0" fmla="*/ 91267 h 258402"/>
              <a:gd name="connsiteX1" fmla="*/ 42712 w 781490"/>
              <a:gd name="connsiteY1" fmla="*/ 253971 h 258402"/>
              <a:gd name="connsiteX2" fmla="*/ 62236 w 781490"/>
              <a:gd name="connsiteY2" fmla="*/ 208414 h 258402"/>
              <a:gd name="connsiteX3" fmla="*/ 107793 w 781490"/>
              <a:gd name="connsiteY3" fmla="*/ 166111 h 258402"/>
              <a:gd name="connsiteX4" fmla="*/ 218433 w 781490"/>
              <a:gd name="connsiteY4" fmla="*/ 94521 h 258402"/>
              <a:gd name="connsiteX5" fmla="*/ 690276 w 781490"/>
              <a:gd name="connsiteY5" fmla="*/ 104283 h 258402"/>
              <a:gd name="connsiteX6" fmla="*/ 677260 w 781490"/>
              <a:gd name="connsiteY6" fmla="*/ 156348 h 258402"/>
              <a:gd name="connsiteX7" fmla="*/ 781391 w 781490"/>
              <a:gd name="connsiteY7" fmla="*/ 74996 h 258402"/>
              <a:gd name="connsiteX8" fmla="*/ 696784 w 781490"/>
              <a:gd name="connsiteY8" fmla="*/ 153094 h 258402"/>
              <a:gd name="connsiteX9" fmla="*/ 719563 w 781490"/>
              <a:gd name="connsiteY9" fmla="*/ 91267 h 258402"/>
              <a:gd name="connsiteX10" fmla="*/ 690276 w 781490"/>
              <a:gd name="connsiteY10" fmla="*/ 61980 h 258402"/>
              <a:gd name="connsiteX11" fmla="*/ 364867 w 781490"/>
              <a:gd name="connsiteY11" fmla="*/ 152 h 258402"/>
              <a:gd name="connsiteX12" fmla="*/ 654481 w 781490"/>
              <a:gd name="connsiteY12" fmla="*/ 81504 h 258402"/>
              <a:gd name="connsiteX13" fmla="*/ 202162 w 781490"/>
              <a:gd name="connsiteY13" fmla="*/ 94521 h 258402"/>
              <a:gd name="connsiteX14" fmla="*/ 290023 w 781490"/>
              <a:gd name="connsiteY14" fmla="*/ 39201 h 258402"/>
              <a:gd name="connsiteX15" fmla="*/ 348596 w 781490"/>
              <a:gd name="connsiteY15" fmla="*/ 16422 h 258402"/>
              <a:gd name="connsiteX16" fmla="*/ 36203 w 781490"/>
              <a:gd name="connsiteY16" fmla="*/ 211668 h 258402"/>
              <a:gd name="connsiteX17" fmla="*/ 10171 w 781490"/>
              <a:gd name="connsiteY17" fmla="*/ 221430 h 258402"/>
              <a:gd name="connsiteX18" fmla="*/ 68744 w 781490"/>
              <a:gd name="connsiteY18" fmla="*/ 188889 h 258402"/>
              <a:gd name="connsiteX19" fmla="*/ 120810 w 781490"/>
              <a:gd name="connsiteY19" fmla="*/ 91267 h 25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1490" h="258402">
                <a:moveTo>
                  <a:pt x="120810" y="91267"/>
                </a:moveTo>
                <a:cubicBezTo>
                  <a:pt x="116471" y="102114"/>
                  <a:pt x="52474" y="234447"/>
                  <a:pt x="42712" y="253971"/>
                </a:cubicBezTo>
                <a:cubicBezTo>
                  <a:pt x="32950" y="273495"/>
                  <a:pt x="51389" y="223057"/>
                  <a:pt x="62236" y="208414"/>
                </a:cubicBezTo>
                <a:cubicBezTo>
                  <a:pt x="73083" y="193771"/>
                  <a:pt x="81760" y="185093"/>
                  <a:pt x="107793" y="166111"/>
                </a:cubicBezTo>
                <a:cubicBezTo>
                  <a:pt x="133826" y="147129"/>
                  <a:pt x="121353" y="104826"/>
                  <a:pt x="218433" y="94521"/>
                </a:cubicBezTo>
                <a:cubicBezTo>
                  <a:pt x="315513" y="84216"/>
                  <a:pt x="613805" y="93979"/>
                  <a:pt x="690276" y="104283"/>
                </a:cubicBezTo>
                <a:cubicBezTo>
                  <a:pt x="766747" y="114587"/>
                  <a:pt x="662074" y="161229"/>
                  <a:pt x="677260" y="156348"/>
                </a:cubicBezTo>
                <a:cubicBezTo>
                  <a:pt x="692446" y="151467"/>
                  <a:pt x="778137" y="75538"/>
                  <a:pt x="781391" y="74996"/>
                </a:cubicBezTo>
                <a:cubicBezTo>
                  <a:pt x="784645" y="74454"/>
                  <a:pt x="707089" y="150382"/>
                  <a:pt x="696784" y="153094"/>
                </a:cubicBezTo>
                <a:cubicBezTo>
                  <a:pt x="686479" y="155806"/>
                  <a:pt x="720648" y="106453"/>
                  <a:pt x="719563" y="91267"/>
                </a:cubicBezTo>
                <a:cubicBezTo>
                  <a:pt x="718478" y="76081"/>
                  <a:pt x="749392" y="77166"/>
                  <a:pt x="690276" y="61980"/>
                </a:cubicBezTo>
                <a:cubicBezTo>
                  <a:pt x="631160" y="46794"/>
                  <a:pt x="370833" y="-3102"/>
                  <a:pt x="364867" y="152"/>
                </a:cubicBezTo>
                <a:cubicBezTo>
                  <a:pt x="358901" y="3406"/>
                  <a:pt x="681598" y="65776"/>
                  <a:pt x="654481" y="81504"/>
                </a:cubicBezTo>
                <a:cubicBezTo>
                  <a:pt x="627364" y="97232"/>
                  <a:pt x="262905" y="101571"/>
                  <a:pt x="202162" y="94521"/>
                </a:cubicBezTo>
                <a:cubicBezTo>
                  <a:pt x="141419" y="87471"/>
                  <a:pt x="265617" y="52217"/>
                  <a:pt x="290023" y="39201"/>
                </a:cubicBezTo>
                <a:cubicBezTo>
                  <a:pt x="314429" y="26185"/>
                  <a:pt x="390899" y="-12323"/>
                  <a:pt x="348596" y="16422"/>
                </a:cubicBezTo>
                <a:cubicBezTo>
                  <a:pt x="306293" y="45166"/>
                  <a:pt x="92607" y="177500"/>
                  <a:pt x="36203" y="211668"/>
                </a:cubicBezTo>
                <a:cubicBezTo>
                  <a:pt x="-20201" y="245836"/>
                  <a:pt x="4747" y="225227"/>
                  <a:pt x="10171" y="221430"/>
                </a:cubicBezTo>
                <a:cubicBezTo>
                  <a:pt x="15595" y="217633"/>
                  <a:pt x="55728" y="205159"/>
                  <a:pt x="68744" y="188889"/>
                </a:cubicBezTo>
                <a:cubicBezTo>
                  <a:pt x="81760" y="172619"/>
                  <a:pt x="125149" y="80420"/>
                  <a:pt x="120810" y="912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F2EF15A5-F590-08B6-68F0-44765E64C0C4}"/>
              </a:ext>
            </a:extLst>
          </p:cNvPr>
          <p:cNvSpPr/>
          <p:nvPr/>
        </p:nvSpPr>
        <p:spPr>
          <a:xfrm>
            <a:off x="4015615" y="3084880"/>
            <a:ext cx="169148" cy="322796"/>
          </a:xfrm>
          <a:custGeom>
            <a:avLst/>
            <a:gdLst>
              <a:gd name="connsiteX0" fmla="*/ 169148 w 169148"/>
              <a:gd name="connsiteY0" fmla="*/ 0 h 322796"/>
              <a:gd name="connsiteX1" fmla="*/ 3189 w 169148"/>
              <a:gd name="connsiteY1" fmla="*/ 253819 h 322796"/>
              <a:gd name="connsiteX2" fmla="*/ 58509 w 169148"/>
              <a:gd name="connsiteY2" fmla="*/ 250565 h 322796"/>
              <a:gd name="connsiteX3" fmla="*/ 42238 w 169148"/>
              <a:gd name="connsiteY3" fmla="*/ 318901 h 322796"/>
              <a:gd name="connsiteX4" fmla="*/ 130099 w 169148"/>
              <a:gd name="connsiteY4" fmla="*/ 117147 h 322796"/>
              <a:gd name="connsiteX5" fmla="*/ 22714 w 169148"/>
              <a:gd name="connsiteY5" fmla="*/ 276598 h 322796"/>
              <a:gd name="connsiteX6" fmla="*/ 52001 w 169148"/>
              <a:gd name="connsiteY6" fmla="*/ 152942 h 322796"/>
              <a:gd name="connsiteX7" fmla="*/ 29222 w 169148"/>
              <a:gd name="connsiteY7" fmla="*/ 178975 h 322796"/>
              <a:gd name="connsiteX8" fmla="*/ 169148 w 169148"/>
              <a:gd name="connsiteY8" fmla="*/ 0 h 32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48" h="322796">
                <a:moveTo>
                  <a:pt x="169148" y="0"/>
                </a:moveTo>
                <a:cubicBezTo>
                  <a:pt x="95388" y="106029"/>
                  <a:pt x="21629" y="212058"/>
                  <a:pt x="3189" y="253819"/>
                </a:cubicBezTo>
                <a:cubicBezTo>
                  <a:pt x="-15251" y="295580"/>
                  <a:pt x="52001" y="239718"/>
                  <a:pt x="58509" y="250565"/>
                </a:cubicBezTo>
                <a:cubicBezTo>
                  <a:pt x="65017" y="261412"/>
                  <a:pt x="30306" y="341137"/>
                  <a:pt x="42238" y="318901"/>
                </a:cubicBezTo>
                <a:cubicBezTo>
                  <a:pt x="54170" y="296665"/>
                  <a:pt x="133353" y="124198"/>
                  <a:pt x="130099" y="117147"/>
                </a:cubicBezTo>
                <a:cubicBezTo>
                  <a:pt x="126845" y="110097"/>
                  <a:pt x="35730" y="270632"/>
                  <a:pt x="22714" y="276598"/>
                </a:cubicBezTo>
                <a:cubicBezTo>
                  <a:pt x="9698" y="282564"/>
                  <a:pt x="50916" y="169212"/>
                  <a:pt x="52001" y="152942"/>
                </a:cubicBezTo>
                <a:cubicBezTo>
                  <a:pt x="53086" y="136672"/>
                  <a:pt x="29222" y="178975"/>
                  <a:pt x="29222" y="178975"/>
                </a:cubicBezTo>
                <a:lnTo>
                  <a:pt x="16914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8C37F581-1A56-2C35-8DD7-3006C305B059}"/>
              </a:ext>
            </a:extLst>
          </p:cNvPr>
          <p:cNvSpPr/>
          <p:nvPr/>
        </p:nvSpPr>
        <p:spPr>
          <a:xfrm>
            <a:off x="3548635" y="3272774"/>
            <a:ext cx="262155" cy="462945"/>
          </a:xfrm>
          <a:custGeom>
            <a:avLst/>
            <a:gdLst>
              <a:gd name="connsiteX0" fmla="*/ 128015 w 262155"/>
              <a:gd name="connsiteY0" fmla="*/ 7001 h 462945"/>
              <a:gd name="connsiteX1" fmla="*/ 1015 w 262155"/>
              <a:gd name="connsiteY1" fmla="*/ 175276 h 462945"/>
              <a:gd name="connsiteX2" fmla="*/ 67690 w 262155"/>
              <a:gd name="connsiteY2" fmla="*/ 457851 h 462945"/>
              <a:gd name="connsiteX3" fmla="*/ 54990 w 262155"/>
              <a:gd name="connsiteY3" fmla="*/ 343551 h 462945"/>
              <a:gd name="connsiteX4" fmla="*/ 29590 w 262155"/>
              <a:gd name="connsiteY4" fmla="*/ 172101 h 462945"/>
              <a:gd name="connsiteX5" fmla="*/ 80390 w 262155"/>
              <a:gd name="connsiteY5" fmla="*/ 276876 h 462945"/>
              <a:gd name="connsiteX6" fmla="*/ 118490 w 262155"/>
              <a:gd name="connsiteY6" fmla="*/ 226076 h 462945"/>
              <a:gd name="connsiteX7" fmla="*/ 115315 w 262155"/>
              <a:gd name="connsiteY7" fmla="*/ 372126 h 462945"/>
              <a:gd name="connsiteX8" fmla="*/ 207390 w 262155"/>
              <a:gd name="connsiteY8" fmla="*/ 200676 h 462945"/>
              <a:gd name="connsiteX9" fmla="*/ 258190 w 262155"/>
              <a:gd name="connsiteY9" fmla="*/ 159401 h 462945"/>
              <a:gd name="connsiteX10" fmla="*/ 102615 w 262155"/>
              <a:gd name="connsiteY10" fmla="*/ 454676 h 462945"/>
              <a:gd name="connsiteX11" fmla="*/ 70865 w 262155"/>
              <a:gd name="connsiteY11" fmla="*/ 229251 h 462945"/>
              <a:gd name="connsiteX12" fmla="*/ 108965 w 262155"/>
              <a:gd name="connsiteY12" fmla="*/ 127651 h 462945"/>
              <a:gd name="connsiteX13" fmla="*/ 20065 w 262155"/>
              <a:gd name="connsiteY13" fmla="*/ 143526 h 462945"/>
              <a:gd name="connsiteX14" fmla="*/ 166115 w 262155"/>
              <a:gd name="connsiteY14" fmla="*/ 114951 h 462945"/>
              <a:gd name="connsiteX15" fmla="*/ 48640 w 262155"/>
              <a:gd name="connsiteY15" fmla="*/ 102251 h 462945"/>
              <a:gd name="connsiteX16" fmla="*/ 80390 w 262155"/>
              <a:gd name="connsiteY16" fmla="*/ 38751 h 462945"/>
              <a:gd name="connsiteX17" fmla="*/ 128015 w 262155"/>
              <a:gd name="connsiteY17" fmla="*/ 7001 h 46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2155" h="462945">
                <a:moveTo>
                  <a:pt x="128015" y="7001"/>
                </a:moveTo>
                <a:cubicBezTo>
                  <a:pt x="114786" y="29755"/>
                  <a:pt x="11069" y="100134"/>
                  <a:pt x="1015" y="175276"/>
                </a:cubicBezTo>
                <a:cubicBezTo>
                  <a:pt x="-9039" y="250418"/>
                  <a:pt x="58694" y="429805"/>
                  <a:pt x="67690" y="457851"/>
                </a:cubicBezTo>
                <a:cubicBezTo>
                  <a:pt x="76686" y="485897"/>
                  <a:pt x="61340" y="391176"/>
                  <a:pt x="54990" y="343551"/>
                </a:cubicBezTo>
                <a:cubicBezTo>
                  <a:pt x="48640" y="295926"/>
                  <a:pt x="25357" y="183214"/>
                  <a:pt x="29590" y="172101"/>
                </a:cubicBezTo>
                <a:cubicBezTo>
                  <a:pt x="33823" y="160989"/>
                  <a:pt x="65573" y="267880"/>
                  <a:pt x="80390" y="276876"/>
                </a:cubicBezTo>
                <a:cubicBezTo>
                  <a:pt x="95207" y="285872"/>
                  <a:pt x="112669" y="210201"/>
                  <a:pt x="118490" y="226076"/>
                </a:cubicBezTo>
                <a:cubicBezTo>
                  <a:pt x="124311" y="241951"/>
                  <a:pt x="100498" y="376359"/>
                  <a:pt x="115315" y="372126"/>
                </a:cubicBezTo>
                <a:cubicBezTo>
                  <a:pt x="130132" y="367893"/>
                  <a:pt x="183578" y="236130"/>
                  <a:pt x="207390" y="200676"/>
                </a:cubicBezTo>
                <a:cubicBezTo>
                  <a:pt x="231203" y="165222"/>
                  <a:pt x="275652" y="117068"/>
                  <a:pt x="258190" y="159401"/>
                </a:cubicBezTo>
                <a:cubicBezTo>
                  <a:pt x="240728" y="201734"/>
                  <a:pt x="133836" y="443034"/>
                  <a:pt x="102615" y="454676"/>
                </a:cubicBezTo>
                <a:cubicBezTo>
                  <a:pt x="71394" y="466318"/>
                  <a:pt x="69807" y="283755"/>
                  <a:pt x="70865" y="229251"/>
                </a:cubicBezTo>
                <a:cubicBezTo>
                  <a:pt x="71923" y="174747"/>
                  <a:pt x="117432" y="141939"/>
                  <a:pt x="108965" y="127651"/>
                </a:cubicBezTo>
                <a:cubicBezTo>
                  <a:pt x="100498" y="113363"/>
                  <a:pt x="10540" y="145643"/>
                  <a:pt x="20065" y="143526"/>
                </a:cubicBezTo>
                <a:cubicBezTo>
                  <a:pt x="29590" y="141409"/>
                  <a:pt x="161353" y="121830"/>
                  <a:pt x="166115" y="114951"/>
                </a:cubicBezTo>
                <a:cubicBezTo>
                  <a:pt x="170877" y="108072"/>
                  <a:pt x="62927" y="114951"/>
                  <a:pt x="48640" y="102251"/>
                </a:cubicBezTo>
                <a:cubicBezTo>
                  <a:pt x="34352" y="89551"/>
                  <a:pt x="68219" y="54626"/>
                  <a:pt x="80390" y="38751"/>
                </a:cubicBezTo>
                <a:cubicBezTo>
                  <a:pt x="92561" y="22876"/>
                  <a:pt x="141244" y="-15753"/>
                  <a:pt x="128015" y="70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A3863F38-FE05-1E42-675B-3AF76C6A4F54}"/>
              </a:ext>
            </a:extLst>
          </p:cNvPr>
          <p:cNvSpPr/>
          <p:nvPr/>
        </p:nvSpPr>
        <p:spPr>
          <a:xfrm>
            <a:off x="3762369" y="3438448"/>
            <a:ext cx="161879" cy="346336"/>
          </a:xfrm>
          <a:custGeom>
            <a:avLst/>
            <a:gdLst>
              <a:gd name="connsiteX0" fmla="*/ 6 w 161879"/>
              <a:gd name="connsiteY0" fmla="*/ 77 h 346336"/>
              <a:gd name="connsiteX1" fmla="*/ 155581 w 161879"/>
              <a:gd name="connsiteY1" fmla="*/ 231852 h 346336"/>
              <a:gd name="connsiteX2" fmla="*/ 101606 w 161879"/>
              <a:gd name="connsiteY2" fmla="*/ 346152 h 346336"/>
              <a:gd name="connsiteX3" fmla="*/ 152406 w 161879"/>
              <a:gd name="connsiteY3" fmla="*/ 257252 h 346336"/>
              <a:gd name="connsiteX4" fmla="*/ 149231 w 161879"/>
              <a:gd name="connsiteY4" fmla="*/ 206452 h 346336"/>
              <a:gd name="connsiteX5" fmla="*/ 6 w 161879"/>
              <a:gd name="connsiteY5" fmla="*/ 77 h 34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79" h="346336">
                <a:moveTo>
                  <a:pt x="6" y="77"/>
                </a:moveTo>
                <a:cubicBezTo>
                  <a:pt x="1064" y="4310"/>
                  <a:pt x="138648" y="174173"/>
                  <a:pt x="155581" y="231852"/>
                </a:cubicBezTo>
                <a:cubicBezTo>
                  <a:pt x="172514" y="289531"/>
                  <a:pt x="102135" y="341919"/>
                  <a:pt x="101606" y="346152"/>
                </a:cubicBezTo>
                <a:cubicBezTo>
                  <a:pt x="101077" y="350385"/>
                  <a:pt x="144469" y="280535"/>
                  <a:pt x="152406" y="257252"/>
                </a:cubicBezTo>
                <a:cubicBezTo>
                  <a:pt x="160344" y="233969"/>
                  <a:pt x="170398" y="247198"/>
                  <a:pt x="149231" y="206452"/>
                </a:cubicBezTo>
                <a:cubicBezTo>
                  <a:pt x="128064" y="165706"/>
                  <a:pt x="-1052" y="-4156"/>
                  <a:pt x="6" y="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70BF0FA6-2091-1B75-B115-963B3EF06982}"/>
              </a:ext>
            </a:extLst>
          </p:cNvPr>
          <p:cNvSpPr/>
          <p:nvPr/>
        </p:nvSpPr>
        <p:spPr>
          <a:xfrm>
            <a:off x="3134515" y="3703008"/>
            <a:ext cx="1068539" cy="346644"/>
          </a:xfrm>
          <a:custGeom>
            <a:avLst/>
            <a:gdLst>
              <a:gd name="connsiteX0" fmla="*/ 5560 w 1068539"/>
              <a:gd name="connsiteY0" fmla="*/ 2217 h 346644"/>
              <a:gd name="connsiteX1" fmla="*/ 1037435 w 1068539"/>
              <a:gd name="connsiteY1" fmla="*/ 338767 h 346644"/>
              <a:gd name="connsiteX2" fmla="*/ 777085 w 1068539"/>
              <a:gd name="connsiteY2" fmla="*/ 230817 h 346644"/>
              <a:gd name="connsiteX3" fmla="*/ 542135 w 1068539"/>
              <a:gd name="connsiteY3" fmla="*/ 126042 h 346644"/>
              <a:gd name="connsiteX4" fmla="*/ 621510 w 1068539"/>
              <a:gd name="connsiteY4" fmla="*/ 189542 h 346644"/>
              <a:gd name="connsiteX5" fmla="*/ 5560 w 1068539"/>
              <a:gd name="connsiteY5" fmla="*/ 2217 h 34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539" h="346644">
                <a:moveTo>
                  <a:pt x="5560" y="2217"/>
                </a:moveTo>
                <a:cubicBezTo>
                  <a:pt x="74881" y="27088"/>
                  <a:pt x="908848" y="300667"/>
                  <a:pt x="1037435" y="338767"/>
                </a:cubicBezTo>
                <a:cubicBezTo>
                  <a:pt x="1166023" y="376867"/>
                  <a:pt x="859635" y="266271"/>
                  <a:pt x="777085" y="230817"/>
                </a:cubicBezTo>
                <a:cubicBezTo>
                  <a:pt x="694535" y="195363"/>
                  <a:pt x="568064" y="132921"/>
                  <a:pt x="542135" y="126042"/>
                </a:cubicBezTo>
                <a:cubicBezTo>
                  <a:pt x="516206" y="119163"/>
                  <a:pt x="706706" y="209650"/>
                  <a:pt x="621510" y="189542"/>
                </a:cubicBezTo>
                <a:cubicBezTo>
                  <a:pt x="536314" y="169434"/>
                  <a:pt x="-63761" y="-22654"/>
                  <a:pt x="5560" y="22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AABEDFB9-ADA6-2759-929E-6D08BFC60989}"/>
              </a:ext>
            </a:extLst>
          </p:cNvPr>
          <p:cNvSpPr/>
          <p:nvPr/>
        </p:nvSpPr>
        <p:spPr>
          <a:xfrm>
            <a:off x="3876667" y="3597260"/>
            <a:ext cx="122731" cy="238197"/>
          </a:xfrm>
          <a:custGeom>
            <a:avLst/>
            <a:gdLst>
              <a:gd name="connsiteX0" fmla="*/ 8 w 122731"/>
              <a:gd name="connsiteY0" fmla="*/ 15 h 238197"/>
              <a:gd name="connsiteX1" fmla="*/ 114308 w 122731"/>
              <a:gd name="connsiteY1" fmla="*/ 168290 h 238197"/>
              <a:gd name="connsiteX2" fmla="*/ 82558 w 122731"/>
              <a:gd name="connsiteY2" fmla="*/ 238140 h 238197"/>
              <a:gd name="connsiteX3" fmla="*/ 120658 w 122731"/>
              <a:gd name="connsiteY3" fmla="*/ 158765 h 238197"/>
              <a:gd name="connsiteX4" fmla="*/ 8 w 122731"/>
              <a:gd name="connsiteY4" fmla="*/ 15 h 23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1" h="238197">
                <a:moveTo>
                  <a:pt x="8" y="15"/>
                </a:moveTo>
                <a:cubicBezTo>
                  <a:pt x="-1050" y="1603"/>
                  <a:pt x="100550" y="128603"/>
                  <a:pt x="114308" y="168290"/>
                </a:cubicBezTo>
                <a:cubicBezTo>
                  <a:pt x="128066" y="207977"/>
                  <a:pt x="81500" y="239728"/>
                  <a:pt x="82558" y="238140"/>
                </a:cubicBezTo>
                <a:cubicBezTo>
                  <a:pt x="83616" y="236552"/>
                  <a:pt x="133358" y="195278"/>
                  <a:pt x="120658" y="158765"/>
                </a:cubicBezTo>
                <a:cubicBezTo>
                  <a:pt x="107958" y="122253"/>
                  <a:pt x="1066" y="-1573"/>
                  <a:pt x="8" y="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140881BD-2C3B-3BB8-49D6-8FBE2FA1A08B}"/>
              </a:ext>
            </a:extLst>
          </p:cNvPr>
          <p:cNvSpPr/>
          <p:nvPr/>
        </p:nvSpPr>
        <p:spPr>
          <a:xfrm>
            <a:off x="3764821" y="4041254"/>
            <a:ext cx="149899" cy="548784"/>
          </a:xfrm>
          <a:custGeom>
            <a:avLst/>
            <a:gdLst>
              <a:gd name="connsiteX0" fmla="*/ 146779 w 149899"/>
              <a:gd name="connsiteY0" fmla="*/ 13221 h 548784"/>
              <a:gd name="connsiteX1" fmla="*/ 729 w 149899"/>
              <a:gd name="connsiteY1" fmla="*/ 546621 h 548784"/>
              <a:gd name="connsiteX2" fmla="*/ 92804 w 149899"/>
              <a:gd name="connsiteY2" fmla="*/ 194196 h 548784"/>
              <a:gd name="connsiteX3" fmla="*/ 146779 w 149899"/>
              <a:gd name="connsiteY3" fmla="*/ 13221 h 54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99" h="548784">
                <a:moveTo>
                  <a:pt x="146779" y="13221"/>
                </a:moveTo>
                <a:cubicBezTo>
                  <a:pt x="131433" y="71959"/>
                  <a:pt x="9725" y="516459"/>
                  <a:pt x="729" y="546621"/>
                </a:cubicBezTo>
                <a:cubicBezTo>
                  <a:pt x="-8267" y="576784"/>
                  <a:pt x="68462" y="283096"/>
                  <a:pt x="92804" y="194196"/>
                </a:cubicBezTo>
                <a:cubicBezTo>
                  <a:pt x="117146" y="105296"/>
                  <a:pt x="162125" y="-45517"/>
                  <a:pt x="146779" y="132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4581A1DC-B603-44AD-E262-84134478BEE0}"/>
              </a:ext>
            </a:extLst>
          </p:cNvPr>
          <p:cNvSpPr/>
          <p:nvPr/>
        </p:nvSpPr>
        <p:spPr>
          <a:xfrm>
            <a:off x="3746364" y="3990422"/>
            <a:ext cx="113025" cy="585680"/>
          </a:xfrm>
          <a:custGeom>
            <a:avLst/>
            <a:gdLst>
              <a:gd name="connsiteX0" fmla="*/ 108086 w 113025"/>
              <a:gd name="connsiteY0" fmla="*/ 22778 h 585680"/>
              <a:gd name="connsiteX1" fmla="*/ 136 w 113025"/>
              <a:gd name="connsiteY1" fmla="*/ 584753 h 585680"/>
              <a:gd name="connsiteX2" fmla="*/ 85861 w 113025"/>
              <a:gd name="connsiteY2" fmla="*/ 152953 h 585680"/>
              <a:gd name="connsiteX3" fmla="*/ 108086 w 113025"/>
              <a:gd name="connsiteY3" fmla="*/ 22778 h 58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25" h="585680">
                <a:moveTo>
                  <a:pt x="108086" y="22778"/>
                </a:moveTo>
                <a:cubicBezTo>
                  <a:pt x="93799" y="94745"/>
                  <a:pt x="3840" y="563057"/>
                  <a:pt x="136" y="584753"/>
                </a:cubicBezTo>
                <a:cubicBezTo>
                  <a:pt x="-3568" y="606449"/>
                  <a:pt x="68928" y="241324"/>
                  <a:pt x="85861" y="152953"/>
                </a:cubicBezTo>
                <a:cubicBezTo>
                  <a:pt x="102794" y="64582"/>
                  <a:pt x="122373" y="-49189"/>
                  <a:pt x="108086" y="227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F0417720-75FF-7FFC-0EB3-EA0662644503}"/>
              </a:ext>
            </a:extLst>
          </p:cNvPr>
          <p:cNvSpPr/>
          <p:nvPr/>
        </p:nvSpPr>
        <p:spPr>
          <a:xfrm>
            <a:off x="3746327" y="3996782"/>
            <a:ext cx="119385" cy="588461"/>
          </a:xfrm>
          <a:custGeom>
            <a:avLst/>
            <a:gdLst>
              <a:gd name="connsiteX0" fmla="*/ 114473 w 119385"/>
              <a:gd name="connsiteY0" fmla="*/ 29118 h 588461"/>
              <a:gd name="connsiteX1" fmla="*/ 173 w 119385"/>
              <a:gd name="connsiteY1" fmla="*/ 587918 h 588461"/>
              <a:gd name="connsiteX2" fmla="*/ 89073 w 119385"/>
              <a:gd name="connsiteY2" fmla="*/ 130718 h 588461"/>
              <a:gd name="connsiteX3" fmla="*/ 114473 w 119385"/>
              <a:gd name="connsiteY3" fmla="*/ 29118 h 58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85" h="588461">
                <a:moveTo>
                  <a:pt x="114473" y="29118"/>
                </a:moveTo>
                <a:cubicBezTo>
                  <a:pt x="99656" y="105318"/>
                  <a:pt x="4406" y="570985"/>
                  <a:pt x="173" y="587918"/>
                </a:cubicBezTo>
                <a:cubicBezTo>
                  <a:pt x="-4060" y="604851"/>
                  <a:pt x="70552" y="221205"/>
                  <a:pt x="89073" y="130718"/>
                </a:cubicBezTo>
                <a:cubicBezTo>
                  <a:pt x="107594" y="40231"/>
                  <a:pt x="129290" y="-47082"/>
                  <a:pt x="114473" y="291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DD99F3ED-E6DC-5D74-E293-2AC9353A98C7}"/>
              </a:ext>
            </a:extLst>
          </p:cNvPr>
          <p:cNvSpPr/>
          <p:nvPr/>
        </p:nvSpPr>
        <p:spPr>
          <a:xfrm>
            <a:off x="3726693" y="4005457"/>
            <a:ext cx="94169" cy="612960"/>
          </a:xfrm>
          <a:custGeom>
            <a:avLst/>
            <a:gdLst>
              <a:gd name="connsiteX0" fmla="*/ 92832 w 94169"/>
              <a:gd name="connsiteY0" fmla="*/ 17268 h 612960"/>
              <a:gd name="connsiteX1" fmla="*/ 757 w 94169"/>
              <a:gd name="connsiteY1" fmla="*/ 610993 h 612960"/>
              <a:gd name="connsiteX2" fmla="*/ 51557 w 94169"/>
              <a:gd name="connsiteY2" fmla="*/ 201418 h 612960"/>
              <a:gd name="connsiteX3" fmla="*/ 92832 w 94169"/>
              <a:gd name="connsiteY3" fmla="*/ 17268 h 61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69" h="612960">
                <a:moveTo>
                  <a:pt x="92832" y="17268"/>
                </a:moveTo>
                <a:cubicBezTo>
                  <a:pt x="84365" y="85531"/>
                  <a:pt x="7636" y="580301"/>
                  <a:pt x="757" y="610993"/>
                </a:cubicBezTo>
                <a:cubicBezTo>
                  <a:pt x="-6122" y="641685"/>
                  <a:pt x="35682" y="304605"/>
                  <a:pt x="51557" y="201418"/>
                </a:cubicBezTo>
                <a:cubicBezTo>
                  <a:pt x="67432" y="98231"/>
                  <a:pt x="101299" y="-50995"/>
                  <a:pt x="92832" y="172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1AA1B900-F486-8FA6-876C-0597A2325DDA}"/>
              </a:ext>
            </a:extLst>
          </p:cNvPr>
          <p:cNvSpPr/>
          <p:nvPr/>
        </p:nvSpPr>
        <p:spPr>
          <a:xfrm>
            <a:off x="3705121" y="3962350"/>
            <a:ext cx="66870" cy="671622"/>
          </a:xfrm>
          <a:custGeom>
            <a:avLst/>
            <a:gdLst>
              <a:gd name="connsiteX0" fmla="*/ 104 w 66870"/>
              <a:gd name="connsiteY0" fmla="*/ 50 h 671622"/>
              <a:gd name="connsiteX1" fmla="*/ 22329 w 66870"/>
              <a:gd name="connsiteY1" fmla="*/ 631875 h 671622"/>
              <a:gd name="connsiteX2" fmla="*/ 41379 w 66870"/>
              <a:gd name="connsiteY2" fmla="*/ 546150 h 671622"/>
              <a:gd name="connsiteX3" fmla="*/ 66779 w 66870"/>
              <a:gd name="connsiteY3" fmla="*/ 57200 h 671622"/>
              <a:gd name="connsiteX4" fmla="*/ 31854 w 66870"/>
              <a:gd name="connsiteY4" fmla="*/ 593775 h 671622"/>
              <a:gd name="connsiteX5" fmla="*/ 104 w 66870"/>
              <a:gd name="connsiteY5" fmla="*/ 50 h 6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70" h="671622">
                <a:moveTo>
                  <a:pt x="104" y="50"/>
                </a:moveTo>
                <a:cubicBezTo>
                  <a:pt x="-1484" y="6400"/>
                  <a:pt x="15450" y="540858"/>
                  <a:pt x="22329" y="631875"/>
                </a:cubicBezTo>
                <a:cubicBezTo>
                  <a:pt x="29208" y="722892"/>
                  <a:pt x="33971" y="641929"/>
                  <a:pt x="41379" y="546150"/>
                </a:cubicBezTo>
                <a:cubicBezTo>
                  <a:pt x="48787" y="450371"/>
                  <a:pt x="68367" y="49262"/>
                  <a:pt x="66779" y="57200"/>
                </a:cubicBezTo>
                <a:cubicBezTo>
                  <a:pt x="65191" y="65138"/>
                  <a:pt x="43496" y="599596"/>
                  <a:pt x="31854" y="593775"/>
                </a:cubicBezTo>
                <a:cubicBezTo>
                  <a:pt x="20212" y="587954"/>
                  <a:pt x="1692" y="-6300"/>
                  <a:pt x="104" y="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3AA2E8EE-BE31-AD66-A77D-432F7184F884}"/>
              </a:ext>
            </a:extLst>
          </p:cNvPr>
          <p:cNvSpPr/>
          <p:nvPr/>
        </p:nvSpPr>
        <p:spPr>
          <a:xfrm>
            <a:off x="2010574" y="3599134"/>
            <a:ext cx="1127902" cy="710949"/>
          </a:xfrm>
          <a:custGeom>
            <a:avLst/>
            <a:gdLst>
              <a:gd name="connsiteX0" fmla="*/ 805651 w 1127902"/>
              <a:gd name="connsiteY0" fmla="*/ 134666 h 710949"/>
              <a:gd name="connsiteX1" fmla="*/ 370676 w 1127902"/>
              <a:gd name="connsiteY1" fmla="*/ 388666 h 710949"/>
              <a:gd name="connsiteX2" fmla="*/ 367501 w 1127902"/>
              <a:gd name="connsiteY2" fmla="*/ 410891 h 710949"/>
              <a:gd name="connsiteX3" fmla="*/ 110326 w 1127902"/>
              <a:gd name="connsiteY3" fmla="*/ 683941 h 710949"/>
              <a:gd name="connsiteX4" fmla="*/ 227801 w 1127902"/>
              <a:gd name="connsiteY4" fmla="*/ 515666 h 710949"/>
              <a:gd name="connsiteX5" fmla="*/ 8726 w 1127902"/>
              <a:gd name="connsiteY5" fmla="*/ 702991 h 710949"/>
              <a:gd name="connsiteX6" fmla="*/ 583401 w 1127902"/>
              <a:gd name="connsiteY6" fmla="*/ 191816 h 710949"/>
              <a:gd name="connsiteX7" fmla="*/ 402426 w 1127902"/>
              <a:gd name="connsiteY7" fmla="*/ 334691 h 710949"/>
              <a:gd name="connsiteX8" fmla="*/ 951701 w 1127902"/>
              <a:gd name="connsiteY8" fmla="*/ 1316 h 710949"/>
              <a:gd name="connsiteX9" fmla="*/ 592926 w 1127902"/>
              <a:gd name="connsiteY9" fmla="*/ 217216 h 710949"/>
              <a:gd name="connsiteX10" fmla="*/ 732626 w 1127902"/>
              <a:gd name="connsiteY10" fmla="*/ 185466 h 710949"/>
              <a:gd name="connsiteX11" fmla="*/ 1126326 w 1127902"/>
              <a:gd name="connsiteY11" fmla="*/ 226741 h 710949"/>
              <a:gd name="connsiteX12" fmla="*/ 872326 w 1127902"/>
              <a:gd name="connsiteY12" fmla="*/ 163241 h 710949"/>
              <a:gd name="connsiteX13" fmla="*/ 913601 w 1127902"/>
              <a:gd name="connsiteY13" fmla="*/ 194991 h 710949"/>
              <a:gd name="connsiteX14" fmla="*/ 777076 w 1127902"/>
              <a:gd name="connsiteY14" fmla="*/ 204516 h 710949"/>
              <a:gd name="connsiteX15" fmla="*/ 688176 w 1127902"/>
              <a:gd name="connsiteY15" fmla="*/ 204516 h 710949"/>
              <a:gd name="connsiteX16" fmla="*/ 805651 w 1127902"/>
              <a:gd name="connsiteY16" fmla="*/ 134666 h 71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7902" h="710949">
                <a:moveTo>
                  <a:pt x="805651" y="134666"/>
                </a:moveTo>
                <a:lnTo>
                  <a:pt x="370676" y="388666"/>
                </a:lnTo>
                <a:cubicBezTo>
                  <a:pt x="297651" y="434704"/>
                  <a:pt x="410893" y="361679"/>
                  <a:pt x="367501" y="410891"/>
                </a:cubicBezTo>
                <a:cubicBezTo>
                  <a:pt x="324109" y="460103"/>
                  <a:pt x="133609" y="666479"/>
                  <a:pt x="110326" y="683941"/>
                </a:cubicBezTo>
                <a:cubicBezTo>
                  <a:pt x="87043" y="701404"/>
                  <a:pt x="244734" y="512491"/>
                  <a:pt x="227801" y="515666"/>
                </a:cubicBezTo>
                <a:cubicBezTo>
                  <a:pt x="210868" y="518841"/>
                  <a:pt x="-50541" y="756966"/>
                  <a:pt x="8726" y="702991"/>
                </a:cubicBezTo>
                <a:cubicBezTo>
                  <a:pt x="67993" y="649016"/>
                  <a:pt x="517784" y="253199"/>
                  <a:pt x="583401" y="191816"/>
                </a:cubicBezTo>
                <a:cubicBezTo>
                  <a:pt x="649018" y="130433"/>
                  <a:pt x="341043" y="366441"/>
                  <a:pt x="402426" y="334691"/>
                </a:cubicBezTo>
                <a:cubicBezTo>
                  <a:pt x="463809" y="302941"/>
                  <a:pt x="919951" y="20895"/>
                  <a:pt x="951701" y="1316"/>
                </a:cubicBezTo>
                <a:cubicBezTo>
                  <a:pt x="983451" y="-18263"/>
                  <a:pt x="629438" y="186524"/>
                  <a:pt x="592926" y="217216"/>
                </a:cubicBezTo>
                <a:cubicBezTo>
                  <a:pt x="556413" y="247908"/>
                  <a:pt x="643726" y="183879"/>
                  <a:pt x="732626" y="185466"/>
                </a:cubicBezTo>
                <a:cubicBezTo>
                  <a:pt x="821526" y="187053"/>
                  <a:pt x="1103043" y="230445"/>
                  <a:pt x="1126326" y="226741"/>
                </a:cubicBezTo>
                <a:cubicBezTo>
                  <a:pt x="1149609" y="223037"/>
                  <a:pt x="907780" y="168533"/>
                  <a:pt x="872326" y="163241"/>
                </a:cubicBezTo>
                <a:cubicBezTo>
                  <a:pt x="836872" y="157949"/>
                  <a:pt x="929476" y="188112"/>
                  <a:pt x="913601" y="194991"/>
                </a:cubicBezTo>
                <a:cubicBezTo>
                  <a:pt x="897726" y="201870"/>
                  <a:pt x="814647" y="202929"/>
                  <a:pt x="777076" y="204516"/>
                </a:cubicBezTo>
                <a:cubicBezTo>
                  <a:pt x="739505" y="206103"/>
                  <a:pt x="686059" y="212983"/>
                  <a:pt x="688176" y="204516"/>
                </a:cubicBezTo>
                <a:cubicBezTo>
                  <a:pt x="690293" y="196049"/>
                  <a:pt x="858568" y="103974"/>
                  <a:pt x="805651" y="1346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4E3DA358-7119-D72E-604B-BD17F74176FB}"/>
              </a:ext>
            </a:extLst>
          </p:cNvPr>
          <p:cNvSpPr/>
          <p:nvPr/>
        </p:nvSpPr>
        <p:spPr>
          <a:xfrm>
            <a:off x="2660634" y="3660103"/>
            <a:ext cx="734360" cy="264162"/>
          </a:xfrm>
          <a:custGeom>
            <a:avLst/>
            <a:gdLst>
              <a:gd name="connsiteX0" fmla="*/ 16 w 734360"/>
              <a:gd name="connsiteY0" fmla="*/ 102272 h 264162"/>
              <a:gd name="connsiteX1" fmla="*/ 254016 w 734360"/>
              <a:gd name="connsiteY1" fmla="*/ 57822 h 264162"/>
              <a:gd name="connsiteX2" fmla="*/ 619141 w 734360"/>
              <a:gd name="connsiteY2" fmla="*/ 245147 h 264162"/>
              <a:gd name="connsiteX3" fmla="*/ 701691 w 734360"/>
              <a:gd name="connsiteY3" fmla="*/ 257847 h 264162"/>
              <a:gd name="connsiteX4" fmla="*/ 730266 w 734360"/>
              <a:gd name="connsiteY4" fmla="*/ 245147 h 264162"/>
              <a:gd name="connsiteX5" fmla="*/ 619141 w 734360"/>
              <a:gd name="connsiteY5" fmla="*/ 238797 h 264162"/>
              <a:gd name="connsiteX6" fmla="*/ 219091 w 734360"/>
              <a:gd name="connsiteY6" fmla="*/ 10197 h 264162"/>
              <a:gd name="connsiteX7" fmla="*/ 241316 w 734360"/>
              <a:gd name="connsiteY7" fmla="*/ 45122 h 264162"/>
              <a:gd name="connsiteX8" fmla="*/ 16 w 734360"/>
              <a:gd name="connsiteY8" fmla="*/ 102272 h 26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60" h="264162">
                <a:moveTo>
                  <a:pt x="16" y="102272"/>
                </a:moveTo>
                <a:cubicBezTo>
                  <a:pt x="2133" y="104389"/>
                  <a:pt x="150829" y="34010"/>
                  <a:pt x="254016" y="57822"/>
                </a:cubicBezTo>
                <a:cubicBezTo>
                  <a:pt x="357203" y="81634"/>
                  <a:pt x="544529" y="211810"/>
                  <a:pt x="619141" y="245147"/>
                </a:cubicBezTo>
                <a:cubicBezTo>
                  <a:pt x="693754" y="278485"/>
                  <a:pt x="683170" y="257847"/>
                  <a:pt x="701691" y="257847"/>
                </a:cubicBezTo>
                <a:cubicBezTo>
                  <a:pt x="720212" y="257847"/>
                  <a:pt x="744024" y="248322"/>
                  <a:pt x="730266" y="245147"/>
                </a:cubicBezTo>
                <a:cubicBezTo>
                  <a:pt x="716508" y="241972"/>
                  <a:pt x="704337" y="277955"/>
                  <a:pt x="619141" y="238797"/>
                </a:cubicBezTo>
                <a:cubicBezTo>
                  <a:pt x="533945" y="199639"/>
                  <a:pt x="282062" y="42476"/>
                  <a:pt x="219091" y="10197"/>
                </a:cubicBezTo>
                <a:cubicBezTo>
                  <a:pt x="156120" y="-22082"/>
                  <a:pt x="278887" y="31364"/>
                  <a:pt x="241316" y="45122"/>
                </a:cubicBezTo>
                <a:cubicBezTo>
                  <a:pt x="203745" y="58880"/>
                  <a:pt x="-2101" y="100155"/>
                  <a:pt x="16" y="1022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D38A14E3-9B1C-A43E-87D8-1A6C6D31CB0D}"/>
              </a:ext>
            </a:extLst>
          </p:cNvPr>
          <p:cNvSpPr/>
          <p:nvPr/>
        </p:nvSpPr>
        <p:spPr>
          <a:xfrm>
            <a:off x="3574581" y="3974240"/>
            <a:ext cx="111327" cy="641055"/>
          </a:xfrm>
          <a:custGeom>
            <a:avLst/>
            <a:gdLst>
              <a:gd name="connsiteX0" fmla="*/ 105244 w 111327"/>
              <a:gd name="connsiteY0" fmla="*/ 4035 h 641055"/>
              <a:gd name="connsiteX1" fmla="*/ 89369 w 111327"/>
              <a:gd name="connsiteY1" fmla="*/ 340585 h 641055"/>
              <a:gd name="connsiteX2" fmla="*/ 95719 w 111327"/>
              <a:gd name="connsiteY2" fmla="*/ 308835 h 641055"/>
              <a:gd name="connsiteX3" fmla="*/ 92544 w 111327"/>
              <a:gd name="connsiteY3" fmla="*/ 639035 h 641055"/>
              <a:gd name="connsiteX4" fmla="*/ 86194 w 111327"/>
              <a:gd name="connsiteY4" fmla="*/ 451710 h 641055"/>
              <a:gd name="connsiteX5" fmla="*/ 16344 w 111327"/>
              <a:gd name="connsiteY5" fmla="*/ 537435 h 641055"/>
              <a:gd name="connsiteX6" fmla="*/ 67144 w 111327"/>
              <a:gd name="connsiteY6" fmla="*/ 423135 h 641055"/>
              <a:gd name="connsiteX7" fmla="*/ 469 w 111327"/>
              <a:gd name="connsiteY7" fmla="*/ 245335 h 641055"/>
              <a:gd name="connsiteX8" fmla="*/ 108419 w 111327"/>
              <a:gd name="connsiteY8" fmla="*/ 416785 h 641055"/>
              <a:gd name="connsiteX9" fmla="*/ 76669 w 111327"/>
              <a:gd name="connsiteY9" fmla="*/ 327885 h 641055"/>
              <a:gd name="connsiteX10" fmla="*/ 35394 w 111327"/>
              <a:gd name="connsiteY10" fmla="*/ 251685 h 641055"/>
              <a:gd name="connsiteX11" fmla="*/ 92544 w 111327"/>
              <a:gd name="connsiteY11" fmla="*/ 359635 h 641055"/>
              <a:gd name="connsiteX12" fmla="*/ 95719 w 111327"/>
              <a:gd name="connsiteY12" fmla="*/ 165960 h 641055"/>
              <a:gd name="connsiteX13" fmla="*/ 105244 w 111327"/>
              <a:gd name="connsiteY13" fmla="*/ 4035 h 64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327" h="641055">
                <a:moveTo>
                  <a:pt x="105244" y="4035"/>
                </a:moveTo>
                <a:cubicBezTo>
                  <a:pt x="104186" y="33139"/>
                  <a:pt x="90956" y="289785"/>
                  <a:pt x="89369" y="340585"/>
                </a:cubicBezTo>
                <a:cubicBezTo>
                  <a:pt x="87781" y="391385"/>
                  <a:pt x="95190" y="259093"/>
                  <a:pt x="95719" y="308835"/>
                </a:cubicBezTo>
                <a:cubicBezTo>
                  <a:pt x="96248" y="358577"/>
                  <a:pt x="94132" y="615222"/>
                  <a:pt x="92544" y="639035"/>
                </a:cubicBezTo>
                <a:cubicBezTo>
                  <a:pt x="90956" y="662848"/>
                  <a:pt x="98894" y="468643"/>
                  <a:pt x="86194" y="451710"/>
                </a:cubicBezTo>
                <a:cubicBezTo>
                  <a:pt x="73494" y="434777"/>
                  <a:pt x="19519" y="542197"/>
                  <a:pt x="16344" y="537435"/>
                </a:cubicBezTo>
                <a:cubicBezTo>
                  <a:pt x="13169" y="532673"/>
                  <a:pt x="69790" y="471818"/>
                  <a:pt x="67144" y="423135"/>
                </a:cubicBezTo>
                <a:cubicBezTo>
                  <a:pt x="64498" y="374452"/>
                  <a:pt x="-6410" y="246393"/>
                  <a:pt x="469" y="245335"/>
                </a:cubicBezTo>
                <a:cubicBezTo>
                  <a:pt x="7348" y="244277"/>
                  <a:pt x="95719" y="403027"/>
                  <a:pt x="108419" y="416785"/>
                </a:cubicBezTo>
                <a:cubicBezTo>
                  <a:pt x="121119" y="430543"/>
                  <a:pt x="88840" y="355402"/>
                  <a:pt x="76669" y="327885"/>
                </a:cubicBezTo>
                <a:cubicBezTo>
                  <a:pt x="64498" y="300368"/>
                  <a:pt x="32748" y="246393"/>
                  <a:pt x="35394" y="251685"/>
                </a:cubicBezTo>
                <a:cubicBezTo>
                  <a:pt x="38040" y="256977"/>
                  <a:pt x="82490" y="373922"/>
                  <a:pt x="92544" y="359635"/>
                </a:cubicBezTo>
                <a:cubicBezTo>
                  <a:pt x="102598" y="345348"/>
                  <a:pt x="93602" y="220993"/>
                  <a:pt x="95719" y="165960"/>
                </a:cubicBezTo>
                <a:cubicBezTo>
                  <a:pt x="97836" y="110927"/>
                  <a:pt x="106302" y="-25069"/>
                  <a:pt x="105244" y="40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539F4AF6-80B8-C608-A638-E3FFD2D83A7A}"/>
              </a:ext>
            </a:extLst>
          </p:cNvPr>
          <p:cNvSpPr/>
          <p:nvPr/>
        </p:nvSpPr>
        <p:spPr>
          <a:xfrm>
            <a:off x="2818271" y="3749048"/>
            <a:ext cx="529473" cy="662437"/>
          </a:xfrm>
          <a:custGeom>
            <a:avLst/>
            <a:gdLst>
              <a:gd name="connsiteX0" fmla="*/ 7479 w 529473"/>
              <a:gd name="connsiteY0" fmla="*/ 35552 h 662437"/>
              <a:gd name="connsiteX1" fmla="*/ 496429 w 529473"/>
              <a:gd name="connsiteY1" fmla="*/ 203827 h 662437"/>
              <a:gd name="connsiteX2" fmla="*/ 474204 w 529473"/>
              <a:gd name="connsiteY2" fmla="*/ 289552 h 662437"/>
              <a:gd name="connsiteX3" fmla="*/ 385304 w 529473"/>
              <a:gd name="connsiteY3" fmla="*/ 394327 h 662437"/>
              <a:gd name="connsiteX4" fmla="*/ 271004 w 529473"/>
              <a:gd name="connsiteY4" fmla="*/ 661027 h 662437"/>
              <a:gd name="connsiteX5" fmla="*/ 344029 w 529473"/>
              <a:gd name="connsiteY5" fmla="*/ 486402 h 662437"/>
              <a:gd name="connsiteX6" fmla="*/ 420229 w 529473"/>
              <a:gd name="connsiteY6" fmla="*/ 200652 h 662437"/>
              <a:gd name="connsiteX7" fmla="*/ 394829 w 529473"/>
              <a:gd name="connsiteY7" fmla="*/ 419727 h 662437"/>
              <a:gd name="connsiteX8" fmla="*/ 515479 w 529473"/>
              <a:gd name="connsiteY8" fmla="*/ 197477 h 662437"/>
              <a:gd name="connsiteX9" fmla="*/ 464679 w 529473"/>
              <a:gd name="connsiteY9" fmla="*/ 197477 h 662437"/>
              <a:gd name="connsiteX10" fmla="*/ 207504 w 529473"/>
              <a:gd name="connsiteY10" fmla="*/ 627 h 662437"/>
              <a:gd name="connsiteX11" fmla="*/ 340854 w 529473"/>
              <a:gd name="connsiteY11" fmla="*/ 133977 h 662437"/>
              <a:gd name="connsiteX12" fmla="*/ 210679 w 529473"/>
              <a:gd name="connsiteY12" fmla="*/ 105402 h 662437"/>
              <a:gd name="connsiteX13" fmla="*/ 7479 w 529473"/>
              <a:gd name="connsiteY13" fmla="*/ 35552 h 66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9473" h="662437">
                <a:moveTo>
                  <a:pt x="7479" y="35552"/>
                </a:moveTo>
                <a:cubicBezTo>
                  <a:pt x="55104" y="51956"/>
                  <a:pt x="418641" y="161494"/>
                  <a:pt x="496429" y="203827"/>
                </a:cubicBezTo>
                <a:cubicBezTo>
                  <a:pt x="574217" y="246160"/>
                  <a:pt x="492725" y="257802"/>
                  <a:pt x="474204" y="289552"/>
                </a:cubicBezTo>
                <a:cubicBezTo>
                  <a:pt x="455683" y="321302"/>
                  <a:pt x="419171" y="332415"/>
                  <a:pt x="385304" y="394327"/>
                </a:cubicBezTo>
                <a:cubicBezTo>
                  <a:pt x="351437" y="456239"/>
                  <a:pt x="277883" y="645681"/>
                  <a:pt x="271004" y="661027"/>
                </a:cubicBezTo>
                <a:cubicBezTo>
                  <a:pt x="264125" y="676373"/>
                  <a:pt x="319158" y="563131"/>
                  <a:pt x="344029" y="486402"/>
                </a:cubicBezTo>
                <a:cubicBezTo>
                  <a:pt x="368900" y="409673"/>
                  <a:pt x="411762" y="211764"/>
                  <a:pt x="420229" y="200652"/>
                </a:cubicBezTo>
                <a:cubicBezTo>
                  <a:pt x="428696" y="189540"/>
                  <a:pt x="378954" y="420256"/>
                  <a:pt x="394829" y="419727"/>
                </a:cubicBezTo>
                <a:cubicBezTo>
                  <a:pt x="410704" y="419198"/>
                  <a:pt x="503837" y="234519"/>
                  <a:pt x="515479" y="197477"/>
                </a:cubicBezTo>
                <a:cubicBezTo>
                  <a:pt x="527121" y="160435"/>
                  <a:pt x="516008" y="230285"/>
                  <a:pt x="464679" y="197477"/>
                </a:cubicBezTo>
                <a:cubicBezTo>
                  <a:pt x="413350" y="164669"/>
                  <a:pt x="228142" y="11210"/>
                  <a:pt x="207504" y="627"/>
                </a:cubicBezTo>
                <a:cubicBezTo>
                  <a:pt x="186867" y="-9956"/>
                  <a:pt x="340325" y="116515"/>
                  <a:pt x="340854" y="133977"/>
                </a:cubicBezTo>
                <a:cubicBezTo>
                  <a:pt x="341383" y="151439"/>
                  <a:pt x="268358" y="120748"/>
                  <a:pt x="210679" y="105402"/>
                </a:cubicBezTo>
                <a:cubicBezTo>
                  <a:pt x="153000" y="90056"/>
                  <a:pt x="-40146" y="19148"/>
                  <a:pt x="7479" y="355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421E2246-03CB-3468-57E7-C611C78EE049}"/>
              </a:ext>
            </a:extLst>
          </p:cNvPr>
          <p:cNvSpPr/>
          <p:nvPr/>
        </p:nvSpPr>
        <p:spPr>
          <a:xfrm>
            <a:off x="2534412" y="3888995"/>
            <a:ext cx="255559" cy="327341"/>
          </a:xfrm>
          <a:custGeom>
            <a:avLst/>
            <a:gdLst>
              <a:gd name="connsiteX0" fmla="*/ 205613 w 255559"/>
              <a:gd name="connsiteY0" fmla="*/ 6730 h 327341"/>
              <a:gd name="connsiteX1" fmla="*/ 5588 w 255559"/>
              <a:gd name="connsiteY1" fmla="*/ 317880 h 327341"/>
              <a:gd name="connsiteX2" fmla="*/ 69088 w 255559"/>
              <a:gd name="connsiteY2" fmla="*/ 241680 h 327341"/>
              <a:gd name="connsiteX3" fmla="*/ 211963 w 255559"/>
              <a:gd name="connsiteY3" fmla="*/ 187705 h 327341"/>
              <a:gd name="connsiteX4" fmla="*/ 250063 w 255559"/>
              <a:gd name="connsiteY4" fmla="*/ 187705 h 327341"/>
              <a:gd name="connsiteX5" fmla="*/ 110363 w 255559"/>
              <a:gd name="connsiteY5" fmla="*/ 200405 h 327341"/>
              <a:gd name="connsiteX6" fmla="*/ 237363 w 255559"/>
              <a:gd name="connsiteY6" fmla="*/ 124205 h 327341"/>
              <a:gd name="connsiteX7" fmla="*/ 129413 w 255559"/>
              <a:gd name="connsiteY7" fmla="*/ 187705 h 327341"/>
              <a:gd name="connsiteX8" fmla="*/ 154813 w 255559"/>
              <a:gd name="connsiteY8" fmla="*/ 108330 h 327341"/>
              <a:gd name="connsiteX9" fmla="*/ 205613 w 255559"/>
              <a:gd name="connsiteY9" fmla="*/ 6730 h 32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559" h="327341">
                <a:moveTo>
                  <a:pt x="205613" y="6730"/>
                </a:moveTo>
                <a:cubicBezTo>
                  <a:pt x="180742" y="41655"/>
                  <a:pt x="28342" y="278722"/>
                  <a:pt x="5588" y="317880"/>
                </a:cubicBezTo>
                <a:cubicBezTo>
                  <a:pt x="-17166" y="357038"/>
                  <a:pt x="34692" y="263376"/>
                  <a:pt x="69088" y="241680"/>
                </a:cubicBezTo>
                <a:cubicBezTo>
                  <a:pt x="103484" y="219984"/>
                  <a:pt x="181800" y="196701"/>
                  <a:pt x="211963" y="187705"/>
                </a:cubicBezTo>
                <a:cubicBezTo>
                  <a:pt x="242126" y="178709"/>
                  <a:pt x="266996" y="185588"/>
                  <a:pt x="250063" y="187705"/>
                </a:cubicBezTo>
                <a:cubicBezTo>
                  <a:pt x="233130" y="189822"/>
                  <a:pt x="112480" y="210988"/>
                  <a:pt x="110363" y="200405"/>
                </a:cubicBezTo>
                <a:cubicBezTo>
                  <a:pt x="108246" y="189822"/>
                  <a:pt x="234188" y="126322"/>
                  <a:pt x="237363" y="124205"/>
                </a:cubicBezTo>
                <a:cubicBezTo>
                  <a:pt x="240538" y="122088"/>
                  <a:pt x="143171" y="190351"/>
                  <a:pt x="129413" y="187705"/>
                </a:cubicBezTo>
                <a:cubicBezTo>
                  <a:pt x="115655" y="185059"/>
                  <a:pt x="143171" y="133730"/>
                  <a:pt x="154813" y="108330"/>
                </a:cubicBezTo>
                <a:cubicBezTo>
                  <a:pt x="166455" y="82930"/>
                  <a:pt x="230484" y="-28195"/>
                  <a:pt x="205613" y="67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A8306196-7FD4-9225-0177-8BB8FB32D2D0}"/>
              </a:ext>
            </a:extLst>
          </p:cNvPr>
          <p:cNvSpPr/>
          <p:nvPr/>
        </p:nvSpPr>
        <p:spPr>
          <a:xfrm>
            <a:off x="2799620" y="3730541"/>
            <a:ext cx="259564" cy="679757"/>
          </a:xfrm>
          <a:custGeom>
            <a:avLst/>
            <a:gdLst>
              <a:gd name="connsiteX0" fmla="*/ 137255 w 259564"/>
              <a:gd name="connsiteY0" fmla="*/ 44534 h 679757"/>
              <a:gd name="connsiteX1" fmla="*/ 19780 w 259564"/>
              <a:gd name="connsiteY1" fmla="*/ 50884 h 679757"/>
              <a:gd name="connsiteX2" fmla="*/ 7080 w 259564"/>
              <a:gd name="connsiteY2" fmla="*/ 149309 h 679757"/>
              <a:gd name="connsiteX3" fmla="*/ 86455 w 259564"/>
              <a:gd name="connsiteY3" fmla="*/ 263609 h 679757"/>
              <a:gd name="connsiteX4" fmla="*/ 51530 w 259564"/>
              <a:gd name="connsiteY4" fmla="*/ 235034 h 679757"/>
              <a:gd name="connsiteX5" fmla="*/ 169005 w 259564"/>
              <a:gd name="connsiteY5" fmla="*/ 406484 h 679757"/>
              <a:gd name="connsiteX6" fmla="*/ 219805 w 259564"/>
              <a:gd name="connsiteY6" fmla="*/ 530309 h 679757"/>
              <a:gd name="connsiteX7" fmla="*/ 254730 w 259564"/>
              <a:gd name="connsiteY7" fmla="*/ 679534 h 679757"/>
              <a:gd name="connsiteX8" fmla="*/ 235680 w 259564"/>
              <a:gd name="connsiteY8" fmla="*/ 495384 h 679757"/>
              <a:gd name="connsiteX9" fmla="*/ 42005 w 259564"/>
              <a:gd name="connsiteY9" fmla="*/ 273134 h 679757"/>
              <a:gd name="connsiteX10" fmla="*/ 99155 w 259564"/>
              <a:gd name="connsiteY10" fmla="*/ 304884 h 679757"/>
              <a:gd name="connsiteX11" fmla="*/ 10255 w 259564"/>
              <a:gd name="connsiteY11" fmla="*/ 155659 h 679757"/>
              <a:gd name="connsiteX12" fmla="*/ 42005 w 259564"/>
              <a:gd name="connsiteY12" fmla="*/ 104859 h 679757"/>
              <a:gd name="connsiteX13" fmla="*/ 730 w 259564"/>
              <a:gd name="connsiteY13" fmla="*/ 104859 h 679757"/>
              <a:gd name="connsiteX14" fmla="*/ 16605 w 259564"/>
              <a:gd name="connsiteY14" fmla="*/ 50884 h 679757"/>
              <a:gd name="connsiteX15" fmla="*/ 29305 w 259564"/>
              <a:gd name="connsiteY15" fmla="*/ 84 h 679757"/>
              <a:gd name="connsiteX16" fmla="*/ 137255 w 259564"/>
              <a:gd name="connsiteY16" fmla="*/ 44534 h 67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564" h="679757">
                <a:moveTo>
                  <a:pt x="137255" y="44534"/>
                </a:moveTo>
                <a:cubicBezTo>
                  <a:pt x="135668" y="53001"/>
                  <a:pt x="41476" y="33422"/>
                  <a:pt x="19780" y="50884"/>
                </a:cubicBezTo>
                <a:cubicBezTo>
                  <a:pt x="-1916" y="68346"/>
                  <a:pt x="-4033" y="113855"/>
                  <a:pt x="7080" y="149309"/>
                </a:cubicBezTo>
                <a:cubicBezTo>
                  <a:pt x="18192" y="184763"/>
                  <a:pt x="79047" y="249322"/>
                  <a:pt x="86455" y="263609"/>
                </a:cubicBezTo>
                <a:cubicBezTo>
                  <a:pt x="93863" y="277896"/>
                  <a:pt x="37772" y="211222"/>
                  <a:pt x="51530" y="235034"/>
                </a:cubicBezTo>
                <a:cubicBezTo>
                  <a:pt x="65288" y="258846"/>
                  <a:pt x="140959" y="357272"/>
                  <a:pt x="169005" y="406484"/>
                </a:cubicBezTo>
                <a:cubicBezTo>
                  <a:pt x="197051" y="455696"/>
                  <a:pt x="205518" y="484801"/>
                  <a:pt x="219805" y="530309"/>
                </a:cubicBezTo>
                <a:cubicBezTo>
                  <a:pt x="234093" y="575817"/>
                  <a:pt x="252084" y="685355"/>
                  <a:pt x="254730" y="679534"/>
                </a:cubicBezTo>
                <a:cubicBezTo>
                  <a:pt x="257376" y="673713"/>
                  <a:pt x="271134" y="563117"/>
                  <a:pt x="235680" y="495384"/>
                </a:cubicBezTo>
                <a:cubicBezTo>
                  <a:pt x="200226" y="427651"/>
                  <a:pt x="64759" y="304884"/>
                  <a:pt x="42005" y="273134"/>
                </a:cubicBezTo>
                <a:cubicBezTo>
                  <a:pt x="19251" y="241384"/>
                  <a:pt x="104447" y="324463"/>
                  <a:pt x="99155" y="304884"/>
                </a:cubicBezTo>
                <a:cubicBezTo>
                  <a:pt x="93863" y="285305"/>
                  <a:pt x="19780" y="188997"/>
                  <a:pt x="10255" y="155659"/>
                </a:cubicBezTo>
                <a:cubicBezTo>
                  <a:pt x="730" y="122322"/>
                  <a:pt x="43592" y="113326"/>
                  <a:pt x="42005" y="104859"/>
                </a:cubicBezTo>
                <a:cubicBezTo>
                  <a:pt x="40418" y="96392"/>
                  <a:pt x="4963" y="113855"/>
                  <a:pt x="730" y="104859"/>
                </a:cubicBezTo>
                <a:cubicBezTo>
                  <a:pt x="-3503" y="95863"/>
                  <a:pt x="11842" y="68347"/>
                  <a:pt x="16605" y="50884"/>
                </a:cubicBezTo>
                <a:cubicBezTo>
                  <a:pt x="21368" y="33421"/>
                  <a:pt x="15017" y="2201"/>
                  <a:pt x="29305" y="84"/>
                </a:cubicBezTo>
                <a:cubicBezTo>
                  <a:pt x="43592" y="-2033"/>
                  <a:pt x="138842" y="36067"/>
                  <a:pt x="137255" y="445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8DDEE550-B88C-B296-A1FD-2FC3EAA2DC80}"/>
              </a:ext>
            </a:extLst>
          </p:cNvPr>
          <p:cNvSpPr/>
          <p:nvPr/>
        </p:nvSpPr>
        <p:spPr>
          <a:xfrm>
            <a:off x="2184092" y="3908323"/>
            <a:ext cx="463859" cy="368450"/>
          </a:xfrm>
          <a:custGeom>
            <a:avLst/>
            <a:gdLst>
              <a:gd name="connsiteX0" fmla="*/ 463858 w 463859"/>
              <a:gd name="connsiteY0" fmla="*/ 102 h 368450"/>
              <a:gd name="connsiteX1" fmla="*/ 286058 w 463859"/>
              <a:gd name="connsiteY1" fmla="*/ 336652 h 368450"/>
              <a:gd name="connsiteX2" fmla="*/ 187633 w 463859"/>
              <a:gd name="connsiteY2" fmla="*/ 343002 h 368450"/>
              <a:gd name="connsiteX3" fmla="*/ 308 w 463859"/>
              <a:gd name="connsiteY3" fmla="*/ 368402 h 368450"/>
              <a:gd name="connsiteX4" fmla="*/ 235258 w 463859"/>
              <a:gd name="connsiteY4" fmla="*/ 349352 h 368450"/>
              <a:gd name="connsiteX5" fmla="*/ 260658 w 463859"/>
              <a:gd name="connsiteY5" fmla="*/ 346177 h 368450"/>
              <a:gd name="connsiteX6" fmla="*/ 324158 w 463859"/>
              <a:gd name="connsiteY6" fmla="*/ 111227 h 368450"/>
              <a:gd name="connsiteX7" fmla="*/ 289233 w 463859"/>
              <a:gd name="connsiteY7" fmla="*/ 298552 h 368450"/>
              <a:gd name="connsiteX8" fmla="*/ 463858 w 463859"/>
              <a:gd name="connsiteY8" fmla="*/ 102 h 3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859" h="368450">
                <a:moveTo>
                  <a:pt x="463858" y="102"/>
                </a:moveTo>
                <a:cubicBezTo>
                  <a:pt x="463329" y="6452"/>
                  <a:pt x="332095" y="279502"/>
                  <a:pt x="286058" y="336652"/>
                </a:cubicBezTo>
                <a:cubicBezTo>
                  <a:pt x="240021" y="393802"/>
                  <a:pt x="235258" y="337710"/>
                  <a:pt x="187633" y="343002"/>
                </a:cubicBezTo>
                <a:cubicBezTo>
                  <a:pt x="140008" y="348294"/>
                  <a:pt x="-7629" y="367344"/>
                  <a:pt x="308" y="368402"/>
                </a:cubicBezTo>
                <a:cubicBezTo>
                  <a:pt x="8245" y="369460"/>
                  <a:pt x="191866" y="353056"/>
                  <a:pt x="235258" y="349352"/>
                </a:cubicBezTo>
                <a:cubicBezTo>
                  <a:pt x="278650" y="345648"/>
                  <a:pt x="245841" y="385864"/>
                  <a:pt x="260658" y="346177"/>
                </a:cubicBezTo>
                <a:cubicBezTo>
                  <a:pt x="275475" y="306490"/>
                  <a:pt x="319395" y="119165"/>
                  <a:pt x="324158" y="111227"/>
                </a:cubicBezTo>
                <a:cubicBezTo>
                  <a:pt x="328920" y="103290"/>
                  <a:pt x="265421" y="313369"/>
                  <a:pt x="289233" y="298552"/>
                </a:cubicBezTo>
                <a:cubicBezTo>
                  <a:pt x="313045" y="283735"/>
                  <a:pt x="464387" y="-6248"/>
                  <a:pt x="463858" y="1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9317C0D8-3C40-9DDB-7908-6DAF7ECD77BD}"/>
              </a:ext>
            </a:extLst>
          </p:cNvPr>
          <p:cNvSpPr/>
          <p:nvPr/>
        </p:nvSpPr>
        <p:spPr>
          <a:xfrm>
            <a:off x="2729907" y="3769864"/>
            <a:ext cx="292552" cy="636455"/>
          </a:xfrm>
          <a:custGeom>
            <a:avLst/>
            <a:gdLst>
              <a:gd name="connsiteX0" fmla="*/ 70443 w 292552"/>
              <a:gd name="connsiteY0" fmla="*/ 2036 h 636455"/>
              <a:gd name="connsiteX1" fmla="*/ 3768 w 292552"/>
              <a:gd name="connsiteY1" fmla="*/ 329061 h 636455"/>
              <a:gd name="connsiteX2" fmla="*/ 29168 w 292552"/>
              <a:gd name="connsiteY2" fmla="*/ 290961 h 636455"/>
              <a:gd name="connsiteX3" fmla="*/ 200618 w 292552"/>
              <a:gd name="connsiteY3" fmla="*/ 405261 h 636455"/>
              <a:gd name="connsiteX4" fmla="*/ 146643 w 292552"/>
              <a:gd name="connsiteY4" fmla="*/ 363986 h 636455"/>
              <a:gd name="connsiteX5" fmla="*/ 89493 w 292552"/>
              <a:gd name="connsiteY5" fmla="*/ 357636 h 636455"/>
              <a:gd name="connsiteX6" fmla="*/ 86318 w 292552"/>
              <a:gd name="connsiteY6" fmla="*/ 411611 h 636455"/>
              <a:gd name="connsiteX7" fmla="*/ 279993 w 292552"/>
              <a:gd name="connsiteY7" fmla="*/ 624336 h 636455"/>
              <a:gd name="connsiteX8" fmla="*/ 267293 w 292552"/>
              <a:gd name="connsiteY8" fmla="*/ 586236 h 636455"/>
              <a:gd name="connsiteX9" fmla="*/ 216493 w 292552"/>
              <a:gd name="connsiteY9" fmla="*/ 386211 h 636455"/>
              <a:gd name="connsiteX10" fmla="*/ 260943 w 292552"/>
              <a:gd name="connsiteY10" fmla="*/ 595761 h 636455"/>
              <a:gd name="connsiteX11" fmla="*/ 111718 w 292552"/>
              <a:gd name="connsiteY11" fmla="*/ 437011 h 636455"/>
              <a:gd name="connsiteX12" fmla="*/ 70443 w 292552"/>
              <a:gd name="connsiteY12" fmla="*/ 316361 h 636455"/>
              <a:gd name="connsiteX13" fmla="*/ 29168 w 292552"/>
              <a:gd name="connsiteY13" fmla="*/ 90936 h 636455"/>
              <a:gd name="connsiteX14" fmla="*/ 54568 w 292552"/>
              <a:gd name="connsiteY14" fmla="*/ 262386 h 636455"/>
              <a:gd name="connsiteX15" fmla="*/ 29168 w 292552"/>
              <a:gd name="connsiteY15" fmla="*/ 192536 h 636455"/>
              <a:gd name="connsiteX16" fmla="*/ 70443 w 292552"/>
              <a:gd name="connsiteY16" fmla="*/ 2036 h 63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2552" h="636455">
                <a:moveTo>
                  <a:pt x="70443" y="2036"/>
                </a:moveTo>
                <a:cubicBezTo>
                  <a:pt x="66210" y="24790"/>
                  <a:pt x="10647" y="280907"/>
                  <a:pt x="3768" y="329061"/>
                </a:cubicBezTo>
                <a:cubicBezTo>
                  <a:pt x="-3111" y="377215"/>
                  <a:pt x="-3640" y="278261"/>
                  <a:pt x="29168" y="290961"/>
                </a:cubicBezTo>
                <a:cubicBezTo>
                  <a:pt x="61976" y="303661"/>
                  <a:pt x="181039" y="393090"/>
                  <a:pt x="200618" y="405261"/>
                </a:cubicBezTo>
                <a:cubicBezTo>
                  <a:pt x="220197" y="417432"/>
                  <a:pt x="165164" y="371923"/>
                  <a:pt x="146643" y="363986"/>
                </a:cubicBezTo>
                <a:cubicBezTo>
                  <a:pt x="128122" y="356049"/>
                  <a:pt x="99547" y="349699"/>
                  <a:pt x="89493" y="357636"/>
                </a:cubicBezTo>
                <a:cubicBezTo>
                  <a:pt x="79439" y="365573"/>
                  <a:pt x="54568" y="367161"/>
                  <a:pt x="86318" y="411611"/>
                </a:cubicBezTo>
                <a:cubicBezTo>
                  <a:pt x="118068" y="456061"/>
                  <a:pt x="249831" y="595232"/>
                  <a:pt x="279993" y="624336"/>
                </a:cubicBezTo>
                <a:cubicBezTo>
                  <a:pt x="310155" y="653440"/>
                  <a:pt x="277876" y="625924"/>
                  <a:pt x="267293" y="586236"/>
                </a:cubicBezTo>
                <a:cubicBezTo>
                  <a:pt x="256710" y="546549"/>
                  <a:pt x="217551" y="384623"/>
                  <a:pt x="216493" y="386211"/>
                </a:cubicBezTo>
                <a:cubicBezTo>
                  <a:pt x="215435" y="387799"/>
                  <a:pt x="278405" y="587294"/>
                  <a:pt x="260943" y="595761"/>
                </a:cubicBezTo>
                <a:cubicBezTo>
                  <a:pt x="243481" y="604228"/>
                  <a:pt x="143468" y="483578"/>
                  <a:pt x="111718" y="437011"/>
                </a:cubicBezTo>
                <a:cubicBezTo>
                  <a:pt x="79968" y="390444"/>
                  <a:pt x="84201" y="374040"/>
                  <a:pt x="70443" y="316361"/>
                </a:cubicBezTo>
                <a:cubicBezTo>
                  <a:pt x="56685" y="258682"/>
                  <a:pt x="31814" y="99932"/>
                  <a:pt x="29168" y="90936"/>
                </a:cubicBezTo>
                <a:cubicBezTo>
                  <a:pt x="26522" y="81940"/>
                  <a:pt x="54568" y="245453"/>
                  <a:pt x="54568" y="262386"/>
                </a:cubicBezTo>
                <a:cubicBezTo>
                  <a:pt x="54568" y="279319"/>
                  <a:pt x="27051" y="231165"/>
                  <a:pt x="29168" y="192536"/>
                </a:cubicBezTo>
                <a:cubicBezTo>
                  <a:pt x="31285" y="153907"/>
                  <a:pt x="74676" y="-20718"/>
                  <a:pt x="70443" y="20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10D9583A-EFFF-24FB-04F2-AC8A22A8E995}"/>
              </a:ext>
            </a:extLst>
          </p:cNvPr>
          <p:cNvSpPr/>
          <p:nvPr/>
        </p:nvSpPr>
        <p:spPr>
          <a:xfrm>
            <a:off x="2895557" y="3841731"/>
            <a:ext cx="330391" cy="550348"/>
          </a:xfrm>
          <a:custGeom>
            <a:avLst/>
            <a:gdLst>
              <a:gd name="connsiteX0" fmla="*/ 43 w 330391"/>
              <a:gd name="connsiteY0" fmla="*/ 19 h 550348"/>
              <a:gd name="connsiteX1" fmla="*/ 215943 w 330391"/>
              <a:gd name="connsiteY1" fmla="*/ 130194 h 550348"/>
              <a:gd name="connsiteX2" fmla="*/ 181018 w 330391"/>
              <a:gd name="connsiteY2" fmla="*/ 152419 h 550348"/>
              <a:gd name="connsiteX3" fmla="*/ 241343 w 330391"/>
              <a:gd name="connsiteY3" fmla="*/ 130194 h 550348"/>
              <a:gd name="connsiteX4" fmla="*/ 231818 w 330391"/>
              <a:gd name="connsiteY4" fmla="*/ 177819 h 550348"/>
              <a:gd name="connsiteX5" fmla="*/ 330243 w 330391"/>
              <a:gd name="connsiteY5" fmla="*/ 174644 h 550348"/>
              <a:gd name="connsiteX6" fmla="*/ 206418 w 330391"/>
              <a:gd name="connsiteY6" fmla="*/ 219094 h 550348"/>
              <a:gd name="connsiteX7" fmla="*/ 181018 w 330391"/>
              <a:gd name="connsiteY7" fmla="*/ 282594 h 550348"/>
              <a:gd name="connsiteX8" fmla="*/ 146093 w 330391"/>
              <a:gd name="connsiteY8" fmla="*/ 546119 h 550348"/>
              <a:gd name="connsiteX9" fmla="*/ 174668 w 330391"/>
              <a:gd name="connsiteY9" fmla="*/ 428644 h 550348"/>
              <a:gd name="connsiteX10" fmla="*/ 314368 w 330391"/>
              <a:gd name="connsiteY10" fmla="*/ 212744 h 550348"/>
              <a:gd name="connsiteX11" fmla="*/ 139743 w 330391"/>
              <a:gd name="connsiteY11" fmla="*/ 434994 h 550348"/>
              <a:gd name="connsiteX12" fmla="*/ 203243 w 330391"/>
              <a:gd name="connsiteY12" fmla="*/ 273069 h 550348"/>
              <a:gd name="connsiteX13" fmla="*/ 282618 w 330391"/>
              <a:gd name="connsiteY13" fmla="*/ 82569 h 550348"/>
              <a:gd name="connsiteX14" fmla="*/ 190543 w 330391"/>
              <a:gd name="connsiteY14" fmla="*/ 161944 h 550348"/>
              <a:gd name="connsiteX15" fmla="*/ 196893 w 330391"/>
              <a:gd name="connsiteY15" fmla="*/ 120669 h 550348"/>
              <a:gd name="connsiteX16" fmla="*/ 43 w 330391"/>
              <a:gd name="connsiteY16" fmla="*/ 19 h 5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391" h="550348">
                <a:moveTo>
                  <a:pt x="43" y="19"/>
                </a:moveTo>
                <a:cubicBezTo>
                  <a:pt x="3218" y="1606"/>
                  <a:pt x="185780" y="104794"/>
                  <a:pt x="215943" y="130194"/>
                </a:cubicBezTo>
                <a:cubicBezTo>
                  <a:pt x="246106" y="155594"/>
                  <a:pt x="176785" y="152419"/>
                  <a:pt x="181018" y="152419"/>
                </a:cubicBezTo>
                <a:cubicBezTo>
                  <a:pt x="185251" y="152419"/>
                  <a:pt x="232876" y="125961"/>
                  <a:pt x="241343" y="130194"/>
                </a:cubicBezTo>
                <a:cubicBezTo>
                  <a:pt x="249810" y="134427"/>
                  <a:pt x="217001" y="170411"/>
                  <a:pt x="231818" y="177819"/>
                </a:cubicBezTo>
                <a:cubicBezTo>
                  <a:pt x="246635" y="185227"/>
                  <a:pt x="334476" y="167765"/>
                  <a:pt x="330243" y="174644"/>
                </a:cubicBezTo>
                <a:cubicBezTo>
                  <a:pt x="326010" y="181523"/>
                  <a:pt x="231289" y="201102"/>
                  <a:pt x="206418" y="219094"/>
                </a:cubicBezTo>
                <a:cubicBezTo>
                  <a:pt x="181547" y="237086"/>
                  <a:pt x="191072" y="228090"/>
                  <a:pt x="181018" y="282594"/>
                </a:cubicBezTo>
                <a:cubicBezTo>
                  <a:pt x="170964" y="337098"/>
                  <a:pt x="147151" y="521777"/>
                  <a:pt x="146093" y="546119"/>
                </a:cubicBezTo>
                <a:cubicBezTo>
                  <a:pt x="145035" y="570461"/>
                  <a:pt x="146622" y="484206"/>
                  <a:pt x="174668" y="428644"/>
                </a:cubicBezTo>
                <a:cubicBezTo>
                  <a:pt x="202714" y="373082"/>
                  <a:pt x="320189" y="211686"/>
                  <a:pt x="314368" y="212744"/>
                </a:cubicBezTo>
                <a:cubicBezTo>
                  <a:pt x="308547" y="213802"/>
                  <a:pt x="158264" y="424940"/>
                  <a:pt x="139743" y="434994"/>
                </a:cubicBezTo>
                <a:cubicBezTo>
                  <a:pt x="121222" y="445048"/>
                  <a:pt x="179431" y="331806"/>
                  <a:pt x="203243" y="273069"/>
                </a:cubicBezTo>
                <a:cubicBezTo>
                  <a:pt x="227055" y="214332"/>
                  <a:pt x="284735" y="101090"/>
                  <a:pt x="282618" y="82569"/>
                </a:cubicBezTo>
                <a:cubicBezTo>
                  <a:pt x="280501" y="64048"/>
                  <a:pt x="204831" y="155594"/>
                  <a:pt x="190543" y="161944"/>
                </a:cubicBezTo>
                <a:cubicBezTo>
                  <a:pt x="176255" y="168294"/>
                  <a:pt x="223351" y="145540"/>
                  <a:pt x="196893" y="120669"/>
                </a:cubicBezTo>
                <a:cubicBezTo>
                  <a:pt x="170435" y="95798"/>
                  <a:pt x="-3132" y="-1568"/>
                  <a:pt x="43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5855BE96-7AB1-509F-EC80-E8BC20D25D4B}"/>
              </a:ext>
            </a:extLst>
          </p:cNvPr>
          <p:cNvSpPr/>
          <p:nvPr/>
        </p:nvSpPr>
        <p:spPr>
          <a:xfrm>
            <a:off x="1636897" y="4123919"/>
            <a:ext cx="973710" cy="314997"/>
          </a:xfrm>
          <a:custGeom>
            <a:avLst/>
            <a:gdLst>
              <a:gd name="connsiteX0" fmla="*/ 1403 w 973710"/>
              <a:gd name="connsiteY0" fmla="*/ 248056 h 314997"/>
              <a:gd name="connsiteX1" fmla="*/ 836428 w 973710"/>
              <a:gd name="connsiteY1" fmla="*/ 171856 h 314997"/>
              <a:gd name="connsiteX2" fmla="*/ 826903 w 973710"/>
              <a:gd name="connsiteY2" fmla="*/ 178206 h 314997"/>
              <a:gd name="connsiteX3" fmla="*/ 972953 w 973710"/>
              <a:gd name="connsiteY3" fmla="*/ 406 h 314997"/>
              <a:gd name="connsiteX4" fmla="*/ 880878 w 973710"/>
              <a:gd name="connsiteY4" fmla="*/ 130581 h 314997"/>
              <a:gd name="connsiteX5" fmla="*/ 807853 w 973710"/>
              <a:gd name="connsiteY5" fmla="*/ 165506 h 314997"/>
              <a:gd name="connsiteX6" fmla="*/ 449078 w 973710"/>
              <a:gd name="connsiteY6" fmla="*/ 314731 h 314997"/>
              <a:gd name="connsiteX7" fmla="*/ 633228 w 973710"/>
              <a:gd name="connsiteY7" fmla="*/ 203606 h 314997"/>
              <a:gd name="connsiteX8" fmla="*/ 1403 w 973710"/>
              <a:gd name="connsiteY8" fmla="*/ 248056 h 31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3710" h="314997">
                <a:moveTo>
                  <a:pt x="1403" y="248056"/>
                </a:moveTo>
                <a:cubicBezTo>
                  <a:pt x="35270" y="242764"/>
                  <a:pt x="836428" y="171856"/>
                  <a:pt x="836428" y="171856"/>
                </a:cubicBezTo>
                <a:cubicBezTo>
                  <a:pt x="974011" y="160214"/>
                  <a:pt x="804149" y="206781"/>
                  <a:pt x="826903" y="178206"/>
                </a:cubicBezTo>
                <a:cubicBezTo>
                  <a:pt x="849657" y="149631"/>
                  <a:pt x="963957" y="8343"/>
                  <a:pt x="972953" y="406"/>
                </a:cubicBezTo>
                <a:cubicBezTo>
                  <a:pt x="981949" y="-7532"/>
                  <a:pt x="908395" y="103064"/>
                  <a:pt x="880878" y="130581"/>
                </a:cubicBezTo>
                <a:cubicBezTo>
                  <a:pt x="853361" y="158098"/>
                  <a:pt x="879820" y="134814"/>
                  <a:pt x="807853" y="165506"/>
                </a:cubicBezTo>
                <a:cubicBezTo>
                  <a:pt x="735886" y="196198"/>
                  <a:pt x="478182" y="308381"/>
                  <a:pt x="449078" y="314731"/>
                </a:cubicBezTo>
                <a:cubicBezTo>
                  <a:pt x="419974" y="321081"/>
                  <a:pt x="709428" y="212073"/>
                  <a:pt x="633228" y="203606"/>
                </a:cubicBezTo>
                <a:cubicBezTo>
                  <a:pt x="557028" y="195139"/>
                  <a:pt x="-32464" y="253348"/>
                  <a:pt x="1403" y="2480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5755AF2F-694B-D829-D617-667A4A7D0BD1}"/>
              </a:ext>
            </a:extLst>
          </p:cNvPr>
          <p:cNvSpPr/>
          <p:nvPr/>
        </p:nvSpPr>
        <p:spPr>
          <a:xfrm>
            <a:off x="1556468" y="4309503"/>
            <a:ext cx="650239" cy="899101"/>
          </a:xfrm>
          <a:custGeom>
            <a:avLst/>
            <a:gdLst>
              <a:gd name="connsiteX0" fmla="*/ 170732 w 650239"/>
              <a:gd name="connsiteY0" fmla="*/ 2147 h 899101"/>
              <a:gd name="connsiteX1" fmla="*/ 8807 w 650239"/>
              <a:gd name="connsiteY1" fmla="*/ 186297 h 899101"/>
              <a:gd name="connsiteX2" fmla="*/ 27857 w 650239"/>
              <a:gd name="connsiteY2" fmla="*/ 189472 h 899101"/>
              <a:gd name="connsiteX3" fmla="*/ 81832 w 650239"/>
              <a:gd name="connsiteY3" fmla="*/ 691122 h 899101"/>
              <a:gd name="connsiteX4" fmla="*/ 94532 w 650239"/>
              <a:gd name="connsiteY4" fmla="*/ 878447 h 899101"/>
              <a:gd name="connsiteX5" fmla="*/ 24682 w 650239"/>
              <a:gd name="connsiteY5" fmla="*/ 237097 h 899101"/>
              <a:gd name="connsiteX6" fmla="*/ 31032 w 650239"/>
              <a:gd name="connsiteY6" fmla="*/ 281547 h 899101"/>
              <a:gd name="connsiteX7" fmla="*/ 81832 w 650239"/>
              <a:gd name="connsiteY7" fmla="*/ 129147 h 899101"/>
              <a:gd name="connsiteX8" fmla="*/ 138982 w 650239"/>
              <a:gd name="connsiteY8" fmla="*/ 100572 h 899101"/>
              <a:gd name="connsiteX9" fmla="*/ 650157 w 650239"/>
              <a:gd name="connsiteY9" fmla="*/ 52947 h 899101"/>
              <a:gd name="connsiteX10" fmla="*/ 97707 w 650239"/>
              <a:gd name="connsiteY10" fmla="*/ 71997 h 899101"/>
              <a:gd name="connsiteX11" fmla="*/ 519982 w 650239"/>
              <a:gd name="connsiteY11" fmla="*/ 46597 h 899101"/>
              <a:gd name="connsiteX12" fmla="*/ 72307 w 650239"/>
              <a:gd name="connsiteY12" fmla="*/ 81522 h 899101"/>
              <a:gd name="connsiteX13" fmla="*/ 170732 w 650239"/>
              <a:gd name="connsiteY13" fmla="*/ 2147 h 89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239" h="899101">
                <a:moveTo>
                  <a:pt x="170732" y="2147"/>
                </a:moveTo>
                <a:cubicBezTo>
                  <a:pt x="160149" y="19610"/>
                  <a:pt x="32619" y="155076"/>
                  <a:pt x="8807" y="186297"/>
                </a:cubicBezTo>
                <a:cubicBezTo>
                  <a:pt x="-15005" y="217518"/>
                  <a:pt x="15686" y="105335"/>
                  <a:pt x="27857" y="189472"/>
                </a:cubicBezTo>
                <a:cubicBezTo>
                  <a:pt x="40028" y="273610"/>
                  <a:pt x="70720" y="576293"/>
                  <a:pt x="81832" y="691122"/>
                </a:cubicBezTo>
                <a:cubicBezTo>
                  <a:pt x="92944" y="805951"/>
                  <a:pt x="104057" y="954118"/>
                  <a:pt x="94532" y="878447"/>
                </a:cubicBezTo>
                <a:cubicBezTo>
                  <a:pt x="85007" y="802776"/>
                  <a:pt x="35265" y="336580"/>
                  <a:pt x="24682" y="237097"/>
                </a:cubicBezTo>
                <a:cubicBezTo>
                  <a:pt x="14099" y="137614"/>
                  <a:pt x="21507" y="299539"/>
                  <a:pt x="31032" y="281547"/>
                </a:cubicBezTo>
                <a:cubicBezTo>
                  <a:pt x="40557" y="263555"/>
                  <a:pt x="63840" y="159309"/>
                  <a:pt x="81832" y="129147"/>
                </a:cubicBezTo>
                <a:cubicBezTo>
                  <a:pt x="99824" y="98985"/>
                  <a:pt x="44261" y="113272"/>
                  <a:pt x="138982" y="100572"/>
                </a:cubicBezTo>
                <a:cubicBezTo>
                  <a:pt x="233703" y="87872"/>
                  <a:pt x="657036" y="57709"/>
                  <a:pt x="650157" y="52947"/>
                </a:cubicBezTo>
                <a:cubicBezTo>
                  <a:pt x="643278" y="48185"/>
                  <a:pt x="119403" y="73055"/>
                  <a:pt x="97707" y="71997"/>
                </a:cubicBezTo>
                <a:cubicBezTo>
                  <a:pt x="76011" y="70939"/>
                  <a:pt x="524215" y="45010"/>
                  <a:pt x="519982" y="46597"/>
                </a:cubicBezTo>
                <a:cubicBezTo>
                  <a:pt x="515749" y="48184"/>
                  <a:pt x="133161" y="83639"/>
                  <a:pt x="72307" y="81522"/>
                </a:cubicBezTo>
                <a:cubicBezTo>
                  <a:pt x="11453" y="79405"/>
                  <a:pt x="181315" y="-15316"/>
                  <a:pt x="170732" y="21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1BB91EFF-97BF-B5C4-3844-FCF0E5F39977}"/>
              </a:ext>
            </a:extLst>
          </p:cNvPr>
          <p:cNvSpPr/>
          <p:nvPr/>
        </p:nvSpPr>
        <p:spPr>
          <a:xfrm>
            <a:off x="1708013" y="4073158"/>
            <a:ext cx="1187322" cy="384542"/>
          </a:xfrm>
          <a:custGeom>
            <a:avLst/>
            <a:gdLst>
              <a:gd name="connsiteX0" fmla="*/ 3312 w 1187322"/>
              <a:gd name="connsiteY0" fmla="*/ 333742 h 384542"/>
              <a:gd name="connsiteX1" fmla="*/ 657362 w 1187322"/>
              <a:gd name="connsiteY1" fmla="*/ 375017 h 384542"/>
              <a:gd name="connsiteX2" fmla="*/ 565287 w 1187322"/>
              <a:gd name="connsiteY2" fmla="*/ 384542 h 384542"/>
              <a:gd name="connsiteX3" fmla="*/ 895487 w 1187322"/>
              <a:gd name="connsiteY3" fmla="*/ 349617 h 384542"/>
              <a:gd name="connsiteX4" fmla="*/ 1174887 w 1187322"/>
              <a:gd name="connsiteY4" fmla="*/ 340092 h 384542"/>
              <a:gd name="connsiteX5" fmla="*/ 1108212 w 1187322"/>
              <a:gd name="connsiteY5" fmla="*/ 346442 h 384542"/>
              <a:gd name="connsiteX6" fmla="*/ 838337 w 1187322"/>
              <a:gd name="connsiteY6" fmla="*/ 260717 h 384542"/>
              <a:gd name="connsiteX7" fmla="*/ 889137 w 1187322"/>
              <a:gd name="connsiteY7" fmla="*/ 263892 h 384542"/>
              <a:gd name="connsiteX8" fmla="*/ 898662 w 1187322"/>
              <a:gd name="connsiteY8" fmla="*/ 194042 h 384542"/>
              <a:gd name="connsiteX9" fmla="*/ 1019312 w 1187322"/>
              <a:gd name="connsiteY9" fmla="*/ 367 h 384542"/>
              <a:gd name="connsiteX10" fmla="*/ 854212 w 1187322"/>
              <a:gd name="connsiteY10" fmla="*/ 248017 h 384542"/>
              <a:gd name="connsiteX11" fmla="*/ 993912 w 1187322"/>
              <a:gd name="connsiteY11" fmla="*/ 336917 h 384542"/>
              <a:gd name="connsiteX12" fmla="*/ 752612 w 1187322"/>
              <a:gd name="connsiteY12" fmla="*/ 251192 h 384542"/>
              <a:gd name="connsiteX13" fmla="*/ 828812 w 1187322"/>
              <a:gd name="connsiteY13" fmla="*/ 270242 h 384542"/>
              <a:gd name="connsiteX14" fmla="*/ 628787 w 1187322"/>
              <a:gd name="connsiteY14" fmla="*/ 355967 h 384542"/>
              <a:gd name="connsiteX15" fmla="*/ 803412 w 1187322"/>
              <a:gd name="connsiteY15" fmla="*/ 286117 h 384542"/>
              <a:gd name="connsiteX16" fmla="*/ 752612 w 1187322"/>
              <a:gd name="connsiteY16" fmla="*/ 349617 h 384542"/>
              <a:gd name="connsiteX17" fmla="*/ 571637 w 1187322"/>
              <a:gd name="connsiteY17" fmla="*/ 330567 h 384542"/>
              <a:gd name="connsiteX18" fmla="*/ 787537 w 1187322"/>
              <a:gd name="connsiteY18" fmla="*/ 248017 h 384542"/>
              <a:gd name="connsiteX19" fmla="*/ 463687 w 1187322"/>
              <a:gd name="connsiteY19" fmla="*/ 321042 h 384542"/>
              <a:gd name="connsiteX20" fmla="*/ 317637 w 1187322"/>
              <a:gd name="connsiteY20" fmla="*/ 321042 h 384542"/>
              <a:gd name="connsiteX21" fmla="*/ 400187 w 1187322"/>
              <a:gd name="connsiteY21" fmla="*/ 340092 h 384542"/>
              <a:gd name="connsiteX22" fmla="*/ 3312 w 1187322"/>
              <a:gd name="connsiteY22" fmla="*/ 333742 h 38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87322" h="384542">
                <a:moveTo>
                  <a:pt x="3312" y="333742"/>
                </a:moveTo>
                <a:cubicBezTo>
                  <a:pt x="46175" y="339563"/>
                  <a:pt x="563700" y="366550"/>
                  <a:pt x="657362" y="375017"/>
                </a:cubicBezTo>
                <a:cubicBezTo>
                  <a:pt x="751024" y="383484"/>
                  <a:pt x="565287" y="384542"/>
                  <a:pt x="565287" y="384542"/>
                </a:cubicBezTo>
                <a:cubicBezTo>
                  <a:pt x="604975" y="380309"/>
                  <a:pt x="793887" y="357025"/>
                  <a:pt x="895487" y="349617"/>
                </a:cubicBezTo>
                <a:cubicBezTo>
                  <a:pt x="997087" y="342209"/>
                  <a:pt x="1139433" y="340621"/>
                  <a:pt x="1174887" y="340092"/>
                </a:cubicBezTo>
                <a:cubicBezTo>
                  <a:pt x="1210341" y="339563"/>
                  <a:pt x="1164304" y="359671"/>
                  <a:pt x="1108212" y="346442"/>
                </a:cubicBezTo>
                <a:cubicBezTo>
                  <a:pt x="1052120" y="333213"/>
                  <a:pt x="874849" y="274475"/>
                  <a:pt x="838337" y="260717"/>
                </a:cubicBezTo>
                <a:cubicBezTo>
                  <a:pt x="801825" y="246959"/>
                  <a:pt x="879083" y="275004"/>
                  <a:pt x="889137" y="263892"/>
                </a:cubicBezTo>
                <a:cubicBezTo>
                  <a:pt x="899191" y="252780"/>
                  <a:pt x="876966" y="237963"/>
                  <a:pt x="898662" y="194042"/>
                </a:cubicBezTo>
                <a:cubicBezTo>
                  <a:pt x="920358" y="150121"/>
                  <a:pt x="1026720" y="-8629"/>
                  <a:pt x="1019312" y="367"/>
                </a:cubicBezTo>
                <a:cubicBezTo>
                  <a:pt x="1011904" y="9363"/>
                  <a:pt x="858445" y="191925"/>
                  <a:pt x="854212" y="248017"/>
                </a:cubicBezTo>
                <a:cubicBezTo>
                  <a:pt x="849979" y="304109"/>
                  <a:pt x="1010845" y="336388"/>
                  <a:pt x="993912" y="336917"/>
                </a:cubicBezTo>
                <a:cubicBezTo>
                  <a:pt x="976979" y="337446"/>
                  <a:pt x="780129" y="262304"/>
                  <a:pt x="752612" y="251192"/>
                </a:cubicBezTo>
                <a:cubicBezTo>
                  <a:pt x="725095" y="240080"/>
                  <a:pt x="849449" y="252780"/>
                  <a:pt x="828812" y="270242"/>
                </a:cubicBezTo>
                <a:cubicBezTo>
                  <a:pt x="808175" y="287704"/>
                  <a:pt x="633020" y="353321"/>
                  <a:pt x="628787" y="355967"/>
                </a:cubicBezTo>
                <a:cubicBezTo>
                  <a:pt x="624554" y="358613"/>
                  <a:pt x="782775" y="287175"/>
                  <a:pt x="803412" y="286117"/>
                </a:cubicBezTo>
                <a:cubicBezTo>
                  <a:pt x="824049" y="285059"/>
                  <a:pt x="791241" y="342209"/>
                  <a:pt x="752612" y="349617"/>
                </a:cubicBezTo>
                <a:cubicBezTo>
                  <a:pt x="713983" y="357025"/>
                  <a:pt x="565816" y="347500"/>
                  <a:pt x="571637" y="330567"/>
                </a:cubicBezTo>
                <a:cubicBezTo>
                  <a:pt x="577458" y="313634"/>
                  <a:pt x="805529" y="249604"/>
                  <a:pt x="787537" y="248017"/>
                </a:cubicBezTo>
                <a:cubicBezTo>
                  <a:pt x="769545" y="246429"/>
                  <a:pt x="542004" y="308871"/>
                  <a:pt x="463687" y="321042"/>
                </a:cubicBezTo>
                <a:cubicBezTo>
                  <a:pt x="385370" y="333213"/>
                  <a:pt x="328220" y="317867"/>
                  <a:pt x="317637" y="321042"/>
                </a:cubicBezTo>
                <a:cubicBezTo>
                  <a:pt x="307054" y="324217"/>
                  <a:pt x="453633" y="336388"/>
                  <a:pt x="400187" y="340092"/>
                </a:cubicBezTo>
                <a:cubicBezTo>
                  <a:pt x="346741" y="343796"/>
                  <a:pt x="-39551" y="327921"/>
                  <a:pt x="3312" y="3337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07455E37-5541-5194-D670-350231ECB339}"/>
              </a:ext>
            </a:extLst>
          </p:cNvPr>
          <p:cNvSpPr/>
          <p:nvPr/>
        </p:nvSpPr>
        <p:spPr>
          <a:xfrm>
            <a:off x="1598967" y="4393853"/>
            <a:ext cx="1068146" cy="131220"/>
          </a:xfrm>
          <a:custGeom>
            <a:avLst/>
            <a:gdLst>
              <a:gd name="connsiteX0" fmla="*/ 4408 w 1068146"/>
              <a:gd name="connsiteY0" fmla="*/ 347 h 131220"/>
              <a:gd name="connsiteX1" fmla="*/ 499708 w 1068146"/>
              <a:gd name="connsiteY1" fmla="*/ 127347 h 131220"/>
              <a:gd name="connsiteX2" fmla="*/ 67908 w 1068146"/>
              <a:gd name="connsiteY2" fmla="*/ 98772 h 131220"/>
              <a:gd name="connsiteX3" fmla="*/ 1068033 w 1068146"/>
              <a:gd name="connsiteY3" fmla="*/ 101947 h 131220"/>
              <a:gd name="connsiteX4" fmla="*/ 134583 w 1068146"/>
              <a:gd name="connsiteY4" fmla="*/ 89247 h 131220"/>
              <a:gd name="connsiteX5" fmla="*/ 248883 w 1068146"/>
              <a:gd name="connsiteY5" fmla="*/ 89247 h 131220"/>
              <a:gd name="connsiteX6" fmla="*/ 4408 w 1068146"/>
              <a:gd name="connsiteY6" fmla="*/ 347 h 13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146" h="131220">
                <a:moveTo>
                  <a:pt x="4408" y="347"/>
                </a:moveTo>
                <a:cubicBezTo>
                  <a:pt x="46212" y="6697"/>
                  <a:pt x="489125" y="110943"/>
                  <a:pt x="499708" y="127347"/>
                </a:cubicBezTo>
                <a:cubicBezTo>
                  <a:pt x="510291" y="143751"/>
                  <a:pt x="-26813" y="103005"/>
                  <a:pt x="67908" y="98772"/>
                </a:cubicBezTo>
                <a:cubicBezTo>
                  <a:pt x="162629" y="94539"/>
                  <a:pt x="1056921" y="103534"/>
                  <a:pt x="1068033" y="101947"/>
                </a:cubicBezTo>
                <a:cubicBezTo>
                  <a:pt x="1079145" y="100360"/>
                  <a:pt x="271108" y="91364"/>
                  <a:pt x="134583" y="89247"/>
                </a:cubicBezTo>
                <a:cubicBezTo>
                  <a:pt x="-1942" y="87130"/>
                  <a:pt x="266346" y="101947"/>
                  <a:pt x="248883" y="89247"/>
                </a:cubicBezTo>
                <a:cubicBezTo>
                  <a:pt x="231421" y="76547"/>
                  <a:pt x="-37396" y="-6003"/>
                  <a:pt x="4408" y="3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7560578A-2500-5594-04FC-4E3BE5A7D676}"/>
              </a:ext>
            </a:extLst>
          </p:cNvPr>
          <p:cNvSpPr/>
          <p:nvPr/>
        </p:nvSpPr>
        <p:spPr>
          <a:xfrm>
            <a:off x="1826788" y="4463917"/>
            <a:ext cx="713619" cy="420606"/>
          </a:xfrm>
          <a:custGeom>
            <a:avLst/>
            <a:gdLst>
              <a:gd name="connsiteX0" fmla="*/ 713212 w 713619"/>
              <a:gd name="connsiteY0" fmla="*/ 133 h 420606"/>
              <a:gd name="connsiteX1" fmla="*/ 157587 w 713619"/>
              <a:gd name="connsiteY1" fmla="*/ 158883 h 420606"/>
              <a:gd name="connsiteX2" fmla="*/ 192512 w 713619"/>
              <a:gd name="connsiteY2" fmla="*/ 162058 h 420606"/>
              <a:gd name="connsiteX3" fmla="*/ 5187 w 713619"/>
              <a:gd name="connsiteY3" fmla="*/ 416058 h 420606"/>
              <a:gd name="connsiteX4" fmla="*/ 78212 w 713619"/>
              <a:gd name="connsiteY4" fmla="*/ 311283 h 420606"/>
              <a:gd name="connsiteX5" fmla="*/ 344912 w 713619"/>
              <a:gd name="connsiteY5" fmla="*/ 136658 h 420606"/>
              <a:gd name="connsiteX6" fmla="*/ 186162 w 713619"/>
              <a:gd name="connsiteY6" fmla="*/ 200158 h 420606"/>
              <a:gd name="connsiteX7" fmla="*/ 360787 w 713619"/>
              <a:gd name="connsiteY7" fmla="*/ 63633 h 420606"/>
              <a:gd name="connsiteX8" fmla="*/ 249662 w 713619"/>
              <a:gd name="connsiteY8" fmla="*/ 130308 h 420606"/>
              <a:gd name="connsiteX9" fmla="*/ 713212 w 713619"/>
              <a:gd name="connsiteY9" fmla="*/ 133 h 42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3619" h="420606">
                <a:moveTo>
                  <a:pt x="713212" y="133"/>
                </a:moveTo>
                <a:cubicBezTo>
                  <a:pt x="697866" y="4896"/>
                  <a:pt x="244370" y="131896"/>
                  <a:pt x="157587" y="158883"/>
                </a:cubicBezTo>
                <a:cubicBezTo>
                  <a:pt x="70804" y="185870"/>
                  <a:pt x="217912" y="119196"/>
                  <a:pt x="192512" y="162058"/>
                </a:cubicBezTo>
                <a:cubicBezTo>
                  <a:pt x="167112" y="204920"/>
                  <a:pt x="24237" y="391187"/>
                  <a:pt x="5187" y="416058"/>
                </a:cubicBezTo>
                <a:cubicBezTo>
                  <a:pt x="-13863" y="440929"/>
                  <a:pt x="21591" y="357850"/>
                  <a:pt x="78212" y="311283"/>
                </a:cubicBezTo>
                <a:cubicBezTo>
                  <a:pt x="134833" y="264716"/>
                  <a:pt x="326920" y="155179"/>
                  <a:pt x="344912" y="136658"/>
                </a:cubicBezTo>
                <a:cubicBezTo>
                  <a:pt x="362904" y="118137"/>
                  <a:pt x="183516" y="212329"/>
                  <a:pt x="186162" y="200158"/>
                </a:cubicBezTo>
                <a:cubicBezTo>
                  <a:pt x="188808" y="187987"/>
                  <a:pt x="350204" y="75275"/>
                  <a:pt x="360787" y="63633"/>
                </a:cubicBezTo>
                <a:cubicBezTo>
                  <a:pt x="371370" y="51991"/>
                  <a:pt x="193570" y="140891"/>
                  <a:pt x="249662" y="130308"/>
                </a:cubicBezTo>
                <a:cubicBezTo>
                  <a:pt x="305754" y="119725"/>
                  <a:pt x="728558" y="-4630"/>
                  <a:pt x="713212" y="1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0482201C-9C55-0411-EE97-953D24890AE2}"/>
              </a:ext>
            </a:extLst>
          </p:cNvPr>
          <p:cNvSpPr/>
          <p:nvPr/>
        </p:nvSpPr>
        <p:spPr>
          <a:xfrm>
            <a:off x="7157817" y="4417143"/>
            <a:ext cx="359592" cy="491904"/>
          </a:xfrm>
          <a:custGeom>
            <a:avLst/>
            <a:gdLst>
              <a:gd name="connsiteX0" fmla="*/ 112933 w 359592"/>
              <a:gd name="connsiteY0" fmla="*/ 2457 h 491904"/>
              <a:gd name="connsiteX1" fmla="*/ 351058 w 359592"/>
              <a:gd name="connsiteY1" fmla="*/ 196132 h 491904"/>
              <a:gd name="connsiteX2" fmla="*/ 293908 w 359592"/>
              <a:gd name="connsiteY2" fmla="*/ 212007 h 491904"/>
              <a:gd name="connsiteX3" fmla="*/ 170083 w 359592"/>
              <a:gd name="connsiteY3" fmla="*/ 329482 h 491904"/>
              <a:gd name="connsiteX4" fmla="*/ 182783 w 359592"/>
              <a:gd name="connsiteY4" fmla="*/ 316782 h 491904"/>
              <a:gd name="connsiteX5" fmla="*/ 1808 w 359592"/>
              <a:gd name="connsiteY5" fmla="*/ 491407 h 491904"/>
              <a:gd name="connsiteX6" fmla="*/ 103408 w 359592"/>
              <a:gd name="connsiteY6" fmla="*/ 364407 h 491904"/>
              <a:gd name="connsiteX7" fmla="*/ 319308 w 359592"/>
              <a:gd name="connsiteY7" fmla="*/ 215182 h 491904"/>
              <a:gd name="connsiteX8" fmla="*/ 309783 w 359592"/>
              <a:gd name="connsiteY8" fmla="*/ 167557 h 491904"/>
              <a:gd name="connsiteX9" fmla="*/ 205008 w 359592"/>
              <a:gd name="connsiteY9" fmla="*/ 91357 h 491904"/>
              <a:gd name="connsiteX10" fmla="*/ 112933 w 359592"/>
              <a:gd name="connsiteY10" fmla="*/ 2457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592" h="491904">
                <a:moveTo>
                  <a:pt x="112933" y="2457"/>
                </a:moveTo>
                <a:cubicBezTo>
                  <a:pt x="137275" y="19920"/>
                  <a:pt x="320896" y="161207"/>
                  <a:pt x="351058" y="196132"/>
                </a:cubicBezTo>
                <a:cubicBezTo>
                  <a:pt x="381221" y="231057"/>
                  <a:pt x="324070" y="189782"/>
                  <a:pt x="293908" y="212007"/>
                </a:cubicBezTo>
                <a:cubicBezTo>
                  <a:pt x="263746" y="234232"/>
                  <a:pt x="170083" y="329482"/>
                  <a:pt x="170083" y="329482"/>
                </a:cubicBezTo>
                <a:cubicBezTo>
                  <a:pt x="151562" y="346945"/>
                  <a:pt x="182783" y="316782"/>
                  <a:pt x="182783" y="316782"/>
                </a:cubicBezTo>
                <a:cubicBezTo>
                  <a:pt x="154737" y="343769"/>
                  <a:pt x="15037" y="483470"/>
                  <a:pt x="1808" y="491407"/>
                </a:cubicBezTo>
                <a:cubicBezTo>
                  <a:pt x="-11421" y="499344"/>
                  <a:pt x="50491" y="410445"/>
                  <a:pt x="103408" y="364407"/>
                </a:cubicBezTo>
                <a:cubicBezTo>
                  <a:pt x="156325" y="318370"/>
                  <a:pt x="284912" y="247990"/>
                  <a:pt x="319308" y="215182"/>
                </a:cubicBezTo>
                <a:cubicBezTo>
                  <a:pt x="353704" y="182374"/>
                  <a:pt x="328833" y="188194"/>
                  <a:pt x="309783" y="167557"/>
                </a:cubicBezTo>
                <a:cubicBezTo>
                  <a:pt x="290733" y="146920"/>
                  <a:pt x="239933" y="117286"/>
                  <a:pt x="205008" y="91357"/>
                </a:cubicBezTo>
                <a:cubicBezTo>
                  <a:pt x="170083" y="65428"/>
                  <a:pt x="88591" y="-15006"/>
                  <a:pt x="112933" y="24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EE3AB8E9-22F6-08D1-F716-597B6BC88B79}"/>
              </a:ext>
            </a:extLst>
          </p:cNvPr>
          <p:cNvSpPr/>
          <p:nvPr/>
        </p:nvSpPr>
        <p:spPr>
          <a:xfrm>
            <a:off x="6936854" y="4505350"/>
            <a:ext cx="486730" cy="432564"/>
          </a:xfrm>
          <a:custGeom>
            <a:avLst/>
            <a:gdLst>
              <a:gd name="connsiteX0" fmla="*/ 429146 w 486730"/>
              <a:gd name="connsiteY0" fmla="*/ 3150 h 432564"/>
              <a:gd name="connsiteX1" fmla="*/ 19571 w 486730"/>
              <a:gd name="connsiteY1" fmla="*/ 415900 h 432564"/>
              <a:gd name="connsiteX2" fmla="*/ 95771 w 486730"/>
              <a:gd name="connsiteY2" fmla="*/ 330175 h 432564"/>
              <a:gd name="connsiteX3" fmla="*/ 362471 w 486730"/>
              <a:gd name="connsiteY3" fmla="*/ 130150 h 432564"/>
              <a:gd name="connsiteX4" fmla="*/ 175146 w 486730"/>
              <a:gd name="connsiteY4" fmla="*/ 336525 h 432564"/>
              <a:gd name="connsiteX5" fmla="*/ 486296 w 486730"/>
              <a:gd name="connsiteY5" fmla="*/ 92050 h 432564"/>
              <a:gd name="connsiteX6" fmla="*/ 244996 w 486730"/>
              <a:gd name="connsiteY6" fmla="*/ 317475 h 432564"/>
              <a:gd name="connsiteX7" fmla="*/ 324371 w 486730"/>
              <a:gd name="connsiteY7" fmla="*/ 133325 h 432564"/>
              <a:gd name="connsiteX8" fmla="*/ 260871 w 486730"/>
              <a:gd name="connsiteY8" fmla="*/ 219050 h 432564"/>
              <a:gd name="connsiteX9" fmla="*/ 429146 w 486730"/>
              <a:gd name="connsiteY9" fmla="*/ 3150 h 43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730" h="432564">
                <a:moveTo>
                  <a:pt x="429146" y="3150"/>
                </a:moveTo>
                <a:cubicBezTo>
                  <a:pt x="388929" y="35958"/>
                  <a:pt x="75133" y="361396"/>
                  <a:pt x="19571" y="415900"/>
                </a:cubicBezTo>
                <a:cubicBezTo>
                  <a:pt x="-35991" y="470404"/>
                  <a:pt x="38621" y="377800"/>
                  <a:pt x="95771" y="330175"/>
                </a:cubicBezTo>
                <a:cubicBezTo>
                  <a:pt x="152921" y="282550"/>
                  <a:pt x="349242" y="129092"/>
                  <a:pt x="362471" y="130150"/>
                </a:cubicBezTo>
                <a:cubicBezTo>
                  <a:pt x="375700" y="131208"/>
                  <a:pt x="154509" y="342875"/>
                  <a:pt x="175146" y="336525"/>
                </a:cubicBezTo>
                <a:cubicBezTo>
                  <a:pt x="195783" y="330175"/>
                  <a:pt x="474654" y="95225"/>
                  <a:pt x="486296" y="92050"/>
                </a:cubicBezTo>
                <a:cubicBezTo>
                  <a:pt x="497938" y="88875"/>
                  <a:pt x="271983" y="310596"/>
                  <a:pt x="244996" y="317475"/>
                </a:cubicBezTo>
                <a:cubicBezTo>
                  <a:pt x="218009" y="324354"/>
                  <a:pt x="321725" y="149729"/>
                  <a:pt x="324371" y="133325"/>
                </a:cubicBezTo>
                <a:cubicBezTo>
                  <a:pt x="327017" y="116921"/>
                  <a:pt x="242879" y="233867"/>
                  <a:pt x="260871" y="219050"/>
                </a:cubicBezTo>
                <a:cubicBezTo>
                  <a:pt x="278863" y="204233"/>
                  <a:pt x="469363" y="-29658"/>
                  <a:pt x="429146" y="31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72DADFA3-3617-92F5-C9F3-159C24382D1F}"/>
              </a:ext>
            </a:extLst>
          </p:cNvPr>
          <p:cNvSpPr/>
          <p:nvPr/>
        </p:nvSpPr>
        <p:spPr>
          <a:xfrm>
            <a:off x="7375460" y="4616251"/>
            <a:ext cx="47690" cy="60524"/>
          </a:xfrm>
          <a:custGeom>
            <a:avLst/>
            <a:gdLst>
              <a:gd name="connsiteX0" fmla="*/ 47690 w 47690"/>
              <a:gd name="connsiteY0" fmla="*/ 60524 h 60524"/>
              <a:gd name="connsiteX1" fmla="*/ 65 w 47690"/>
              <a:gd name="connsiteY1" fmla="*/ 199 h 60524"/>
              <a:gd name="connsiteX2" fmla="*/ 47690 w 47690"/>
              <a:gd name="connsiteY2" fmla="*/ 60524 h 6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90" h="60524">
                <a:moveTo>
                  <a:pt x="47690" y="60524"/>
                </a:moveTo>
                <a:cubicBezTo>
                  <a:pt x="47690" y="60524"/>
                  <a:pt x="2182" y="4432"/>
                  <a:pt x="65" y="199"/>
                </a:cubicBezTo>
                <a:cubicBezTo>
                  <a:pt x="-2052" y="-4034"/>
                  <a:pt x="47690" y="60524"/>
                  <a:pt x="47690" y="605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808D801B-FFF2-E917-32A7-04416D65C11B}"/>
              </a:ext>
            </a:extLst>
          </p:cNvPr>
          <p:cNvSpPr/>
          <p:nvPr/>
        </p:nvSpPr>
        <p:spPr>
          <a:xfrm>
            <a:off x="7171929" y="4603767"/>
            <a:ext cx="267323" cy="326438"/>
          </a:xfrm>
          <a:custGeom>
            <a:avLst/>
            <a:gdLst>
              <a:gd name="connsiteX0" fmla="*/ 260746 w 267323"/>
              <a:gd name="connsiteY0" fmla="*/ 9508 h 326438"/>
              <a:gd name="connsiteX1" fmla="*/ 13096 w 267323"/>
              <a:gd name="connsiteY1" fmla="*/ 311133 h 326438"/>
              <a:gd name="connsiteX2" fmla="*/ 32146 w 267323"/>
              <a:gd name="connsiteY2" fmla="*/ 276208 h 326438"/>
              <a:gd name="connsiteX3" fmla="*/ 13096 w 267323"/>
              <a:gd name="connsiteY3" fmla="*/ 225408 h 326438"/>
              <a:gd name="connsiteX4" fmla="*/ 44846 w 267323"/>
              <a:gd name="connsiteY4" fmla="*/ 238108 h 326438"/>
              <a:gd name="connsiteX5" fmla="*/ 51196 w 267323"/>
              <a:gd name="connsiteY5" fmla="*/ 155558 h 326438"/>
              <a:gd name="connsiteX6" fmla="*/ 95646 w 267323"/>
              <a:gd name="connsiteY6" fmla="*/ 190483 h 326438"/>
              <a:gd name="connsiteX7" fmla="*/ 121046 w 267323"/>
              <a:gd name="connsiteY7" fmla="*/ 165083 h 326438"/>
              <a:gd name="connsiteX8" fmla="*/ 127396 w 267323"/>
              <a:gd name="connsiteY8" fmla="*/ 50783 h 326438"/>
              <a:gd name="connsiteX9" fmla="*/ 162321 w 267323"/>
              <a:gd name="connsiteY9" fmla="*/ 111108 h 326438"/>
              <a:gd name="connsiteX10" fmla="*/ 194071 w 267323"/>
              <a:gd name="connsiteY10" fmla="*/ 76183 h 326438"/>
              <a:gd name="connsiteX11" fmla="*/ 260746 w 267323"/>
              <a:gd name="connsiteY11" fmla="*/ 9508 h 3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323" h="326438">
                <a:moveTo>
                  <a:pt x="260746" y="9508"/>
                </a:moveTo>
                <a:cubicBezTo>
                  <a:pt x="230584" y="48666"/>
                  <a:pt x="51196" y="266683"/>
                  <a:pt x="13096" y="311133"/>
                </a:cubicBezTo>
                <a:cubicBezTo>
                  <a:pt x="-25004" y="355583"/>
                  <a:pt x="32146" y="290495"/>
                  <a:pt x="32146" y="276208"/>
                </a:cubicBezTo>
                <a:cubicBezTo>
                  <a:pt x="32146" y="261921"/>
                  <a:pt x="10979" y="231758"/>
                  <a:pt x="13096" y="225408"/>
                </a:cubicBezTo>
                <a:cubicBezTo>
                  <a:pt x="15213" y="219058"/>
                  <a:pt x="38496" y="249750"/>
                  <a:pt x="44846" y="238108"/>
                </a:cubicBezTo>
                <a:cubicBezTo>
                  <a:pt x="51196" y="226466"/>
                  <a:pt x="42729" y="163496"/>
                  <a:pt x="51196" y="155558"/>
                </a:cubicBezTo>
                <a:cubicBezTo>
                  <a:pt x="59663" y="147621"/>
                  <a:pt x="84004" y="188896"/>
                  <a:pt x="95646" y="190483"/>
                </a:cubicBezTo>
                <a:cubicBezTo>
                  <a:pt x="107288" y="192070"/>
                  <a:pt x="115754" y="188366"/>
                  <a:pt x="121046" y="165083"/>
                </a:cubicBezTo>
                <a:cubicBezTo>
                  <a:pt x="126338" y="141800"/>
                  <a:pt x="120517" y="59779"/>
                  <a:pt x="127396" y="50783"/>
                </a:cubicBezTo>
                <a:cubicBezTo>
                  <a:pt x="134275" y="41787"/>
                  <a:pt x="151208" y="106875"/>
                  <a:pt x="162321" y="111108"/>
                </a:cubicBezTo>
                <a:cubicBezTo>
                  <a:pt x="173433" y="115341"/>
                  <a:pt x="179784" y="88354"/>
                  <a:pt x="194071" y="76183"/>
                </a:cubicBezTo>
                <a:cubicBezTo>
                  <a:pt x="208358" y="64012"/>
                  <a:pt x="290908" y="-29650"/>
                  <a:pt x="260746" y="95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FC0BD848-E11E-510B-0546-743DEF30A5EE}"/>
              </a:ext>
            </a:extLst>
          </p:cNvPr>
          <p:cNvSpPr/>
          <p:nvPr/>
        </p:nvSpPr>
        <p:spPr>
          <a:xfrm>
            <a:off x="6842636" y="3941648"/>
            <a:ext cx="470333" cy="777640"/>
          </a:xfrm>
          <a:custGeom>
            <a:avLst/>
            <a:gdLst>
              <a:gd name="connsiteX0" fmla="*/ 180464 w 470333"/>
              <a:gd name="connsiteY0" fmla="*/ 341427 h 777640"/>
              <a:gd name="connsiteX1" fmla="*/ 459864 w 470333"/>
              <a:gd name="connsiteY1" fmla="*/ 84252 h 777640"/>
              <a:gd name="connsiteX2" fmla="*/ 396364 w 470333"/>
              <a:gd name="connsiteY2" fmla="*/ 166802 h 777640"/>
              <a:gd name="connsiteX3" fmla="*/ 256664 w 470333"/>
              <a:gd name="connsiteY3" fmla="*/ 328727 h 777640"/>
              <a:gd name="connsiteX4" fmla="*/ 2664 w 470333"/>
              <a:gd name="connsiteY4" fmla="*/ 773227 h 777640"/>
              <a:gd name="connsiteX5" fmla="*/ 431289 w 470333"/>
              <a:gd name="connsiteY5" fmla="*/ 27102 h 777640"/>
              <a:gd name="connsiteX6" fmla="*/ 351914 w 470333"/>
              <a:gd name="connsiteY6" fmla="*/ 179502 h 777640"/>
              <a:gd name="connsiteX7" fmla="*/ 180464 w 470333"/>
              <a:gd name="connsiteY7" fmla="*/ 341427 h 77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333" h="777640">
                <a:moveTo>
                  <a:pt x="180464" y="341427"/>
                </a:moveTo>
                <a:cubicBezTo>
                  <a:pt x="198456" y="325552"/>
                  <a:pt x="423881" y="113356"/>
                  <a:pt x="459864" y="84252"/>
                </a:cubicBezTo>
                <a:cubicBezTo>
                  <a:pt x="495847" y="55148"/>
                  <a:pt x="430231" y="126056"/>
                  <a:pt x="396364" y="166802"/>
                </a:cubicBezTo>
                <a:cubicBezTo>
                  <a:pt x="362497" y="207548"/>
                  <a:pt x="322281" y="227656"/>
                  <a:pt x="256664" y="328727"/>
                </a:cubicBezTo>
                <a:cubicBezTo>
                  <a:pt x="191047" y="429798"/>
                  <a:pt x="-26440" y="823498"/>
                  <a:pt x="2664" y="773227"/>
                </a:cubicBezTo>
                <a:cubicBezTo>
                  <a:pt x="31768" y="722956"/>
                  <a:pt x="373081" y="126056"/>
                  <a:pt x="431289" y="27102"/>
                </a:cubicBezTo>
                <a:cubicBezTo>
                  <a:pt x="489497" y="-71852"/>
                  <a:pt x="387897" y="128173"/>
                  <a:pt x="351914" y="179502"/>
                </a:cubicBezTo>
                <a:cubicBezTo>
                  <a:pt x="315931" y="230831"/>
                  <a:pt x="162472" y="357302"/>
                  <a:pt x="180464" y="3414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03DBE220-FE0F-05EE-59C6-5992E0A9153B}"/>
              </a:ext>
            </a:extLst>
          </p:cNvPr>
          <p:cNvSpPr/>
          <p:nvPr/>
        </p:nvSpPr>
        <p:spPr>
          <a:xfrm>
            <a:off x="7397480" y="3479653"/>
            <a:ext cx="89214" cy="267037"/>
          </a:xfrm>
          <a:custGeom>
            <a:avLst/>
            <a:gdLst>
              <a:gd name="connsiteX0" fmla="*/ 38370 w 89214"/>
              <a:gd name="connsiteY0" fmla="*/ 147 h 267037"/>
              <a:gd name="connsiteX1" fmla="*/ 82820 w 89214"/>
              <a:gd name="connsiteY1" fmla="*/ 130322 h 267037"/>
              <a:gd name="connsiteX2" fmla="*/ 270 w 89214"/>
              <a:gd name="connsiteY2" fmla="*/ 266847 h 267037"/>
              <a:gd name="connsiteX3" fmla="*/ 57420 w 89214"/>
              <a:gd name="connsiteY3" fmla="*/ 158897 h 267037"/>
              <a:gd name="connsiteX4" fmla="*/ 89170 w 89214"/>
              <a:gd name="connsiteY4" fmla="*/ 104922 h 267037"/>
              <a:gd name="connsiteX5" fmla="*/ 38370 w 89214"/>
              <a:gd name="connsiteY5" fmla="*/ 147 h 26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14" h="267037">
                <a:moveTo>
                  <a:pt x="38370" y="147"/>
                </a:moveTo>
                <a:cubicBezTo>
                  <a:pt x="37312" y="4380"/>
                  <a:pt x="89170" y="85872"/>
                  <a:pt x="82820" y="130322"/>
                </a:cubicBezTo>
                <a:cubicBezTo>
                  <a:pt x="76470" y="174772"/>
                  <a:pt x="4503" y="262085"/>
                  <a:pt x="270" y="266847"/>
                </a:cubicBezTo>
                <a:cubicBezTo>
                  <a:pt x="-3963" y="271609"/>
                  <a:pt x="42603" y="185885"/>
                  <a:pt x="57420" y="158897"/>
                </a:cubicBezTo>
                <a:cubicBezTo>
                  <a:pt x="72237" y="131909"/>
                  <a:pt x="90228" y="126089"/>
                  <a:pt x="89170" y="104922"/>
                </a:cubicBezTo>
                <a:cubicBezTo>
                  <a:pt x="88112" y="83755"/>
                  <a:pt x="39428" y="-4086"/>
                  <a:pt x="38370" y="1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4AC24FCD-EAC5-DFFE-B46E-7A97492912B5}"/>
              </a:ext>
            </a:extLst>
          </p:cNvPr>
          <p:cNvSpPr/>
          <p:nvPr/>
        </p:nvSpPr>
        <p:spPr>
          <a:xfrm>
            <a:off x="6881963" y="3446196"/>
            <a:ext cx="1086680" cy="1313302"/>
          </a:xfrm>
          <a:custGeom>
            <a:avLst/>
            <a:gdLst>
              <a:gd name="connsiteX0" fmla="*/ 661837 w 1086680"/>
              <a:gd name="connsiteY0" fmla="*/ 27254 h 1313302"/>
              <a:gd name="connsiteX1" fmla="*/ 712637 w 1086680"/>
              <a:gd name="connsiteY1" fmla="*/ 59004 h 1313302"/>
              <a:gd name="connsiteX2" fmla="*/ 976162 w 1086680"/>
              <a:gd name="connsiteY2" fmla="*/ 373329 h 1313302"/>
              <a:gd name="connsiteX3" fmla="*/ 899962 w 1086680"/>
              <a:gd name="connsiteY3" fmla="*/ 389204 h 1313302"/>
              <a:gd name="connsiteX4" fmla="*/ 503087 w 1086680"/>
              <a:gd name="connsiteY4" fmla="*/ 563829 h 1313302"/>
              <a:gd name="connsiteX5" fmla="*/ 766612 w 1086680"/>
              <a:gd name="connsiteY5" fmla="*/ 459054 h 1313302"/>
              <a:gd name="connsiteX6" fmla="*/ 706287 w 1086680"/>
              <a:gd name="connsiteY6" fmla="*/ 487629 h 1313302"/>
              <a:gd name="connsiteX7" fmla="*/ 709462 w 1086680"/>
              <a:gd name="connsiteY7" fmla="*/ 554304 h 1313302"/>
              <a:gd name="connsiteX8" fmla="*/ 607862 w 1086680"/>
              <a:gd name="connsiteY8" fmla="*/ 719404 h 1313302"/>
              <a:gd name="connsiteX9" fmla="*/ 1437 w 1086680"/>
              <a:gd name="connsiteY9" fmla="*/ 1313129 h 1313302"/>
              <a:gd name="connsiteX10" fmla="*/ 801537 w 1086680"/>
              <a:gd name="connsiteY10" fmla="*/ 655904 h 1313302"/>
              <a:gd name="connsiteX11" fmla="*/ 1084112 w 1086680"/>
              <a:gd name="connsiteY11" fmla="*/ 509854 h 1313302"/>
              <a:gd name="connsiteX12" fmla="*/ 668187 w 1086680"/>
              <a:gd name="connsiteY12" fmla="*/ 760679 h 1313302"/>
              <a:gd name="connsiteX13" fmla="*/ 804712 w 1086680"/>
              <a:gd name="connsiteY13" fmla="*/ 646379 h 1313302"/>
              <a:gd name="connsiteX14" fmla="*/ 849162 w 1086680"/>
              <a:gd name="connsiteY14" fmla="*/ 519379 h 1313302"/>
              <a:gd name="connsiteX15" fmla="*/ 899962 w 1086680"/>
              <a:gd name="connsiteY15" fmla="*/ 446354 h 1313302"/>
              <a:gd name="connsiteX16" fmla="*/ 792012 w 1086680"/>
              <a:gd name="connsiteY16" fmla="*/ 671779 h 1313302"/>
              <a:gd name="connsiteX17" fmla="*/ 614212 w 1086680"/>
              <a:gd name="connsiteY17" fmla="*/ 709879 h 1313302"/>
              <a:gd name="connsiteX18" fmla="*/ 677712 w 1086680"/>
              <a:gd name="connsiteY18" fmla="*/ 487629 h 1313302"/>
              <a:gd name="connsiteX19" fmla="*/ 1039662 w 1086680"/>
              <a:gd name="connsiteY19" fmla="*/ 376504 h 1313302"/>
              <a:gd name="connsiteX20" fmla="*/ 1058712 w 1086680"/>
              <a:gd name="connsiteY20" fmla="*/ 376504 h 1313302"/>
              <a:gd name="connsiteX21" fmla="*/ 969812 w 1086680"/>
              <a:gd name="connsiteY21" fmla="*/ 360629 h 1313302"/>
              <a:gd name="connsiteX22" fmla="*/ 661837 w 1086680"/>
              <a:gd name="connsiteY22" fmla="*/ 27254 h 131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6680" h="1313302">
                <a:moveTo>
                  <a:pt x="661837" y="27254"/>
                </a:moveTo>
                <a:cubicBezTo>
                  <a:pt x="618974" y="-23017"/>
                  <a:pt x="660250" y="1325"/>
                  <a:pt x="712637" y="59004"/>
                </a:cubicBezTo>
                <a:cubicBezTo>
                  <a:pt x="765024" y="116683"/>
                  <a:pt x="944941" y="318296"/>
                  <a:pt x="976162" y="373329"/>
                </a:cubicBezTo>
                <a:cubicBezTo>
                  <a:pt x="1007383" y="428362"/>
                  <a:pt x="978808" y="357454"/>
                  <a:pt x="899962" y="389204"/>
                </a:cubicBezTo>
                <a:cubicBezTo>
                  <a:pt x="821116" y="420954"/>
                  <a:pt x="525312" y="552187"/>
                  <a:pt x="503087" y="563829"/>
                </a:cubicBezTo>
                <a:cubicBezTo>
                  <a:pt x="480862" y="575471"/>
                  <a:pt x="732745" y="471754"/>
                  <a:pt x="766612" y="459054"/>
                </a:cubicBezTo>
                <a:cubicBezTo>
                  <a:pt x="800479" y="446354"/>
                  <a:pt x="715812" y="471754"/>
                  <a:pt x="706287" y="487629"/>
                </a:cubicBezTo>
                <a:cubicBezTo>
                  <a:pt x="696762" y="503504"/>
                  <a:pt x="725866" y="515675"/>
                  <a:pt x="709462" y="554304"/>
                </a:cubicBezTo>
                <a:cubicBezTo>
                  <a:pt x="693058" y="592933"/>
                  <a:pt x="725866" y="592933"/>
                  <a:pt x="607862" y="719404"/>
                </a:cubicBezTo>
                <a:cubicBezTo>
                  <a:pt x="489858" y="845875"/>
                  <a:pt x="-30842" y="1323712"/>
                  <a:pt x="1437" y="1313129"/>
                </a:cubicBezTo>
                <a:cubicBezTo>
                  <a:pt x="33716" y="1302546"/>
                  <a:pt x="621091" y="789783"/>
                  <a:pt x="801537" y="655904"/>
                </a:cubicBezTo>
                <a:cubicBezTo>
                  <a:pt x="981983" y="522025"/>
                  <a:pt x="1106337" y="492392"/>
                  <a:pt x="1084112" y="509854"/>
                </a:cubicBezTo>
                <a:cubicBezTo>
                  <a:pt x="1061887" y="527316"/>
                  <a:pt x="714754" y="737925"/>
                  <a:pt x="668187" y="760679"/>
                </a:cubicBezTo>
                <a:cubicBezTo>
                  <a:pt x="621620" y="783433"/>
                  <a:pt x="774550" y="686596"/>
                  <a:pt x="804712" y="646379"/>
                </a:cubicBezTo>
                <a:cubicBezTo>
                  <a:pt x="834874" y="606162"/>
                  <a:pt x="833287" y="552716"/>
                  <a:pt x="849162" y="519379"/>
                </a:cubicBezTo>
                <a:cubicBezTo>
                  <a:pt x="865037" y="486042"/>
                  <a:pt x="909487" y="420954"/>
                  <a:pt x="899962" y="446354"/>
                </a:cubicBezTo>
                <a:cubicBezTo>
                  <a:pt x="890437" y="471754"/>
                  <a:pt x="839637" y="627858"/>
                  <a:pt x="792012" y="671779"/>
                </a:cubicBezTo>
                <a:cubicBezTo>
                  <a:pt x="744387" y="715700"/>
                  <a:pt x="633262" y="740571"/>
                  <a:pt x="614212" y="709879"/>
                </a:cubicBezTo>
                <a:cubicBezTo>
                  <a:pt x="595162" y="679187"/>
                  <a:pt x="606804" y="543191"/>
                  <a:pt x="677712" y="487629"/>
                </a:cubicBezTo>
                <a:cubicBezTo>
                  <a:pt x="748620" y="432067"/>
                  <a:pt x="976162" y="395025"/>
                  <a:pt x="1039662" y="376504"/>
                </a:cubicBezTo>
                <a:cubicBezTo>
                  <a:pt x="1103162" y="357983"/>
                  <a:pt x="1070354" y="379150"/>
                  <a:pt x="1058712" y="376504"/>
                </a:cubicBezTo>
                <a:cubicBezTo>
                  <a:pt x="1047070" y="373858"/>
                  <a:pt x="1035958" y="425717"/>
                  <a:pt x="969812" y="360629"/>
                </a:cubicBezTo>
                <a:cubicBezTo>
                  <a:pt x="903666" y="295542"/>
                  <a:pt x="704700" y="77525"/>
                  <a:pt x="661837" y="272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3B0B5DB2-5511-C65E-DAF2-9CC5C78357C4}"/>
              </a:ext>
            </a:extLst>
          </p:cNvPr>
          <p:cNvSpPr/>
          <p:nvPr/>
        </p:nvSpPr>
        <p:spPr>
          <a:xfrm>
            <a:off x="7300479" y="4103335"/>
            <a:ext cx="995564" cy="210284"/>
          </a:xfrm>
          <a:custGeom>
            <a:avLst/>
            <a:gdLst>
              <a:gd name="connsiteX0" fmla="*/ 5196 w 995564"/>
              <a:gd name="connsiteY0" fmla="*/ 208315 h 210284"/>
              <a:gd name="connsiteX1" fmla="*/ 957696 w 995564"/>
              <a:gd name="connsiteY1" fmla="*/ 5115 h 210284"/>
              <a:gd name="connsiteX2" fmla="*/ 764021 w 995564"/>
              <a:gd name="connsiteY2" fmla="*/ 71790 h 210284"/>
              <a:gd name="connsiteX3" fmla="*/ 373496 w 995564"/>
              <a:gd name="connsiteY3" fmla="*/ 189265 h 210284"/>
              <a:gd name="connsiteX4" fmla="*/ 567171 w 995564"/>
              <a:gd name="connsiteY4" fmla="*/ 113065 h 210284"/>
              <a:gd name="connsiteX5" fmla="*/ 5196 w 995564"/>
              <a:gd name="connsiteY5" fmla="*/ 208315 h 2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564" h="210284">
                <a:moveTo>
                  <a:pt x="5196" y="208315"/>
                </a:moveTo>
                <a:cubicBezTo>
                  <a:pt x="70283" y="190323"/>
                  <a:pt x="831225" y="27869"/>
                  <a:pt x="957696" y="5115"/>
                </a:cubicBezTo>
                <a:cubicBezTo>
                  <a:pt x="1084167" y="-17639"/>
                  <a:pt x="861388" y="41098"/>
                  <a:pt x="764021" y="71790"/>
                </a:cubicBezTo>
                <a:cubicBezTo>
                  <a:pt x="666654" y="102482"/>
                  <a:pt x="406304" y="182386"/>
                  <a:pt x="373496" y="189265"/>
                </a:cubicBezTo>
                <a:cubicBezTo>
                  <a:pt x="340688" y="196144"/>
                  <a:pt x="627496" y="110948"/>
                  <a:pt x="567171" y="113065"/>
                </a:cubicBezTo>
                <a:cubicBezTo>
                  <a:pt x="506846" y="115182"/>
                  <a:pt x="-59891" y="226307"/>
                  <a:pt x="5196" y="2083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1842ED7B-120B-1294-E3C7-9A9FCE454ABD}"/>
              </a:ext>
            </a:extLst>
          </p:cNvPr>
          <p:cNvSpPr/>
          <p:nvPr/>
        </p:nvSpPr>
        <p:spPr>
          <a:xfrm>
            <a:off x="6855223" y="3507615"/>
            <a:ext cx="708286" cy="1218320"/>
          </a:xfrm>
          <a:custGeom>
            <a:avLst/>
            <a:gdLst>
              <a:gd name="connsiteX0" fmla="*/ 663177 w 708286"/>
              <a:gd name="connsiteY0" fmla="*/ 3935 h 1218320"/>
              <a:gd name="connsiteX1" fmla="*/ 317102 w 708286"/>
              <a:gd name="connsiteY1" fmla="*/ 756410 h 1218320"/>
              <a:gd name="connsiteX2" fmla="*/ 304402 w 708286"/>
              <a:gd name="connsiteY2" fmla="*/ 756410 h 1218320"/>
              <a:gd name="connsiteX3" fmla="*/ 15477 w 708286"/>
              <a:gd name="connsiteY3" fmla="*/ 1197735 h 1218320"/>
              <a:gd name="connsiteX4" fmla="*/ 72627 w 708286"/>
              <a:gd name="connsiteY4" fmla="*/ 1118360 h 1218320"/>
              <a:gd name="connsiteX5" fmla="*/ 355202 w 708286"/>
              <a:gd name="connsiteY5" fmla="*/ 877060 h 1218320"/>
              <a:gd name="connsiteX6" fmla="*/ 209152 w 708286"/>
              <a:gd name="connsiteY6" fmla="*/ 988185 h 1218320"/>
              <a:gd name="connsiteX7" fmla="*/ 310752 w 708286"/>
              <a:gd name="connsiteY7" fmla="*/ 775460 h 1218320"/>
              <a:gd name="connsiteX8" fmla="*/ 225027 w 708286"/>
              <a:gd name="connsiteY8" fmla="*/ 902460 h 1218320"/>
              <a:gd name="connsiteX9" fmla="*/ 339327 w 708286"/>
              <a:gd name="connsiteY9" fmla="*/ 689735 h 1218320"/>
              <a:gd name="connsiteX10" fmla="*/ 707627 w 708286"/>
              <a:gd name="connsiteY10" fmla="*/ 267460 h 1218320"/>
              <a:gd name="connsiteX11" fmla="*/ 431402 w 708286"/>
              <a:gd name="connsiteY11" fmla="*/ 578610 h 1218320"/>
              <a:gd name="connsiteX12" fmla="*/ 501252 w 708286"/>
              <a:gd name="connsiteY12" fmla="*/ 426210 h 1218320"/>
              <a:gd name="connsiteX13" fmla="*/ 650477 w 708286"/>
              <a:gd name="connsiteY13" fmla="*/ 261110 h 1218320"/>
              <a:gd name="connsiteX14" fmla="*/ 688577 w 708286"/>
              <a:gd name="connsiteY14" fmla="*/ 181735 h 1218320"/>
              <a:gd name="connsiteX15" fmla="*/ 475852 w 708286"/>
              <a:gd name="connsiteY15" fmla="*/ 448435 h 1218320"/>
              <a:gd name="connsiteX16" fmla="*/ 663177 w 708286"/>
              <a:gd name="connsiteY16" fmla="*/ 3935 h 121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8286" h="1218320">
                <a:moveTo>
                  <a:pt x="663177" y="3935"/>
                </a:moveTo>
                <a:cubicBezTo>
                  <a:pt x="636719" y="55264"/>
                  <a:pt x="376898" y="630998"/>
                  <a:pt x="317102" y="756410"/>
                </a:cubicBezTo>
                <a:cubicBezTo>
                  <a:pt x="257306" y="881822"/>
                  <a:pt x="354673" y="682856"/>
                  <a:pt x="304402" y="756410"/>
                </a:cubicBezTo>
                <a:cubicBezTo>
                  <a:pt x="254131" y="829964"/>
                  <a:pt x="54106" y="1137410"/>
                  <a:pt x="15477" y="1197735"/>
                </a:cubicBezTo>
                <a:cubicBezTo>
                  <a:pt x="-23152" y="1258060"/>
                  <a:pt x="16006" y="1171806"/>
                  <a:pt x="72627" y="1118360"/>
                </a:cubicBezTo>
                <a:cubicBezTo>
                  <a:pt x="129248" y="1064914"/>
                  <a:pt x="332448" y="898756"/>
                  <a:pt x="355202" y="877060"/>
                </a:cubicBezTo>
                <a:cubicBezTo>
                  <a:pt x="377956" y="855364"/>
                  <a:pt x="216560" y="1005118"/>
                  <a:pt x="209152" y="988185"/>
                </a:cubicBezTo>
                <a:cubicBezTo>
                  <a:pt x="201744" y="971252"/>
                  <a:pt x="308106" y="789747"/>
                  <a:pt x="310752" y="775460"/>
                </a:cubicBezTo>
                <a:cubicBezTo>
                  <a:pt x="313398" y="761173"/>
                  <a:pt x="220264" y="916748"/>
                  <a:pt x="225027" y="902460"/>
                </a:cubicBezTo>
                <a:cubicBezTo>
                  <a:pt x="229790" y="888172"/>
                  <a:pt x="258894" y="795568"/>
                  <a:pt x="339327" y="689735"/>
                </a:cubicBezTo>
                <a:cubicBezTo>
                  <a:pt x="419760" y="583902"/>
                  <a:pt x="692281" y="285981"/>
                  <a:pt x="707627" y="267460"/>
                </a:cubicBezTo>
                <a:cubicBezTo>
                  <a:pt x="722973" y="248939"/>
                  <a:pt x="465798" y="552152"/>
                  <a:pt x="431402" y="578610"/>
                </a:cubicBezTo>
                <a:cubicBezTo>
                  <a:pt x="397006" y="605068"/>
                  <a:pt x="464739" y="479127"/>
                  <a:pt x="501252" y="426210"/>
                </a:cubicBezTo>
                <a:cubicBezTo>
                  <a:pt x="537764" y="373293"/>
                  <a:pt x="619256" y="301856"/>
                  <a:pt x="650477" y="261110"/>
                </a:cubicBezTo>
                <a:cubicBezTo>
                  <a:pt x="681698" y="220364"/>
                  <a:pt x="717681" y="150514"/>
                  <a:pt x="688577" y="181735"/>
                </a:cubicBezTo>
                <a:cubicBezTo>
                  <a:pt x="659473" y="212956"/>
                  <a:pt x="480085" y="477010"/>
                  <a:pt x="475852" y="448435"/>
                </a:cubicBezTo>
                <a:cubicBezTo>
                  <a:pt x="471619" y="419860"/>
                  <a:pt x="689635" y="-47394"/>
                  <a:pt x="663177" y="39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1DF7F83D-4EAC-CA04-6DB1-538FEBFAFE55}"/>
              </a:ext>
            </a:extLst>
          </p:cNvPr>
          <p:cNvSpPr/>
          <p:nvPr/>
        </p:nvSpPr>
        <p:spPr>
          <a:xfrm>
            <a:off x="7415074" y="4169765"/>
            <a:ext cx="851292" cy="440488"/>
          </a:xfrm>
          <a:custGeom>
            <a:avLst/>
            <a:gdLst>
              <a:gd name="connsiteX0" fmla="*/ 1726 w 851292"/>
              <a:gd name="connsiteY0" fmla="*/ 214910 h 440488"/>
              <a:gd name="connsiteX1" fmla="*/ 246201 w 851292"/>
              <a:gd name="connsiteY1" fmla="*/ 122835 h 440488"/>
              <a:gd name="connsiteX2" fmla="*/ 824051 w 851292"/>
              <a:gd name="connsiteY2" fmla="*/ 21235 h 440488"/>
              <a:gd name="connsiteX3" fmla="*/ 735151 w 851292"/>
              <a:gd name="connsiteY3" fmla="*/ 40285 h 440488"/>
              <a:gd name="connsiteX4" fmla="*/ 538301 w 851292"/>
              <a:gd name="connsiteY4" fmla="*/ 256185 h 440488"/>
              <a:gd name="connsiteX5" fmla="*/ 716101 w 851292"/>
              <a:gd name="connsiteY5" fmla="*/ 30760 h 440488"/>
              <a:gd name="connsiteX6" fmla="*/ 649426 w 851292"/>
              <a:gd name="connsiteY6" fmla="*/ 46635 h 440488"/>
              <a:gd name="connsiteX7" fmla="*/ 389076 w 851292"/>
              <a:gd name="connsiteY7" fmla="*/ 440335 h 440488"/>
              <a:gd name="connsiteX8" fmla="*/ 598626 w 851292"/>
              <a:gd name="connsiteY8" fmla="*/ 94260 h 440488"/>
              <a:gd name="connsiteX9" fmla="*/ 354151 w 851292"/>
              <a:gd name="connsiteY9" fmla="*/ 129185 h 440488"/>
              <a:gd name="connsiteX10" fmla="*/ 1726 w 851292"/>
              <a:gd name="connsiteY10" fmla="*/ 214910 h 4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1292" h="440488">
                <a:moveTo>
                  <a:pt x="1726" y="214910"/>
                </a:moveTo>
                <a:cubicBezTo>
                  <a:pt x="-16265" y="213852"/>
                  <a:pt x="109147" y="155114"/>
                  <a:pt x="246201" y="122835"/>
                </a:cubicBezTo>
                <a:cubicBezTo>
                  <a:pt x="383255" y="90556"/>
                  <a:pt x="742559" y="34993"/>
                  <a:pt x="824051" y="21235"/>
                </a:cubicBezTo>
                <a:cubicBezTo>
                  <a:pt x="905543" y="7477"/>
                  <a:pt x="782776" y="1127"/>
                  <a:pt x="735151" y="40285"/>
                </a:cubicBezTo>
                <a:cubicBezTo>
                  <a:pt x="687526" y="79443"/>
                  <a:pt x="541476" y="257772"/>
                  <a:pt x="538301" y="256185"/>
                </a:cubicBezTo>
                <a:cubicBezTo>
                  <a:pt x="535126" y="254598"/>
                  <a:pt x="697580" y="65685"/>
                  <a:pt x="716101" y="30760"/>
                </a:cubicBezTo>
                <a:cubicBezTo>
                  <a:pt x="734622" y="-4165"/>
                  <a:pt x="703930" y="-21628"/>
                  <a:pt x="649426" y="46635"/>
                </a:cubicBezTo>
                <a:cubicBezTo>
                  <a:pt x="594922" y="114897"/>
                  <a:pt x="397543" y="432398"/>
                  <a:pt x="389076" y="440335"/>
                </a:cubicBezTo>
                <a:cubicBezTo>
                  <a:pt x="380609" y="448273"/>
                  <a:pt x="604447" y="146118"/>
                  <a:pt x="598626" y="94260"/>
                </a:cubicBezTo>
                <a:cubicBezTo>
                  <a:pt x="592805" y="42402"/>
                  <a:pt x="457868" y="107489"/>
                  <a:pt x="354151" y="129185"/>
                </a:cubicBezTo>
                <a:cubicBezTo>
                  <a:pt x="250434" y="150881"/>
                  <a:pt x="19717" y="215968"/>
                  <a:pt x="1726" y="2149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FA04F0E1-5558-0DCA-4C5D-C690B780BD70}"/>
              </a:ext>
            </a:extLst>
          </p:cNvPr>
          <p:cNvSpPr/>
          <p:nvPr/>
        </p:nvSpPr>
        <p:spPr>
          <a:xfrm>
            <a:off x="7545827" y="3347716"/>
            <a:ext cx="320468" cy="312069"/>
          </a:xfrm>
          <a:custGeom>
            <a:avLst/>
            <a:gdLst>
              <a:gd name="connsiteX0" fmla="*/ 1148 w 320468"/>
              <a:gd name="connsiteY0" fmla="*/ 1909 h 312069"/>
              <a:gd name="connsiteX1" fmla="*/ 312298 w 320468"/>
              <a:gd name="connsiteY1" fmla="*/ 306709 h 312069"/>
              <a:gd name="connsiteX2" fmla="*/ 210698 w 320468"/>
              <a:gd name="connsiteY2" fmla="*/ 182884 h 312069"/>
              <a:gd name="connsiteX3" fmla="*/ 1148 w 320468"/>
              <a:gd name="connsiteY3" fmla="*/ 1909 h 3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468" h="312069">
                <a:moveTo>
                  <a:pt x="1148" y="1909"/>
                </a:moveTo>
                <a:cubicBezTo>
                  <a:pt x="18081" y="22547"/>
                  <a:pt x="277373" y="276547"/>
                  <a:pt x="312298" y="306709"/>
                </a:cubicBezTo>
                <a:cubicBezTo>
                  <a:pt x="347223" y="336872"/>
                  <a:pt x="262027" y="232096"/>
                  <a:pt x="210698" y="182884"/>
                </a:cubicBezTo>
                <a:cubicBezTo>
                  <a:pt x="159369" y="133672"/>
                  <a:pt x="-15785" y="-18729"/>
                  <a:pt x="1148" y="19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A41087C5-A691-A44E-6147-B086A843610B}"/>
              </a:ext>
            </a:extLst>
          </p:cNvPr>
          <p:cNvSpPr/>
          <p:nvPr/>
        </p:nvSpPr>
        <p:spPr>
          <a:xfrm>
            <a:off x="7746440" y="3638094"/>
            <a:ext cx="868466" cy="359638"/>
          </a:xfrm>
          <a:custGeom>
            <a:avLst/>
            <a:gdLst>
              <a:gd name="connsiteX0" fmla="*/ 560 w 868466"/>
              <a:gd name="connsiteY0" fmla="*/ 456 h 359638"/>
              <a:gd name="connsiteX1" fmla="*/ 476810 w 868466"/>
              <a:gd name="connsiteY1" fmla="*/ 149681 h 359638"/>
              <a:gd name="connsiteX2" fmla="*/ 867335 w 868466"/>
              <a:gd name="connsiteY2" fmla="*/ 359231 h 359638"/>
              <a:gd name="connsiteX3" fmla="*/ 575235 w 868466"/>
              <a:gd name="connsiteY3" fmla="*/ 197306 h 359638"/>
              <a:gd name="connsiteX4" fmla="*/ 560 w 868466"/>
              <a:gd name="connsiteY4" fmla="*/ 456 h 35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466" h="359638">
                <a:moveTo>
                  <a:pt x="560" y="456"/>
                </a:moveTo>
                <a:cubicBezTo>
                  <a:pt x="-15844" y="-7482"/>
                  <a:pt x="332348" y="89885"/>
                  <a:pt x="476810" y="149681"/>
                </a:cubicBezTo>
                <a:cubicBezTo>
                  <a:pt x="621272" y="209477"/>
                  <a:pt x="850931" y="351294"/>
                  <a:pt x="867335" y="359231"/>
                </a:cubicBezTo>
                <a:cubicBezTo>
                  <a:pt x="883739" y="367169"/>
                  <a:pt x="718639" y="257102"/>
                  <a:pt x="575235" y="197306"/>
                </a:cubicBezTo>
                <a:cubicBezTo>
                  <a:pt x="431831" y="137510"/>
                  <a:pt x="16964" y="8394"/>
                  <a:pt x="560" y="4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C633863-FE53-364B-EA3C-9F4D6B609BBA}"/>
              </a:ext>
            </a:extLst>
          </p:cNvPr>
          <p:cNvSpPr/>
          <p:nvPr/>
        </p:nvSpPr>
        <p:spPr>
          <a:xfrm>
            <a:off x="7725110" y="3537385"/>
            <a:ext cx="860680" cy="386717"/>
          </a:xfrm>
          <a:custGeom>
            <a:avLst/>
            <a:gdLst>
              <a:gd name="connsiteX0" fmla="*/ 18715 w 860680"/>
              <a:gd name="connsiteY0" fmla="*/ 85290 h 386717"/>
              <a:gd name="connsiteX1" fmla="*/ 148890 w 860680"/>
              <a:gd name="connsiteY1" fmla="*/ 129740 h 386717"/>
              <a:gd name="connsiteX2" fmla="*/ 145715 w 860680"/>
              <a:gd name="connsiteY2" fmla="*/ 82115 h 386717"/>
              <a:gd name="connsiteX3" fmla="*/ 447340 w 860680"/>
              <a:gd name="connsiteY3" fmla="*/ 212290 h 386717"/>
              <a:gd name="connsiteX4" fmla="*/ 806115 w 860680"/>
              <a:gd name="connsiteY4" fmla="*/ 358340 h 386717"/>
              <a:gd name="connsiteX5" fmla="*/ 841040 w 860680"/>
              <a:gd name="connsiteY5" fmla="*/ 383740 h 386717"/>
              <a:gd name="connsiteX6" fmla="*/ 625140 w 860680"/>
              <a:gd name="connsiteY6" fmla="*/ 317065 h 386717"/>
              <a:gd name="connsiteX7" fmla="*/ 9190 w 860680"/>
              <a:gd name="connsiteY7" fmla="*/ 5915 h 386717"/>
              <a:gd name="connsiteX8" fmla="*/ 250490 w 860680"/>
              <a:gd name="connsiteY8" fmla="*/ 113865 h 386717"/>
              <a:gd name="connsiteX9" fmla="*/ 180640 w 860680"/>
              <a:gd name="connsiteY9" fmla="*/ 126565 h 386717"/>
              <a:gd name="connsiteX10" fmla="*/ 18715 w 860680"/>
              <a:gd name="connsiteY10" fmla="*/ 85290 h 38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0680" h="386717">
                <a:moveTo>
                  <a:pt x="18715" y="85290"/>
                </a:moveTo>
                <a:cubicBezTo>
                  <a:pt x="13423" y="85819"/>
                  <a:pt x="127723" y="130269"/>
                  <a:pt x="148890" y="129740"/>
                </a:cubicBezTo>
                <a:cubicBezTo>
                  <a:pt x="170057" y="129211"/>
                  <a:pt x="95973" y="68357"/>
                  <a:pt x="145715" y="82115"/>
                </a:cubicBezTo>
                <a:cubicBezTo>
                  <a:pt x="195457" y="95873"/>
                  <a:pt x="337273" y="166253"/>
                  <a:pt x="447340" y="212290"/>
                </a:cubicBezTo>
                <a:cubicBezTo>
                  <a:pt x="557407" y="258327"/>
                  <a:pt x="740498" y="329765"/>
                  <a:pt x="806115" y="358340"/>
                </a:cubicBezTo>
                <a:cubicBezTo>
                  <a:pt x="871732" y="386915"/>
                  <a:pt x="871202" y="390619"/>
                  <a:pt x="841040" y="383740"/>
                </a:cubicBezTo>
                <a:cubicBezTo>
                  <a:pt x="810878" y="376861"/>
                  <a:pt x="763782" y="380036"/>
                  <a:pt x="625140" y="317065"/>
                </a:cubicBezTo>
                <a:cubicBezTo>
                  <a:pt x="486498" y="254094"/>
                  <a:pt x="71632" y="39782"/>
                  <a:pt x="9190" y="5915"/>
                </a:cubicBezTo>
                <a:cubicBezTo>
                  <a:pt x="-53252" y="-27952"/>
                  <a:pt x="221915" y="93757"/>
                  <a:pt x="250490" y="113865"/>
                </a:cubicBezTo>
                <a:cubicBezTo>
                  <a:pt x="279065" y="133973"/>
                  <a:pt x="220857" y="128682"/>
                  <a:pt x="180640" y="126565"/>
                </a:cubicBezTo>
                <a:cubicBezTo>
                  <a:pt x="140423" y="124448"/>
                  <a:pt x="24007" y="84761"/>
                  <a:pt x="18715" y="852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9F2888DD-D1C9-D0B3-38B0-F50785FFF391}"/>
              </a:ext>
            </a:extLst>
          </p:cNvPr>
          <p:cNvSpPr/>
          <p:nvPr/>
        </p:nvSpPr>
        <p:spPr>
          <a:xfrm>
            <a:off x="8247779" y="3772294"/>
            <a:ext cx="350121" cy="349267"/>
          </a:xfrm>
          <a:custGeom>
            <a:avLst/>
            <a:gdLst>
              <a:gd name="connsiteX0" fmla="*/ 172321 w 350121"/>
              <a:gd name="connsiteY0" fmla="*/ 2781 h 349267"/>
              <a:gd name="connsiteX1" fmla="*/ 305671 w 350121"/>
              <a:gd name="connsiteY1" fmla="*/ 256781 h 349267"/>
              <a:gd name="connsiteX2" fmla="*/ 188196 w 350121"/>
              <a:gd name="connsiteY2" fmla="*/ 298056 h 349267"/>
              <a:gd name="connsiteX3" fmla="*/ 235821 w 350121"/>
              <a:gd name="connsiteY3" fmla="*/ 288531 h 349267"/>
              <a:gd name="connsiteX4" fmla="*/ 871 w 350121"/>
              <a:gd name="connsiteY4" fmla="*/ 348856 h 349267"/>
              <a:gd name="connsiteX5" fmla="*/ 334246 w 350121"/>
              <a:gd name="connsiteY5" fmla="*/ 253606 h 349267"/>
              <a:gd name="connsiteX6" fmla="*/ 296146 w 350121"/>
              <a:gd name="connsiteY6" fmla="*/ 247256 h 349267"/>
              <a:gd name="connsiteX7" fmla="*/ 350121 w 350121"/>
              <a:gd name="connsiteY7" fmla="*/ 63106 h 349267"/>
              <a:gd name="connsiteX8" fmla="*/ 296146 w 350121"/>
              <a:gd name="connsiteY8" fmla="*/ 174231 h 349267"/>
              <a:gd name="connsiteX9" fmla="*/ 254871 w 350121"/>
              <a:gd name="connsiteY9" fmla="*/ 123431 h 349267"/>
              <a:gd name="connsiteX10" fmla="*/ 172321 w 350121"/>
              <a:gd name="connsiteY10" fmla="*/ 2781 h 34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121" h="349267">
                <a:moveTo>
                  <a:pt x="172321" y="2781"/>
                </a:moveTo>
                <a:cubicBezTo>
                  <a:pt x="180788" y="25006"/>
                  <a:pt x="303025" y="207569"/>
                  <a:pt x="305671" y="256781"/>
                </a:cubicBezTo>
                <a:cubicBezTo>
                  <a:pt x="308317" y="305994"/>
                  <a:pt x="199838" y="292764"/>
                  <a:pt x="188196" y="298056"/>
                </a:cubicBezTo>
                <a:cubicBezTo>
                  <a:pt x="176554" y="303348"/>
                  <a:pt x="267042" y="280064"/>
                  <a:pt x="235821" y="288531"/>
                </a:cubicBezTo>
                <a:cubicBezTo>
                  <a:pt x="204600" y="296998"/>
                  <a:pt x="-15533" y="354677"/>
                  <a:pt x="871" y="348856"/>
                </a:cubicBezTo>
                <a:cubicBezTo>
                  <a:pt x="17275" y="343035"/>
                  <a:pt x="285034" y="270539"/>
                  <a:pt x="334246" y="253606"/>
                </a:cubicBezTo>
                <a:cubicBezTo>
                  <a:pt x="383458" y="236673"/>
                  <a:pt x="293500" y="279006"/>
                  <a:pt x="296146" y="247256"/>
                </a:cubicBezTo>
                <a:cubicBezTo>
                  <a:pt x="298792" y="215506"/>
                  <a:pt x="350121" y="75277"/>
                  <a:pt x="350121" y="63106"/>
                </a:cubicBezTo>
                <a:cubicBezTo>
                  <a:pt x="350121" y="50935"/>
                  <a:pt x="312021" y="164177"/>
                  <a:pt x="296146" y="174231"/>
                </a:cubicBezTo>
                <a:cubicBezTo>
                  <a:pt x="280271" y="184285"/>
                  <a:pt x="270746" y="148831"/>
                  <a:pt x="254871" y="123431"/>
                </a:cubicBezTo>
                <a:cubicBezTo>
                  <a:pt x="238996" y="98031"/>
                  <a:pt x="163854" y="-19444"/>
                  <a:pt x="172321" y="27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52FAE692-2B43-D8B7-D5D0-BDB677E5BB1C}"/>
              </a:ext>
            </a:extLst>
          </p:cNvPr>
          <p:cNvSpPr/>
          <p:nvPr/>
        </p:nvSpPr>
        <p:spPr>
          <a:xfrm>
            <a:off x="7902574" y="3689350"/>
            <a:ext cx="358385" cy="225491"/>
          </a:xfrm>
          <a:custGeom>
            <a:avLst/>
            <a:gdLst>
              <a:gd name="connsiteX0" fmla="*/ 1 w 358385"/>
              <a:gd name="connsiteY0" fmla="*/ 0 h 225491"/>
              <a:gd name="connsiteX1" fmla="*/ 158751 w 358385"/>
              <a:gd name="connsiteY1" fmla="*/ 73025 h 225491"/>
              <a:gd name="connsiteX2" fmla="*/ 133351 w 358385"/>
              <a:gd name="connsiteY2" fmla="*/ 114300 h 225491"/>
              <a:gd name="connsiteX3" fmla="*/ 349251 w 358385"/>
              <a:gd name="connsiteY3" fmla="*/ 123825 h 225491"/>
              <a:gd name="connsiteX4" fmla="*/ 320676 w 358385"/>
              <a:gd name="connsiteY4" fmla="*/ 225425 h 225491"/>
              <a:gd name="connsiteX5" fmla="*/ 342901 w 358385"/>
              <a:gd name="connsiteY5" fmla="*/ 139700 h 225491"/>
              <a:gd name="connsiteX6" fmla="*/ 165101 w 358385"/>
              <a:gd name="connsiteY6" fmla="*/ 155575 h 225491"/>
              <a:gd name="connsiteX7" fmla="*/ 155576 w 358385"/>
              <a:gd name="connsiteY7" fmla="*/ 98425 h 225491"/>
              <a:gd name="connsiteX8" fmla="*/ 155576 w 358385"/>
              <a:gd name="connsiteY8" fmla="*/ 73025 h 225491"/>
              <a:gd name="connsiteX9" fmla="*/ 1 w 358385"/>
              <a:gd name="connsiteY9" fmla="*/ 0 h 22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385" h="225491">
                <a:moveTo>
                  <a:pt x="1" y="0"/>
                </a:moveTo>
                <a:cubicBezTo>
                  <a:pt x="530" y="0"/>
                  <a:pt x="136526" y="53975"/>
                  <a:pt x="158751" y="73025"/>
                </a:cubicBezTo>
                <a:cubicBezTo>
                  <a:pt x="180976" y="92075"/>
                  <a:pt x="101601" y="105833"/>
                  <a:pt x="133351" y="114300"/>
                </a:cubicBezTo>
                <a:cubicBezTo>
                  <a:pt x="165101" y="122767"/>
                  <a:pt x="318030" y="105304"/>
                  <a:pt x="349251" y="123825"/>
                </a:cubicBezTo>
                <a:cubicBezTo>
                  <a:pt x="380472" y="142346"/>
                  <a:pt x="321734" y="222779"/>
                  <a:pt x="320676" y="225425"/>
                </a:cubicBezTo>
                <a:cubicBezTo>
                  <a:pt x="319618" y="228071"/>
                  <a:pt x="368830" y="151342"/>
                  <a:pt x="342901" y="139700"/>
                </a:cubicBezTo>
                <a:cubicBezTo>
                  <a:pt x="316972" y="128058"/>
                  <a:pt x="196322" y="162454"/>
                  <a:pt x="165101" y="155575"/>
                </a:cubicBezTo>
                <a:cubicBezTo>
                  <a:pt x="133880" y="148696"/>
                  <a:pt x="157163" y="112183"/>
                  <a:pt x="155576" y="98425"/>
                </a:cubicBezTo>
                <a:cubicBezTo>
                  <a:pt x="153989" y="84667"/>
                  <a:pt x="180447" y="86254"/>
                  <a:pt x="155576" y="73025"/>
                </a:cubicBezTo>
                <a:cubicBezTo>
                  <a:pt x="130705" y="59796"/>
                  <a:pt x="-528" y="0"/>
                  <a:pt x="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E4C42F0E-80DA-5E4C-6CE7-91639C78DE09}"/>
              </a:ext>
            </a:extLst>
          </p:cNvPr>
          <p:cNvSpPr/>
          <p:nvPr/>
        </p:nvSpPr>
        <p:spPr>
          <a:xfrm>
            <a:off x="8042256" y="3819002"/>
            <a:ext cx="428743" cy="237473"/>
          </a:xfrm>
          <a:custGeom>
            <a:avLst/>
            <a:gdLst>
              <a:gd name="connsiteX0" fmla="*/ 6369 w 428743"/>
              <a:gd name="connsiteY0" fmla="*/ 3698 h 237473"/>
              <a:gd name="connsiteX1" fmla="*/ 346094 w 428743"/>
              <a:gd name="connsiteY1" fmla="*/ 213248 h 237473"/>
              <a:gd name="connsiteX2" fmla="*/ 374669 w 428743"/>
              <a:gd name="connsiteY2" fmla="*/ 219598 h 237473"/>
              <a:gd name="connsiteX3" fmla="*/ 428644 w 428743"/>
              <a:gd name="connsiteY3" fmla="*/ 92598 h 237473"/>
              <a:gd name="connsiteX4" fmla="*/ 387369 w 428743"/>
              <a:gd name="connsiteY4" fmla="*/ 140223 h 237473"/>
              <a:gd name="connsiteX5" fmla="*/ 361969 w 428743"/>
              <a:gd name="connsiteY5" fmla="*/ 197373 h 237473"/>
              <a:gd name="connsiteX6" fmla="*/ 371494 w 428743"/>
              <a:gd name="connsiteY6" fmla="*/ 95773 h 237473"/>
              <a:gd name="connsiteX7" fmla="*/ 304819 w 428743"/>
              <a:gd name="connsiteY7" fmla="*/ 187848 h 237473"/>
              <a:gd name="connsiteX8" fmla="*/ 327044 w 428743"/>
              <a:gd name="connsiteY8" fmla="*/ 57673 h 237473"/>
              <a:gd name="connsiteX9" fmla="*/ 190519 w 428743"/>
              <a:gd name="connsiteY9" fmla="*/ 143398 h 237473"/>
              <a:gd name="connsiteX10" fmla="*/ 238144 w 428743"/>
              <a:gd name="connsiteY10" fmla="*/ 48148 h 237473"/>
              <a:gd name="connsiteX11" fmla="*/ 190519 w 428743"/>
              <a:gd name="connsiteY11" fmla="*/ 70373 h 237473"/>
              <a:gd name="connsiteX12" fmla="*/ 184169 w 428743"/>
              <a:gd name="connsiteY12" fmla="*/ 60848 h 237473"/>
              <a:gd name="connsiteX13" fmla="*/ 127019 w 428743"/>
              <a:gd name="connsiteY13" fmla="*/ 76723 h 237473"/>
              <a:gd name="connsiteX14" fmla="*/ 6369 w 428743"/>
              <a:gd name="connsiteY14" fmla="*/ 3698 h 23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8743" h="237473">
                <a:moveTo>
                  <a:pt x="6369" y="3698"/>
                </a:moveTo>
                <a:lnTo>
                  <a:pt x="346094" y="213248"/>
                </a:lnTo>
                <a:cubicBezTo>
                  <a:pt x="407477" y="249231"/>
                  <a:pt x="360911" y="239706"/>
                  <a:pt x="374669" y="219598"/>
                </a:cubicBezTo>
                <a:cubicBezTo>
                  <a:pt x="388427" y="199490"/>
                  <a:pt x="426527" y="105827"/>
                  <a:pt x="428644" y="92598"/>
                </a:cubicBezTo>
                <a:cubicBezTo>
                  <a:pt x="430761" y="79369"/>
                  <a:pt x="398481" y="122761"/>
                  <a:pt x="387369" y="140223"/>
                </a:cubicBezTo>
                <a:cubicBezTo>
                  <a:pt x="376257" y="157685"/>
                  <a:pt x="364615" y="204781"/>
                  <a:pt x="361969" y="197373"/>
                </a:cubicBezTo>
                <a:cubicBezTo>
                  <a:pt x="359323" y="189965"/>
                  <a:pt x="381019" y="97361"/>
                  <a:pt x="371494" y="95773"/>
                </a:cubicBezTo>
                <a:cubicBezTo>
                  <a:pt x="361969" y="94186"/>
                  <a:pt x="312227" y="194198"/>
                  <a:pt x="304819" y="187848"/>
                </a:cubicBezTo>
                <a:cubicBezTo>
                  <a:pt x="297411" y="181498"/>
                  <a:pt x="346094" y="65081"/>
                  <a:pt x="327044" y="57673"/>
                </a:cubicBezTo>
                <a:cubicBezTo>
                  <a:pt x="307994" y="50265"/>
                  <a:pt x="205336" y="144985"/>
                  <a:pt x="190519" y="143398"/>
                </a:cubicBezTo>
                <a:cubicBezTo>
                  <a:pt x="175702" y="141811"/>
                  <a:pt x="238144" y="60319"/>
                  <a:pt x="238144" y="48148"/>
                </a:cubicBezTo>
                <a:cubicBezTo>
                  <a:pt x="238144" y="35977"/>
                  <a:pt x="199515" y="68256"/>
                  <a:pt x="190519" y="70373"/>
                </a:cubicBezTo>
                <a:cubicBezTo>
                  <a:pt x="181523" y="72490"/>
                  <a:pt x="194752" y="59790"/>
                  <a:pt x="184169" y="60848"/>
                </a:cubicBezTo>
                <a:cubicBezTo>
                  <a:pt x="173586" y="61906"/>
                  <a:pt x="152948" y="83073"/>
                  <a:pt x="127019" y="76723"/>
                </a:cubicBezTo>
                <a:cubicBezTo>
                  <a:pt x="101090" y="70373"/>
                  <a:pt x="-30143" y="-19056"/>
                  <a:pt x="6369" y="36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598D0CC1-CA24-417A-1102-41956C4779D5}"/>
              </a:ext>
            </a:extLst>
          </p:cNvPr>
          <p:cNvSpPr/>
          <p:nvPr/>
        </p:nvSpPr>
        <p:spPr>
          <a:xfrm>
            <a:off x="8416909" y="3746482"/>
            <a:ext cx="171644" cy="586683"/>
          </a:xfrm>
          <a:custGeom>
            <a:avLst/>
            <a:gdLst>
              <a:gd name="connsiteX0" fmla="*/ 16 w 171644"/>
              <a:gd name="connsiteY0" fmla="*/ 18 h 586683"/>
              <a:gd name="connsiteX1" fmla="*/ 136541 w 171644"/>
              <a:gd name="connsiteY1" fmla="*/ 434993 h 586683"/>
              <a:gd name="connsiteX2" fmla="*/ 130191 w 171644"/>
              <a:gd name="connsiteY2" fmla="*/ 584218 h 586683"/>
              <a:gd name="connsiteX3" fmla="*/ 139716 w 171644"/>
              <a:gd name="connsiteY3" fmla="*/ 520718 h 586683"/>
              <a:gd name="connsiteX4" fmla="*/ 171466 w 171644"/>
              <a:gd name="connsiteY4" fmla="*/ 425468 h 586683"/>
              <a:gd name="connsiteX5" fmla="*/ 123841 w 171644"/>
              <a:gd name="connsiteY5" fmla="*/ 133368 h 586683"/>
              <a:gd name="connsiteX6" fmla="*/ 146066 w 171644"/>
              <a:gd name="connsiteY6" fmla="*/ 415943 h 586683"/>
              <a:gd name="connsiteX7" fmla="*/ 16 w 171644"/>
              <a:gd name="connsiteY7" fmla="*/ 18 h 5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644" h="586683">
                <a:moveTo>
                  <a:pt x="16" y="18"/>
                </a:moveTo>
                <a:cubicBezTo>
                  <a:pt x="-1571" y="3193"/>
                  <a:pt x="114845" y="337626"/>
                  <a:pt x="136541" y="434993"/>
                </a:cubicBezTo>
                <a:cubicBezTo>
                  <a:pt x="158237" y="532360"/>
                  <a:pt x="129662" y="569931"/>
                  <a:pt x="130191" y="584218"/>
                </a:cubicBezTo>
                <a:cubicBezTo>
                  <a:pt x="130720" y="598506"/>
                  <a:pt x="132837" y="547176"/>
                  <a:pt x="139716" y="520718"/>
                </a:cubicBezTo>
                <a:cubicBezTo>
                  <a:pt x="146595" y="494260"/>
                  <a:pt x="174112" y="490026"/>
                  <a:pt x="171466" y="425468"/>
                </a:cubicBezTo>
                <a:cubicBezTo>
                  <a:pt x="168820" y="360910"/>
                  <a:pt x="128074" y="134955"/>
                  <a:pt x="123841" y="133368"/>
                </a:cubicBezTo>
                <a:cubicBezTo>
                  <a:pt x="119608" y="131781"/>
                  <a:pt x="165645" y="436580"/>
                  <a:pt x="146066" y="415943"/>
                </a:cubicBezTo>
                <a:cubicBezTo>
                  <a:pt x="126487" y="395306"/>
                  <a:pt x="1603" y="-3157"/>
                  <a:pt x="16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94E596A3-BC37-4B82-8605-605CDCC8974A}"/>
              </a:ext>
            </a:extLst>
          </p:cNvPr>
          <p:cNvSpPr/>
          <p:nvPr/>
        </p:nvSpPr>
        <p:spPr>
          <a:xfrm>
            <a:off x="8365654" y="3885946"/>
            <a:ext cx="258687" cy="610595"/>
          </a:xfrm>
          <a:custGeom>
            <a:avLst/>
            <a:gdLst>
              <a:gd name="connsiteX0" fmla="*/ 222721 w 258687"/>
              <a:gd name="connsiteY0" fmla="*/ 254 h 610595"/>
              <a:gd name="connsiteX1" fmla="*/ 3646 w 258687"/>
              <a:gd name="connsiteY1" fmla="*/ 235204 h 610595"/>
              <a:gd name="connsiteX2" fmla="*/ 92546 w 258687"/>
              <a:gd name="connsiteY2" fmla="*/ 193929 h 610595"/>
              <a:gd name="connsiteX3" fmla="*/ 181446 w 258687"/>
              <a:gd name="connsiteY3" fmla="*/ 279654 h 610595"/>
              <a:gd name="connsiteX4" fmla="*/ 257646 w 258687"/>
              <a:gd name="connsiteY4" fmla="*/ 609854 h 610595"/>
              <a:gd name="connsiteX5" fmla="*/ 124296 w 258687"/>
              <a:gd name="connsiteY5" fmla="*/ 178054 h 610595"/>
              <a:gd name="connsiteX6" fmla="*/ 159221 w 258687"/>
              <a:gd name="connsiteY6" fmla="*/ 124079 h 610595"/>
              <a:gd name="connsiteX7" fmla="*/ 76671 w 258687"/>
              <a:gd name="connsiteY7" fmla="*/ 187579 h 610595"/>
              <a:gd name="connsiteX8" fmla="*/ 222721 w 258687"/>
              <a:gd name="connsiteY8" fmla="*/ 254 h 61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687" h="610595">
                <a:moveTo>
                  <a:pt x="222721" y="254"/>
                </a:moveTo>
                <a:cubicBezTo>
                  <a:pt x="210550" y="8191"/>
                  <a:pt x="25342" y="202925"/>
                  <a:pt x="3646" y="235204"/>
                </a:cubicBezTo>
                <a:cubicBezTo>
                  <a:pt x="-18050" y="267483"/>
                  <a:pt x="62913" y="186521"/>
                  <a:pt x="92546" y="193929"/>
                </a:cubicBezTo>
                <a:cubicBezTo>
                  <a:pt x="122179" y="201337"/>
                  <a:pt x="153929" y="210333"/>
                  <a:pt x="181446" y="279654"/>
                </a:cubicBezTo>
                <a:cubicBezTo>
                  <a:pt x="208963" y="348975"/>
                  <a:pt x="267171" y="626787"/>
                  <a:pt x="257646" y="609854"/>
                </a:cubicBezTo>
                <a:cubicBezTo>
                  <a:pt x="248121" y="592921"/>
                  <a:pt x="140700" y="259016"/>
                  <a:pt x="124296" y="178054"/>
                </a:cubicBezTo>
                <a:cubicBezTo>
                  <a:pt x="107892" y="97092"/>
                  <a:pt x="167159" y="122491"/>
                  <a:pt x="159221" y="124079"/>
                </a:cubicBezTo>
                <a:cubicBezTo>
                  <a:pt x="151283" y="125667"/>
                  <a:pt x="66617" y="202925"/>
                  <a:pt x="76671" y="187579"/>
                </a:cubicBezTo>
                <a:cubicBezTo>
                  <a:pt x="86725" y="172233"/>
                  <a:pt x="234892" y="-7683"/>
                  <a:pt x="222721" y="2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8602270F-494D-FB87-C81B-E19C975FE48D}"/>
              </a:ext>
            </a:extLst>
          </p:cNvPr>
          <p:cNvSpPr/>
          <p:nvPr/>
        </p:nvSpPr>
        <p:spPr>
          <a:xfrm>
            <a:off x="8302308" y="4056922"/>
            <a:ext cx="231260" cy="270631"/>
          </a:xfrm>
          <a:custGeom>
            <a:avLst/>
            <a:gdLst>
              <a:gd name="connsiteX0" fmla="*/ 317 w 231260"/>
              <a:gd name="connsiteY0" fmla="*/ 102328 h 270631"/>
              <a:gd name="connsiteX1" fmla="*/ 140017 w 231260"/>
              <a:gd name="connsiteY1" fmla="*/ 105503 h 270631"/>
              <a:gd name="connsiteX2" fmla="*/ 136842 w 231260"/>
              <a:gd name="connsiteY2" fmla="*/ 3903 h 270631"/>
              <a:gd name="connsiteX3" fmla="*/ 228917 w 231260"/>
              <a:gd name="connsiteY3" fmla="*/ 261078 h 270631"/>
              <a:gd name="connsiteX4" fmla="*/ 200342 w 231260"/>
              <a:gd name="connsiteY4" fmla="*/ 210278 h 270631"/>
              <a:gd name="connsiteX5" fmla="*/ 162242 w 231260"/>
              <a:gd name="connsiteY5" fmla="*/ 159478 h 270631"/>
              <a:gd name="connsiteX6" fmla="*/ 140017 w 231260"/>
              <a:gd name="connsiteY6" fmla="*/ 153128 h 270631"/>
              <a:gd name="connsiteX7" fmla="*/ 184467 w 231260"/>
              <a:gd name="connsiteY7" fmla="*/ 134078 h 270631"/>
              <a:gd name="connsiteX8" fmla="*/ 317 w 231260"/>
              <a:gd name="connsiteY8" fmla="*/ 102328 h 27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260" h="270631">
                <a:moveTo>
                  <a:pt x="317" y="102328"/>
                </a:moveTo>
                <a:cubicBezTo>
                  <a:pt x="-7091" y="97565"/>
                  <a:pt x="117263" y="121907"/>
                  <a:pt x="140017" y="105503"/>
                </a:cubicBezTo>
                <a:cubicBezTo>
                  <a:pt x="162771" y="89099"/>
                  <a:pt x="122025" y="-22026"/>
                  <a:pt x="136842" y="3903"/>
                </a:cubicBezTo>
                <a:cubicBezTo>
                  <a:pt x="151659" y="29832"/>
                  <a:pt x="218334" y="226682"/>
                  <a:pt x="228917" y="261078"/>
                </a:cubicBezTo>
                <a:cubicBezTo>
                  <a:pt x="239500" y="295474"/>
                  <a:pt x="211454" y="227211"/>
                  <a:pt x="200342" y="210278"/>
                </a:cubicBezTo>
                <a:cubicBezTo>
                  <a:pt x="189230" y="193345"/>
                  <a:pt x="172296" y="169003"/>
                  <a:pt x="162242" y="159478"/>
                </a:cubicBezTo>
                <a:cubicBezTo>
                  <a:pt x="152188" y="149953"/>
                  <a:pt x="136313" y="157361"/>
                  <a:pt x="140017" y="153128"/>
                </a:cubicBezTo>
                <a:cubicBezTo>
                  <a:pt x="143721" y="148895"/>
                  <a:pt x="212513" y="141486"/>
                  <a:pt x="184467" y="134078"/>
                </a:cubicBezTo>
                <a:cubicBezTo>
                  <a:pt x="156421" y="126670"/>
                  <a:pt x="7725" y="107091"/>
                  <a:pt x="317" y="1023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67244EA2-EBB2-8FC7-BB07-7DD4705DA3A8}"/>
              </a:ext>
            </a:extLst>
          </p:cNvPr>
          <p:cNvSpPr/>
          <p:nvPr/>
        </p:nvSpPr>
        <p:spPr>
          <a:xfrm>
            <a:off x="8255949" y="4225316"/>
            <a:ext cx="367969" cy="236392"/>
          </a:xfrm>
          <a:custGeom>
            <a:avLst/>
            <a:gdLst>
              <a:gd name="connsiteX0" fmla="*/ 2226 w 367969"/>
              <a:gd name="connsiteY0" fmla="*/ 609 h 236392"/>
              <a:gd name="connsiteX1" fmla="*/ 227651 w 367969"/>
              <a:gd name="connsiteY1" fmla="*/ 76809 h 236392"/>
              <a:gd name="connsiteX2" fmla="*/ 300676 w 367969"/>
              <a:gd name="connsiteY2" fmla="*/ 159359 h 236392"/>
              <a:gd name="connsiteX3" fmla="*/ 275276 w 367969"/>
              <a:gd name="connsiteY3" fmla="*/ 235559 h 236392"/>
              <a:gd name="connsiteX4" fmla="*/ 367351 w 367969"/>
              <a:gd name="connsiteY4" fmla="*/ 108559 h 236392"/>
              <a:gd name="connsiteX5" fmla="*/ 310201 w 367969"/>
              <a:gd name="connsiteY5" fmla="*/ 165709 h 236392"/>
              <a:gd name="connsiteX6" fmla="*/ 208601 w 367969"/>
              <a:gd name="connsiteY6" fmla="*/ 60934 h 236392"/>
              <a:gd name="connsiteX7" fmla="*/ 119701 w 367969"/>
              <a:gd name="connsiteY7" fmla="*/ 41884 h 236392"/>
              <a:gd name="connsiteX8" fmla="*/ 2226 w 367969"/>
              <a:gd name="connsiteY8" fmla="*/ 609 h 23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969" h="236392">
                <a:moveTo>
                  <a:pt x="2226" y="609"/>
                </a:moveTo>
                <a:cubicBezTo>
                  <a:pt x="20218" y="6430"/>
                  <a:pt x="177909" y="50351"/>
                  <a:pt x="227651" y="76809"/>
                </a:cubicBezTo>
                <a:cubicBezTo>
                  <a:pt x="277393" y="103267"/>
                  <a:pt x="292738" y="132901"/>
                  <a:pt x="300676" y="159359"/>
                </a:cubicBezTo>
                <a:cubicBezTo>
                  <a:pt x="308614" y="185817"/>
                  <a:pt x="264164" y="244026"/>
                  <a:pt x="275276" y="235559"/>
                </a:cubicBezTo>
                <a:cubicBezTo>
                  <a:pt x="286388" y="227092"/>
                  <a:pt x="361530" y="120201"/>
                  <a:pt x="367351" y="108559"/>
                </a:cubicBezTo>
                <a:cubicBezTo>
                  <a:pt x="373172" y="96917"/>
                  <a:pt x="336659" y="173647"/>
                  <a:pt x="310201" y="165709"/>
                </a:cubicBezTo>
                <a:cubicBezTo>
                  <a:pt x="283743" y="157771"/>
                  <a:pt x="240351" y="81571"/>
                  <a:pt x="208601" y="60934"/>
                </a:cubicBezTo>
                <a:cubicBezTo>
                  <a:pt x="176851" y="40297"/>
                  <a:pt x="159389" y="51409"/>
                  <a:pt x="119701" y="41884"/>
                </a:cubicBezTo>
                <a:cubicBezTo>
                  <a:pt x="80014" y="32359"/>
                  <a:pt x="-15766" y="-5212"/>
                  <a:pt x="2226" y="6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D896BA9F-4726-AE38-F8C9-5CF6F6661B2E}"/>
              </a:ext>
            </a:extLst>
          </p:cNvPr>
          <p:cNvSpPr/>
          <p:nvPr/>
        </p:nvSpPr>
        <p:spPr>
          <a:xfrm>
            <a:off x="8279230" y="4256462"/>
            <a:ext cx="349967" cy="426053"/>
          </a:xfrm>
          <a:custGeom>
            <a:avLst/>
            <a:gdLst>
              <a:gd name="connsiteX0" fmla="*/ 1170 w 349967"/>
              <a:gd name="connsiteY0" fmla="*/ 1213 h 426053"/>
              <a:gd name="connsiteX1" fmla="*/ 220245 w 349967"/>
              <a:gd name="connsiteY1" fmla="*/ 112338 h 426053"/>
              <a:gd name="connsiteX2" fmla="*/ 340895 w 349967"/>
              <a:gd name="connsiteY2" fmla="*/ 413963 h 426053"/>
              <a:gd name="connsiteX3" fmla="*/ 331370 w 349967"/>
              <a:gd name="connsiteY3" fmla="*/ 350463 h 426053"/>
              <a:gd name="connsiteX4" fmla="*/ 251995 w 349967"/>
              <a:gd name="connsiteY4" fmla="*/ 201238 h 426053"/>
              <a:gd name="connsiteX5" fmla="*/ 144045 w 349967"/>
              <a:gd name="connsiteY5" fmla="*/ 144088 h 426053"/>
              <a:gd name="connsiteX6" fmla="*/ 258345 w 349967"/>
              <a:gd name="connsiteY6" fmla="*/ 163138 h 426053"/>
              <a:gd name="connsiteX7" fmla="*/ 204370 w 349967"/>
              <a:gd name="connsiteY7" fmla="*/ 137738 h 426053"/>
              <a:gd name="connsiteX8" fmla="*/ 137695 w 349967"/>
              <a:gd name="connsiteY8" fmla="*/ 4388 h 426053"/>
              <a:gd name="connsiteX9" fmla="*/ 178970 w 349967"/>
              <a:gd name="connsiteY9" fmla="*/ 105988 h 426053"/>
              <a:gd name="connsiteX10" fmla="*/ 134520 w 349967"/>
              <a:gd name="connsiteY10" fmla="*/ 55188 h 426053"/>
              <a:gd name="connsiteX11" fmla="*/ 1170 w 349967"/>
              <a:gd name="connsiteY11" fmla="*/ 1213 h 42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967" h="426053">
                <a:moveTo>
                  <a:pt x="1170" y="1213"/>
                </a:moveTo>
                <a:cubicBezTo>
                  <a:pt x="15457" y="10738"/>
                  <a:pt x="163624" y="43546"/>
                  <a:pt x="220245" y="112338"/>
                </a:cubicBezTo>
                <a:cubicBezTo>
                  <a:pt x="276866" y="181130"/>
                  <a:pt x="322374" y="374276"/>
                  <a:pt x="340895" y="413963"/>
                </a:cubicBezTo>
                <a:cubicBezTo>
                  <a:pt x="359416" y="453650"/>
                  <a:pt x="346187" y="385917"/>
                  <a:pt x="331370" y="350463"/>
                </a:cubicBezTo>
                <a:cubicBezTo>
                  <a:pt x="316553" y="315009"/>
                  <a:pt x="283216" y="235634"/>
                  <a:pt x="251995" y="201238"/>
                </a:cubicBezTo>
                <a:cubicBezTo>
                  <a:pt x="220774" y="166842"/>
                  <a:pt x="142987" y="150438"/>
                  <a:pt x="144045" y="144088"/>
                </a:cubicBezTo>
                <a:cubicBezTo>
                  <a:pt x="145103" y="137738"/>
                  <a:pt x="248291" y="164196"/>
                  <a:pt x="258345" y="163138"/>
                </a:cubicBezTo>
                <a:cubicBezTo>
                  <a:pt x="268399" y="162080"/>
                  <a:pt x="224478" y="164196"/>
                  <a:pt x="204370" y="137738"/>
                </a:cubicBezTo>
                <a:cubicBezTo>
                  <a:pt x="184262" y="111280"/>
                  <a:pt x="141928" y="9680"/>
                  <a:pt x="137695" y="4388"/>
                </a:cubicBezTo>
                <a:cubicBezTo>
                  <a:pt x="133462" y="-904"/>
                  <a:pt x="179499" y="97521"/>
                  <a:pt x="178970" y="105988"/>
                </a:cubicBezTo>
                <a:cubicBezTo>
                  <a:pt x="178441" y="114455"/>
                  <a:pt x="161508" y="69476"/>
                  <a:pt x="134520" y="55188"/>
                </a:cubicBezTo>
                <a:cubicBezTo>
                  <a:pt x="107533" y="40901"/>
                  <a:pt x="-13117" y="-8312"/>
                  <a:pt x="1170" y="12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2E7DEC38-DDE7-ADBF-E0BE-F846864F393D}"/>
              </a:ext>
            </a:extLst>
          </p:cNvPr>
          <p:cNvSpPr/>
          <p:nvPr/>
        </p:nvSpPr>
        <p:spPr>
          <a:xfrm>
            <a:off x="8210251" y="4295567"/>
            <a:ext cx="277621" cy="42213"/>
          </a:xfrm>
          <a:custGeom>
            <a:avLst/>
            <a:gdLst>
              <a:gd name="connsiteX0" fmla="*/ 299 w 277621"/>
              <a:gd name="connsiteY0" fmla="*/ 208 h 42213"/>
              <a:gd name="connsiteX1" fmla="*/ 263824 w 277621"/>
              <a:gd name="connsiteY1" fmla="*/ 41483 h 42213"/>
              <a:gd name="connsiteX2" fmla="*/ 213024 w 277621"/>
              <a:gd name="connsiteY2" fmla="*/ 25608 h 42213"/>
              <a:gd name="connsiteX3" fmla="*/ 299 w 277621"/>
              <a:gd name="connsiteY3" fmla="*/ 208 h 4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21" h="42213">
                <a:moveTo>
                  <a:pt x="299" y="208"/>
                </a:moveTo>
                <a:cubicBezTo>
                  <a:pt x="8766" y="2854"/>
                  <a:pt x="228370" y="37250"/>
                  <a:pt x="263824" y="41483"/>
                </a:cubicBezTo>
                <a:cubicBezTo>
                  <a:pt x="299278" y="45716"/>
                  <a:pt x="260649" y="30370"/>
                  <a:pt x="213024" y="25608"/>
                </a:cubicBezTo>
                <a:cubicBezTo>
                  <a:pt x="165399" y="20846"/>
                  <a:pt x="-8168" y="-2438"/>
                  <a:pt x="299" y="2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17075E86-1451-7451-7BE3-116EC961D4DF}"/>
              </a:ext>
            </a:extLst>
          </p:cNvPr>
          <p:cNvSpPr/>
          <p:nvPr/>
        </p:nvSpPr>
        <p:spPr>
          <a:xfrm>
            <a:off x="7410450" y="4265025"/>
            <a:ext cx="520829" cy="211832"/>
          </a:xfrm>
          <a:custGeom>
            <a:avLst/>
            <a:gdLst>
              <a:gd name="connsiteX0" fmla="*/ 0 w 520829"/>
              <a:gd name="connsiteY0" fmla="*/ 199025 h 211832"/>
              <a:gd name="connsiteX1" fmla="*/ 454025 w 520829"/>
              <a:gd name="connsiteY1" fmla="*/ 14875 h 211832"/>
              <a:gd name="connsiteX2" fmla="*/ 444500 w 520829"/>
              <a:gd name="connsiteY2" fmla="*/ 43450 h 211832"/>
              <a:gd name="connsiteX3" fmla="*/ 517525 w 520829"/>
              <a:gd name="connsiteY3" fmla="*/ 33925 h 211832"/>
              <a:gd name="connsiteX4" fmla="*/ 368300 w 520829"/>
              <a:gd name="connsiteY4" fmla="*/ 211725 h 211832"/>
              <a:gd name="connsiteX5" fmla="*/ 520700 w 520829"/>
              <a:gd name="connsiteY5" fmla="*/ 5350 h 211832"/>
              <a:gd name="connsiteX6" fmla="*/ 396875 w 520829"/>
              <a:gd name="connsiteY6" fmla="*/ 56150 h 211832"/>
              <a:gd name="connsiteX7" fmla="*/ 0 w 520829"/>
              <a:gd name="connsiteY7" fmla="*/ 199025 h 21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29" h="211832">
                <a:moveTo>
                  <a:pt x="0" y="199025"/>
                </a:moveTo>
                <a:cubicBezTo>
                  <a:pt x="189971" y="119914"/>
                  <a:pt x="379942" y="40804"/>
                  <a:pt x="454025" y="14875"/>
                </a:cubicBezTo>
                <a:cubicBezTo>
                  <a:pt x="528108" y="-11054"/>
                  <a:pt x="433917" y="40275"/>
                  <a:pt x="444500" y="43450"/>
                </a:cubicBezTo>
                <a:cubicBezTo>
                  <a:pt x="455083" y="46625"/>
                  <a:pt x="530225" y="5879"/>
                  <a:pt x="517525" y="33925"/>
                </a:cubicBezTo>
                <a:cubicBezTo>
                  <a:pt x="504825" y="61971"/>
                  <a:pt x="367771" y="216488"/>
                  <a:pt x="368300" y="211725"/>
                </a:cubicBezTo>
                <a:cubicBezTo>
                  <a:pt x="368829" y="206963"/>
                  <a:pt x="515938" y="31279"/>
                  <a:pt x="520700" y="5350"/>
                </a:cubicBezTo>
                <a:cubicBezTo>
                  <a:pt x="525462" y="-20579"/>
                  <a:pt x="396875" y="56150"/>
                  <a:pt x="396875" y="56150"/>
                </a:cubicBezTo>
                <a:lnTo>
                  <a:pt x="0" y="19902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3047F0BD-0A72-CF2E-077E-5E2F0464282F}"/>
              </a:ext>
            </a:extLst>
          </p:cNvPr>
          <p:cNvSpPr/>
          <p:nvPr/>
        </p:nvSpPr>
        <p:spPr>
          <a:xfrm>
            <a:off x="7873892" y="4178005"/>
            <a:ext cx="375046" cy="606954"/>
          </a:xfrm>
          <a:custGeom>
            <a:avLst/>
            <a:gdLst>
              <a:gd name="connsiteX0" fmla="*/ 108 w 375046"/>
              <a:gd name="connsiteY0" fmla="*/ 606720 h 606954"/>
              <a:gd name="connsiteX1" fmla="*/ 196958 w 375046"/>
              <a:gd name="connsiteY1" fmla="*/ 181270 h 606954"/>
              <a:gd name="connsiteX2" fmla="*/ 63608 w 375046"/>
              <a:gd name="connsiteY2" fmla="*/ 311445 h 606954"/>
              <a:gd name="connsiteX3" fmla="*/ 374758 w 375046"/>
              <a:gd name="connsiteY3" fmla="*/ 295 h 606954"/>
              <a:gd name="connsiteX4" fmla="*/ 120758 w 375046"/>
              <a:gd name="connsiteY4" fmla="*/ 254295 h 606954"/>
              <a:gd name="connsiteX5" fmla="*/ 168383 w 375046"/>
              <a:gd name="connsiteY5" fmla="*/ 241595 h 606954"/>
              <a:gd name="connsiteX6" fmla="*/ 108 w 375046"/>
              <a:gd name="connsiteY6" fmla="*/ 606720 h 60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046" h="606954">
                <a:moveTo>
                  <a:pt x="108" y="606720"/>
                </a:moveTo>
                <a:cubicBezTo>
                  <a:pt x="4871" y="596666"/>
                  <a:pt x="186375" y="230482"/>
                  <a:pt x="196958" y="181270"/>
                </a:cubicBezTo>
                <a:cubicBezTo>
                  <a:pt x="207541" y="132058"/>
                  <a:pt x="33975" y="341607"/>
                  <a:pt x="63608" y="311445"/>
                </a:cubicBezTo>
                <a:cubicBezTo>
                  <a:pt x="93241" y="281282"/>
                  <a:pt x="374758" y="295"/>
                  <a:pt x="374758" y="295"/>
                </a:cubicBezTo>
                <a:cubicBezTo>
                  <a:pt x="384283" y="-9230"/>
                  <a:pt x="155154" y="214078"/>
                  <a:pt x="120758" y="254295"/>
                </a:cubicBezTo>
                <a:cubicBezTo>
                  <a:pt x="86362" y="294512"/>
                  <a:pt x="187962" y="182328"/>
                  <a:pt x="168383" y="241595"/>
                </a:cubicBezTo>
                <a:cubicBezTo>
                  <a:pt x="148804" y="300862"/>
                  <a:pt x="-4655" y="616774"/>
                  <a:pt x="108" y="6067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A1FCA6A0-B00B-D405-A1C3-26BF9801A1E0}"/>
              </a:ext>
            </a:extLst>
          </p:cNvPr>
          <p:cNvSpPr/>
          <p:nvPr/>
        </p:nvSpPr>
        <p:spPr>
          <a:xfrm>
            <a:off x="7920206" y="3859969"/>
            <a:ext cx="392315" cy="682019"/>
          </a:xfrm>
          <a:custGeom>
            <a:avLst/>
            <a:gdLst>
              <a:gd name="connsiteX0" fmla="*/ 4594 w 392315"/>
              <a:gd name="connsiteY0" fmla="*/ 4006 h 682019"/>
              <a:gd name="connsiteX1" fmla="*/ 318919 w 392315"/>
              <a:gd name="connsiteY1" fmla="*/ 219906 h 682019"/>
              <a:gd name="connsiteX2" fmla="*/ 287169 w 392315"/>
              <a:gd name="connsiteY2" fmla="*/ 296106 h 682019"/>
              <a:gd name="connsiteX3" fmla="*/ 328444 w 392315"/>
              <a:gd name="connsiteY3" fmla="*/ 419931 h 682019"/>
              <a:gd name="connsiteX4" fmla="*/ 309394 w 392315"/>
              <a:gd name="connsiteY4" fmla="*/ 388181 h 682019"/>
              <a:gd name="connsiteX5" fmla="*/ 357019 w 392315"/>
              <a:gd name="connsiteY5" fmla="*/ 537406 h 682019"/>
              <a:gd name="connsiteX6" fmla="*/ 391944 w 392315"/>
              <a:gd name="connsiteY6" fmla="*/ 680281 h 682019"/>
              <a:gd name="connsiteX7" fmla="*/ 334794 w 392315"/>
              <a:gd name="connsiteY7" fmla="*/ 435806 h 682019"/>
              <a:gd name="connsiteX8" fmla="*/ 299869 w 392315"/>
              <a:gd name="connsiteY8" fmla="*/ 308806 h 682019"/>
              <a:gd name="connsiteX9" fmla="*/ 341144 w 392315"/>
              <a:gd name="connsiteY9" fmla="*/ 229431 h 682019"/>
              <a:gd name="connsiteX10" fmla="*/ 293519 w 392315"/>
              <a:gd name="connsiteY10" fmla="*/ 169106 h 682019"/>
              <a:gd name="connsiteX11" fmla="*/ 141119 w 392315"/>
              <a:gd name="connsiteY11" fmla="*/ 86556 h 682019"/>
              <a:gd name="connsiteX12" fmla="*/ 4594 w 392315"/>
              <a:gd name="connsiteY12" fmla="*/ 4006 h 6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2315" h="682019">
                <a:moveTo>
                  <a:pt x="4594" y="4006"/>
                </a:moveTo>
                <a:cubicBezTo>
                  <a:pt x="34227" y="26231"/>
                  <a:pt x="271823" y="171223"/>
                  <a:pt x="318919" y="219906"/>
                </a:cubicBezTo>
                <a:cubicBezTo>
                  <a:pt x="366015" y="268589"/>
                  <a:pt x="285582" y="262769"/>
                  <a:pt x="287169" y="296106"/>
                </a:cubicBezTo>
                <a:cubicBezTo>
                  <a:pt x="288756" y="329443"/>
                  <a:pt x="324740" y="404585"/>
                  <a:pt x="328444" y="419931"/>
                </a:cubicBezTo>
                <a:cubicBezTo>
                  <a:pt x="332148" y="435277"/>
                  <a:pt x="304632" y="368602"/>
                  <a:pt x="309394" y="388181"/>
                </a:cubicBezTo>
                <a:cubicBezTo>
                  <a:pt x="314156" y="407760"/>
                  <a:pt x="343261" y="488723"/>
                  <a:pt x="357019" y="537406"/>
                </a:cubicBezTo>
                <a:cubicBezTo>
                  <a:pt x="370777" y="586089"/>
                  <a:pt x="395648" y="697214"/>
                  <a:pt x="391944" y="680281"/>
                </a:cubicBezTo>
                <a:cubicBezTo>
                  <a:pt x="388240" y="663348"/>
                  <a:pt x="350140" y="497718"/>
                  <a:pt x="334794" y="435806"/>
                </a:cubicBezTo>
                <a:cubicBezTo>
                  <a:pt x="319448" y="373894"/>
                  <a:pt x="298811" y="343202"/>
                  <a:pt x="299869" y="308806"/>
                </a:cubicBezTo>
                <a:cubicBezTo>
                  <a:pt x="300927" y="274410"/>
                  <a:pt x="342202" y="252714"/>
                  <a:pt x="341144" y="229431"/>
                </a:cubicBezTo>
                <a:cubicBezTo>
                  <a:pt x="340086" y="206148"/>
                  <a:pt x="326856" y="192918"/>
                  <a:pt x="293519" y="169106"/>
                </a:cubicBezTo>
                <a:cubicBezTo>
                  <a:pt x="260182" y="145294"/>
                  <a:pt x="185569" y="115131"/>
                  <a:pt x="141119" y="86556"/>
                </a:cubicBezTo>
                <a:cubicBezTo>
                  <a:pt x="96669" y="57981"/>
                  <a:pt x="-25039" y="-18219"/>
                  <a:pt x="4594" y="40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38A008EB-A746-3E2F-B09F-404F1D02AB1C}"/>
              </a:ext>
            </a:extLst>
          </p:cNvPr>
          <p:cNvSpPr/>
          <p:nvPr/>
        </p:nvSpPr>
        <p:spPr>
          <a:xfrm>
            <a:off x="4975087" y="4200473"/>
            <a:ext cx="266964" cy="259637"/>
          </a:xfrm>
          <a:custGeom>
            <a:avLst/>
            <a:gdLst>
              <a:gd name="connsiteX0" fmla="*/ 138 w 266964"/>
              <a:gd name="connsiteY0" fmla="*/ 52 h 259637"/>
              <a:gd name="connsiteX1" fmla="*/ 127138 w 266964"/>
              <a:gd name="connsiteY1" fmla="*/ 177852 h 259637"/>
              <a:gd name="connsiteX2" fmla="*/ 181113 w 266964"/>
              <a:gd name="connsiteY2" fmla="*/ 257227 h 259637"/>
              <a:gd name="connsiteX3" fmla="*/ 181113 w 266964"/>
              <a:gd name="connsiteY3" fmla="*/ 238177 h 259637"/>
              <a:gd name="connsiteX4" fmla="*/ 266838 w 266964"/>
              <a:gd name="connsiteY4" fmla="*/ 228652 h 259637"/>
              <a:gd name="connsiteX5" fmla="*/ 200163 w 266964"/>
              <a:gd name="connsiteY5" fmla="*/ 241352 h 259637"/>
              <a:gd name="connsiteX6" fmla="*/ 193813 w 266964"/>
              <a:gd name="connsiteY6" fmla="*/ 250877 h 259637"/>
              <a:gd name="connsiteX7" fmla="*/ 133488 w 266964"/>
              <a:gd name="connsiteY7" fmla="*/ 196902 h 259637"/>
              <a:gd name="connsiteX8" fmla="*/ 92213 w 266964"/>
              <a:gd name="connsiteY8" fmla="*/ 139752 h 259637"/>
              <a:gd name="connsiteX9" fmla="*/ 101738 w 266964"/>
              <a:gd name="connsiteY9" fmla="*/ 158802 h 259637"/>
              <a:gd name="connsiteX10" fmla="*/ 138 w 266964"/>
              <a:gd name="connsiteY10" fmla="*/ 52 h 25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964" h="259637">
                <a:moveTo>
                  <a:pt x="138" y="52"/>
                </a:moveTo>
                <a:cubicBezTo>
                  <a:pt x="4371" y="3227"/>
                  <a:pt x="96976" y="134990"/>
                  <a:pt x="127138" y="177852"/>
                </a:cubicBezTo>
                <a:cubicBezTo>
                  <a:pt x="157300" y="220714"/>
                  <a:pt x="181113" y="257227"/>
                  <a:pt x="181113" y="257227"/>
                </a:cubicBezTo>
                <a:cubicBezTo>
                  <a:pt x="190109" y="267281"/>
                  <a:pt x="166825" y="242940"/>
                  <a:pt x="181113" y="238177"/>
                </a:cubicBezTo>
                <a:cubicBezTo>
                  <a:pt x="195401" y="233414"/>
                  <a:pt x="263663" y="228123"/>
                  <a:pt x="266838" y="228652"/>
                </a:cubicBezTo>
                <a:cubicBezTo>
                  <a:pt x="270013" y="229181"/>
                  <a:pt x="212334" y="237648"/>
                  <a:pt x="200163" y="241352"/>
                </a:cubicBezTo>
                <a:cubicBezTo>
                  <a:pt x="187992" y="245056"/>
                  <a:pt x="204926" y="258285"/>
                  <a:pt x="193813" y="250877"/>
                </a:cubicBezTo>
                <a:cubicBezTo>
                  <a:pt x="182701" y="243469"/>
                  <a:pt x="150421" y="215423"/>
                  <a:pt x="133488" y="196902"/>
                </a:cubicBezTo>
                <a:cubicBezTo>
                  <a:pt x="116555" y="178381"/>
                  <a:pt x="92213" y="139752"/>
                  <a:pt x="92213" y="139752"/>
                </a:cubicBezTo>
                <a:cubicBezTo>
                  <a:pt x="86921" y="133402"/>
                  <a:pt x="113380" y="179969"/>
                  <a:pt x="101738" y="158802"/>
                </a:cubicBezTo>
                <a:cubicBezTo>
                  <a:pt x="90096" y="137635"/>
                  <a:pt x="-4095" y="-3123"/>
                  <a:pt x="138" y="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E9497223-7C3F-5124-2C38-317482E7BC1B}"/>
              </a:ext>
            </a:extLst>
          </p:cNvPr>
          <p:cNvSpPr/>
          <p:nvPr/>
        </p:nvSpPr>
        <p:spPr>
          <a:xfrm>
            <a:off x="5717460" y="4098922"/>
            <a:ext cx="543646" cy="266740"/>
          </a:xfrm>
          <a:custGeom>
            <a:avLst/>
            <a:gdLst>
              <a:gd name="connsiteX0" fmla="*/ 715 w 543646"/>
              <a:gd name="connsiteY0" fmla="*/ 3 h 266740"/>
              <a:gd name="connsiteX1" fmla="*/ 292815 w 543646"/>
              <a:gd name="connsiteY1" fmla="*/ 95253 h 266740"/>
              <a:gd name="connsiteX2" fmla="*/ 229315 w 543646"/>
              <a:gd name="connsiteY2" fmla="*/ 76203 h 266740"/>
              <a:gd name="connsiteX3" fmla="*/ 543640 w 543646"/>
              <a:gd name="connsiteY3" fmla="*/ 266703 h 266740"/>
              <a:gd name="connsiteX4" fmla="*/ 219790 w 543646"/>
              <a:gd name="connsiteY4" fmla="*/ 92078 h 266740"/>
              <a:gd name="connsiteX5" fmla="*/ 715 w 543646"/>
              <a:gd name="connsiteY5" fmla="*/ 3 h 2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646" h="266740">
                <a:moveTo>
                  <a:pt x="715" y="3"/>
                </a:moveTo>
                <a:cubicBezTo>
                  <a:pt x="12886" y="532"/>
                  <a:pt x="254715" y="82553"/>
                  <a:pt x="292815" y="95253"/>
                </a:cubicBezTo>
                <a:cubicBezTo>
                  <a:pt x="330915" y="107953"/>
                  <a:pt x="187511" y="47628"/>
                  <a:pt x="229315" y="76203"/>
                </a:cubicBezTo>
                <a:cubicBezTo>
                  <a:pt x="271119" y="104778"/>
                  <a:pt x="545228" y="264057"/>
                  <a:pt x="543640" y="266703"/>
                </a:cubicBezTo>
                <a:cubicBezTo>
                  <a:pt x="542053" y="269349"/>
                  <a:pt x="304986" y="132295"/>
                  <a:pt x="219790" y="92078"/>
                </a:cubicBezTo>
                <a:cubicBezTo>
                  <a:pt x="134594" y="51861"/>
                  <a:pt x="-11456" y="-526"/>
                  <a:pt x="715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AEBE9985-CBD2-E72F-604E-F9F5B6953CDA}"/>
              </a:ext>
            </a:extLst>
          </p:cNvPr>
          <p:cNvSpPr/>
          <p:nvPr/>
        </p:nvSpPr>
        <p:spPr>
          <a:xfrm>
            <a:off x="5469324" y="4115197"/>
            <a:ext cx="326900" cy="139978"/>
          </a:xfrm>
          <a:custGeom>
            <a:avLst/>
            <a:gdLst>
              <a:gd name="connsiteX0" fmla="*/ 318701 w 326900"/>
              <a:gd name="connsiteY0" fmla="*/ 2778 h 139978"/>
              <a:gd name="connsiteX1" fmla="*/ 1201 w 326900"/>
              <a:gd name="connsiteY1" fmla="*/ 139303 h 139978"/>
              <a:gd name="connsiteX2" fmla="*/ 213926 w 326900"/>
              <a:gd name="connsiteY2" fmla="*/ 53578 h 139978"/>
              <a:gd name="connsiteX3" fmla="*/ 318701 w 326900"/>
              <a:gd name="connsiteY3" fmla="*/ 2778 h 13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00" h="139978">
                <a:moveTo>
                  <a:pt x="318701" y="2778"/>
                </a:moveTo>
                <a:cubicBezTo>
                  <a:pt x="283247" y="17066"/>
                  <a:pt x="18663" y="130836"/>
                  <a:pt x="1201" y="139303"/>
                </a:cubicBezTo>
                <a:cubicBezTo>
                  <a:pt x="-16261" y="147770"/>
                  <a:pt x="161538" y="74216"/>
                  <a:pt x="213926" y="53578"/>
                </a:cubicBezTo>
                <a:cubicBezTo>
                  <a:pt x="266313" y="32941"/>
                  <a:pt x="354155" y="-11510"/>
                  <a:pt x="318701" y="27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356FA945-8E65-FE03-1092-C87C8FAAC431}"/>
              </a:ext>
            </a:extLst>
          </p:cNvPr>
          <p:cNvSpPr/>
          <p:nvPr/>
        </p:nvSpPr>
        <p:spPr>
          <a:xfrm>
            <a:off x="5440305" y="4117530"/>
            <a:ext cx="303783" cy="154512"/>
          </a:xfrm>
          <a:custGeom>
            <a:avLst/>
            <a:gdLst>
              <a:gd name="connsiteX0" fmla="*/ 303270 w 303783"/>
              <a:gd name="connsiteY0" fmla="*/ 445 h 154512"/>
              <a:gd name="connsiteX1" fmla="*/ 4820 w 303783"/>
              <a:gd name="connsiteY1" fmla="*/ 152845 h 154512"/>
              <a:gd name="connsiteX2" fmla="*/ 115945 w 303783"/>
              <a:gd name="connsiteY2" fmla="*/ 82995 h 154512"/>
              <a:gd name="connsiteX3" fmla="*/ 77845 w 303783"/>
              <a:gd name="connsiteY3" fmla="*/ 105220 h 154512"/>
              <a:gd name="connsiteX4" fmla="*/ 303270 w 303783"/>
              <a:gd name="connsiteY4" fmla="*/ 445 h 15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83" h="154512">
                <a:moveTo>
                  <a:pt x="303270" y="445"/>
                </a:moveTo>
                <a:cubicBezTo>
                  <a:pt x="291099" y="8382"/>
                  <a:pt x="36041" y="139087"/>
                  <a:pt x="4820" y="152845"/>
                </a:cubicBezTo>
                <a:cubicBezTo>
                  <a:pt x="-26401" y="166603"/>
                  <a:pt x="103774" y="90932"/>
                  <a:pt x="115945" y="82995"/>
                </a:cubicBezTo>
                <a:cubicBezTo>
                  <a:pt x="128116" y="75058"/>
                  <a:pt x="48212" y="117391"/>
                  <a:pt x="77845" y="105220"/>
                </a:cubicBezTo>
                <a:cubicBezTo>
                  <a:pt x="107478" y="93049"/>
                  <a:pt x="315441" y="-7492"/>
                  <a:pt x="303270" y="4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0CE60B0A-37F9-6198-46B5-B403C5FA5DD4}"/>
              </a:ext>
            </a:extLst>
          </p:cNvPr>
          <p:cNvSpPr/>
          <p:nvPr/>
        </p:nvSpPr>
        <p:spPr>
          <a:xfrm>
            <a:off x="5240601" y="4221037"/>
            <a:ext cx="316317" cy="265910"/>
          </a:xfrm>
          <a:custGeom>
            <a:avLst/>
            <a:gdLst>
              <a:gd name="connsiteX0" fmla="*/ 309299 w 316317"/>
              <a:gd name="connsiteY0" fmla="*/ 8063 h 265910"/>
              <a:gd name="connsiteX1" fmla="*/ 1324 w 316317"/>
              <a:gd name="connsiteY1" fmla="*/ 265238 h 265910"/>
              <a:gd name="connsiteX2" fmla="*/ 201349 w 316317"/>
              <a:gd name="connsiteY2" fmla="*/ 81088 h 265910"/>
              <a:gd name="connsiteX3" fmla="*/ 309299 w 316317"/>
              <a:gd name="connsiteY3" fmla="*/ 8063 h 2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17" h="265910">
                <a:moveTo>
                  <a:pt x="309299" y="8063"/>
                </a:moveTo>
                <a:cubicBezTo>
                  <a:pt x="275962" y="38755"/>
                  <a:pt x="19316" y="253067"/>
                  <a:pt x="1324" y="265238"/>
                </a:cubicBezTo>
                <a:cubicBezTo>
                  <a:pt x="-16668" y="277409"/>
                  <a:pt x="153724" y="120775"/>
                  <a:pt x="201349" y="81088"/>
                </a:cubicBezTo>
                <a:cubicBezTo>
                  <a:pt x="248974" y="41401"/>
                  <a:pt x="342636" y="-22629"/>
                  <a:pt x="309299" y="80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51F82F3D-329D-1B54-BDB4-4A0DC28F7B59}"/>
              </a:ext>
            </a:extLst>
          </p:cNvPr>
          <p:cNvSpPr/>
          <p:nvPr/>
        </p:nvSpPr>
        <p:spPr>
          <a:xfrm>
            <a:off x="5230523" y="4229982"/>
            <a:ext cx="243639" cy="243270"/>
          </a:xfrm>
          <a:custGeom>
            <a:avLst/>
            <a:gdLst>
              <a:gd name="connsiteX0" fmla="*/ 240002 w 243639"/>
              <a:gd name="connsiteY0" fmla="*/ 2293 h 243270"/>
              <a:gd name="connsiteX1" fmla="*/ 1877 w 243639"/>
              <a:gd name="connsiteY1" fmla="*/ 240418 h 243270"/>
              <a:gd name="connsiteX2" fmla="*/ 135227 w 243639"/>
              <a:gd name="connsiteY2" fmla="*/ 126118 h 243270"/>
              <a:gd name="connsiteX3" fmla="*/ 240002 w 243639"/>
              <a:gd name="connsiteY3" fmla="*/ 2293 h 24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639" h="243270">
                <a:moveTo>
                  <a:pt x="240002" y="2293"/>
                </a:moveTo>
                <a:cubicBezTo>
                  <a:pt x="217777" y="21343"/>
                  <a:pt x="19339" y="219781"/>
                  <a:pt x="1877" y="240418"/>
                </a:cubicBezTo>
                <a:cubicBezTo>
                  <a:pt x="-15585" y="261055"/>
                  <a:pt x="93423" y="164218"/>
                  <a:pt x="135227" y="126118"/>
                </a:cubicBezTo>
                <a:cubicBezTo>
                  <a:pt x="177031" y="88018"/>
                  <a:pt x="262227" y="-16757"/>
                  <a:pt x="240002" y="22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0F720DAF-BEC6-C89A-AA0F-9127128937E1}"/>
              </a:ext>
            </a:extLst>
          </p:cNvPr>
          <p:cNvSpPr/>
          <p:nvPr/>
        </p:nvSpPr>
        <p:spPr>
          <a:xfrm>
            <a:off x="5097805" y="4405290"/>
            <a:ext cx="188632" cy="519700"/>
          </a:xfrm>
          <a:custGeom>
            <a:avLst/>
            <a:gdLst>
              <a:gd name="connsiteX0" fmla="*/ 185395 w 188632"/>
              <a:gd name="connsiteY0" fmla="*/ 7960 h 519700"/>
              <a:gd name="connsiteX1" fmla="*/ 1245 w 188632"/>
              <a:gd name="connsiteY1" fmla="*/ 515960 h 519700"/>
              <a:gd name="connsiteX2" fmla="*/ 109195 w 188632"/>
              <a:gd name="connsiteY2" fmla="*/ 227035 h 519700"/>
              <a:gd name="connsiteX3" fmla="*/ 185395 w 188632"/>
              <a:gd name="connsiteY3" fmla="*/ 7960 h 5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32" h="519700">
                <a:moveTo>
                  <a:pt x="185395" y="7960"/>
                </a:moveTo>
                <a:cubicBezTo>
                  <a:pt x="167403" y="56114"/>
                  <a:pt x="13945" y="479448"/>
                  <a:pt x="1245" y="515960"/>
                </a:cubicBezTo>
                <a:cubicBezTo>
                  <a:pt x="-11455" y="552473"/>
                  <a:pt x="76387" y="311702"/>
                  <a:pt x="109195" y="227035"/>
                </a:cubicBezTo>
                <a:cubicBezTo>
                  <a:pt x="142003" y="142368"/>
                  <a:pt x="203387" y="-40194"/>
                  <a:pt x="185395" y="79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6038F943-5A4F-FE34-1D2C-FF44123C2320}"/>
              </a:ext>
            </a:extLst>
          </p:cNvPr>
          <p:cNvSpPr/>
          <p:nvPr/>
        </p:nvSpPr>
        <p:spPr>
          <a:xfrm>
            <a:off x="5089310" y="4419588"/>
            <a:ext cx="184365" cy="517783"/>
          </a:xfrm>
          <a:custGeom>
            <a:avLst/>
            <a:gdLst>
              <a:gd name="connsiteX0" fmla="*/ 184365 w 184365"/>
              <a:gd name="connsiteY0" fmla="*/ 12 h 517783"/>
              <a:gd name="connsiteX1" fmla="*/ 54190 w 184365"/>
              <a:gd name="connsiteY1" fmla="*/ 317512 h 517783"/>
              <a:gd name="connsiteX2" fmla="*/ 66890 w 184365"/>
              <a:gd name="connsiteY2" fmla="*/ 288937 h 517783"/>
              <a:gd name="connsiteX3" fmla="*/ 6565 w 184365"/>
              <a:gd name="connsiteY3" fmla="*/ 492137 h 517783"/>
              <a:gd name="connsiteX4" fmla="*/ 3390 w 184365"/>
              <a:gd name="connsiteY4" fmla="*/ 381012 h 517783"/>
              <a:gd name="connsiteX5" fmla="*/ 22440 w 184365"/>
              <a:gd name="connsiteY5" fmla="*/ 517537 h 517783"/>
              <a:gd name="connsiteX6" fmla="*/ 25615 w 184365"/>
              <a:gd name="connsiteY6" fmla="*/ 412762 h 517783"/>
              <a:gd name="connsiteX7" fmla="*/ 41490 w 184365"/>
              <a:gd name="connsiteY7" fmla="*/ 346087 h 517783"/>
              <a:gd name="connsiteX8" fmla="*/ 54190 w 184365"/>
              <a:gd name="connsiteY8" fmla="*/ 330212 h 517783"/>
              <a:gd name="connsiteX9" fmla="*/ 184365 w 184365"/>
              <a:gd name="connsiteY9" fmla="*/ 12 h 51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365" h="517783">
                <a:moveTo>
                  <a:pt x="184365" y="12"/>
                </a:moveTo>
                <a:cubicBezTo>
                  <a:pt x="184365" y="-2105"/>
                  <a:pt x="73769" y="269358"/>
                  <a:pt x="54190" y="317512"/>
                </a:cubicBezTo>
                <a:cubicBezTo>
                  <a:pt x="34611" y="365666"/>
                  <a:pt x="74827" y="259833"/>
                  <a:pt x="66890" y="288937"/>
                </a:cubicBezTo>
                <a:cubicBezTo>
                  <a:pt x="58953" y="318041"/>
                  <a:pt x="17148" y="476791"/>
                  <a:pt x="6565" y="492137"/>
                </a:cubicBezTo>
                <a:cubicBezTo>
                  <a:pt x="-4018" y="507483"/>
                  <a:pt x="744" y="376779"/>
                  <a:pt x="3390" y="381012"/>
                </a:cubicBezTo>
                <a:cubicBezTo>
                  <a:pt x="6036" y="385245"/>
                  <a:pt x="18736" y="512245"/>
                  <a:pt x="22440" y="517537"/>
                </a:cubicBezTo>
                <a:cubicBezTo>
                  <a:pt x="26144" y="522829"/>
                  <a:pt x="22440" y="441337"/>
                  <a:pt x="25615" y="412762"/>
                </a:cubicBezTo>
                <a:cubicBezTo>
                  <a:pt x="28790" y="384187"/>
                  <a:pt x="36728" y="359845"/>
                  <a:pt x="41490" y="346087"/>
                </a:cubicBezTo>
                <a:cubicBezTo>
                  <a:pt x="46252" y="332329"/>
                  <a:pt x="34082" y="381012"/>
                  <a:pt x="54190" y="330212"/>
                </a:cubicBezTo>
                <a:cubicBezTo>
                  <a:pt x="74298" y="279412"/>
                  <a:pt x="184365" y="2129"/>
                  <a:pt x="184365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1B3D42C5-0BF0-22F9-16B6-2CACE0386A2C}"/>
              </a:ext>
            </a:extLst>
          </p:cNvPr>
          <p:cNvSpPr/>
          <p:nvPr/>
        </p:nvSpPr>
        <p:spPr>
          <a:xfrm>
            <a:off x="7251486" y="2327115"/>
            <a:ext cx="76460" cy="664063"/>
          </a:xfrm>
          <a:custGeom>
            <a:avLst/>
            <a:gdLst>
              <a:gd name="connsiteX0" fmla="*/ 54189 w 76460"/>
              <a:gd name="connsiteY0" fmla="*/ 160 h 664063"/>
              <a:gd name="connsiteX1" fmla="*/ 19264 w 76460"/>
              <a:gd name="connsiteY1" fmla="*/ 511335 h 664063"/>
              <a:gd name="connsiteX2" fmla="*/ 25614 w 76460"/>
              <a:gd name="connsiteY2" fmla="*/ 482760 h 664063"/>
              <a:gd name="connsiteX3" fmla="*/ 66889 w 76460"/>
              <a:gd name="connsiteY3" fmla="*/ 387510 h 664063"/>
              <a:gd name="connsiteX4" fmla="*/ 12914 w 76460"/>
              <a:gd name="connsiteY4" fmla="*/ 511335 h 664063"/>
              <a:gd name="connsiteX5" fmla="*/ 214 w 76460"/>
              <a:gd name="connsiteY5" fmla="*/ 514510 h 664063"/>
              <a:gd name="connsiteX6" fmla="*/ 19264 w 76460"/>
              <a:gd name="connsiteY6" fmla="*/ 660560 h 664063"/>
              <a:gd name="connsiteX7" fmla="*/ 19264 w 76460"/>
              <a:gd name="connsiteY7" fmla="*/ 609760 h 664063"/>
              <a:gd name="connsiteX8" fmla="*/ 28789 w 76460"/>
              <a:gd name="connsiteY8" fmla="*/ 511335 h 664063"/>
              <a:gd name="connsiteX9" fmla="*/ 76414 w 76460"/>
              <a:gd name="connsiteY9" fmla="*/ 295435 h 664063"/>
              <a:gd name="connsiteX10" fmla="*/ 19264 w 76460"/>
              <a:gd name="connsiteY10" fmla="*/ 454185 h 664063"/>
              <a:gd name="connsiteX11" fmla="*/ 54189 w 76460"/>
              <a:gd name="connsiteY11" fmla="*/ 160 h 6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60" h="664063">
                <a:moveTo>
                  <a:pt x="54189" y="160"/>
                </a:moveTo>
                <a:cubicBezTo>
                  <a:pt x="54189" y="9685"/>
                  <a:pt x="19264" y="511335"/>
                  <a:pt x="19264" y="511335"/>
                </a:cubicBezTo>
                <a:cubicBezTo>
                  <a:pt x="14502" y="591768"/>
                  <a:pt x="17676" y="503398"/>
                  <a:pt x="25614" y="482760"/>
                </a:cubicBezTo>
                <a:cubicBezTo>
                  <a:pt x="33551" y="462123"/>
                  <a:pt x="69006" y="382748"/>
                  <a:pt x="66889" y="387510"/>
                </a:cubicBezTo>
                <a:cubicBezTo>
                  <a:pt x="64772" y="392272"/>
                  <a:pt x="24026" y="490168"/>
                  <a:pt x="12914" y="511335"/>
                </a:cubicBezTo>
                <a:cubicBezTo>
                  <a:pt x="1801" y="532502"/>
                  <a:pt x="-844" y="489639"/>
                  <a:pt x="214" y="514510"/>
                </a:cubicBezTo>
                <a:cubicBezTo>
                  <a:pt x="1272" y="539381"/>
                  <a:pt x="16089" y="644685"/>
                  <a:pt x="19264" y="660560"/>
                </a:cubicBezTo>
                <a:cubicBezTo>
                  <a:pt x="22439" y="676435"/>
                  <a:pt x="17676" y="634631"/>
                  <a:pt x="19264" y="609760"/>
                </a:cubicBezTo>
                <a:cubicBezTo>
                  <a:pt x="20851" y="584889"/>
                  <a:pt x="19264" y="563722"/>
                  <a:pt x="28789" y="511335"/>
                </a:cubicBezTo>
                <a:cubicBezTo>
                  <a:pt x="38314" y="458948"/>
                  <a:pt x="78002" y="304960"/>
                  <a:pt x="76414" y="295435"/>
                </a:cubicBezTo>
                <a:cubicBezTo>
                  <a:pt x="74827" y="285910"/>
                  <a:pt x="22439" y="499164"/>
                  <a:pt x="19264" y="454185"/>
                </a:cubicBezTo>
                <a:cubicBezTo>
                  <a:pt x="16089" y="409206"/>
                  <a:pt x="54189" y="-9365"/>
                  <a:pt x="54189" y="1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2A6AAA2A-2766-C0B3-3E13-546E7456EB45}"/>
              </a:ext>
            </a:extLst>
          </p:cNvPr>
          <p:cNvSpPr/>
          <p:nvPr/>
        </p:nvSpPr>
        <p:spPr>
          <a:xfrm>
            <a:off x="6797775" y="1050271"/>
            <a:ext cx="921581" cy="392884"/>
          </a:xfrm>
          <a:custGeom>
            <a:avLst/>
            <a:gdLst>
              <a:gd name="connsiteX0" fmla="*/ 22125 w 921581"/>
              <a:gd name="connsiteY0" fmla="*/ 378479 h 392884"/>
              <a:gd name="connsiteX1" fmla="*/ 603150 w 921581"/>
              <a:gd name="connsiteY1" fmla="*/ 10179 h 392884"/>
              <a:gd name="connsiteX2" fmla="*/ 472975 w 921581"/>
              <a:gd name="connsiteY2" fmla="*/ 105429 h 392884"/>
              <a:gd name="connsiteX3" fmla="*/ 669825 w 921581"/>
              <a:gd name="connsiteY3" fmla="*/ 130829 h 392884"/>
              <a:gd name="connsiteX4" fmla="*/ 599975 w 921581"/>
              <a:gd name="connsiteY4" fmla="*/ 134004 h 392884"/>
              <a:gd name="connsiteX5" fmla="*/ 498375 w 921581"/>
              <a:gd name="connsiteY5" fmla="*/ 162579 h 392884"/>
              <a:gd name="connsiteX6" fmla="*/ 920650 w 921581"/>
              <a:gd name="connsiteY6" fmla="*/ 143529 h 392884"/>
              <a:gd name="connsiteX7" fmla="*/ 606325 w 921581"/>
              <a:gd name="connsiteY7" fmla="*/ 162579 h 392884"/>
              <a:gd name="connsiteX8" fmla="*/ 412650 w 921581"/>
              <a:gd name="connsiteY8" fmla="*/ 159404 h 392884"/>
              <a:gd name="connsiteX9" fmla="*/ 114200 w 921581"/>
              <a:gd name="connsiteY9" fmla="*/ 187979 h 392884"/>
              <a:gd name="connsiteX10" fmla="*/ 311050 w 921581"/>
              <a:gd name="connsiteY10" fmla="*/ 181629 h 392884"/>
              <a:gd name="connsiteX11" fmla="*/ 184050 w 921581"/>
              <a:gd name="connsiteY11" fmla="*/ 245129 h 392884"/>
              <a:gd name="connsiteX12" fmla="*/ 126900 w 921581"/>
              <a:gd name="connsiteY12" fmla="*/ 311804 h 392884"/>
              <a:gd name="connsiteX13" fmla="*/ 22125 w 921581"/>
              <a:gd name="connsiteY13" fmla="*/ 378479 h 39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1581" h="392884">
                <a:moveTo>
                  <a:pt x="22125" y="378479"/>
                </a:moveTo>
                <a:lnTo>
                  <a:pt x="603150" y="10179"/>
                </a:lnTo>
                <a:cubicBezTo>
                  <a:pt x="678292" y="-35329"/>
                  <a:pt x="461863" y="85321"/>
                  <a:pt x="472975" y="105429"/>
                </a:cubicBezTo>
                <a:cubicBezTo>
                  <a:pt x="484087" y="125537"/>
                  <a:pt x="648658" y="126067"/>
                  <a:pt x="669825" y="130829"/>
                </a:cubicBezTo>
                <a:cubicBezTo>
                  <a:pt x="690992" y="135591"/>
                  <a:pt x="628550" y="128712"/>
                  <a:pt x="599975" y="134004"/>
                </a:cubicBezTo>
                <a:cubicBezTo>
                  <a:pt x="571400" y="139296"/>
                  <a:pt x="444929" y="160992"/>
                  <a:pt x="498375" y="162579"/>
                </a:cubicBezTo>
                <a:cubicBezTo>
                  <a:pt x="551821" y="164166"/>
                  <a:pt x="902658" y="143529"/>
                  <a:pt x="920650" y="143529"/>
                </a:cubicBezTo>
                <a:cubicBezTo>
                  <a:pt x="938642" y="143529"/>
                  <a:pt x="690992" y="159933"/>
                  <a:pt x="606325" y="162579"/>
                </a:cubicBezTo>
                <a:cubicBezTo>
                  <a:pt x="521658" y="165225"/>
                  <a:pt x="494671" y="155171"/>
                  <a:pt x="412650" y="159404"/>
                </a:cubicBezTo>
                <a:cubicBezTo>
                  <a:pt x="330629" y="163637"/>
                  <a:pt x="131133" y="184275"/>
                  <a:pt x="114200" y="187979"/>
                </a:cubicBezTo>
                <a:cubicBezTo>
                  <a:pt x="97267" y="191683"/>
                  <a:pt x="299408" y="172104"/>
                  <a:pt x="311050" y="181629"/>
                </a:cubicBezTo>
                <a:cubicBezTo>
                  <a:pt x="322692" y="191154"/>
                  <a:pt x="214742" y="223433"/>
                  <a:pt x="184050" y="245129"/>
                </a:cubicBezTo>
                <a:cubicBezTo>
                  <a:pt x="153358" y="266825"/>
                  <a:pt x="153358" y="290637"/>
                  <a:pt x="126900" y="311804"/>
                </a:cubicBezTo>
                <a:cubicBezTo>
                  <a:pt x="100442" y="332971"/>
                  <a:pt x="-57250" y="428750"/>
                  <a:pt x="22125" y="3784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0DC1EBD8-C1AE-1E97-7627-797FADCFF8D8}"/>
              </a:ext>
            </a:extLst>
          </p:cNvPr>
          <p:cNvSpPr/>
          <p:nvPr/>
        </p:nvSpPr>
        <p:spPr>
          <a:xfrm>
            <a:off x="6637490" y="631376"/>
            <a:ext cx="582820" cy="664584"/>
          </a:xfrm>
          <a:custGeom>
            <a:avLst/>
            <a:gdLst>
              <a:gd name="connsiteX0" fmla="*/ 582460 w 582820"/>
              <a:gd name="connsiteY0" fmla="*/ 449 h 664584"/>
              <a:gd name="connsiteX1" fmla="*/ 90335 w 582820"/>
              <a:gd name="connsiteY1" fmla="*/ 225874 h 664584"/>
              <a:gd name="connsiteX2" fmla="*/ 134785 w 582820"/>
              <a:gd name="connsiteY2" fmla="*/ 209999 h 664584"/>
              <a:gd name="connsiteX3" fmla="*/ 7785 w 582820"/>
              <a:gd name="connsiteY3" fmla="*/ 371924 h 664584"/>
              <a:gd name="connsiteX4" fmla="*/ 17310 w 582820"/>
              <a:gd name="connsiteY4" fmla="*/ 387799 h 664584"/>
              <a:gd name="connsiteX5" fmla="*/ 45885 w 582820"/>
              <a:gd name="connsiteY5" fmla="*/ 664024 h 664584"/>
              <a:gd name="connsiteX6" fmla="*/ 23660 w 582820"/>
              <a:gd name="connsiteY6" fmla="*/ 457649 h 664584"/>
              <a:gd name="connsiteX7" fmla="*/ 23660 w 582820"/>
              <a:gd name="connsiteY7" fmla="*/ 394149 h 664584"/>
              <a:gd name="connsiteX8" fmla="*/ 128435 w 582820"/>
              <a:gd name="connsiteY8" fmla="*/ 209999 h 664584"/>
              <a:gd name="connsiteX9" fmla="*/ 277660 w 582820"/>
              <a:gd name="connsiteY9" fmla="*/ 70299 h 664584"/>
              <a:gd name="connsiteX10" fmla="*/ 141135 w 582820"/>
              <a:gd name="connsiteY10" fmla="*/ 178249 h 664584"/>
              <a:gd name="connsiteX11" fmla="*/ 318935 w 582820"/>
              <a:gd name="connsiteY11" fmla="*/ 95699 h 664584"/>
              <a:gd name="connsiteX12" fmla="*/ 172885 w 582820"/>
              <a:gd name="connsiteY12" fmla="*/ 165549 h 664584"/>
              <a:gd name="connsiteX13" fmla="*/ 582460 w 582820"/>
              <a:gd name="connsiteY13" fmla="*/ 449 h 66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20" h="664584">
                <a:moveTo>
                  <a:pt x="582460" y="449"/>
                </a:moveTo>
                <a:cubicBezTo>
                  <a:pt x="568702" y="10503"/>
                  <a:pt x="164947" y="190949"/>
                  <a:pt x="90335" y="225874"/>
                </a:cubicBezTo>
                <a:cubicBezTo>
                  <a:pt x="15723" y="260799"/>
                  <a:pt x="148543" y="185657"/>
                  <a:pt x="134785" y="209999"/>
                </a:cubicBezTo>
                <a:cubicBezTo>
                  <a:pt x="121027" y="234341"/>
                  <a:pt x="27364" y="342291"/>
                  <a:pt x="7785" y="371924"/>
                </a:cubicBezTo>
                <a:cubicBezTo>
                  <a:pt x="-11794" y="401557"/>
                  <a:pt x="10960" y="339116"/>
                  <a:pt x="17310" y="387799"/>
                </a:cubicBezTo>
                <a:cubicBezTo>
                  <a:pt x="23660" y="436482"/>
                  <a:pt x="44827" y="652382"/>
                  <a:pt x="45885" y="664024"/>
                </a:cubicBezTo>
                <a:cubicBezTo>
                  <a:pt x="46943" y="675666"/>
                  <a:pt x="27364" y="502628"/>
                  <a:pt x="23660" y="457649"/>
                </a:cubicBezTo>
                <a:cubicBezTo>
                  <a:pt x="19956" y="412670"/>
                  <a:pt x="6197" y="435424"/>
                  <a:pt x="23660" y="394149"/>
                </a:cubicBezTo>
                <a:cubicBezTo>
                  <a:pt x="41122" y="352874"/>
                  <a:pt x="86102" y="263974"/>
                  <a:pt x="128435" y="209999"/>
                </a:cubicBezTo>
                <a:cubicBezTo>
                  <a:pt x="170768" y="156024"/>
                  <a:pt x="275543" y="75591"/>
                  <a:pt x="277660" y="70299"/>
                </a:cubicBezTo>
                <a:cubicBezTo>
                  <a:pt x="279777" y="65007"/>
                  <a:pt x="134256" y="174016"/>
                  <a:pt x="141135" y="178249"/>
                </a:cubicBezTo>
                <a:cubicBezTo>
                  <a:pt x="148014" y="182482"/>
                  <a:pt x="313643" y="97816"/>
                  <a:pt x="318935" y="95699"/>
                </a:cubicBezTo>
                <a:cubicBezTo>
                  <a:pt x="324227" y="93582"/>
                  <a:pt x="133727" y="178778"/>
                  <a:pt x="172885" y="165549"/>
                </a:cubicBezTo>
                <a:cubicBezTo>
                  <a:pt x="212043" y="152320"/>
                  <a:pt x="596218" y="-9605"/>
                  <a:pt x="582460" y="4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E28151E7-B930-96EC-BF35-4A2886718111}"/>
              </a:ext>
            </a:extLst>
          </p:cNvPr>
          <p:cNvSpPr/>
          <p:nvPr/>
        </p:nvSpPr>
        <p:spPr>
          <a:xfrm>
            <a:off x="6131878" y="764595"/>
            <a:ext cx="313182" cy="269076"/>
          </a:xfrm>
          <a:custGeom>
            <a:avLst/>
            <a:gdLst>
              <a:gd name="connsiteX0" fmla="*/ 310197 w 313182"/>
              <a:gd name="connsiteY0" fmla="*/ 580 h 269076"/>
              <a:gd name="connsiteX1" fmla="*/ 5397 w 313182"/>
              <a:gd name="connsiteY1" fmla="*/ 140280 h 269076"/>
              <a:gd name="connsiteX2" fmla="*/ 119697 w 313182"/>
              <a:gd name="connsiteY2" fmla="*/ 92655 h 269076"/>
              <a:gd name="connsiteX3" fmla="*/ 176847 w 313182"/>
              <a:gd name="connsiteY3" fmla="*/ 99005 h 269076"/>
              <a:gd name="connsiteX4" fmla="*/ 278447 w 313182"/>
              <a:gd name="connsiteY4" fmla="*/ 267280 h 269076"/>
              <a:gd name="connsiteX5" fmla="*/ 218122 w 313182"/>
              <a:gd name="connsiteY5" fmla="*/ 181555 h 269076"/>
              <a:gd name="connsiteX6" fmla="*/ 192722 w 313182"/>
              <a:gd name="connsiteY6" fmla="*/ 83130 h 269076"/>
              <a:gd name="connsiteX7" fmla="*/ 164147 w 313182"/>
              <a:gd name="connsiteY7" fmla="*/ 89480 h 269076"/>
              <a:gd name="connsiteX8" fmla="*/ 310197 w 313182"/>
              <a:gd name="connsiteY8" fmla="*/ 580 h 26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182" h="269076">
                <a:moveTo>
                  <a:pt x="310197" y="580"/>
                </a:moveTo>
                <a:cubicBezTo>
                  <a:pt x="283739" y="9047"/>
                  <a:pt x="37147" y="124934"/>
                  <a:pt x="5397" y="140280"/>
                </a:cubicBezTo>
                <a:cubicBezTo>
                  <a:pt x="-26353" y="155626"/>
                  <a:pt x="91122" y="99534"/>
                  <a:pt x="119697" y="92655"/>
                </a:cubicBezTo>
                <a:cubicBezTo>
                  <a:pt x="148272" y="85776"/>
                  <a:pt x="150389" y="69901"/>
                  <a:pt x="176847" y="99005"/>
                </a:cubicBezTo>
                <a:cubicBezTo>
                  <a:pt x="203305" y="128109"/>
                  <a:pt x="271568" y="253522"/>
                  <a:pt x="278447" y="267280"/>
                </a:cubicBezTo>
                <a:cubicBezTo>
                  <a:pt x="285326" y="281038"/>
                  <a:pt x="232409" y="212247"/>
                  <a:pt x="218122" y="181555"/>
                </a:cubicBezTo>
                <a:cubicBezTo>
                  <a:pt x="203835" y="150863"/>
                  <a:pt x="201718" y="98476"/>
                  <a:pt x="192722" y="83130"/>
                </a:cubicBezTo>
                <a:cubicBezTo>
                  <a:pt x="183726" y="67784"/>
                  <a:pt x="149330" y="100063"/>
                  <a:pt x="164147" y="89480"/>
                </a:cubicBezTo>
                <a:cubicBezTo>
                  <a:pt x="178964" y="78897"/>
                  <a:pt x="336655" y="-7887"/>
                  <a:pt x="310197" y="5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18B90479-0B5F-B363-D4C9-64F80374E556}"/>
              </a:ext>
            </a:extLst>
          </p:cNvPr>
          <p:cNvSpPr/>
          <p:nvPr/>
        </p:nvSpPr>
        <p:spPr>
          <a:xfrm>
            <a:off x="6024464" y="1701244"/>
            <a:ext cx="36643" cy="180039"/>
          </a:xfrm>
          <a:custGeom>
            <a:avLst/>
            <a:gdLst>
              <a:gd name="connsiteX0" fmla="*/ 36611 w 36643"/>
              <a:gd name="connsiteY0" fmla="*/ 556 h 180039"/>
              <a:gd name="connsiteX1" fmla="*/ 1686 w 36643"/>
              <a:gd name="connsiteY1" fmla="*/ 175181 h 180039"/>
              <a:gd name="connsiteX2" fmla="*/ 8036 w 36643"/>
              <a:gd name="connsiteY2" fmla="*/ 121206 h 180039"/>
              <a:gd name="connsiteX3" fmla="*/ 36611 w 36643"/>
              <a:gd name="connsiteY3" fmla="*/ 556 h 18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43" h="180039">
                <a:moveTo>
                  <a:pt x="36611" y="556"/>
                </a:moveTo>
                <a:cubicBezTo>
                  <a:pt x="35553" y="9552"/>
                  <a:pt x="6448" y="155073"/>
                  <a:pt x="1686" y="175181"/>
                </a:cubicBezTo>
                <a:cubicBezTo>
                  <a:pt x="-3076" y="195289"/>
                  <a:pt x="3274" y="148193"/>
                  <a:pt x="8036" y="121206"/>
                </a:cubicBezTo>
                <a:cubicBezTo>
                  <a:pt x="12798" y="94219"/>
                  <a:pt x="37669" y="-8440"/>
                  <a:pt x="36611" y="5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2D44E2CD-7F04-C891-8A21-2BC8D38175A0}"/>
              </a:ext>
            </a:extLst>
          </p:cNvPr>
          <p:cNvSpPr/>
          <p:nvPr/>
        </p:nvSpPr>
        <p:spPr>
          <a:xfrm>
            <a:off x="5791194" y="2076430"/>
            <a:ext cx="104807" cy="311248"/>
          </a:xfrm>
          <a:custGeom>
            <a:avLst/>
            <a:gdLst>
              <a:gd name="connsiteX0" fmla="*/ 104781 w 104807"/>
              <a:gd name="connsiteY0" fmla="*/ 20 h 311248"/>
              <a:gd name="connsiteX1" fmla="*/ 19056 w 104807"/>
              <a:gd name="connsiteY1" fmla="*/ 212745 h 311248"/>
              <a:gd name="connsiteX2" fmla="*/ 3181 w 104807"/>
              <a:gd name="connsiteY2" fmla="*/ 311170 h 311248"/>
              <a:gd name="connsiteX3" fmla="*/ 9531 w 104807"/>
              <a:gd name="connsiteY3" fmla="*/ 225445 h 311248"/>
              <a:gd name="connsiteX4" fmla="*/ 104781 w 104807"/>
              <a:gd name="connsiteY4" fmla="*/ 20 h 31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07" h="311248">
                <a:moveTo>
                  <a:pt x="104781" y="20"/>
                </a:moveTo>
                <a:cubicBezTo>
                  <a:pt x="106369" y="-2097"/>
                  <a:pt x="35989" y="160887"/>
                  <a:pt x="19056" y="212745"/>
                </a:cubicBezTo>
                <a:cubicBezTo>
                  <a:pt x="2123" y="264603"/>
                  <a:pt x="4769" y="309053"/>
                  <a:pt x="3181" y="311170"/>
                </a:cubicBezTo>
                <a:cubicBezTo>
                  <a:pt x="1593" y="313287"/>
                  <a:pt x="-5815" y="272012"/>
                  <a:pt x="9531" y="225445"/>
                </a:cubicBezTo>
                <a:cubicBezTo>
                  <a:pt x="24877" y="178878"/>
                  <a:pt x="103193" y="2137"/>
                  <a:pt x="104781" y="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7D6C2F54-1EDF-97D5-50AF-4598ED547F21}"/>
              </a:ext>
            </a:extLst>
          </p:cNvPr>
          <p:cNvSpPr/>
          <p:nvPr/>
        </p:nvSpPr>
        <p:spPr>
          <a:xfrm>
            <a:off x="5741690" y="2602821"/>
            <a:ext cx="24122" cy="513568"/>
          </a:xfrm>
          <a:custGeom>
            <a:avLst/>
            <a:gdLst>
              <a:gd name="connsiteX0" fmla="*/ 5060 w 24122"/>
              <a:gd name="connsiteY0" fmla="*/ 13379 h 513568"/>
              <a:gd name="connsiteX1" fmla="*/ 24110 w 24122"/>
              <a:gd name="connsiteY1" fmla="*/ 511854 h 513568"/>
              <a:gd name="connsiteX2" fmla="*/ 1885 w 24122"/>
              <a:gd name="connsiteY2" fmla="*/ 172129 h 513568"/>
              <a:gd name="connsiteX3" fmla="*/ 5060 w 24122"/>
              <a:gd name="connsiteY3" fmla="*/ 13379 h 51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2" h="513568">
                <a:moveTo>
                  <a:pt x="5060" y="13379"/>
                </a:moveTo>
                <a:cubicBezTo>
                  <a:pt x="8764" y="70000"/>
                  <a:pt x="24639" y="485396"/>
                  <a:pt x="24110" y="511854"/>
                </a:cubicBezTo>
                <a:cubicBezTo>
                  <a:pt x="23581" y="538312"/>
                  <a:pt x="6118" y="250975"/>
                  <a:pt x="1885" y="172129"/>
                </a:cubicBezTo>
                <a:cubicBezTo>
                  <a:pt x="-2348" y="93283"/>
                  <a:pt x="1356" y="-43242"/>
                  <a:pt x="5060" y="133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9A0FAF07-1D1D-ECBD-C0E7-B2FA22B55CF2}"/>
              </a:ext>
            </a:extLst>
          </p:cNvPr>
          <p:cNvSpPr/>
          <p:nvPr/>
        </p:nvSpPr>
        <p:spPr>
          <a:xfrm>
            <a:off x="6828841" y="2026814"/>
            <a:ext cx="173280" cy="46523"/>
          </a:xfrm>
          <a:custGeom>
            <a:avLst/>
            <a:gdLst>
              <a:gd name="connsiteX0" fmla="*/ 584 w 173280"/>
              <a:gd name="connsiteY0" fmla="*/ 46461 h 46523"/>
              <a:gd name="connsiteX1" fmla="*/ 168859 w 173280"/>
              <a:gd name="connsiteY1" fmla="*/ 2011 h 46523"/>
              <a:gd name="connsiteX2" fmla="*/ 114884 w 173280"/>
              <a:gd name="connsiteY2" fmla="*/ 11536 h 46523"/>
              <a:gd name="connsiteX3" fmla="*/ 584 w 173280"/>
              <a:gd name="connsiteY3" fmla="*/ 46461 h 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80" h="46523">
                <a:moveTo>
                  <a:pt x="584" y="46461"/>
                </a:moveTo>
                <a:cubicBezTo>
                  <a:pt x="9580" y="44874"/>
                  <a:pt x="149809" y="7832"/>
                  <a:pt x="168859" y="2011"/>
                </a:cubicBezTo>
                <a:cubicBezTo>
                  <a:pt x="187909" y="-3810"/>
                  <a:pt x="140813" y="4128"/>
                  <a:pt x="114884" y="11536"/>
                </a:cubicBezTo>
                <a:cubicBezTo>
                  <a:pt x="88955" y="18944"/>
                  <a:pt x="-8412" y="48048"/>
                  <a:pt x="584" y="464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B9953E86-FB0F-14E3-0A2C-285AD1B78E4B}"/>
              </a:ext>
            </a:extLst>
          </p:cNvPr>
          <p:cNvSpPr/>
          <p:nvPr/>
        </p:nvSpPr>
        <p:spPr>
          <a:xfrm>
            <a:off x="7058021" y="2092267"/>
            <a:ext cx="74425" cy="156067"/>
          </a:xfrm>
          <a:custGeom>
            <a:avLst/>
            <a:gdLst>
              <a:gd name="connsiteX0" fmla="*/ 4 w 74425"/>
              <a:gd name="connsiteY0" fmla="*/ 58 h 156067"/>
              <a:gd name="connsiteX1" fmla="*/ 60329 w 74425"/>
              <a:gd name="connsiteY1" fmla="*/ 152458 h 156067"/>
              <a:gd name="connsiteX2" fmla="*/ 60329 w 74425"/>
              <a:gd name="connsiteY2" fmla="*/ 111183 h 156067"/>
              <a:gd name="connsiteX3" fmla="*/ 73029 w 74425"/>
              <a:gd name="connsiteY3" fmla="*/ 146108 h 156067"/>
              <a:gd name="connsiteX4" fmla="*/ 73029 w 74425"/>
              <a:gd name="connsiteY4" fmla="*/ 79433 h 156067"/>
              <a:gd name="connsiteX5" fmla="*/ 63504 w 74425"/>
              <a:gd name="connsiteY5" fmla="*/ 133408 h 156067"/>
              <a:gd name="connsiteX6" fmla="*/ 4 w 74425"/>
              <a:gd name="connsiteY6" fmla="*/ 58 h 15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25" h="156067">
                <a:moveTo>
                  <a:pt x="4" y="58"/>
                </a:moveTo>
                <a:cubicBezTo>
                  <a:pt x="-525" y="3233"/>
                  <a:pt x="50275" y="133937"/>
                  <a:pt x="60329" y="152458"/>
                </a:cubicBezTo>
                <a:cubicBezTo>
                  <a:pt x="70383" y="170979"/>
                  <a:pt x="58212" y="112241"/>
                  <a:pt x="60329" y="111183"/>
                </a:cubicBezTo>
                <a:cubicBezTo>
                  <a:pt x="62446" y="110125"/>
                  <a:pt x="70912" y="151400"/>
                  <a:pt x="73029" y="146108"/>
                </a:cubicBezTo>
                <a:cubicBezTo>
                  <a:pt x="75146" y="140816"/>
                  <a:pt x="74617" y="81550"/>
                  <a:pt x="73029" y="79433"/>
                </a:cubicBezTo>
                <a:cubicBezTo>
                  <a:pt x="71441" y="77316"/>
                  <a:pt x="74087" y="142933"/>
                  <a:pt x="63504" y="133408"/>
                </a:cubicBezTo>
                <a:cubicBezTo>
                  <a:pt x="52921" y="123883"/>
                  <a:pt x="533" y="-3117"/>
                  <a:pt x="4" y="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7B9A40A2-B7AB-2A15-30C6-200C68A08534}"/>
              </a:ext>
            </a:extLst>
          </p:cNvPr>
          <p:cNvSpPr/>
          <p:nvPr/>
        </p:nvSpPr>
        <p:spPr>
          <a:xfrm>
            <a:off x="6835775" y="1527175"/>
            <a:ext cx="19151" cy="196901"/>
          </a:xfrm>
          <a:custGeom>
            <a:avLst/>
            <a:gdLst>
              <a:gd name="connsiteX0" fmla="*/ 3175 w 19151"/>
              <a:gd name="connsiteY0" fmla="*/ 0 h 196901"/>
              <a:gd name="connsiteX1" fmla="*/ 19050 w 19151"/>
              <a:gd name="connsiteY1" fmla="*/ 174625 h 196901"/>
              <a:gd name="connsiteX2" fmla="*/ 0 w 19151"/>
              <a:gd name="connsiteY2" fmla="*/ 193675 h 196901"/>
              <a:gd name="connsiteX3" fmla="*/ 19050 w 19151"/>
              <a:gd name="connsiteY3" fmla="*/ 174625 h 196901"/>
              <a:gd name="connsiteX4" fmla="*/ 3175 w 19151"/>
              <a:gd name="connsiteY4" fmla="*/ 0 h 19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1" h="196901">
                <a:moveTo>
                  <a:pt x="3175" y="0"/>
                </a:moveTo>
                <a:lnTo>
                  <a:pt x="19050" y="174625"/>
                </a:lnTo>
                <a:cubicBezTo>
                  <a:pt x="18521" y="206904"/>
                  <a:pt x="0" y="193675"/>
                  <a:pt x="0" y="193675"/>
                </a:cubicBezTo>
                <a:cubicBezTo>
                  <a:pt x="0" y="193675"/>
                  <a:pt x="17463" y="208492"/>
                  <a:pt x="19050" y="174625"/>
                </a:cubicBezTo>
                <a:cubicBezTo>
                  <a:pt x="20637" y="140758"/>
                  <a:pt x="3175" y="0"/>
                  <a:pt x="317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62129C63-586A-EED5-6994-55306AD58B2E}"/>
              </a:ext>
            </a:extLst>
          </p:cNvPr>
          <p:cNvSpPr/>
          <p:nvPr/>
        </p:nvSpPr>
        <p:spPr>
          <a:xfrm>
            <a:off x="6094762" y="2248162"/>
            <a:ext cx="274311" cy="235809"/>
          </a:xfrm>
          <a:custGeom>
            <a:avLst/>
            <a:gdLst>
              <a:gd name="connsiteX0" fmla="*/ 1238 w 274311"/>
              <a:gd name="connsiteY0" fmla="*/ 234688 h 235809"/>
              <a:gd name="connsiteX1" fmla="*/ 271113 w 274311"/>
              <a:gd name="connsiteY1" fmla="*/ 2913 h 235809"/>
              <a:gd name="connsiteX2" fmla="*/ 156813 w 274311"/>
              <a:gd name="connsiteY2" fmla="*/ 98163 h 235809"/>
              <a:gd name="connsiteX3" fmla="*/ 169513 w 274311"/>
              <a:gd name="connsiteY3" fmla="*/ 91813 h 235809"/>
              <a:gd name="connsiteX4" fmla="*/ 1238 w 274311"/>
              <a:gd name="connsiteY4" fmla="*/ 234688 h 23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11" h="235809">
                <a:moveTo>
                  <a:pt x="1238" y="234688"/>
                </a:moveTo>
                <a:cubicBezTo>
                  <a:pt x="18171" y="219871"/>
                  <a:pt x="245184" y="25667"/>
                  <a:pt x="271113" y="2913"/>
                </a:cubicBezTo>
                <a:cubicBezTo>
                  <a:pt x="297042" y="-19841"/>
                  <a:pt x="156813" y="98163"/>
                  <a:pt x="156813" y="98163"/>
                </a:cubicBezTo>
                <a:cubicBezTo>
                  <a:pt x="139880" y="112980"/>
                  <a:pt x="192796" y="70646"/>
                  <a:pt x="169513" y="91813"/>
                </a:cubicBezTo>
                <a:cubicBezTo>
                  <a:pt x="146230" y="112980"/>
                  <a:pt x="-15695" y="249505"/>
                  <a:pt x="1238" y="2346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7480452D-7744-214B-1D74-10C27D1ABBE4}"/>
              </a:ext>
            </a:extLst>
          </p:cNvPr>
          <p:cNvSpPr/>
          <p:nvPr/>
        </p:nvSpPr>
        <p:spPr>
          <a:xfrm>
            <a:off x="5905119" y="2673052"/>
            <a:ext cx="83023" cy="154658"/>
          </a:xfrm>
          <a:custGeom>
            <a:avLst/>
            <a:gdLst>
              <a:gd name="connsiteX0" fmla="*/ 82931 w 83023"/>
              <a:gd name="connsiteY0" fmla="*/ 298 h 154658"/>
              <a:gd name="connsiteX1" fmla="*/ 3556 w 83023"/>
              <a:gd name="connsiteY1" fmla="*/ 149523 h 154658"/>
              <a:gd name="connsiteX2" fmla="*/ 19431 w 83023"/>
              <a:gd name="connsiteY2" fmla="*/ 111423 h 154658"/>
              <a:gd name="connsiteX3" fmla="*/ 82931 w 83023"/>
              <a:gd name="connsiteY3" fmla="*/ 298 h 15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23" h="154658">
                <a:moveTo>
                  <a:pt x="82931" y="298"/>
                </a:moveTo>
                <a:cubicBezTo>
                  <a:pt x="80285" y="6648"/>
                  <a:pt x="14139" y="131002"/>
                  <a:pt x="3556" y="149523"/>
                </a:cubicBezTo>
                <a:cubicBezTo>
                  <a:pt x="-7027" y="168044"/>
                  <a:pt x="8319" y="132060"/>
                  <a:pt x="19431" y="111423"/>
                </a:cubicBezTo>
                <a:cubicBezTo>
                  <a:pt x="30543" y="90786"/>
                  <a:pt x="85577" y="-6052"/>
                  <a:pt x="82931" y="2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F1147CE5-4EB1-0A58-CED7-BB4382C7705A}"/>
              </a:ext>
            </a:extLst>
          </p:cNvPr>
          <p:cNvSpPr/>
          <p:nvPr/>
        </p:nvSpPr>
        <p:spPr>
          <a:xfrm>
            <a:off x="5800656" y="2758648"/>
            <a:ext cx="92171" cy="365572"/>
          </a:xfrm>
          <a:custGeom>
            <a:avLst/>
            <a:gdLst>
              <a:gd name="connsiteX0" fmla="*/ 92144 w 92171"/>
              <a:gd name="connsiteY0" fmla="*/ 427 h 365572"/>
              <a:gd name="connsiteX1" fmla="*/ 54044 w 92171"/>
              <a:gd name="connsiteY1" fmla="*/ 159177 h 365572"/>
              <a:gd name="connsiteX2" fmla="*/ 54044 w 92171"/>
              <a:gd name="connsiteY2" fmla="*/ 241727 h 365572"/>
              <a:gd name="connsiteX3" fmla="*/ 69 w 92171"/>
              <a:gd name="connsiteY3" fmla="*/ 365552 h 365572"/>
              <a:gd name="connsiteX4" fmla="*/ 66744 w 92171"/>
              <a:gd name="connsiteY4" fmla="*/ 232202 h 365572"/>
              <a:gd name="connsiteX5" fmla="*/ 54044 w 92171"/>
              <a:gd name="connsiteY5" fmla="*/ 117902 h 365572"/>
              <a:gd name="connsiteX6" fmla="*/ 69919 w 92171"/>
              <a:gd name="connsiteY6" fmla="*/ 206802 h 365572"/>
              <a:gd name="connsiteX7" fmla="*/ 60394 w 92171"/>
              <a:gd name="connsiteY7" fmla="*/ 114727 h 365572"/>
              <a:gd name="connsiteX8" fmla="*/ 92144 w 92171"/>
              <a:gd name="connsiteY8" fmla="*/ 427 h 36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71" h="365572">
                <a:moveTo>
                  <a:pt x="92144" y="427"/>
                </a:moveTo>
                <a:cubicBezTo>
                  <a:pt x="91086" y="7835"/>
                  <a:pt x="60394" y="118960"/>
                  <a:pt x="54044" y="159177"/>
                </a:cubicBezTo>
                <a:cubicBezTo>
                  <a:pt x="47694" y="199394"/>
                  <a:pt x="63040" y="207331"/>
                  <a:pt x="54044" y="241727"/>
                </a:cubicBezTo>
                <a:cubicBezTo>
                  <a:pt x="45048" y="276123"/>
                  <a:pt x="-2048" y="367140"/>
                  <a:pt x="69" y="365552"/>
                </a:cubicBezTo>
                <a:cubicBezTo>
                  <a:pt x="2186" y="363964"/>
                  <a:pt x="57748" y="273477"/>
                  <a:pt x="66744" y="232202"/>
                </a:cubicBezTo>
                <a:cubicBezTo>
                  <a:pt x="75740" y="190927"/>
                  <a:pt x="53515" y="122135"/>
                  <a:pt x="54044" y="117902"/>
                </a:cubicBezTo>
                <a:cubicBezTo>
                  <a:pt x="54573" y="113669"/>
                  <a:pt x="68861" y="207331"/>
                  <a:pt x="69919" y="206802"/>
                </a:cubicBezTo>
                <a:cubicBezTo>
                  <a:pt x="70977" y="206273"/>
                  <a:pt x="57748" y="145419"/>
                  <a:pt x="60394" y="114727"/>
                </a:cubicBezTo>
                <a:cubicBezTo>
                  <a:pt x="63040" y="84035"/>
                  <a:pt x="93202" y="-6981"/>
                  <a:pt x="92144" y="4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6A2257FC-9F67-C4D9-D155-7B6C86F0F99C}"/>
              </a:ext>
            </a:extLst>
          </p:cNvPr>
          <p:cNvSpPr/>
          <p:nvPr/>
        </p:nvSpPr>
        <p:spPr>
          <a:xfrm>
            <a:off x="6384913" y="1717478"/>
            <a:ext cx="23539" cy="232174"/>
          </a:xfrm>
          <a:custGeom>
            <a:avLst/>
            <a:gdLst>
              <a:gd name="connsiteX0" fmla="*/ 12 w 23539"/>
              <a:gd name="connsiteY0" fmla="*/ 197 h 232174"/>
              <a:gd name="connsiteX1" fmla="*/ 19062 w 23539"/>
              <a:gd name="connsiteY1" fmla="*/ 181172 h 232174"/>
              <a:gd name="connsiteX2" fmla="*/ 19062 w 23539"/>
              <a:gd name="connsiteY2" fmla="*/ 231972 h 232174"/>
              <a:gd name="connsiteX3" fmla="*/ 22237 w 23539"/>
              <a:gd name="connsiteY3" fmla="*/ 168472 h 232174"/>
              <a:gd name="connsiteX4" fmla="*/ 22237 w 23539"/>
              <a:gd name="connsiteY4" fmla="*/ 146247 h 232174"/>
              <a:gd name="connsiteX5" fmla="*/ 12 w 23539"/>
              <a:gd name="connsiteY5" fmla="*/ 197 h 23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9" h="232174">
                <a:moveTo>
                  <a:pt x="12" y="197"/>
                </a:moveTo>
                <a:cubicBezTo>
                  <a:pt x="-517" y="6018"/>
                  <a:pt x="15887" y="142543"/>
                  <a:pt x="19062" y="181172"/>
                </a:cubicBezTo>
                <a:cubicBezTo>
                  <a:pt x="22237" y="219801"/>
                  <a:pt x="18533" y="234089"/>
                  <a:pt x="19062" y="231972"/>
                </a:cubicBezTo>
                <a:cubicBezTo>
                  <a:pt x="19591" y="229855"/>
                  <a:pt x="21708" y="182760"/>
                  <a:pt x="22237" y="168472"/>
                </a:cubicBezTo>
                <a:cubicBezTo>
                  <a:pt x="22766" y="154185"/>
                  <a:pt x="24883" y="173764"/>
                  <a:pt x="22237" y="146247"/>
                </a:cubicBezTo>
                <a:cubicBezTo>
                  <a:pt x="19591" y="118730"/>
                  <a:pt x="541" y="-5624"/>
                  <a:pt x="12" y="1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A42199CF-CC46-CC1B-33C8-0FE0DF216B2A}"/>
              </a:ext>
            </a:extLst>
          </p:cNvPr>
          <p:cNvSpPr/>
          <p:nvPr/>
        </p:nvSpPr>
        <p:spPr>
          <a:xfrm>
            <a:off x="5854061" y="3628643"/>
            <a:ext cx="70520" cy="223519"/>
          </a:xfrm>
          <a:custGeom>
            <a:avLst/>
            <a:gdLst>
              <a:gd name="connsiteX0" fmla="*/ 639 w 70520"/>
              <a:gd name="connsiteY0" fmla="*/ 70232 h 223519"/>
              <a:gd name="connsiteX1" fmla="*/ 22864 w 70520"/>
              <a:gd name="connsiteY1" fmla="*/ 124207 h 223519"/>
              <a:gd name="connsiteX2" fmla="*/ 22864 w 70520"/>
              <a:gd name="connsiteY2" fmla="*/ 222632 h 223519"/>
              <a:gd name="connsiteX3" fmla="*/ 35564 w 70520"/>
              <a:gd name="connsiteY3" fmla="*/ 171832 h 223519"/>
              <a:gd name="connsiteX4" fmla="*/ 57789 w 70520"/>
              <a:gd name="connsiteY4" fmla="*/ 155957 h 223519"/>
              <a:gd name="connsiteX5" fmla="*/ 70489 w 70520"/>
              <a:gd name="connsiteY5" fmla="*/ 194057 h 223519"/>
              <a:gd name="connsiteX6" fmla="*/ 60964 w 70520"/>
              <a:gd name="connsiteY6" fmla="*/ 127382 h 223519"/>
              <a:gd name="connsiteX7" fmla="*/ 48264 w 70520"/>
              <a:gd name="connsiteY7" fmla="*/ 382 h 223519"/>
              <a:gd name="connsiteX8" fmla="*/ 51439 w 70520"/>
              <a:gd name="connsiteY8" fmla="*/ 171832 h 223519"/>
              <a:gd name="connsiteX9" fmla="*/ 639 w 70520"/>
              <a:gd name="connsiteY9" fmla="*/ 70232 h 2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20" h="223519">
                <a:moveTo>
                  <a:pt x="639" y="70232"/>
                </a:moveTo>
                <a:cubicBezTo>
                  <a:pt x="-4124" y="62294"/>
                  <a:pt x="19160" y="98807"/>
                  <a:pt x="22864" y="124207"/>
                </a:cubicBezTo>
                <a:cubicBezTo>
                  <a:pt x="26568" y="149607"/>
                  <a:pt x="20747" y="214695"/>
                  <a:pt x="22864" y="222632"/>
                </a:cubicBezTo>
                <a:cubicBezTo>
                  <a:pt x="24981" y="230569"/>
                  <a:pt x="29743" y="182944"/>
                  <a:pt x="35564" y="171832"/>
                </a:cubicBezTo>
                <a:cubicBezTo>
                  <a:pt x="41385" y="160720"/>
                  <a:pt x="51968" y="152253"/>
                  <a:pt x="57789" y="155957"/>
                </a:cubicBezTo>
                <a:cubicBezTo>
                  <a:pt x="63610" y="159661"/>
                  <a:pt x="69960" y="198820"/>
                  <a:pt x="70489" y="194057"/>
                </a:cubicBezTo>
                <a:cubicBezTo>
                  <a:pt x="71018" y="189295"/>
                  <a:pt x="64668" y="159661"/>
                  <a:pt x="60964" y="127382"/>
                </a:cubicBezTo>
                <a:cubicBezTo>
                  <a:pt x="57260" y="95103"/>
                  <a:pt x="49851" y="-7026"/>
                  <a:pt x="48264" y="382"/>
                </a:cubicBezTo>
                <a:cubicBezTo>
                  <a:pt x="46677" y="7790"/>
                  <a:pt x="55143" y="156486"/>
                  <a:pt x="51439" y="171832"/>
                </a:cubicBezTo>
                <a:cubicBezTo>
                  <a:pt x="47735" y="187178"/>
                  <a:pt x="5402" y="78170"/>
                  <a:pt x="639" y="702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D939C7FE-F60F-C8F2-88F4-480638DF92CE}"/>
              </a:ext>
            </a:extLst>
          </p:cNvPr>
          <p:cNvSpPr/>
          <p:nvPr/>
        </p:nvSpPr>
        <p:spPr>
          <a:xfrm>
            <a:off x="6223814" y="4135100"/>
            <a:ext cx="218340" cy="202862"/>
          </a:xfrm>
          <a:custGeom>
            <a:avLst/>
            <a:gdLst>
              <a:gd name="connsiteX0" fmla="*/ 192861 w 218340"/>
              <a:gd name="connsiteY0" fmla="*/ 1925 h 202862"/>
              <a:gd name="connsiteX1" fmla="*/ 5536 w 218340"/>
              <a:gd name="connsiteY1" fmla="*/ 198775 h 202862"/>
              <a:gd name="connsiteX2" fmla="*/ 56336 w 218340"/>
              <a:gd name="connsiteY2" fmla="*/ 132100 h 202862"/>
              <a:gd name="connsiteX3" fmla="*/ 126186 w 218340"/>
              <a:gd name="connsiteY3" fmla="*/ 94000 h 202862"/>
              <a:gd name="connsiteX4" fmla="*/ 161111 w 218340"/>
              <a:gd name="connsiteY4" fmla="*/ 163850 h 202862"/>
              <a:gd name="connsiteX5" fmla="*/ 148411 w 218340"/>
              <a:gd name="connsiteY5" fmla="*/ 135275 h 202862"/>
              <a:gd name="connsiteX6" fmla="*/ 218261 w 218340"/>
              <a:gd name="connsiteY6" fmla="*/ 65425 h 202862"/>
              <a:gd name="connsiteX7" fmla="*/ 161111 w 218340"/>
              <a:gd name="connsiteY7" fmla="*/ 100350 h 202862"/>
              <a:gd name="connsiteX8" fmla="*/ 107136 w 218340"/>
              <a:gd name="connsiteY8" fmla="*/ 97175 h 202862"/>
              <a:gd name="connsiteX9" fmla="*/ 192861 w 218340"/>
              <a:gd name="connsiteY9" fmla="*/ 1925 h 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340" h="202862">
                <a:moveTo>
                  <a:pt x="192861" y="1925"/>
                </a:moveTo>
                <a:cubicBezTo>
                  <a:pt x="175928" y="18858"/>
                  <a:pt x="28290" y="177079"/>
                  <a:pt x="5536" y="198775"/>
                </a:cubicBezTo>
                <a:cubicBezTo>
                  <a:pt x="-17218" y="220471"/>
                  <a:pt x="36228" y="149562"/>
                  <a:pt x="56336" y="132100"/>
                </a:cubicBezTo>
                <a:cubicBezTo>
                  <a:pt x="76444" y="114638"/>
                  <a:pt x="108724" y="88708"/>
                  <a:pt x="126186" y="94000"/>
                </a:cubicBezTo>
                <a:cubicBezTo>
                  <a:pt x="143648" y="99292"/>
                  <a:pt x="157407" y="156971"/>
                  <a:pt x="161111" y="163850"/>
                </a:cubicBezTo>
                <a:cubicBezTo>
                  <a:pt x="164815" y="170729"/>
                  <a:pt x="138886" y="151679"/>
                  <a:pt x="148411" y="135275"/>
                </a:cubicBezTo>
                <a:cubicBezTo>
                  <a:pt x="157936" y="118871"/>
                  <a:pt x="216144" y="71246"/>
                  <a:pt x="218261" y="65425"/>
                </a:cubicBezTo>
                <a:cubicBezTo>
                  <a:pt x="220378" y="59604"/>
                  <a:pt x="179632" y="95058"/>
                  <a:pt x="161111" y="100350"/>
                </a:cubicBezTo>
                <a:cubicBezTo>
                  <a:pt x="142590" y="105642"/>
                  <a:pt x="106078" y="109346"/>
                  <a:pt x="107136" y="97175"/>
                </a:cubicBezTo>
                <a:cubicBezTo>
                  <a:pt x="108194" y="85004"/>
                  <a:pt x="209794" y="-15008"/>
                  <a:pt x="192861" y="19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9C19F5D1-4513-AF03-7970-1109B02A7ECB}"/>
              </a:ext>
            </a:extLst>
          </p:cNvPr>
          <p:cNvSpPr/>
          <p:nvPr/>
        </p:nvSpPr>
        <p:spPr>
          <a:xfrm>
            <a:off x="5904009" y="4342529"/>
            <a:ext cx="313552" cy="126404"/>
          </a:xfrm>
          <a:custGeom>
            <a:avLst/>
            <a:gdLst>
              <a:gd name="connsiteX0" fmla="*/ 312641 w 313552"/>
              <a:gd name="connsiteY0" fmla="*/ 871 h 126404"/>
              <a:gd name="connsiteX1" fmla="*/ 11016 w 313552"/>
              <a:gd name="connsiteY1" fmla="*/ 115171 h 126404"/>
              <a:gd name="connsiteX2" fmla="*/ 61816 w 313552"/>
              <a:gd name="connsiteY2" fmla="*/ 99296 h 126404"/>
              <a:gd name="connsiteX3" fmla="*/ 23716 w 313552"/>
              <a:gd name="connsiteY3" fmla="*/ 124696 h 126404"/>
              <a:gd name="connsiteX4" fmla="*/ 141191 w 313552"/>
              <a:gd name="connsiteY4" fmla="*/ 42146 h 126404"/>
              <a:gd name="connsiteX5" fmla="*/ 106266 w 313552"/>
              <a:gd name="connsiteY5" fmla="*/ 61196 h 126404"/>
              <a:gd name="connsiteX6" fmla="*/ 312641 w 313552"/>
              <a:gd name="connsiteY6" fmla="*/ 871 h 12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552" h="126404">
                <a:moveTo>
                  <a:pt x="312641" y="871"/>
                </a:moveTo>
                <a:cubicBezTo>
                  <a:pt x="296766" y="9867"/>
                  <a:pt x="52820" y="98767"/>
                  <a:pt x="11016" y="115171"/>
                </a:cubicBezTo>
                <a:cubicBezTo>
                  <a:pt x="-30788" y="131575"/>
                  <a:pt x="59699" y="97708"/>
                  <a:pt x="61816" y="99296"/>
                </a:cubicBezTo>
                <a:cubicBezTo>
                  <a:pt x="63933" y="100884"/>
                  <a:pt x="10487" y="134221"/>
                  <a:pt x="23716" y="124696"/>
                </a:cubicBezTo>
                <a:cubicBezTo>
                  <a:pt x="36945" y="115171"/>
                  <a:pt x="127433" y="52729"/>
                  <a:pt x="141191" y="42146"/>
                </a:cubicBezTo>
                <a:cubicBezTo>
                  <a:pt x="154949" y="31563"/>
                  <a:pt x="80337" y="67017"/>
                  <a:pt x="106266" y="61196"/>
                </a:cubicBezTo>
                <a:cubicBezTo>
                  <a:pt x="132195" y="55375"/>
                  <a:pt x="328516" y="-8125"/>
                  <a:pt x="312641" y="8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9B014AB4-0F2B-0EFA-4D83-07E8F6628CF5}"/>
              </a:ext>
            </a:extLst>
          </p:cNvPr>
          <p:cNvSpPr/>
          <p:nvPr/>
        </p:nvSpPr>
        <p:spPr>
          <a:xfrm>
            <a:off x="5635625" y="4464050"/>
            <a:ext cx="307975" cy="282575"/>
          </a:xfrm>
          <a:custGeom>
            <a:avLst/>
            <a:gdLst>
              <a:gd name="connsiteX0" fmla="*/ 307975 w 307975"/>
              <a:gd name="connsiteY0" fmla="*/ 0 h 282575"/>
              <a:gd name="connsiteX1" fmla="*/ 34925 w 307975"/>
              <a:gd name="connsiteY1" fmla="*/ 212725 h 282575"/>
              <a:gd name="connsiteX2" fmla="*/ 79375 w 307975"/>
              <a:gd name="connsiteY2" fmla="*/ 200025 h 282575"/>
              <a:gd name="connsiteX3" fmla="*/ 0 w 307975"/>
              <a:gd name="connsiteY3" fmla="*/ 282575 h 282575"/>
              <a:gd name="connsiteX4" fmla="*/ 307975 w 307975"/>
              <a:gd name="connsiteY4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75" h="282575">
                <a:moveTo>
                  <a:pt x="307975" y="0"/>
                </a:moveTo>
                <a:cubicBezTo>
                  <a:pt x="190500" y="89694"/>
                  <a:pt x="73025" y="179388"/>
                  <a:pt x="34925" y="212725"/>
                </a:cubicBezTo>
                <a:cubicBezTo>
                  <a:pt x="-3175" y="246062"/>
                  <a:pt x="85196" y="188383"/>
                  <a:pt x="79375" y="200025"/>
                </a:cubicBezTo>
                <a:cubicBezTo>
                  <a:pt x="73554" y="211667"/>
                  <a:pt x="0" y="282575"/>
                  <a:pt x="0" y="282575"/>
                </a:cubicBezTo>
                <a:lnTo>
                  <a:pt x="30797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E0DBA0F6-1C4E-9CA2-D020-E276BBA78D63}"/>
              </a:ext>
            </a:extLst>
          </p:cNvPr>
          <p:cNvSpPr/>
          <p:nvPr/>
        </p:nvSpPr>
        <p:spPr>
          <a:xfrm>
            <a:off x="5425629" y="4666842"/>
            <a:ext cx="270460" cy="546167"/>
          </a:xfrm>
          <a:custGeom>
            <a:avLst/>
            <a:gdLst>
              <a:gd name="connsiteX0" fmla="*/ 267146 w 270460"/>
              <a:gd name="connsiteY0" fmla="*/ 3583 h 546167"/>
              <a:gd name="connsiteX1" fmla="*/ 70296 w 270460"/>
              <a:gd name="connsiteY1" fmla="*/ 289333 h 546167"/>
              <a:gd name="connsiteX2" fmla="*/ 82996 w 270460"/>
              <a:gd name="connsiteY2" fmla="*/ 276633 h 546167"/>
              <a:gd name="connsiteX3" fmla="*/ 19496 w 270460"/>
              <a:gd name="connsiteY3" fmla="*/ 438558 h 546167"/>
              <a:gd name="connsiteX4" fmla="*/ 3621 w 270460"/>
              <a:gd name="connsiteY4" fmla="*/ 540158 h 546167"/>
              <a:gd name="connsiteX5" fmla="*/ 79821 w 270460"/>
              <a:gd name="connsiteY5" fmla="*/ 260758 h 546167"/>
              <a:gd name="connsiteX6" fmla="*/ 57596 w 270460"/>
              <a:gd name="connsiteY6" fmla="*/ 292508 h 546167"/>
              <a:gd name="connsiteX7" fmla="*/ 213171 w 270460"/>
              <a:gd name="connsiteY7" fmla="*/ 86133 h 546167"/>
              <a:gd name="connsiteX8" fmla="*/ 194121 w 270460"/>
              <a:gd name="connsiteY8" fmla="*/ 124233 h 546167"/>
              <a:gd name="connsiteX9" fmla="*/ 267146 w 270460"/>
              <a:gd name="connsiteY9" fmla="*/ 3583 h 54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460" h="546167">
                <a:moveTo>
                  <a:pt x="267146" y="3583"/>
                </a:moveTo>
                <a:cubicBezTo>
                  <a:pt x="246509" y="31100"/>
                  <a:pt x="70296" y="289333"/>
                  <a:pt x="70296" y="289333"/>
                </a:cubicBezTo>
                <a:cubicBezTo>
                  <a:pt x="39604" y="334841"/>
                  <a:pt x="91463" y="251762"/>
                  <a:pt x="82996" y="276633"/>
                </a:cubicBezTo>
                <a:cubicBezTo>
                  <a:pt x="74529" y="301504"/>
                  <a:pt x="32725" y="394637"/>
                  <a:pt x="19496" y="438558"/>
                </a:cubicBezTo>
                <a:cubicBezTo>
                  <a:pt x="6267" y="482479"/>
                  <a:pt x="-6433" y="569791"/>
                  <a:pt x="3621" y="540158"/>
                </a:cubicBezTo>
                <a:cubicBezTo>
                  <a:pt x="13675" y="510525"/>
                  <a:pt x="70825" y="302033"/>
                  <a:pt x="79821" y="260758"/>
                </a:cubicBezTo>
                <a:cubicBezTo>
                  <a:pt x="88817" y="219483"/>
                  <a:pt x="35371" y="321612"/>
                  <a:pt x="57596" y="292508"/>
                </a:cubicBezTo>
                <a:cubicBezTo>
                  <a:pt x="79821" y="263404"/>
                  <a:pt x="190417" y="114179"/>
                  <a:pt x="213171" y="86133"/>
                </a:cubicBezTo>
                <a:cubicBezTo>
                  <a:pt x="235925" y="58087"/>
                  <a:pt x="182479" y="132700"/>
                  <a:pt x="194121" y="124233"/>
                </a:cubicBezTo>
                <a:cubicBezTo>
                  <a:pt x="205763" y="115766"/>
                  <a:pt x="287783" y="-23934"/>
                  <a:pt x="267146" y="35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D996E79A-776B-046B-37B2-CB1976BBEF80}"/>
              </a:ext>
            </a:extLst>
          </p:cNvPr>
          <p:cNvSpPr/>
          <p:nvPr/>
        </p:nvSpPr>
        <p:spPr>
          <a:xfrm>
            <a:off x="7008101" y="4526170"/>
            <a:ext cx="279178" cy="260071"/>
          </a:xfrm>
          <a:custGeom>
            <a:avLst/>
            <a:gdLst>
              <a:gd name="connsiteX0" fmla="*/ 275349 w 279178"/>
              <a:gd name="connsiteY0" fmla="*/ 4555 h 260071"/>
              <a:gd name="connsiteX1" fmla="*/ 2299 w 279178"/>
              <a:gd name="connsiteY1" fmla="*/ 258555 h 260071"/>
              <a:gd name="connsiteX2" fmla="*/ 151524 w 279178"/>
              <a:gd name="connsiteY2" fmla="*/ 106155 h 260071"/>
              <a:gd name="connsiteX3" fmla="*/ 275349 w 279178"/>
              <a:gd name="connsiteY3" fmla="*/ 4555 h 26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178" h="260071">
                <a:moveTo>
                  <a:pt x="275349" y="4555"/>
                </a:moveTo>
                <a:cubicBezTo>
                  <a:pt x="250478" y="29955"/>
                  <a:pt x="22936" y="241622"/>
                  <a:pt x="2299" y="258555"/>
                </a:cubicBezTo>
                <a:cubicBezTo>
                  <a:pt x="-18339" y="275488"/>
                  <a:pt x="105487" y="145842"/>
                  <a:pt x="151524" y="106155"/>
                </a:cubicBezTo>
                <a:cubicBezTo>
                  <a:pt x="197561" y="66468"/>
                  <a:pt x="300220" y="-20845"/>
                  <a:pt x="275349" y="45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074C5290-7CBC-7B18-0364-A168FA1C802F}"/>
              </a:ext>
            </a:extLst>
          </p:cNvPr>
          <p:cNvSpPr/>
          <p:nvPr/>
        </p:nvSpPr>
        <p:spPr>
          <a:xfrm>
            <a:off x="7337069" y="4644284"/>
            <a:ext cx="179635" cy="201147"/>
          </a:xfrm>
          <a:custGeom>
            <a:avLst/>
            <a:gdLst>
              <a:gd name="connsiteX0" fmla="*/ 178156 w 179635"/>
              <a:gd name="connsiteY0" fmla="*/ 741 h 201147"/>
              <a:gd name="connsiteX1" fmla="*/ 3531 w 179635"/>
              <a:gd name="connsiteY1" fmla="*/ 143616 h 201147"/>
              <a:gd name="connsiteX2" fmla="*/ 67031 w 179635"/>
              <a:gd name="connsiteY2" fmla="*/ 102341 h 201147"/>
              <a:gd name="connsiteX3" fmla="*/ 140056 w 179635"/>
              <a:gd name="connsiteY3" fmla="*/ 57891 h 201147"/>
              <a:gd name="connsiteX4" fmla="*/ 111481 w 179635"/>
              <a:gd name="connsiteY4" fmla="*/ 108691 h 201147"/>
              <a:gd name="connsiteX5" fmla="*/ 54331 w 179635"/>
              <a:gd name="connsiteY5" fmla="*/ 200766 h 201147"/>
              <a:gd name="connsiteX6" fmla="*/ 133706 w 179635"/>
              <a:gd name="connsiteY6" fmla="*/ 70591 h 201147"/>
              <a:gd name="connsiteX7" fmla="*/ 89256 w 179635"/>
              <a:gd name="connsiteY7" fmla="*/ 86466 h 201147"/>
              <a:gd name="connsiteX8" fmla="*/ 178156 w 179635"/>
              <a:gd name="connsiteY8" fmla="*/ 741 h 2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635" h="201147">
                <a:moveTo>
                  <a:pt x="178156" y="741"/>
                </a:moveTo>
                <a:cubicBezTo>
                  <a:pt x="163869" y="10266"/>
                  <a:pt x="22052" y="126683"/>
                  <a:pt x="3531" y="143616"/>
                </a:cubicBezTo>
                <a:cubicBezTo>
                  <a:pt x="-14990" y="160549"/>
                  <a:pt x="44277" y="116629"/>
                  <a:pt x="67031" y="102341"/>
                </a:cubicBezTo>
                <a:cubicBezTo>
                  <a:pt x="89785" y="88054"/>
                  <a:pt x="132648" y="56833"/>
                  <a:pt x="140056" y="57891"/>
                </a:cubicBezTo>
                <a:cubicBezTo>
                  <a:pt x="147464" y="58949"/>
                  <a:pt x="125768" y="84879"/>
                  <a:pt x="111481" y="108691"/>
                </a:cubicBezTo>
                <a:cubicBezTo>
                  <a:pt x="97194" y="132503"/>
                  <a:pt x="50627" y="207116"/>
                  <a:pt x="54331" y="200766"/>
                </a:cubicBezTo>
                <a:cubicBezTo>
                  <a:pt x="58035" y="194416"/>
                  <a:pt x="127885" y="89641"/>
                  <a:pt x="133706" y="70591"/>
                </a:cubicBezTo>
                <a:cubicBezTo>
                  <a:pt x="139527" y="51541"/>
                  <a:pt x="79731" y="96520"/>
                  <a:pt x="89256" y="86466"/>
                </a:cubicBezTo>
                <a:cubicBezTo>
                  <a:pt x="98781" y="76412"/>
                  <a:pt x="192443" y="-8784"/>
                  <a:pt x="178156" y="7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6ED283A3-EBD5-1AFD-9FB8-3D2FCF7CC3EF}"/>
              </a:ext>
            </a:extLst>
          </p:cNvPr>
          <p:cNvSpPr/>
          <p:nvPr/>
        </p:nvSpPr>
        <p:spPr>
          <a:xfrm>
            <a:off x="7585053" y="4900893"/>
            <a:ext cx="236517" cy="151354"/>
          </a:xfrm>
          <a:custGeom>
            <a:avLst/>
            <a:gdLst>
              <a:gd name="connsiteX0" fmla="*/ 234972 w 236517"/>
              <a:gd name="connsiteY0" fmla="*/ 1307 h 151354"/>
              <a:gd name="connsiteX1" fmla="*/ 22247 w 236517"/>
              <a:gd name="connsiteY1" fmla="*/ 150532 h 151354"/>
              <a:gd name="connsiteX2" fmla="*/ 146072 w 236517"/>
              <a:gd name="connsiteY2" fmla="*/ 61632 h 151354"/>
              <a:gd name="connsiteX3" fmla="*/ 123847 w 236517"/>
              <a:gd name="connsiteY3" fmla="*/ 67982 h 151354"/>
              <a:gd name="connsiteX4" fmla="*/ 22 w 236517"/>
              <a:gd name="connsiteY4" fmla="*/ 141007 h 151354"/>
              <a:gd name="connsiteX5" fmla="*/ 114322 w 236517"/>
              <a:gd name="connsiteY5" fmla="*/ 80682 h 151354"/>
              <a:gd name="connsiteX6" fmla="*/ 234972 w 236517"/>
              <a:gd name="connsiteY6" fmla="*/ 1307 h 1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517" h="151354">
                <a:moveTo>
                  <a:pt x="234972" y="1307"/>
                </a:moveTo>
                <a:cubicBezTo>
                  <a:pt x="219626" y="12949"/>
                  <a:pt x="37064" y="140478"/>
                  <a:pt x="22247" y="150532"/>
                </a:cubicBezTo>
                <a:cubicBezTo>
                  <a:pt x="7430" y="160586"/>
                  <a:pt x="129139" y="75390"/>
                  <a:pt x="146072" y="61632"/>
                </a:cubicBezTo>
                <a:cubicBezTo>
                  <a:pt x="163005" y="47874"/>
                  <a:pt x="148189" y="54753"/>
                  <a:pt x="123847" y="67982"/>
                </a:cubicBezTo>
                <a:cubicBezTo>
                  <a:pt x="99505" y="81211"/>
                  <a:pt x="1610" y="138890"/>
                  <a:pt x="22" y="141007"/>
                </a:cubicBezTo>
                <a:cubicBezTo>
                  <a:pt x="-1566" y="143124"/>
                  <a:pt x="81514" y="102378"/>
                  <a:pt x="114322" y="80682"/>
                </a:cubicBezTo>
                <a:cubicBezTo>
                  <a:pt x="147130" y="58986"/>
                  <a:pt x="250318" y="-10335"/>
                  <a:pt x="234972" y="13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3DA7E474-323A-76B8-67F4-D6DED031FDA1}"/>
              </a:ext>
            </a:extLst>
          </p:cNvPr>
          <p:cNvSpPr/>
          <p:nvPr/>
        </p:nvSpPr>
        <p:spPr>
          <a:xfrm>
            <a:off x="7540570" y="4768838"/>
            <a:ext cx="48422" cy="133407"/>
          </a:xfrm>
          <a:custGeom>
            <a:avLst/>
            <a:gdLst>
              <a:gd name="connsiteX0" fmla="*/ 55 w 48422"/>
              <a:gd name="connsiteY0" fmla="*/ 12 h 133407"/>
              <a:gd name="connsiteX1" fmla="*/ 38155 w 48422"/>
              <a:gd name="connsiteY1" fmla="*/ 88912 h 133407"/>
              <a:gd name="connsiteX2" fmla="*/ 41330 w 48422"/>
              <a:gd name="connsiteY2" fmla="*/ 133362 h 133407"/>
              <a:gd name="connsiteX3" fmla="*/ 47680 w 48422"/>
              <a:gd name="connsiteY3" fmla="*/ 95262 h 133407"/>
              <a:gd name="connsiteX4" fmla="*/ 55 w 48422"/>
              <a:gd name="connsiteY4" fmla="*/ 12 h 13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22" h="133407">
                <a:moveTo>
                  <a:pt x="55" y="12"/>
                </a:moveTo>
                <a:cubicBezTo>
                  <a:pt x="-1533" y="-1046"/>
                  <a:pt x="31276" y="66687"/>
                  <a:pt x="38155" y="88912"/>
                </a:cubicBezTo>
                <a:cubicBezTo>
                  <a:pt x="45034" y="111137"/>
                  <a:pt x="39742" y="132304"/>
                  <a:pt x="41330" y="133362"/>
                </a:cubicBezTo>
                <a:cubicBezTo>
                  <a:pt x="42918" y="134420"/>
                  <a:pt x="50855" y="116958"/>
                  <a:pt x="47680" y="95262"/>
                </a:cubicBezTo>
                <a:cubicBezTo>
                  <a:pt x="44505" y="73566"/>
                  <a:pt x="1643" y="1070"/>
                  <a:pt x="55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C471CD38-3142-AA60-AA71-EF3F2AE7121D}"/>
              </a:ext>
            </a:extLst>
          </p:cNvPr>
          <p:cNvSpPr/>
          <p:nvPr/>
        </p:nvSpPr>
        <p:spPr>
          <a:xfrm>
            <a:off x="7437019" y="4781550"/>
            <a:ext cx="138563" cy="119242"/>
          </a:xfrm>
          <a:custGeom>
            <a:avLst/>
            <a:gdLst>
              <a:gd name="connsiteX0" fmla="*/ 138531 w 138563"/>
              <a:gd name="connsiteY0" fmla="*/ 0 h 119242"/>
              <a:gd name="connsiteX1" fmla="*/ 11531 w 138563"/>
              <a:gd name="connsiteY1" fmla="*/ 12700 h 119242"/>
              <a:gd name="connsiteX2" fmla="*/ 5181 w 138563"/>
              <a:gd name="connsiteY2" fmla="*/ 44450 h 119242"/>
              <a:gd name="connsiteX3" fmla="*/ 5181 w 138563"/>
              <a:gd name="connsiteY3" fmla="*/ 117475 h 119242"/>
              <a:gd name="connsiteX4" fmla="*/ 5181 w 138563"/>
              <a:gd name="connsiteY4" fmla="*/ 92075 h 119242"/>
              <a:gd name="connsiteX5" fmla="*/ 14706 w 138563"/>
              <a:gd name="connsiteY5" fmla="*/ 41275 h 119242"/>
              <a:gd name="connsiteX6" fmla="*/ 52806 w 138563"/>
              <a:gd name="connsiteY6" fmla="*/ 15875 h 119242"/>
              <a:gd name="connsiteX7" fmla="*/ 24231 w 138563"/>
              <a:gd name="connsiteY7" fmla="*/ 12700 h 119242"/>
              <a:gd name="connsiteX8" fmla="*/ 138531 w 138563"/>
              <a:gd name="connsiteY8" fmla="*/ 0 h 11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563" h="119242">
                <a:moveTo>
                  <a:pt x="138531" y="0"/>
                </a:moveTo>
                <a:cubicBezTo>
                  <a:pt x="136414" y="0"/>
                  <a:pt x="33756" y="5292"/>
                  <a:pt x="11531" y="12700"/>
                </a:cubicBezTo>
                <a:cubicBezTo>
                  <a:pt x="-10694" y="20108"/>
                  <a:pt x="6239" y="26988"/>
                  <a:pt x="5181" y="44450"/>
                </a:cubicBezTo>
                <a:cubicBezTo>
                  <a:pt x="4123" y="61912"/>
                  <a:pt x="5181" y="117475"/>
                  <a:pt x="5181" y="117475"/>
                </a:cubicBezTo>
                <a:cubicBezTo>
                  <a:pt x="5181" y="125412"/>
                  <a:pt x="3594" y="104775"/>
                  <a:pt x="5181" y="92075"/>
                </a:cubicBezTo>
                <a:cubicBezTo>
                  <a:pt x="6768" y="79375"/>
                  <a:pt x="6769" y="53975"/>
                  <a:pt x="14706" y="41275"/>
                </a:cubicBezTo>
                <a:cubicBezTo>
                  <a:pt x="22643" y="28575"/>
                  <a:pt x="51219" y="20637"/>
                  <a:pt x="52806" y="15875"/>
                </a:cubicBezTo>
                <a:cubicBezTo>
                  <a:pt x="54393" y="11113"/>
                  <a:pt x="10473" y="13758"/>
                  <a:pt x="24231" y="12700"/>
                </a:cubicBezTo>
                <a:cubicBezTo>
                  <a:pt x="37989" y="11642"/>
                  <a:pt x="140648" y="0"/>
                  <a:pt x="13853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46A7ACD6-DF1E-9E64-1D3F-32DA60813A4C}"/>
              </a:ext>
            </a:extLst>
          </p:cNvPr>
          <p:cNvSpPr/>
          <p:nvPr/>
        </p:nvSpPr>
        <p:spPr>
          <a:xfrm>
            <a:off x="7489812" y="4759322"/>
            <a:ext cx="81699" cy="162515"/>
          </a:xfrm>
          <a:custGeom>
            <a:avLst/>
            <a:gdLst>
              <a:gd name="connsiteX0" fmla="*/ 13 w 81699"/>
              <a:gd name="connsiteY0" fmla="*/ 3 h 162515"/>
              <a:gd name="connsiteX1" fmla="*/ 69863 w 81699"/>
              <a:gd name="connsiteY1" fmla="*/ 82553 h 162515"/>
              <a:gd name="connsiteX2" fmla="*/ 66688 w 81699"/>
              <a:gd name="connsiteY2" fmla="*/ 133353 h 162515"/>
              <a:gd name="connsiteX3" fmla="*/ 53988 w 81699"/>
              <a:gd name="connsiteY3" fmla="*/ 161928 h 162515"/>
              <a:gd name="connsiteX4" fmla="*/ 79388 w 81699"/>
              <a:gd name="connsiteY4" fmla="*/ 107953 h 162515"/>
              <a:gd name="connsiteX5" fmla="*/ 76213 w 81699"/>
              <a:gd name="connsiteY5" fmla="*/ 85728 h 162515"/>
              <a:gd name="connsiteX6" fmla="*/ 13 w 81699"/>
              <a:gd name="connsiteY6" fmla="*/ 3 h 16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99" h="162515">
                <a:moveTo>
                  <a:pt x="13" y="3"/>
                </a:moveTo>
                <a:cubicBezTo>
                  <a:pt x="-1045" y="-526"/>
                  <a:pt x="58751" y="60328"/>
                  <a:pt x="69863" y="82553"/>
                </a:cubicBezTo>
                <a:cubicBezTo>
                  <a:pt x="80975" y="104778"/>
                  <a:pt x="69334" y="120124"/>
                  <a:pt x="66688" y="133353"/>
                </a:cubicBezTo>
                <a:cubicBezTo>
                  <a:pt x="64042" y="146582"/>
                  <a:pt x="51871" y="166161"/>
                  <a:pt x="53988" y="161928"/>
                </a:cubicBezTo>
                <a:cubicBezTo>
                  <a:pt x="56105" y="157695"/>
                  <a:pt x="75684" y="120653"/>
                  <a:pt x="79388" y="107953"/>
                </a:cubicBezTo>
                <a:cubicBezTo>
                  <a:pt x="83092" y="95253"/>
                  <a:pt x="82563" y="99486"/>
                  <a:pt x="76213" y="85728"/>
                </a:cubicBezTo>
                <a:cubicBezTo>
                  <a:pt x="69863" y="71970"/>
                  <a:pt x="1071" y="532"/>
                  <a:pt x="13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D8D30505-1399-6CCE-78E9-240B2789BB9F}"/>
              </a:ext>
            </a:extLst>
          </p:cNvPr>
          <p:cNvSpPr/>
          <p:nvPr/>
        </p:nvSpPr>
        <p:spPr>
          <a:xfrm>
            <a:off x="7456038" y="4794250"/>
            <a:ext cx="78298" cy="48893"/>
          </a:xfrm>
          <a:custGeom>
            <a:avLst/>
            <a:gdLst>
              <a:gd name="connsiteX0" fmla="*/ 78237 w 78298"/>
              <a:gd name="connsiteY0" fmla="*/ 0 h 48893"/>
              <a:gd name="connsiteX1" fmla="*/ 14737 w 78298"/>
              <a:gd name="connsiteY1" fmla="*/ 44450 h 48893"/>
              <a:gd name="connsiteX2" fmla="*/ 2037 w 78298"/>
              <a:gd name="connsiteY2" fmla="*/ 44450 h 48893"/>
              <a:gd name="connsiteX3" fmla="*/ 78237 w 78298"/>
              <a:gd name="connsiteY3" fmla="*/ 0 h 4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8" h="48893">
                <a:moveTo>
                  <a:pt x="78237" y="0"/>
                </a:moveTo>
                <a:cubicBezTo>
                  <a:pt x="80354" y="0"/>
                  <a:pt x="27437" y="37042"/>
                  <a:pt x="14737" y="44450"/>
                </a:cubicBezTo>
                <a:cubicBezTo>
                  <a:pt x="2037" y="51858"/>
                  <a:pt x="-3255" y="48683"/>
                  <a:pt x="2037" y="44450"/>
                </a:cubicBezTo>
                <a:cubicBezTo>
                  <a:pt x="7329" y="40217"/>
                  <a:pt x="76120" y="0"/>
                  <a:pt x="7823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03894997-DA8B-7E77-D4FF-96DE1402D1C7}"/>
              </a:ext>
            </a:extLst>
          </p:cNvPr>
          <p:cNvSpPr/>
          <p:nvPr/>
        </p:nvSpPr>
        <p:spPr>
          <a:xfrm>
            <a:off x="7438984" y="4832348"/>
            <a:ext cx="129596" cy="95271"/>
          </a:xfrm>
          <a:custGeom>
            <a:avLst/>
            <a:gdLst>
              <a:gd name="connsiteX0" fmla="*/ 41 w 129596"/>
              <a:gd name="connsiteY0" fmla="*/ 2 h 95271"/>
              <a:gd name="connsiteX1" fmla="*/ 38141 w 129596"/>
              <a:gd name="connsiteY1" fmla="*/ 82552 h 95271"/>
              <a:gd name="connsiteX2" fmla="*/ 15916 w 129596"/>
              <a:gd name="connsiteY2" fmla="*/ 79377 h 95271"/>
              <a:gd name="connsiteX3" fmla="*/ 127041 w 129596"/>
              <a:gd name="connsiteY3" fmla="*/ 95252 h 95271"/>
              <a:gd name="connsiteX4" fmla="*/ 88941 w 129596"/>
              <a:gd name="connsiteY4" fmla="*/ 82552 h 95271"/>
              <a:gd name="connsiteX5" fmla="*/ 31791 w 129596"/>
              <a:gd name="connsiteY5" fmla="*/ 79377 h 95271"/>
              <a:gd name="connsiteX6" fmla="*/ 41 w 129596"/>
              <a:gd name="connsiteY6" fmla="*/ 2 h 9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596" h="95271">
                <a:moveTo>
                  <a:pt x="41" y="2"/>
                </a:moveTo>
                <a:cubicBezTo>
                  <a:pt x="1099" y="531"/>
                  <a:pt x="35495" y="69323"/>
                  <a:pt x="38141" y="82552"/>
                </a:cubicBezTo>
                <a:cubicBezTo>
                  <a:pt x="40787" y="95781"/>
                  <a:pt x="15916" y="79377"/>
                  <a:pt x="15916" y="79377"/>
                </a:cubicBezTo>
                <a:cubicBezTo>
                  <a:pt x="30733" y="81494"/>
                  <a:pt x="114870" y="94723"/>
                  <a:pt x="127041" y="95252"/>
                </a:cubicBezTo>
                <a:cubicBezTo>
                  <a:pt x="139212" y="95781"/>
                  <a:pt x="104816" y="85198"/>
                  <a:pt x="88941" y="82552"/>
                </a:cubicBezTo>
                <a:cubicBezTo>
                  <a:pt x="73066" y="79906"/>
                  <a:pt x="45020" y="88373"/>
                  <a:pt x="31791" y="79377"/>
                </a:cubicBezTo>
                <a:cubicBezTo>
                  <a:pt x="18562" y="70381"/>
                  <a:pt x="-1017" y="-527"/>
                  <a:pt x="41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EB3B662D-5BDF-4F04-0B3E-ABC29B65C732}"/>
              </a:ext>
            </a:extLst>
          </p:cNvPr>
          <p:cNvSpPr/>
          <p:nvPr/>
        </p:nvSpPr>
        <p:spPr>
          <a:xfrm>
            <a:off x="7190133" y="4489811"/>
            <a:ext cx="263608" cy="248169"/>
          </a:xfrm>
          <a:custGeom>
            <a:avLst/>
            <a:gdLst>
              <a:gd name="connsiteX0" fmla="*/ 258417 w 263608"/>
              <a:gd name="connsiteY0" fmla="*/ 5989 h 248169"/>
              <a:gd name="connsiteX1" fmla="*/ 1242 w 263608"/>
              <a:gd name="connsiteY1" fmla="*/ 247289 h 248169"/>
              <a:gd name="connsiteX2" fmla="*/ 163167 w 263608"/>
              <a:gd name="connsiteY2" fmla="*/ 85364 h 248169"/>
              <a:gd name="connsiteX3" fmla="*/ 258417 w 263608"/>
              <a:gd name="connsiteY3" fmla="*/ 5989 h 24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08" h="248169">
                <a:moveTo>
                  <a:pt x="258417" y="5989"/>
                </a:moveTo>
                <a:cubicBezTo>
                  <a:pt x="231430" y="32976"/>
                  <a:pt x="17117" y="234060"/>
                  <a:pt x="1242" y="247289"/>
                </a:cubicBezTo>
                <a:cubicBezTo>
                  <a:pt x="-14633" y="260518"/>
                  <a:pt x="126125" y="120818"/>
                  <a:pt x="163167" y="85364"/>
                </a:cubicBezTo>
                <a:cubicBezTo>
                  <a:pt x="200209" y="49910"/>
                  <a:pt x="285404" y="-20998"/>
                  <a:pt x="258417" y="59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3262710B-2E13-BB3F-2971-E81EEE7F9619}"/>
              </a:ext>
            </a:extLst>
          </p:cNvPr>
          <p:cNvSpPr/>
          <p:nvPr/>
        </p:nvSpPr>
        <p:spPr>
          <a:xfrm>
            <a:off x="7537351" y="4692550"/>
            <a:ext cx="229213" cy="340330"/>
          </a:xfrm>
          <a:custGeom>
            <a:avLst/>
            <a:gdLst>
              <a:gd name="connsiteX0" fmla="*/ 99 w 229213"/>
              <a:gd name="connsiteY0" fmla="*/ 100 h 340330"/>
              <a:gd name="connsiteX1" fmla="*/ 114399 w 229213"/>
              <a:gd name="connsiteY1" fmla="*/ 127100 h 340330"/>
              <a:gd name="connsiteX2" fmla="*/ 101699 w 229213"/>
              <a:gd name="connsiteY2" fmla="*/ 187425 h 340330"/>
              <a:gd name="connsiteX3" fmla="*/ 136624 w 229213"/>
              <a:gd name="connsiteY3" fmla="*/ 174725 h 340330"/>
              <a:gd name="connsiteX4" fmla="*/ 28674 w 229213"/>
              <a:gd name="connsiteY4" fmla="*/ 333475 h 340330"/>
              <a:gd name="connsiteX5" fmla="*/ 54074 w 229213"/>
              <a:gd name="connsiteY5" fmla="*/ 298550 h 340330"/>
              <a:gd name="connsiteX6" fmla="*/ 228699 w 229213"/>
              <a:gd name="connsiteY6" fmla="*/ 181075 h 340330"/>
              <a:gd name="connsiteX7" fmla="*/ 108049 w 229213"/>
              <a:gd name="connsiteY7" fmla="*/ 254100 h 340330"/>
              <a:gd name="connsiteX8" fmla="*/ 120749 w 229213"/>
              <a:gd name="connsiteY8" fmla="*/ 193775 h 340330"/>
              <a:gd name="connsiteX9" fmla="*/ 162024 w 229213"/>
              <a:gd name="connsiteY9" fmla="*/ 133450 h 340330"/>
              <a:gd name="connsiteX10" fmla="*/ 136624 w 229213"/>
              <a:gd name="connsiteY10" fmla="*/ 149325 h 340330"/>
              <a:gd name="connsiteX11" fmla="*/ 99 w 229213"/>
              <a:gd name="connsiteY11" fmla="*/ 100 h 3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213" h="340330">
                <a:moveTo>
                  <a:pt x="99" y="100"/>
                </a:moveTo>
                <a:cubicBezTo>
                  <a:pt x="-3605" y="-3604"/>
                  <a:pt x="97466" y="95879"/>
                  <a:pt x="114399" y="127100"/>
                </a:cubicBezTo>
                <a:cubicBezTo>
                  <a:pt x="131332" y="158321"/>
                  <a:pt x="97995" y="179488"/>
                  <a:pt x="101699" y="187425"/>
                </a:cubicBezTo>
                <a:cubicBezTo>
                  <a:pt x="105403" y="195362"/>
                  <a:pt x="148795" y="150383"/>
                  <a:pt x="136624" y="174725"/>
                </a:cubicBezTo>
                <a:cubicBezTo>
                  <a:pt x="124453" y="199067"/>
                  <a:pt x="42432" y="312837"/>
                  <a:pt x="28674" y="333475"/>
                </a:cubicBezTo>
                <a:cubicBezTo>
                  <a:pt x="14916" y="354113"/>
                  <a:pt x="20737" y="323950"/>
                  <a:pt x="54074" y="298550"/>
                </a:cubicBezTo>
                <a:cubicBezTo>
                  <a:pt x="87411" y="273150"/>
                  <a:pt x="219703" y="188483"/>
                  <a:pt x="228699" y="181075"/>
                </a:cubicBezTo>
                <a:cubicBezTo>
                  <a:pt x="237695" y="173667"/>
                  <a:pt x="126041" y="251983"/>
                  <a:pt x="108049" y="254100"/>
                </a:cubicBezTo>
                <a:cubicBezTo>
                  <a:pt x="90057" y="256217"/>
                  <a:pt x="111753" y="213883"/>
                  <a:pt x="120749" y="193775"/>
                </a:cubicBezTo>
                <a:cubicBezTo>
                  <a:pt x="129745" y="173667"/>
                  <a:pt x="159378" y="140858"/>
                  <a:pt x="162024" y="133450"/>
                </a:cubicBezTo>
                <a:cubicBezTo>
                  <a:pt x="164670" y="126042"/>
                  <a:pt x="156732" y="169962"/>
                  <a:pt x="136624" y="149325"/>
                </a:cubicBezTo>
                <a:cubicBezTo>
                  <a:pt x="116516" y="128688"/>
                  <a:pt x="3803" y="3804"/>
                  <a:pt x="99" y="1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415CD1B5-9045-F4A2-7857-2961082FA366}"/>
              </a:ext>
            </a:extLst>
          </p:cNvPr>
          <p:cNvSpPr/>
          <p:nvPr/>
        </p:nvSpPr>
        <p:spPr>
          <a:xfrm>
            <a:off x="7445215" y="4810104"/>
            <a:ext cx="72172" cy="111862"/>
          </a:xfrm>
          <a:custGeom>
            <a:avLst/>
            <a:gdLst>
              <a:gd name="connsiteX0" fmla="*/ 160 w 72172"/>
              <a:gd name="connsiteY0" fmla="*/ 21 h 111862"/>
              <a:gd name="connsiteX1" fmla="*/ 70010 w 72172"/>
              <a:gd name="connsiteY1" fmla="*/ 104796 h 111862"/>
              <a:gd name="connsiteX2" fmla="*/ 50960 w 72172"/>
              <a:gd name="connsiteY2" fmla="*/ 95271 h 111862"/>
              <a:gd name="connsiteX3" fmla="*/ 160 w 72172"/>
              <a:gd name="connsiteY3" fmla="*/ 21 h 11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2" h="111862">
                <a:moveTo>
                  <a:pt x="160" y="21"/>
                </a:moveTo>
                <a:cubicBezTo>
                  <a:pt x="3335" y="1608"/>
                  <a:pt x="70010" y="104796"/>
                  <a:pt x="70010" y="104796"/>
                </a:cubicBezTo>
                <a:cubicBezTo>
                  <a:pt x="78477" y="120671"/>
                  <a:pt x="59956" y="106383"/>
                  <a:pt x="50960" y="95271"/>
                </a:cubicBezTo>
                <a:cubicBezTo>
                  <a:pt x="41964" y="84159"/>
                  <a:pt x="-3015" y="-1566"/>
                  <a:pt x="160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45F13D0E-B6D8-B721-6855-E48F780FF2A3}"/>
              </a:ext>
            </a:extLst>
          </p:cNvPr>
          <p:cNvSpPr/>
          <p:nvPr/>
        </p:nvSpPr>
        <p:spPr>
          <a:xfrm>
            <a:off x="3697586" y="4748854"/>
            <a:ext cx="39463" cy="417726"/>
          </a:xfrm>
          <a:custGeom>
            <a:avLst/>
            <a:gdLst>
              <a:gd name="connsiteX0" fmla="*/ 39389 w 39463"/>
              <a:gd name="connsiteY0" fmla="*/ 946 h 417726"/>
              <a:gd name="connsiteX1" fmla="*/ 10814 w 39463"/>
              <a:gd name="connsiteY1" fmla="*/ 166046 h 417726"/>
              <a:gd name="connsiteX2" fmla="*/ 4464 w 39463"/>
              <a:gd name="connsiteY2" fmla="*/ 416871 h 417726"/>
              <a:gd name="connsiteX3" fmla="*/ 1289 w 39463"/>
              <a:gd name="connsiteY3" fmla="*/ 239071 h 417726"/>
              <a:gd name="connsiteX4" fmla="*/ 39389 w 39463"/>
              <a:gd name="connsiteY4" fmla="*/ 946 h 41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63" h="417726">
                <a:moveTo>
                  <a:pt x="39389" y="946"/>
                </a:moveTo>
                <a:cubicBezTo>
                  <a:pt x="40976" y="-11225"/>
                  <a:pt x="16635" y="96725"/>
                  <a:pt x="10814" y="166046"/>
                </a:cubicBezTo>
                <a:cubicBezTo>
                  <a:pt x="4993" y="235367"/>
                  <a:pt x="6051" y="404700"/>
                  <a:pt x="4464" y="416871"/>
                </a:cubicBezTo>
                <a:cubicBezTo>
                  <a:pt x="2877" y="429042"/>
                  <a:pt x="-2415" y="308392"/>
                  <a:pt x="1289" y="239071"/>
                </a:cubicBezTo>
                <a:cubicBezTo>
                  <a:pt x="4993" y="169750"/>
                  <a:pt x="37802" y="13117"/>
                  <a:pt x="39389" y="9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36BA4181-D57D-353B-4DB2-5BCB197B8E78}"/>
              </a:ext>
            </a:extLst>
          </p:cNvPr>
          <p:cNvSpPr/>
          <p:nvPr/>
        </p:nvSpPr>
        <p:spPr>
          <a:xfrm>
            <a:off x="3863906" y="4994273"/>
            <a:ext cx="154942" cy="238130"/>
          </a:xfrm>
          <a:custGeom>
            <a:avLst/>
            <a:gdLst>
              <a:gd name="connsiteX0" fmla="*/ 142944 w 154942"/>
              <a:gd name="connsiteY0" fmla="*/ 2 h 238130"/>
              <a:gd name="connsiteX1" fmla="*/ 127069 w 154942"/>
              <a:gd name="connsiteY1" fmla="*/ 142877 h 238130"/>
              <a:gd name="connsiteX2" fmla="*/ 69 w 154942"/>
              <a:gd name="connsiteY2" fmla="*/ 238127 h 238130"/>
              <a:gd name="connsiteX3" fmla="*/ 146119 w 154942"/>
              <a:gd name="connsiteY3" fmla="*/ 146052 h 238130"/>
              <a:gd name="connsiteX4" fmla="*/ 142944 w 154942"/>
              <a:gd name="connsiteY4" fmla="*/ 2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2" h="238130">
                <a:moveTo>
                  <a:pt x="142944" y="2"/>
                </a:moveTo>
                <a:cubicBezTo>
                  <a:pt x="139769" y="-527"/>
                  <a:pt x="150882" y="103190"/>
                  <a:pt x="127069" y="142877"/>
                </a:cubicBezTo>
                <a:cubicBezTo>
                  <a:pt x="103256" y="182565"/>
                  <a:pt x="-3106" y="237598"/>
                  <a:pt x="69" y="238127"/>
                </a:cubicBezTo>
                <a:cubicBezTo>
                  <a:pt x="3244" y="238656"/>
                  <a:pt x="126011" y="182035"/>
                  <a:pt x="146119" y="146052"/>
                </a:cubicBezTo>
                <a:cubicBezTo>
                  <a:pt x="166227" y="110069"/>
                  <a:pt x="146119" y="531"/>
                  <a:pt x="142944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DB4B25F1-E795-CAB3-B612-AB63F1971644}"/>
              </a:ext>
            </a:extLst>
          </p:cNvPr>
          <p:cNvSpPr/>
          <p:nvPr/>
        </p:nvSpPr>
        <p:spPr>
          <a:xfrm>
            <a:off x="3664751" y="5145331"/>
            <a:ext cx="330850" cy="156515"/>
          </a:xfrm>
          <a:custGeom>
            <a:avLst/>
            <a:gdLst>
              <a:gd name="connsiteX0" fmla="*/ 2374 w 330850"/>
              <a:gd name="connsiteY0" fmla="*/ 1344 h 156515"/>
              <a:gd name="connsiteX1" fmla="*/ 313524 w 330850"/>
              <a:gd name="connsiteY1" fmla="*/ 150569 h 156515"/>
              <a:gd name="connsiteX2" fmla="*/ 278599 w 330850"/>
              <a:gd name="connsiteY2" fmla="*/ 125169 h 156515"/>
              <a:gd name="connsiteX3" fmla="*/ 173824 w 330850"/>
              <a:gd name="connsiteY3" fmla="*/ 109294 h 156515"/>
              <a:gd name="connsiteX4" fmla="*/ 186524 w 330850"/>
              <a:gd name="connsiteY4" fmla="*/ 102944 h 156515"/>
              <a:gd name="connsiteX5" fmla="*/ 170649 w 330850"/>
              <a:gd name="connsiteY5" fmla="*/ 77544 h 156515"/>
              <a:gd name="connsiteX6" fmla="*/ 2374 w 330850"/>
              <a:gd name="connsiteY6" fmla="*/ 1344 h 1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850" h="156515">
                <a:moveTo>
                  <a:pt x="2374" y="1344"/>
                </a:moveTo>
                <a:cubicBezTo>
                  <a:pt x="26187" y="13515"/>
                  <a:pt x="267487" y="129932"/>
                  <a:pt x="313524" y="150569"/>
                </a:cubicBezTo>
                <a:cubicBezTo>
                  <a:pt x="359562" y="171207"/>
                  <a:pt x="301882" y="132048"/>
                  <a:pt x="278599" y="125169"/>
                </a:cubicBezTo>
                <a:cubicBezTo>
                  <a:pt x="255316" y="118290"/>
                  <a:pt x="173824" y="109294"/>
                  <a:pt x="173824" y="109294"/>
                </a:cubicBezTo>
                <a:cubicBezTo>
                  <a:pt x="158478" y="105590"/>
                  <a:pt x="187053" y="108236"/>
                  <a:pt x="186524" y="102944"/>
                </a:cubicBezTo>
                <a:cubicBezTo>
                  <a:pt x="185995" y="97652"/>
                  <a:pt x="200282" y="91832"/>
                  <a:pt x="170649" y="77544"/>
                </a:cubicBezTo>
                <a:cubicBezTo>
                  <a:pt x="141016" y="63256"/>
                  <a:pt x="-21439" y="-10827"/>
                  <a:pt x="2374" y="13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D3ADBEF4-BD0F-52F3-32E5-621484EBF084}"/>
              </a:ext>
            </a:extLst>
          </p:cNvPr>
          <p:cNvSpPr/>
          <p:nvPr/>
        </p:nvSpPr>
        <p:spPr>
          <a:xfrm>
            <a:off x="4076657" y="4730861"/>
            <a:ext cx="172508" cy="386477"/>
          </a:xfrm>
          <a:custGeom>
            <a:avLst/>
            <a:gdLst>
              <a:gd name="connsiteX0" fmla="*/ 171493 w 172508"/>
              <a:gd name="connsiteY0" fmla="*/ 3064 h 386477"/>
              <a:gd name="connsiteX1" fmla="*/ 3218 w 172508"/>
              <a:gd name="connsiteY1" fmla="*/ 380889 h 386477"/>
              <a:gd name="connsiteX2" fmla="*/ 69893 w 172508"/>
              <a:gd name="connsiteY2" fmla="*/ 212614 h 386477"/>
              <a:gd name="connsiteX3" fmla="*/ 171493 w 172508"/>
              <a:gd name="connsiteY3" fmla="*/ 3064 h 38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8" h="386477">
                <a:moveTo>
                  <a:pt x="171493" y="3064"/>
                </a:moveTo>
                <a:cubicBezTo>
                  <a:pt x="160380" y="31110"/>
                  <a:pt x="20151" y="345964"/>
                  <a:pt x="3218" y="380889"/>
                </a:cubicBezTo>
                <a:cubicBezTo>
                  <a:pt x="-13715" y="415814"/>
                  <a:pt x="40260" y="278231"/>
                  <a:pt x="69893" y="212614"/>
                </a:cubicBezTo>
                <a:cubicBezTo>
                  <a:pt x="99526" y="146997"/>
                  <a:pt x="182606" y="-24982"/>
                  <a:pt x="171493" y="30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E5446D97-92D9-EB1C-BED5-2267888FD8F8}"/>
              </a:ext>
            </a:extLst>
          </p:cNvPr>
          <p:cNvSpPr/>
          <p:nvPr/>
        </p:nvSpPr>
        <p:spPr>
          <a:xfrm>
            <a:off x="4597400" y="4330623"/>
            <a:ext cx="76682" cy="263705"/>
          </a:xfrm>
          <a:custGeom>
            <a:avLst/>
            <a:gdLst>
              <a:gd name="connsiteX0" fmla="*/ 73025 w 76682"/>
              <a:gd name="connsiteY0" fmla="*/ 77 h 263705"/>
              <a:gd name="connsiteX1" fmla="*/ 69850 w 76682"/>
              <a:gd name="connsiteY1" fmla="*/ 136602 h 263705"/>
              <a:gd name="connsiteX2" fmla="*/ 0 w 76682"/>
              <a:gd name="connsiteY2" fmla="*/ 263602 h 263705"/>
              <a:gd name="connsiteX3" fmla="*/ 69850 w 76682"/>
              <a:gd name="connsiteY3" fmla="*/ 155652 h 263705"/>
              <a:gd name="connsiteX4" fmla="*/ 73025 w 76682"/>
              <a:gd name="connsiteY4" fmla="*/ 77 h 26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82" h="263705">
                <a:moveTo>
                  <a:pt x="73025" y="77"/>
                </a:moveTo>
                <a:cubicBezTo>
                  <a:pt x="73025" y="-3098"/>
                  <a:pt x="82021" y="92681"/>
                  <a:pt x="69850" y="136602"/>
                </a:cubicBezTo>
                <a:cubicBezTo>
                  <a:pt x="57679" y="180523"/>
                  <a:pt x="0" y="260427"/>
                  <a:pt x="0" y="263602"/>
                </a:cubicBezTo>
                <a:cubicBezTo>
                  <a:pt x="0" y="266777"/>
                  <a:pt x="56621" y="196398"/>
                  <a:pt x="69850" y="155652"/>
                </a:cubicBezTo>
                <a:cubicBezTo>
                  <a:pt x="83079" y="114906"/>
                  <a:pt x="73025" y="3252"/>
                  <a:pt x="73025" y="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2B47B57A-F716-6EDC-25C0-754210D8F483}"/>
              </a:ext>
            </a:extLst>
          </p:cNvPr>
          <p:cNvSpPr/>
          <p:nvPr/>
        </p:nvSpPr>
        <p:spPr>
          <a:xfrm>
            <a:off x="4358940" y="4324348"/>
            <a:ext cx="72558" cy="162322"/>
          </a:xfrm>
          <a:custGeom>
            <a:avLst/>
            <a:gdLst>
              <a:gd name="connsiteX0" fmla="*/ 57485 w 72558"/>
              <a:gd name="connsiteY0" fmla="*/ 2 h 162322"/>
              <a:gd name="connsiteX1" fmla="*/ 70185 w 72558"/>
              <a:gd name="connsiteY1" fmla="*/ 111127 h 162322"/>
              <a:gd name="connsiteX2" fmla="*/ 335 w 72558"/>
              <a:gd name="connsiteY2" fmla="*/ 161927 h 162322"/>
              <a:gd name="connsiteX3" fmla="*/ 44785 w 72558"/>
              <a:gd name="connsiteY3" fmla="*/ 133352 h 162322"/>
              <a:gd name="connsiteX4" fmla="*/ 70185 w 72558"/>
              <a:gd name="connsiteY4" fmla="*/ 107952 h 162322"/>
              <a:gd name="connsiteX5" fmla="*/ 57485 w 72558"/>
              <a:gd name="connsiteY5" fmla="*/ 2 h 1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58" h="162322">
                <a:moveTo>
                  <a:pt x="57485" y="2"/>
                </a:moveTo>
                <a:cubicBezTo>
                  <a:pt x="57485" y="531"/>
                  <a:pt x="79710" y="84140"/>
                  <a:pt x="70185" y="111127"/>
                </a:cubicBezTo>
                <a:cubicBezTo>
                  <a:pt x="60660" y="138114"/>
                  <a:pt x="4568" y="158223"/>
                  <a:pt x="335" y="161927"/>
                </a:cubicBezTo>
                <a:cubicBezTo>
                  <a:pt x="-3898" y="165631"/>
                  <a:pt x="33143" y="142348"/>
                  <a:pt x="44785" y="133352"/>
                </a:cubicBezTo>
                <a:cubicBezTo>
                  <a:pt x="56427" y="124356"/>
                  <a:pt x="66481" y="128060"/>
                  <a:pt x="70185" y="107952"/>
                </a:cubicBezTo>
                <a:cubicBezTo>
                  <a:pt x="73889" y="87844"/>
                  <a:pt x="57485" y="-527"/>
                  <a:pt x="57485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F5365C36-E5AD-EEA7-A985-E0E26034BBA0}"/>
              </a:ext>
            </a:extLst>
          </p:cNvPr>
          <p:cNvSpPr/>
          <p:nvPr/>
        </p:nvSpPr>
        <p:spPr>
          <a:xfrm>
            <a:off x="4453430" y="4317547"/>
            <a:ext cx="128346" cy="206895"/>
          </a:xfrm>
          <a:custGeom>
            <a:avLst/>
            <a:gdLst>
              <a:gd name="connsiteX0" fmla="*/ 128095 w 128346"/>
              <a:gd name="connsiteY0" fmla="*/ 453 h 206895"/>
              <a:gd name="connsiteX1" fmla="*/ 4270 w 128346"/>
              <a:gd name="connsiteY1" fmla="*/ 200478 h 206895"/>
              <a:gd name="connsiteX2" fmla="*/ 36020 w 128346"/>
              <a:gd name="connsiteY2" fmla="*/ 146503 h 206895"/>
              <a:gd name="connsiteX3" fmla="*/ 128095 w 128346"/>
              <a:gd name="connsiteY3" fmla="*/ 453 h 2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46" h="206895">
                <a:moveTo>
                  <a:pt x="128095" y="453"/>
                </a:moveTo>
                <a:cubicBezTo>
                  <a:pt x="122803" y="9449"/>
                  <a:pt x="19616" y="176136"/>
                  <a:pt x="4270" y="200478"/>
                </a:cubicBezTo>
                <a:cubicBezTo>
                  <a:pt x="-11076" y="224820"/>
                  <a:pt x="18557" y="174020"/>
                  <a:pt x="36020" y="146503"/>
                </a:cubicBezTo>
                <a:cubicBezTo>
                  <a:pt x="53482" y="118986"/>
                  <a:pt x="133387" y="-8543"/>
                  <a:pt x="128095" y="4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478EC6E6-CF2D-43E4-5C68-11B5001EA160}"/>
              </a:ext>
            </a:extLst>
          </p:cNvPr>
          <p:cNvSpPr/>
          <p:nvPr/>
        </p:nvSpPr>
        <p:spPr>
          <a:xfrm>
            <a:off x="4530638" y="4616393"/>
            <a:ext cx="28662" cy="200212"/>
          </a:xfrm>
          <a:custGeom>
            <a:avLst/>
            <a:gdLst>
              <a:gd name="connsiteX0" fmla="*/ 28662 w 28662"/>
              <a:gd name="connsiteY0" fmla="*/ 57 h 200212"/>
              <a:gd name="connsiteX1" fmla="*/ 87 w 28662"/>
              <a:gd name="connsiteY1" fmla="*/ 120707 h 200212"/>
              <a:gd name="connsiteX2" fmla="*/ 19137 w 28662"/>
              <a:gd name="connsiteY2" fmla="*/ 200082 h 200212"/>
              <a:gd name="connsiteX3" fmla="*/ 87 w 28662"/>
              <a:gd name="connsiteY3" fmla="*/ 136582 h 200212"/>
              <a:gd name="connsiteX4" fmla="*/ 28662 w 28662"/>
              <a:gd name="connsiteY4" fmla="*/ 57 h 20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2" h="200212">
                <a:moveTo>
                  <a:pt x="28662" y="57"/>
                </a:moveTo>
                <a:cubicBezTo>
                  <a:pt x="28662" y="-2589"/>
                  <a:pt x="1674" y="87370"/>
                  <a:pt x="87" y="120707"/>
                </a:cubicBezTo>
                <a:cubicBezTo>
                  <a:pt x="-1500" y="154044"/>
                  <a:pt x="19137" y="197436"/>
                  <a:pt x="19137" y="200082"/>
                </a:cubicBezTo>
                <a:cubicBezTo>
                  <a:pt x="19137" y="202728"/>
                  <a:pt x="87" y="164628"/>
                  <a:pt x="87" y="136582"/>
                </a:cubicBezTo>
                <a:cubicBezTo>
                  <a:pt x="87" y="108536"/>
                  <a:pt x="28662" y="2703"/>
                  <a:pt x="28662" y="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1374BED4-6D2F-DC9B-0797-295D360E4161}"/>
              </a:ext>
            </a:extLst>
          </p:cNvPr>
          <p:cNvSpPr/>
          <p:nvPr/>
        </p:nvSpPr>
        <p:spPr>
          <a:xfrm>
            <a:off x="4422737" y="4774404"/>
            <a:ext cx="64685" cy="284135"/>
          </a:xfrm>
          <a:custGeom>
            <a:avLst/>
            <a:gdLst>
              <a:gd name="connsiteX0" fmla="*/ 38 w 64685"/>
              <a:gd name="connsiteY0" fmla="*/ 796 h 284135"/>
              <a:gd name="connsiteX1" fmla="*/ 63538 w 64685"/>
              <a:gd name="connsiteY1" fmla="*/ 169071 h 284135"/>
              <a:gd name="connsiteX2" fmla="*/ 31788 w 64685"/>
              <a:gd name="connsiteY2" fmla="*/ 283371 h 284135"/>
              <a:gd name="connsiteX3" fmla="*/ 63538 w 64685"/>
              <a:gd name="connsiteY3" fmla="*/ 213521 h 284135"/>
              <a:gd name="connsiteX4" fmla="*/ 54013 w 64685"/>
              <a:gd name="connsiteY4" fmla="*/ 108746 h 284135"/>
              <a:gd name="connsiteX5" fmla="*/ 38 w 64685"/>
              <a:gd name="connsiteY5" fmla="*/ 796 h 28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" h="284135">
                <a:moveTo>
                  <a:pt x="38" y="796"/>
                </a:moveTo>
                <a:cubicBezTo>
                  <a:pt x="1625" y="10850"/>
                  <a:pt x="58246" y="121975"/>
                  <a:pt x="63538" y="169071"/>
                </a:cubicBezTo>
                <a:cubicBezTo>
                  <a:pt x="68830" y="216167"/>
                  <a:pt x="31788" y="275963"/>
                  <a:pt x="31788" y="283371"/>
                </a:cubicBezTo>
                <a:cubicBezTo>
                  <a:pt x="31788" y="290779"/>
                  <a:pt x="59834" y="242625"/>
                  <a:pt x="63538" y="213521"/>
                </a:cubicBezTo>
                <a:cubicBezTo>
                  <a:pt x="67242" y="184417"/>
                  <a:pt x="61421" y="138908"/>
                  <a:pt x="54013" y="108746"/>
                </a:cubicBezTo>
                <a:cubicBezTo>
                  <a:pt x="46605" y="78584"/>
                  <a:pt x="-1549" y="-9258"/>
                  <a:pt x="38" y="7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B04B5B72-149B-33A4-919C-55CD63A002E0}"/>
              </a:ext>
            </a:extLst>
          </p:cNvPr>
          <p:cNvSpPr/>
          <p:nvPr/>
        </p:nvSpPr>
        <p:spPr>
          <a:xfrm>
            <a:off x="4654518" y="4917981"/>
            <a:ext cx="135299" cy="113327"/>
          </a:xfrm>
          <a:custGeom>
            <a:avLst/>
            <a:gdLst>
              <a:gd name="connsiteX0" fmla="*/ 32 w 135299"/>
              <a:gd name="connsiteY0" fmla="*/ 94 h 113327"/>
              <a:gd name="connsiteX1" fmla="*/ 127032 w 135299"/>
              <a:gd name="connsiteY1" fmla="*/ 108044 h 113327"/>
              <a:gd name="connsiteX2" fmla="*/ 114332 w 135299"/>
              <a:gd name="connsiteY2" fmla="*/ 88994 h 113327"/>
              <a:gd name="connsiteX3" fmla="*/ 32 w 135299"/>
              <a:gd name="connsiteY3" fmla="*/ 94 h 1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99" h="113327">
                <a:moveTo>
                  <a:pt x="32" y="94"/>
                </a:moveTo>
                <a:cubicBezTo>
                  <a:pt x="2149" y="3269"/>
                  <a:pt x="127032" y="108044"/>
                  <a:pt x="127032" y="108044"/>
                </a:cubicBezTo>
                <a:cubicBezTo>
                  <a:pt x="146082" y="122861"/>
                  <a:pt x="128090" y="103282"/>
                  <a:pt x="114332" y="88994"/>
                </a:cubicBezTo>
                <a:cubicBezTo>
                  <a:pt x="100574" y="74706"/>
                  <a:pt x="-2085" y="-3081"/>
                  <a:pt x="32" y="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B3BC7A0D-D485-2B20-60B6-804A2CC4F6AB}"/>
              </a:ext>
            </a:extLst>
          </p:cNvPr>
          <p:cNvSpPr/>
          <p:nvPr/>
        </p:nvSpPr>
        <p:spPr>
          <a:xfrm>
            <a:off x="3838453" y="4543341"/>
            <a:ext cx="149354" cy="460880"/>
          </a:xfrm>
          <a:custGeom>
            <a:avLst/>
            <a:gdLst>
              <a:gd name="connsiteX0" fmla="*/ 149347 w 149354"/>
              <a:gd name="connsiteY0" fmla="*/ 84 h 460880"/>
              <a:gd name="connsiteX1" fmla="*/ 15997 w 149354"/>
              <a:gd name="connsiteY1" fmla="*/ 317584 h 460880"/>
              <a:gd name="connsiteX2" fmla="*/ 9647 w 149354"/>
              <a:gd name="connsiteY2" fmla="*/ 460459 h 460880"/>
              <a:gd name="connsiteX3" fmla="*/ 9647 w 149354"/>
              <a:gd name="connsiteY3" fmla="*/ 349334 h 460880"/>
              <a:gd name="connsiteX4" fmla="*/ 149347 w 149354"/>
              <a:gd name="connsiteY4" fmla="*/ 84 h 4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4" h="460880">
                <a:moveTo>
                  <a:pt x="149347" y="84"/>
                </a:moveTo>
                <a:cubicBezTo>
                  <a:pt x="150405" y="-5207"/>
                  <a:pt x="39280" y="240855"/>
                  <a:pt x="15997" y="317584"/>
                </a:cubicBezTo>
                <a:cubicBezTo>
                  <a:pt x="-7286" y="394313"/>
                  <a:pt x="10705" y="455168"/>
                  <a:pt x="9647" y="460459"/>
                </a:cubicBezTo>
                <a:cubicBezTo>
                  <a:pt x="8589" y="465750"/>
                  <a:pt x="-11520" y="420771"/>
                  <a:pt x="9647" y="349334"/>
                </a:cubicBezTo>
                <a:cubicBezTo>
                  <a:pt x="30814" y="277897"/>
                  <a:pt x="148289" y="5375"/>
                  <a:pt x="149347" y="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B0587F76-8BD8-7CDD-0E31-71ABCEAC4EA6}"/>
              </a:ext>
            </a:extLst>
          </p:cNvPr>
          <p:cNvSpPr/>
          <p:nvPr/>
        </p:nvSpPr>
        <p:spPr>
          <a:xfrm>
            <a:off x="4800247" y="4770005"/>
            <a:ext cx="25763" cy="169920"/>
          </a:xfrm>
          <a:custGeom>
            <a:avLst/>
            <a:gdLst>
              <a:gd name="connsiteX0" fmla="*/ 25753 w 25763"/>
              <a:gd name="connsiteY0" fmla="*/ 2020 h 169920"/>
              <a:gd name="connsiteX1" fmla="*/ 3528 w 25763"/>
              <a:gd name="connsiteY1" fmla="*/ 59170 h 169920"/>
              <a:gd name="connsiteX2" fmla="*/ 3528 w 25763"/>
              <a:gd name="connsiteY2" fmla="*/ 167120 h 169920"/>
              <a:gd name="connsiteX3" fmla="*/ 353 w 25763"/>
              <a:gd name="connsiteY3" fmla="*/ 129020 h 169920"/>
              <a:gd name="connsiteX4" fmla="*/ 25753 w 25763"/>
              <a:gd name="connsiteY4" fmla="*/ 2020 h 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3" h="169920">
                <a:moveTo>
                  <a:pt x="25753" y="2020"/>
                </a:moveTo>
                <a:cubicBezTo>
                  <a:pt x="26282" y="-9622"/>
                  <a:pt x="7232" y="31653"/>
                  <a:pt x="3528" y="59170"/>
                </a:cubicBezTo>
                <a:cubicBezTo>
                  <a:pt x="-176" y="86687"/>
                  <a:pt x="4057" y="155478"/>
                  <a:pt x="3528" y="167120"/>
                </a:cubicBezTo>
                <a:cubicBezTo>
                  <a:pt x="2999" y="178762"/>
                  <a:pt x="-1234" y="151774"/>
                  <a:pt x="353" y="129020"/>
                </a:cubicBezTo>
                <a:cubicBezTo>
                  <a:pt x="1940" y="106266"/>
                  <a:pt x="25224" y="13662"/>
                  <a:pt x="25753" y="20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1C2E3783-95D1-19F8-DB03-4FFAB4E6E117}"/>
              </a:ext>
            </a:extLst>
          </p:cNvPr>
          <p:cNvSpPr/>
          <p:nvPr/>
        </p:nvSpPr>
        <p:spPr>
          <a:xfrm>
            <a:off x="4594222" y="4930739"/>
            <a:ext cx="70330" cy="177962"/>
          </a:xfrm>
          <a:custGeom>
            <a:avLst/>
            <a:gdLst>
              <a:gd name="connsiteX0" fmla="*/ 3 w 70330"/>
              <a:gd name="connsiteY0" fmla="*/ 36 h 177962"/>
              <a:gd name="connsiteX1" fmla="*/ 66678 w 70330"/>
              <a:gd name="connsiteY1" fmla="*/ 117511 h 177962"/>
              <a:gd name="connsiteX2" fmla="*/ 53978 w 70330"/>
              <a:gd name="connsiteY2" fmla="*/ 177836 h 177962"/>
              <a:gd name="connsiteX3" fmla="*/ 69853 w 70330"/>
              <a:gd name="connsiteY3" fmla="*/ 130211 h 177962"/>
              <a:gd name="connsiteX4" fmla="*/ 3 w 70330"/>
              <a:gd name="connsiteY4" fmla="*/ 36 h 1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30" h="177962">
                <a:moveTo>
                  <a:pt x="3" y="36"/>
                </a:moveTo>
                <a:cubicBezTo>
                  <a:pt x="-526" y="-2081"/>
                  <a:pt x="57682" y="87878"/>
                  <a:pt x="66678" y="117511"/>
                </a:cubicBezTo>
                <a:cubicBezTo>
                  <a:pt x="75674" y="147144"/>
                  <a:pt x="53449" y="175719"/>
                  <a:pt x="53978" y="177836"/>
                </a:cubicBezTo>
                <a:cubicBezTo>
                  <a:pt x="54507" y="179953"/>
                  <a:pt x="73557" y="155082"/>
                  <a:pt x="69853" y="130211"/>
                </a:cubicBezTo>
                <a:cubicBezTo>
                  <a:pt x="66149" y="105340"/>
                  <a:pt x="532" y="2153"/>
                  <a:pt x="3" y="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7C9B8A09-5345-C980-2106-1175FD7A45C7}"/>
              </a:ext>
            </a:extLst>
          </p:cNvPr>
          <p:cNvSpPr/>
          <p:nvPr/>
        </p:nvSpPr>
        <p:spPr>
          <a:xfrm>
            <a:off x="4387068" y="4949719"/>
            <a:ext cx="152404" cy="216202"/>
          </a:xfrm>
          <a:custGeom>
            <a:avLst/>
            <a:gdLst>
              <a:gd name="connsiteX0" fmla="*/ 54757 w 152404"/>
              <a:gd name="connsiteY0" fmla="*/ 106 h 216202"/>
              <a:gd name="connsiteX1" fmla="*/ 89682 w 152404"/>
              <a:gd name="connsiteY1" fmla="*/ 101706 h 216202"/>
              <a:gd name="connsiteX2" fmla="*/ 782 w 152404"/>
              <a:gd name="connsiteY2" fmla="*/ 216006 h 216202"/>
              <a:gd name="connsiteX3" fmla="*/ 150007 w 152404"/>
              <a:gd name="connsiteY3" fmla="*/ 73131 h 216202"/>
              <a:gd name="connsiteX4" fmla="*/ 92857 w 152404"/>
              <a:gd name="connsiteY4" fmla="*/ 117581 h 216202"/>
              <a:gd name="connsiteX5" fmla="*/ 92857 w 152404"/>
              <a:gd name="connsiteY5" fmla="*/ 82656 h 216202"/>
              <a:gd name="connsiteX6" fmla="*/ 54757 w 152404"/>
              <a:gd name="connsiteY6" fmla="*/ 106 h 21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4" h="216202">
                <a:moveTo>
                  <a:pt x="54757" y="106"/>
                </a:moveTo>
                <a:cubicBezTo>
                  <a:pt x="54228" y="3281"/>
                  <a:pt x="98678" y="65723"/>
                  <a:pt x="89682" y="101706"/>
                </a:cubicBezTo>
                <a:cubicBezTo>
                  <a:pt x="80686" y="137689"/>
                  <a:pt x="-9272" y="220769"/>
                  <a:pt x="782" y="216006"/>
                </a:cubicBezTo>
                <a:cubicBezTo>
                  <a:pt x="10836" y="211244"/>
                  <a:pt x="134661" y="89535"/>
                  <a:pt x="150007" y="73131"/>
                </a:cubicBezTo>
                <a:cubicBezTo>
                  <a:pt x="165353" y="56727"/>
                  <a:pt x="102382" y="115994"/>
                  <a:pt x="92857" y="117581"/>
                </a:cubicBezTo>
                <a:cubicBezTo>
                  <a:pt x="83332" y="119169"/>
                  <a:pt x="97090" y="99589"/>
                  <a:pt x="92857" y="82656"/>
                </a:cubicBezTo>
                <a:cubicBezTo>
                  <a:pt x="88624" y="65723"/>
                  <a:pt x="55286" y="-3069"/>
                  <a:pt x="54757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34EDB604-5616-8CB5-EA95-6E9CA84B1533}"/>
              </a:ext>
            </a:extLst>
          </p:cNvPr>
          <p:cNvSpPr/>
          <p:nvPr/>
        </p:nvSpPr>
        <p:spPr>
          <a:xfrm>
            <a:off x="5054387" y="4755813"/>
            <a:ext cx="242695" cy="390989"/>
          </a:xfrm>
          <a:custGeom>
            <a:avLst/>
            <a:gdLst>
              <a:gd name="connsiteX0" fmla="*/ 22438 w 242695"/>
              <a:gd name="connsiteY0" fmla="*/ 337 h 390989"/>
              <a:gd name="connsiteX1" fmla="*/ 28788 w 242695"/>
              <a:gd name="connsiteY1" fmla="*/ 228937 h 390989"/>
              <a:gd name="connsiteX2" fmla="*/ 51013 w 242695"/>
              <a:gd name="connsiteY2" fmla="*/ 178137 h 390989"/>
              <a:gd name="connsiteX3" fmla="*/ 101813 w 242695"/>
              <a:gd name="connsiteY3" fmla="*/ 241637 h 390989"/>
              <a:gd name="connsiteX4" fmla="*/ 203413 w 242695"/>
              <a:gd name="connsiteY4" fmla="*/ 286087 h 390989"/>
              <a:gd name="connsiteX5" fmla="*/ 193888 w 242695"/>
              <a:gd name="connsiteY5" fmla="*/ 263862 h 390989"/>
              <a:gd name="connsiteX6" fmla="*/ 241513 w 242695"/>
              <a:gd name="connsiteY6" fmla="*/ 330537 h 390989"/>
              <a:gd name="connsiteX7" fmla="*/ 225638 w 242695"/>
              <a:gd name="connsiteY7" fmla="*/ 286087 h 390989"/>
              <a:gd name="connsiteX8" fmla="*/ 197063 w 242695"/>
              <a:gd name="connsiteY8" fmla="*/ 298787 h 390989"/>
              <a:gd name="connsiteX9" fmla="*/ 152613 w 242695"/>
              <a:gd name="connsiteY9" fmla="*/ 390862 h 390989"/>
              <a:gd name="connsiteX10" fmla="*/ 184363 w 242695"/>
              <a:gd name="connsiteY10" fmla="*/ 276562 h 390989"/>
              <a:gd name="connsiteX11" fmla="*/ 98638 w 242695"/>
              <a:gd name="connsiteY11" fmla="*/ 371812 h 390989"/>
              <a:gd name="connsiteX12" fmla="*/ 114513 w 242695"/>
              <a:gd name="connsiteY12" fmla="*/ 336887 h 390989"/>
              <a:gd name="connsiteX13" fmla="*/ 108163 w 242695"/>
              <a:gd name="connsiteY13" fmla="*/ 244812 h 390989"/>
              <a:gd name="connsiteX14" fmla="*/ 120863 w 242695"/>
              <a:gd name="connsiteY14" fmla="*/ 352762 h 390989"/>
              <a:gd name="connsiteX15" fmla="*/ 114513 w 242695"/>
              <a:gd name="connsiteY15" fmla="*/ 305137 h 390989"/>
              <a:gd name="connsiteX16" fmla="*/ 213 w 242695"/>
              <a:gd name="connsiteY16" fmla="*/ 238462 h 390989"/>
              <a:gd name="connsiteX17" fmla="*/ 85938 w 242695"/>
              <a:gd name="connsiteY17" fmla="*/ 276562 h 390989"/>
              <a:gd name="connsiteX18" fmla="*/ 85938 w 242695"/>
              <a:gd name="connsiteY18" fmla="*/ 219412 h 390989"/>
              <a:gd name="connsiteX19" fmla="*/ 51013 w 242695"/>
              <a:gd name="connsiteY19" fmla="*/ 178137 h 390989"/>
              <a:gd name="connsiteX20" fmla="*/ 22438 w 242695"/>
              <a:gd name="connsiteY20" fmla="*/ 337 h 3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2695" h="390989">
                <a:moveTo>
                  <a:pt x="22438" y="337"/>
                </a:moveTo>
                <a:cubicBezTo>
                  <a:pt x="18734" y="8804"/>
                  <a:pt x="24026" y="199304"/>
                  <a:pt x="28788" y="228937"/>
                </a:cubicBezTo>
                <a:cubicBezTo>
                  <a:pt x="33550" y="258570"/>
                  <a:pt x="38842" y="176020"/>
                  <a:pt x="51013" y="178137"/>
                </a:cubicBezTo>
                <a:cubicBezTo>
                  <a:pt x="63184" y="180254"/>
                  <a:pt x="76413" y="223645"/>
                  <a:pt x="101813" y="241637"/>
                </a:cubicBezTo>
                <a:cubicBezTo>
                  <a:pt x="127213" y="259629"/>
                  <a:pt x="188067" y="282383"/>
                  <a:pt x="203413" y="286087"/>
                </a:cubicBezTo>
                <a:cubicBezTo>
                  <a:pt x="218759" y="289791"/>
                  <a:pt x="187538" y="256454"/>
                  <a:pt x="193888" y="263862"/>
                </a:cubicBezTo>
                <a:cubicBezTo>
                  <a:pt x="200238" y="271270"/>
                  <a:pt x="236221" y="326833"/>
                  <a:pt x="241513" y="330537"/>
                </a:cubicBezTo>
                <a:cubicBezTo>
                  <a:pt x="246805" y="334241"/>
                  <a:pt x="233046" y="291379"/>
                  <a:pt x="225638" y="286087"/>
                </a:cubicBezTo>
                <a:cubicBezTo>
                  <a:pt x="218230" y="280795"/>
                  <a:pt x="209234" y="281325"/>
                  <a:pt x="197063" y="298787"/>
                </a:cubicBezTo>
                <a:cubicBezTo>
                  <a:pt x="184892" y="316249"/>
                  <a:pt x="154730" y="394566"/>
                  <a:pt x="152613" y="390862"/>
                </a:cubicBezTo>
                <a:cubicBezTo>
                  <a:pt x="150496" y="387158"/>
                  <a:pt x="193359" y="279737"/>
                  <a:pt x="184363" y="276562"/>
                </a:cubicBezTo>
                <a:cubicBezTo>
                  <a:pt x="175367" y="273387"/>
                  <a:pt x="110280" y="361758"/>
                  <a:pt x="98638" y="371812"/>
                </a:cubicBezTo>
                <a:cubicBezTo>
                  <a:pt x="86996" y="381866"/>
                  <a:pt x="112926" y="358054"/>
                  <a:pt x="114513" y="336887"/>
                </a:cubicBezTo>
                <a:cubicBezTo>
                  <a:pt x="116100" y="315720"/>
                  <a:pt x="107105" y="242166"/>
                  <a:pt x="108163" y="244812"/>
                </a:cubicBezTo>
                <a:cubicBezTo>
                  <a:pt x="109221" y="247458"/>
                  <a:pt x="119805" y="342708"/>
                  <a:pt x="120863" y="352762"/>
                </a:cubicBezTo>
                <a:cubicBezTo>
                  <a:pt x="121921" y="362816"/>
                  <a:pt x="134621" y="324187"/>
                  <a:pt x="114513" y="305137"/>
                </a:cubicBezTo>
                <a:cubicBezTo>
                  <a:pt x="94405" y="286087"/>
                  <a:pt x="4975" y="243224"/>
                  <a:pt x="213" y="238462"/>
                </a:cubicBezTo>
                <a:cubicBezTo>
                  <a:pt x="-4549" y="233700"/>
                  <a:pt x="71651" y="279737"/>
                  <a:pt x="85938" y="276562"/>
                </a:cubicBezTo>
                <a:cubicBezTo>
                  <a:pt x="100225" y="273387"/>
                  <a:pt x="91759" y="235816"/>
                  <a:pt x="85938" y="219412"/>
                </a:cubicBezTo>
                <a:cubicBezTo>
                  <a:pt x="80117" y="203008"/>
                  <a:pt x="58421" y="210945"/>
                  <a:pt x="51013" y="178137"/>
                </a:cubicBezTo>
                <a:cubicBezTo>
                  <a:pt x="43605" y="145329"/>
                  <a:pt x="26142" y="-8130"/>
                  <a:pt x="22438" y="3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5C6AD12F-C0A0-5894-7CA5-7BC24E72DA5A}"/>
              </a:ext>
            </a:extLst>
          </p:cNvPr>
          <p:cNvSpPr/>
          <p:nvPr/>
        </p:nvSpPr>
        <p:spPr>
          <a:xfrm>
            <a:off x="5794345" y="4175077"/>
            <a:ext cx="331805" cy="153157"/>
          </a:xfrm>
          <a:custGeom>
            <a:avLst/>
            <a:gdLst>
              <a:gd name="connsiteX0" fmla="*/ 30 w 331805"/>
              <a:gd name="connsiteY0" fmla="*/ 48 h 153157"/>
              <a:gd name="connsiteX1" fmla="*/ 304830 w 331805"/>
              <a:gd name="connsiteY1" fmla="*/ 142923 h 153157"/>
              <a:gd name="connsiteX2" fmla="*/ 285780 w 331805"/>
              <a:gd name="connsiteY2" fmla="*/ 127048 h 153157"/>
              <a:gd name="connsiteX3" fmla="*/ 30 w 331805"/>
              <a:gd name="connsiteY3" fmla="*/ 48 h 15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805" h="153157">
                <a:moveTo>
                  <a:pt x="30" y="48"/>
                </a:moveTo>
                <a:cubicBezTo>
                  <a:pt x="3205" y="2694"/>
                  <a:pt x="304830" y="142923"/>
                  <a:pt x="304830" y="142923"/>
                </a:cubicBezTo>
                <a:cubicBezTo>
                  <a:pt x="352455" y="164090"/>
                  <a:pt x="331288" y="149273"/>
                  <a:pt x="285780" y="127048"/>
                </a:cubicBezTo>
                <a:cubicBezTo>
                  <a:pt x="240272" y="104823"/>
                  <a:pt x="-3145" y="-2598"/>
                  <a:pt x="30" y="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EF3AA6D2-D76C-CFF6-89B0-A8644146E051}"/>
              </a:ext>
            </a:extLst>
          </p:cNvPr>
          <p:cNvSpPr/>
          <p:nvPr/>
        </p:nvSpPr>
        <p:spPr>
          <a:xfrm>
            <a:off x="5463755" y="4153194"/>
            <a:ext cx="461436" cy="168587"/>
          </a:xfrm>
          <a:custGeom>
            <a:avLst/>
            <a:gdLst>
              <a:gd name="connsiteX0" fmla="*/ 420 w 461436"/>
              <a:gd name="connsiteY0" fmla="*/ 104481 h 168587"/>
              <a:gd name="connsiteX1" fmla="*/ 330620 w 461436"/>
              <a:gd name="connsiteY1" fmla="*/ 2881 h 168587"/>
              <a:gd name="connsiteX2" fmla="*/ 295695 w 461436"/>
              <a:gd name="connsiteY2" fmla="*/ 31456 h 168587"/>
              <a:gd name="connsiteX3" fmla="*/ 238545 w 461436"/>
              <a:gd name="connsiteY3" fmla="*/ 69556 h 168587"/>
              <a:gd name="connsiteX4" fmla="*/ 248070 w 461436"/>
              <a:gd name="connsiteY4" fmla="*/ 60031 h 168587"/>
              <a:gd name="connsiteX5" fmla="*/ 460795 w 461436"/>
              <a:gd name="connsiteY5" fmla="*/ 167981 h 168587"/>
              <a:gd name="connsiteX6" fmla="*/ 311570 w 461436"/>
              <a:gd name="connsiteY6" fmla="*/ 101306 h 168587"/>
              <a:gd name="connsiteX7" fmla="*/ 241720 w 461436"/>
              <a:gd name="connsiteY7" fmla="*/ 47331 h 168587"/>
              <a:gd name="connsiteX8" fmla="*/ 260770 w 461436"/>
              <a:gd name="connsiteY8" fmla="*/ 25106 h 168587"/>
              <a:gd name="connsiteX9" fmla="*/ 420 w 461436"/>
              <a:gd name="connsiteY9" fmla="*/ 104481 h 16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436" h="168587">
                <a:moveTo>
                  <a:pt x="420" y="104481"/>
                </a:moveTo>
                <a:cubicBezTo>
                  <a:pt x="12062" y="100777"/>
                  <a:pt x="281408" y="15052"/>
                  <a:pt x="330620" y="2881"/>
                </a:cubicBezTo>
                <a:cubicBezTo>
                  <a:pt x="379833" y="-9290"/>
                  <a:pt x="311041" y="20344"/>
                  <a:pt x="295695" y="31456"/>
                </a:cubicBezTo>
                <a:cubicBezTo>
                  <a:pt x="280349" y="42568"/>
                  <a:pt x="238545" y="69556"/>
                  <a:pt x="238545" y="69556"/>
                </a:cubicBezTo>
                <a:cubicBezTo>
                  <a:pt x="230608" y="74318"/>
                  <a:pt x="211028" y="43627"/>
                  <a:pt x="248070" y="60031"/>
                </a:cubicBezTo>
                <a:cubicBezTo>
                  <a:pt x="285112" y="76435"/>
                  <a:pt x="450212" y="161102"/>
                  <a:pt x="460795" y="167981"/>
                </a:cubicBezTo>
                <a:cubicBezTo>
                  <a:pt x="471378" y="174860"/>
                  <a:pt x="348083" y="121414"/>
                  <a:pt x="311570" y="101306"/>
                </a:cubicBezTo>
                <a:cubicBezTo>
                  <a:pt x="275057" y="81198"/>
                  <a:pt x="250187" y="60031"/>
                  <a:pt x="241720" y="47331"/>
                </a:cubicBezTo>
                <a:cubicBezTo>
                  <a:pt x="233253" y="34631"/>
                  <a:pt x="299399" y="17168"/>
                  <a:pt x="260770" y="25106"/>
                </a:cubicBezTo>
                <a:cubicBezTo>
                  <a:pt x="222141" y="33043"/>
                  <a:pt x="-11222" y="108185"/>
                  <a:pt x="420" y="1044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599B068F-D547-428E-29F7-EDFD771F0DB2}"/>
              </a:ext>
            </a:extLst>
          </p:cNvPr>
          <p:cNvSpPr/>
          <p:nvPr/>
        </p:nvSpPr>
        <p:spPr>
          <a:xfrm>
            <a:off x="5514898" y="4205472"/>
            <a:ext cx="186025" cy="42739"/>
          </a:xfrm>
          <a:custGeom>
            <a:avLst/>
            <a:gdLst>
              <a:gd name="connsiteX0" fmla="*/ 77 w 186025"/>
              <a:gd name="connsiteY0" fmla="*/ 42678 h 42739"/>
              <a:gd name="connsiteX1" fmla="*/ 174702 w 186025"/>
              <a:gd name="connsiteY1" fmla="*/ 1403 h 42739"/>
              <a:gd name="connsiteX2" fmla="*/ 152477 w 186025"/>
              <a:gd name="connsiteY2" fmla="*/ 10928 h 42739"/>
              <a:gd name="connsiteX3" fmla="*/ 77 w 186025"/>
              <a:gd name="connsiteY3" fmla="*/ 42678 h 4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025" h="42739">
                <a:moveTo>
                  <a:pt x="77" y="42678"/>
                </a:moveTo>
                <a:cubicBezTo>
                  <a:pt x="3781" y="41091"/>
                  <a:pt x="149302" y="6695"/>
                  <a:pt x="174702" y="1403"/>
                </a:cubicBezTo>
                <a:cubicBezTo>
                  <a:pt x="200102" y="-3889"/>
                  <a:pt x="178406" y="7224"/>
                  <a:pt x="152477" y="10928"/>
                </a:cubicBezTo>
                <a:cubicBezTo>
                  <a:pt x="126548" y="14632"/>
                  <a:pt x="-3627" y="44265"/>
                  <a:pt x="77" y="426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63A4570D-0289-934A-062D-B105AA960DDD}"/>
              </a:ext>
            </a:extLst>
          </p:cNvPr>
          <p:cNvSpPr/>
          <p:nvPr/>
        </p:nvSpPr>
        <p:spPr>
          <a:xfrm>
            <a:off x="5344540" y="4302055"/>
            <a:ext cx="272052" cy="593388"/>
          </a:xfrm>
          <a:custGeom>
            <a:avLst/>
            <a:gdLst>
              <a:gd name="connsiteX0" fmla="*/ 272035 w 272052"/>
              <a:gd name="connsiteY0" fmla="*/ 70 h 593388"/>
              <a:gd name="connsiteX1" fmla="*/ 37085 w 272052"/>
              <a:gd name="connsiteY1" fmla="*/ 235020 h 593388"/>
              <a:gd name="connsiteX2" fmla="*/ 5335 w 272052"/>
              <a:gd name="connsiteY2" fmla="*/ 565220 h 593388"/>
              <a:gd name="connsiteX3" fmla="*/ 2160 w 272052"/>
              <a:gd name="connsiteY3" fmla="*/ 533470 h 593388"/>
              <a:gd name="connsiteX4" fmla="*/ 27560 w 272052"/>
              <a:gd name="connsiteY4" fmla="*/ 193745 h 593388"/>
              <a:gd name="connsiteX5" fmla="*/ 30735 w 272052"/>
              <a:gd name="connsiteY5" fmla="*/ 288995 h 593388"/>
              <a:gd name="connsiteX6" fmla="*/ 43435 w 272052"/>
              <a:gd name="connsiteY6" fmla="*/ 530295 h 593388"/>
              <a:gd name="connsiteX7" fmla="*/ 21210 w 272052"/>
              <a:gd name="connsiteY7" fmla="*/ 225495 h 593388"/>
              <a:gd name="connsiteX8" fmla="*/ 72010 w 272052"/>
              <a:gd name="connsiteY8" fmla="*/ 177870 h 593388"/>
              <a:gd name="connsiteX9" fmla="*/ 49785 w 272052"/>
              <a:gd name="connsiteY9" fmla="*/ 209620 h 593388"/>
              <a:gd name="connsiteX10" fmla="*/ 272035 w 272052"/>
              <a:gd name="connsiteY10" fmla="*/ 7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052" h="593388">
                <a:moveTo>
                  <a:pt x="272035" y="70"/>
                </a:moveTo>
                <a:cubicBezTo>
                  <a:pt x="269918" y="4303"/>
                  <a:pt x="81535" y="140828"/>
                  <a:pt x="37085" y="235020"/>
                </a:cubicBezTo>
                <a:cubicBezTo>
                  <a:pt x="-7365" y="329212"/>
                  <a:pt x="11156" y="515478"/>
                  <a:pt x="5335" y="565220"/>
                </a:cubicBezTo>
                <a:cubicBezTo>
                  <a:pt x="-486" y="614962"/>
                  <a:pt x="-1544" y="595382"/>
                  <a:pt x="2160" y="533470"/>
                </a:cubicBezTo>
                <a:cubicBezTo>
                  <a:pt x="5864" y="471558"/>
                  <a:pt x="22798" y="234491"/>
                  <a:pt x="27560" y="193745"/>
                </a:cubicBezTo>
                <a:cubicBezTo>
                  <a:pt x="32322" y="152999"/>
                  <a:pt x="28089" y="232903"/>
                  <a:pt x="30735" y="288995"/>
                </a:cubicBezTo>
                <a:cubicBezTo>
                  <a:pt x="33381" y="345087"/>
                  <a:pt x="45022" y="540878"/>
                  <a:pt x="43435" y="530295"/>
                </a:cubicBezTo>
                <a:cubicBezTo>
                  <a:pt x="41847" y="519712"/>
                  <a:pt x="16447" y="284233"/>
                  <a:pt x="21210" y="225495"/>
                </a:cubicBezTo>
                <a:cubicBezTo>
                  <a:pt x="25972" y="166758"/>
                  <a:pt x="67248" y="180516"/>
                  <a:pt x="72010" y="177870"/>
                </a:cubicBezTo>
                <a:cubicBezTo>
                  <a:pt x="76772" y="175224"/>
                  <a:pt x="20152" y="236078"/>
                  <a:pt x="49785" y="209620"/>
                </a:cubicBezTo>
                <a:cubicBezTo>
                  <a:pt x="79418" y="183162"/>
                  <a:pt x="274152" y="-4163"/>
                  <a:pt x="272035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7AEAB0DE-E662-FBCB-3745-7E404E796218}"/>
              </a:ext>
            </a:extLst>
          </p:cNvPr>
          <p:cNvSpPr/>
          <p:nvPr/>
        </p:nvSpPr>
        <p:spPr>
          <a:xfrm>
            <a:off x="5518150" y="4257263"/>
            <a:ext cx="237210" cy="28998"/>
          </a:xfrm>
          <a:custGeom>
            <a:avLst/>
            <a:gdLst>
              <a:gd name="connsiteX0" fmla="*/ 0 w 237210"/>
              <a:gd name="connsiteY0" fmla="*/ 16287 h 28998"/>
              <a:gd name="connsiteX1" fmla="*/ 228600 w 237210"/>
              <a:gd name="connsiteY1" fmla="*/ 412 h 28998"/>
              <a:gd name="connsiteX2" fmla="*/ 180975 w 237210"/>
              <a:gd name="connsiteY2" fmla="*/ 6762 h 28998"/>
              <a:gd name="connsiteX3" fmla="*/ 104775 w 237210"/>
              <a:gd name="connsiteY3" fmla="*/ 28987 h 28998"/>
              <a:gd name="connsiteX4" fmla="*/ 130175 w 237210"/>
              <a:gd name="connsiteY4" fmla="*/ 9937 h 28998"/>
              <a:gd name="connsiteX5" fmla="*/ 0 w 237210"/>
              <a:gd name="connsiteY5" fmla="*/ 16287 h 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210" h="28998">
                <a:moveTo>
                  <a:pt x="0" y="16287"/>
                </a:moveTo>
                <a:cubicBezTo>
                  <a:pt x="16404" y="14700"/>
                  <a:pt x="198438" y="1999"/>
                  <a:pt x="228600" y="412"/>
                </a:cubicBezTo>
                <a:cubicBezTo>
                  <a:pt x="258762" y="-1175"/>
                  <a:pt x="201612" y="2000"/>
                  <a:pt x="180975" y="6762"/>
                </a:cubicBezTo>
                <a:cubicBezTo>
                  <a:pt x="160338" y="11524"/>
                  <a:pt x="113242" y="28458"/>
                  <a:pt x="104775" y="28987"/>
                </a:cubicBezTo>
                <a:cubicBezTo>
                  <a:pt x="96308" y="29516"/>
                  <a:pt x="150283" y="10995"/>
                  <a:pt x="130175" y="9937"/>
                </a:cubicBezTo>
                <a:lnTo>
                  <a:pt x="0" y="1628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D5C3AF23-A6E8-A2A9-CEC1-1FC198DC0468}"/>
              </a:ext>
            </a:extLst>
          </p:cNvPr>
          <p:cNvSpPr/>
          <p:nvPr/>
        </p:nvSpPr>
        <p:spPr>
          <a:xfrm>
            <a:off x="5278626" y="4355541"/>
            <a:ext cx="189107" cy="234042"/>
          </a:xfrm>
          <a:custGeom>
            <a:avLst/>
            <a:gdLst>
              <a:gd name="connsiteX0" fmla="*/ 188724 w 189107"/>
              <a:gd name="connsiteY0" fmla="*/ 559 h 234042"/>
              <a:gd name="connsiteX1" fmla="*/ 7749 w 189107"/>
              <a:gd name="connsiteY1" fmla="*/ 133909 h 234042"/>
              <a:gd name="connsiteX2" fmla="*/ 33149 w 189107"/>
              <a:gd name="connsiteY2" fmla="*/ 121209 h 234042"/>
              <a:gd name="connsiteX3" fmla="*/ 33149 w 189107"/>
              <a:gd name="connsiteY3" fmla="*/ 194234 h 234042"/>
              <a:gd name="connsiteX4" fmla="*/ 33149 w 189107"/>
              <a:gd name="connsiteY4" fmla="*/ 232334 h 234042"/>
              <a:gd name="connsiteX5" fmla="*/ 45849 w 189107"/>
              <a:gd name="connsiteY5" fmla="*/ 140259 h 234042"/>
              <a:gd name="connsiteX6" fmla="*/ 36324 w 189107"/>
              <a:gd name="connsiteY6" fmla="*/ 118034 h 234042"/>
              <a:gd name="connsiteX7" fmla="*/ 29974 w 189107"/>
              <a:gd name="connsiteY7" fmla="*/ 118034 h 234042"/>
              <a:gd name="connsiteX8" fmla="*/ 147449 w 189107"/>
              <a:gd name="connsiteY8" fmla="*/ 29134 h 234042"/>
              <a:gd name="connsiteX9" fmla="*/ 58549 w 189107"/>
              <a:gd name="connsiteY9" fmla="*/ 83109 h 234042"/>
              <a:gd name="connsiteX10" fmla="*/ 188724 w 189107"/>
              <a:gd name="connsiteY10" fmla="*/ 559 h 23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107" h="234042">
                <a:moveTo>
                  <a:pt x="188724" y="559"/>
                </a:moveTo>
                <a:cubicBezTo>
                  <a:pt x="180257" y="9026"/>
                  <a:pt x="33678" y="113801"/>
                  <a:pt x="7749" y="133909"/>
                </a:cubicBezTo>
                <a:cubicBezTo>
                  <a:pt x="-18180" y="154017"/>
                  <a:pt x="28916" y="111155"/>
                  <a:pt x="33149" y="121209"/>
                </a:cubicBezTo>
                <a:cubicBezTo>
                  <a:pt x="37382" y="131263"/>
                  <a:pt x="33149" y="194234"/>
                  <a:pt x="33149" y="194234"/>
                </a:cubicBezTo>
                <a:cubicBezTo>
                  <a:pt x="33149" y="212755"/>
                  <a:pt x="31032" y="241330"/>
                  <a:pt x="33149" y="232334"/>
                </a:cubicBezTo>
                <a:cubicBezTo>
                  <a:pt x="35266" y="223338"/>
                  <a:pt x="45320" y="159309"/>
                  <a:pt x="45849" y="140259"/>
                </a:cubicBezTo>
                <a:cubicBezTo>
                  <a:pt x="46378" y="121209"/>
                  <a:pt x="36324" y="118034"/>
                  <a:pt x="36324" y="118034"/>
                </a:cubicBezTo>
                <a:cubicBezTo>
                  <a:pt x="33678" y="114330"/>
                  <a:pt x="11453" y="132851"/>
                  <a:pt x="29974" y="118034"/>
                </a:cubicBezTo>
                <a:cubicBezTo>
                  <a:pt x="48495" y="103217"/>
                  <a:pt x="142687" y="34955"/>
                  <a:pt x="147449" y="29134"/>
                </a:cubicBezTo>
                <a:cubicBezTo>
                  <a:pt x="152211" y="23313"/>
                  <a:pt x="54316" y="83638"/>
                  <a:pt x="58549" y="83109"/>
                </a:cubicBezTo>
                <a:cubicBezTo>
                  <a:pt x="62782" y="82580"/>
                  <a:pt x="197191" y="-7908"/>
                  <a:pt x="188724" y="5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CA274C9D-FA45-5CA4-33CF-49C65DFE0C65}"/>
              </a:ext>
            </a:extLst>
          </p:cNvPr>
          <p:cNvSpPr/>
          <p:nvPr/>
        </p:nvSpPr>
        <p:spPr>
          <a:xfrm>
            <a:off x="5302103" y="4505372"/>
            <a:ext cx="26165" cy="500591"/>
          </a:xfrm>
          <a:custGeom>
            <a:avLst/>
            <a:gdLst>
              <a:gd name="connsiteX0" fmla="*/ 25547 w 26165"/>
              <a:gd name="connsiteY0" fmla="*/ 3128 h 500591"/>
              <a:gd name="connsiteX1" fmla="*/ 147 w 26165"/>
              <a:gd name="connsiteY1" fmla="*/ 492078 h 500591"/>
              <a:gd name="connsiteX2" fmla="*/ 16022 w 26165"/>
              <a:gd name="connsiteY2" fmla="*/ 292053 h 500591"/>
              <a:gd name="connsiteX3" fmla="*/ 25547 w 26165"/>
              <a:gd name="connsiteY3" fmla="*/ 3128 h 50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5" h="500591">
                <a:moveTo>
                  <a:pt x="25547" y="3128"/>
                </a:moveTo>
                <a:cubicBezTo>
                  <a:pt x="22901" y="36466"/>
                  <a:pt x="1734" y="443924"/>
                  <a:pt x="147" y="492078"/>
                </a:cubicBezTo>
                <a:cubicBezTo>
                  <a:pt x="-1440" y="540232"/>
                  <a:pt x="10201" y="371957"/>
                  <a:pt x="16022" y="292053"/>
                </a:cubicBezTo>
                <a:cubicBezTo>
                  <a:pt x="21843" y="212149"/>
                  <a:pt x="28193" y="-30210"/>
                  <a:pt x="25547" y="31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1AD6B5C7-3A0C-59CA-AD13-88FCD6DD71A2}"/>
              </a:ext>
            </a:extLst>
          </p:cNvPr>
          <p:cNvSpPr/>
          <p:nvPr/>
        </p:nvSpPr>
        <p:spPr>
          <a:xfrm>
            <a:off x="5744579" y="4304647"/>
            <a:ext cx="269554" cy="182340"/>
          </a:xfrm>
          <a:custGeom>
            <a:avLst/>
            <a:gdLst>
              <a:gd name="connsiteX0" fmla="*/ 268871 w 269554"/>
              <a:gd name="connsiteY0" fmla="*/ 653 h 182340"/>
              <a:gd name="connsiteX1" fmla="*/ 11696 w 269554"/>
              <a:gd name="connsiteY1" fmla="*/ 175278 h 182340"/>
              <a:gd name="connsiteX2" fmla="*/ 52971 w 269554"/>
              <a:gd name="connsiteY2" fmla="*/ 149878 h 182340"/>
              <a:gd name="connsiteX3" fmla="*/ 135521 w 269554"/>
              <a:gd name="connsiteY3" fmla="*/ 165753 h 182340"/>
              <a:gd name="connsiteX4" fmla="*/ 65671 w 269554"/>
              <a:gd name="connsiteY4" fmla="*/ 140353 h 182340"/>
              <a:gd name="connsiteX5" fmla="*/ 113296 w 269554"/>
              <a:gd name="connsiteY5" fmla="*/ 95903 h 182340"/>
              <a:gd name="connsiteX6" fmla="*/ 87896 w 269554"/>
              <a:gd name="connsiteY6" fmla="*/ 114953 h 182340"/>
              <a:gd name="connsiteX7" fmla="*/ 268871 w 269554"/>
              <a:gd name="connsiteY7" fmla="*/ 653 h 18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554" h="182340">
                <a:moveTo>
                  <a:pt x="268871" y="653"/>
                </a:moveTo>
                <a:cubicBezTo>
                  <a:pt x="256171" y="10707"/>
                  <a:pt x="47679" y="150407"/>
                  <a:pt x="11696" y="175278"/>
                </a:cubicBezTo>
                <a:cubicBezTo>
                  <a:pt x="-24287" y="200149"/>
                  <a:pt x="32334" y="151465"/>
                  <a:pt x="52971" y="149878"/>
                </a:cubicBezTo>
                <a:cubicBezTo>
                  <a:pt x="73608" y="148291"/>
                  <a:pt x="133404" y="167341"/>
                  <a:pt x="135521" y="165753"/>
                </a:cubicBezTo>
                <a:cubicBezTo>
                  <a:pt x="137638" y="164165"/>
                  <a:pt x="69375" y="151995"/>
                  <a:pt x="65671" y="140353"/>
                </a:cubicBezTo>
                <a:cubicBezTo>
                  <a:pt x="61967" y="128711"/>
                  <a:pt x="109592" y="100136"/>
                  <a:pt x="113296" y="95903"/>
                </a:cubicBezTo>
                <a:cubicBezTo>
                  <a:pt x="117000" y="91670"/>
                  <a:pt x="62496" y="130299"/>
                  <a:pt x="87896" y="114953"/>
                </a:cubicBezTo>
                <a:cubicBezTo>
                  <a:pt x="113296" y="99607"/>
                  <a:pt x="281571" y="-9401"/>
                  <a:pt x="268871" y="6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82D663DA-4155-4683-45C7-74B0E8C2E957}"/>
              </a:ext>
            </a:extLst>
          </p:cNvPr>
          <p:cNvSpPr/>
          <p:nvPr/>
        </p:nvSpPr>
        <p:spPr>
          <a:xfrm>
            <a:off x="5338291" y="4672490"/>
            <a:ext cx="208986" cy="477666"/>
          </a:xfrm>
          <a:custGeom>
            <a:avLst/>
            <a:gdLst>
              <a:gd name="connsiteX0" fmla="*/ 208434 w 208986"/>
              <a:gd name="connsiteY0" fmla="*/ 1110 h 477666"/>
              <a:gd name="connsiteX1" fmla="*/ 5234 w 208986"/>
              <a:gd name="connsiteY1" fmla="*/ 277335 h 477666"/>
              <a:gd name="connsiteX2" fmla="*/ 59209 w 208986"/>
              <a:gd name="connsiteY2" fmla="*/ 213835 h 477666"/>
              <a:gd name="connsiteX3" fmla="*/ 49684 w 208986"/>
              <a:gd name="connsiteY3" fmla="*/ 477360 h 477666"/>
              <a:gd name="connsiteX4" fmla="*/ 71909 w 208986"/>
              <a:gd name="connsiteY4" fmla="*/ 153510 h 477666"/>
              <a:gd name="connsiteX5" fmla="*/ 65559 w 208986"/>
              <a:gd name="connsiteY5" fmla="*/ 178910 h 477666"/>
              <a:gd name="connsiteX6" fmla="*/ 208434 w 208986"/>
              <a:gd name="connsiteY6" fmla="*/ 1110 h 4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986" h="477666">
                <a:moveTo>
                  <a:pt x="208434" y="1110"/>
                </a:moveTo>
                <a:cubicBezTo>
                  <a:pt x="198380" y="17514"/>
                  <a:pt x="30105" y="241881"/>
                  <a:pt x="5234" y="277335"/>
                </a:cubicBezTo>
                <a:cubicBezTo>
                  <a:pt x="-19637" y="312789"/>
                  <a:pt x="51801" y="180498"/>
                  <a:pt x="59209" y="213835"/>
                </a:cubicBezTo>
                <a:cubicBezTo>
                  <a:pt x="66617" y="247172"/>
                  <a:pt x="47567" y="487414"/>
                  <a:pt x="49684" y="477360"/>
                </a:cubicBezTo>
                <a:cubicBezTo>
                  <a:pt x="51801" y="467306"/>
                  <a:pt x="69263" y="203252"/>
                  <a:pt x="71909" y="153510"/>
                </a:cubicBezTo>
                <a:cubicBezTo>
                  <a:pt x="74555" y="103768"/>
                  <a:pt x="42805" y="202722"/>
                  <a:pt x="65559" y="178910"/>
                </a:cubicBezTo>
                <a:cubicBezTo>
                  <a:pt x="88313" y="155098"/>
                  <a:pt x="218488" y="-15294"/>
                  <a:pt x="208434" y="11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19FFBDEA-965E-792B-C485-69F0F341B7CE}"/>
              </a:ext>
            </a:extLst>
          </p:cNvPr>
          <p:cNvSpPr/>
          <p:nvPr/>
        </p:nvSpPr>
        <p:spPr>
          <a:xfrm>
            <a:off x="5260725" y="4435405"/>
            <a:ext cx="54830" cy="527884"/>
          </a:xfrm>
          <a:custGeom>
            <a:avLst/>
            <a:gdLst>
              <a:gd name="connsiteX0" fmla="*/ 54225 w 54830"/>
              <a:gd name="connsiteY0" fmla="*/ 70 h 527884"/>
              <a:gd name="connsiteX1" fmla="*/ 41525 w 54830"/>
              <a:gd name="connsiteY1" fmla="*/ 212795 h 527884"/>
              <a:gd name="connsiteX2" fmla="*/ 19300 w 54830"/>
              <a:gd name="connsiteY2" fmla="*/ 168345 h 527884"/>
              <a:gd name="connsiteX3" fmla="*/ 35175 w 54830"/>
              <a:gd name="connsiteY3" fmla="*/ 365195 h 527884"/>
              <a:gd name="connsiteX4" fmla="*/ 35175 w 54830"/>
              <a:gd name="connsiteY4" fmla="*/ 323920 h 527884"/>
              <a:gd name="connsiteX5" fmla="*/ 250 w 54830"/>
              <a:gd name="connsiteY5" fmla="*/ 527120 h 527884"/>
              <a:gd name="connsiteX6" fmla="*/ 22475 w 54830"/>
              <a:gd name="connsiteY6" fmla="*/ 238195 h 527884"/>
              <a:gd name="connsiteX7" fmla="*/ 54225 w 54830"/>
              <a:gd name="connsiteY7" fmla="*/ 70 h 52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0" h="527884">
                <a:moveTo>
                  <a:pt x="54225" y="70"/>
                </a:moveTo>
                <a:cubicBezTo>
                  <a:pt x="57400" y="-4163"/>
                  <a:pt x="47346" y="184749"/>
                  <a:pt x="41525" y="212795"/>
                </a:cubicBezTo>
                <a:cubicBezTo>
                  <a:pt x="35704" y="240841"/>
                  <a:pt x="20358" y="142945"/>
                  <a:pt x="19300" y="168345"/>
                </a:cubicBezTo>
                <a:cubicBezTo>
                  <a:pt x="18242" y="193745"/>
                  <a:pt x="32529" y="339266"/>
                  <a:pt x="35175" y="365195"/>
                </a:cubicBezTo>
                <a:cubicBezTo>
                  <a:pt x="37821" y="391124"/>
                  <a:pt x="40996" y="296932"/>
                  <a:pt x="35175" y="323920"/>
                </a:cubicBezTo>
                <a:cubicBezTo>
                  <a:pt x="29354" y="350908"/>
                  <a:pt x="2367" y="541408"/>
                  <a:pt x="250" y="527120"/>
                </a:cubicBezTo>
                <a:cubicBezTo>
                  <a:pt x="-1867" y="512833"/>
                  <a:pt x="9775" y="326037"/>
                  <a:pt x="22475" y="238195"/>
                </a:cubicBezTo>
                <a:cubicBezTo>
                  <a:pt x="35175" y="150353"/>
                  <a:pt x="51050" y="4303"/>
                  <a:pt x="54225" y="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8EEC067D-0408-4FF4-D7ED-BFF1E29A2316}"/>
              </a:ext>
            </a:extLst>
          </p:cNvPr>
          <p:cNvSpPr/>
          <p:nvPr/>
        </p:nvSpPr>
        <p:spPr>
          <a:xfrm>
            <a:off x="5218705" y="4595493"/>
            <a:ext cx="16889" cy="393963"/>
          </a:xfrm>
          <a:custGeom>
            <a:avLst/>
            <a:gdLst>
              <a:gd name="connsiteX0" fmla="*/ 16870 w 16889"/>
              <a:gd name="connsiteY0" fmla="*/ 1907 h 393963"/>
              <a:gd name="connsiteX1" fmla="*/ 4170 w 16889"/>
              <a:gd name="connsiteY1" fmla="*/ 386082 h 393963"/>
              <a:gd name="connsiteX2" fmla="*/ 995 w 16889"/>
              <a:gd name="connsiteY2" fmla="*/ 243207 h 393963"/>
              <a:gd name="connsiteX3" fmla="*/ 16870 w 16889"/>
              <a:gd name="connsiteY3" fmla="*/ 1907 h 39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9" h="393963">
                <a:moveTo>
                  <a:pt x="16870" y="1907"/>
                </a:moveTo>
                <a:cubicBezTo>
                  <a:pt x="17399" y="25719"/>
                  <a:pt x="6816" y="345865"/>
                  <a:pt x="4170" y="386082"/>
                </a:cubicBezTo>
                <a:cubicBezTo>
                  <a:pt x="1524" y="426299"/>
                  <a:pt x="-1651" y="302474"/>
                  <a:pt x="995" y="243207"/>
                </a:cubicBezTo>
                <a:cubicBezTo>
                  <a:pt x="3641" y="183940"/>
                  <a:pt x="16341" y="-21905"/>
                  <a:pt x="16870" y="19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505A7349-7282-9E02-1C74-C5E531C053C0}"/>
              </a:ext>
            </a:extLst>
          </p:cNvPr>
          <p:cNvSpPr/>
          <p:nvPr/>
        </p:nvSpPr>
        <p:spPr>
          <a:xfrm>
            <a:off x="6009596" y="4339439"/>
            <a:ext cx="479171" cy="137523"/>
          </a:xfrm>
          <a:custGeom>
            <a:avLst/>
            <a:gdLst>
              <a:gd name="connsiteX0" fmla="*/ 679 w 479171"/>
              <a:gd name="connsiteY0" fmla="*/ 61111 h 137523"/>
              <a:gd name="connsiteX1" fmla="*/ 311829 w 479171"/>
              <a:gd name="connsiteY1" fmla="*/ 48411 h 137523"/>
              <a:gd name="connsiteX2" fmla="*/ 241979 w 479171"/>
              <a:gd name="connsiteY2" fmla="*/ 48411 h 137523"/>
              <a:gd name="connsiteX3" fmla="*/ 359454 w 479171"/>
              <a:gd name="connsiteY3" fmla="*/ 70636 h 137523"/>
              <a:gd name="connsiteX4" fmla="*/ 432479 w 479171"/>
              <a:gd name="connsiteY4" fmla="*/ 96036 h 137523"/>
              <a:gd name="connsiteX5" fmla="*/ 476929 w 479171"/>
              <a:gd name="connsiteY5" fmla="*/ 137311 h 137523"/>
              <a:gd name="connsiteX6" fmla="*/ 362629 w 479171"/>
              <a:gd name="connsiteY6" fmla="*/ 76986 h 137523"/>
              <a:gd name="connsiteX7" fmla="*/ 191179 w 479171"/>
              <a:gd name="connsiteY7" fmla="*/ 786 h 137523"/>
              <a:gd name="connsiteX8" fmla="*/ 226104 w 479171"/>
              <a:gd name="connsiteY8" fmla="*/ 38886 h 137523"/>
              <a:gd name="connsiteX9" fmla="*/ 679 w 479171"/>
              <a:gd name="connsiteY9" fmla="*/ 61111 h 13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171" h="137523">
                <a:moveTo>
                  <a:pt x="679" y="61111"/>
                </a:moveTo>
                <a:cubicBezTo>
                  <a:pt x="14966" y="62698"/>
                  <a:pt x="271612" y="50528"/>
                  <a:pt x="311829" y="48411"/>
                </a:cubicBezTo>
                <a:cubicBezTo>
                  <a:pt x="352046" y="46294"/>
                  <a:pt x="234042" y="44707"/>
                  <a:pt x="241979" y="48411"/>
                </a:cubicBezTo>
                <a:cubicBezTo>
                  <a:pt x="249916" y="52115"/>
                  <a:pt x="327704" y="62699"/>
                  <a:pt x="359454" y="70636"/>
                </a:cubicBezTo>
                <a:cubicBezTo>
                  <a:pt x="391204" y="78573"/>
                  <a:pt x="412900" y="84924"/>
                  <a:pt x="432479" y="96036"/>
                </a:cubicBezTo>
                <a:cubicBezTo>
                  <a:pt x="452058" y="107148"/>
                  <a:pt x="488571" y="140486"/>
                  <a:pt x="476929" y="137311"/>
                </a:cubicBezTo>
                <a:cubicBezTo>
                  <a:pt x="465287" y="134136"/>
                  <a:pt x="410254" y="99740"/>
                  <a:pt x="362629" y="76986"/>
                </a:cubicBezTo>
                <a:cubicBezTo>
                  <a:pt x="315004" y="54232"/>
                  <a:pt x="213933" y="7136"/>
                  <a:pt x="191179" y="786"/>
                </a:cubicBezTo>
                <a:cubicBezTo>
                  <a:pt x="168425" y="-5564"/>
                  <a:pt x="250446" y="28303"/>
                  <a:pt x="226104" y="38886"/>
                </a:cubicBezTo>
                <a:cubicBezTo>
                  <a:pt x="201762" y="49469"/>
                  <a:pt x="-13608" y="59524"/>
                  <a:pt x="679" y="611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0C5465B6-6AF9-AB35-8C68-449895DBB941}"/>
              </a:ext>
            </a:extLst>
          </p:cNvPr>
          <p:cNvSpPr/>
          <p:nvPr/>
        </p:nvSpPr>
        <p:spPr>
          <a:xfrm>
            <a:off x="6487460" y="4494226"/>
            <a:ext cx="282413" cy="230692"/>
          </a:xfrm>
          <a:custGeom>
            <a:avLst/>
            <a:gdLst>
              <a:gd name="connsiteX0" fmla="*/ 2240 w 282413"/>
              <a:gd name="connsiteY0" fmla="*/ 1574 h 230692"/>
              <a:gd name="connsiteX1" fmla="*/ 278465 w 282413"/>
              <a:gd name="connsiteY1" fmla="*/ 226999 h 230692"/>
              <a:gd name="connsiteX2" fmla="*/ 154640 w 282413"/>
              <a:gd name="connsiteY2" fmla="*/ 131749 h 230692"/>
              <a:gd name="connsiteX3" fmla="*/ 2240 w 282413"/>
              <a:gd name="connsiteY3" fmla="*/ 1574 h 2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13" h="230692">
                <a:moveTo>
                  <a:pt x="2240" y="1574"/>
                </a:moveTo>
                <a:cubicBezTo>
                  <a:pt x="22878" y="17449"/>
                  <a:pt x="253065" y="205303"/>
                  <a:pt x="278465" y="226999"/>
                </a:cubicBezTo>
                <a:cubicBezTo>
                  <a:pt x="303865" y="248695"/>
                  <a:pt x="200148" y="169320"/>
                  <a:pt x="154640" y="131749"/>
                </a:cubicBezTo>
                <a:cubicBezTo>
                  <a:pt x="109132" y="94178"/>
                  <a:pt x="-18398" y="-14301"/>
                  <a:pt x="2240" y="15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124B77B0-3B70-FF3D-0331-E72D9A3E6ACD}"/>
              </a:ext>
            </a:extLst>
          </p:cNvPr>
          <p:cNvSpPr/>
          <p:nvPr/>
        </p:nvSpPr>
        <p:spPr>
          <a:xfrm>
            <a:off x="6343629" y="4437746"/>
            <a:ext cx="667168" cy="812720"/>
          </a:xfrm>
          <a:custGeom>
            <a:avLst/>
            <a:gdLst>
              <a:gd name="connsiteX0" fmla="*/ 21 w 667168"/>
              <a:gd name="connsiteY0" fmla="*/ 39004 h 812720"/>
              <a:gd name="connsiteX1" fmla="*/ 177821 w 667168"/>
              <a:gd name="connsiteY1" fmla="*/ 51704 h 812720"/>
              <a:gd name="connsiteX2" fmla="*/ 377846 w 667168"/>
              <a:gd name="connsiteY2" fmla="*/ 213629 h 812720"/>
              <a:gd name="connsiteX3" fmla="*/ 381021 w 667168"/>
              <a:gd name="connsiteY3" fmla="*/ 226329 h 812720"/>
              <a:gd name="connsiteX4" fmla="*/ 501671 w 667168"/>
              <a:gd name="connsiteY4" fmla="*/ 312054 h 812720"/>
              <a:gd name="connsiteX5" fmla="*/ 568346 w 667168"/>
              <a:gd name="connsiteY5" fmla="*/ 346979 h 812720"/>
              <a:gd name="connsiteX6" fmla="*/ 596921 w 667168"/>
              <a:gd name="connsiteY6" fmla="*/ 502554 h 812720"/>
              <a:gd name="connsiteX7" fmla="*/ 606446 w 667168"/>
              <a:gd name="connsiteY7" fmla="*/ 420004 h 812720"/>
              <a:gd name="connsiteX8" fmla="*/ 660421 w 667168"/>
              <a:gd name="connsiteY8" fmla="*/ 797829 h 812720"/>
              <a:gd name="connsiteX9" fmla="*/ 660421 w 667168"/>
              <a:gd name="connsiteY9" fmla="*/ 696229 h 812720"/>
              <a:gd name="connsiteX10" fmla="*/ 606446 w 667168"/>
              <a:gd name="connsiteY10" fmla="*/ 321579 h 812720"/>
              <a:gd name="connsiteX11" fmla="*/ 606446 w 667168"/>
              <a:gd name="connsiteY11" fmla="*/ 496204 h 812720"/>
              <a:gd name="connsiteX12" fmla="*/ 552471 w 667168"/>
              <a:gd name="connsiteY12" fmla="*/ 331104 h 812720"/>
              <a:gd name="connsiteX13" fmla="*/ 454046 w 667168"/>
              <a:gd name="connsiteY13" fmla="*/ 258079 h 812720"/>
              <a:gd name="connsiteX14" fmla="*/ 276246 w 667168"/>
              <a:gd name="connsiteY14" fmla="*/ 143779 h 812720"/>
              <a:gd name="connsiteX15" fmla="*/ 307996 w 667168"/>
              <a:gd name="connsiteY15" fmla="*/ 137429 h 812720"/>
              <a:gd name="connsiteX16" fmla="*/ 88921 w 667168"/>
              <a:gd name="connsiteY16" fmla="*/ 4079 h 812720"/>
              <a:gd name="connsiteX17" fmla="*/ 165121 w 667168"/>
              <a:gd name="connsiteY17" fmla="*/ 35829 h 812720"/>
              <a:gd name="connsiteX18" fmla="*/ 21 w 667168"/>
              <a:gd name="connsiteY18" fmla="*/ 39004 h 8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168" h="812720">
                <a:moveTo>
                  <a:pt x="21" y="39004"/>
                </a:moveTo>
                <a:cubicBezTo>
                  <a:pt x="2138" y="41650"/>
                  <a:pt x="114850" y="22600"/>
                  <a:pt x="177821" y="51704"/>
                </a:cubicBezTo>
                <a:cubicBezTo>
                  <a:pt x="240792" y="80808"/>
                  <a:pt x="377846" y="213629"/>
                  <a:pt x="377846" y="213629"/>
                </a:cubicBezTo>
                <a:cubicBezTo>
                  <a:pt x="411713" y="242733"/>
                  <a:pt x="360384" y="209925"/>
                  <a:pt x="381021" y="226329"/>
                </a:cubicBezTo>
                <a:cubicBezTo>
                  <a:pt x="401658" y="242733"/>
                  <a:pt x="470450" y="291946"/>
                  <a:pt x="501671" y="312054"/>
                </a:cubicBezTo>
                <a:cubicBezTo>
                  <a:pt x="532892" y="332162"/>
                  <a:pt x="552471" y="315229"/>
                  <a:pt x="568346" y="346979"/>
                </a:cubicBezTo>
                <a:cubicBezTo>
                  <a:pt x="584221" y="378729"/>
                  <a:pt x="590571" y="490383"/>
                  <a:pt x="596921" y="502554"/>
                </a:cubicBezTo>
                <a:cubicBezTo>
                  <a:pt x="603271" y="514725"/>
                  <a:pt x="595863" y="370792"/>
                  <a:pt x="606446" y="420004"/>
                </a:cubicBezTo>
                <a:cubicBezTo>
                  <a:pt x="617029" y="469216"/>
                  <a:pt x="651425" y="751792"/>
                  <a:pt x="660421" y="797829"/>
                </a:cubicBezTo>
                <a:cubicBezTo>
                  <a:pt x="669417" y="843866"/>
                  <a:pt x="669417" y="775604"/>
                  <a:pt x="660421" y="696229"/>
                </a:cubicBezTo>
                <a:cubicBezTo>
                  <a:pt x="651425" y="616854"/>
                  <a:pt x="615442" y="354916"/>
                  <a:pt x="606446" y="321579"/>
                </a:cubicBezTo>
                <a:cubicBezTo>
                  <a:pt x="597450" y="288242"/>
                  <a:pt x="615442" y="494617"/>
                  <a:pt x="606446" y="496204"/>
                </a:cubicBezTo>
                <a:cubicBezTo>
                  <a:pt x="597450" y="497791"/>
                  <a:pt x="577871" y="370792"/>
                  <a:pt x="552471" y="331104"/>
                </a:cubicBezTo>
                <a:cubicBezTo>
                  <a:pt x="527071" y="291417"/>
                  <a:pt x="500083" y="289300"/>
                  <a:pt x="454046" y="258079"/>
                </a:cubicBezTo>
                <a:cubicBezTo>
                  <a:pt x="408009" y="226858"/>
                  <a:pt x="300588" y="163887"/>
                  <a:pt x="276246" y="143779"/>
                </a:cubicBezTo>
                <a:cubicBezTo>
                  <a:pt x="251904" y="123671"/>
                  <a:pt x="339217" y="160712"/>
                  <a:pt x="307996" y="137429"/>
                </a:cubicBezTo>
                <a:cubicBezTo>
                  <a:pt x="276775" y="114146"/>
                  <a:pt x="112734" y="21012"/>
                  <a:pt x="88921" y="4079"/>
                </a:cubicBezTo>
                <a:cubicBezTo>
                  <a:pt x="65109" y="-12854"/>
                  <a:pt x="175704" y="27892"/>
                  <a:pt x="165121" y="35829"/>
                </a:cubicBezTo>
                <a:cubicBezTo>
                  <a:pt x="154538" y="43766"/>
                  <a:pt x="-2096" y="36358"/>
                  <a:pt x="21" y="390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D0546636-9987-F478-2942-896054A83363}"/>
              </a:ext>
            </a:extLst>
          </p:cNvPr>
          <p:cNvSpPr/>
          <p:nvPr/>
        </p:nvSpPr>
        <p:spPr>
          <a:xfrm>
            <a:off x="6945899" y="4868398"/>
            <a:ext cx="975331" cy="439896"/>
          </a:xfrm>
          <a:custGeom>
            <a:avLst/>
            <a:gdLst>
              <a:gd name="connsiteX0" fmla="*/ 1001 w 975331"/>
              <a:gd name="connsiteY0" fmla="*/ 43327 h 439896"/>
              <a:gd name="connsiteX1" fmla="*/ 277226 w 975331"/>
              <a:gd name="connsiteY1" fmla="*/ 11577 h 439896"/>
              <a:gd name="connsiteX2" fmla="*/ 229601 w 975331"/>
              <a:gd name="connsiteY2" fmla="*/ 33802 h 439896"/>
              <a:gd name="connsiteX3" fmla="*/ 467726 w 975331"/>
              <a:gd name="connsiteY3" fmla="*/ 103652 h 439896"/>
              <a:gd name="connsiteX4" fmla="*/ 448676 w 975331"/>
              <a:gd name="connsiteY4" fmla="*/ 94127 h 439896"/>
              <a:gd name="connsiteX5" fmla="*/ 709026 w 975331"/>
              <a:gd name="connsiteY5" fmla="*/ 237002 h 439896"/>
              <a:gd name="connsiteX6" fmla="*/ 677276 w 975331"/>
              <a:gd name="connsiteY6" fmla="*/ 217952 h 439896"/>
              <a:gd name="connsiteX7" fmla="*/ 963026 w 975331"/>
              <a:gd name="connsiteY7" fmla="*/ 433852 h 439896"/>
              <a:gd name="connsiteX8" fmla="*/ 905876 w 975331"/>
              <a:gd name="connsiteY8" fmla="*/ 373527 h 439896"/>
              <a:gd name="connsiteX9" fmla="*/ 747126 w 975331"/>
              <a:gd name="connsiteY9" fmla="*/ 303677 h 439896"/>
              <a:gd name="connsiteX10" fmla="*/ 578851 w 975331"/>
              <a:gd name="connsiteY10" fmla="*/ 357652 h 439896"/>
              <a:gd name="connsiteX11" fmla="*/ 636001 w 975331"/>
              <a:gd name="connsiteY11" fmla="*/ 332252 h 439896"/>
              <a:gd name="connsiteX12" fmla="*/ 718551 w 975331"/>
              <a:gd name="connsiteY12" fmla="*/ 329077 h 439896"/>
              <a:gd name="connsiteX13" fmla="*/ 639176 w 975331"/>
              <a:gd name="connsiteY13" fmla="*/ 360827 h 439896"/>
              <a:gd name="connsiteX14" fmla="*/ 712201 w 975331"/>
              <a:gd name="connsiteY14" fmla="*/ 300502 h 439896"/>
              <a:gd name="connsiteX15" fmla="*/ 677276 w 975331"/>
              <a:gd name="connsiteY15" fmla="*/ 268752 h 439896"/>
              <a:gd name="connsiteX16" fmla="*/ 528051 w 975331"/>
              <a:gd name="connsiteY16" fmla="*/ 173502 h 439896"/>
              <a:gd name="connsiteX17" fmla="*/ 724901 w 975331"/>
              <a:gd name="connsiteY17" fmla="*/ 290977 h 439896"/>
              <a:gd name="connsiteX18" fmla="*/ 651876 w 975331"/>
              <a:gd name="connsiteY18" fmla="*/ 224302 h 439896"/>
              <a:gd name="connsiteX19" fmla="*/ 416926 w 975331"/>
              <a:gd name="connsiteY19" fmla="*/ 113177 h 439896"/>
              <a:gd name="connsiteX20" fmla="*/ 521701 w 975331"/>
              <a:gd name="connsiteY20" fmla="*/ 163977 h 439896"/>
              <a:gd name="connsiteX21" fmla="*/ 426451 w 975331"/>
              <a:gd name="connsiteY21" fmla="*/ 97302 h 439896"/>
              <a:gd name="connsiteX22" fmla="*/ 274051 w 975331"/>
              <a:gd name="connsiteY22" fmla="*/ 78252 h 439896"/>
              <a:gd name="connsiteX23" fmla="*/ 283576 w 975331"/>
              <a:gd name="connsiteY23" fmla="*/ 68727 h 439896"/>
              <a:gd name="connsiteX24" fmla="*/ 143876 w 975331"/>
              <a:gd name="connsiteY24" fmla="*/ 5227 h 439896"/>
              <a:gd name="connsiteX25" fmla="*/ 181976 w 975331"/>
              <a:gd name="connsiteY25" fmla="*/ 8402 h 439896"/>
              <a:gd name="connsiteX26" fmla="*/ 1001 w 975331"/>
              <a:gd name="connsiteY26" fmla="*/ 43327 h 43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75331" h="439896">
                <a:moveTo>
                  <a:pt x="1001" y="43327"/>
                </a:moveTo>
                <a:cubicBezTo>
                  <a:pt x="16876" y="43856"/>
                  <a:pt x="239126" y="13165"/>
                  <a:pt x="277226" y="11577"/>
                </a:cubicBezTo>
                <a:cubicBezTo>
                  <a:pt x="315326" y="9989"/>
                  <a:pt x="197851" y="18456"/>
                  <a:pt x="229601" y="33802"/>
                </a:cubicBezTo>
                <a:cubicBezTo>
                  <a:pt x="261351" y="49148"/>
                  <a:pt x="431214" y="93598"/>
                  <a:pt x="467726" y="103652"/>
                </a:cubicBezTo>
                <a:cubicBezTo>
                  <a:pt x="504238" y="113706"/>
                  <a:pt x="448676" y="94127"/>
                  <a:pt x="448676" y="94127"/>
                </a:cubicBezTo>
                <a:lnTo>
                  <a:pt x="709026" y="237002"/>
                </a:lnTo>
                <a:cubicBezTo>
                  <a:pt x="747126" y="257639"/>
                  <a:pt x="634943" y="185144"/>
                  <a:pt x="677276" y="217952"/>
                </a:cubicBezTo>
                <a:cubicBezTo>
                  <a:pt x="719609" y="250760"/>
                  <a:pt x="924926" y="407923"/>
                  <a:pt x="963026" y="433852"/>
                </a:cubicBezTo>
                <a:cubicBezTo>
                  <a:pt x="1001126" y="459781"/>
                  <a:pt x="941859" y="395223"/>
                  <a:pt x="905876" y="373527"/>
                </a:cubicBezTo>
                <a:cubicBezTo>
                  <a:pt x="869893" y="351831"/>
                  <a:pt x="801630" y="306323"/>
                  <a:pt x="747126" y="303677"/>
                </a:cubicBezTo>
                <a:cubicBezTo>
                  <a:pt x="692622" y="301031"/>
                  <a:pt x="597372" y="352889"/>
                  <a:pt x="578851" y="357652"/>
                </a:cubicBezTo>
                <a:cubicBezTo>
                  <a:pt x="560330" y="362415"/>
                  <a:pt x="612718" y="337015"/>
                  <a:pt x="636001" y="332252"/>
                </a:cubicBezTo>
                <a:cubicBezTo>
                  <a:pt x="659284" y="327490"/>
                  <a:pt x="718022" y="324315"/>
                  <a:pt x="718551" y="329077"/>
                </a:cubicBezTo>
                <a:cubicBezTo>
                  <a:pt x="719080" y="333840"/>
                  <a:pt x="640234" y="365589"/>
                  <a:pt x="639176" y="360827"/>
                </a:cubicBezTo>
                <a:cubicBezTo>
                  <a:pt x="638118" y="356065"/>
                  <a:pt x="705851" y="315848"/>
                  <a:pt x="712201" y="300502"/>
                </a:cubicBezTo>
                <a:cubicBezTo>
                  <a:pt x="718551" y="285156"/>
                  <a:pt x="707968" y="289919"/>
                  <a:pt x="677276" y="268752"/>
                </a:cubicBezTo>
                <a:cubicBezTo>
                  <a:pt x="646584" y="247585"/>
                  <a:pt x="520114" y="169798"/>
                  <a:pt x="528051" y="173502"/>
                </a:cubicBezTo>
                <a:cubicBezTo>
                  <a:pt x="535988" y="177206"/>
                  <a:pt x="704263" y="282510"/>
                  <a:pt x="724901" y="290977"/>
                </a:cubicBezTo>
                <a:cubicBezTo>
                  <a:pt x="745539" y="299444"/>
                  <a:pt x="703205" y="253935"/>
                  <a:pt x="651876" y="224302"/>
                </a:cubicBezTo>
                <a:cubicBezTo>
                  <a:pt x="600547" y="194669"/>
                  <a:pt x="438622" y="123231"/>
                  <a:pt x="416926" y="113177"/>
                </a:cubicBezTo>
                <a:cubicBezTo>
                  <a:pt x="395230" y="103123"/>
                  <a:pt x="520114" y="166623"/>
                  <a:pt x="521701" y="163977"/>
                </a:cubicBezTo>
                <a:cubicBezTo>
                  <a:pt x="523289" y="161331"/>
                  <a:pt x="467726" y="111590"/>
                  <a:pt x="426451" y="97302"/>
                </a:cubicBezTo>
                <a:cubicBezTo>
                  <a:pt x="385176" y="83015"/>
                  <a:pt x="274051" y="78252"/>
                  <a:pt x="274051" y="78252"/>
                </a:cubicBezTo>
                <a:cubicBezTo>
                  <a:pt x="250239" y="73490"/>
                  <a:pt x="305272" y="80898"/>
                  <a:pt x="283576" y="68727"/>
                </a:cubicBezTo>
                <a:cubicBezTo>
                  <a:pt x="261880" y="56556"/>
                  <a:pt x="160809" y="15281"/>
                  <a:pt x="143876" y="5227"/>
                </a:cubicBezTo>
                <a:cubicBezTo>
                  <a:pt x="126943" y="-4827"/>
                  <a:pt x="201026" y="1523"/>
                  <a:pt x="181976" y="8402"/>
                </a:cubicBezTo>
                <a:cubicBezTo>
                  <a:pt x="162926" y="15281"/>
                  <a:pt x="-14874" y="42798"/>
                  <a:pt x="1001" y="433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96BA7F99-B9E9-7E40-CD2F-854EE846AA15}"/>
              </a:ext>
            </a:extLst>
          </p:cNvPr>
          <p:cNvSpPr/>
          <p:nvPr/>
        </p:nvSpPr>
        <p:spPr>
          <a:xfrm>
            <a:off x="6915021" y="4870372"/>
            <a:ext cx="263731" cy="438250"/>
          </a:xfrm>
          <a:custGeom>
            <a:avLst/>
            <a:gdLst>
              <a:gd name="connsiteX0" fmla="*/ 76329 w 263731"/>
              <a:gd name="connsiteY0" fmla="*/ 78 h 438250"/>
              <a:gd name="connsiteX1" fmla="*/ 174754 w 263731"/>
              <a:gd name="connsiteY1" fmla="*/ 85803 h 438250"/>
              <a:gd name="connsiteX2" fmla="*/ 155704 w 263731"/>
              <a:gd name="connsiteY2" fmla="*/ 168353 h 438250"/>
              <a:gd name="connsiteX3" fmla="*/ 181104 w 263731"/>
              <a:gd name="connsiteY3" fmla="*/ 241378 h 438250"/>
              <a:gd name="connsiteX4" fmla="*/ 177929 w 263731"/>
              <a:gd name="connsiteY4" fmla="*/ 349328 h 438250"/>
              <a:gd name="connsiteX5" fmla="*/ 200154 w 263731"/>
              <a:gd name="connsiteY5" fmla="*/ 225503 h 438250"/>
              <a:gd name="connsiteX6" fmla="*/ 219204 w 263731"/>
              <a:gd name="connsiteY6" fmla="*/ 327103 h 438250"/>
              <a:gd name="connsiteX7" fmla="*/ 193804 w 263731"/>
              <a:gd name="connsiteY7" fmla="*/ 396953 h 438250"/>
              <a:gd name="connsiteX8" fmla="*/ 28704 w 263731"/>
              <a:gd name="connsiteY8" fmla="*/ 342978 h 438250"/>
              <a:gd name="connsiteX9" fmla="*/ 129 w 263731"/>
              <a:gd name="connsiteY9" fmla="*/ 336628 h 438250"/>
              <a:gd name="connsiteX10" fmla="*/ 257304 w 263731"/>
              <a:gd name="connsiteY10" fmla="*/ 412828 h 438250"/>
              <a:gd name="connsiteX11" fmla="*/ 165229 w 263731"/>
              <a:gd name="connsiteY11" fmla="*/ 438228 h 438250"/>
              <a:gd name="connsiteX12" fmla="*/ 263654 w 263731"/>
              <a:gd name="connsiteY12" fmla="*/ 409653 h 438250"/>
              <a:gd name="connsiteX13" fmla="*/ 181104 w 263731"/>
              <a:gd name="connsiteY13" fmla="*/ 406478 h 438250"/>
              <a:gd name="connsiteX14" fmla="*/ 149354 w 263731"/>
              <a:gd name="connsiteY14" fmla="*/ 320753 h 438250"/>
              <a:gd name="connsiteX15" fmla="*/ 108079 w 263731"/>
              <a:gd name="connsiteY15" fmla="*/ 219153 h 438250"/>
              <a:gd name="connsiteX16" fmla="*/ 158879 w 263731"/>
              <a:gd name="connsiteY16" fmla="*/ 390603 h 438250"/>
              <a:gd name="connsiteX17" fmla="*/ 184279 w 263731"/>
              <a:gd name="connsiteY17" fmla="*/ 250903 h 438250"/>
              <a:gd name="connsiteX18" fmla="*/ 127129 w 263731"/>
              <a:gd name="connsiteY18" fmla="*/ 174703 h 438250"/>
              <a:gd name="connsiteX19" fmla="*/ 136654 w 263731"/>
              <a:gd name="connsiteY19" fmla="*/ 168353 h 438250"/>
              <a:gd name="connsiteX20" fmla="*/ 212854 w 263731"/>
              <a:gd name="connsiteY20" fmla="*/ 73103 h 438250"/>
              <a:gd name="connsiteX21" fmla="*/ 174754 w 263731"/>
              <a:gd name="connsiteY21" fmla="*/ 69928 h 438250"/>
              <a:gd name="connsiteX22" fmla="*/ 76329 w 263731"/>
              <a:gd name="connsiteY22" fmla="*/ 78 h 4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3731" h="438250">
                <a:moveTo>
                  <a:pt x="76329" y="78"/>
                </a:moveTo>
                <a:cubicBezTo>
                  <a:pt x="76329" y="2724"/>
                  <a:pt x="161525" y="57757"/>
                  <a:pt x="174754" y="85803"/>
                </a:cubicBezTo>
                <a:cubicBezTo>
                  <a:pt x="187983" y="113849"/>
                  <a:pt x="154646" y="142424"/>
                  <a:pt x="155704" y="168353"/>
                </a:cubicBezTo>
                <a:cubicBezTo>
                  <a:pt x="156762" y="194282"/>
                  <a:pt x="177400" y="211216"/>
                  <a:pt x="181104" y="241378"/>
                </a:cubicBezTo>
                <a:cubicBezTo>
                  <a:pt x="184808" y="271541"/>
                  <a:pt x="174754" y="351974"/>
                  <a:pt x="177929" y="349328"/>
                </a:cubicBezTo>
                <a:cubicBezTo>
                  <a:pt x="181104" y="346682"/>
                  <a:pt x="193275" y="229207"/>
                  <a:pt x="200154" y="225503"/>
                </a:cubicBezTo>
                <a:cubicBezTo>
                  <a:pt x="207033" y="221799"/>
                  <a:pt x="220262" y="298528"/>
                  <a:pt x="219204" y="327103"/>
                </a:cubicBezTo>
                <a:cubicBezTo>
                  <a:pt x="218146" y="355678"/>
                  <a:pt x="225554" y="394307"/>
                  <a:pt x="193804" y="396953"/>
                </a:cubicBezTo>
                <a:cubicBezTo>
                  <a:pt x="162054" y="399599"/>
                  <a:pt x="60983" y="353032"/>
                  <a:pt x="28704" y="342978"/>
                </a:cubicBezTo>
                <a:cubicBezTo>
                  <a:pt x="-3575" y="332924"/>
                  <a:pt x="129" y="336628"/>
                  <a:pt x="129" y="336628"/>
                </a:cubicBezTo>
                <a:cubicBezTo>
                  <a:pt x="38229" y="348270"/>
                  <a:pt x="229787" y="395895"/>
                  <a:pt x="257304" y="412828"/>
                </a:cubicBezTo>
                <a:cubicBezTo>
                  <a:pt x="284821" y="429761"/>
                  <a:pt x="164171" y="438757"/>
                  <a:pt x="165229" y="438228"/>
                </a:cubicBezTo>
                <a:cubicBezTo>
                  <a:pt x="166287" y="437699"/>
                  <a:pt x="261008" y="414945"/>
                  <a:pt x="263654" y="409653"/>
                </a:cubicBezTo>
                <a:cubicBezTo>
                  <a:pt x="266300" y="404361"/>
                  <a:pt x="200154" y="421295"/>
                  <a:pt x="181104" y="406478"/>
                </a:cubicBezTo>
                <a:cubicBezTo>
                  <a:pt x="162054" y="391661"/>
                  <a:pt x="161525" y="351974"/>
                  <a:pt x="149354" y="320753"/>
                </a:cubicBezTo>
                <a:cubicBezTo>
                  <a:pt x="137183" y="289532"/>
                  <a:pt x="106492" y="207511"/>
                  <a:pt x="108079" y="219153"/>
                </a:cubicBezTo>
                <a:cubicBezTo>
                  <a:pt x="109666" y="230795"/>
                  <a:pt x="146179" y="385311"/>
                  <a:pt x="158879" y="390603"/>
                </a:cubicBezTo>
                <a:cubicBezTo>
                  <a:pt x="171579" y="395895"/>
                  <a:pt x="189571" y="286886"/>
                  <a:pt x="184279" y="250903"/>
                </a:cubicBezTo>
                <a:cubicBezTo>
                  <a:pt x="178987" y="214920"/>
                  <a:pt x="127129" y="174703"/>
                  <a:pt x="127129" y="174703"/>
                </a:cubicBezTo>
                <a:cubicBezTo>
                  <a:pt x="119192" y="160945"/>
                  <a:pt x="122367" y="185286"/>
                  <a:pt x="136654" y="168353"/>
                </a:cubicBezTo>
                <a:cubicBezTo>
                  <a:pt x="150941" y="151420"/>
                  <a:pt x="206504" y="89507"/>
                  <a:pt x="212854" y="73103"/>
                </a:cubicBezTo>
                <a:cubicBezTo>
                  <a:pt x="219204" y="56699"/>
                  <a:pt x="192746" y="77336"/>
                  <a:pt x="174754" y="69928"/>
                </a:cubicBezTo>
                <a:cubicBezTo>
                  <a:pt x="156762" y="62520"/>
                  <a:pt x="76329" y="-2568"/>
                  <a:pt x="76329" y="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83AC79E8-C7E6-9275-2AF0-0EE5F8BD954A}"/>
              </a:ext>
            </a:extLst>
          </p:cNvPr>
          <p:cNvSpPr/>
          <p:nvPr/>
        </p:nvSpPr>
        <p:spPr>
          <a:xfrm>
            <a:off x="8283406" y="4317688"/>
            <a:ext cx="204767" cy="327821"/>
          </a:xfrm>
          <a:custGeom>
            <a:avLst/>
            <a:gdLst>
              <a:gd name="connsiteX0" fmla="*/ 169 w 204767"/>
              <a:gd name="connsiteY0" fmla="*/ 6662 h 327821"/>
              <a:gd name="connsiteX1" fmla="*/ 197019 w 204767"/>
              <a:gd name="connsiteY1" fmla="*/ 95562 h 327821"/>
              <a:gd name="connsiteX2" fmla="*/ 168444 w 204767"/>
              <a:gd name="connsiteY2" fmla="*/ 60637 h 327821"/>
              <a:gd name="connsiteX3" fmla="*/ 200194 w 204767"/>
              <a:gd name="connsiteY3" fmla="*/ 162237 h 327821"/>
              <a:gd name="connsiteX4" fmla="*/ 174794 w 204767"/>
              <a:gd name="connsiteY4" fmla="*/ 273362 h 327821"/>
              <a:gd name="connsiteX5" fmla="*/ 177969 w 204767"/>
              <a:gd name="connsiteY5" fmla="*/ 327337 h 327821"/>
              <a:gd name="connsiteX6" fmla="*/ 168444 w 204767"/>
              <a:gd name="connsiteY6" fmla="*/ 244787 h 327821"/>
              <a:gd name="connsiteX7" fmla="*/ 165269 w 204767"/>
              <a:gd name="connsiteY7" fmla="*/ 66987 h 327821"/>
              <a:gd name="connsiteX8" fmla="*/ 139869 w 204767"/>
              <a:gd name="connsiteY8" fmla="*/ 312 h 327821"/>
              <a:gd name="connsiteX9" fmla="*/ 162094 w 204767"/>
              <a:gd name="connsiteY9" fmla="*/ 89212 h 327821"/>
              <a:gd name="connsiteX10" fmla="*/ 169 w 204767"/>
              <a:gd name="connsiteY10" fmla="*/ 6662 h 32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67" h="327821">
                <a:moveTo>
                  <a:pt x="169" y="6662"/>
                </a:moveTo>
                <a:cubicBezTo>
                  <a:pt x="5990" y="7720"/>
                  <a:pt x="168973" y="86566"/>
                  <a:pt x="197019" y="95562"/>
                </a:cubicBezTo>
                <a:cubicBezTo>
                  <a:pt x="225065" y="104558"/>
                  <a:pt x="167915" y="49525"/>
                  <a:pt x="168444" y="60637"/>
                </a:cubicBezTo>
                <a:cubicBezTo>
                  <a:pt x="168973" y="71749"/>
                  <a:pt x="199136" y="126783"/>
                  <a:pt x="200194" y="162237"/>
                </a:cubicBezTo>
                <a:cubicBezTo>
                  <a:pt x="201252" y="197691"/>
                  <a:pt x="178498" y="245845"/>
                  <a:pt x="174794" y="273362"/>
                </a:cubicBezTo>
                <a:cubicBezTo>
                  <a:pt x="171090" y="300879"/>
                  <a:pt x="179027" y="332099"/>
                  <a:pt x="177969" y="327337"/>
                </a:cubicBezTo>
                <a:cubicBezTo>
                  <a:pt x="176911" y="322575"/>
                  <a:pt x="170561" y="288179"/>
                  <a:pt x="168444" y="244787"/>
                </a:cubicBezTo>
                <a:cubicBezTo>
                  <a:pt x="166327" y="201395"/>
                  <a:pt x="170031" y="107733"/>
                  <a:pt x="165269" y="66987"/>
                </a:cubicBezTo>
                <a:cubicBezTo>
                  <a:pt x="160507" y="26241"/>
                  <a:pt x="140398" y="-3392"/>
                  <a:pt x="139869" y="312"/>
                </a:cubicBezTo>
                <a:cubicBezTo>
                  <a:pt x="139340" y="4016"/>
                  <a:pt x="184319" y="87625"/>
                  <a:pt x="162094" y="89212"/>
                </a:cubicBezTo>
                <a:cubicBezTo>
                  <a:pt x="139869" y="90799"/>
                  <a:pt x="-5652" y="5604"/>
                  <a:pt x="169" y="66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512C5755-83D3-F31F-2092-8E6579F8E1E1}"/>
              </a:ext>
            </a:extLst>
          </p:cNvPr>
          <p:cNvSpPr/>
          <p:nvPr/>
        </p:nvSpPr>
        <p:spPr>
          <a:xfrm>
            <a:off x="8502382" y="4328109"/>
            <a:ext cx="352486" cy="861036"/>
          </a:xfrm>
          <a:custGeom>
            <a:avLst/>
            <a:gdLst>
              <a:gd name="connsiteX0" fmla="*/ 3443 w 352486"/>
              <a:gd name="connsiteY0" fmla="*/ 5766 h 861036"/>
              <a:gd name="connsiteX1" fmla="*/ 200293 w 352486"/>
              <a:gd name="connsiteY1" fmla="*/ 478841 h 861036"/>
              <a:gd name="connsiteX2" fmla="*/ 193943 w 352486"/>
              <a:gd name="connsiteY2" fmla="*/ 459791 h 861036"/>
              <a:gd name="connsiteX3" fmla="*/ 244743 w 352486"/>
              <a:gd name="connsiteY3" fmla="*/ 580441 h 861036"/>
              <a:gd name="connsiteX4" fmla="*/ 346343 w 352486"/>
              <a:gd name="connsiteY4" fmla="*/ 847141 h 861036"/>
              <a:gd name="connsiteX5" fmla="*/ 324118 w 352486"/>
              <a:gd name="connsiteY5" fmla="*/ 799516 h 861036"/>
              <a:gd name="connsiteX6" fmla="*/ 184418 w 352486"/>
              <a:gd name="connsiteY6" fmla="*/ 596316 h 861036"/>
              <a:gd name="connsiteX7" fmla="*/ 286018 w 352486"/>
              <a:gd name="connsiteY7" fmla="*/ 716966 h 861036"/>
              <a:gd name="connsiteX8" fmla="*/ 216168 w 352486"/>
              <a:gd name="connsiteY8" fmla="*/ 520116 h 861036"/>
              <a:gd name="connsiteX9" fmla="*/ 98693 w 352486"/>
              <a:gd name="connsiteY9" fmla="*/ 351841 h 861036"/>
              <a:gd name="connsiteX10" fmla="*/ 133618 w 352486"/>
              <a:gd name="connsiteY10" fmla="*/ 374066 h 861036"/>
              <a:gd name="connsiteX11" fmla="*/ 79643 w 352486"/>
              <a:gd name="connsiteY11" fmla="*/ 224841 h 861036"/>
              <a:gd name="connsiteX12" fmla="*/ 3443 w 352486"/>
              <a:gd name="connsiteY12" fmla="*/ 5766 h 86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86" h="861036">
                <a:moveTo>
                  <a:pt x="3443" y="5766"/>
                </a:moveTo>
                <a:cubicBezTo>
                  <a:pt x="23551" y="48099"/>
                  <a:pt x="168543" y="403170"/>
                  <a:pt x="200293" y="478841"/>
                </a:cubicBezTo>
                <a:cubicBezTo>
                  <a:pt x="232043" y="554512"/>
                  <a:pt x="186535" y="442858"/>
                  <a:pt x="193943" y="459791"/>
                </a:cubicBezTo>
                <a:cubicBezTo>
                  <a:pt x="201351" y="476724"/>
                  <a:pt x="219343" y="515883"/>
                  <a:pt x="244743" y="580441"/>
                </a:cubicBezTo>
                <a:cubicBezTo>
                  <a:pt x="270143" y="644999"/>
                  <a:pt x="333114" y="810629"/>
                  <a:pt x="346343" y="847141"/>
                </a:cubicBezTo>
                <a:cubicBezTo>
                  <a:pt x="359572" y="883654"/>
                  <a:pt x="351106" y="841320"/>
                  <a:pt x="324118" y="799516"/>
                </a:cubicBezTo>
                <a:cubicBezTo>
                  <a:pt x="297131" y="757712"/>
                  <a:pt x="190768" y="610074"/>
                  <a:pt x="184418" y="596316"/>
                </a:cubicBezTo>
                <a:cubicBezTo>
                  <a:pt x="178068" y="582558"/>
                  <a:pt x="280726" y="729666"/>
                  <a:pt x="286018" y="716966"/>
                </a:cubicBezTo>
                <a:cubicBezTo>
                  <a:pt x="291310" y="704266"/>
                  <a:pt x="247389" y="580970"/>
                  <a:pt x="216168" y="520116"/>
                </a:cubicBezTo>
                <a:cubicBezTo>
                  <a:pt x="184947" y="459262"/>
                  <a:pt x="112451" y="376183"/>
                  <a:pt x="98693" y="351841"/>
                </a:cubicBezTo>
                <a:cubicBezTo>
                  <a:pt x="84935" y="327499"/>
                  <a:pt x="136793" y="395233"/>
                  <a:pt x="133618" y="374066"/>
                </a:cubicBezTo>
                <a:cubicBezTo>
                  <a:pt x="130443" y="352899"/>
                  <a:pt x="102397" y="283579"/>
                  <a:pt x="79643" y="224841"/>
                </a:cubicBezTo>
                <a:cubicBezTo>
                  <a:pt x="56889" y="166103"/>
                  <a:pt x="-16665" y="-36567"/>
                  <a:pt x="3443" y="57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256F6C47-F514-D88F-5714-A71EE46B8FDA}"/>
              </a:ext>
            </a:extLst>
          </p:cNvPr>
          <p:cNvSpPr/>
          <p:nvPr/>
        </p:nvSpPr>
        <p:spPr>
          <a:xfrm>
            <a:off x="8264182" y="4374902"/>
            <a:ext cx="176297" cy="356224"/>
          </a:xfrm>
          <a:custGeom>
            <a:avLst/>
            <a:gdLst>
              <a:gd name="connsiteX0" fmla="*/ 63843 w 176297"/>
              <a:gd name="connsiteY0" fmla="*/ 248 h 356224"/>
              <a:gd name="connsiteX1" fmla="*/ 171793 w 176297"/>
              <a:gd name="connsiteY1" fmla="*/ 114548 h 356224"/>
              <a:gd name="connsiteX2" fmla="*/ 155918 w 176297"/>
              <a:gd name="connsiteY2" fmla="*/ 282823 h 356224"/>
              <a:gd name="connsiteX3" fmla="*/ 155918 w 176297"/>
              <a:gd name="connsiteY3" fmla="*/ 346323 h 356224"/>
              <a:gd name="connsiteX4" fmla="*/ 165443 w 176297"/>
              <a:gd name="connsiteY4" fmla="*/ 146298 h 356224"/>
              <a:gd name="connsiteX5" fmla="*/ 136868 w 176297"/>
              <a:gd name="connsiteY5" fmla="*/ 133598 h 356224"/>
              <a:gd name="connsiteX6" fmla="*/ 95593 w 176297"/>
              <a:gd name="connsiteY6" fmla="*/ 225673 h 356224"/>
              <a:gd name="connsiteX7" fmla="*/ 32093 w 176297"/>
              <a:gd name="connsiteY7" fmla="*/ 355848 h 356224"/>
              <a:gd name="connsiteX8" fmla="*/ 98768 w 176297"/>
              <a:gd name="connsiteY8" fmla="*/ 263773 h 356224"/>
              <a:gd name="connsiteX9" fmla="*/ 73368 w 176297"/>
              <a:gd name="connsiteY9" fmla="*/ 219323 h 356224"/>
              <a:gd name="connsiteX10" fmla="*/ 28918 w 176297"/>
              <a:gd name="connsiteY10" fmla="*/ 266948 h 356224"/>
              <a:gd name="connsiteX11" fmla="*/ 343 w 176297"/>
              <a:gd name="connsiteY11" fmla="*/ 352673 h 356224"/>
              <a:gd name="connsiteX12" fmla="*/ 47968 w 176297"/>
              <a:gd name="connsiteY12" fmla="*/ 212973 h 356224"/>
              <a:gd name="connsiteX13" fmla="*/ 133693 w 176297"/>
              <a:gd name="connsiteY13" fmla="*/ 165348 h 356224"/>
              <a:gd name="connsiteX14" fmla="*/ 171793 w 176297"/>
              <a:gd name="connsiteY14" fmla="*/ 85973 h 356224"/>
              <a:gd name="connsiteX15" fmla="*/ 63843 w 176297"/>
              <a:gd name="connsiteY15" fmla="*/ 248 h 35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6297" h="356224">
                <a:moveTo>
                  <a:pt x="63843" y="248"/>
                </a:moveTo>
                <a:cubicBezTo>
                  <a:pt x="63843" y="5010"/>
                  <a:pt x="156447" y="67452"/>
                  <a:pt x="171793" y="114548"/>
                </a:cubicBezTo>
                <a:cubicBezTo>
                  <a:pt x="187139" y="161644"/>
                  <a:pt x="158564" y="244194"/>
                  <a:pt x="155918" y="282823"/>
                </a:cubicBezTo>
                <a:cubicBezTo>
                  <a:pt x="153272" y="321452"/>
                  <a:pt x="154331" y="369077"/>
                  <a:pt x="155918" y="346323"/>
                </a:cubicBezTo>
                <a:cubicBezTo>
                  <a:pt x="157505" y="323569"/>
                  <a:pt x="168618" y="181752"/>
                  <a:pt x="165443" y="146298"/>
                </a:cubicBezTo>
                <a:cubicBezTo>
                  <a:pt x="162268" y="110844"/>
                  <a:pt x="148510" y="120369"/>
                  <a:pt x="136868" y="133598"/>
                </a:cubicBezTo>
                <a:cubicBezTo>
                  <a:pt x="125226" y="146827"/>
                  <a:pt x="113055" y="188631"/>
                  <a:pt x="95593" y="225673"/>
                </a:cubicBezTo>
                <a:cubicBezTo>
                  <a:pt x="78131" y="262715"/>
                  <a:pt x="31564" y="349498"/>
                  <a:pt x="32093" y="355848"/>
                </a:cubicBezTo>
                <a:cubicBezTo>
                  <a:pt x="32622" y="362198"/>
                  <a:pt x="91889" y="286527"/>
                  <a:pt x="98768" y="263773"/>
                </a:cubicBezTo>
                <a:cubicBezTo>
                  <a:pt x="105647" y="241019"/>
                  <a:pt x="85010" y="218794"/>
                  <a:pt x="73368" y="219323"/>
                </a:cubicBezTo>
                <a:cubicBezTo>
                  <a:pt x="61726" y="219852"/>
                  <a:pt x="41089" y="244723"/>
                  <a:pt x="28918" y="266948"/>
                </a:cubicBezTo>
                <a:cubicBezTo>
                  <a:pt x="16747" y="289173"/>
                  <a:pt x="-2832" y="361669"/>
                  <a:pt x="343" y="352673"/>
                </a:cubicBezTo>
                <a:cubicBezTo>
                  <a:pt x="3518" y="343677"/>
                  <a:pt x="25743" y="244194"/>
                  <a:pt x="47968" y="212973"/>
                </a:cubicBezTo>
                <a:cubicBezTo>
                  <a:pt x="70193" y="181752"/>
                  <a:pt x="113056" y="186515"/>
                  <a:pt x="133693" y="165348"/>
                </a:cubicBezTo>
                <a:cubicBezTo>
                  <a:pt x="154331" y="144181"/>
                  <a:pt x="180260" y="111373"/>
                  <a:pt x="171793" y="85973"/>
                </a:cubicBezTo>
                <a:cubicBezTo>
                  <a:pt x="163326" y="60573"/>
                  <a:pt x="63843" y="-4514"/>
                  <a:pt x="63843" y="2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B44D2EF-52C7-CAEC-A17A-D4202842CC2C}"/>
              </a:ext>
            </a:extLst>
          </p:cNvPr>
          <p:cNvSpPr/>
          <p:nvPr/>
        </p:nvSpPr>
        <p:spPr>
          <a:xfrm>
            <a:off x="7775116" y="4707728"/>
            <a:ext cx="771998" cy="274217"/>
          </a:xfrm>
          <a:custGeom>
            <a:avLst/>
            <a:gdLst>
              <a:gd name="connsiteX0" fmla="*/ 459 w 771998"/>
              <a:gd name="connsiteY0" fmla="*/ 273847 h 274217"/>
              <a:gd name="connsiteX1" fmla="*/ 381459 w 771998"/>
              <a:gd name="connsiteY1" fmla="*/ 26197 h 274217"/>
              <a:gd name="connsiteX2" fmla="*/ 346534 w 771998"/>
              <a:gd name="connsiteY2" fmla="*/ 57947 h 274217"/>
              <a:gd name="connsiteX3" fmla="*/ 740234 w 771998"/>
              <a:gd name="connsiteY3" fmla="*/ 7147 h 274217"/>
              <a:gd name="connsiteX4" fmla="*/ 718009 w 771998"/>
              <a:gd name="connsiteY4" fmla="*/ 16672 h 274217"/>
              <a:gd name="connsiteX5" fmla="*/ 476709 w 771998"/>
              <a:gd name="connsiteY5" fmla="*/ 156372 h 274217"/>
              <a:gd name="connsiteX6" fmla="*/ 495759 w 771998"/>
              <a:gd name="connsiteY6" fmla="*/ 134147 h 274217"/>
              <a:gd name="connsiteX7" fmla="*/ 244934 w 771998"/>
              <a:gd name="connsiteY7" fmla="*/ 194472 h 274217"/>
              <a:gd name="connsiteX8" fmla="*/ 422734 w 771998"/>
              <a:gd name="connsiteY8" fmla="*/ 159547 h 274217"/>
              <a:gd name="connsiteX9" fmla="*/ 638634 w 771998"/>
              <a:gd name="connsiteY9" fmla="*/ 48422 h 274217"/>
              <a:gd name="connsiteX10" fmla="*/ 533859 w 771998"/>
              <a:gd name="connsiteY10" fmla="*/ 108747 h 274217"/>
              <a:gd name="connsiteX11" fmla="*/ 654509 w 771998"/>
              <a:gd name="connsiteY11" fmla="*/ 48422 h 274217"/>
              <a:gd name="connsiteX12" fmla="*/ 330659 w 771998"/>
              <a:gd name="connsiteY12" fmla="*/ 99222 h 274217"/>
              <a:gd name="connsiteX13" fmla="*/ 508459 w 771998"/>
              <a:gd name="connsiteY13" fmla="*/ 48422 h 274217"/>
              <a:gd name="connsiteX14" fmla="*/ 387809 w 771998"/>
              <a:gd name="connsiteY14" fmla="*/ 61122 h 274217"/>
              <a:gd name="connsiteX15" fmla="*/ 267159 w 771998"/>
              <a:gd name="connsiteY15" fmla="*/ 134147 h 274217"/>
              <a:gd name="connsiteX16" fmla="*/ 302084 w 771998"/>
              <a:gd name="connsiteY16" fmla="*/ 83347 h 274217"/>
              <a:gd name="connsiteX17" fmla="*/ 459 w 771998"/>
              <a:gd name="connsiteY17" fmla="*/ 273847 h 27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1998" h="274217">
                <a:moveTo>
                  <a:pt x="459" y="273847"/>
                </a:moveTo>
                <a:cubicBezTo>
                  <a:pt x="13688" y="264322"/>
                  <a:pt x="323780" y="62180"/>
                  <a:pt x="381459" y="26197"/>
                </a:cubicBezTo>
                <a:cubicBezTo>
                  <a:pt x="439138" y="-9786"/>
                  <a:pt x="286738" y="61122"/>
                  <a:pt x="346534" y="57947"/>
                </a:cubicBezTo>
                <a:cubicBezTo>
                  <a:pt x="406330" y="54772"/>
                  <a:pt x="740234" y="7147"/>
                  <a:pt x="740234" y="7147"/>
                </a:cubicBezTo>
                <a:cubicBezTo>
                  <a:pt x="802146" y="268"/>
                  <a:pt x="761930" y="-8199"/>
                  <a:pt x="718009" y="16672"/>
                </a:cubicBezTo>
                <a:cubicBezTo>
                  <a:pt x="674088" y="41543"/>
                  <a:pt x="513751" y="136793"/>
                  <a:pt x="476709" y="156372"/>
                </a:cubicBezTo>
                <a:cubicBezTo>
                  <a:pt x="439667" y="175951"/>
                  <a:pt x="534388" y="127797"/>
                  <a:pt x="495759" y="134147"/>
                </a:cubicBezTo>
                <a:cubicBezTo>
                  <a:pt x="457130" y="140497"/>
                  <a:pt x="257105" y="190239"/>
                  <a:pt x="244934" y="194472"/>
                </a:cubicBezTo>
                <a:cubicBezTo>
                  <a:pt x="232763" y="198705"/>
                  <a:pt x="357117" y="183889"/>
                  <a:pt x="422734" y="159547"/>
                </a:cubicBezTo>
                <a:cubicBezTo>
                  <a:pt x="488351" y="135205"/>
                  <a:pt x="620113" y="56889"/>
                  <a:pt x="638634" y="48422"/>
                </a:cubicBezTo>
                <a:cubicBezTo>
                  <a:pt x="657155" y="39955"/>
                  <a:pt x="531213" y="108747"/>
                  <a:pt x="533859" y="108747"/>
                </a:cubicBezTo>
                <a:cubicBezTo>
                  <a:pt x="536505" y="108747"/>
                  <a:pt x="688376" y="50009"/>
                  <a:pt x="654509" y="48422"/>
                </a:cubicBezTo>
                <a:cubicBezTo>
                  <a:pt x="620642" y="46835"/>
                  <a:pt x="355001" y="99222"/>
                  <a:pt x="330659" y="99222"/>
                </a:cubicBezTo>
                <a:cubicBezTo>
                  <a:pt x="306317" y="99222"/>
                  <a:pt x="498934" y="54772"/>
                  <a:pt x="508459" y="48422"/>
                </a:cubicBezTo>
                <a:cubicBezTo>
                  <a:pt x="517984" y="42072"/>
                  <a:pt x="428026" y="46835"/>
                  <a:pt x="387809" y="61122"/>
                </a:cubicBezTo>
                <a:cubicBezTo>
                  <a:pt x="347592" y="75409"/>
                  <a:pt x="281446" y="130443"/>
                  <a:pt x="267159" y="134147"/>
                </a:cubicBezTo>
                <a:cubicBezTo>
                  <a:pt x="252872" y="137851"/>
                  <a:pt x="340713" y="60593"/>
                  <a:pt x="302084" y="83347"/>
                </a:cubicBezTo>
                <a:cubicBezTo>
                  <a:pt x="263455" y="106101"/>
                  <a:pt x="-12770" y="283372"/>
                  <a:pt x="459" y="2738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332EAAE0-28EB-A06B-22AA-E67A937D28E6}"/>
              </a:ext>
            </a:extLst>
          </p:cNvPr>
          <p:cNvSpPr/>
          <p:nvPr/>
        </p:nvSpPr>
        <p:spPr>
          <a:xfrm>
            <a:off x="8397873" y="4349727"/>
            <a:ext cx="173447" cy="344828"/>
          </a:xfrm>
          <a:custGeom>
            <a:avLst/>
            <a:gdLst>
              <a:gd name="connsiteX0" fmla="*/ 2 w 173447"/>
              <a:gd name="connsiteY0" fmla="*/ 23 h 344828"/>
              <a:gd name="connsiteX1" fmla="*/ 120652 w 173447"/>
              <a:gd name="connsiteY1" fmla="*/ 193698 h 344828"/>
              <a:gd name="connsiteX2" fmla="*/ 171452 w 173447"/>
              <a:gd name="connsiteY2" fmla="*/ 339748 h 344828"/>
              <a:gd name="connsiteX3" fmla="*/ 158752 w 173447"/>
              <a:gd name="connsiteY3" fmla="*/ 301648 h 344828"/>
              <a:gd name="connsiteX4" fmla="*/ 117477 w 173447"/>
              <a:gd name="connsiteY4" fmla="*/ 206398 h 344828"/>
              <a:gd name="connsiteX5" fmla="*/ 2 w 173447"/>
              <a:gd name="connsiteY5" fmla="*/ 23 h 34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47" h="344828">
                <a:moveTo>
                  <a:pt x="2" y="23"/>
                </a:moveTo>
                <a:cubicBezTo>
                  <a:pt x="531" y="-2094"/>
                  <a:pt x="92077" y="137077"/>
                  <a:pt x="120652" y="193698"/>
                </a:cubicBezTo>
                <a:cubicBezTo>
                  <a:pt x="149227" y="250319"/>
                  <a:pt x="165102" y="321756"/>
                  <a:pt x="171452" y="339748"/>
                </a:cubicBezTo>
                <a:cubicBezTo>
                  <a:pt x="177802" y="357740"/>
                  <a:pt x="167748" y="323873"/>
                  <a:pt x="158752" y="301648"/>
                </a:cubicBezTo>
                <a:cubicBezTo>
                  <a:pt x="149756" y="279423"/>
                  <a:pt x="141289" y="254552"/>
                  <a:pt x="117477" y="206398"/>
                </a:cubicBezTo>
                <a:cubicBezTo>
                  <a:pt x="93665" y="158244"/>
                  <a:pt x="-527" y="2140"/>
                  <a:pt x="2" y="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18570EE7-9922-D12C-5BC1-23FA889B001E}"/>
              </a:ext>
            </a:extLst>
          </p:cNvPr>
          <p:cNvSpPr/>
          <p:nvPr/>
        </p:nvSpPr>
        <p:spPr>
          <a:xfrm>
            <a:off x="8547532" y="4698983"/>
            <a:ext cx="66290" cy="321340"/>
          </a:xfrm>
          <a:custGeom>
            <a:avLst/>
            <a:gdLst>
              <a:gd name="connsiteX0" fmla="*/ 56718 w 66290"/>
              <a:gd name="connsiteY0" fmla="*/ 17 h 321340"/>
              <a:gd name="connsiteX1" fmla="*/ 63068 w 66290"/>
              <a:gd name="connsiteY1" fmla="*/ 161942 h 321340"/>
              <a:gd name="connsiteX2" fmla="*/ 21793 w 66290"/>
              <a:gd name="connsiteY2" fmla="*/ 288942 h 321340"/>
              <a:gd name="connsiteX3" fmla="*/ 21793 w 66290"/>
              <a:gd name="connsiteY3" fmla="*/ 311167 h 321340"/>
              <a:gd name="connsiteX4" fmla="*/ 66243 w 66290"/>
              <a:gd name="connsiteY4" fmla="*/ 149242 h 321340"/>
              <a:gd name="connsiteX5" fmla="*/ 12268 w 66290"/>
              <a:gd name="connsiteY5" fmla="*/ 241317 h 321340"/>
              <a:gd name="connsiteX6" fmla="*/ 2743 w 66290"/>
              <a:gd name="connsiteY6" fmla="*/ 295292 h 321340"/>
              <a:gd name="connsiteX7" fmla="*/ 50368 w 66290"/>
              <a:gd name="connsiteY7" fmla="*/ 152417 h 321340"/>
              <a:gd name="connsiteX8" fmla="*/ 56718 w 66290"/>
              <a:gd name="connsiteY8" fmla="*/ 17 h 32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90" h="321340">
                <a:moveTo>
                  <a:pt x="56718" y="17"/>
                </a:moveTo>
                <a:cubicBezTo>
                  <a:pt x="58835" y="1605"/>
                  <a:pt x="68889" y="113788"/>
                  <a:pt x="63068" y="161942"/>
                </a:cubicBezTo>
                <a:cubicBezTo>
                  <a:pt x="57247" y="210096"/>
                  <a:pt x="28672" y="264071"/>
                  <a:pt x="21793" y="288942"/>
                </a:cubicBezTo>
                <a:cubicBezTo>
                  <a:pt x="14914" y="313813"/>
                  <a:pt x="14385" y="334450"/>
                  <a:pt x="21793" y="311167"/>
                </a:cubicBezTo>
                <a:cubicBezTo>
                  <a:pt x="29201" y="287884"/>
                  <a:pt x="67830" y="160884"/>
                  <a:pt x="66243" y="149242"/>
                </a:cubicBezTo>
                <a:cubicBezTo>
                  <a:pt x="64656" y="137600"/>
                  <a:pt x="22851" y="216975"/>
                  <a:pt x="12268" y="241317"/>
                </a:cubicBezTo>
                <a:cubicBezTo>
                  <a:pt x="1685" y="265659"/>
                  <a:pt x="-3607" y="310109"/>
                  <a:pt x="2743" y="295292"/>
                </a:cubicBezTo>
                <a:cubicBezTo>
                  <a:pt x="9093" y="280475"/>
                  <a:pt x="41372" y="197396"/>
                  <a:pt x="50368" y="152417"/>
                </a:cubicBezTo>
                <a:cubicBezTo>
                  <a:pt x="59364" y="107438"/>
                  <a:pt x="54601" y="-1571"/>
                  <a:pt x="56718" y="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7178D113-E8E0-E000-198E-2CA12E757051}"/>
              </a:ext>
            </a:extLst>
          </p:cNvPr>
          <p:cNvSpPr/>
          <p:nvPr/>
        </p:nvSpPr>
        <p:spPr>
          <a:xfrm>
            <a:off x="8528044" y="4718037"/>
            <a:ext cx="174652" cy="340722"/>
          </a:xfrm>
          <a:custGeom>
            <a:avLst/>
            <a:gdLst>
              <a:gd name="connsiteX0" fmla="*/ 6 w 174652"/>
              <a:gd name="connsiteY0" fmla="*/ 13 h 340722"/>
              <a:gd name="connsiteX1" fmla="*/ 146056 w 174652"/>
              <a:gd name="connsiteY1" fmla="*/ 82563 h 340722"/>
              <a:gd name="connsiteX2" fmla="*/ 136531 w 174652"/>
              <a:gd name="connsiteY2" fmla="*/ 212738 h 340722"/>
              <a:gd name="connsiteX3" fmla="*/ 149231 w 174652"/>
              <a:gd name="connsiteY3" fmla="*/ 180988 h 340722"/>
              <a:gd name="connsiteX4" fmla="*/ 146056 w 174652"/>
              <a:gd name="connsiteY4" fmla="*/ 339738 h 340722"/>
              <a:gd name="connsiteX5" fmla="*/ 152406 w 174652"/>
              <a:gd name="connsiteY5" fmla="*/ 241313 h 340722"/>
              <a:gd name="connsiteX6" fmla="*/ 174631 w 174652"/>
              <a:gd name="connsiteY6" fmla="*/ 104788 h 340722"/>
              <a:gd name="connsiteX7" fmla="*/ 152406 w 174652"/>
              <a:gd name="connsiteY7" fmla="*/ 76213 h 340722"/>
              <a:gd name="connsiteX8" fmla="*/ 6 w 174652"/>
              <a:gd name="connsiteY8" fmla="*/ 13 h 34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652" h="340722">
                <a:moveTo>
                  <a:pt x="6" y="13"/>
                </a:moveTo>
                <a:cubicBezTo>
                  <a:pt x="-1052" y="1071"/>
                  <a:pt x="123302" y="47109"/>
                  <a:pt x="146056" y="82563"/>
                </a:cubicBezTo>
                <a:cubicBezTo>
                  <a:pt x="168810" y="118017"/>
                  <a:pt x="136002" y="196334"/>
                  <a:pt x="136531" y="212738"/>
                </a:cubicBezTo>
                <a:cubicBezTo>
                  <a:pt x="137060" y="229142"/>
                  <a:pt x="147644" y="159821"/>
                  <a:pt x="149231" y="180988"/>
                </a:cubicBezTo>
                <a:cubicBezTo>
                  <a:pt x="150818" y="202155"/>
                  <a:pt x="145527" y="329684"/>
                  <a:pt x="146056" y="339738"/>
                </a:cubicBezTo>
                <a:cubicBezTo>
                  <a:pt x="146585" y="349792"/>
                  <a:pt x="147644" y="280471"/>
                  <a:pt x="152406" y="241313"/>
                </a:cubicBezTo>
                <a:cubicBezTo>
                  <a:pt x="157169" y="202155"/>
                  <a:pt x="174631" y="132305"/>
                  <a:pt x="174631" y="104788"/>
                </a:cubicBezTo>
                <a:cubicBezTo>
                  <a:pt x="174631" y="77271"/>
                  <a:pt x="176218" y="91559"/>
                  <a:pt x="152406" y="76213"/>
                </a:cubicBezTo>
                <a:cubicBezTo>
                  <a:pt x="128594" y="60867"/>
                  <a:pt x="1064" y="-1045"/>
                  <a:pt x="6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2C039109-CB5F-A754-F0E4-799781BE61E9}"/>
              </a:ext>
            </a:extLst>
          </p:cNvPr>
          <p:cNvSpPr/>
          <p:nvPr/>
        </p:nvSpPr>
        <p:spPr>
          <a:xfrm>
            <a:off x="8550213" y="4784721"/>
            <a:ext cx="133433" cy="246689"/>
          </a:xfrm>
          <a:custGeom>
            <a:avLst/>
            <a:gdLst>
              <a:gd name="connsiteX0" fmla="*/ 62 w 133433"/>
              <a:gd name="connsiteY0" fmla="*/ 4 h 246689"/>
              <a:gd name="connsiteX1" fmla="*/ 98487 w 133433"/>
              <a:gd name="connsiteY1" fmla="*/ 60329 h 246689"/>
              <a:gd name="connsiteX2" fmla="*/ 114362 w 133433"/>
              <a:gd name="connsiteY2" fmla="*/ 111129 h 246689"/>
              <a:gd name="connsiteX3" fmla="*/ 69912 w 133433"/>
              <a:gd name="connsiteY3" fmla="*/ 98429 h 246689"/>
              <a:gd name="connsiteX4" fmla="*/ 57212 w 133433"/>
              <a:gd name="connsiteY4" fmla="*/ 111129 h 246689"/>
              <a:gd name="connsiteX5" fmla="*/ 114362 w 133433"/>
              <a:gd name="connsiteY5" fmla="*/ 180979 h 246689"/>
              <a:gd name="connsiteX6" fmla="*/ 111187 w 133433"/>
              <a:gd name="connsiteY6" fmla="*/ 244479 h 246689"/>
              <a:gd name="connsiteX7" fmla="*/ 76262 w 133433"/>
              <a:gd name="connsiteY7" fmla="*/ 228604 h 246689"/>
              <a:gd name="connsiteX8" fmla="*/ 22287 w 133433"/>
              <a:gd name="connsiteY8" fmla="*/ 193679 h 246689"/>
              <a:gd name="connsiteX9" fmla="*/ 88962 w 133433"/>
              <a:gd name="connsiteY9" fmla="*/ 219079 h 246689"/>
              <a:gd name="connsiteX10" fmla="*/ 117537 w 133433"/>
              <a:gd name="connsiteY10" fmla="*/ 196854 h 246689"/>
              <a:gd name="connsiteX11" fmla="*/ 34987 w 133433"/>
              <a:gd name="connsiteY11" fmla="*/ 149229 h 246689"/>
              <a:gd name="connsiteX12" fmla="*/ 133412 w 133433"/>
              <a:gd name="connsiteY12" fmla="*/ 171454 h 246689"/>
              <a:gd name="connsiteX13" fmla="*/ 44512 w 133433"/>
              <a:gd name="connsiteY13" fmla="*/ 85729 h 246689"/>
              <a:gd name="connsiteX14" fmla="*/ 111187 w 133433"/>
              <a:gd name="connsiteY14" fmla="*/ 88904 h 246689"/>
              <a:gd name="connsiteX15" fmla="*/ 114362 w 133433"/>
              <a:gd name="connsiteY15" fmla="*/ 63504 h 246689"/>
              <a:gd name="connsiteX16" fmla="*/ 62 w 133433"/>
              <a:gd name="connsiteY16" fmla="*/ 4 h 2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433" h="246689">
                <a:moveTo>
                  <a:pt x="62" y="4"/>
                </a:moveTo>
                <a:cubicBezTo>
                  <a:pt x="-2584" y="-525"/>
                  <a:pt x="79437" y="41808"/>
                  <a:pt x="98487" y="60329"/>
                </a:cubicBezTo>
                <a:cubicBezTo>
                  <a:pt x="117537" y="78850"/>
                  <a:pt x="119124" y="104779"/>
                  <a:pt x="114362" y="111129"/>
                </a:cubicBezTo>
                <a:cubicBezTo>
                  <a:pt x="109600" y="117479"/>
                  <a:pt x="69912" y="98429"/>
                  <a:pt x="69912" y="98429"/>
                </a:cubicBezTo>
                <a:cubicBezTo>
                  <a:pt x="60387" y="98429"/>
                  <a:pt x="49804" y="97371"/>
                  <a:pt x="57212" y="111129"/>
                </a:cubicBezTo>
                <a:cubicBezTo>
                  <a:pt x="64620" y="124887"/>
                  <a:pt x="105366" y="158754"/>
                  <a:pt x="114362" y="180979"/>
                </a:cubicBezTo>
                <a:cubicBezTo>
                  <a:pt x="123358" y="203204"/>
                  <a:pt x="117537" y="236542"/>
                  <a:pt x="111187" y="244479"/>
                </a:cubicBezTo>
                <a:cubicBezTo>
                  <a:pt x="104837" y="252416"/>
                  <a:pt x="91079" y="237071"/>
                  <a:pt x="76262" y="228604"/>
                </a:cubicBezTo>
                <a:cubicBezTo>
                  <a:pt x="61445" y="220137"/>
                  <a:pt x="20170" y="195267"/>
                  <a:pt x="22287" y="193679"/>
                </a:cubicBezTo>
                <a:cubicBezTo>
                  <a:pt x="24404" y="192091"/>
                  <a:pt x="73087" y="218550"/>
                  <a:pt x="88962" y="219079"/>
                </a:cubicBezTo>
                <a:cubicBezTo>
                  <a:pt x="104837" y="219608"/>
                  <a:pt x="126533" y="208496"/>
                  <a:pt x="117537" y="196854"/>
                </a:cubicBezTo>
                <a:cubicBezTo>
                  <a:pt x="108541" y="185212"/>
                  <a:pt x="32341" y="153462"/>
                  <a:pt x="34987" y="149229"/>
                </a:cubicBezTo>
                <a:cubicBezTo>
                  <a:pt x="37633" y="144996"/>
                  <a:pt x="131825" y="182037"/>
                  <a:pt x="133412" y="171454"/>
                </a:cubicBezTo>
                <a:cubicBezTo>
                  <a:pt x="135000" y="160871"/>
                  <a:pt x="48216" y="99487"/>
                  <a:pt x="44512" y="85729"/>
                </a:cubicBezTo>
                <a:cubicBezTo>
                  <a:pt x="40808" y="71971"/>
                  <a:pt x="99545" y="92608"/>
                  <a:pt x="111187" y="88904"/>
                </a:cubicBezTo>
                <a:cubicBezTo>
                  <a:pt x="122829" y="85200"/>
                  <a:pt x="129179" y="74087"/>
                  <a:pt x="114362" y="63504"/>
                </a:cubicBezTo>
                <a:cubicBezTo>
                  <a:pt x="99545" y="52921"/>
                  <a:pt x="2708" y="533"/>
                  <a:pt x="62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49F583FC-C981-316F-A895-28B9E286C581}"/>
              </a:ext>
            </a:extLst>
          </p:cNvPr>
          <p:cNvSpPr/>
          <p:nvPr/>
        </p:nvSpPr>
        <p:spPr>
          <a:xfrm>
            <a:off x="8460076" y="4739800"/>
            <a:ext cx="115599" cy="288121"/>
          </a:xfrm>
          <a:custGeom>
            <a:avLst/>
            <a:gdLst>
              <a:gd name="connsiteX0" fmla="*/ 115599 w 115599"/>
              <a:gd name="connsiteY0" fmla="*/ 475 h 288121"/>
              <a:gd name="connsiteX1" fmla="*/ 71149 w 115599"/>
              <a:gd name="connsiteY1" fmla="*/ 260825 h 288121"/>
              <a:gd name="connsiteX2" fmla="*/ 64799 w 115599"/>
              <a:gd name="connsiteY2" fmla="*/ 137000 h 288121"/>
              <a:gd name="connsiteX3" fmla="*/ 7649 w 115599"/>
              <a:gd name="connsiteY3" fmla="*/ 225900 h 288121"/>
              <a:gd name="connsiteX4" fmla="*/ 20349 w 115599"/>
              <a:gd name="connsiteY4" fmla="*/ 95725 h 288121"/>
              <a:gd name="connsiteX5" fmla="*/ 1299 w 115599"/>
              <a:gd name="connsiteY5" fmla="*/ 286225 h 288121"/>
              <a:gd name="connsiteX6" fmla="*/ 7649 w 115599"/>
              <a:gd name="connsiteY6" fmla="*/ 190975 h 288121"/>
              <a:gd name="connsiteX7" fmla="*/ 55274 w 115599"/>
              <a:gd name="connsiteY7" fmla="*/ 149700 h 288121"/>
              <a:gd name="connsiteX8" fmla="*/ 71149 w 115599"/>
              <a:gd name="connsiteY8" fmla="*/ 194150 h 288121"/>
              <a:gd name="connsiteX9" fmla="*/ 115599 w 115599"/>
              <a:gd name="connsiteY9" fmla="*/ 475 h 28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99" h="288121">
                <a:moveTo>
                  <a:pt x="115599" y="475"/>
                </a:moveTo>
                <a:cubicBezTo>
                  <a:pt x="115599" y="11587"/>
                  <a:pt x="79616" y="238071"/>
                  <a:pt x="71149" y="260825"/>
                </a:cubicBezTo>
                <a:cubicBezTo>
                  <a:pt x="62682" y="283579"/>
                  <a:pt x="75382" y="142821"/>
                  <a:pt x="64799" y="137000"/>
                </a:cubicBezTo>
                <a:cubicBezTo>
                  <a:pt x="54216" y="131179"/>
                  <a:pt x="15057" y="232779"/>
                  <a:pt x="7649" y="225900"/>
                </a:cubicBezTo>
                <a:cubicBezTo>
                  <a:pt x="241" y="219021"/>
                  <a:pt x="21407" y="85671"/>
                  <a:pt x="20349" y="95725"/>
                </a:cubicBezTo>
                <a:cubicBezTo>
                  <a:pt x="19291" y="105779"/>
                  <a:pt x="3416" y="270350"/>
                  <a:pt x="1299" y="286225"/>
                </a:cubicBezTo>
                <a:cubicBezTo>
                  <a:pt x="-818" y="302100"/>
                  <a:pt x="-1347" y="213729"/>
                  <a:pt x="7649" y="190975"/>
                </a:cubicBezTo>
                <a:cubicBezTo>
                  <a:pt x="16645" y="168221"/>
                  <a:pt x="44691" y="149171"/>
                  <a:pt x="55274" y="149700"/>
                </a:cubicBezTo>
                <a:cubicBezTo>
                  <a:pt x="65857" y="150229"/>
                  <a:pt x="62153" y="211613"/>
                  <a:pt x="71149" y="194150"/>
                </a:cubicBezTo>
                <a:cubicBezTo>
                  <a:pt x="80145" y="176688"/>
                  <a:pt x="115599" y="-10637"/>
                  <a:pt x="115599" y="4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A1359AD8-19F0-9E74-3442-64273E1BBF94}"/>
              </a:ext>
            </a:extLst>
          </p:cNvPr>
          <p:cNvSpPr/>
          <p:nvPr/>
        </p:nvSpPr>
        <p:spPr>
          <a:xfrm>
            <a:off x="7875304" y="4772327"/>
            <a:ext cx="629583" cy="248428"/>
          </a:xfrm>
          <a:custGeom>
            <a:avLst/>
            <a:gdLst>
              <a:gd name="connsiteX0" fmla="*/ 1871 w 629583"/>
              <a:gd name="connsiteY0" fmla="*/ 155273 h 248428"/>
              <a:gd name="connsiteX1" fmla="*/ 246346 w 629583"/>
              <a:gd name="connsiteY1" fmla="*/ 234648 h 248428"/>
              <a:gd name="connsiteX2" fmla="*/ 179671 w 629583"/>
              <a:gd name="connsiteY2" fmla="*/ 225123 h 248428"/>
              <a:gd name="connsiteX3" fmla="*/ 611471 w 629583"/>
              <a:gd name="connsiteY3" fmla="*/ 9223 h 248428"/>
              <a:gd name="connsiteX4" fmla="*/ 544796 w 629583"/>
              <a:gd name="connsiteY4" fmla="*/ 44148 h 248428"/>
              <a:gd name="connsiteX5" fmla="*/ 509871 w 629583"/>
              <a:gd name="connsiteY5" fmla="*/ 85423 h 248428"/>
              <a:gd name="connsiteX6" fmla="*/ 522571 w 629583"/>
              <a:gd name="connsiteY6" fmla="*/ 202898 h 248428"/>
              <a:gd name="connsiteX7" fmla="*/ 503521 w 629583"/>
              <a:gd name="connsiteY7" fmla="*/ 98123 h 248428"/>
              <a:gd name="connsiteX8" fmla="*/ 265396 w 629583"/>
              <a:gd name="connsiteY8" fmla="*/ 167973 h 248428"/>
              <a:gd name="connsiteX9" fmla="*/ 201896 w 629583"/>
              <a:gd name="connsiteY9" fmla="*/ 202898 h 248428"/>
              <a:gd name="connsiteX10" fmla="*/ 122521 w 629583"/>
              <a:gd name="connsiteY10" fmla="*/ 190198 h 248428"/>
              <a:gd name="connsiteX11" fmla="*/ 132046 w 629583"/>
              <a:gd name="connsiteY11" fmla="*/ 202898 h 248428"/>
              <a:gd name="connsiteX12" fmla="*/ 1871 w 629583"/>
              <a:gd name="connsiteY12" fmla="*/ 155273 h 2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9583" h="248428">
                <a:moveTo>
                  <a:pt x="1871" y="155273"/>
                </a:moveTo>
                <a:cubicBezTo>
                  <a:pt x="20921" y="160565"/>
                  <a:pt x="216713" y="223006"/>
                  <a:pt x="246346" y="234648"/>
                </a:cubicBezTo>
                <a:cubicBezTo>
                  <a:pt x="275979" y="246290"/>
                  <a:pt x="118817" y="262694"/>
                  <a:pt x="179671" y="225123"/>
                </a:cubicBezTo>
                <a:cubicBezTo>
                  <a:pt x="240525" y="187552"/>
                  <a:pt x="550617" y="39386"/>
                  <a:pt x="611471" y="9223"/>
                </a:cubicBezTo>
                <a:cubicBezTo>
                  <a:pt x="672325" y="-20940"/>
                  <a:pt x="561729" y="31448"/>
                  <a:pt x="544796" y="44148"/>
                </a:cubicBezTo>
                <a:cubicBezTo>
                  <a:pt x="527863" y="56848"/>
                  <a:pt x="513575" y="58965"/>
                  <a:pt x="509871" y="85423"/>
                </a:cubicBezTo>
                <a:cubicBezTo>
                  <a:pt x="506167" y="111881"/>
                  <a:pt x="523629" y="200781"/>
                  <a:pt x="522571" y="202898"/>
                </a:cubicBezTo>
                <a:cubicBezTo>
                  <a:pt x="521513" y="205015"/>
                  <a:pt x="546384" y="103944"/>
                  <a:pt x="503521" y="98123"/>
                </a:cubicBezTo>
                <a:cubicBezTo>
                  <a:pt x="460659" y="92302"/>
                  <a:pt x="315667" y="150511"/>
                  <a:pt x="265396" y="167973"/>
                </a:cubicBezTo>
                <a:cubicBezTo>
                  <a:pt x="215125" y="185435"/>
                  <a:pt x="225709" y="199194"/>
                  <a:pt x="201896" y="202898"/>
                </a:cubicBezTo>
                <a:cubicBezTo>
                  <a:pt x="178084" y="206602"/>
                  <a:pt x="134163" y="190198"/>
                  <a:pt x="122521" y="190198"/>
                </a:cubicBezTo>
                <a:cubicBezTo>
                  <a:pt x="110879" y="190198"/>
                  <a:pt x="148979" y="206073"/>
                  <a:pt x="132046" y="202898"/>
                </a:cubicBezTo>
                <a:cubicBezTo>
                  <a:pt x="115113" y="199723"/>
                  <a:pt x="-17179" y="149981"/>
                  <a:pt x="1871" y="1552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1AF9E4BD-8EF6-5BCC-7081-DF9C8A1C0E5E}"/>
              </a:ext>
            </a:extLst>
          </p:cNvPr>
          <p:cNvSpPr/>
          <p:nvPr/>
        </p:nvSpPr>
        <p:spPr>
          <a:xfrm>
            <a:off x="7152918" y="2541237"/>
            <a:ext cx="36984" cy="408613"/>
          </a:xfrm>
          <a:custGeom>
            <a:avLst/>
            <a:gdLst>
              <a:gd name="connsiteX0" fmla="*/ 35282 w 36984"/>
              <a:gd name="connsiteY0" fmla="*/ 1938 h 408613"/>
              <a:gd name="connsiteX1" fmla="*/ 32107 w 36984"/>
              <a:gd name="connsiteY1" fmla="*/ 205138 h 408613"/>
              <a:gd name="connsiteX2" fmla="*/ 357 w 36984"/>
              <a:gd name="connsiteY2" fmla="*/ 401988 h 408613"/>
              <a:gd name="connsiteX3" fmla="*/ 16232 w 36984"/>
              <a:gd name="connsiteY3" fmla="*/ 332138 h 408613"/>
              <a:gd name="connsiteX4" fmla="*/ 35282 w 36984"/>
              <a:gd name="connsiteY4" fmla="*/ 1938 h 4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84" h="408613">
                <a:moveTo>
                  <a:pt x="35282" y="1938"/>
                </a:moveTo>
                <a:cubicBezTo>
                  <a:pt x="37928" y="-19229"/>
                  <a:pt x="37928" y="138463"/>
                  <a:pt x="32107" y="205138"/>
                </a:cubicBezTo>
                <a:cubicBezTo>
                  <a:pt x="26286" y="271813"/>
                  <a:pt x="3003" y="380821"/>
                  <a:pt x="357" y="401988"/>
                </a:cubicBezTo>
                <a:cubicBezTo>
                  <a:pt x="-2289" y="423155"/>
                  <a:pt x="10411" y="391934"/>
                  <a:pt x="16232" y="332138"/>
                </a:cubicBezTo>
                <a:cubicBezTo>
                  <a:pt x="22053" y="272342"/>
                  <a:pt x="32636" y="23105"/>
                  <a:pt x="35282" y="19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623C46CA-3175-AD25-3404-0CEBF9552A6F}"/>
              </a:ext>
            </a:extLst>
          </p:cNvPr>
          <p:cNvSpPr/>
          <p:nvPr/>
        </p:nvSpPr>
        <p:spPr>
          <a:xfrm>
            <a:off x="6169005" y="1673209"/>
            <a:ext cx="57758" cy="154390"/>
          </a:xfrm>
          <a:custGeom>
            <a:avLst/>
            <a:gdLst>
              <a:gd name="connsiteX0" fmla="*/ 20 w 57758"/>
              <a:gd name="connsiteY0" fmla="*/ 16 h 154390"/>
              <a:gd name="connsiteX1" fmla="*/ 53995 w 57758"/>
              <a:gd name="connsiteY1" fmla="*/ 142891 h 154390"/>
              <a:gd name="connsiteX2" fmla="*/ 47645 w 57758"/>
              <a:gd name="connsiteY2" fmla="*/ 133366 h 154390"/>
              <a:gd name="connsiteX3" fmla="*/ 20 w 57758"/>
              <a:gd name="connsiteY3" fmla="*/ 16 h 1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8" h="154390">
                <a:moveTo>
                  <a:pt x="20" y="16"/>
                </a:moveTo>
                <a:cubicBezTo>
                  <a:pt x="1078" y="1604"/>
                  <a:pt x="53995" y="142891"/>
                  <a:pt x="53995" y="142891"/>
                </a:cubicBezTo>
                <a:cubicBezTo>
                  <a:pt x="61933" y="165116"/>
                  <a:pt x="56112" y="151358"/>
                  <a:pt x="47645" y="133366"/>
                </a:cubicBezTo>
                <a:cubicBezTo>
                  <a:pt x="39178" y="115374"/>
                  <a:pt x="-1038" y="-1572"/>
                  <a:pt x="20" y="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5DF4D683-2E6C-98DF-54FE-68362BC9754A}"/>
              </a:ext>
            </a:extLst>
          </p:cNvPr>
          <p:cNvSpPr/>
          <p:nvPr/>
        </p:nvSpPr>
        <p:spPr>
          <a:xfrm>
            <a:off x="6892919" y="1558916"/>
            <a:ext cx="38572" cy="136672"/>
          </a:xfrm>
          <a:custGeom>
            <a:avLst/>
            <a:gdLst>
              <a:gd name="connsiteX0" fmla="*/ 6 w 38572"/>
              <a:gd name="connsiteY0" fmla="*/ 9 h 136672"/>
              <a:gd name="connsiteX1" fmla="*/ 38106 w 38572"/>
              <a:gd name="connsiteY1" fmla="*/ 107959 h 136672"/>
              <a:gd name="connsiteX2" fmla="*/ 22231 w 38572"/>
              <a:gd name="connsiteY2" fmla="*/ 136534 h 136672"/>
              <a:gd name="connsiteX3" fmla="*/ 34931 w 38572"/>
              <a:gd name="connsiteY3" fmla="*/ 114309 h 136672"/>
              <a:gd name="connsiteX4" fmla="*/ 6 w 38572"/>
              <a:gd name="connsiteY4" fmla="*/ 9 h 1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2" h="136672">
                <a:moveTo>
                  <a:pt x="6" y="9"/>
                </a:moveTo>
                <a:cubicBezTo>
                  <a:pt x="535" y="-1049"/>
                  <a:pt x="34402" y="85205"/>
                  <a:pt x="38106" y="107959"/>
                </a:cubicBezTo>
                <a:cubicBezTo>
                  <a:pt x="41810" y="130713"/>
                  <a:pt x="22231" y="136534"/>
                  <a:pt x="22231" y="136534"/>
                </a:cubicBezTo>
                <a:cubicBezTo>
                  <a:pt x="21702" y="137592"/>
                  <a:pt x="37048" y="132830"/>
                  <a:pt x="34931" y="114309"/>
                </a:cubicBezTo>
                <a:cubicBezTo>
                  <a:pt x="32814" y="95788"/>
                  <a:pt x="-523" y="1067"/>
                  <a:pt x="6" y="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36C3B56B-41DF-7470-B6F3-A7465F4B5E9B}"/>
              </a:ext>
            </a:extLst>
          </p:cNvPr>
          <p:cNvSpPr/>
          <p:nvPr/>
        </p:nvSpPr>
        <p:spPr>
          <a:xfrm>
            <a:off x="6692891" y="2539501"/>
            <a:ext cx="267282" cy="19638"/>
          </a:xfrm>
          <a:custGeom>
            <a:avLst/>
            <a:gdLst>
              <a:gd name="connsiteX0" fmla="*/ 9 w 267282"/>
              <a:gd name="connsiteY0" fmla="*/ 499 h 19638"/>
              <a:gd name="connsiteX1" fmla="*/ 127009 w 267282"/>
              <a:gd name="connsiteY1" fmla="*/ 16374 h 19638"/>
              <a:gd name="connsiteX2" fmla="*/ 263534 w 267282"/>
              <a:gd name="connsiteY2" fmla="*/ 499 h 19638"/>
              <a:gd name="connsiteX3" fmla="*/ 231784 w 267282"/>
              <a:gd name="connsiteY3" fmla="*/ 3674 h 19638"/>
              <a:gd name="connsiteX4" fmla="*/ 120659 w 267282"/>
              <a:gd name="connsiteY4" fmla="*/ 19549 h 19638"/>
              <a:gd name="connsiteX5" fmla="*/ 9 w 267282"/>
              <a:gd name="connsiteY5" fmla="*/ 499 h 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2" h="19638">
                <a:moveTo>
                  <a:pt x="9" y="499"/>
                </a:moveTo>
                <a:cubicBezTo>
                  <a:pt x="1067" y="-30"/>
                  <a:pt x="83088" y="16374"/>
                  <a:pt x="127009" y="16374"/>
                </a:cubicBezTo>
                <a:cubicBezTo>
                  <a:pt x="170930" y="16374"/>
                  <a:pt x="246072" y="2616"/>
                  <a:pt x="263534" y="499"/>
                </a:cubicBezTo>
                <a:cubicBezTo>
                  <a:pt x="280996" y="-1618"/>
                  <a:pt x="231784" y="3674"/>
                  <a:pt x="231784" y="3674"/>
                </a:cubicBezTo>
                <a:cubicBezTo>
                  <a:pt x="207972" y="6849"/>
                  <a:pt x="153996" y="17962"/>
                  <a:pt x="120659" y="19549"/>
                </a:cubicBezTo>
                <a:cubicBezTo>
                  <a:pt x="87322" y="21136"/>
                  <a:pt x="-1049" y="1028"/>
                  <a:pt x="9" y="4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099C6FB0-E7FC-5667-90A5-C0AA65446BFC}"/>
              </a:ext>
            </a:extLst>
          </p:cNvPr>
          <p:cNvSpPr/>
          <p:nvPr/>
        </p:nvSpPr>
        <p:spPr>
          <a:xfrm>
            <a:off x="8734424" y="5054368"/>
            <a:ext cx="184285" cy="563174"/>
          </a:xfrm>
          <a:custGeom>
            <a:avLst/>
            <a:gdLst>
              <a:gd name="connsiteX0" fmla="*/ 1 w 184285"/>
              <a:gd name="connsiteY0" fmla="*/ 232 h 563174"/>
              <a:gd name="connsiteX1" fmla="*/ 133351 w 184285"/>
              <a:gd name="connsiteY1" fmla="*/ 130407 h 563174"/>
              <a:gd name="connsiteX2" fmla="*/ 171451 w 184285"/>
              <a:gd name="connsiteY2" fmla="*/ 295507 h 563174"/>
              <a:gd name="connsiteX3" fmla="*/ 184151 w 184285"/>
              <a:gd name="connsiteY3" fmla="*/ 222482 h 563174"/>
              <a:gd name="connsiteX4" fmla="*/ 165101 w 184285"/>
              <a:gd name="connsiteY4" fmla="*/ 562207 h 563174"/>
              <a:gd name="connsiteX5" fmla="*/ 168276 w 184285"/>
              <a:gd name="connsiteY5" fmla="*/ 98657 h 563174"/>
              <a:gd name="connsiteX6" fmla="*/ 152401 w 184285"/>
              <a:gd name="connsiteY6" fmla="*/ 197082 h 563174"/>
              <a:gd name="connsiteX7" fmla="*/ 136526 w 184285"/>
              <a:gd name="connsiteY7" fmla="*/ 162157 h 563174"/>
              <a:gd name="connsiteX8" fmla="*/ 1 w 184285"/>
              <a:gd name="connsiteY8" fmla="*/ 232 h 56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85" h="563174">
                <a:moveTo>
                  <a:pt x="1" y="232"/>
                </a:moveTo>
                <a:cubicBezTo>
                  <a:pt x="-528" y="-5060"/>
                  <a:pt x="104776" y="81195"/>
                  <a:pt x="133351" y="130407"/>
                </a:cubicBezTo>
                <a:cubicBezTo>
                  <a:pt x="161926" y="179620"/>
                  <a:pt x="162984" y="280161"/>
                  <a:pt x="171451" y="295507"/>
                </a:cubicBezTo>
                <a:cubicBezTo>
                  <a:pt x="179918" y="310853"/>
                  <a:pt x="185209" y="178032"/>
                  <a:pt x="184151" y="222482"/>
                </a:cubicBezTo>
                <a:cubicBezTo>
                  <a:pt x="183093" y="266932"/>
                  <a:pt x="167747" y="582844"/>
                  <a:pt x="165101" y="562207"/>
                </a:cubicBezTo>
                <a:cubicBezTo>
                  <a:pt x="162455" y="541570"/>
                  <a:pt x="170393" y="159511"/>
                  <a:pt x="168276" y="98657"/>
                </a:cubicBezTo>
                <a:cubicBezTo>
                  <a:pt x="166159" y="37803"/>
                  <a:pt x="157693" y="186499"/>
                  <a:pt x="152401" y="197082"/>
                </a:cubicBezTo>
                <a:cubicBezTo>
                  <a:pt x="147109" y="207665"/>
                  <a:pt x="163513" y="188086"/>
                  <a:pt x="136526" y="162157"/>
                </a:cubicBezTo>
                <a:cubicBezTo>
                  <a:pt x="109539" y="136228"/>
                  <a:pt x="530" y="5524"/>
                  <a:pt x="1" y="2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56E8EDA6-0E97-3935-A6D3-A1A9BB74C934}"/>
              </a:ext>
            </a:extLst>
          </p:cNvPr>
          <p:cNvSpPr/>
          <p:nvPr/>
        </p:nvSpPr>
        <p:spPr>
          <a:xfrm>
            <a:off x="7705725" y="4990757"/>
            <a:ext cx="1219573" cy="308760"/>
          </a:xfrm>
          <a:custGeom>
            <a:avLst/>
            <a:gdLst>
              <a:gd name="connsiteX0" fmla="*/ 0 w 1219573"/>
              <a:gd name="connsiteY0" fmla="*/ 16218 h 308760"/>
              <a:gd name="connsiteX1" fmla="*/ 803275 w 1219573"/>
              <a:gd name="connsiteY1" fmla="*/ 13043 h 308760"/>
              <a:gd name="connsiteX2" fmla="*/ 577850 w 1219573"/>
              <a:gd name="connsiteY2" fmla="*/ 3518 h 308760"/>
              <a:gd name="connsiteX3" fmla="*/ 749300 w 1219573"/>
              <a:gd name="connsiteY3" fmla="*/ 6693 h 308760"/>
              <a:gd name="connsiteX4" fmla="*/ 958850 w 1219573"/>
              <a:gd name="connsiteY4" fmla="*/ 76543 h 308760"/>
              <a:gd name="connsiteX5" fmla="*/ 936625 w 1219573"/>
              <a:gd name="connsiteY5" fmla="*/ 63843 h 308760"/>
              <a:gd name="connsiteX6" fmla="*/ 1089025 w 1219573"/>
              <a:gd name="connsiteY6" fmla="*/ 216243 h 308760"/>
              <a:gd name="connsiteX7" fmla="*/ 1069975 w 1219573"/>
              <a:gd name="connsiteY7" fmla="*/ 165443 h 308760"/>
              <a:gd name="connsiteX8" fmla="*/ 1219200 w 1219573"/>
              <a:gd name="connsiteY8" fmla="*/ 308318 h 308760"/>
              <a:gd name="connsiteX9" fmla="*/ 1108075 w 1219573"/>
              <a:gd name="connsiteY9" fmla="*/ 206718 h 308760"/>
              <a:gd name="connsiteX10" fmla="*/ 971550 w 1219573"/>
              <a:gd name="connsiteY10" fmla="*/ 108293 h 308760"/>
              <a:gd name="connsiteX11" fmla="*/ 758825 w 1219573"/>
              <a:gd name="connsiteY11" fmla="*/ 73368 h 308760"/>
              <a:gd name="connsiteX12" fmla="*/ 593725 w 1219573"/>
              <a:gd name="connsiteY12" fmla="*/ 60668 h 308760"/>
              <a:gd name="connsiteX13" fmla="*/ 904875 w 1219573"/>
              <a:gd name="connsiteY13" fmla="*/ 67018 h 308760"/>
              <a:gd name="connsiteX14" fmla="*/ 825500 w 1219573"/>
              <a:gd name="connsiteY14" fmla="*/ 41618 h 308760"/>
              <a:gd name="connsiteX15" fmla="*/ 600075 w 1219573"/>
              <a:gd name="connsiteY15" fmla="*/ 32093 h 308760"/>
              <a:gd name="connsiteX16" fmla="*/ 120650 w 1219573"/>
              <a:gd name="connsiteY16" fmla="*/ 51143 h 308760"/>
              <a:gd name="connsiteX17" fmla="*/ 688975 w 1219573"/>
              <a:gd name="connsiteY17" fmla="*/ 22568 h 308760"/>
              <a:gd name="connsiteX18" fmla="*/ 568325 w 1219573"/>
              <a:gd name="connsiteY18" fmla="*/ 13043 h 308760"/>
              <a:gd name="connsiteX19" fmla="*/ 0 w 1219573"/>
              <a:gd name="connsiteY19" fmla="*/ 16218 h 3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573" h="308760">
                <a:moveTo>
                  <a:pt x="0" y="16218"/>
                </a:moveTo>
                <a:lnTo>
                  <a:pt x="803275" y="13043"/>
                </a:lnTo>
                <a:cubicBezTo>
                  <a:pt x="899583" y="10926"/>
                  <a:pt x="586846" y="4576"/>
                  <a:pt x="577850" y="3518"/>
                </a:cubicBezTo>
                <a:cubicBezTo>
                  <a:pt x="568854" y="2460"/>
                  <a:pt x="685800" y="-5478"/>
                  <a:pt x="749300" y="6693"/>
                </a:cubicBezTo>
                <a:cubicBezTo>
                  <a:pt x="812800" y="18864"/>
                  <a:pt x="927629" y="67018"/>
                  <a:pt x="958850" y="76543"/>
                </a:cubicBezTo>
                <a:cubicBezTo>
                  <a:pt x="990071" y="86068"/>
                  <a:pt x="914929" y="40560"/>
                  <a:pt x="936625" y="63843"/>
                </a:cubicBezTo>
                <a:cubicBezTo>
                  <a:pt x="958321" y="87126"/>
                  <a:pt x="1066800" y="199310"/>
                  <a:pt x="1089025" y="216243"/>
                </a:cubicBezTo>
                <a:cubicBezTo>
                  <a:pt x="1111250" y="233176"/>
                  <a:pt x="1048279" y="150097"/>
                  <a:pt x="1069975" y="165443"/>
                </a:cubicBezTo>
                <a:cubicBezTo>
                  <a:pt x="1091671" y="180789"/>
                  <a:pt x="1212850" y="301439"/>
                  <a:pt x="1219200" y="308318"/>
                </a:cubicBezTo>
                <a:cubicBezTo>
                  <a:pt x="1225550" y="315197"/>
                  <a:pt x="1149350" y="240055"/>
                  <a:pt x="1108075" y="206718"/>
                </a:cubicBezTo>
                <a:cubicBezTo>
                  <a:pt x="1066800" y="173381"/>
                  <a:pt x="1029758" y="130518"/>
                  <a:pt x="971550" y="108293"/>
                </a:cubicBezTo>
                <a:cubicBezTo>
                  <a:pt x="913342" y="86068"/>
                  <a:pt x="821796" y="81305"/>
                  <a:pt x="758825" y="73368"/>
                </a:cubicBezTo>
                <a:cubicBezTo>
                  <a:pt x="695854" y="65431"/>
                  <a:pt x="569383" y="61726"/>
                  <a:pt x="593725" y="60668"/>
                </a:cubicBezTo>
                <a:cubicBezTo>
                  <a:pt x="618067" y="59610"/>
                  <a:pt x="866246" y="70193"/>
                  <a:pt x="904875" y="67018"/>
                </a:cubicBezTo>
                <a:cubicBezTo>
                  <a:pt x="943504" y="63843"/>
                  <a:pt x="876300" y="47439"/>
                  <a:pt x="825500" y="41618"/>
                </a:cubicBezTo>
                <a:cubicBezTo>
                  <a:pt x="774700" y="35797"/>
                  <a:pt x="717550" y="30506"/>
                  <a:pt x="600075" y="32093"/>
                </a:cubicBezTo>
                <a:cubicBezTo>
                  <a:pt x="482600" y="33681"/>
                  <a:pt x="105833" y="52730"/>
                  <a:pt x="120650" y="51143"/>
                </a:cubicBezTo>
                <a:cubicBezTo>
                  <a:pt x="135467" y="49556"/>
                  <a:pt x="614363" y="28918"/>
                  <a:pt x="688975" y="22568"/>
                </a:cubicBezTo>
                <a:cubicBezTo>
                  <a:pt x="763587" y="16218"/>
                  <a:pt x="682096" y="14630"/>
                  <a:pt x="568325" y="13043"/>
                </a:cubicBezTo>
                <a:lnTo>
                  <a:pt x="0" y="1621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FE75F9CB-420D-5CAF-E7A2-E9AB72E094D0}"/>
              </a:ext>
            </a:extLst>
          </p:cNvPr>
          <p:cNvSpPr/>
          <p:nvPr/>
        </p:nvSpPr>
        <p:spPr>
          <a:xfrm>
            <a:off x="7637463" y="4951305"/>
            <a:ext cx="668339" cy="145057"/>
          </a:xfrm>
          <a:custGeom>
            <a:avLst/>
            <a:gdLst>
              <a:gd name="connsiteX0" fmla="*/ 1587 w 668339"/>
              <a:gd name="connsiteY0" fmla="*/ 144570 h 145057"/>
              <a:gd name="connsiteX1" fmla="*/ 173037 w 668339"/>
              <a:gd name="connsiteY1" fmla="*/ 1695 h 145057"/>
              <a:gd name="connsiteX2" fmla="*/ 103187 w 668339"/>
              <a:gd name="connsiteY2" fmla="*/ 65195 h 145057"/>
              <a:gd name="connsiteX3" fmla="*/ 201612 w 668339"/>
              <a:gd name="connsiteY3" fmla="*/ 52495 h 145057"/>
              <a:gd name="connsiteX4" fmla="*/ 668337 w 668339"/>
              <a:gd name="connsiteY4" fmla="*/ 36620 h 145057"/>
              <a:gd name="connsiteX5" fmla="*/ 207962 w 668339"/>
              <a:gd name="connsiteY5" fmla="*/ 49320 h 145057"/>
              <a:gd name="connsiteX6" fmla="*/ 46037 w 668339"/>
              <a:gd name="connsiteY6" fmla="*/ 58845 h 145057"/>
              <a:gd name="connsiteX7" fmla="*/ 84137 w 668339"/>
              <a:gd name="connsiteY7" fmla="*/ 49320 h 145057"/>
              <a:gd name="connsiteX8" fmla="*/ 1587 w 668339"/>
              <a:gd name="connsiteY8" fmla="*/ 144570 h 1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8339" h="145057">
                <a:moveTo>
                  <a:pt x="1587" y="144570"/>
                </a:moveTo>
                <a:cubicBezTo>
                  <a:pt x="16404" y="136632"/>
                  <a:pt x="156104" y="14924"/>
                  <a:pt x="173037" y="1695"/>
                </a:cubicBezTo>
                <a:cubicBezTo>
                  <a:pt x="189970" y="-11534"/>
                  <a:pt x="98424" y="56728"/>
                  <a:pt x="103187" y="65195"/>
                </a:cubicBezTo>
                <a:cubicBezTo>
                  <a:pt x="107950" y="73662"/>
                  <a:pt x="107420" y="57257"/>
                  <a:pt x="201612" y="52495"/>
                </a:cubicBezTo>
                <a:cubicBezTo>
                  <a:pt x="295804" y="47733"/>
                  <a:pt x="667279" y="37149"/>
                  <a:pt x="668337" y="36620"/>
                </a:cubicBezTo>
                <a:cubicBezTo>
                  <a:pt x="669395" y="36091"/>
                  <a:pt x="311678" y="45616"/>
                  <a:pt x="207962" y="49320"/>
                </a:cubicBezTo>
                <a:cubicBezTo>
                  <a:pt x="104246" y="53024"/>
                  <a:pt x="66674" y="58845"/>
                  <a:pt x="46037" y="58845"/>
                </a:cubicBezTo>
                <a:cubicBezTo>
                  <a:pt x="25400" y="58845"/>
                  <a:pt x="87841" y="37678"/>
                  <a:pt x="84137" y="49320"/>
                </a:cubicBezTo>
                <a:cubicBezTo>
                  <a:pt x="80433" y="60962"/>
                  <a:pt x="-13230" y="152508"/>
                  <a:pt x="1587" y="1445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A963779A-E764-0006-6A03-6F6850873776}"/>
              </a:ext>
            </a:extLst>
          </p:cNvPr>
          <p:cNvSpPr/>
          <p:nvPr/>
        </p:nvSpPr>
        <p:spPr>
          <a:xfrm>
            <a:off x="8784343" y="5552972"/>
            <a:ext cx="175918" cy="724331"/>
          </a:xfrm>
          <a:custGeom>
            <a:avLst/>
            <a:gdLst>
              <a:gd name="connsiteX0" fmla="*/ 115182 w 175918"/>
              <a:gd name="connsiteY0" fmla="*/ 103 h 724331"/>
              <a:gd name="connsiteX1" fmla="*/ 127882 w 175918"/>
              <a:gd name="connsiteY1" fmla="*/ 254103 h 724331"/>
              <a:gd name="connsiteX2" fmla="*/ 131057 w 175918"/>
              <a:gd name="connsiteY2" fmla="*/ 222353 h 724331"/>
              <a:gd name="connsiteX3" fmla="*/ 54857 w 175918"/>
              <a:gd name="connsiteY3" fmla="*/ 460478 h 724331"/>
              <a:gd name="connsiteX4" fmla="*/ 54857 w 175918"/>
              <a:gd name="connsiteY4" fmla="*/ 473178 h 724331"/>
              <a:gd name="connsiteX5" fmla="*/ 882 w 175918"/>
              <a:gd name="connsiteY5" fmla="*/ 717653 h 724331"/>
              <a:gd name="connsiteX6" fmla="*/ 19932 w 175918"/>
              <a:gd name="connsiteY6" fmla="*/ 660503 h 724331"/>
              <a:gd name="connsiteX7" fmla="*/ 175507 w 175918"/>
              <a:gd name="connsiteY7" fmla="*/ 190603 h 724331"/>
              <a:gd name="connsiteX8" fmla="*/ 67557 w 175918"/>
              <a:gd name="connsiteY8" fmla="*/ 492228 h 724331"/>
              <a:gd name="connsiteX9" fmla="*/ 137407 w 175918"/>
              <a:gd name="connsiteY9" fmla="*/ 254103 h 724331"/>
              <a:gd name="connsiteX10" fmla="*/ 118357 w 175918"/>
              <a:gd name="connsiteY10" fmla="*/ 292203 h 724331"/>
              <a:gd name="connsiteX11" fmla="*/ 140582 w 175918"/>
              <a:gd name="connsiteY11" fmla="*/ 206478 h 724331"/>
              <a:gd name="connsiteX12" fmla="*/ 131057 w 175918"/>
              <a:gd name="connsiteY12" fmla="*/ 222353 h 724331"/>
              <a:gd name="connsiteX13" fmla="*/ 115182 w 175918"/>
              <a:gd name="connsiteY13" fmla="*/ 103 h 72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918" h="724331">
                <a:moveTo>
                  <a:pt x="115182" y="103"/>
                </a:moveTo>
                <a:cubicBezTo>
                  <a:pt x="114653" y="5395"/>
                  <a:pt x="125236" y="217061"/>
                  <a:pt x="127882" y="254103"/>
                </a:cubicBezTo>
                <a:cubicBezTo>
                  <a:pt x="130528" y="291145"/>
                  <a:pt x="143228" y="187957"/>
                  <a:pt x="131057" y="222353"/>
                </a:cubicBezTo>
                <a:cubicBezTo>
                  <a:pt x="118886" y="256749"/>
                  <a:pt x="54857" y="460478"/>
                  <a:pt x="54857" y="460478"/>
                </a:cubicBezTo>
                <a:cubicBezTo>
                  <a:pt x="42157" y="502282"/>
                  <a:pt x="63853" y="430316"/>
                  <a:pt x="54857" y="473178"/>
                </a:cubicBezTo>
                <a:cubicBezTo>
                  <a:pt x="45861" y="516041"/>
                  <a:pt x="6703" y="686432"/>
                  <a:pt x="882" y="717653"/>
                </a:cubicBezTo>
                <a:cubicBezTo>
                  <a:pt x="-4939" y="748874"/>
                  <a:pt x="19932" y="660503"/>
                  <a:pt x="19932" y="660503"/>
                </a:cubicBezTo>
                <a:cubicBezTo>
                  <a:pt x="49036" y="572661"/>
                  <a:pt x="167570" y="218649"/>
                  <a:pt x="175507" y="190603"/>
                </a:cubicBezTo>
                <a:cubicBezTo>
                  <a:pt x="183445" y="162557"/>
                  <a:pt x="73907" y="481645"/>
                  <a:pt x="67557" y="492228"/>
                </a:cubicBezTo>
                <a:cubicBezTo>
                  <a:pt x="61207" y="502811"/>
                  <a:pt x="128940" y="287440"/>
                  <a:pt x="137407" y="254103"/>
                </a:cubicBezTo>
                <a:cubicBezTo>
                  <a:pt x="145874" y="220766"/>
                  <a:pt x="117828" y="300141"/>
                  <a:pt x="118357" y="292203"/>
                </a:cubicBezTo>
                <a:cubicBezTo>
                  <a:pt x="118886" y="284266"/>
                  <a:pt x="140582" y="206478"/>
                  <a:pt x="140582" y="206478"/>
                </a:cubicBezTo>
                <a:cubicBezTo>
                  <a:pt x="142699" y="194836"/>
                  <a:pt x="133703" y="250399"/>
                  <a:pt x="131057" y="222353"/>
                </a:cubicBezTo>
                <a:cubicBezTo>
                  <a:pt x="128411" y="194307"/>
                  <a:pt x="115711" y="-5189"/>
                  <a:pt x="115182" y="1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1D61E8CE-1554-8FD5-CE52-3B7767A15887}"/>
              </a:ext>
            </a:extLst>
          </p:cNvPr>
          <p:cNvSpPr/>
          <p:nvPr/>
        </p:nvSpPr>
        <p:spPr>
          <a:xfrm>
            <a:off x="7683500" y="5132169"/>
            <a:ext cx="1000432" cy="416222"/>
          </a:xfrm>
          <a:custGeom>
            <a:avLst/>
            <a:gdLst>
              <a:gd name="connsiteX0" fmla="*/ 0 w 1000432"/>
              <a:gd name="connsiteY0" fmla="*/ 14506 h 416222"/>
              <a:gd name="connsiteX1" fmla="*/ 495300 w 1000432"/>
              <a:gd name="connsiteY1" fmla="*/ 4981 h 416222"/>
              <a:gd name="connsiteX2" fmla="*/ 434975 w 1000432"/>
              <a:gd name="connsiteY2" fmla="*/ 14506 h 416222"/>
              <a:gd name="connsiteX3" fmla="*/ 558800 w 1000432"/>
              <a:gd name="connsiteY3" fmla="*/ 109756 h 416222"/>
              <a:gd name="connsiteX4" fmla="*/ 933450 w 1000432"/>
              <a:gd name="connsiteY4" fmla="*/ 347881 h 416222"/>
              <a:gd name="connsiteX5" fmla="*/ 920750 w 1000432"/>
              <a:gd name="connsiteY5" fmla="*/ 335181 h 416222"/>
              <a:gd name="connsiteX6" fmla="*/ 981075 w 1000432"/>
              <a:gd name="connsiteY6" fmla="*/ 408206 h 416222"/>
              <a:gd name="connsiteX7" fmla="*/ 533400 w 1000432"/>
              <a:gd name="connsiteY7" fmla="*/ 116106 h 416222"/>
              <a:gd name="connsiteX8" fmla="*/ 819150 w 1000432"/>
              <a:gd name="connsiteY8" fmla="*/ 278031 h 416222"/>
              <a:gd name="connsiteX9" fmla="*/ 412750 w 1000432"/>
              <a:gd name="connsiteY9" fmla="*/ 8156 h 416222"/>
              <a:gd name="connsiteX10" fmla="*/ 346075 w 1000432"/>
              <a:gd name="connsiteY10" fmla="*/ 65306 h 416222"/>
              <a:gd name="connsiteX11" fmla="*/ 374650 w 1000432"/>
              <a:gd name="connsiteY11" fmla="*/ 14506 h 416222"/>
              <a:gd name="connsiteX12" fmla="*/ 307975 w 1000432"/>
              <a:gd name="connsiteY12" fmla="*/ 20856 h 416222"/>
              <a:gd name="connsiteX13" fmla="*/ 0 w 1000432"/>
              <a:gd name="connsiteY13" fmla="*/ 14506 h 41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432" h="416222">
                <a:moveTo>
                  <a:pt x="0" y="14506"/>
                </a:moveTo>
                <a:cubicBezTo>
                  <a:pt x="31221" y="11860"/>
                  <a:pt x="422804" y="4981"/>
                  <a:pt x="495300" y="4981"/>
                </a:cubicBezTo>
                <a:cubicBezTo>
                  <a:pt x="567796" y="4981"/>
                  <a:pt x="424392" y="-2957"/>
                  <a:pt x="434975" y="14506"/>
                </a:cubicBezTo>
                <a:cubicBezTo>
                  <a:pt x="445558" y="31969"/>
                  <a:pt x="475721" y="54194"/>
                  <a:pt x="558800" y="109756"/>
                </a:cubicBezTo>
                <a:cubicBezTo>
                  <a:pt x="641879" y="165318"/>
                  <a:pt x="933450" y="347881"/>
                  <a:pt x="933450" y="347881"/>
                </a:cubicBezTo>
                <a:cubicBezTo>
                  <a:pt x="993775" y="385452"/>
                  <a:pt x="912813" y="325127"/>
                  <a:pt x="920750" y="335181"/>
                </a:cubicBezTo>
                <a:cubicBezTo>
                  <a:pt x="928687" y="345235"/>
                  <a:pt x="1045633" y="444718"/>
                  <a:pt x="981075" y="408206"/>
                </a:cubicBezTo>
                <a:cubicBezTo>
                  <a:pt x="916517" y="371694"/>
                  <a:pt x="560387" y="137802"/>
                  <a:pt x="533400" y="116106"/>
                </a:cubicBezTo>
                <a:cubicBezTo>
                  <a:pt x="506413" y="94410"/>
                  <a:pt x="839258" y="296023"/>
                  <a:pt x="819150" y="278031"/>
                </a:cubicBezTo>
                <a:cubicBezTo>
                  <a:pt x="799042" y="260039"/>
                  <a:pt x="491596" y="43610"/>
                  <a:pt x="412750" y="8156"/>
                </a:cubicBezTo>
                <a:cubicBezTo>
                  <a:pt x="333904" y="-27298"/>
                  <a:pt x="352425" y="64248"/>
                  <a:pt x="346075" y="65306"/>
                </a:cubicBezTo>
                <a:cubicBezTo>
                  <a:pt x="339725" y="66364"/>
                  <a:pt x="381000" y="21914"/>
                  <a:pt x="374650" y="14506"/>
                </a:cubicBezTo>
                <a:cubicBezTo>
                  <a:pt x="368300" y="7098"/>
                  <a:pt x="364067" y="19798"/>
                  <a:pt x="307975" y="20856"/>
                </a:cubicBezTo>
                <a:lnTo>
                  <a:pt x="0" y="1450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BF9D1799-75E2-FA2A-7E17-6E7E7A010605}"/>
              </a:ext>
            </a:extLst>
          </p:cNvPr>
          <p:cNvSpPr/>
          <p:nvPr/>
        </p:nvSpPr>
        <p:spPr>
          <a:xfrm>
            <a:off x="8273581" y="5131893"/>
            <a:ext cx="460847" cy="91439"/>
          </a:xfrm>
          <a:custGeom>
            <a:avLst/>
            <a:gdLst>
              <a:gd name="connsiteX0" fmla="*/ 469 w 460847"/>
              <a:gd name="connsiteY0" fmla="*/ 56057 h 91439"/>
              <a:gd name="connsiteX1" fmla="*/ 175094 w 460847"/>
              <a:gd name="connsiteY1" fmla="*/ 2082 h 91439"/>
              <a:gd name="connsiteX2" fmla="*/ 124294 w 460847"/>
              <a:gd name="connsiteY2" fmla="*/ 17957 h 91439"/>
              <a:gd name="connsiteX3" fmla="*/ 190969 w 460847"/>
              <a:gd name="connsiteY3" fmla="*/ 81457 h 91439"/>
              <a:gd name="connsiteX4" fmla="*/ 244944 w 460847"/>
              <a:gd name="connsiteY4" fmla="*/ 87807 h 91439"/>
              <a:gd name="connsiteX5" fmla="*/ 178269 w 460847"/>
              <a:gd name="connsiteY5" fmla="*/ 46532 h 91439"/>
              <a:gd name="connsiteX6" fmla="*/ 460844 w 460847"/>
              <a:gd name="connsiteY6" fmla="*/ 27482 h 91439"/>
              <a:gd name="connsiteX7" fmla="*/ 171919 w 460847"/>
              <a:gd name="connsiteY7" fmla="*/ 52882 h 91439"/>
              <a:gd name="connsiteX8" fmla="*/ 124294 w 460847"/>
              <a:gd name="connsiteY8" fmla="*/ 11607 h 91439"/>
              <a:gd name="connsiteX9" fmla="*/ 469 w 460847"/>
              <a:gd name="connsiteY9" fmla="*/ 56057 h 9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0847" h="91439">
                <a:moveTo>
                  <a:pt x="469" y="56057"/>
                </a:moveTo>
                <a:cubicBezTo>
                  <a:pt x="8936" y="54470"/>
                  <a:pt x="175094" y="2082"/>
                  <a:pt x="175094" y="2082"/>
                </a:cubicBezTo>
                <a:cubicBezTo>
                  <a:pt x="195731" y="-4268"/>
                  <a:pt x="121648" y="4728"/>
                  <a:pt x="124294" y="17957"/>
                </a:cubicBezTo>
                <a:cubicBezTo>
                  <a:pt x="126940" y="31186"/>
                  <a:pt x="170861" y="69815"/>
                  <a:pt x="190969" y="81457"/>
                </a:cubicBezTo>
                <a:cubicBezTo>
                  <a:pt x="211077" y="93099"/>
                  <a:pt x="247061" y="93628"/>
                  <a:pt x="244944" y="87807"/>
                </a:cubicBezTo>
                <a:cubicBezTo>
                  <a:pt x="242827" y="81986"/>
                  <a:pt x="142286" y="56586"/>
                  <a:pt x="178269" y="46532"/>
                </a:cubicBezTo>
                <a:cubicBezTo>
                  <a:pt x="214252" y="36478"/>
                  <a:pt x="461902" y="26424"/>
                  <a:pt x="460844" y="27482"/>
                </a:cubicBezTo>
                <a:cubicBezTo>
                  <a:pt x="459786" y="28540"/>
                  <a:pt x="228011" y="55528"/>
                  <a:pt x="171919" y="52882"/>
                </a:cubicBezTo>
                <a:cubicBezTo>
                  <a:pt x="115827" y="50236"/>
                  <a:pt x="148107" y="9490"/>
                  <a:pt x="124294" y="11607"/>
                </a:cubicBezTo>
                <a:cubicBezTo>
                  <a:pt x="100481" y="13724"/>
                  <a:pt x="-7998" y="57644"/>
                  <a:pt x="469" y="560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04FFC5DE-BD31-4FF2-D0DA-7D7C7FC2DE8D}"/>
              </a:ext>
            </a:extLst>
          </p:cNvPr>
          <p:cNvSpPr/>
          <p:nvPr/>
        </p:nvSpPr>
        <p:spPr>
          <a:xfrm>
            <a:off x="8578833" y="5191110"/>
            <a:ext cx="318916" cy="539781"/>
          </a:xfrm>
          <a:custGeom>
            <a:avLst/>
            <a:gdLst>
              <a:gd name="connsiteX0" fmla="*/ 174642 w 318916"/>
              <a:gd name="connsiteY0" fmla="*/ 28590 h 539781"/>
              <a:gd name="connsiteX1" fmla="*/ 311167 w 318916"/>
              <a:gd name="connsiteY1" fmla="*/ 517540 h 539781"/>
              <a:gd name="connsiteX2" fmla="*/ 292117 w 318916"/>
              <a:gd name="connsiteY2" fmla="*/ 438165 h 539781"/>
              <a:gd name="connsiteX3" fmla="*/ 209567 w 318916"/>
              <a:gd name="connsiteY3" fmla="*/ 273065 h 539781"/>
              <a:gd name="connsiteX4" fmla="*/ 158767 w 318916"/>
              <a:gd name="connsiteY4" fmla="*/ 117490 h 539781"/>
              <a:gd name="connsiteX5" fmla="*/ 142892 w 318916"/>
              <a:gd name="connsiteY5" fmla="*/ 79390 h 539781"/>
              <a:gd name="connsiteX6" fmla="*/ 17 w 318916"/>
              <a:gd name="connsiteY6" fmla="*/ 15 h 539781"/>
              <a:gd name="connsiteX7" fmla="*/ 133367 w 318916"/>
              <a:gd name="connsiteY7" fmla="*/ 73040 h 539781"/>
              <a:gd name="connsiteX8" fmla="*/ 171467 w 318916"/>
              <a:gd name="connsiteY8" fmla="*/ 123840 h 539781"/>
              <a:gd name="connsiteX9" fmla="*/ 193692 w 318916"/>
              <a:gd name="connsiteY9" fmla="*/ 263540 h 539781"/>
              <a:gd name="connsiteX10" fmla="*/ 200042 w 318916"/>
              <a:gd name="connsiteY10" fmla="*/ 241315 h 539781"/>
              <a:gd name="connsiteX11" fmla="*/ 244492 w 318916"/>
              <a:gd name="connsiteY11" fmla="*/ 295290 h 539781"/>
              <a:gd name="connsiteX12" fmla="*/ 244492 w 318916"/>
              <a:gd name="connsiteY12" fmla="*/ 330215 h 539781"/>
              <a:gd name="connsiteX13" fmla="*/ 225442 w 318916"/>
              <a:gd name="connsiteY13" fmla="*/ 155590 h 539781"/>
              <a:gd name="connsiteX14" fmla="*/ 219092 w 318916"/>
              <a:gd name="connsiteY14" fmla="*/ 174640 h 539781"/>
              <a:gd name="connsiteX15" fmla="*/ 174642 w 318916"/>
              <a:gd name="connsiteY15" fmla="*/ 28590 h 53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916" h="539781">
                <a:moveTo>
                  <a:pt x="174642" y="28590"/>
                </a:moveTo>
                <a:cubicBezTo>
                  <a:pt x="189988" y="85740"/>
                  <a:pt x="291588" y="449278"/>
                  <a:pt x="311167" y="517540"/>
                </a:cubicBezTo>
                <a:cubicBezTo>
                  <a:pt x="330746" y="585802"/>
                  <a:pt x="309050" y="478911"/>
                  <a:pt x="292117" y="438165"/>
                </a:cubicBezTo>
                <a:cubicBezTo>
                  <a:pt x="275184" y="397419"/>
                  <a:pt x="231792" y="326511"/>
                  <a:pt x="209567" y="273065"/>
                </a:cubicBezTo>
                <a:cubicBezTo>
                  <a:pt x="187342" y="219619"/>
                  <a:pt x="169879" y="149769"/>
                  <a:pt x="158767" y="117490"/>
                </a:cubicBezTo>
                <a:cubicBezTo>
                  <a:pt x="147654" y="85211"/>
                  <a:pt x="169350" y="98969"/>
                  <a:pt x="142892" y="79390"/>
                </a:cubicBezTo>
                <a:cubicBezTo>
                  <a:pt x="116434" y="59811"/>
                  <a:pt x="1605" y="1073"/>
                  <a:pt x="17" y="15"/>
                </a:cubicBezTo>
                <a:cubicBezTo>
                  <a:pt x="-1571" y="-1043"/>
                  <a:pt x="104792" y="52403"/>
                  <a:pt x="133367" y="73040"/>
                </a:cubicBezTo>
                <a:cubicBezTo>
                  <a:pt x="161942" y="93677"/>
                  <a:pt x="161413" y="92090"/>
                  <a:pt x="171467" y="123840"/>
                </a:cubicBezTo>
                <a:cubicBezTo>
                  <a:pt x="181521" y="155590"/>
                  <a:pt x="188930" y="243961"/>
                  <a:pt x="193692" y="263540"/>
                </a:cubicBezTo>
                <a:cubicBezTo>
                  <a:pt x="198454" y="283119"/>
                  <a:pt x="191575" y="236023"/>
                  <a:pt x="200042" y="241315"/>
                </a:cubicBezTo>
                <a:cubicBezTo>
                  <a:pt x="208509" y="246607"/>
                  <a:pt x="237084" y="280473"/>
                  <a:pt x="244492" y="295290"/>
                </a:cubicBezTo>
                <a:cubicBezTo>
                  <a:pt x="251900" y="310107"/>
                  <a:pt x="247667" y="353498"/>
                  <a:pt x="244492" y="330215"/>
                </a:cubicBezTo>
                <a:cubicBezTo>
                  <a:pt x="241317" y="306932"/>
                  <a:pt x="225442" y="155590"/>
                  <a:pt x="225442" y="155590"/>
                </a:cubicBezTo>
                <a:cubicBezTo>
                  <a:pt x="221209" y="129661"/>
                  <a:pt x="230205" y="193161"/>
                  <a:pt x="219092" y="174640"/>
                </a:cubicBezTo>
                <a:cubicBezTo>
                  <a:pt x="207980" y="156119"/>
                  <a:pt x="159296" y="-28560"/>
                  <a:pt x="174642" y="285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97D0CE78-C59F-8962-2E24-DF945C895B39}"/>
              </a:ext>
            </a:extLst>
          </p:cNvPr>
          <p:cNvSpPr/>
          <p:nvPr/>
        </p:nvSpPr>
        <p:spPr>
          <a:xfrm>
            <a:off x="7719607" y="5056592"/>
            <a:ext cx="983243" cy="76124"/>
          </a:xfrm>
          <a:custGeom>
            <a:avLst/>
            <a:gdLst>
              <a:gd name="connsiteX0" fmla="*/ 1993 w 983243"/>
              <a:gd name="connsiteY0" fmla="*/ 29758 h 76124"/>
              <a:gd name="connsiteX1" fmla="*/ 408393 w 983243"/>
              <a:gd name="connsiteY1" fmla="*/ 4358 h 76124"/>
              <a:gd name="connsiteX2" fmla="*/ 767168 w 983243"/>
              <a:gd name="connsiteY2" fmla="*/ 1183 h 76124"/>
              <a:gd name="connsiteX3" fmla="*/ 617943 w 983243"/>
              <a:gd name="connsiteY3" fmla="*/ 17058 h 76124"/>
              <a:gd name="connsiteX4" fmla="*/ 687793 w 983243"/>
              <a:gd name="connsiteY4" fmla="*/ 55158 h 76124"/>
              <a:gd name="connsiteX5" fmla="*/ 983068 w 983243"/>
              <a:gd name="connsiteY5" fmla="*/ 67858 h 76124"/>
              <a:gd name="connsiteX6" fmla="*/ 729068 w 983243"/>
              <a:gd name="connsiteY6" fmla="*/ 74208 h 76124"/>
              <a:gd name="connsiteX7" fmla="*/ 602068 w 983243"/>
              <a:gd name="connsiteY7" fmla="*/ 32933 h 76124"/>
              <a:gd name="connsiteX8" fmla="*/ 586193 w 983243"/>
              <a:gd name="connsiteY8" fmla="*/ 13883 h 76124"/>
              <a:gd name="connsiteX9" fmla="*/ 1993 w 983243"/>
              <a:gd name="connsiteY9" fmla="*/ 29758 h 7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3243" h="76124">
                <a:moveTo>
                  <a:pt x="1993" y="29758"/>
                </a:moveTo>
                <a:cubicBezTo>
                  <a:pt x="-27640" y="28171"/>
                  <a:pt x="280864" y="9120"/>
                  <a:pt x="408393" y="4358"/>
                </a:cubicBezTo>
                <a:cubicBezTo>
                  <a:pt x="535922" y="-404"/>
                  <a:pt x="732243" y="-934"/>
                  <a:pt x="767168" y="1183"/>
                </a:cubicBezTo>
                <a:cubicBezTo>
                  <a:pt x="802093" y="3300"/>
                  <a:pt x="631172" y="8062"/>
                  <a:pt x="617943" y="17058"/>
                </a:cubicBezTo>
                <a:cubicBezTo>
                  <a:pt x="604714" y="26054"/>
                  <a:pt x="626939" y="46691"/>
                  <a:pt x="687793" y="55158"/>
                </a:cubicBezTo>
                <a:cubicBezTo>
                  <a:pt x="748647" y="63625"/>
                  <a:pt x="976189" y="64683"/>
                  <a:pt x="983068" y="67858"/>
                </a:cubicBezTo>
                <a:cubicBezTo>
                  <a:pt x="989947" y="71033"/>
                  <a:pt x="792568" y="80029"/>
                  <a:pt x="729068" y="74208"/>
                </a:cubicBezTo>
                <a:cubicBezTo>
                  <a:pt x="665568" y="68387"/>
                  <a:pt x="625880" y="42987"/>
                  <a:pt x="602068" y="32933"/>
                </a:cubicBezTo>
                <a:cubicBezTo>
                  <a:pt x="578256" y="22879"/>
                  <a:pt x="681443" y="13883"/>
                  <a:pt x="586193" y="13883"/>
                </a:cubicBezTo>
                <a:cubicBezTo>
                  <a:pt x="490943" y="13883"/>
                  <a:pt x="31626" y="31345"/>
                  <a:pt x="1993" y="297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515902A4-FA43-A5E8-4DA0-DB47051A9C68}"/>
              </a:ext>
            </a:extLst>
          </p:cNvPr>
          <p:cNvSpPr/>
          <p:nvPr/>
        </p:nvSpPr>
        <p:spPr>
          <a:xfrm>
            <a:off x="8397845" y="5168885"/>
            <a:ext cx="273654" cy="190624"/>
          </a:xfrm>
          <a:custGeom>
            <a:avLst/>
            <a:gdLst>
              <a:gd name="connsiteX0" fmla="*/ 30 w 273654"/>
              <a:gd name="connsiteY0" fmla="*/ 41290 h 190624"/>
              <a:gd name="connsiteX1" fmla="*/ 66705 w 273654"/>
              <a:gd name="connsiteY1" fmla="*/ 98440 h 190624"/>
              <a:gd name="connsiteX2" fmla="*/ 44480 w 273654"/>
              <a:gd name="connsiteY2" fmla="*/ 165115 h 190624"/>
              <a:gd name="connsiteX3" fmla="*/ 95280 w 273654"/>
              <a:gd name="connsiteY3" fmla="*/ 149240 h 190624"/>
              <a:gd name="connsiteX4" fmla="*/ 266730 w 273654"/>
              <a:gd name="connsiteY4" fmla="*/ 66690 h 190624"/>
              <a:gd name="connsiteX5" fmla="*/ 234980 w 273654"/>
              <a:gd name="connsiteY5" fmla="*/ 82565 h 190624"/>
              <a:gd name="connsiteX6" fmla="*/ 187355 w 273654"/>
              <a:gd name="connsiteY6" fmla="*/ 190515 h 190624"/>
              <a:gd name="connsiteX7" fmla="*/ 238155 w 273654"/>
              <a:gd name="connsiteY7" fmla="*/ 60340 h 190624"/>
              <a:gd name="connsiteX8" fmla="*/ 79405 w 273654"/>
              <a:gd name="connsiteY8" fmla="*/ 130190 h 190624"/>
              <a:gd name="connsiteX9" fmla="*/ 219105 w 273654"/>
              <a:gd name="connsiteY9" fmla="*/ 15 h 190624"/>
              <a:gd name="connsiteX10" fmla="*/ 76230 w 273654"/>
              <a:gd name="connsiteY10" fmla="*/ 139715 h 190624"/>
              <a:gd name="connsiteX11" fmla="*/ 76230 w 273654"/>
              <a:gd name="connsiteY11" fmla="*/ 95265 h 190624"/>
              <a:gd name="connsiteX12" fmla="*/ 30 w 273654"/>
              <a:gd name="connsiteY12" fmla="*/ 41290 h 1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654" h="190624">
                <a:moveTo>
                  <a:pt x="30" y="41290"/>
                </a:moveTo>
                <a:cubicBezTo>
                  <a:pt x="-1557" y="41819"/>
                  <a:pt x="59297" y="77803"/>
                  <a:pt x="66705" y="98440"/>
                </a:cubicBezTo>
                <a:cubicBezTo>
                  <a:pt x="74113" y="119077"/>
                  <a:pt x="39717" y="156648"/>
                  <a:pt x="44480" y="165115"/>
                </a:cubicBezTo>
                <a:cubicBezTo>
                  <a:pt x="49243" y="173582"/>
                  <a:pt x="58238" y="165644"/>
                  <a:pt x="95280" y="149240"/>
                </a:cubicBezTo>
                <a:cubicBezTo>
                  <a:pt x="132322" y="132836"/>
                  <a:pt x="243447" y="77802"/>
                  <a:pt x="266730" y="66690"/>
                </a:cubicBezTo>
                <a:cubicBezTo>
                  <a:pt x="290013" y="55578"/>
                  <a:pt x="248209" y="61927"/>
                  <a:pt x="234980" y="82565"/>
                </a:cubicBezTo>
                <a:cubicBezTo>
                  <a:pt x="221751" y="103203"/>
                  <a:pt x="186826" y="194219"/>
                  <a:pt x="187355" y="190515"/>
                </a:cubicBezTo>
                <a:cubicBezTo>
                  <a:pt x="187884" y="186811"/>
                  <a:pt x="256147" y="70394"/>
                  <a:pt x="238155" y="60340"/>
                </a:cubicBezTo>
                <a:cubicBezTo>
                  <a:pt x="220163" y="50286"/>
                  <a:pt x="82580" y="140244"/>
                  <a:pt x="79405" y="130190"/>
                </a:cubicBezTo>
                <a:cubicBezTo>
                  <a:pt x="76230" y="120136"/>
                  <a:pt x="219634" y="-1572"/>
                  <a:pt x="219105" y="15"/>
                </a:cubicBezTo>
                <a:cubicBezTo>
                  <a:pt x="218576" y="1602"/>
                  <a:pt x="100043" y="123840"/>
                  <a:pt x="76230" y="139715"/>
                </a:cubicBezTo>
                <a:cubicBezTo>
                  <a:pt x="52418" y="155590"/>
                  <a:pt x="87342" y="107965"/>
                  <a:pt x="76230" y="95265"/>
                </a:cubicBezTo>
                <a:cubicBezTo>
                  <a:pt x="65118" y="82565"/>
                  <a:pt x="1617" y="40761"/>
                  <a:pt x="30" y="412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8D3DE843-F6D1-D96B-95A3-7A1E3A04E231}"/>
              </a:ext>
            </a:extLst>
          </p:cNvPr>
          <p:cNvSpPr/>
          <p:nvPr/>
        </p:nvSpPr>
        <p:spPr>
          <a:xfrm>
            <a:off x="8293644" y="6216631"/>
            <a:ext cx="526238" cy="379274"/>
          </a:xfrm>
          <a:custGeom>
            <a:avLst/>
            <a:gdLst>
              <a:gd name="connsiteX0" fmla="*/ 2631 w 526238"/>
              <a:gd name="connsiteY0" fmla="*/ 377844 h 379274"/>
              <a:gd name="connsiteX1" fmla="*/ 504281 w 526238"/>
              <a:gd name="connsiteY1" fmla="*/ 15894 h 379274"/>
              <a:gd name="connsiteX2" fmla="*/ 415381 w 526238"/>
              <a:gd name="connsiteY2" fmla="*/ 76219 h 379274"/>
              <a:gd name="connsiteX3" fmla="*/ 221706 w 526238"/>
              <a:gd name="connsiteY3" fmla="*/ 184169 h 379274"/>
              <a:gd name="connsiteX4" fmla="*/ 304256 w 526238"/>
              <a:gd name="connsiteY4" fmla="*/ 142894 h 379274"/>
              <a:gd name="connsiteX5" fmla="*/ 2631 w 526238"/>
              <a:gd name="connsiteY5" fmla="*/ 377844 h 37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238" h="379274">
                <a:moveTo>
                  <a:pt x="2631" y="377844"/>
                </a:moveTo>
                <a:cubicBezTo>
                  <a:pt x="35968" y="356677"/>
                  <a:pt x="435489" y="66165"/>
                  <a:pt x="504281" y="15894"/>
                </a:cubicBezTo>
                <a:cubicBezTo>
                  <a:pt x="573073" y="-34377"/>
                  <a:pt x="462477" y="48173"/>
                  <a:pt x="415381" y="76219"/>
                </a:cubicBezTo>
                <a:cubicBezTo>
                  <a:pt x="368285" y="104265"/>
                  <a:pt x="240227" y="173056"/>
                  <a:pt x="221706" y="184169"/>
                </a:cubicBezTo>
                <a:cubicBezTo>
                  <a:pt x="203185" y="195281"/>
                  <a:pt x="345531" y="106911"/>
                  <a:pt x="304256" y="142894"/>
                </a:cubicBezTo>
                <a:cubicBezTo>
                  <a:pt x="262981" y="178877"/>
                  <a:pt x="-30706" y="399011"/>
                  <a:pt x="2631" y="3778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15AD5A80-87BD-AA6B-C64B-08518AA9E236}"/>
              </a:ext>
            </a:extLst>
          </p:cNvPr>
          <p:cNvSpPr/>
          <p:nvPr/>
        </p:nvSpPr>
        <p:spPr>
          <a:xfrm>
            <a:off x="6472562" y="4024247"/>
            <a:ext cx="364380" cy="430843"/>
          </a:xfrm>
          <a:custGeom>
            <a:avLst/>
            <a:gdLst>
              <a:gd name="connsiteX0" fmla="*/ 363213 w 364380"/>
              <a:gd name="connsiteY0" fmla="*/ 1653 h 430843"/>
              <a:gd name="connsiteX1" fmla="*/ 1263 w 364380"/>
              <a:gd name="connsiteY1" fmla="*/ 430278 h 430843"/>
              <a:gd name="connsiteX2" fmla="*/ 239388 w 364380"/>
              <a:gd name="connsiteY2" fmla="*/ 96903 h 430843"/>
              <a:gd name="connsiteX3" fmla="*/ 121913 w 364380"/>
              <a:gd name="connsiteY3" fmla="*/ 274703 h 430843"/>
              <a:gd name="connsiteX4" fmla="*/ 363213 w 364380"/>
              <a:gd name="connsiteY4" fmla="*/ 1653 h 4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80" h="430843">
                <a:moveTo>
                  <a:pt x="363213" y="1653"/>
                </a:moveTo>
                <a:cubicBezTo>
                  <a:pt x="343105" y="27582"/>
                  <a:pt x="21900" y="414403"/>
                  <a:pt x="1263" y="430278"/>
                </a:cubicBezTo>
                <a:cubicBezTo>
                  <a:pt x="-19375" y="446153"/>
                  <a:pt x="219280" y="122832"/>
                  <a:pt x="239388" y="96903"/>
                </a:cubicBezTo>
                <a:cubicBezTo>
                  <a:pt x="259496" y="70974"/>
                  <a:pt x="106567" y="286345"/>
                  <a:pt x="121913" y="274703"/>
                </a:cubicBezTo>
                <a:cubicBezTo>
                  <a:pt x="137259" y="263061"/>
                  <a:pt x="383321" y="-24276"/>
                  <a:pt x="363213" y="16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28DDE34E-86A9-9EC4-B579-E56E784D7949}"/>
              </a:ext>
            </a:extLst>
          </p:cNvPr>
          <p:cNvSpPr/>
          <p:nvPr/>
        </p:nvSpPr>
        <p:spPr>
          <a:xfrm>
            <a:off x="6311900" y="4062810"/>
            <a:ext cx="484153" cy="312437"/>
          </a:xfrm>
          <a:custGeom>
            <a:avLst/>
            <a:gdLst>
              <a:gd name="connsiteX0" fmla="*/ 0 w 484153"/>
              <a:gd name="connsiteY0" fmla="*/ 312340 h 312437"/>
              <a:gd name="connsiteX1" fmla="*/ 222250 w 484153"/>
              <a:gd name="connsiteY1" fmla="*/ 172640 h 312437"/>
              <a:gd name="connsiteX2" fmla="*/ 212725 w 484153"/>
              <a:gd name="connsiteY2" fmla="*/ 191690 h 312437"/>
              <a:gd name="connsiteX3" fmla="*/ 482600 w 484153"/>
              <a:gd name="connsiteY3" fmla="*/ 1190 h 312437"/>
              <a:gd name="connsiteX4" fmla="*/ 330200 w 484153"/>
              <a:gd name="connsiteY4" fmla="*/ 105965 h 312437"/>
              <a:gd name="connsiteX5" fmla="*/ 184150 w 484153"/>
              <a:gd name="connsiteY5" fmla="*/ 207565 h 312437"/>
              <a:gd name="connsiteX6" fmla="*/ 222250 w 484153"/>
              <a:gd name="connsiteY6" fmla="*/ 194865 h 312437"/>
              <a:gd name="connsiteX7" fmla="*/ 0 w 484153"/>
              <a:gd name="connsiteY7" fmla="*/ 312340 h 31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153" h="312437">
                <a:moveTo>
                  <a:pt x="0" y="312340"/>
                </a:moveTo>
                <a:cubicBezTo>
                  <a:pt x="0" y="308636"/>
                  <a:pt x="186796" y="192748"/>
                  <a:pt x="222250" y="172640"/>
                </a:cubicBezTo>
                <a:cubicBezTo>
                  <a:pt x="257704" y="152532"/>
                  <a:pt x="169333" y="220265"/>
                  <a:pt x="212725" y="191690"/>
                </a:cubicBezTo>
                <a:cubicBezTo>
                  <a:pt x="256117" y="163115"/>
                  <a:pt x="463021" y="15477"/>
                  <a:pt x="482600" y="1190"/>
                </a:cubicBezTo>
                <a:cubicBezTo>
                  <a:pt x="502179" y="-13097"/>
                  <a:pt x="330200" y="105965"/>
                  <a:pt x="330200" y="105965"/>
                </a:cubicBezTo>
                <a:cubicBezTo>
                  <a:pt x="280458" y="140361"/>
                  <a:pt x="202142" y="192748"/>
                  <a:pt x="184150" y="207565"/>
                </a:cubicBezTo>
                <a:cubicBezTo>
                  <a:pt x="166158" y="222382"/>
                  <a:pt x="248179" y="176873"/>
                  <a:pt x="222250" y="194865"/>
                </a:cubicBezTo>
                <a:cubicBezTo>
                  <a:pt x="196321" y="212857"/>
                  <a:pt x="0" y="316044"/>
                  <a:pt x="0" y="3123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03620C7D-C604-F7E3-F302-D9FA0CC7BA73}"/>
              </a:ext>
            </a:extLst>
          </p:cNvPr>
          <p:cNvSpPr/>
          <p:nvPr/>
        </p:nvSpPr>
        <p:spPr>
          <a:xfrm>
            <a:off x="6421794" y="4063069"/>
            <a:ext cx="355216" cy="291072"/>
          </a:xfrm>
          <a:custGeom>
            <a:avLst/>
            <a:gdLst>
              <a:gd name="connsiteX0" fmla="*/ 353656 w 355216"/>
              <a:gd name="connsiteY0" fmla="*/ 931 h 291072"/>
              <a:gd name="connsiteX1" fmla="*/ 7581 w 355216"/>
              <a:gd name="connsiteY1" fmla="*/ 283506 h 291072"/>
              <a:gd name="connsiteX2" fmla="*/ 131406 w 355216"/>
              <a:gd name="connsiteY2" fmla="*/ 194606 h 291072"/>
              <a:gd name="connsiteX3" fmla="*/ 353656 w 355216"/>
              <a:gd name="connsiteY3" fmla="*/ 931 h 29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216" h="291072">
                <a:moveTo>
                  <a:pt x="353656" y="931"/>
                </a:moveTo>
                <a:cubicBezTo>
                  <a:pt x="333019" y="15748"/>
                  <a:pt x="44623" y="251227"/>
                  <a:pt x="7581" y="283506"/>
                </a:cubicBezTo>
                <a:cubicBezTo>
                  <a:pt x="-29461" y="315785"/>
                  <a:pt x="78489" y="236939"/>
                  <a:pt x="131406" y="194606"/>
                </a:cubicBezTo>
                <a:cubicBezTo>
                  <a:pt x="184323" y="152273"/>
                  <a:pt x="374293" y="-13886"/>
                  <a:pt x="353656" y="9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05184B1D-456F-6BC1-1DAE-F15429F205E3}"/>
              </a:ext>
            </a:extLst>
          </p:cNvPr>
          <p:cNvSpPr/>
          <p:nvPr/>
        </p:nvSpPr>
        <p:spPr>
          <a:xfrm>
            <a:off x="6541898" y="3871821"/>
            <a:ext cx="495253" cy="598751"/>
          </a:xfrm>
          <a:custGeom>
            <a:avLst/>
            <a:gdLst>
              <a:gd name="connsiteX0" fmla="*/ 493902 w 495253"/>
              <a:gd name="connsiteY0" fmla="*/ 1679 h 598751"/>
              <a:gd name="connsiteX1" fmla="*/ 87502 w 495253"/>
              <a:gd name="connsiteY1" fmla="*/ 471579 h 598751"/>
              <a:gd name="connsiteX2" fmla="*/ 125602 w 495253"/>
              <a:gd name="connsiteY2" fmla="*/ 430304 h 598751"/>
              <a:gd name="connsiteX3" fmla="*/ 11302 w 495253"/>
              <a:gd name="connsiteY3" fmla="*/ 592229 h 598751"/>
              <a:gd name="connsiteX4" fmla="*/ 27177 w 495253"/>
              <a:gd name="connsiteY4" fmla="*/ 560479 h 598751"/>
              <a:gd name="connsiteX5" fmla="*/ 214502 w 495253"/>
              <a:gd name="connsiteY5" fmla="*/ 500154 h 598751"/>
              <a:gd name="connsiteX6" fmla="*/ 90677 w 495253"/>
              <a:gd name="connsiteY6" fmla="*/ 528729 h 598751"/>
              <a:gd name="connsiteX7" fmla="*/ 106552 w 495253"/>
              <a:gd name="connsiteY7" fmla="*/ 477929 h 598751"/>
              <a:gd name="connsiteX8" fmla="*/ 252602 w 495253"/>
              <a:gd name="connsiteY8" fmla="*/ 306479 h 598751"/>
              <a:gd name="connsiteX9" fmla="*/ 189102 w 495253"/>
              <a:gd name="connsiteY9" fmla="*/ 360454 h 598751"/>
              <a:gd name="connsiteX10" fmla="*/ 252602 w 495253"/>
              <a:gd name="connsiteY10" fmla="*/ 284254 h 598751"/>
              <a:gd name="connsiteX11" fmla="*/ 220852 w 495253"/>
              <a:gd name="connsiteY11" fmla="*/ 312829 h 598751"/>
              <a:gd name="connsiteX12" fmla="*/ 493902 w 495253"/>
              <a:gd name="connsiteY12" fmla="*/ 1679 h 59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253" h="598751">
                <a:moveTo>
                  <a:pt x="493902" y="1679"/>
                </a:moveTo>
                <a:cubicBezTo>
                  <a:pt x="471677" y="28137"/>
                  <a:pt x="148885" y="400142"/>
                  <a:pt x="87502" y="471579"/>
                </a:cubicBezTo>
                <a:cubicBezTo>
                  <a:pt x="26119" y="543017"/>
                  <a:pt x="138302" y="410196"/>
                  <a:pt x="125602" y="430304"/>
                </a:cubicBezTo>
                <a:cubicBezTo>
                  <a:pt x="112902" y="450412"/>
                  <a:pt x="27706" y="570533"/>
                  <a:pt x="11302" y="592229"/>
                </a:cubicBezTo>
                <a:cubicBezTo>
                  <a:pt x="-5102" y="613925"/>
                  <a:pt x="-6690" y="575825"/>
                  <a:pt x="27177" y="560479"/>
                </a:cubicBezTo>
                <a:cubicBezTo>
                  <a:pt x="61044" y="545133"/>
                  <a:pt x="203919" y="505446"/>
                  <a:pt x="214502" y="500154"/>
                </a:cubicBezTo>
                <a:cubicBezTo>
                  <a:pt x="225085" y="494862"/>
                  <a:pt x="108669" y="532433"/>
                  <a:pt x="90677" y="528729"/>
                </a:cubicBezTo>
                <a:cubicBezTo>
                  <a:pt x="72685" y="525025"/>
                  <a:pt x="79565" y="514971"/>
                  <a:pt x="106552" y="477929"/>
                </a:cubicBezTo>
                <a:cubicBezTo>
                  <a:pt x="133539" y="440887"/>
                  <a:pt x="238844" y="326058"/>
                  <a:pt x="252602" y="306479"/>
                </a:cubicBezTo>
                <a:cubicBezTo>
                  <a:pt x="266360" y="286900"/>
                  <a:pt x="189102" y="364158"/>
                  <a:pt x="189102" y="360454"/>
                </a:cubicBezTo>
                <a:cubicBezTo>
                  <a:pt x="189102" y="356750"/>
                  <a:pt x="247310" y="292191"/>
                  <a:pt x="252602" y="284254"/>
                </a:cubicBezTo>
                <a:cubicBezTo>
                  <a:pt x="257894" y="276317"/>
                  <a:pt x="184339" y="356221"/>
                  <a:pt x="220852" y="312829"/>
                </a:cubicBezTo>
                <a:cubicBezTo>
                  <a:pt x="257365" y="269437"/>
                  <a:pt x="516127" y="-24779"/>
                  <a:pt x="493902" y="16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7D005791-E5C8-53E0-8FB9-7E175B9836A4}"/>
              </a:ext>
            </a:extLst>
          </p:cNvPr>
          <p:cNvSpPr/>
          <p:nvPr/>
        </p:nvSpPr>
        <p:spPr>
          <a:xfrm>
            <a:off x="7261215" y="3428944"/>
            <a:ext cx="23183" cy="183268"/>
          </a:xfrm>
          <a:custGeom>
            <a:avLst/>
            <a:gdLst>
              <a:gd name="connsiteX0" fmla="*/ 10 w 23183"/>
              <a:gd name="connsiteY0" fmla="*/ 56 h 183268"/>
              <a:gd name="connsiteX1" fmla="*/ 19060 w 23183"/>
              <a:gd name="connsiteY1" fmla="*/ 171506 h 183268"/>
              <a:gd name="connsiteX2" fmla="*/ 22235 w 23183"/>
              <a:gd name="connsiteY2" fmla="*/ 152456 h 183268"/>
              <a:gd name="connsiteX3" fmla="*/ 10 w 23183"/>
              <a:gd name="connsiteY3" fmla="*/ 56 h 18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3" h="183268">
                <a:moveTo>
                  <a:pt x="10" y="56"/>
                </a:moveTo>
                <a:cubicBezTo>
                  <a:pt x="-519" y="3231"/>
                  <a:pt x="19060" y="171506"/>
                  <a:pt x="19060" y="171506"/>
                </a:cubicBezTo>
                <a:cubicBezTo>
                  <a:pt x="22764" y="196906"/>
                  <a:pt x="24352" y="176798"/>
                  <a:pt x="22235" y="152456"/>
                </a:cubicBezTo>
                <a:cubicBezTo>
                  <a:pt x="20118" y="128114"/>
                  <a:pt x="539" y="-3119"/>
                  <a:pt x="10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805653C6-F0EA-B061-CB55-59FB3CA84052}"/>
              </a:ext>
            </a:extLst>
          </p:cNvPr>
          <p:cNvSpPr/>
          <p:nvPr/>
        </p:nvSpPr>
        <p:spPr>
          <a:xfrm>
            <a:off x="6634452" y="4450697"/>
            <a:ext cx="264134" cy="216685"/>
          </a:xfrm>
          <a:custGeom>
            <a:avLst/>
            <a:gdLst>
              <a:gd name="connsiteX0" fmla="*/ 1298 w 264134"/>
              <a:gd name="connsiteY0" fmla="*/ 60978 h 216685"/>
              <a:gd name="connsiteX1" fmla="*/ 255298 w 264134"/>
              <a:gd name="connsiteY1" fmla="*/ 26053 h 216685"/>
              <a:gd name="connsiteX2" fmla="*/ 210848 w 264134"/>
              <a:gd name="connsiteY2" fmla="*/ 35578 h 216685"/>
              <a:gd name="connsiteX3" fmla="*/ 258473 w 264134"/>
              <a:gd name="connsiteY3" fmla="*/ 114953 h 216685"/>
              <a:gd name="connsiteX4" fmla="*/ 229898 w 264134"/>
              <a:gd name="connsiteY4" fmla="*/ 70503 h 216685"/>
              <a:gd name="connsiteX5" fmla="*/ 144173 w 264134"/>
              <a:gd name="connsiteY5" fmla="*/ 35578 h 216685"/>
              <a:gd name="connsiteX6" fmla="*/ 134648 w 264134"/>
              <a:gd name="connsiteY6" fmla="*/ 10178 h 216685"/>
              <a:gd name="connsiteX7" fmla="*/ 207673 w 264134"/>
              <a:gd name="connsiteY7" fmla="*/ 216553 h 216685"/>
              <a:gd name="connsiteX8" fmla="*/ 156873 w 264134"/>
              <a:gd name="connsiteY8" fmla="*/ 41928 h 216685"/>
              <a:gd name="connsiteX9" fmla="*/ 1298 w 264134"/>
              <a:gd name="connsiteY9" fmla="*/ 60978 h 21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134" h="216685">
                <a:moveTo>
                  <a:pt x="1298" y="60978"/>
                </a:moveTo>
                <a:cubicBezTo>
                  <a:pt x="17702" y="58332"/>
                  <a:pt x="220373" y="30286"/>
                  <a:pt x="255298" y="26053"/>
                </a:cubicBezTo>
                <a:cubicBezTo>
                  <a:pt x="290223" y="21820"/>
                  <a:pt x="210319" y="20761"/>
                  <a:pt x="210848" y="35578"/>
                </a:cubicBezTo>
                <a:cubicBezTo>
                  <a:pt x="211377" y="50395"/>
                  <a:pt x="255298" y="109132"/>
                  <a:pt x="258473" y="114953"/>
                </a:cubicBezTo>
                <a:cubicBezTo>
                  <a:pt x="261648" y="120774"/>
                  <a:pt x="248948" y="83732"/>
                  <a:pt x="229898" y="70503"/>
                </a:cubicBezTo>
                <a:cubicBezTo>
                  <a:pt x="210848" y="57274"/>
                  <a:pt x="160048" y="45632"/>
                  <a:pt x="144173" y="35578"/>
                </a:cubicBezTo>
                <a:cubicBezTo>
                  <a:pt x="128298" y="25524"/>
                  <a:pt x="124065" y="-19985"/>
                  <a:pt x="134648" y="10178"/>
                </a:cubicBezTo>
                <a:cubicBezTo>
                  <a:pt x="145231" y="40340"/>
                  <a:pt x="203969" y="211261"/>
                  <a:pt x="207673" y="216553"/>
                </a:cubicBezTo>
                <a:cubicBezTo>
                  <a:pt x="211377" y="221845"/>
                  <a:pt x="184919" y="67328"/>
                  <a:pt x="156873" y="41928"/>
                </a:cubicBezTo>
                <a:cubicBezTo>
                  <a:pt x="128827" y="16528"/>
                  <a:pt x="-15106" y="63624"/>
                  <a:pt x="1298" y="609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2B3647E9-E398-5905-BDBF-A8302F98B5BC}"/>
              </a:ext>
            </a:extLst>
          </p:cNvPr>
          <p:cNvSpPr/>
          <p:nvPr/>
        </p:nvSpPr>
        <p:spPr>
          <a:xfrm>
            <a:off x="5727700" y="3723689"/>
            <a:ext cx="146584" cy="416587"/>
          </a:xfrm>
          <a:custGeom>
            <a:avLst/>
            <a:gdLst>
              <a:gd name="connsiteX0" fmla="*/ 60325 w 146584"/>
              <a:gd name="connsiteY0" fmla="*/ 586 h 416587"/>
              <a:gd name="connsiteX1" fmla="*/ 95250 w 146584"/>
              <a:gd name="connsiteY1" fmla="*/ 191086 h 416587"/>
              <a:gd name="connsiteX2" fmla="*/ 66675 w 146584"/>
              <a:gd name="connsiteY2" fmla="*/ 137111 h 416587"/>
              <a:gd name="connsiteX3" fmla="*/ 63500 w 146584"/>
              <a:gd name="connsiteY3" fmla="*/ 191086 h 416587"/>
              <a:gd name="connsiteX4" fmla="*/ 85725 w 146584"/>
              <a:gd name="connsiteY4" fmla="*/ 251411 h 416587"/>
              <a:gd name="connsiteX5" fmla="*/ 123825 w 146584"/>
              <a:gd name="connsiteY5" fmla="*/ 416511 h 416587"/>
              <a:gd name="connsiteX6" fmla="*/ 63500 w 146584"/>
              <a:gd name="connsiteY6" fmla="*/ 229186 h 416587"/>
              <a:gd name="connsiteX7" fmla="*/ 60325 w 146584"/>
              <a:gd name="connsiteY7" fmla="*/ 146636 h 416587"/>
              <a:gd name="connsiteX8" fmla="*/ 0 w 146584"/>
              <a:gd name="connsiteY8" fmla="*/ 143461 h 416587"/>
              <a:gd name="connsiteX9" fmla="*/ 60325 w 146584"/>
              <a:gd name="connsiteY9" fmla="*/ 140286 h 416587"/>
              <a:gd name="connsiteX10" fmla="*/ 146050 w 146584"/>
              <a:gd name="connsiteY10" fmla="*/ 146636 h 416587"/>
              <a:gd name="connsiteX11" fmla="*/ 95250 w 146584"/>
              <a:gd name="connsiteY11" fmla="*/ 130761 h 416587"/>
              <a:gd name="connsiteX12" fmla="*/ 60325 w 146584"/>
              <a:gd name="connsiteY12" fmla="*/ 586 h 4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584" h="416587">
                <a:moveTo>
                  <a:pt x="60325" y="586"/>
                </a:moveTo>
                <a:cubicBezTo>
                  <a:pt x="60325" y="10640"/>
                  <a:pt x="94192" y="168332"/>
                  <a:pt x="95250" y="191086"/>
                </a:cubicBezTo>
                <a:cubicBezTo>
                  <a:pt x="96308" y="213840"/>
                  <a:pt x="71967" y="137111"/>
                  <a:pt x="66675" y="137111"/>
                </a:cubicBezTo>
                <a:cubicBezTo>
                  <a:pt x="61383" y="137111"/>
                  <a:pt x="60325" y="172036"/>
                  <a:pt x="63500" y="191086"/>
                </a:cubicBezTo>
                <a:cubicBezTo>
                  <a:pt x="66675" y="210136"/>
                  <a:pt x="75671" y="213840"/>
                  <a:pt x="85725" y="251411"/>
                </a:cubicBezTo>
                <a:cubicBezTo>
                  <a:pt x="95779" y="288982"/>
                  <a:pt x="127529" y="420215"/>
                  <a:pt x="123825" y="416511"/>
                </a:cubicBezTo>
                <a:cubicBezTo>
                  <a:pt x="120121" y="412807"/>
                  <a:pt x="74083" y="274165"/>
                  <a:pt x="63500" y="229186"/>
                </a:cubicBezTo>
                <a:cubicBezTo>
                  <a:pt x="52917" y="184207"/>
                  <a:pt x="70908" y="160924"/>
                  <a:pt x="60325" y="146636"/>
                </a:cubicBezTo>
                <a:cubicBezTo>
                  <a:pt x="49742" y="132349"/>
                  <a:pt x="0" y="144519"/>
                  <a:pt x="0" y="143461"/>
                </a:cubicBezTo>
                <a:cubicBezTo>
                  <a:pt x="0" y="142403"/>
                  <a:pt x="35983" y="139757"/>
                  <a:pt x="60325" y="140286"/>
                </a:cubicBezTo>
                <a:cubicBezTo>
                  <a:pt x="84667" y="140815"/>
                  <a:pt x="140229" y="148224"/>
                  <a:pt x="146050" y="146636"/>
                </a:cubicBezTo>
                <a:cubicBezTo>
                  <a:pt x="151871" y="145049"/>
                  <a:pt x="108479" y="148753"/>
                  <a:pt x="95250" y="130761"/>
                </a:cubicBezTo>
                <a:cubicBezTo>
                  <a:pt x="82021" y="112769"/>
                  <a:pt x="60325" y="-9468"/>
                  <a:pt x="60325" y="5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638E54A1-B56F-4109-334D-CF54A0813A7B}"/>
              </a:ext>
            </a:extLst>
          </p:cNvPr>
          <p:cNvSpPr/>
          <p:nvPr/>
        </p:nvSpPr>
        <p:spPr>
          <a:xfrm>
            <a:off x="5775103" y="3721017"/>
            <a:ext cx="6631" cy="232244"/>
          </a:xfrm>
          <a:custGeom>
            <a:avLst/>
            <a:gdLst>
              <a:gd name="connsiteX0" fmla="*/ 6572 w 6631"/>
              <a:gd name="connsiteY0" fmla="*/ 83 h 232244"/>
              <a:gd name="connsiteX1" fmla="*/ 3397 w 6631"/>
              <a:gd name="connsiteY1" fmla="*/ 155658 h 232244"/>
              <a:gd name="connsiteX2" fmla="*/ 3397 w 6631"/>
              <a:gd name="connsiteY2" fmla="*/ 231858 h 232244"/>
              <a:gd name="connsiteX3" fmla="*/ 222 w 6631"/>
              <a:gd name="connsiteY3" fmla="*/ 177883 h 232244"/>
              <a:gd name="connsiteX4" fmla="*/ 6572 w 6631"/>
              <a:gd name="connsiteY4" fmla="*/ 83 h 2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1" h="232244">
                <a:moveTo>
                  <a:pt x="6572" y="83"/>
                </a:moveTo>
                <a:cubicBezTo>
                  <a:pt x="7101" y="-3621"/>
                  <a:pt x="3926" y="117029"/>
                  <a:pt x="3397" y="155658"/>
                </a:cubicBezTo>
                <a:cubicBezTo>
                  <a:pt x="2868" y="194287"/>
                  <a:pt x="3926" y="228154"/>
                  <a:pt x="3397" y="231858"/>
                </a:cubicBezTo>
                <a:cubicBezTo>
                  <a:pt x="2868" y="235562"/>
                  <a:pt x="1809" y="212279"/>
                  <a:pt x="222" y="177883"/>
                </a:cubicBezTo>
                <a:cubicBezTo>
                  <a:pt x="-1366" y="143487"/>
                  <a:pt x="6043" y="3787"/>
                  <a:pt x="6572" y="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CA42C008-E29B-42CD-CC21-33A36E740157}"/>
              </a:ext>
            </a:extLst>
          </p:cNvPr>
          <p:cNvSpPr/>
          <p:nvPr/>
        </p:nvSpPr>
        <p:spPr>
          <a:xfrm>
            <a:off x="6001483" y="4082850"/>
            <a:ext cx="373395" cy="183643"/>
          </a:xfrm>
          <a:custGeom>
            <a:avLst/>
            <a:gdLst>
              <a:gd name="connsiteX0" fmla="*/ 65942 w 373395"/>
              <a:gd name="connsiteY0" fmla="*/ 152600 h 183643"/>
              <a:gd name="connsiteX1" fmla="*/ 370742 w 373395"/>
              <a:gd name="connsiteY1" fmla="*/ 31950 h 183643"/>
              <a:gd name="connsiteX2" fmla="*/ 211992 w 373395"/>
              <a:gd name="connsiteY2" fmla="*/ 73225 h 183643"/>
              <a:gd name="connsiteX3" fmla="*/ 173892 w 373395"/>
              <a:gd name="connsiteY3" fmla="*/ 57350 h 183643"/>
              <a:gd name="connsiteX4" fmla="*/ 161192 w 373395"/>
              <a:gd name="connsiteY4" fmla="*/ 200 h 183643"/>
              <a:gd name="connsiteX5" fmla="*/ 170717 w 373395"/>
              <a:gd name="connsiteY5" fmla="*/ 79575 h 183643"/>
              <a:gd name="connsiteX6" fmla="*/ 148492 w 373395"/>
              <a:gd name="connsiteY6" fmla="*/ 108150 h 183643"/>
              <a:gd name="connsiteX7" fmla="*/ 5617 w 373395"/>
              <a:gd name="connsiteY7" fmla="*/ 181175 h 183643"/>
              <a:gd name="connsiteX8" fmla="*/ 65942 w 373395"/>
              <a:gd name="connsiteY8" fmla="*/ 152600 h 18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95" h="183643">
                <a:moveTo>
                  <a:pt x="65942" y="152600"/>
                </a:moveTo>
                <a:cubicBezTo>
                  <a:pt x="126796" y="127729"/>
                  <a:pt x="346400" y="45179"/>
                  <a:pt x="370742" y="31950"/>
                </a:cubicBezTo>
                <a:cubicBezTo>
                  <a:pt x="395084" y="18721"/>
                  <a:pt x="244800" y="68992"/>
                  <a:pt x="211992" y="73225"/>
                </a:cubicBezTo>
                <a:cubicBezTo>
                  <a:pt x="179184" y="77458"/>
                  <a:pt x="182359" y="69521"/>
                  <a:pt x="173892" y="57350"/>
                </a:cubicBezTo>
                <a:cubicBezTo>
                  <a:pt x="165425" y="45179"/>
                  <a:pt x="161721" y="-3504"/>
                  <a:pt x="161192" y="200"/>
                </a:cubicBezTo>
                <a:cubicBezTo>
                  <a:pt x="160663" y="3904"/>
                  <a:pt x="172834" y="61583"/>
                  <a:pt x="170717" y="79575"/>
                </a:cubicBezTo>
                <a:cubicBezTo>
                  <a:pt x="168600" y="97567"/>
                  <a:pt x="176009" y="91217"/>
                  <a:pt x="148492" y="108150"/>
                </a:cubicBezTo>
                <a:cubicBezTo>
                  <a:pt x="120975" y="125083"/>
                  <a:pt x="20963" y="173238"/>
                  <a:pt x="5617" y="181175"/>
                </a:cubicBezTo>
                <a:cubicBezTo>
                  <a:pt x="-9729" y="189112"/>
                  <a:pt x="5088" y="177471"/>
                  <a:pt x="65942" y="1526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1FB44A4B-CD4A-D27C-7BBA-7140573BB532}"/>
              </a:ext>
            </a:extLst>
          </p:cNvPr>
          <p:cNvSpPr/>
          <p:nvPr/>
        </p:nvSpPr>
        <p:spPr>
          <a:xfrm>
            <a:off x="7377937" y="6597370"/>
            <a:ext cx="931218" cy="537440"/>
          </a:xfrm>
          <a:custGeom>
            <a:avLst/>
            <a:gdLst>
              <a:gd name="connsiteX0" fmla="*/ 931038 w 931218"/>
              <a:gd name="connsiteY0" fmla="*/ 280 h 537440"/>
              <a:gd name="connsiteX1" fmla="*/ 569088 w 931218"/>
              <a:gd name="connsiteY1" fmla="*/ 336830 h 537440"/>
              <a:gd name="connsiteX2" fmla="*/ 489713 w 931218"/>
              <a:gd name="connsiteY2" fmla="*/ 406680 h 537440"/>
              <a:gd name="connsiteX3" fmla="*/ 527813 w 931218"/>
              <a:gd name="connsiteY3" fmla="*/ 384455 h 537440"/>
              <a:gd name="connsiteX4" fmla="*/ 229363 w 931218"/>
              <a:gd name="connsiteY4" fmla="*/ 463830 h 537440"/>
              <a:gd name="connsiteX5" fmla="*/ 229363 w 931218"/>
              <a:gd name="connsiteY5" fmla="*/ 467005 h 537440"/>
              <a:gd name="connsiteX6" fmla="*/ 763 w 931218"/>
              <a:gd name="connsiteY6" fmla="*/ 536855 h 537440"/>
              <a:gd name="connsiteX7" fmla="*/ 318263 w 931218"/>
              <a:gd name="connsiteY7" fmla="*/ 422555 h 537440"/>
              <a:gd name="connsiteX8" fmla="*/ 597663 w 931218"/>
              <a:gd name="connsiteY8" fmla="*/ 266980 h 537440"/>
              <a:gd name="connsiteX9" fmla="*/ 397638 w 931218"/>
              <a:gd name="connsiteY9" fmla="*/ 384455 h 537440"/>
              <a:gd name="connsiteX10" fmla="*/ 467488 w 931218"/>
              <a:gd name="connsiteY10" fmla="*/ 343180 h 537440"/>
              <a:gd name="connsiteX11" fmla="*/ 546863 w 931218"/>
              <a:gd name="connsiteY11" fmla="*/ 349530 h 537440"/>
              <a:gd name="connsiteX12" fmla="*/ 502413 w 931218"/>
              <a:gd name="connsiteY12" fmla="*/ 333655 h 537440"/>
              <a:gd name="connsiteX13" fmla="*/ 562738 w 931218"/>
              <a:gd name="connsiteY13" fmla="*/ 336830 h 537440"/>
              <a:gd name="connsiteX14" fmla="*/ 740538 w 931218"/>
              <a:gd name="connsiteY14" fmla="*/ 149505 h 537440"/>
              <a:gd name="connsiteX15" fmla="*/ 619888 w 931218"/>
              <a:gd name="connsiteY15" fmla="*/ 276505 h 537440"/>
              <a:gd name="connsiteX16" fmla="*/ 931038 w 931218"/>
              <a:gd name="connsiteY16" fmla="*/ 280 h 5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1218" h="537440">
                <a:moveTo>
                  <a:pt x="931038" y="280"/>
                </a:moveTo>
                <a:cubicBezTo>
                  <a:pt x="922571" y="10334"/>
                  <a:pt x="642642" y="269097"/>
                  <a:pt x="569088" y="336830"/>
                </a:cubicBezTo>
                <a:cubicBezTo>
                  <a:pt x="495534" y="404563"/>
                  <a:pt x="496592" y="398742"/>
                  <a:pt x="489713" y="406680"/>
                </a:cubicBezTo>
                <a:cubicBezTo>
                  <a:pt x="482834" y="414618"/>
                  <a:pt x="571205" y="374930"/>
                  <a:pt x="527813" y="384455"/>
                </a:cubicBezTo>
                <a:cubicBezTo>
                  <a:pt x="484421" y="393980"/>
                  <a:pt x="279105" y="450072"/>
                  <a:pt x="229363" y="463830"/>
                </a:cubicBezTo>
                <a:cubicBezTo>
                  <a:pt x="179621" y="477588"/>
                  <a:pt x="267463" y="454834"/>
                  <a:pt x="229363" y="467005"/>
                </a:cubicBezTo>
                <a:cubicBezTo>
                  <a:pt x="191263" y="479176"/>
                  <a:pt x="-14054" y="544263"/>
                  <a:pt x="763" y="536855"/>
                </a:cubicBezTo>
                <a:cubicBezTo>
                  <a:pt x="15580" y="529447"/>
                  <a:pt x="218780" y="467534"/>
                  <a:pt x="318263" y="422555"/>
                </a:cubicBezTo>
                <a:cubicBezTo>
                  <a:pt x="417746" y="377576"/>
                  <a:pt x="584434" y="273330"/>
                  <a:pt x="597663" y="266980"/>
                </a:cubicBezTo>
                <a:cubicBezTo>
                  <a:pt x="610892" y="260630"/>
                  <a:pt x="397638" y="384455"/>
                  <a:pt x="397638" y="384455"/>
                </a:cubicBezTo>
                <a:cubicBezTo>
                  <a:pt x="375942" y="397155"/>
                  <a:pt x="442617" y="349001"/>
                  <a:pt x="467488" y="343180"/>
                </a:cubicBezTo>
                <a:cubicBezTo>
                  <a:pt x="492359" y="337359"/>
                  <a:pt x="541042" y="351118"/>
                  <a:pt x="546863" y="349530"/>
                </a:cubicBezTo>
                <a:cubicBezTo>
                  <a:pt x="552684" y="347943"/>
                  <a:pt x="499767" y="335772"/>
                  <a:pt x="502413" y="333655"/>
                </a:cubicBezTo>
                <a:cubicBezTo>
                  <a:pt x="505059" y="331538"/>
                  <a:pt x="523050" y="367522"/>
                  <a:pt x="562738" y="336830"/>
                </a:cubicBezTo>
                <a:cubicBezTo>
                  <a:pt x="602425" y="306138"/>
                  <a:pt x="740538" y="149505"/>
                  <a:pt x="740538" y="149505"/>
                </a:cubicBezTo>
                <a:cubicBezTo>
                  <a:pt x="750063" y="139451"/>
                  <a:pt x="592371" y="299259"/>
                  <a:pt x="619888" y="276505"/>
                </a:cubicBezTo>
                <a:cubicBezTo>
                  <a:pt x="647405" y="253751"/>
                  <a:pt x="939505" y="-9774"/>
                  <a:pt x="931038" y="2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6CAC7BF2-1F5C-C3A2-E696-8B5CCBE83694}"/>
              </a:ext>
            </a:extLst>
          </p:cNvPr>
          <p:cNvSpPr/>
          <p:nvPr/>
        </p:nvSpPr>
        <p:spPr>
          <a:xfrm>
            <a:off x="6591128" y="6651625"/>
            <a:ext cx="934527" cy="447681"/>
          </a:xfrm>
          <a:custGeom>
            <a:avLst/>
            <a:gdLst>
              <a:gd name="connsiteX0" fmla="*/ 172 w 934527"/>
              <a:gd name="connsiteY0" fmla="*/ 0 h 447681"/>
              <a:gd name="connsiteX1" fmla="*/ 333547 w 934527"/>
              <a:gd name="connsiteY1" fmla="*/ 161925 h 447681"/>
              <a:gd name="connsiteX2" fmla="*/ 222422 w 934527"/>
              <a:gd name="connsiteY2" fmla="*/ 107950 h 447681"/>
              <a:gd name="connsiteX3" fmla="*/ 200197 w 934527"/>
              <a:gd name="connsiteY3" fmla="*/ 31750 h 447681"/>
              <a:gd name="connsiteX4" fmla="*/ 374822 w 934527"/>
              <a:gd name="connsiteY4" fmla="*/ 228600 h 447681"/>
              <a:gd name="connsiteX5" fmla="*/ 628822 w 934527"/>
              <a:gd name="connsiteY5" fmla="*/ 393700 h 447681"/>
              <a:gd name="connsiteX6" fmla="*/ 616122 w 934527"/>
              <a:gd name="connsiteY6" fmla="*/ 409575 h 447681"/>
              <a:gd name="connsiteX7" fmla="*/ 933622 w 934527"/>
              <a:gd name="connsiteY7" fmla="*/ 447675 h 447681"/>
              <a:gd name="connsiteX8" fmla="*/ 705022 w 934527"/>
              <a:gd name="connsiteY8" fmla="*/ 406400 h 447681"/>
              <a:gd name="connsiteX9" fmla="*/ 498647 w 934527"/>
              <a:gd name="connsiteY9" fmla="*/ 374650 h 447681"/>
              <a:gd name="connsiteX10" fmla="*/ 536747 w 934527"/>
              <a:gd name="connsiteY10" fmla="*/ 368300 h 447681"/>
              <a:gd name="connsiteX11" fmla="*/ 377997 w 934527"/>
              <a:gd name="connsiteY11" fmla="*/ 196850 h 447681"/>
              <a:gd name="connsiteX12" fmla="*/ 174797 w 934527"/>
              <a:gd name="connsiteY12" fmla="*/ 107950 h 447681"/>
              <a:gd name="connsiteX13" fmla="*/ 285922 w 934527"/>
              <a:gd name="connsiteY13" fmla="*/ 161925 h 447681"/>
              <a:gd name="connsiteX14" fmla="*/ 172 w 934527"/>
              <a:gd name="connsiteY14" fmla="*/ 0 h 44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4527" h="447681">
                <a:moveTo>
                  <a:pt x="172" y="0"/>
                </a:moveTo>
                <a:cubicBezTo>
                  <a:pt x="8109" y="0"/>
                  <a:pt x="333547" y="161925"/>
                  <a:pt x="333547" y="161925"/>
                </a:cubicBezTo>
                <a:cubicBezTo>
                  <a:pt x="370589" y="179917"/>
                  <a:pt x="244647" y="129646"/>
                  <a:pt x="222422" y="107950"/>
                </a:cubicBezTo>
                <a:cubicBezTo>
                  <a:pt x="200197" y="86254"/>
                  <a:pt x="174797" y="11642"/>
                  <a:pt x="200197" y="31750"/>
                </a:cubicBezTo>
                <a:cubicBezTo>
                  <a:pt x="225597" y="51858"/>
                  <a:pt x="303385" y="168275"/>
                  <a:pt x="374822" y="228600"/>
                </a:cubicBezTo>
                <a:cubicBezTo>
                  <a:pt x="446259" y="288925"/>
                  <a:pt x="588605" y="363538"/>
                  <a:pt x="628822" y="393700"/>
                </a:cubicBezTo>
                <a:cubicBezTo>
                  <a:pt x="669039" y="423862"/>
                  <a:pt x="565322" y="400579"/>
                  <a:pt x="616122" y="409575"/>
                </a:cubicBezTo>
                <a:cubicBezTo>
                  <a:pt x="666922" y="418571"/>
                  <a:pt x="918805" y="448204"/>
                  <a:pt x="933622" y="447675"/>
                </a:cubicBezTo>
                <a:cubicBezTo>
                  <a:pt x="948439" y="447146"/>
                  <a:pt x="777518" y="418571"/>
                  <a:pt x="705022" y="406400"/>
                </a:cubicBezTo>
                <a:cubicBezTo>
                  <a:pt x="632526" y="394229"/>
                  <a:pt x="526693" y="381000"/>
                  <a:pt x="498647" y="374650"/>
                </a:cubicBezTo>
                <a:cubicBezTo>
                  <a:pt x="470601" y="368300"/>
                  <a:pt x="556855" y="397933"/>
                  <a:pt x="536747" y="368300"/>
                </a:cubicBezTo>
                <a:cubicBezTo>
                  <a:pt x="516639" y="338667"/>
                  <a:pt x="438322" y="240242"/>
                  <a:pt x="377997" y="196850"/>
                </a:cubicBezTo>
                <a:cubicBezTo>
                  <a:pt x="317672" y="153458"/>
                  <a:pt x="190143" y="113771"/>
                  <a:pt x="174797" y="107950"/>
                </a:cubicBezTo>
                <a:cubicBezTo>
                  <a:pt x="159451" y="102129"/>
                  <a:pt x="310793" y="177800"/>
                  <a:pt x="285922" y="161925"/>
                </a:cubicBezTo>
                <a:cubicBezTo>
                  <a:pt x="261051" y="146050"/>
                  <a:pt x="-7765" y="0"/>
                  <a:pt x="1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1B7BB785-C662-D74D-41EC-3FEA73FDE7CD}"/>
              </a:ext>
            </a:extLst>
          </p:cNvPr>
          <p:cNvSpPr/>
          <p:nvPr/>
        </p:nvSpPr>
        <p:spPr>
          <a:xfrm>
            <a:off x="5459517" y="5244022"/>
            <a:ext cx="591828" cy="913174"/>
          </a:xfrm>
          <a:custGeom>
            <a:avLst/>
            <a:gdLst>
              <a:gd name="connsiteX0" fmla="*/ 4658 w 591828"/>
              <a:gd name="connsiteY0" fmla="*/ 4253 h 913174"/>
              <a:gd name="connsiteX1" fmla="*/ 331683 w 591828"/>
              <a:gd name="connsiteY1" fmla="*/ 512253 h 913174"/>
              <a:gd name="connsiteX2" fmla="*/ 579333 w 591828"/>
              <a:gd name="connsiteY2" fmla="*/ 890078 h 913174"/>
              <a:gd name="connsiteX3" fmla="*/ 522183 w 591828"/>
              <a:gd name="connsiteY3" fmla="*/ 826578 h 913174"/>
              <a:gd name="connsiteX4" fmla="*/ 239608 w 591828"/>
              <a:gd name="connsiteY4" fmla="*/ 455103 h 913174"/>
              <a:gd name="connsiteX5" fmla="*/ 442808 w 591828"/>
              <a:gd name="connsiteY5" fmla="*/ 721803 h 913174"/>
              <a:gd name="connsiteX6" fmla="*/ 318983 w 591828"/>
              <a:gd name="connsiteY6" fmla="*/ 518603 h 913174"/>
              <a:gd name="connsiteX7" fmla="*/ 96733 w 591828"/>
              <a:gd name="connsiteY7" fmla="*/ 201103 h 913174"/>
              <a:gd name="connsiteX8" fmla="*/ 134833 w 591828"/>
              <a:gd name="connsiteY8" fmla="*/ 264603 h 913174"/>
              <a:gd name="connsiteX9" fmla="*/ 4658 w 591828"/>
              <a:gd name="connsiteY9" fmla="*/ 4253 h 91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828" h="913174">
                <a:moveTo>
                  <a:pt x="4658" y="4253"/>
                </a:moveTo>
                <a:cubicBezTo>
                  <a:pt x="37466" y="45528"/>
                  <a:pt x="235904" y="364616"/>
                  <a:pt x="331683" y="512253"/>
                </a:cubicBezTo>
                <a:cubicBezTo>
                  <a:pt x="427462" y="659890"/>
                  <a:pt x="547583" y="837691"/>
                  <a:pt x="579333" y="890078"/>
                </a:cubicBezTo>
                <a:cubicBezTo>
                  <a:pt x="611083" y="942465"/>
                  <a:pt x="578804" y="899074"/>
                  <a:pt x="522183" y="826578"/>
                </a:cubicBezTo>
                <a:cubicBezTo>
                  <a:pt x="465562" y="754082"/>
                  <a:pt x="239608" y="455103"/>
                  <a:pt x="239608" y="455103"/>
                </a:cubicBezTo>
                <a:cubicBezTo>
                  <a:pt x="226379" y="437641"/>
                  <a:pt x="429579" y="711220"/>
                  <a:pt x="442808" y="721803"/>
                </a:cubicBezTo>
                <a:cubicBezTo>
                  <a:pt x="456037" y="732386"/>
                  <a:pt x="376662" y="605386"/>
                  <a:pt x="318983" y="518603"/>
                </a:cubicBezTo>
                <a:cubicBezTo>
                  <a:pt x="261304" y="431820"/>
                  <a:pt x="127425" y="243436"/>
                  <a:pt x="96733" y="201103"/>
                </a:cubicBezTo>
                <a:cubicBezTo>
                  <a:pt x="66041" y="158770"/>
                  <a:pt x="147004" y="294236"/>
                  <a:pt x="134833" y="264603"/>
                </a:cubicBezTo>
                <a:cubicBezTo>
                  <a:pt x="122662" y="234970"/>
                  <a:pt x="-28150" y="-37022"/>
                  <a:pt x="4658" y="42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98CC5515-4A38-5CA2-8D1F-C7F0911A90F8}"/>
              </a:ext>
            </a:extLst>
          </p:cNvPr>
          <p:cNvSpPr/>
          <p:nvPr/>
        </p:nvSpPr>
        <p:spPr>
          <a:xfrm>
            <a:off x="5936247" y="5961971"/>
            <a:ext cx="668188" cy="747643"/>
          </a:xfrm>
          <a:custGeom>
            <a:avLst/>
            <a:gdLst>
              <a:gd name="connsiteX0" fmla="*/ 10528 w 668188"/>
              <a:gd name="connsiteY0" fmla="*/ 10204 h 747643"/>
              <a:gd name="connsiteX1" fmla="*/ 521703 w 668188"/>
              <a:gd name="connsiteY1" fmla="*/ 597579 h 747643"/>
              <a:gd name="connsiteX2" fmla="*/ 524878 w 668188"/>
              <a:gd name="connsiteY2" fmla="*/ 575354 h 747643"/>
              <a:gd name="connsiteX3" fmla="*/ 667753 w 668188"/>
              <a:gd name="connsiteY3" fmla="*/ 746804 h 747643"/>
              <a:gd name="connsiteX4" fmla="*/ 572503 w 668188"/>
              <a:gd name="connsiteY4" fmla="*/ 645204 h 747643"/>
              <a:gd name="connsiteX5" fmla="*/ 67678 w 668188"/>
              <a:gd name="connsiteY5" fmla="*/ 127679 h 747643"/>
              <a:gd name="connsiteX6" fmla="*/ 166103 w 668188"/>
              <a:gd name="connsiteY6" fmla="*/ 216579 h 747643"/>
              <a:gd name="connsiteX7" fmla="*/ 10528 w 668188"/>
              <a:gd name="connsiteY7" fmla="*/ 10204 h 7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188" h="747643">
                <a:moveTo>
                  <a:pt x="10528" y="10204"/>
                </a:moveTo>
                <a:cubicBezTo>
                  <a:pt x="69795" y="73704"/>
                  <a:pt x="435978" y="503387"/>
                  <a:pt x="521703" y="597579"/>
                </a:cubicBezTo>
                <a:cubicBezTo>
                  <a:pt x="607428" y="691771"/>
                  <a:pt x="500536" y="550483"/>
                  <a:pt x="524878" y="575354"/>
                </a:cubicBezTo>
                <a:cubicBezTo>
                  <a:pt x="549220" y="600225"/>
                  <a:pt x="659816" y="735162"/>
                  <a:pt x="667753" y="746804"/>
                </a:cubicBezTo>
                <a:cubicBezTo>
                  <a:pt x="675691" y="758446"/>
                  <a:pt x="572503" y="645204"/>
                  <a:pt x="572503" y="645204"/>
                </a:cubicBezTo>
                <a:lnTo>
                  <a:pt x="67678" y="127679"/>
                </a:lnTo>
                <a:cubicBezTo>
                  <a:pt x="-55" y="56242"/>
                  <a:pt x="170865" y="233512"/>
                  <a:pt x="166103" y="216579"/>
                </a:cubicBezTo>
                <a:cubicBezTo>
                  <a:pt x="161341" y="199646"/>
                  <a:pt x="-48739" y="-53296"/>
                  <a:pt x="10528" y="102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77FA6F71-3ABF-EB6D-BEFD-2C3856665C93}"/>
              </a:ext>
            </a:extLst>
          </p:cNvPr>
          <p:cNvSpPr/>
          <p:nvPr/>
        </p:nvSpPr>
        <p:spPr>
          <a:xfrm>
            <a:off x="6108282" y="6276328"/>
            <a:ext cx="467387" cy="405450"/>
          </a:xfrm>
          <a:custGeom>
            <a:avLst/>
            <a:gdLst>
              <a:gd name="connsiteX0" fmla="*/ 3593 w 467387"/>
              <a:gd name="connsiteY0" fmla="*/ 3822 h 405450"/>
              <a:gd name="connsiteX1" fmla="*/ 460793 w 467387"/>
              <a:gd name="connsiteY1" fmla="*/ 400697 h 405450"/>
              <a:gd name="connsiteX2" fmla="*/ 257593 w 467387"/>
              <a:gd name="connsiteY2" fmla="*/ 210197 h 405450"/>
              <a:gd name="connsiteX3" fmla="*/ 3593 w 467387"/>
              <a:gd name="connsiteY3" fmla="*/ 3822 h 4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87" h="405450">
                <a:moveTo>
                  <a:pt x="3593" y="3822"/>
                </a:moveTo>
                <a:cubicBezTo>
                  <a:pt x="37460" y="35572"/>
                  <a:pt x="418460" y="366301"/>
                  <a:pt x="460793" y="400697"/>
                </a:cubicBezTo>
                <a:cubicBezTo>
                  <a:pt x="503126" y="435093"/>
                  <a:pt x="330618" y="273697"/>
                  <a:pt x="257593" y="210197"/>
                </a:cubicBezTo>
                <a:cubicBezTo>
                  <a:pt x="184568" y="146697"/>
                  <a:pt x="-30274" y="-27928"/>
                  <a:pt x="3593" y="38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FAE50A8C-EC97-CFED-BCF0-99226CB536F7}"/>
              </a:ext>
            </a:extLst>
          </p:cNvPr>
          <p:cNvSpPr/>
          <p:nvPr/>
        </p:nvSpPr>
        <p:spPr>
          <a:xfrm>
            <a:off x="7747000" y="5172431"/>
            <a:ext cx="264162" cy="142541"/>
          </a:xfrm>
          <a:custGeom>
            <a:avLst/>
            <a:gdLst>
              <a:gd name="connsiteX0" fmla="*/ 0 w 264162"/>
              <a:gd name="connsiteY0" fmla="*/ 18694 h 142541"/>
              <a:gd name="connsiteX1" fmla="*/ 203200 w 264162"/>
              <a:gd name="connsiteY1" fmla="*/ 9169 h 142541"/>
              <a:gd name="connsiteX2" fmla="*/ 225425 w 264162"/>
              <a:gd name="connsiteY2" fmla="*/ 40919 h 142541"/>
              <a:gd name="connsiteX3" fmla="*/ 152400 w 264162"/>
              <a:gd name="connsiteY3" fmla="*/ 142519 h 142541"/>
              <a:gd name="connsiteX4" fmla="*/ 263525 w 264162"/>
              <a:gd name="connsiteY4" fmla="*/ 50444 h 142541"/>
              <a:gd name="connsiteX5" fmla="*/ 200025 w 264162"/>
              <a:gd name="connsiteY5" fmla="*/ 72669 h 142541"/>
              <a:gd name="connsiteX6" fmla="*/ 247650 w 264162"/>
              <a:gd name="connsiteY6" fmla="*/ 5994 h 142541"/>
              <a:gd name="connsiteX7" fmla="*/ 212725 w 264162"/>
              <a:gd name="connsiteY7" fmla="*/ 2819 h 142541"/>
              <a:gd name="connsiteX8" fmla="*/ 238125 w 264162"/>
              <a:gd name="connsiteY8" fmla="*/ 2819 h 142541"/>
              <a:gd name="connsiteX9" fmla="*/ 0 w 264162"/>
              <a:gd name="connsiteY9" fmla="*/ 18694 h 14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162" h="142541">
                <a:moveTo>
                  <a:pt x="0" y="18694"/>
                </a:moveTo>
                <a:cubicBezTo>
                  <a:pt x="82814" y="12079"/>
                  <a:pt x="165629" y="5465"/>
                  <a:pt x="203200" y="9169"/>
                </a:cubicBezTo>
                <a:cubicBezTo>
                  <a:pt x="240771" y="12873"/>
                  <a:pt x="233892" y="18694"/>
                  <a:pt x="225425" y="40919"/>
                </a:cubicBezTo>
                <a:cubicBezTo>
                  <a:pt x="216958" y="63144"/>
                  <a:pt x="146050" y="140932"/>
                  <a:pt x="152400" y="142519"/>
                </a:cubicBezTo>
                <a:cubicBezTo>
                  <a:pt x="158750" y="144107"/>
                  <a:pt x="255588" y="62086"/>
                  <a:pt x="263525" y="50444"/>
                </a:cubicBezTo>
                <a:cubicBezTo>
                  <a:pt x="271463" y="38802"/>
                  <a:pt x="202671" y="80077"/>
                  <a:pt x="200025" y="72669"/>
                </a:cubicBezTo>
                <a:cubicBezTo>
                  <a:pt x="197379" y="65261"/>
                  <a:pt x="245533" y="17636"/>
                  <a:pt x="247650" y="5994"/>
                </a:cubicBezTo>
                <a:cubicBezTo>
                  <a:pt x="249767" y="-5648"/>
                  <a:pt x="214312" y="3348"/>
                  <a:pt x="212725" y="2819"/>
                </a:cubicBezTo>
                <a:cubicBezTo>
                  <a:pt x="211138" y="2290"/>
                  <a:pt x="238125" y="2819"/>
                  <a:pt x="238125" y="2819"/>
                </a:cubicBezTo>
                <a:lnTo>
                  <a:pt x="0" y="1869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B5D02199-D7EE-FECD-B210-54B7A39B04B6}"/>
              </a:ext>
            </a:extLst>
          </p:cNvPr>
          <p:cNvSpPr/>
          <p:nvPr/>
        </p:nvSpPr>
        <p:spPr>
          <a:xfrm>
            <a:off x="8070619" y="5185410"/>
            <a:ext cx="602674" cy="415575"/>
          </a:xfrm>
          <a:custGeom>
            <a:avLst/>
            <a:gdLst>
              <a:gd name="connsiteX0" fmla="*/ 9756 w 602674"/>
              <a:gd name="connsiteY0" fmla="*/ 5715 h 415575"/>
              <a:gd name="connsiteX1" fmla="*/ 559031 w 602674"/>
              <a:gd name="connsiteY1" fmla="*/ 386715 h 415575"/>
              <a:gd name="connsiteX2" fmla="*/ 530456 w 602674"/>
              <a:gd name="connsiteY2" fmla="*/ 364490 h 415575"/>
              <a:gd name="connsiteX3" fmla="*/ 228831 w 602674"/>
              <a:gd name="connsiteY3" fmla="*/ 170815 h 415575"/>
              <a:gd name="connsiteX4" fmla="*/ 9756 w 602674"/>
              <a:gd name="connsiteY4" fmla="*/ 5715 h 41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674" h="415575">
                <a:moveTo>
                  <a:pt x="9756" y="5715"/>
                </a:moveTo>
                <a:cubicBezTo>
                  <a:pt x="64789" y="41698"/>
                  <a:pt x="559031" y="386715"/>
                  <a:pt x="559031" y="386715"/>
                </a:cubicBezTo>
                <a:cubicBezTo>
                  <a:pt x="645814" y="446511"/>
                  <a:pt x="585489" y="400473"/>
                  <a:pt x="530456" y="364490"/>
                </a:cubicBezTo>
                <a:cubicBezTo>
                  <a:pt x="475423" y="328507"/>
                  <a:pt x="310852" y="228494"/>
                  <a:pt x="228831" y="170815"/>
                </a:cubicBezTo>
                <a:cubicBezTo>
                  <a:pt x="146810" y="113136"/>
                  <a:pt x="-45277" y="-30268"/>
                  <a:pt x="9756" y="57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F2DE4CA7-FE30-5DF8-A1B7-C90D8D905B84}"/>
              </a:ext>
            </a:extLst>
          </p:cNvPr>
          <p:cNvSpPr/>
          <p:nvPr/>
        </p:nvSpPr>
        <p:spPr>
          <a:xfrm>
            <a:off x="8084197" y="5217876"/>
            <a:ext cx="644014" cy="637309"/>
          </a:xfrm>
          <a:custGeom>
            <a:avLst/>
            <a:gdLst>
              <a:gd name="connsiteX0" fmla="*/ 2528 w 644014"/>
              <a:gd name="connsiteY0" fmla="*/ 1824 h 637309"/>
              <a:gd name="connsiteX1" fmla="*/ 383528 w 644014"/>
              <a:gd name="connsiteY1" fmla="*/ 322499 h 637309"/>
              <a:gd name="connsiteX2" fmla="*/ 545453 w 644014"/>
              <a:gd name="connsiteY2" fmla="*/ 547924 h 637309"/>
              <a:gd name="connsiteX3" fmla="*/ 520053 w 644014"/>
              <a:gd name="connsiteY3" fmla="*/ 519349 h 637309"/>
              <a:gd name="connsiteX4" fmla="*/ 643878 w 644014"/>
              <a:gd name="connsiteY4" fmla="*/ 636824 h 637309"/>
              <a:gd name="connsiteX5" fmla="*/ 539103 w 644014"/>
              <a:gd name="connsiteY5" fmla="*/ 551099 h 637309"/>
              <a:gd name="connsiteX6" fmla="*/ 313678 w 644014"/>
              <a:gd name="connsiteY6" fmla="*/ 322499 h 637309"/>
              <a:gd name="connsiteX7" fmla="*/ 494653 w 644014"/>
              <a:gd name="connsiteY7" fmla="*/ 528874 h 637309"/>
              <a:gd name="connsiteX8" fmla="*/ 434328 w 644014"/>
              <a:gd name="connsiteY8" fmla="*/ 414574 h 637309"/>
              <a:gd name="connsiteX9" fmla="*/ 345428 w 644014"/>
              <a:gd name="connsiteY9" fmla="*/ 316149 h 637309"/>
              <a:gd name="connsiteX10" fmla="*/ 262878 w 644014"/>
              <a:gd name="connsiteY10" fmla="*/ 252649 h 637309"/>
              <a:gd name="connsiteX11" fmla="*/ 240653 w 644014"/>
              <a:gd name="connsiteY11" fmla="*/ 312974 h 637309"/>
              <a:gd name="connsiteX12" fmla="*/ 247003 w 644014"/>
              <a:gd name="connsiteY12" fmla="*/ 233599 h 637309"/>
              <a:gd name="connsiteX13" fmla="*/ 218428 w 644014"/>
              <a:gd name="connsiteY13" fmla="*/ 192324 h 637309"/>
              <a:gd name="connsiteX14" fmla="*/ 2528 w 644014"/>
              <a:gd name="connsiteY14" fmla="*/ 1824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4014" h="637309">
                <a:moveTo>
                  <a:pt x="2528" y="1824"/>
                </a:moveTo>
                <a:cubicBezTo>
                  <a:pt x="30045" y="23520"/>
                  <a:pt x="293041" y="231482"/>
                  <a:pt x="383528" y="322499"/>
                </a:cubicBezTo>
                <a:cubicBezTo>
                  <a:pt x="474015" y="413516"/>
                  <a:pt x="522699" y="515116"/>
                  <a:pt x="545453" y="547924"/>
                </a:cubicBezTo>
                <a:cubicBezTo>
                  <a:pt x="568207" y="580732"/>
                  <a:pt x="503649" y="504532"/>
                  <a:pt x="520053" y="519349"/>
                </a:cubicBezTo>
                <a:cubicBezTo>
                  <a:pt x="536457" y="534166"/>
                  <a:pt x="640703" y="631532"/>
                  <a:pt x="643878" y="636824"/>
                </a:cubicBezTo>
                <a:cubicBezTo>
                  <a:pt x="647053" y="642116"/>
                  <a:pt x="594136" y="603487"/>
                  <a:pt x="539103" y="551099"/>
                </a:cubicBezTo>
                <a:cubicBezTo>
                  <a:pt x="484070" y="498712"/>
                  <a:pt x="321086" y="326203"/>
                  <a:pt x="313678" y="322499"/>
                </a:cubicBezTo>
                <a:cubicBezTo>
                  <a:pt x="306270" y="318795"/>
                  <a:pt x="474545" y="513528"/>
                  <a:pt x="494653" y="528874"/>
                </a:cubicBezTo>
                <a:cubicBezTo>
                  <a:pt x="514761" y="544220"/>
                  <a:pt x="459199" y="450028"/>
                  <a:pt x="434328" y="414574"/>
                </a:cubicBezTo>
                <a:cubicBezTo>
                  <a:pt x="409457" y="379120"/>
                  <a:pt x="374003" y="343137"/>
                  <a:pt x="345428" y="316149"/>
                </a:cubicBezTo>
                <a:cubicBezTo>
                  <a:pt x="316853" y="289162"/>
                  <a:pt x="280340" y="253178"/>
                  <a:pt x="262878" y="252649"/>
                </a:cubicBezTo>
                <a:cubicBezTo>
                  <a:pt x="245416" y="252120"/>
                  <a:pt x="243299" y="316149"/>
                  <a:pt x="240653" y="312974"/>
                </a:cubicBezTo>
                <a:cubicBezTo>
                  <a:pt x="238007" y="309799"/>
                  <a:pt x="250707" y="253707"/>
                  <a:pt x="247003" y="233599"/>
                </a:cubicBezTo>
                <a:cubicBezTo>
                  <a:pt x="243299" y="213491"/>
                  <a:pt x="256528" y="226191"/>
                  <a:pt x="218428" y="192324"/>
                </a:cubicBezTo>
                <a:cubicBezTo>
                  <a:pt x="180328" y="158457"/>
                  <a:pt x="-24989" y="-19872"/>
                  <a:pt x="2528" y="18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E9134EC8-3538-899D-5D45-B2DBE2519A83}"/>
              </a:ext>
            </a:extLst>
          </p:cNvPr>
          <p:cNvSpPr/>
          <p:nvPr/>
        </p:nvSpPr>
        <p:spPr>
          <a:xfrm>
            <a:off x="7924278" y="5295554"/>
            <a:ext cx="419633" cy="381517"/>
          </a:xfrm>
          <a:custGeom>
            <a:avLst/>
            <a:gdLst>
              <a:gd name="connsiteX0" fmla="*/ 165622 w 419633"/>
              <a:gd name="connsiteY0" fmla="*/ 346 h 381517"/>
              <a:gd name="connsiteX1" fmla="*/ 340247 w 419633"/>
              <a:gd name="connsiteY1" fmla="*/ 143221 h 381517"/>
              <a:gd name="connsiteX2" fmla="*/ 349772 w 419633"/>
              <a:gd name="connsiteY2" fmla="*/ 251171 h 381517"/>
              <a:gd name="connsiteX3" fmla="*/ 378347 w 419633"/>
              <a:gd name="connsiteY3" fmla="*/ 321021 h 381517"/>
              <a:gd name="connsiteX4" fmla="*/ 419622 w 419633"/>
              <a:gd name="connsiteY4" fmla="*/ 381346 h 381517"/>
              <a:gd name="connsiteX5" fmla="*/ 381522 w 419633"/>
              <a:gd name="connsiteY5" fmla="*/ 301971 h 381517"/>
              <a:gd name="connsiteX6" fmla="*/ 292622 w 419633"/>
              <a:gd name="connsiteY6" fmla="*/ 301971 h 381517"/>
              <a:gd name="connsiteX7" fmla="*/ 522 w 419633"/>
              <a:gd name="connsiteY7" fmla="*/ 333721 h 381517"/>
              <a:gd name="connsiteX8" fmla="*/ 371997 w 419633"/>
              <a:gd name="connsiteY8" fmla="*/ 301971 h 381517"/>
              <a:gd name="connsiteX9" fmla="*/ 337072 w 419633"/>
              <a:gd name="connsiteY9" fmla="*/ 251171 h 381517"/>
              <a:gd name="connsiteX10" fmla="*/ 371997 w 419633"/>
              <a:gd name="connsiteY10" fmla="*/ 155921 h 381517"/>
              <a:gd name="connsiteX11" fmla="*/ 289447 w 419633"/>
              <a:gd name="connsiteY11" fmla="*/ 241646 h 381517"/>
              <a:gd name="connsiteX12" fmla="*/ 330722 w 419633"/>
              <a:gd name="connsiteY12" fmla="*/ 152746 h 381517"/>
              <a:gd name="connsiteX13" fmla="*/ 302147 w 419633"/>
              <a:gd name="connsiteY13" fmla="*/ 105121 h 381517"/>
              <a:gd name="connsiteX14" fmla="*/ 165622 w 419633"/>
              <a:gd name="connsiteY14" fmla="*/ 346 h 3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633" h="381517">
                <a:moveTo>
                  <a:pt x="165622" y="346"/>
                </a:moveTo>
                <a:cubicBezTo>
                  <a:pt x="171972" y="6696"/>
                  <a:pt x="309556" y="101417"/>
                  <a:pt x="340247" y="143221"/>
                </a:cubicBezTo>
                <a:cubicBezTo>
                  <a:pt x="370938" y="185025"/>
                  <a:pt x="343422" y="221538"/>
                  <a:pt x="349772" y="251171"/>
                </a:cubicBezTo>
                <a:cubicBezTo>
                  <a:pt x="356122" y="280804"/>
                  <a:pt x="366705" y="299325"/>
                  <a:pt x="378347" y="321021"/>
                </a:cubicBezTo>
                <a:cubicBezTo>
                  <a:pt x="389989" y="342717"/>
                  <a:pt x="419093" y="384521"/>
                  <a:pt x="419622" y="381346"/>
                </a:cubicBezTo>
                <a:cubicBezTo>
                  <a:pt x="420151" y="378171"/>
                  <a:pt x="402689" y="315200"/>
                  <a:pt x="381522" y="301971"/>
                </a:cubicBezTo>
                <a:cubicBezTo>
                  <a:pt x="360355" y="288742"/>
                  <a:pt x="356122" y="296679"/>
                  <a:pt x="292622" y="301971"/>
                </a:cubicBezTo>
                <a:cubicBezTo>
                  <a:pt x="229122" y="307263"/>
                  <a:pt x="-12707" y="333721"/>
                  <a:pt x="522" y="333721"/>
                </a:cubicBezTo>
                <a:cubicBezTo>
                  <a:pt x="13751" y="333721"/>
                  <a:pt x="315905" y="315729"/>
                  <a:pt x="371997" y="301971"/>
                </a:cubicBezTo>
                <a:cubicBezTo>
                  <a:pt x="428089" y="288213"/>
                  <a:pt x="337072" y="275513"/>
                  <a:pt x="337072" y="251171"/>
                </a:cubicBezTo>
                <a:cubicBezTo>
                  <a:pt x="337072" y="226829"/>
                  <a:pt x="379935" y="157509"/>
                  <a:pt x="371997" y="155921"/>
                </a:cubicBezTo>
                <a:cubicBezTo>
                  <a:pt x="364059" y="154333"/>
                  <a:pt x="296326" y="242175"/>
                  <a:pt x="289447" y="241646"/>
                </a:cubicBezTo>
                <a:cubicBezTo>
                  <a:pt x="282568" y="241117"/>
                  <a:pt x="328605" y="175500"/>
                  <a:pt x="330722" y="152746"/>
                </a:cubicBezTo>
                <a:cubicBezTo>
                  <a:pt x="332839" y="129992"/>
                  <a:pt x="333368" y="133696"/>
                  <a:pt x="302147" y="105121"/>
                </a:cubicBezTo>
                <a:cubicBezTo>
                  <a:pt x="270926" y="76546"/>
                  <a:pt x="159272" y="-6004"/>
                  <a:pt x="165622" y="3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459E4AF8-FD6F-48B9-84EC-C6EFE4107DCD}"/>
              </a:ext>
            </a:extLst>
          </p:cNvPr>
          <p:cNvSpPr/>
          <p:nvPr/>
        </p:nvSpPr>
        <p:spPr>
          <a:xfrm>
            <a:off x="8017890" y="5222839"/>
            <a:ext cx="111536" cy="351688"/>
          </a:xfrm>
          <a:custGeom>
            <a:avLst/>
            <a:gdLst>
              <a:gd name="connsiteX0" fmla="*/ 11685 w 111536"/>
              <a:gd name="connsiteY0" fmla="*/ 36 h 351688"/>
              <a:gd name="connsiteX1" fmla="*/ 49785 w 111536"/>
              <a:gd name="connsiteY1" fmla="*/ 120686 h 351688"/>
              <a:gd name="connsiteX2" fmla="*/ 27560 w 111536"/>
              <a:gd name="connsiteY2" fmla="*/ 196886 h 351688"/>
              <a:gd name="connsiteX3" fmla="*/ 2160 w 111536"/>
              <a:gd name="connsiteY3" fmla="*/ 349286 h 351688"/>
              <a:gd name="connsiteX4" fmla="*/ 5335 w 111536"/>
              <a:gd name="connsiteY4" fmla="*/ 282611 h 351688"/>
              <a:gd name="connsiteX5" fmla="*/ 37085 w 111536"/>
              <a:gd name="connsiteY5" fmla="*/ 181011 h 351688"/>
              <a:gd name="connsiteX6" fmla="*/ 110110 w 111536"/>
              <a:gd name="connsiteY6" fmla="*/ 336586 h 351688"/>
              <a:gd name="connsiteX7" fmla="*/ 84710 w 111536"/>
              <a:gd name="connsiteY7" fmla="*/ 247686 h 351688"/>
              <a:gd name="connsiteX8" fmla="*/ 75185 w 111536"/>
              <a:gd name="connsiteY8" fmla="*/ 101636 h 351688"/>
              <a:gd name="connsiteX9" fmla="*/ 75185 w 111536"/>
              <a:gd name="connsiteY9" fmla="*/ 193711 h 351688"/>
              <a:gd name="connsiteX10" fmla="*/ 49785 w 111536"/>
              <a:gd name="connsiteY10" fmla="*/ 133386 h 351688"/>
              <a:gd name="connsiteX11" fmla="*/ 11685 w 111536"/>
              <a:gd name="connsiteY11" fmla="*/ 36 h 35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536" h="351688">
                <a:moveTo>
                  <a:pt x="11685" y="36"/>
                </a:moveTo>
                <a:cubicBezTo>
                  <a:pt x="11685" y="-2081"/>
                  <a:pt x="47139" y="87878"/>
                  <a:pt x="49785" y="120686"/>
                </a:cubicBezTo>
                <a:cubicBezTo>
                  <a:pt x="52431" y="153494"/>
                  <a:pt x="35497" y="158786"/>
                  <a:pt x="27560" y="196886"/>
                </a:cubicBezTo>
                <a:cubicBezTo>
                  <a:pt x="19623" y="234986"/>
                  <a:pt x="5864" y="334999"/>
                  <a:pt x="2160" y="349286"/>
                </a:cubicBezTo>
                <a:cubicBezTo>
                  <a:pt x="-1544" y="363573"/>
                  <a:pt x="-486" y="310657"/>
                  <a:pt x="5335" y="282611"/>
                </a:cubicBezTo>
                <a:cubicBezTo>
                  <a:pt x="11156" y="254565"/>
                  <a:pt x="19623" y="172015"/>
                  <a:pt x="37085" y="181011"/>
                </a:cubicBezTo>
                <a:cubicBezTo>
                  <a:pt x="54548" y="190007"/>
                  <a:pt x="102173" y="325474"/>
                  <a:pt x="110110" y="336586"/>
                </a:cubicBezTo>
                <a:cubicBezTo>
                  <a:pt x="118048" y="347699"/>
                  <a:pt x="90531" y="286844"/>
                  <a:pt x="84710" y="247686"/>
                </a:cubicBezTo>
                <a:cubicBezTo>
                  <a:pt x="78889" y="208528"/>
                  <a:pt x="76772" y="110632"/>
                  <a:pt x="75185" y="101636"/>
                </a:cubicBezTo>
                <a:cubicBezTo>
                  <a:pt x="73598" y="92640"/>
                  <a:pt x="79418" y="188419"/>
                  <a:pt x="75185" y="193711"/>
                </a:cubicBezTo>
                <a:cubicBezTo>
                  <a:pt x="70952" y="199003"/>
                  <a:pt x="58252" y="165136"/>
                  <a:pt x="49785" y="133386"/>
                </a:cubicBezTo>
                <a:cubicBezTo>
                  <a:pt x="41318" y="101636"/>
                  <a:pt x="11685" y="2153"/>
                  <a:pt x="11685" y="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2BD06062-8ED8-EED9-5795-63932453C542}"/>
              </a:ext>
            </a:extLst>
          </p:cNvPr>
          <p:cNvSpPr/>
          <p:nvPr/>
        </p:nvSpPr>
        <p:spPr>
          <a:xfrm>
            <a:off x="7283033" y="5171961"/>
            <a:ext cx="659834" cy="446073"/>
          </a:xfrm>
          <a:custGeom>
            <a:avLst/>
            <a:gdLst>
              <a:gd name="connsiteX0" fmla="*/ 260767 w 659834"/>
              <a:gd name="connsiteY0" fmla="*/ 114 h 446073"/>
              <a:gd name="connsiteX1" fmla="*/ 454442 w 659834"/>
              <a:gd name="connsiteY1" fmla="*/ 282689 h 446073"/>
              <a:gd name="connsiteX2" fmla="*/ 654467 w 659834"/>
              <a:gd name="connsiteY2" fmla="*/ 441439 h 446073"/>
              <a:gd name="connsiteX3" fmla="*/ 581442 w 659834"/>
              <a:gd name="connsiteY3" fmla="*/ 390639 h 446073"/>
              <a:gd name="connsiteX4" fmla="*/ 359192 w 659834"/>
              <a:gd name="connsiteY4" fmla="*/ 257289 h 446073"/>
              <a:gd name="connsiteX5" fmla="*/ 257592 w 659834"/>
              <a:gd name="connsiteY5" fmla="*/ 292214 h 446073"/>
              <a:gd name="connsiteX6" fmla="*/ 267117 w 659834"/>
              <a:gd name="connsiteY6" fmla="*/ 273164 h 446073"/>
              <a:gd name="connsiteX7" fmla="*/ 417 w 659834"/>
              <a:gd name="connsiteY7" fmla="*/ 269989 h 446073"/>
              <a:gd name="connsiteX8" fmla="*/ 336967 w 659834"/>
              <a:gd name="connsiteY8" fmla="*/ 269989 h 446073"/>
              <a:gd name="connsiteX9" fmla="*/ 292517 w 659834"/>
              <a:gd name="connsiteY9" fmla="*/ 146164 h 446073"/>
              <a:gd name="connsiteX10" fmla="*/ 352842 w 659834"/>
              <a:gd name="connsiteY10" fmla="*/ 225539 h 446073"/>
              <a:gd name="connsiteX11" fmla="*/ 397292 w 659834"/>
              <a:gd name="connsiteY11" fmla="*/ 247764 h 446073"/>
              <a:gd name="connsiteX12" fmla="*/ 260767 w 659834"/>
              <a:gd name="connsiteY12" fmla="*/ 114 h 44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9834" h="446073">
                <a:moveTo>
                  <a:pt x="260767" y="114"/>
                </a:moveTo>
                <a:cubicBezTo>
                  <a:pt x="270292" y="5935"/>
                  <a:pt x="388825" y="209135"/>
                  <a:pt x="454442" y="282689"/>
                </a:cubicBezTo>
                <a:cubicBezTo>
                  <a:pt x="520059" y="356243"/>
                  <a:pt x="633300" y="423447"/>
                  <a:pt x="654467" y="441439"/>
                </a:cubicBezTo>
                <a:cubicBezTo>
                  <a:pt x="675634" y="459431"/>
                  <a:pt x="630654" y="421331"/>
                  <a:pt x="581442" y="390639"/>
                </a:cubicBezTo>
                <a:cubicBezTo>
                  <a:pt x="532230" y="359947"/>
                  <a:pt x="413167" y="273693"/>
                  <a:pt x="359192" y="257289"/>
                </a:cubicBezTo>
                <a:cubicBezTo>
                  <a:pt x="305217" y="240885"/>
                  <a:pt x="257592" y="292214"/>
                  <a:pt x="257592" y="292214"/>
                </a:cubicBezTo>
                <a:cubicBezTo>
                  <a:pt x="242246" y="294860"/>
                  <a:pt x="309980" y="276868"/>
                  <a:pt x="267117" y="273164"/>
                </a:cubicBezTo>
                <a:cubicBezTo>
                  <a:pt x="224254" y="269460"/>
                  <a:pt x="-11225" y="270518"/>
                  <a:pt x="417" y="269989"/>
                </a:cubicBezTo>
                <a:cubicBezTo>
                  <a:pt x="12059" y="269460"/>
                  <a:pt x="288284" y="290627"/>
                  <a:pt x="336967" y="269989"/>
                </a:cubicBezTo>
                <a:cubicBezTo>
                  <a:pt x="385650" y="249352"/>
                  <a:pt x="289871" y="153572"/>
                  <a:pt x="292517" y="146164"/>
                </a:cubicBezTo>
                <a:cubicBezTo>
                  <a:pt x="295163" y="138756"/>
                  <a:pt x="335380" y="208606"/>
                  <a:pt x="352842" y="225539"/>
                </a:cubicBezTo>
                <a:cubicBezTo>
                  <a:pt x="370304" y="242472"/>
                  <a:pt x="413696" y="283747"/>
                  <a:pt x="397292" y="247764"/>
                </a:cubicBezTo>
                <a:cubicBezTo>
                  <a:pt x="380888" y="211781"/>
                  <a:pt x="251242" y="-5707"/>
                  <a:pt x="260767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FDE60F78-F4DF-319A-AB97-688DFC70016E}"/>
              </a:ext>
            </a:extLst>
          </p:cNvPr>
          <p:cNvSpPr/>
          <p:nvPr/>
        </p:nvSpPr>
        <p:spPr>
          <a:xfrm>
            <a:off x="8675084" y="5539008"/>
            <a:ext cx="244207" cy="606593"/>
          </a:xfrm>
          <a:custGeom>
            <a:avLst/>
            <a:gdLst>
              <a:gd name="connsiteX0" fmla="*/ 56166 w 244207"/>
              <a:gd name="connsiteY0" fmla="*/ 1367 h 606593"/>
              <a:gd name="connsiteX1" fmla="*/ 167291 w 244207"/>
              <a:gd name="connsiteY1" fmla="*/ 166467 h 606593"/>
              <a:gd name="connsiteX2" fmla="*/ 167291 w 244207"/>
              <a:gd name="connsiteY2" fmla="*/ 217267 h 606593"/>
              <a:gd name="connsiteX3" fmla="*/ 8541 w 244207"/>
              <a:gd name="connsiteY3" fmla="*/ 407767 h 606593"/>
              <a:gd name="connsiteX4" fmla="*/ 24416 w 244207"/>
              <a:gd name="connsiteY4" fmla="*/ 404592 h 606593"/>
              <a:gd name="connsiteX5" fmla="*/ 49816 w 244207"/>
              <a:gd name="connsiteY5" fmla="*/ 499842 h 606593"/>
              <a:gd name="connsiteX6" fmla="*/ 49816 w 244207"/>
              <a:gd name="connsiteY6" fmla="*/ 598267 h 606593"/>
              <a:gd name="connsiteX7" fmla="*/ 49816 w 244207"/>
              <a:gd name="connsiteY7" fmla="*/ 493492 h 606593"/>
              <a:gd name="connsiteX8" fmla="*/ 103791 w 244207"/>
              <a:gd name="connsiteY8" fmla="*/ 537942 h 606593"/>
              <a:gd name="connsiteX9" fmla="*/ 151416 w 244207"/>
              <a:gd name="connsiteY9" fmla="*/ 604617 h 606593"/>
              <a:gd name="connsiteX10" fmla="*/ 72041 w 244207"/>
              <a:gd name="connsiteY10" fmla="*/ 455392 h 606593"/>
              <a:gd name="connsiteX11" fmla="*/ 103791 w 244207"/>
              <a:gd name="connsiteY11" fmla="*/ 442692 h 606593"/>
              <a:gd name="connsiteX12" fmla="*/ 205391 w 244207"/>
              <a:gd name="connsiteY12" fmla="*/ 503017 h 606593"/>
              <a:gd name="connsiteX13" fmla="*/ 91091 w 244207"/>
              <a:gd name="connsiteY13" fmla="*/ 458567 h 606593"/>
              <a:gd name="connsiteX14" fmla="*/ 186341 w 244207"/>
              <a:gd name="connsiteY14" fmla="*/ 299817 h 606593"/>
              <a:gd name="connsiteX15" fmla="*/ 97441 w 244207"/>
              <a:gd name="connsiteY15" fmla="*/ 410942 h 606593"/>
              <a:gd name="connsiteX16" fmla="*/ 75216 w 244207"/>
              <a:gd name="connsiteY16" fmla="*/ 350617 h 606593"/>
              <a:gd name="connsiteX17" fmla="*/ 240316 w 244207"/>
              <a:gd name="connsiteY17" fmla="*/ 182342 h 606593"/>
              <a:gd name="connsiteX18" fmla="*/ 192691 w 244207"/>
              <a:gd name="connsiteY18" fmla="*/ 188692 h 606593"/>
              <a:gd name="connsiteX19" fmla="*/ 199041 w 244207"/>
              <a:gd name="connsiteY19" fmla="*/ 93442 h 606593"/>
              <a:gd name="connsiteX20" fmla="*/ 214916 w 244207"/>
              <a:gd name="connsiteY20" fmla="*/ 33117 h 606593"/>
              <a:gd name="connsiteX21" fmla="*/ 145066 w 244207"/>
              <a:gd name="connsiteY21" fmla="*/ 141067 h 606593"/>
              <a:gd name="connsiteX22" fmla="*/ 141891 w 244207"/>
              <a:gd name="connsiteY22" fmla="*/ 90267 h 606593"/>
              <a:gd name="connsiteX23" fmla="*/ 56166 w 244207"/>
              <a:gd name="connsiteY23" fmla="*/ 1367 h 60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4207" h="606593">
                <a:moveTo>
                  <a:pt x="56166" y="1367"/>
                </a:moveTo>
                <a:cubicBezTo>
                  <a:pt x="60399" y="14067"/>
                  <a:pt x="148770" y="130484"/>
                  <a:pt x="167291" y="166467"/>
                </a:cubicBezTo>
                <a:cubicBezTo>
                  <a:pt x="185812" y="202450"/>
                  <a:pt x="193749" y="177050"/>
                  <a:pt x="167291" y="217267"/>
                </a:cubicBezTo>
                <a:cubicBezTo>
                  <a:pt x="140833" y="257484"/>
                  <a:pt x="8541" y="407767"/>
                  <a:pt x="8541" y="407767"/>
                </a:cubicBezTo>
                <a:cubicBezTo>
                  <a:pt x="-15271" y="438988"/>
                  <a:pt x="17537" y="389246"/>
                  <a:pt x="24416" y="404592"/>
                </a:cubicBezTo>
                <a:cubicBezTo>
                  <a:pt x="31295" y="419938"/>
                  <a:pt x="45583" y="467563"/>
                  <a:pt x="49816" y="499842"/>
                </a:cubicBezTo>
                <a:cubicBezTo>
                  <a:pt x="54049" y="532121"/>
                  <a:pt x="49816" y="598267"/>
                  <a:pt x="49816" y="598267"/>
                </a:cubicBezTo>
                <a:cubicBezTo>
                  <a:pt x="49816" y="597209"/>
                  <a:pt x="40820" y="503546"/>
                  <a:pt x="49816" y="493492"/>
                </a:cubicBezTo>
                <a:cubicBezTo>
                  <a:pt x="58812" y="483438"/>
                  <a:pt x="86858" y="519421"/>
                  <a:pt x="103791" y="537942"/>
                </a:cubicBezTo>
                <a:cubicBezTo>
                  <a:pt x="120724" y="556463"/>
                  <a:pt x="156708" y="618375"/>
                  <a:pt x="151416" y="604617"/>
                </a:cubicBezTo>
                <a:cubicBezTo>
                  <a:pt x="146124" y="590859"/>
                  <a:pt x="79978" y="482379"/>
                  <a:pt x="72041" y="455392"/>
                </a:cubicBezTo>
                <a:cubicBezTo>
                  <a:pt x="64104" y="428405"/>
                  <a:pt x="81566" y="434755"/>
                  <a:pt x="103791" y="442692"/>
                </a:cubicBezTo>
                <a:cubicBezTo>
                  <a:pt x="126016" y="450630"/>
                  <a:pt x="207508" y="500371"/>
                  <a:pt x="205391" y="503017"/>
                </a:cubicBezTo>
                <a:cubicBezTo>
                  <a:pt x="203274" y="505663"/>
                  <a:pt x="94266" y="492434"/>
                  <a:pt x="91091" y="458567"/>
                </a:cubicBezTo>
                <a:cubicBezTo>
                  <a:pt x="87916" y="424700"/>
                  <a:pt x="185283" y="307754"/>
                  <a:pt x="186341" y="299817"/>
                </a:cubicBezTo>
                <a:cubicBezTo>
                  <a:pt x="187399" y="291880"/>
                  <a:pt x="115962" y="402475"/>
                  <a:pt x="97441" y="410942"/>
                </a:cubicBezTo>
                <a:cubicBezTo>
                  <a:pt x="78920" y="419409"/>
                  <a:pt x="51404" y="388717"/>
                  <a:pt x="75216" y="350617"/>
                </a:cubicBezTo>
                <a:cubicBezTo>
                  <a:pt x="99028" y="312517"/>
                  <a:pt x="220737" y="209329"/>
                  <a:pt x="240316" y="182342"/>
                </a:cubicBezTo>
                <a:cubicBezTo>
                  <a:pt x="259895" y="155355"/>
                  <a:pt x="199570" y="203509"/>
                  <a:pt x="192691" y="188692"/>
                </a:cubicBezTo>
                <a:cubicBezTo>
                  <a:pt x="185812" y="173875"/>
                  <a:pt x="195337" y="119371"/>
                  <a:pt x="199041" y="93442"/>
                </a:cubicBezTo>
                <a:cubicBezTo>
                  <a:pt x="202745" y="67513"/>
                  <a:pt x="223912" y="25180"/>
                  <a:pt x="214916" y="33117"/>
                </a:cubicBezTo>
                <a:cubicBezTo>
                  <a:pt x="205920" y="41055"/>
                  <a:pt x="157237" y="131542"/>
                  <a:pt x="145066" y="141067"/>
                </a:cubicBezTo>
                <a:cubicBezTo>
                  <a:pt x="132895" y="150592"/>
                  <a:pt x="154591" y="112492"/>
                  <a:pt x="141891" y="90267"/>
                </a:cubicBezTo>
                <a:cubicBezTo>
                  <a:pt x="129191" y="68042"/>
                  <a:pt x="51933" y="-11333"/>
                  <a:pt x="56166" y="13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A2638CA2-FDED-E14A-C14A-99046B7A0D5E}"/>
              </a:ext>
            </a:extLst>
          </p:cNvPr>
          <p:cNvSpPr/>
          <p:nvPr/>
        </p:nvSpPr>
        <p:spPr>
          <a:xfrm>
            <a:off x="8620125" y="5432392"/>
            <a:ext cx="188231" cy="419628"/>
          </a:xfrm>
          <a:custGeom>
            <a:avLst/>
            <a:gdLst>
              <a:gd name="connsiteX0" fmla="*/ 0 w 188231"/>
              <a:gd name="connsiteY0" fmla="*/ 33 h 419628"/>
              <a:gd name="connsiteX1" fmla="*/ 133350 w 188231"/>
              <a:gd name="connsiteY1" fmla="*/ 260383 h 419628"/>
              <a:gd name="connsiteX2" fmla="*/ 133350 w 188231"/>
              <a:gd name="connsiteY2" fmla="*/ 225458 h 419628"/>
              <a:gd name="connsiteX3" fmla="*/ 187325 w 188231"/>
              <a:gd name="connsiteY3" fmla="*/ 419133 h 419628"/>
              <a:gd name="connsiteX4" fmla="*/ 161925 w 188231"/>
              <a:gd name="connsiteY4" fmla="*/ 282608 h 419628"/>
              <a:gd name="connsiteX5" fmla="*/ 95250 w 188231"/>
              <a:gd name="connsiteY5" fmla="*/ 327058 h 419628"/>
              <a:gd name="connsiteX6" fmla="*/ 133350 w 188231"/>
              <a:gd name="connsiteY6" fmla="*/ 279433 h 419628"/>
              <a:gd name="connsiteX7" fmla="*/ 0 w 188231"/>
              <a:gd name="connsiteY7" fmla="*/ 33 h 4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231" h="419628">
                <a:moveTo>
                  <a:pt x="0" y="33"/>
                </a:moveTo>
                <a:cubicBezTo>
                  <a:pt x="0" y="-3142"/>
                  <a:pt x="111125" y="222812"/>
                  <a:pt x="133350" y="260383"/>
                </a:cubicBezTo>
                <a:cubicBezTo>
                  <a:pt x="155575" y="297954"/>
                  <a:pt x="124354" y="199000"/>
                  <a:pt x="133350" y="225458"/>
                </a:cubicBezTo>
                <a:cubicBezTo>
                  <a:pt x="142346" y="251916"/>
                  <a:pt x="182562" y="409608"/>
                  <a:pt x="187325" y="419133"/>
                </a:cubicBezTo>
                <a:cubicBezTo>
                  <a:pt x="192088" y="428658"/>
                  <a:pt x="177271" y="297954"/>
                  <a:pt x="161925" y="282608"/>
                </a:cubicBezTo>
                <a:cubicBezTo>
                  <a:pt x="146579" y="267262"/>
                  <a:pt x="100013" y="327587"/>
                  <a:pt x="95250" y="327058"/>
                </a:cubicBezTo>
                <a:cubicBezTo>
                  <a:pt x="90488" y="326529"/>
                  <a:pt x="144462" y="333408"/>
                  <a:pt x="133350" y="279433"/>
                </a:cubicBezTo>
                <a:cubicBezTo>
                  <a:pt x="122238" y="225458"/>
                  <a:pt x="0" y="3208"/>
                  <a:pt x="0" y="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B9B98350-DDB2-CA09-12E2-AA41DB17BCC8}"/>
              </a:ext>
            </a:extLst>
          </p:cNvPr>
          <p:cNvSpPr/>
          <p:nvPr/>
        </p:nvSpPr>
        <p:spPr>
          <a:xfrm>
            <a:off x="8213217" y="5946401"/>
            <a:ext cx="496716" cy="530741"/>
          </a:xfrm>
          <a:custGeom>
            <a:avLst/>
            <a:gdLst>
              <a:gd name="connsiteX0" fmla="*/ 495808 w 496716"/>
              <a:gd name="connsiteY0" fmla="*/ 374 h 530741"/>
              <a:gd name="connsiteX1" fmla="*/ 298958 w 496716"/>
              <a:gd name="connsiteY1" fmla="*/ 127374 h 530741"/>
              <a:gd name="connsiteX2" fmla="*/ 508 w 496716"/>
              <a:gd name="connsiteY2" fmla="*/ 200399 h 530741"/>
              <a:gd name="connsiteX3" fmla="*/ 375158 w 496716"/>
              <a:gd name="connsiteY3" fmla="*/ 105149 h 530741"/>
              <a:gd name="connsiteX4" fmla="*/ 387858 w 496716"/>
              <a:gd name="connsiteY4" fmla="*/ 127374 h 530741"/>
              <a:gd name="connsiteX5" fmla="*/ 340233 w 496716"/>
              <a:gd name="connsiteY5" fmla="*/ 213099 h 530741"/>
              <a:gd name="connsiteX6" fmla="*/ 206883 w 496716"/>
              <a:gd name="connsiteY6" fmla="*/ 498849 h 530741"/>
              <a:gd name="connsiteX7" fmla="*/ 397383 w 496716"/>
              <a:gd name="connsiteY7" fmla="*/ 121024 h 530741"/>
              <a:gd name="connsiteX8" fmla="*/ 413258 w 496716"/>
              <a:gd name="connsiteY8" fmla="*/ 143249 h 530741"/>
              <a:gd name="connsiteX9" fmla="*/ 213233 w 496716"/>
              <a:gd name="connsiteY9" fmla="*/ 530599 h 530741"/>
              <a:gd name="connsiteX10" fmla="*/ 441833 w 496716"/>
              <a:gd name="connsiteY10" fmla="*/ 95624 h 530741"/>
              <a:gd name="connsiteX11" fmla="*/ 394208 w 496716"/>
              <a:gd name="connsiteY11" fmla="*/ 89274 h 530741"/>
              <a:gd name="connsiteX12" fmla="*/ 10033 w 496716"/>
              <a:gd name="connsiteY12" fmla="*/ 140074 h 530741"/>
              <a:gd name="connsiteX13" fmla="*/ 356108 w 496716"/>
              <a:gd name="connsiteY13" fmla="*/ 89274 h 530741"/>
              <a:gd name="connsiteX14" fmla="*/ 495808 w 496716"/>
              <a:gd name="connsiteY14" fmla="*/ 374 h 53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6716" h="530741">
                <a:moveTo>
                  <a:pt x="495808" y="374"/>
                </a:moveTo>
                <a:cubicBezTo>
                  <a:pt x="486283" y="6724"/>
                  <a:pt x="381508" y="94037"/>
                  <a:pt x="298958" y="127374"/>
                </a:cubicBezTo>
                <a:cubicBezTo>
                  <a:pt x="216408" y="160711"/>
                  <a:pt x="-12192" y="204103"/>
                  <a:pt x="508" y="200399"/>
                </a:cubicBezTo>
                <a:cubicBezTo>
                  <a:pt x="13208" y="196695"/>
                  <a:pt x="375158" y="105149"/>
                  <a:pt x="375158" y="105149"/>
                </a:cubicBezTo>
                <a:cubicBezTo>
                  <a:pt x="439716" y="92978"/>
                  <a:pt x="393679" y="109382"/>
                  <a:pt x="387858" y="127374"/>
                </a:cubicBezTo>
                <a:cubicBezTo>
                  <a:pt x="382037" y="145366"/>
                  <a:pt x="370395" y="151187"/>
                  <a:pt x="340233" y="213099"/>
                </a:cubicBezTo>
                <a:cubicBezTo>
                  <a:pt x="310071" y="275011"/>
                  <a:pt x="197358" y="514195"/>
                  <a:pt x="206883" y="498849"/>
                </a:cubicBezTo>
                <a:cubicBezTo>
                  <a:pt x="216408" y="483503"/>
                  <a:pt x="397383" y="121024"/>
                  <a:pt x="397383" y="121024"/>
                </a:cubicBezTo>
                <a:cubicBezTo>
                  <a:pt x="431779" y="61757"/>
                  <a:pt x="443950" y="74986"/>
                  <a:pt x="413258" y="143249"/>
                </a:cubicBezTo>
                <a:cubicBezTo>
                  <a:pt x="382566" y="211512"/>
                  <a:pt x="208470" y="538537"/>
                  <a:pt x="213233" y="530599"/>
                </a:cubicBezTo>
                <a:cubicBezTo>
                  <a:pt x="217995" y="522662"/>
                  <a:pt x="411670" y="169178"/>
                  <a:pt x="441833" y="95624"/>
                </a:cubicBezTo>
                <a:cubicBezTo>
                  <a:pt x="471995" y="22070"/>
                  <a:pt x="466175" y="81866"/>
                  <a:pt x="394208" y="89274"/>
                </a:cubicBezTo>
                <a:cubicBezTo>
                  <a:pt x="322241" y="96682"/>
                  <a:pt x="16383" y="140074"/>
                  <a:pt x="10033" y="140074"/>
                </a:cubicBezTo>
                <a:cubicBezTo>
                  <a:pt x="3683" y="140074"/>
                  <a:pt x="273558" y="108324"/>
                  <a:pt x="356108" y="89274"/>
                </a:cubicBezTo>
                <a:cubicBezTo>
                  <a:pt x="438658" y="70224"/>
                  <a:pt x="505333" y="-5976"/>
                  <a:pt x="495808" y="3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AB493B37-9D0F-5AEA-84EA-125D6EF5D452}"/>
              </a:ext>
            </a:extLst>
          </p:cNvPr>
          <p:cNvSpPr/>
          <p:nvPr/>
        </p:nvSpPr>
        <p:spPr>
          <a:xfrm>
            <a:off x="8153085" y="6093423"/>
            <a:ext cx="625796" cy="415701"/>
          </a:xfrm>
          <a:custGeom>
            <a:avLst/>
            <a:gdLst>
              <a:gd name="connsiteX0" fmla="*/ 387665 w 625796"/>
              <a:gd name="connsiteY0" fmla="*/ 2577 h 415701"/>
              <a:gd name="connsiteX1" fmla="*/ 19365 w 625796"/>
              <a:gd name="connsiteY1" fmla="*/ 396277 h 415701"/>
              <a:gd name="connsiteX2" fmla="*/ 73340 w 625796"/>
              <a:gd name="connsiteY2" fmla="*/ 339127 h 415701"/>
              <a:gd name="connsiteX3" fmla="*/ 260665 w 625796"/>
              <a:gd name="connsiteY3" fmla="*/ 196252 h 415701"/>
              <a:gd name="connsiteX4" fmla="*/ 625790 w 625796"/>
              <a:gd name="connsiteY4" fmla="*/ 50202 h 415701"/>
              <a:gd name="connsiteX5" fmla="*/ 251140 w 625796"/>
              <a:gd name="connsiteY5" fmla="*/ 186727 h 415701"/>
              <a:gd name="connsiteX6" fmla="*/ 276540 w 625796"/>
              <a:gd name="connsiteY6" fmla="*/ 161327 h 415701"/>
              <a:gd name="connsiteX7" fmla="*/ 190815 w 625796"/>
              <a:gd name="connsiteY7" fmla="*/ 221652 h 415701"/>
              <a:gd name="connsiteX8" fmla="*/ 387665 w 625796"/>
              <a:gd name="connsiteY8" fmla="*/ 2577 h 41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96" h="415701">
                <a:moveTo>
                  <a:pt x="387665" y="2577"/>
                </a:moveTo>
                <a:cubicBezTo>
                  <a:pt x="359090" y="31681"/>
                  <a:pt x="71752" y="340185"/>
                  <a:pt x="19365" y="396277"/>
                </a:cubicBezTo>
                <a:cubicBezTo>
                  <a:pt x="-33023" y="452369"/>
                  <a:pt x="33123" y="372464"/>
                  <a:pt x="73340" y="339127"/>
                </a:cubicBezTo>
                <a:cubicBezTo>
                  <a:pt x="113557" y="305790"/>
                  <a:pt x="168590" y="244406"/>
                  <a:pt x="260665" y="196252"/>
                </a:cubicBezTo>
                <a:cubicBezTo>
                  <a:pt x="352740" y="148098"/>
                  <a:pt x="627377" y="51789"/>
                  <a:pt x="625790" y="50202"/>
                </a:cubicBezTo>
                <a:cubicBezTo>
                  <a:pt x="624203" y="48615"/>
                  <a:pt x="309348" y="168206"/>
                  <a:pt x="251140" y="186727"/>
                </a:cubicBezTo>
                <a:cubicBezTo>
                  <a:pt x="192932" y="205248"/>
                  <a:pt x="286594" y="155506"/>
                  <a:pt x="276540" y="161327"/>
                </a:cubicBezTo>
                <a:cubicBezTo>
                  <a:pt x="266486" y="167148"/>
                  <a:pt x="178115" y="243348"/>
                  <a:pt x="190815" y="221652"/>
                </a:cubicBezTo>
                <a:cubicBezTo>
                  <a:pt x="203515" y="199956"/>
                  <a:pt x="416240" y="-26527"/>
                  <a:pt x="387665" y="25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D32611CC-0A4D-DE94-4148-D6AAF9AEE473}"/>
              </a:ext>
            </a:extLst>
          </p:cNvPr>
          <p:cNvSpPr/>
          <p:nvPr/>
        </p:nvSpPr>
        <p:spPr>
          <a:xfrm>
            <a:off x="7775054" y="6200775"/>
            <a:ext cx="1000646" cy="597153"/>
          </a:xfrm>
          <a:custGeom>
            <a:avLst/>
            <a:gdLst>
              <a:gd name="connsiteX0" fmla="*/ 1000646 w 1000646"/>
              <a:gd name="connsiteY0" fmla="*/ 0 h 597153"/>
              <a:gd name="connsiteX1" fmla="*/ 654571 w 1000646"/>
              <a:gd name="connsiteY1" fmla="*/ 133350 h 597153"/>
              <a:gd name="connsiteX2" fmla="*/ 454546 w 1000646"/>
              <a:gd name="connsiteY2" fmla="*/ 317500 h 597153"/>
              <a:gd name="connsiteX3" fmla="*/ 489471 w 1000646"/>
              <a:gd name="connsiteY3" fmla="*/ 298450 h 597153"/>
              <a:gd name="connsiteX4" fmla="*/ 178321 w 1000646"/>
              <a:gd name="connsiteY4" fmla="*/ 460375 h 597153"/>
              <a:gd name="connsiteX5" fmla="*/ 6871 w 1000646"/>
              <a:gd name="connsiteY5" fmla="*/ 571500 h 597153"/>
              <a:gd name="connsiteX6" fmla="*/ 406921 w 1000646"/>
              <a:gd name="connsiteY6" fmla="*/ 339725 h 597153"/>
              <a:gd name="connsiteX7" fmla="*/ 603771 w 1000646"/>
              <a:gd name="connsiteY7" fmla="*/ 279400 h 597153"/>
              <a:gd name="connsiteX8" fmla="*/ 530746 w 1000646"/>
              <a:gd name="connsiteY8" fmla="*/ 346075 h 597153"/>
              <a:gd name="connsiteX9" fmla="*/ 95771 w 1000646"/>
              <a:gd name="connsiteY9" fmla="*/ 596900 h 597153"/>
              <a:gd name="connsiteX10" fmla="*/ 629171 w 1000646"/>
              <a:gd name="connsiteY10" fmla="*/ 295275 h 597153"/>
              <a:gd name="connsiteX11" fmla="*/ 514871 w 1000646"/>
              <a:gd name="connsiteY11" fmla="*/ 292100 h 597153"/>
              <a:gd name="connsiteX12" fmla="*/ 489471 w 1000646"/>
              <a:gd name="connsiteY12" fmla="*/ 288925 h 597153"/>
              <a:gd name="connsiteX13" fmla="*/ 559321 w 1000646"/>
              <a:gd name="connsiteY13" fmla="*/ 196850 h 597153"/>
              <a:gd name="connsiteX14" fmla="*/ 495821 w 1000646"/>
              <a:gd name="connsiteY14" fmla="*/ 193675 h 597153"/>
              <a:gd name="connsiteX15" fmla="*/ 610121 w 1000646"/>
              <a:gd name="connsiteY15" fmla="*/ 161925 h 597153"/>
              <a:gd name="connsiteX16" fmla="*/ 635521 w 1000646"/>
              <a:gd name="connsiteY16" fmla="*/ 114300 h 597153"/>
              <a:gd name="connsiteX17" fmla="*/ 819671 w 1000646"/>
              <a:gd name="connsiteY17" fmla="*/ 73025 h 597153"/>
              <a:gd name="connsiteX18" fmla="*/ 1000646 w 1000646"/>
              <a:gd name="connsiteY18" fmla="*/ 0 h 59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646" h="597153">
                <a:moveTo>
                  <a:pt x="1000646" y="0"/>
                </a:moveTo>
                <a:cubicBezTo>
                  <a:pt x="873117" y="40216"/>
                  <a:pt x="745588" y="80433"/>
                  <a:pt x="654571" y="133350"/>
                </a:cubicBezTo>
                <a:cubicBezTo>
                  <a:pt x="563554" y="186267"/>
                  <a:pt x="482063" y="289983"/>
                  <a:pt x="454546" y="317500"/>
                </a:cubicBezTo>
                <a:cubicBezTo>
                  <a:pt x="427029" y="345017"/>
                  <a:pt x="489471" y="298450"/>
                  <a:pt x="489471" y="298450"/>
                </a:cubicBezTo>
                <a:cubicBezTo>
                  <a:pt x="443433" y="322263"/>
                  <a:pt x="258754" y="414867"/>
                  <a:pt x="178321" y="460375"/>
                </a:cubicBezTo>
                <a:cubicBezTo>
                  <a:pt x="97888" y="505883"/>
                  <a:pt x="-31229" y="591608"/>
                  <a:pt x="6871" y="571500"/>
                </a:cubicBezTo>
                <a:cubicBezTo>
                  <a:pt x="44971" y="551392"/>
                  <a:pt x="307438" y="388408"/>
                  <a:pt x="406921" y="339725"/>
                </a:cubicBezTo>
                <a:cubicBezTo>
                  <a:pt x="506404" y="291042"/>
                  <a:pt x="583134" y="278342"/>
                  <a:pt x="603771" y="279400"/>
                </a:cubicBezTo>
                <a:cubicBezTo>
                  <a:pt x="624408" y="280458"/>
                  <a:pt x="615413" y="293158"/>
                  <a:pt x="530746" y="346075"/>
                </a:cubicBezTo>
                <a:cubicBezTo>
                  <a:pt x="446079" y="398992"/>
                  <a:pt x="79367" y="605367"/>
                  <a:pt x="95771" y="596900"/>
                </a:cubicBezTo>
                <a:cubicBezTo>
                  <a:pt x="112175" y="588433"/>
                  <a:pt x="559321" y="346075"/>
                  <a:pt x="629171" y="295275"/>
                </a:cubicBezTo>
                <a:cubicBezTo>
                  <a:pt x="699021" y="244475"/>
                  <a:pt x="538154" y="293158"/>
                  <a:pt x="514871" y="292100"/>
                </a:cubicBezTo>
                <a:cubicBezTo>
                  <a:pt x="491588" y="291042"/>
                  <a:pt x="482063" y="304800"/>
                  <a:pt x="489471" y="288925"/>
                </a:cubicBezTo>
                <a:cubicBezTo>
                  <a:pt x="496879" y="273050"/>
                  <a:pt x="558263" y="212725"/>
                  <a:pt x="559321" y="196850"/>
                </a:cubicBezTo>
                <a:cubicBezTo>
                  <a:pt x="560379" y="180975"/>
                  <a:pt x="487354" y="199496"/>
                  <a:pt x="495821" y="193675"/>
                </a:cubicBezTo>
                <a:cubicBezTo>
                  <a:pt x="504288" y="187854"/>
                  <a:pt x="586838" y="175154"/>
                  <a:pt x="610121" y="161925"/>
                </a:cubicBezTo>
                <a:cubicBezTo>
                  <a:pt x="633404" y="148696"/>
                  <a:pt x="600596" y="129117"/>
                  <a:pt x="635521" y="114300"/>
                </a:cubicBezTo>
                <a:cubicBezTo>
                  <a:pt x="670446" y="99483"/>
                  <a:pt x="819671" y="73025"/>
                  <a:pt x="819671" y="73025"/>
                </a:cubicBezTo>
                <a:lnTo>
                  <a:pt x="100064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371F5810-D0D9-13F3-C02F-A95DB6BC7CD9}"/>
              </a:ext>
            </a:extLst>
          </p:cNvPr>
          <p:cNvSpPr/>
          <p:nvPr/>
        </p:nvSpPr>
        <p:spPr>
          <a:xfrm>
            <a:off x="7818344" y="5822818"/>
            <a:ext cx="814124" cy="219668"/>
          </a:xfrm>
          <a:custGeom>
            <a:avLst/>
            <a:gdLst>
              <a:gd name="connsiteX0" fmla="*/ 1681 w 814124"/>
              <a:gd name="connsiteY0" fmla="*/ 132 h 219668"/>
              <a:gd name="connsiteX1" fmla="*/ 649381 w 814124"/>
              <a:gd name="connsiteY1" fmla="*/ 139832 h 219668"/>
              <a:gd name="connsiteX2" fmla="*/ 503331 w 814124"/>
              <a:gd name="connsiteY2" fmla="*/ 133482 h 219668"/>
              <a:gd name="connsiteX3" fmla="*/ 808131 w 814124"/>
              <a:gd name="connsiteY3" fmla="*/ 174757 h 219668"/>
              <a:gd name="connsiteX4" fmla="*/ 693831 w 814124"/>
              <a:gd name="connsiteY4" fmla="*/ 158882 h 219668"/>
              <a:gd name="connsiteX5" fmla="*/ 547781 w 814124"/>
              <a:gd name="connsiteY5" fmla="*/ 158882 h 219668"/>
              <a:gd name="connsiteX6" fmla="*/ 665256 w 814124"/>
              <a:gd name="connsiteY6" fmla="*/ 219207 h 219668"/>
              <a:gd name="connsiteX7" fmla="*/ 563656 w 814124"/>
              <a:gd name="connsiteY7" fmla="*/ 184282 h 219668"/>
              <a:gd name="connsiteX8" fmla="*/ 312831 w 814124"/>
              <a:gd name="connsiteY8" fmla="*/ 139832 h 219668"/>
              <a:gd name="connsiteX9" fmla="*/ 592231 w 814124"/>
              <a:gd name="connsiteY9" fmla="*/ 181107 h 219668"/>
              <a:gd name="connsiteX10" fmla="*/ 516031 w 814124"/>
              <a:gd name="connsiteY10" fmla="*/ 136657 h 219668"/>
              <a:gd name="connsiteX11" fmla="*/ 385856 w 814124"/>
              <a:gd name="connsiteY11" fmla="*/ 123957 h 219668"/>
              <a:gd name="connsiteX12" fmla="*/ 458881 w 814124"/>
              <a:gd name="connsiteY12" fmla="*/ 114432 h 219668"/>
              <a:gd name="connsiteX13" fmla="*/ 1681 w 814124"/>
              <a:gd name="connsiteY13" fmla="*/ 132 h 2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124" h="219668">
                <a:moveTo>
                  <a:pt x="1681" y="132"/>
                </a:moveTo>
                <a:cubicBezTo>
                  <a:pt x="33431" y="4365"/>
                  <a:pt x="565773" y="117607"/>
                  <a:pt x="649381" y="139832"/>
                </a:cubicBezTo>
                <a:cubicBezTo>
                  <a:pt x="732989" y="162057"/>
                  <a:pt x="476873" y="127661"/>
                  <a:pt x="503331" y="133482"/>
                </a:cubicBezTo>
                <a:cubicBezTo>
                  <a:pt x="529789" y="139303"/>
                  <a:pt x="808131" y="174757"/>
                  <a:pt x="808131" y="174757"/>
                </a:cubicBezTo>
                <a:cubicBezTo>
                  <a:pt x="839881" y="178990"/>
                  <a:pt x="737223" y="161528"/>
                  <a:pt x="693831" y="158882"/>
                </a:cubicBezTo>
                <a:cubicBezTo>
                  <a:pt x="650439" y="156236"/>
                  <a:pt x="552544" y="148828"/>
                  <a:pt x="547781" y="158882"/>
                </a:cubicBezTo>
                <a:cubicBezTo>
                  <a:pt x="543019" y="168936"/>
                  <a:pt x="662610" y="214974"/>
                  <a:pt x="665256" y="219207"/>
                </a:cubicBezTo>
                <a:cubicBezTo>
                  <a:pt x="667902" y="223440"/>
                  <a:pt x="622393" y="197511"/>
                  <a:pt x="563656" y="184282"/>
                </a:cubicBezTo>
                <a:cubicBezTo>
                  <a:pt x="504919" y="171053"/>
                  <a:pt x="308069" y="140361"/>
                  <a:pt x="312831" y="139832"/>
                </a:cubicBezTo>
                <a:cubicBezTo>
                  <a:pt x="317594" y="139303"/>
                  <a:pt x="558364" y="181636"/>
                  <a:pt x="592231" y="181107"/>
                </a:cubicBezTo>
                <a:cubicBezTo>
                  <a:pt x="626098" y="180578"/>
                  <a:pt x="550427" y="146182"/>
                  <a:pt x="516031" y="136657"/>
                </a:cubicBezTo>
                <a:cubicBezTo>
                  <a:pt x="481635" y="127132"/>
                  <a:pt x="395381" y="127661"/>
                  <a:pt x="385856" y="123957"/>
                </a:cubicBezTo>
                <a:cubicBezTo>
                  <a:pt x="376331" y="120253"/>
                  <a:pt x="520264" y="134540"/>
                  <a:pt x="458881" y="114432"/>
                </a:cubicBezTo>
                <a:cubicBezTo>
                  <a:pt x="397498" y="94324"/>
                  <a:pt x="-30069" y="-4101"/>
                  <a:pt x="1681" y="1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FABAF4B2-400D-E1DC-789F-E2CA5F131941}"/>
              </a:ext>
            </a:extLst>
          </p:cNvPr>
          <p:cNvSpPr/>
          <p:nvPr/>
        </p:nvSpPr>
        <p:spPr>
          <a:xfrm>
            <a:off x="7528100" y="5701240"/>
            <a:ext cx="972842" cy="351681"/>
          </a:xfrm>
          <a:custGeom>
            <a:avLst/>
            <a:gdLst>
              <a:gd name="connsiteX0" fmla="*/ 3000 w 972842"/>
              <a:gd name="connsiteY0" fmla="*/ 1060 h 351681"/>
              <a:gd name="connsiteX1" fmla="*/ 269700 w 972842"/>
              <a:gd name="connsiteY1" fmla="*/ 156635 h 351681"/>
              <a:gd name="connsiteX2" fmla="*/ 276050 w 972842"/>
              <a:gd name="connsiteY2" fmla="*/ 153460 h 351681"/>
              <a:gd name="connsiteX3" fmla="*/ 450675 w 972842"/>
              <a:gd name="connsiteY3" fmla="*/ 223310 h 351681"/>
              <a:gd name="connsiteX4" fmla="*/ 695150 w 972842"/>
              <a:gd name="connsiteY4" fmla="*/ 337610 h 351681"/>
              <a:gd name="connsiteX5" fmla="*/ 676100 w 972842"/>
              <a:gd name="connsiteY5" fmla="*/ 343960 h 351681"/>
              <a:gd name="connsiteX6" fmla="*/ 968200 w 972842"/>
              <a:gd name="connsiteY6" fmla="*/ 350310 h 351681"/>
              <a:gd name="connsiteX7" fmla="*/ 847550 w 972842"/>
              <a:gd name="connsiteY7" fmla="*/ 315385 h 351681"/>
              <a:gd name="connsiteX8" fmla="*/ 739600 w 972842"/>
              <a:gd name="connsiteY8" fmla="*/ 286810 h 351681"/>
              <a:gd name="connsiteX9" fmla="*/ 882475 w 972842"/>
              <a:gd name="connsiteY9" fmla="*/ 347135 h 351681"/>
              <a:gd name="connsiteX10" fmla="*/ 653875 w 972842"/>
              <a:gd name="connsiteY10" fmla="*/ 309035 h 351681"/>
              <a:gd name="connsiteX11" fmla="*/ 352250 w 972842"/>
              <a:gd name="connsiteY11" fmla="*/ 245535 h 351681"/>
              <a:gd name="connsiteX12" fmla="*/ 469725 w 972842"/>
              <a:gd name="connsiteY12" fmla="*/ 245535 h 351681"/>
              <a:gd name="connsiteX13" fmla="*/ 3000 w 972842"/>
              <a:gd name="connsiteY13" fmla="*/ 1060 h 3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2842" h="351681">
                <a:moveTo>
                  <a:pt x="3000" y="1060"/>
                </a:moveTo>
                <a:cubicBezTo>
                  <a:pt x="-30338" y="-13757"/>
                  <a:pt x="224192" y="131235"/>
                  <a:pt x="269700" y="156635"/>
                </a:cubicBezTo>
                <a:cubicBezTo>
                  <a:pt x="315208" y="182035"/>
                  <a:pt x="245888" y="142348"/>
                  <a:pt x="276050" y="153460"/>
                </a:cubicBezTo>
                <a:cubicBezTo>
                  <a:pt x="306212" y="164572"/>
                  <a:pt x="380825" y="192618"/>
                  <a:pt x="450675" y="223310"/>
                </a:cubicBezTo>
                <a:cubicBezTo>
                  <a:pt x="520525" y="254002"/>
                  <a:pt x="695150" y="337610"/>
                  <a:pt x="695150" y="337610"/>
                </a:cubicBezTo>
                <a:cubicBezTo>
                  <a:pt x="732721" y="357718"/>
                  <a:pt x="630592" y="341843"/>
                  <a:pt x="676100" y="343960"/>
                </a:cubicBezTo>
                <a:cubicBezTo>
                  <a:pt x="721608" y="346077"/>
                  <a:pt x="939625" y="355072"/>
                  <a:pt x="968200" y="350310"/>
                </a:cubicBezTo>
                <a:cubicBezTo>
                  <a:pt x="996775" y="345548"/>
                  <a:pt x="885650" y="325968"/>
                  <a:pt x="847550" y="315385"/>
                </a:cubicBezTo>
                <a:cubicBezTo>
                  <a:pt x="809450" y="304802"/>
                  <a:pt x="733779" y="281518"/>
                  <a:pt x="739600" y="286810"/>
                </a:cubicBezTo>
                <a:cubicBezTo>
                  <a:pt x="745421" y="292102"/>
                  <a:pt x="896762" y="343431"/>
                  <a:pt x="882475" y="347135"/>
                </a:cubicBezTo>
                <a:cubicBezTo>
                  <a:pt x="868188" y="350839"/>
                  <a:pt x="742246" y="325968"/>
                  <a:pt x="653875" y="309035"/>
                </a:cubicBezTo>
                <a:cubicBezTo>
                  <a:pt x="565504" y="292102"/>
                  <a:pt x="382942" y="256118"/>
                  <a:pt x="352250" y="245535"/>
                </a:cubicBezTo>
                <a:cubicBezTo>
                  <a:pt x="321558" y="234952"/>
                  <a:pt x="526875" y="282577"/>
                  <a:pt x="469725" y="245535"/>
                </a:cubicBezTo>
                <a:cubicBezTo>
                  <a:pt x="412575" y="208493"/>
                  <a:pt x="36338" y="15877"/>
                  <a:pt x="3000" y="10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B80FCBB2-6A77-4999-036F-C51075B1BD18}"/>
              </a:ext>
            </a:extLst>
          </p:cNvPr>
          <p:cNvSpPr/>
          <p:nvPr/>
        </p:nvSpPr>
        <p:spPr>
          <a:xfrm>
            <a:off x="7511781" y="6524514"/>
            <a:ext cx="699346" cy="95365"/>
          </a:xfrm>
          <a:custGeom>
            <a:avLst/>
            <a:gdLst>
              <a:gd name="connsiteX0" fmla="*/ 269 w 699346"/>
              <a:gd name="connsiteY0" fmla="*/ 28686 h 95365"/>
              <a:gd name="connsiteX1" fmla="*/ 574944 w 699346"/>
              <a:gd name="connsiteY1" fmla="*/ 19161 h 95365"/>
              <a:gd name="connsiteX2" fmla="*/ 698769 w 699346"/>
              <a:gd name="connsiteY2" fmla="*/ 111 h 95365"/>
              <a:gd name="connsiteX3" fmla="*/ 552719 w 699346"/>
              <a:gd name="connsiteY3" fmla="*/ 28686 h 95365"/>
              <a:gd name="connsiteX4" fmla="*/ 393969 w 699346"/>
              <a:gd name="connsiteY4" fmla="*/ 95361 h 95365"/>
              <a:gd name="connsiteX5" fmla="*/ 498744 w 699346"/>
              <a:gd name="connsiteY5" fmla="*/ 25511 h 95365"/>
              <a:gd name="connsiteX6" fmla="*/ 269 w 699346"/>
              <a:gd name="connsiteY6" fmla="*/ 28686 h 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346" h="95365">
                <a:moveTo>
                  <a:pt x="269" y="28686"/>
                </a:moveTo>
                <a:cubicBezTo>
                  <a:pt x="12969" y="27628"/>
                  <a:pt x="458527" y="23923"/>
                  <a:pt x="574944" y="19161"/>
                </a:cubicBezTo>
                <a:cubicBezTo>
                  <a:pt x="691361" y="14398"/>
                  <a:pt x="702473" y="-1476"/>
                  <a:pt x="698769" y="111"/>
                </a:cubicBezTo>
                <a:cubicBezTo>
                  <a:pt x="695065" y="1698"/>
                  <a:pt x="603519" y="12811"/>
                  <a:pt x="552719" y="28686"/>
                </a:cubicBezTo>
                <a:cubicBezTo>
                  <a:pt x="501919" y="44561"/>
                  <a:pt x="402965" y="95890"/>
                  <a:pt x="393969" y="95361"/>
                </a:cubicBezTo>
                <a:cubicBezTo>
                  <a:pt x="384973" y="94832"/>
                  <a:pt x="569652" y="35036"/>
                  <a:pt x="498744" y="25511"/>
                </a:cubicBezTo>
                <a:cubicBezTo>
                  <a:pt x="427836" y="15986"/>
                  <a:pt x="-12431" y="29744"/>
                  <a:pt x="269" y="286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DA5D9341-790B-1381-D9FA-93680A5D961B}"/>
              </a:ext>
            </a:extLst>
          </p:cNvPr>
          <p:cNvSpPr/>
          <p:nvPr/>
        </p:nvSpPr>
        <p:spPr>
          <a:xfrm>
            <a:off x="7486467" y="6638925"/>
            <a:ext cx="752658" cy="275558"/>
          </a:xfrm>
          <a:custGeom>
            <a:avLst/>
            <a:gdLst>
              <a:gd name="connsiteX0" fmla="*/ 752658 w 752658"/>
              <a:gd name="connsiteY0" fmla="*/ 0 h 275558"/>
              <a:gd name="connsiteX1" fmla="*/ 333558 w 752658"/>
              <a:gd name="connsiteY1" fmla="*/ 269875 h 275558"/>
              <a:gd name="connsiteX2" fmla="*/ 419283 w 752658"/>
              <a:gd name="connsiteY2" fmla="*/ 190500 h 275558"/>
              <a:gd name="connsiteX3" fmla="*/ 183 w 752658"/>
              <a:gd name="connsiteY3" fmla="*/ 273050 h 275558"/>
              <a:gd name="connsiteX4" fmla="*/ 368483 w 752658"/>
              <a:gd name="connsiteY4" fmla="*/ 200025 h 275558"/>
              <a:gd name="connsiteX5" fmla="*/ 543108 w 752658"/>
              <a:gd name="connsiteY5" fmla="*/ 130175 h 275558"/>
              <a:gd name="connsiteX6" fmla="*/ 479608 w 752658"/>
              <a:gd name="connsiteY6" fmla="*/ 174625 h 275558"/>
              <a:gd name="connsiteX7" fmla="*/ 752658 w 752658"/>
              <a:gd name="connsiteY7" fmla="*/ 0 h 27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658" h="275558">
                <a:moveTo>
                  <a:pt x="752658" y="0"/>
                </a:moveTo>
                <a:cubicBezTo>
                  <a:pt x="570889" y="119062"/>
                  <a:pt x="389120" y="238125"/>
                  <a:pt x="333558" y="269875"/>
                </a:cubicBezTo>
                <a:cubicBezTo>
                  <a:pt x="277996" y="301625"/>
                  <a:pt x="474845" y="189971"/>
                  <a:pt x="419283" y="190500"/>
                </a:cubicBezTo>
                <a:cubicBezTo>
                  <a:pt x="363721" y="191029"/>
                  <a:pt x="8650" y="271463"/>
                  <a:pt x="183" y="273050"/>
                </a:cubicBezTo>
                <a:cubicBezTo>
                  <a:pt x="-8284" y="274637"/>
                  <a:pt x="277996" y="223837"/>
                  <a:pt x="368483" y="200025"/>
                </a:cubicBezTo>
                <a:cubicBezTo>
                  <a:pt x="458970" y="176213"/>
                  <a:pt x="524587" y="134408"/>
                  <a:pt x="543108" y="130175"/>
                </a:cubicBezTo>
                <a:cubicBezTo>
                  <a:pt x="561629" y="125942"/>
                  <a:pt x="479608" y="174625"/>
                  <a:pt x="479608" y="174625"/>
                </a:cubicBezTo>
                <a:lnTo>
                  <a:pt x="75265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09959745-45AF-9676-E042-6F26D311C7C5}"/>
              </a:ext>
            </a:extLst>
          </p:cNvPr>
          <p:cNvSpPr/>
          <p:nvPr/>
        </p:nvSpPr>
        <p:spPr>
          <a:xfrm>
            <a:off x="6985048" y="6714879"/>
            <a:ext cx="733440" cy="334208"/>
          </a:xfrm>
          <a:custGeom>
            <a:avLst/>
            <a:gdLst>
              <a:gd name="connsiteX0" fmla="*/ 12652 w 733440"/>
              <a:gd name="connsiteY0" fmla="*/ 6596 h 334208"/>
              <a:gd name="connsiteX1" fmla="*/ 101552 w 733440"/>
              <a:gd name="connsiteY1" fmla="*/ 98671 h 334208"/>
              <a:gd name="connsiteX2" fmla="*/ 422227 w 733440"/>
              <a:gd name="connsiteY2" fmla="*/ 324096 h 334208"/>
              <a:gd name="connsiteX3" fmla="*/ 361902 w 733440"/>
              <a:gd name="connsiteY3" fmla="*/ 295521 h 334208"/>
              <a:gd name="connsiteX4" fmla="*/ 466677 w 733440"/>
              <a:gd name="connsiteY4" fmla="*/ 298696 h 334208"/>
              <a:gd name="connsiteX5" fmla="*/ 733377 w 733440"/>
              <a:gd name="connsiteY5" fmla="*/ 203446 h 334208"/>
              <a:gd name="connsiteX6" fmla="*/ 441277 w 733440"/>
              <a:gd name="connsiteY6" fmla="*/ 308221 h 334208"/>
              <a:gd name="connsiteX7" fmla="*/ 263477 w 733440"/>
              <a:gd name="connsiteY7" fmla="*/ 279646 h 334208"/>
              <a:gd name="connsiteX8" fmla="*/ 282527 w 733440"/>
              <a:gd name="connsiteY8" fmla="*/ 263771 h 334208"/>
              <a:gd name="connsiteX9" fmla="*/ 165052 w 733440"/>
              <a:gd name="connsiteY9" fmla="*/ 184396 h 334208"/>
              <a:gd name="connsiteX10" fmla="*/ 339677 w 733440"/>
              <a:gd name="connsiteY10" fmla="*/ 266946 h 334208"/>
              <a:gd name="connsiteX11" fmla="*/ 12652 w 733440"/>
              <a:gd name="connsiteY11" fmla="*/ 6596 h 3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440" h="334208">
                <a:moveTo>
                  <a:pt x="12652" y="6596"/>
                </a:moveTo>
                <a:cubicBezTo>
                  <a:pt x="-27036" y="-21450"/>
                  <a:pt x="33290" y="45754"/>
                  <a:pt x="101552" y="98671"/>
                </a:cubicBezTo>
                <a:cubicBezTo>
                  <a:pt x="169814" y="151588"/>
                  <a:pt x="378835" y="291288"/>
                  <a:pt x="422227" y="324096"/>
                </a:cubicBezTo>
                <a:cubicBezTo>
                  <a:pt x="465619" y="356904"/>
                  <a:pt x="354494" y="299754"/>
                  <a:pt x="361902" y="295521"/>
                </a:cubicBezTo>
                <a:cubicBezTo>
                  <a:pt x="369310" y="291288"/>
                  <a:pt x="404765" y="314042"/>
                  <a:pt x="466677" y="298696"/>
                </a:cubicBezTo>
                <a:cubicBezTo>
                  <a:pt x="528589" y="283350"/>
                  <a:pt x="737610" y="201859"/>
                  <a:pt x="733377" y="203446"/>
                </a:cubicBezTo>
                <a:cubicBezTo>
                  <a:pt x="729144" y="205033"/>
                  <a:pt x="519594" y="295521"/>
                  <a:pt x="441277" y="308221"/>
                </a:cubicBezTo>
                <a:cubicBezTo>
                  <a:pt x="362960" y="320921"/>
                  <a:pt x="289935" y="287054"/>
                  <a:pt x="263477" y="279646"/>
                </a:cubicBezTo>
                <a:cubicBezTo>
                  <a:pt x="237019" y="272238"/>
                  <a:pt x="298931" y="279646"/>
                  <a:pt x="282527" y="263771"/>
                </a:cubicBezTo>
                <a:cubicBezTo>
                  <a:pt x="266123" y="247896"/>
                  <a:pt x="155527" y="183867"/>
                  <a:pt x="165052" y="184396"/>
                </a:cubicBezTo>
                <a:cubicBezTo>
                  <a:pt x="174577" y="184925"/>
                  <a:pt x="362431" y="297638"/>
                  <a:pt x="339677" y="266946"/>
                </a:cubicBezTo>
                <a:cubicBezTo>
                  <a:pt x="316923" y="236254"/>
                  <a:pt x="52340" y="34642"/>
                  <a:pt x="12652" y="65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20FECDCD-4F8C-A2B3-36B1-3583E8B6527B}"/>
              </a:ext>
            </a:extLst>
          </p:cNvPr>
          <p:cNvSpPr/>
          <p:nvPr/>
        </p:nvSpPr>
        <p:spPr>
          <a:xfrm>
            <a:off x="5826125" y="4613275"/>
            <a:ext cx="579920" cy="376062"/>
          </a:xfrm>
          <a:custGeom>
            <a:avLst/>
            <a:gdLst>
              <a:gd name="connsiteX0" fmla="*/ 0 w 579920"/>
              <a:gd name="connsiteY0" fmla="*/ 0 h 376062"/>
              <a:gd name="connsiteX1" fmla="*/ 327025 w 579920"/>
              <a:gd name="connsiteY1" fmla="*/ 212725 h 376062"/>
              <a:gd name="connsiteX2" fmla="*/ 577850 w 579920"/>
              <a:gd name="connsiteY2" fmla="*/ 374650 h 376062"/>
              <a:gd name="connsiteX3" fmla="*/ 431800 w 579920"/>
              <a:gd name="connsiteY3" fmla="*/ 282575 h 376062"/>
              <a:gd name="connsiteX4" fmla="*/ 177800 w 579920"/>
              <a:gd name="connsiteY4" fmla="*/ 130175 h 376062"/>
              <a:gd name="connsiteX5" fmla="*/ 0 w 579920"/>
              <a:gd name="connsiteY5" fmla="*/ 0 h 37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0" h="376062">
                <a:moveTo>
                  <a:pt x="0" y="0"/>
                </a:moveTo>
                <a:lnTo>
                  <a:pt x="327025" y="212725"/>
                </a:lnTo>
                <a:lnTo>
                  <a:pt x="577850" y="374650"/>
                </a:lnTo>
                <a:cubicBezTo>
                  <a:pt x="595312" y="386292"/>
                  <a:pt x="498475" y="323321"/>
                  <a:pt x="431800" y="282575"/>
                </a:cubicBezTo>
                <a:cubicBezTo>
                  <a:pt x="365125" y="241829"/>
                  <a:pt x="248179" y="177800"/>
                  <a:pt x="177800" y="130175"/>
                </a:cubicBezTo>
                <a:cubicBezTo>
                  <a:pt x="107421" y="82550"/>
                  <a:pt x="58473" y="39687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7A9178EB-8ED0-0242-518A-CD3AC0A45AC7}"/>
              </a:ext>
            </a:extLst>
          </p:cNvPr>
          <p:cNvSpPr/>
          <p:nvPr/>
        </p:nvSpPr>
        <p:spPr>
          <a:xfrm>
            <a:off x="6316930" y="4889656"/>
            <a:ext cx="408534" cy="267332"/>
          </a:xfrm>
          <a:custGeom>
            <a:avLst/>
            <a:gdLst>
              <a:gd name="connsiteX0" fmla="*/ 4495 w 408534"/>
              <a:gd name="connsiteY0" fmla="*/ 3019 h 267332"/>
              <a:gd name="connsiteX1" fmla="*/ 258495 w 408534"/>
              <a:gd name="connsiteY1" fmla="*/ 231619 h 267332"/>
              <a:gd name="connsiteX2" fmla="*/ 309295 w 408534"/>
              <a:gd name="connsiteY2" fmla="*/ 212569 h 267332"/>
              <a:gd name="connsiteX3" fmla="*/ 382320 w 408534"/>
              <a:gd name="connsiteY3" fmla="*/ 244319 h 267332"/>
              <a:gd name="connsiteX4" fmla="*/ 398195 w 408534"/>
              <a:gd name="connsiteY4" fmla="*/ 266544 h 267332"/>
              <a:gd name="connsiteX5" fmla="*/ 233095 w 408534"/>
              <a:gd name="connsiteY5" fmla="*/ 215744 h 267332"/>
              <a:gd name="connsiteX6" fmla="*/ 344220 w 408534"/>
              <a:gd name="connsiteY6" fmla="*/ 231619 h 267332"/>
              <a:gd name="connsiteX7" fmla="*/ 255320 w 408534"/>
              <a:gd name="connsiteY7" fmla="*/ 190344 h 267332"/>
              <a:gd name="connsiteX8" fmla="*/ 77520 w 408534"/>
              <a:gd name="connsiteY8" fmla="*/ 85569 h 267332"/>
              <a:gd name="connsiteX9" fmla="*/ 93395 w 408534"/>
              <a:gd name="connsiteY9" fmla="*/ 98269 h 267332"/>
              <a:gd name="connsiteX10" fmla="*/ 4495 w 408534"/>
              <a:gd name="connsiteY10" fmla="*/ 3019 h 26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534" h="267332">
                <a:moveTo>
                  <a:pt x="4495" y="3019"/>
                </a:moveTo>
                <a:cubicBezTo>
                  <a:pt x="32012" y="25244"/>
                  <a:pt x="207695" y="196694"/>
                  <a:pt x="258495" y="231619"/>
                </a:cubicBezTo>
                <a:cubicBezTo>
                  <a:pt x="309295" y="266544"/>
                  <a:pt x="288658" y="210452"/>
                  <a:pt x="309295" y="212569"/>
                </a:cubicBezTo>
                <a:cubicBezTo>
                  <a:pt x="329932" y="214686"/>
                  <a:pt x="367503" y="235323"/>
                  <a:pt x="382320" y="244319"/>
                </a:cubicBezTo>
                <a:cubicBezTo>
                  <a:pt x="397137" y="253315"/>
                  <a:pt x="423066" y="271306"/>
                  <a:pt x="398195" y="266544"/>
                </a:cubicBezTo>
                <a:cubicBezTo>
                  <a:pt x="373324" y="261782"/>
                  <a:pt x="242091" y="221565"/>
                  <a:pt x="233095" y="215744"/>
                </a:cubicBezTo>
                <a:cubicBezTo>
                  <a:pt x="224099" y="209923"/>
                  <a:pt x="340516" y="235852"/>
                  <a:pt x="344220" y="231619"/>
                </a:cubicBezTo>
                <a:cubicBezTo>
                  <a:pt x="347924" y="227386"/>
                  <a:pt x="299770" y="214686"/>
                  <a:pt x="255320" y="190344"/>
                </a:cubicBezTo>
                <a:cubicBezTo>
                  <a:pt x="210870" y="166002"/>
                  <a:pt x="104507" y="100915"/>
                  <a:pt x="77520" y="85569"/>
                </a:cubicBezTo>
                <a:cubicBezTo>
                  <a:pt x="50533" y="70223"/>
                  <a:pt x="102391" y="108323"/>
                  <a:pt x="93395" y="98269"/>
                </a:cubicBezTo>
                <a:cubicBezTo>
                  <a:pt x="84399" y="88215"/>
                  <a:pt x="-23022" y="-19206"/>
                  <a:pt x="4495" y="30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6D4FCC59-FDD1-00F9-5FAC-BB2364A3E270}"/>
              </a:ext>
            </a:extLst>
          </p:cNvPr>
          <p:cNvSpPr/>
          <p:nvPr/>
        </p:nvSpPr>
        <p:spPr>
          <a:xfrm>
            <a:off x="6654138" y="5167421"/>
            <a:ext cx="878875" cy="414508"/>
          </a:xfrm>
          <a:custGeom>
            <a:avLst/>
            <a:gdLst>
              <a:gd name="connsiteX0" fmla="*/ 3837 w 878875"/>
              <a:gd name="connsiteY0" fmla="*/ 1479 h 414508"/>
              <a:gd name="connsiteX1" fmla="*/ 445162 w 878875"/>
              <a:gd name="connsiteY1" fmla="*/ 204679 h 414508"/>
              <a:gd name="connsiteX2" fmla="*/ 388012 w 878875"/>
              <a:gd name="connsiteY2" fmla="*/ 201504 h 414508"/>
              <a:gd name="connsiteX3" fmla="*/ 645187 w 878875"/>
              <a:gd name="connsiteY3" fmla="*/ 303104 h 414508"/>
              <a:gd name="connsiteX4" fmla="*/ 873787 w 878875"/>
              <a:gd name="connsiteY4" fmla="*/ 411054 h 414508"/>
              <a:gd name="connsiteX5" fmla="*/ 416587 w 878875"/>
              <a:gd name="connsiteY5" fmla="*/ 166579 h 414508"/>
              <a:gd name="connsiteX6" fmla="*/ 143537 w 878875"/>
              <a:gd name="connsiteY6" fmla="*/ 39579 h 414508"/>
              <a:gd name="connsiteX7" fmla="*/ 226087 w 878875"/>
              <a:gd name="connsiteY7" fmla="*/ 109429 h 414508"/>
              <a:gd name="connsiteX8" fmla="*/ 3837 w 878875"/>
              <a:gd name="connsiteY8" fmla="*/ 1479 h 41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8875" h="414508">
                <a:moveTo>
                  <a:pt x="3837" y="1479"/>
                </a:moveTo>
                <a:cubicBezTo>
                  <a:pt x="40350" y="17354"/>
                  <a:pt x="381133" y="171342"/>
                  <a:pt x="445162" y="204679"/>
                </a:cubicBezTo>
                <a:cubicBezTo>
                  <a:pt x="509191" y="238016"/>
                  <a:pt x="354674" y="185100"/>
                  <a:pt x="388012" y="201504"/>
                </a:cubicBezTo>
                <a:cubicBezTo>
                  <a:pt x="421350" y="217908"/>
                  <a:pt x="564225" y="268179"/>
                  <a:pt x="645187" y="303104"/>
                </a:cubicBezTo>
                <a:cubicBezTo>
                  <a:pt x="726150" y="338029"/>
                  <a:pt x="911887" y="433808"/>
                  <a:pt x="873787" y="411054"/>
                </a:cubicBezTo>
                <a:cubicBezTo>
                  <a:pt x="835687" y="388300"/>
                  <a:pt x="538295" y="228491"/>
                  <a:pt x="416587" y="166579"/>
                </a:cubicBezTo>
                <a:cubicBezTo>
                  <a:pt x="294879" y="104667"/>
                  <a:pt x="175287" y="49104"/>
                  <a:pt x="143537" y="39579"/>
                </a:cubicBezTo>
                <a:cubicBezTo>
                  <a:pt x="111787" y="30054"/>
                  <a:pt x="249370" y="116308"/>
                  <a:pt x="226087" y="109429"/>
                </a:cubicBezTo>
                <a:cubicBezTo>
                  <a:pt x="202804" y="102550"/>
                  <a:pt x="-32676" y="-14396"/>
                  <a:pt x="3837" y="14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431F422A-CC2B-6B31-334C-E1CA614C86A3}"/>
              </a:ext>
            </a:extLst>
          </p:cNvPr>
          <p:cNvSpPr/>
          <p:nvPr/>
        </p:nvSpPr>
        <p:spPr>
          <a:xfrm>
            <a:off x="5838803" y="4399887"/>
            <a:ext cx="497281" cy="156248"/>
          </a:xfrm>
          <a:custGeom>
            <a:avLst/>
            <a:gdLst>
              <a:gd name="connsiteX0" fmla="*/ 22 w 497281"/>
              <a:gd name="connsiteY0" fmla="*/ 156238 h 156248"/>
              <a:gd name="connsiteX1" fmla="*/ 273072 w 497281"/>
              <a:gd name="connsiteY1" fmla="*/ 57813 h 156248"/>
              <a:gd name="connsiteX2" fmla="*/ 457222 w 497281"/>
              <a:gd name="connsiteY2" fmla="*/ 54638 h 156248"/>
              <a:gd name="connsiteX3" fmla="*/ 431822 w 497281"/>
              <a:gd name="connsiteY3" fmla="*/ 51463 h 156248"/>
              <a:gd name="connsiteX4" fmla="*/ 390547 w 497281"/>
              <a:gd name="connsiteY4" fmla="*/ 663 h 156248"/>
              <a:gd name="connsiteX5" fmla="*/ 441347 w 497281"/>
              <a:gd name="connsiteY5" fmla="*/ 92738 h 156248"/>
              <a:gd name="connsiteX6" fmla="*/ 492147 w 497281"/>
              <a:gd name="connsiteY6" fmla="*/ 134013 h 156248"/>
              <a:gd name="connsiteX7" fmla="*/ 307997 w 497281"/>
              <a:gd name="connsiteY7" fmla="*/ 134013 h 156248"/>
              <a:gd name="connsiteX8" fmla="*/ 466747 w 497281"/>
              <a:gd name="connsiteY8" fmla="*/ 114963 h 156248"/>
              <a:gd name="connsiteX9" fmla="*/ 387372 w 497281"/>
              <a:gd name="connsiteY9" fmla="*/ 32413 h 156248"/>
              <a:gd name="connsiteX10" fmla="*/ 177822 w 497281"/>
              <a:gd name="connsiteY10" fmla="*/ 57813 h 156248"/>
              <a:gd name="connsiteX11" fmla="*/ 257197 w 497281"/>
              <a:gd name="connsiteY11" fmla="*/ 51463 h 156248"/>
              <a:gd name="connsiteX12" fmla="*/ 22 w 497281"/>
              <a:gd name="connsiteY12" fmla="*/ 156238 h 15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281" h="156248">
                <a:moveTo>
                  <a:pt x="22" y="156238"/>
                </a:moveTo>
                <a:cubicBezTo>
                  <a:pt x="2668" y="157296"/>
                  <a:pt x="196872" y="74746"/>
                  <a:pt x="273072" y="57813"/>
                </a:cubicBezTo>
                <a:cubicBezTo>
                  <a:pt x="349272" y="40880"/>
                  <a:pt x="430764" y="55696"/>
                  <a:pt x="457222" y="54638"/>
                </a:cubicBezTo>
                <a:cubicBezTo>
                  <a:pt x="483680" y="53580"/>
                  <a:pt x="442934" y="60459"/>
                  <a:pt x="431822" y="51463"/>
                </a:cubicBezTo>
                <a:cubicBezTo>
                  <a:pt x="420710" y="42467"/>
                  <a:pt x="388960" y="-6216"/>
                  <a:pt x="390547" y="663"/>
                </a:cubicBezTo>
                <a:cubicBezTo>
                  <a:pt x="392134" y="7542"/>
                  <a:pt x="424414" y="70513"/>
                  <a:pt x="441347" y="92738"/>
                </a:cubicBezTo>
                <a:cubicBezTo>
                  <a:pt x="458280" y="114963"/>
                  <a:pt x="514372" y="127134"/>
                  <a:pt x="492147" y="134013"/>
                </a:cubicBezTo>
                <a:cubicBezTo>
                  <a:pt x="469922" y="140892"/>
                  <a:pt x="312230" y="137188"/>
                  <a:pt x="307997" y="134013"/>
                </a:cubicBezTo>
                <a:cubicBezTo>
                  <a:pt x="303764" y="130838"/>
                  <a:pt x="453518" y="131896"/>
                  <a:pt x="466747" y="114963"/>
                </a:cubicBezTo>
                <a:cubicBezTo>
                  <a:pt x="479976" y="98030"/>
                  <a:pt x="435526" y="41938"/>
                  <a:pt x="387372" y="32413"/>
                </a:cubicBezTo>
                <a:cubicBezTo>
                  <a:pt x="339218" y="22888"/>
                  <a:pt x="199518" y="54638"/>
                  <a:pt x="177822" y="57813"/>
                </a:cubicBezTo>
                <a:cubicBezTo>
                  <a:pt x="156126" y="60988"/>
                  <a:pt x="283655" y="37176"/>
                  <a:pt x="257197" y="51463"/>
                </a:cubicBezTo>
                <a:cubicBezTo>
                  <a:pt x="230739" y="65750"/>
                  <a:pt x="-2624" y="155180"/>
                  <a:pt x="22" y="1562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1380B49A-EAB7-A616-6D3A-223715BDD702}"/>
              </a:ext>
            </a:extLst>
          </p:cNvPr>
          <p:cNvSpPr/>
          <p:nvPr/>
        </p:nvSpPr>
        <p:spPr>
          <a:xfrm>
            <a:off x="5749925" y="4704638"/>
            <a:ext cx="1577787" cy="954523"/>
          </a:xfrm>
          <a:custGeom>
            <a:avLst/>
            <a:gdLst>
              <a:gd name="connsiteX0" fmla="*/ 0 w 1577787"/>
              <a:gd name="connsiteY0" fmla="*/ 7062 h 954523"/>
              <a:gd name="connsiteX1" fmla="*/ 120650 w 1577787"/>
              <a:gd name="connsiteY1" fmla="*/ 64212 h 954523"/>
              <a:gd name="connsiteX2" fmla="*/ 711200 w 1577787"/>
              <a:gd name="connsiteY2" fmla="*/ 473787 h 954523"/>
              <a:gd name="connsiteX3" fmla="*/ 708025 w 1577787"/>
              <a:gd name="connsiteY3" fmla="*/ 454737 h 954523"/>
              <a:gd name="connsiteX4" fmla="*/ 1574800 w 1577787"/>
              <a:gd name="connsiteY4" fmla="*/ 953212 h 954523"/>
              <a:gd name="connsiteX5" fmla="*/ 365125 w 1577787"/>
              <a:gd name="connsiteY5" fmla="*/ 283287 h 954523"/>
              <a:gd name="connsiteX6" fmla="*/ 619125 w 1577787"/>
              <a:gd name="connsiteY6" fmla="*/ 422987 h 954523"/>
              <a:gd name="connsiteX7" fmla="*/ 428625 w 1577787"/>
              <a:gd name="connsiteY7" fmla="*/ 286462 h 954523"/>
              <a:gd name="connsiteX8" fmla="*/ 0 w 1577787"/>
              <a:gd name="connsiteY8" fmla="*/ 7062 h 95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7787" h="954523">
                <a:moveTo>
                  <a:pt x="0" y="7062"/>
                </a:moveTo>
                <a:cubicBezTo>
                  <a:pt x="1058" y="-3257"/>
                  <a:pt x="2117" y="-13576"/>
                  <a:pt x="120650" y="64212"/>
                </a:cubicBezTo>
                <a:cubicBezTo>
                  <a:pt x="239183" y="142000"/>
                  <a:pt x="613304" y="408700"/>
                  <a:pt x="711200" y="473787"/>
                </a:cubicBezTo>
                <a:cubicBezTo>
                  <a:pt x="809096" y="538874"/>
                  <a:pt x="564092" y="374833"/>
                  <a:pt x="708025" y="454737"/>
                </a:cubicBezTo>
                <a:cubicBezTo>
                  <a:pt x="851958" y="534641"/>
                  <a:pt x="1631950" y="981787"/>
                  <a:pt x="1574800" y="953212"/>
                </a:cubicBezTo>
                <a:cubicBezTo>
                  <a:pt x="1517650" y="924637"/>
                  <a:pt x="365125" y="283287"/>
                  <a:pt x="365125" y="283287"/>
                </a:cubicBezTo>
                <a:cubicBezTo>
                  <a:pt x="205846" y="194916"/>
                  <a:pt x="608542" y="422458"/>
                  <a:pt x="619125" y="422987"/>
                </a:cubicBezTo>
                <a:cubicBezTo>
                  <a:pt x="629708" y="423516"/>
                  <a:pt x="428625" y="286462"/>
                  <a:pt x="428625" y="286462"/>
                </a:cubicBezTo>
                <a:lnTo>
                  <a:pt x="0" y="70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A8EDDCB6-39BA-4BDE-0FBE-721C35B70B36}"/>
              </a:ext>
            </a:extLst>
          </p:cNvPr>
          <p:cNvSpPr/>
          <p:nvPr/>
        </p:nvSpPr>
        <p:spPr>
          <a:xfrm>
            <a:off x="5769207" y="4676753"/>
            <a:ext cx="159372" cy="50509"/>
          </a:xfrm>
          <a:custGeom>
            <a:avLst/>
            <a:gdLst>
              <a:gd name="connsiteX0" fmla="*/ 158518 w 159372"/>
              <a:gd name="connsiteY0" fmla="*/ 22 h 50509"/>
              <a:gd name="connsiteX1" fmla="*/ 2943 w 159372"/>
              <a:gd name="connsiteY1" fmla="*/ 47647 h 50509"/>
              <a:gd name="connsiteX2" fmla="*/ 63268 w 159372"/>
              <a:gd name="connsiteY2" fmla="*/ 41297 h 50509"/>
              <a:gd name="connsiteX3" fmla="*/ 158518 w 159372"/>
              <a:gd name="connsiteY3" fmla="*/ 22 h 5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72" h="50509">
                <a:moveTo>
                  <a:pt x="158518" y="22"/>
                </a:moveTo>
                <a:cubicBezTo>
                  <a:pt x="148464" y="1080"/>
                  <a:pt x="18818" y="40768"/>
                  <a:pt x="2943" y="47647"/>
                </a:cubicBezTo>
                <a:cubicBezTo>
                  <a:pt x="-12932" y="54526"/>
                  <a:pt x="39456" y="47647"/>
                  <a:pt x="63268" y="41297"/>
                </a:cubicBezTo>
                <a:cubicBezTo>
                  <a:pt x="87080" y="34947"/>
                  <a:pt x="168572" y="-1036"/>
                  <a:pt x="158518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620DFDC4-08C8-DE4A-500E-D06B49DF83FE}"/>
              </a:ext>
            </a:extLst>
          </p:cNvPr>
          <p:cNvSpPr/>
          <p:nvPr/>
        </p:nvSpPr>
        <p:spPr>
          <a:xfrm>
            <a:off x="5870559" y="4752040"/>
            <a:ext cx="232042" cy="127998"/>
          </a:xfrm>
          <a:custGeom>
            <a:avLst/>
            <a:gdLst>
              <a:gd name="connsiteX0" fmla="*/ 16 w 232042"/>
              <a:gd name="connsiteY0" fmla="*/ 23160 h 127998"/>
              <a:gd name="connsiteX1" fmla="*/ 146066 w 232042"/>
              <a:gd name="connsiteY1" fmla="*/ 935 h 127998"/>
              <a:gd name="connsiteX2" fmla="*/ 104791 w 232042"/>
              <a:gd name="connsiteY2" fmla="*/ 61260 h 127998"/>
              <a:gd name="connsiteX3" fmla="*/ 228616 w 232042"/>
              <a:gd name="connsiteY3" fmla="*/ 54910 h 127998"/>
              <a:gd name="connsiteX4" fmla="*/ 171466 w 232042"/>
              <a:gd name="connsiteY4" fmla="*/ 127935 h 127998"/>
              <a:gd name="connsiteX5" fmla="*/ 231791 w 232042"/>
              <a:gd name="connsiteY5" fmla="*/ 67610 h 127998"/>
              <a:gd name="connsiteX6" fmla="*/ 142891 w 232042"/>
              <a:gd name="connsiteY6" fmla="*/ 61260 h 127998"/>
              <a:gd name="connsiteX7" fmla="*/ 136541 w 232042"/>
              <a:gd name="connsiteY7" fmla="*/ 4110 h 127998"/>
              <a:gd name="connsiteX8" fmla="*/ 16 w 232042"/>
              <a:gd name="connsiteY8" fmla="*/ 23160 h 12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42" h="127998">
                <a:moveTo>
                  <a:pt x="16" y="23160"/>
                </a:moveTo>
                <a:cubicBezTo>
                  <a:pt x="1603" y="22631"/>
                  <a:pt x="128604" y="-5415"/>
                  <a:pt x="146066" y="935"/>
                </a:cubicBezTo>
                <a:cubicBezTo>
                  <a:pt x="163528" y="7285"/>
                  <a:pt x="91033" y="52264"/>
                  <a:pt x="104791" y="61260"/>
                </a:cubicBezTo>
                <a:cubicBezTo>
                  <a:pt x="118549" y="70256"/>
                  <a:pt x="217504" y="43798"/>
                  <a:pt x="228616" y="54910"/>
                </a:cubicBezTo>
                <a:cubicBezTo>
                  <a:pt x="239728" y="66022"/>
                  <a:pt x="170937" y="125818"/>
                  <a:pt x="171466" y="127935"/>
                </a:cubicBezTo>
                <a:cubicBezTo>
                  <a:pt x="171995" y="130052"/>
                  <a:pt x="236553" y="78722"/>
                  <a:pt x="231791" y="67610"/>
                </a:cubicBezTo>
                <a:cubicBezTo>
                  <a:pt x="227029" y="56498"/>
                  <a:pt x="158766" y="71843"/>
                  <a:pt x="142891" y="61260"/>
                </a:cubicBezTo>
                <a:cubicBezTo>
                  <a:pt x="127016" y="50677"/>
                  <a:pt x="160883" y="10460"/>
                  <a:pt x="136541" y="4110"/>
                </a:cubicBezTo>
                <a:cubicBezTo>
                  <a:pt x="112199" y="-2240"/>
                  <a:pt x="-1571" y="23689"/>
                  <a:pt x="16" y="231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F36CD38C-0716-DDF9-D6B0-B712B8650F7E}"/>
              </a:ext>
            </a:extLst>
          </p:cNvPr>
          <p:cNvSpPr/>
          <p:nvPr/>
        </p:nvSpPr>
        <p:spPr>
          <a:xfrm>
            <a:off x="6057697" y="4829622"/>
            <a:ext cx="230560" cy="161543"/>
          </a:xfrm>
          <a:custGeom>
            <a:avLst/>
            <a:gdLst>
              <a:gd name="connsiteX0" fmla="*/ 203 w 230560"/>
              <a:gd name="connsiteY0" fmla="*/ 91628 h 161543"/>
              <a:gd name="connsiteX1" fmla="*/ 162128 w 230560"/>
              <a:gd name="connsiteY1" fmla="*/ 2728 h 161543"/>
              <a:gd name="connsiteX2" fmla="*/ 120853 w 230560"/>
              <a:gd name="connsiteY2" fmla="*/ 31303 h 161543"/>
              <a:gd name="connsiteX3" fmla="*/ 98628 w 230560"/>
              <a:gd name="connsiteY3" fmla="*/ 117028 h 161543"/>
              <a:gd name="connsiteX4" fmla="*/ 212928 w 230560"/>
              <a:gd name="connsiteY4" fmla="*/ 78928 h 161543"/>
              <a:gd name="connsiteX5" fmla="*/ 168478 w 230560"/>
              <a:gd name="connsiteY5" fmla="*/ 161478 h 161543"/>
              <a:gd name="connsiteX6" fmla="*/ 228803 w 230560"/>
              <a:gd name="connsiteY6" fmla="*/ 63053 h 161543"/>
              <a:gd name="connsiteX7" fmla="*/ 85928 w 230560"/>
              <a:gd name="connsiteY7" fmla="*/ 85278 h 161543"/>
              <a:gd name="connsiteX8" fmla="*/ 127203 w 230560"/>
              <a:gd name="connsiteY8" fmla="*/ 15428 h 161543"/>
              <a:gd name="connsiteX9" fmla="*/ 203 w 230560"/>
              <a:gd name="connsiteY9" fmla="*/ 91628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60" h="161543">
                <a:moveTo>
                  <a:pt x="203" y="91628"/>
                </a:moveTo>
                <a:cubicBezTo>
                  <a:pt x="6024" y="89511"/>
                  <a:pt x="142020" y="12782"/>
                  <a:pt x="162128" y="2728"/>
                </a:cubicBezTo>
                <a:cubicBezTo>
                  <a:pt x="182236" y="-7326"/>
                  <a:pt x="131436" y="12253"/>
                  <a:pt x="120853" y="31303"/>
                </a:cubicBezTo>
                <a:cubicBezTo>
                  <a:pt x="110270" y="50353"/>
                  <a:pt x="83282" y="109091"/>
                  <a:pt x="98628" y="117028"/>
                </a:cubicBezTo>
                <a:cubicBezTo>
                  <a:pt x="113974" y="124965"/>
                  <a:pt x="201286" y="71520"/>
                  <a:pt x="212928" y="78928"/>
                </a:cubicBezTo>
                <a:cubicBezTo>
                  <a:pt x="224570" y="86336"/>
                  <a:pt x="165832" y="164124"/>
                  <a:pt x="168478" y="161478"/>
                </a:cubicBezTo>
                <a:cubicBezTo>
                  <a:pt x="171124" y="158832"/>
                  <a:pt x="242561" y="75753"/>
                  <a:pt x="228803" y="63053"/>
                </a:cubicBezTo>
                <a:cubicBezTo>
                  <a:pt x="215045" y="50353"/>
                  <a:pt x="102861" y="93215"/>
                  <a:pt x="85928" y="85278"/>
                </a:cubicBezTo>
                <a:cubicBezTo>
                  <a:pt x="68995" y="77341"/>
                  <a:pt x="139374" y="18603"/>
                  <a:pt x="127203" y="15428"/>
                </a:cubicBezTo>
                <a:cubicBezTo>
                  <a:pt x="115032" y="12253"/>
                  <a:pt x="-5618" y="93745"/>
                  <a:pt x="203" y="916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88991F55-7D92-876D-D890-31DAAC232FC1}"/>
              </a:ext>
            </a:extLst>
          </p:cNvPr>
          <p:cNvSpPr/>
          <p:nvPr/>
        </p:nvSpPr>
        <p:spPr>
          <a:xfrm>
            <a:off x="6207091" y="4936477"/>
            <a:ext cx="253590" cy="165785"/>
          </a:xfrm>
          <a:custGeom>
            <a:avLst/>
            <a:gdLst>
              <a:gd name="connsiteX0" fmla="*/ 34 w 253590"/>
              <a:gd name="connsiteY0" fmla="*/ 102248 h 165785"/>
              <a:gd name="connsiteX1" fmla="*/ 114334 w 253590"/>
              <a:gd name="connsiteY1" fmla="*/ 648 h 165785"/>
              <a:gd name="connsiteX2" fmla="*/ 114334 w 253590"/>
              <a:gd name="connsiteY2" fmla="*/ 60973 h 165785"/>
              <a:gd name="connsiteX3" fmla="*/ 123859 w 253590"/>
              <a:gd name="connsiteY3" fmla="*/ 105423 h 165785"/>
              <a:gd name="connsiteX4" fmla="*/ 225459 w 253590"/>
              <a:gd name="connsiteY4" fmla="*/ 70498 h 165785"/>
              <a:gd name="connsiteX5" fmla="*/ 234984 w 253590"/>
              <a:gd name="connsiteY5" fmla="*/ 165748 h 165785"/>
              <a:gd name="connsiteX6" fmla="*/ 247684 w 253590"/>
              <a:gd name="connsiteY6" fmla="*/ 57798 h 165785"/>
              <a:gd name="connsiteX7" fmla="*/ 130209 w 253590"/>
              <a:gd name="connsiteY7" fmla="*/ 83198 h 165785"/>
              <a:gd name="connsiteX8" fmla="*/ 127034 w 253590"/>
              <a:gd name="connsiteY8" fmla="*/ 16523 h 165785"/>
              <a:gd name="connsiteX9" fmla="*/ 34 w 253590"/>
              <a:gd name="connsiteY9" fmla="*/ 102248 h 16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590" h="165785">
                <a:moveTo>
                  <a:pt x="34" y="102248"/>
                </a:moveTo>
                <a:cubicBezTo>
                  <a:pt x="-2083" y="99602"/>
                  <a:pt x="95284" y="7527"/>
                  <a:pt x="114334" y="648"/>
                </a:cubicBezTo>
                <a:cubicBezTo>
                  <a:pt x="133384" y="-6231"/>
                  <a:pt x="112747" y="43511"/>
                  <a:pt x="114334" y="60973"/>
                </a:cubicBezTo>
                <a:cubicBezTo>
                  <a:pt x="115921" y="78435"/>
                  <a:pt x="105338" y="103836"/>
                  <a:pt x="123859" y="105423"/>
                </a:cubicBezTo>
                <a:cubicBezTo>
                  <a:pt x="142380" y="107010"/>
                  <a:pt x="206938" y="60444"/>
                  <a:pt x="225459" y="70498"/>
                </a:cubicBezTo>
                <a:cubicBezTo>
                  <a:pt x="243980" y="80552"/>
                  <a:pt x="231280" y="167865"/>
                  <a:pt x="234984" y="165748"/>
                </a:cubicBezTo>
                <a:cubicBezTo>
                  <a:pt x="238688" y="163631"/>
                  <a:pt x="265146" y="71556"/>
                  <a:pt x="247684" y="57798"/>
                </a:cubicBezTo>
                <a:cubicBezTo>
                  <a:pt x="230222" y="44040"/>
                  <a:pt x="150317" y="90077"/>
                  <a:pt x="130209" y="83198"/>
                </a:cubicBezTo>
                <a:cubicBezTo>
                  <a:pt x="110101" y="76319"/>
                  <a:pt x="143967" y="19169"/>
                  <a:pt x="127034" y="16523"/>
                </a:cubicBezTo>
                <a:cubicBezTo>
                  <a:pt x="110101" y="13877"/>
                  <a:pt x="2151" y="104894"/>
                  <a:pt x="34" y="1022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76E78C0E-B7BE-42E5-1021-5A630A23C996}"/>
              </a:ext>
            </a:extLst>
          </p:cNvPr>
          <p:cNvSpPr/>
          <p:nvPr/>
        </p:nvSpPr>
        <p:spPr>
          <a:xfrm>
            <a:off x="6320735" y="4967438"/>
            <a:ext cx="375463" cy="277886"/>
          </a:xfrm>
          <a:custGeom>
            <a:avLst/>
            <a:gdLst>
              <a:gd name="connsiteX0" fmla="*/ 690 w 375463"/>
              <a:gd name="connsiteY0" fmla="*/ 141137 h 277886"/>
              <a:gd name="connsiteX1" fmla="*/ 149915 w 375463"/>
              <a:gd name="connsiteY1" fmla="*/ 1437 h 277886"/>
              <a:gd name="connsiteX2" fmla="*/ 105465 w 375463"/>
              <a:gd name="connsiteY2" fmla="*/ 74462 h 277886"/>
              <a:gd name="connsiteX3" fmla="*/ 70540 w 375463"/>
              <a:gd name="connsiteY3" fmla="*/ 169712 h 277886"/>
              <a:gd name="connsiteX4" fmla="*/ 181665 w 375463"/>
              <a:gd name="connsiteY4" fmla="*/ 112562 h 277886"/>
              <a:gd name="connsiteX5" fmla="*/ 168965 w 375463"/>
              <a:gd name="connsiteY5" fmla="*/ 217337 h 277886"/>
              <a:gd name="connsiteX6" fmla="*/ 340415 w 375463"/>
              <a:gd name="connsiteY6" fmla="*/ 115737 h 277886"/>
              <a:gd name="connsiteX7" fmla="*/ 251515 w 375463"/>
              <a:gd name="connsiteY7" fmla="*/ 198287 h 277886"/>
              <a:gd name="connsiteX8" fmla="*/ 299140 w 375463"/>
              <a:gd name="connsiteY8" fmla="*/ 277662 h 277886"/>
              <a:gd name="connsiteX9" fmla="*/ 375340 w 375463"/>
              <a:gd name="connsiteY9" fmla="*/ 172887 h 277886"/>
              <a:gd name="connsiteX10" fmla="*/ 280090 w 375463"/>
              <a:gd name="connsiteY10" fmla="*/ 268137 h 277886"/>
              <a:gd name="connsiteX11" fmla="*/ 267390 w 375463"/>
              <a:gd name="connsiteY11" fmla="*/ 122087 h 277886"/>
              <a:gd name="connsiteX12" fmla="*/ 130865 w 375463"/>
              <a:gd name="connsiteY12" fmla="*/ 153837 h 277886"/>
              <a:gd name="connsiteX13" fmla="*/ 70540 w 375463"/>
              <a:gd name="connsiteY13" fmla="*/ 112562 h 277886"/>
              <a:gd name="connsiteX14" fmla="*/ 92765 w 375463"/>
              <a:gd name="connsiteY14" fmla="*/ 52237 h 277886"/>
              <a:gd name="connsiteX15" fmla="*/ 690 w 375463"/>
              <a:gd name="connsiteY15" fmla="*/ 141137 h 2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463" h="277886">
                <a:moveTo>
                  <a:pt x="690" y="141137"/>
                </a:moveTo>
                <a:cubicBezTo>
                  <a:pt x="10215" y="132670"/>
                  <a:pt x="132453" y="12549"/>
                  <a:pt x="149915" y="1437"/>
                </a:cubicBezTo>
                <a:cubicBezTo>
                  <a:pt x="167377" y="-9675"/>
                  <a:pt x="118694" y="46416"/>
                  <a:pt x="105465" y="74462"/>
                </a:cubicBezTo>
                <a:cubicBezTo>
                  <a:pt x="92236" y="102508"/>
                  <a:pt x="57840" y="163362"/>
                  <a:pt x="70540" y="169712"/>
                </a:cubicBezTo>
                <a:cubicBezTo>
                  <a:pt x="83240" y="176062"/>
                  <a:pt x="165261" y="104624"/>
                  <a:pt x="181665" y="112562"/>
                </a:cubicBezTo>
                <a:cubicBezTo>
                  <a:pt x="198069" y="120499"/>
                  <a:pt x="142507" y="216808"/>
                  <a:pt x="168965" y="217337"/>
                </a:cubicBezTo>
                <a:cubicBezTo>
                  <a:pt x="195423" y="217866"/>
                  <a:pt x="326657" y="118912"/>
                  <a:pt x="340415" y="115737"/>
                </a:cubicBezTo>
                <a:cubicBezTo>
                  <a:pt x="354173" y="112562"/>
                  <a:pt x="258394" y="171300"/>
                  <a:pt x="251515" y="198287"/>
                </a:cubicBezTo>
                <a:cubicBezTo>
                  <a:pt x="244636" y="225274"/>
                  <a:pt x="278503" y="281895"/>
                  <a:pt x="299140" y="277662"/>
                </a:cubicBezTo>
                <a:cubicBezTo>
                  <a:pt x="319777" y="273429"/>
                  <a:pt x="378515" y="174474"/>
                  <a:pt x="375340" y="172887"/>
                </a:cubicBezTo>
                <a:cubicBezTo>
                  <a:pt x="372165" y="171300"/>
                  <a:pt x="298082" y="276604"/>
                  <a:pt x="280090" y="268137"/>
                </a:cubicBezTo>
                <a:cubicBezTo>
                  <a:pt x="262098" y="259670"/>
                  <a:pt x="292261" y="141137"/>
                  <a:pt x="267390" y="122087"/>
                </a:cubicBezTo>
                <a:cubicBezTo>
                  <a:pt x="242519" y="103037"/>
                  <a:pt x="163673" y="155425"/>
                  <a:pt x="130865" y="153837"/>
                </a:cubicBezTo>
                <a:cubicBezTo>
                  <a:pt x="98057" y="152250"/>
                  <a:pt x="76890" y="129495"/>
                  <a:pt x="70540" y="112562"/>
                </a:cubicBezTo>
                <a:cubicBezTo>
                  <a:pt x="64190" y="95629"/>
                  <a:pt x="102290" y="40595"/>
                  <a:pt x="92765" y="52237"/>
                </a:cubicBezTo>
                <a:cubicBezTo>
                  <a:pt x="83240" y="63879"/>
                  <a:pt x="-8835" y="149604"/>
                  <a:pt x="690" y="1411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37DFBFEF-4645-A51D-1E29-A53639DDB8A4}"/>
              </a:ext>
            </a:extLst>
          </p:cNvPr>
          <p:cNvSpPr/>
          <p:nvPr/>
        </p:nvSpPr>
        <p:spPr>
          <a:xfrm>
            <a:off x="6620161" y="5073486"/>
            <a:ext cx="305840" cy="274542"/>
          </a:xfrm>
          <a:custGeom>
            <a:avLst/>
            <a:gdLst>
              <a:gd name="connsiteX0" fmla="*/ 2889 w 305840"/>
              <a:gd name="connsiteY0" fmla="*/ 231939 h 274542"/>
              <a:gd name="connsiteX1" fmla="*/ 212439 w 305840"/>
              <a:gd name="connsiteY1" fmla="*/ 152564 h 274542"/>
              <a:gd name="connsiteX2" fmla="*/ 152114 w 305840"/>
              <a:gd name="connsiteY2" fmla="*/ 187489 h 274542"/>
              <a:gd name="connsiteX3" fmla="*/ 161639 w 305840"/>
              <a:gd name="connsiteY3" fmla="*/ 263689 h 274542"/>
              <a:gd name="connsiteX4" fmla="*/ 272764 w 305840"/>
              <a:gd name="connsiteY4" fmla="*/ 187489 h 274542"/>
              <a:gd name="connsiteX5" fmla="*/ 209264 w 305840"/>
              <a:gd name="connsiteY5" fmla="*/ 235114 h 274542"/>
              <a:gd name="connsiteX6" fmla="*/ 237839 w 305840"/>
              <a:gd name="connsiteY6" fmla="*/ 266864 h 274542"/>
              <a:gd name="connsiteX7" fmla="*/ 304514 w 305840"/>
              <a:gd name="connsiteY7" fmla="*/ 231939 h 274542"/>
              <a:gd name="connsiteX8" fmla="*/ 171164 w 305840"/>
              <a:gd name="connsiteY8" fmla="*/ 273214 h 274542"/>
              <a:gd name="connsiteX9" fmla="*/ 237839 w 305840"/>
              <a:gd name="connsiteY9" fmla="*/ 171614 h 274542"/>
              <a:gd name="connsiteX10" fmla="*/ 104489 w 305840"/>
              <a:gd name="connsiteY10" fmla="*/ 187489 h 274542"/>
              <a:gd name="connsiteX11" fmla="*/ 91789 w 305840"/>
              <a:gd name="connsiteY11" fmla="*/ 164 h 274542"/>
              <a:gd name="connsiteX12" fmla="*/ 88614 w 305840"/>
              <a:gd name="connsiteY12" fmla="*/ 155739 h 274542"/>
              <a:gd name="connsiteX13" fmla="*/ 2889 w 305840"/>
              <a:gd name="connsiteY13" fmla="*/ 231939 h 27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5840" h="274542">
                <a:moveTo>
                  <a:pt x="2889" y="231939"/>
                </a:moveTo>
                <a:cubicBezTo>
                  <a:pt x="23526" y="231410"/>
                  <a:pt x="187568" y="159972"/>
                  <a:pt x="212439" y="152564"/>
                </a:cubicBezTo>
                <a:cubicBezTo>
                  <a:pt x="237310" y="145156"/>
                  <a:pt x="160581" y="168968"/>
                  <a:pt x="152114" y="187489"/>
                </a:cubicBezTo>
                <a:cubicBezTo>
                  <a:pt x="143647" y="206010"/>
                  <a:pt x="141531" y="263689"/>
                  <a:pt x="161639" y="263689"/>
                </a:cubicBezTo>
                <a:cubicBezTo>
                  <a:pt x="181747" y="263689"/>
                  <a:pt x="264827" y="192251"/>
                  <a:pt x="272764" y="187489"/>
                </a:cubicBezTo>
                <a:cubicBezTo>
                  <a:pt x="280702" y="182726"/>
                  <a:pt x="215085" y="221885"/>
                  <a:pt x="209264" y="235114"/>
                </a:cubicBezTo>
                <a:cubicBezTo>
                  <a:pt x="203443" y="248343"/>
                  <a:pt x="221964" y="267393"/>
                  <a:pt x="237839" y="266864"/>
                </a:cubicBezTo>
                <a:cubicBezTo>
                  <a:pt x="253714" y="266335"/>
                  <a:pt x="315626" y="230881"/>
                  <a:pt x="304514" y="231939"/>
                </a:cubicBezTo>
                <a:cubicBezTo>
                  <a:pt x="293402" y="232997"/>
                  <a:pt x="182276" y="283268"/>
                  <a:pt x="171164" y="273214"/>
                </a:cubicBezTo>
                <a:cubicBezTo>
                  <a:pt x="160052" y="263160"/>
                  <a:pt x="248952" y="185901"/>
                  <a:pt x="237839" y="171614"/>
                </a:cubicBezTo>
                <a:cubicBezTo>
                  <a:pt x="226727" y="157326"/>
                  <a:pt x="128831" y="216064"/>
                  <a:pt x="104489" y="187489"/>
                </a:cubicBezTo>
                <a:cubicBezTo>
                  <a:pt x="80147" y="158914"/>
                  <a:pt x="94435" y="5456"/>
                  <a:pt x="91789" y="164"/>
                </a:cubicBezTo>
                <a:cubicBezTo>
                  <a:pt x="89143" y="-5128"/>
                  <a:pt x="98668" y="118697"/>
                  <a:pt x="88614" y="155739"/>
                </a:cubicBezTo>
                <a:cubicBezTo>
                  <a:pt x="78560" y="192781"/>
                  <a:pt x="-17748" y="232468"/>
                  <a:pt x="2889" y="2319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C35598B0-7355-D48C-8D88-36AB26AB8385}"/>
              </a:ext>
            </a:extLst>
          </p:cNvPr>
          <p:cNvSpPr/>
          <p:nvPr/>
        </p:nvSpPr>
        <p:spPr>
          <a:xfrm>
            <a:off x="7226731" y="5047581"/>
            <a:ext cx="537210" cy="437258"/>
          </a:xfrm>
          <a:custGeom>
            <a:avLst/>
            <a:gdLst>
              <a:gd name="connsiteX0" fmla="*/ 9094 w 537210"/>
              <a:gd name="connsiteY0" fmla="*/ 435644 h 437258"/>
              <a:gd name="connsiteX1" fmla="*/ 536144 w 537210"/>
              <a:gd name="connsiteY1" fmla="*/ 429294 h 437258"/>
              <a:gd name="connsiteX2" fmla="*/ 145619 w 537210"/>
              <a:gd name="connsiteY2" fmla="*/ 410244 h 437258"/>
              <a:gd name="connsiteX3" fmla="*/ 145619 w 537210"/>
              <a:gd name="connsiteY3" fmla="*/ 289594 h 437258"/>
              <a:gd name="connsiteX4" fmla="*/ 63069 w 537210"/>
              <a:gd name="connsiteY4" fmla="*/ 669 h 437258"/>
              <a:gd name="connsiteX5" fmla="*/ 129744 w 537210"/>
              <a:gd name="connsiteY5" fmla="*/ 378494 h 437258"/>
              <a:gd name="connsiteX6" fmla="*/ 142444 w 537210"/>
              <a:gd name="connsiteY6" fmla="*/ 403894 h 437258"/>
              <a:gd name="connsiteX7" fmla="*/ 199594 w 537210"/>
              <a:gd name="connsiteY7" fmla="*/ 400719 h 437258"/>
              <a:gd name="connsiteX8" fmla="*/ 9094 w 537210"/>
              <a:gd name="connsiteY8" fmla="*/ 435644 h 43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210" h="437258">
                <a:moveTo>
                  <a:pt x="9094" y="435644"/>
                </a:moveTo>
                <a:cubicBezTo>
                  <a:pt x="65185" y="440406"/>
                  <a:pt x="513390" y="433527"/>
                  <a:pt x="536144" y="429294"/>
                </a:cubicBezTo>
                <a:cubicBezTo>
                  <a:pt x="558898" y="425061"/>
                  <a:pt x="210706" y="433527"/>
                  <a:pt x="145619" y="410244"/>
                </a:cubicBezTo>
                <a:cubicBezTo>
                  <a:pt x="80532" y="386961"/>
                  <a:pt x="159377" y="357856"/>
                  <a:pt x="145619" y="289594"/>
                </a:cubicBezTo>
                <a:cubicBezTo>
                  <a:pt x="131861" y="221332"/>
                  <a:pt x="65715" y="-14148"/>
                  <a:pt x="63069" y="669"/>
                </a:cubicBezTo>
                <a:cubicBezTo>
                  <a:pt x="60423" y="15486"/>
                  <a:pt x="116515" y="311290"/>
                  <a:pt x="129744" y="378494"/>
                </a:cubicBezTo>
                <a:cubicBezTo>
                  <a:pt x="142973" y="445698"/>
                  <a:pt x="130802" y="400190"/>
                  <a:pt x="142444" y="403894"/>
                </a:cubicBezTo>
                <a:cubicBezTo>
                  <a:pt x="154086" y="407598"/>
                  <a:pt x="225523" y="397544"/>
                  <a:pt x="199594" y="400719"/>
                </a:cubicBezTo>
                <a:cubicBezTo>
                  <a:pt x="173665" y="403894"/>
                  <a:pt x="-46997" y="430882"/>
                  <a:pt x="9094" y="4356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9BA4A475-45B8-60D9-F19B-786694532A4E}"/>
              </a:ext>
            </a:extLst>
          </p:cNvPr>
          <p:cNvSpPr/>
          <p:nvPr/>
        </p:nvSpPr>
        <p:spPr>
          <a:xfrm>
            <a:off x="6805940" y="5278444"/>
            <a:ext cx="274642" cy="162009"/>
          </a:xfrm>
          <a:custGeom>
            <a:avLst/>
            <a:gdLst>
              <a:gd name="connsiteX0" fmla="*/ 1260 w 274642"/>
              <a:gd name="connsiteY0" fmla="*/ 157156 h 162009"/>
              <a:gd name="connsiteX1" fmla="*/ 255260 w 274642"/>
              <a:gd name="connsiteY1" fmla="*/ 1581 h 162009"/>
              <a:gd name="connsiteX2" fmla="*/ 175885 w 274642"/>
              <a:gd name="connsiteY2" fmla="*/ 80956 h 162009"/>
              <a:gd name="connsiteX3" fmla="*/ 160010 w 274642"/>
              <a:gd name="connsiteY3" fmla="*/ 150806 h 162009"/>
              <a:gd name="connsiteX4" fmla="*/ 233035 w 274642"/>
              <a:gd name="connsiteY4" fmla="*/ 134931 h 162009"/>
              <a:gd name="connsiteX5" fmla="*/ 252085 w 274642"/>
              <a:gd name="connsiteY5" fmla="*/ 157156 h 162009"/>
              <a:gd name="connsiteX6" fmla="*/ 271135 w 274642"/>
              <a:gd name="connsiteY6" fmla="*/ 141281 h 162009"/>
              <a:gd name="connsiteX7" fmla="*/ 175885 w 274642"/>
              <a:gd name="connsiteY7" fmla="*/ 157156 h 162009"/>
              <a:gd name="connsiteX8" fmla="*/ 156835 w 274642"/>
              <a:gd name="connsiteY8" fmla="*/ 39681 h 162009"/>
              <a:gd name="connsiteX9" fmla="*/ 1260 w 274642"/>
              <a:gd name="connsiteY9" fmla="*/ 157156 h 1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642" h="162009">
                <a:moveTo>
                  <a:pt x="1260" y="157156"/>
                </a:moveTo>
                <a:cubicBezTo>
                  <a:pt x="17664" y="150806"/>
                  <a:pt x="226156" y="14281"/>
                  <a:pt x="255260" y="1581"/>
                </a:cubicBezTo>
                <a:cubicBezTo>
                  <a:pt x="284364" y="-11119"/>
                  <a:pt x="191760" y="56085"/>
                  <a:pt x="175885" y="80956"/>
                </a:cubicBezTo>
                <a:cubicBezTo>
                  <a:pt x="160010" y="105827"/>
                  <a:pt x="150485" y="141810"/>
                  <a:pt x="160010" y="150806"/>
                </a:cubicBezTo>
                <a:cubicBezTo>
                  <a:pt x="169535" y="159802"/>
                  <a:pt x="217689" y="133873"/>
                  <a:pt x="233035" y="134931"/>
                </a:cubicBezTo>
                <a:cubicBezTo>
                  <a:pt x="248381" y="135989"/>
                  <a:pt x="245735" y="156098"/>
                  <a:pt x="252085" y="157156"/>
                </a:cubicBezTo>
                <a:cubicBezTo>
                  <a:pt x="258435" y="158214"/>
                  <a:pt x="283835" y="141281"/>
                  <a:pt x="271135" y="141281"/>
                </a:cubicBezTo>
                <a:cubicBezTo>
                  <a:pt x="258435" y="141281"/>
                  <a:pt x="194935" y="174089"/>
                  <a:pt x="175885" y="157156"/>
                </a:cubicBezTo>
                <a:cubicBezTo>
                  <a:pt x="156835" y="140223"/>
                  <a:pt x="180118" y="42856"/>
                  <a:pt x="156835" y="39681"/>
                </a:cubicBezTo>
                <a:cubicBezTo>
                  <a:pt x="133552" y="36506"/>
                  <a:pt x="-15144" y="163506"/>
                  <a:pt x="1260" y="1571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8F06EABD-880F-20D6-2C6F-C288B3D8AEAF}"/>
              </a:ext>
            </a:extLst>
          </p:cNvPr>
          <p:cNvSpPr/>
          <p:nvPr/>
        </p:nvSpPr>
        <p:spPr>
          <a:xfrm>
            <a:off x="7051226" y="5370922"/>
            <a:ext cx="412969" cy="350441"/>
          </a:xfrm>
          <a:custGeom>
            <a:avLst/>
            <a:gdLst>
              <a:gd name="connsiteX0" fmla="*/ 449 w 412969"/>
              <a:gd name="connsiteY0" fmla="*/ 144053 h 350441"/>
              <a:gd name="connsiteX1" fmla="*/ 121099 w 412969"/>
              <a:gd name="connsiteY1" fmla="*/ 1178 h 350441"/>
              <a:gd name="connsiteX2" fmla="*/ 76649 w 412969"/>
              <a:gd name="connsiteY2" fmla="*/ 80553 h 350441"/>
              <a:gd name="connsiteX3" fmla="*/ 117924 w 412969"/>
              <a:gd name="connsiteY3" fmla="*/ 159928 h 350441"/>
              <a:gd name="connsiteX4" fmla="*/ 187774 w 412969"/>
              <a:gd name="connsiteY4" fmla="*/ 102778 h 350441"/>
              <a:gd name="connsiteX5" fmla="*/ 162374 w 412969"/>
              <a:gd name="connsiteY5" fmla="*/ 178978 h 350441"/>
              <a:gd name="connsiteX6" fmla="*/ 251274 w 412969"/>
              <a:gd name="connsiteY6" fmla="*/ 140878 h 350441"/>
              <a:gd name="connsiteX7" fmla="*/ 219524 w 412969"/>
              <a:gd name="connsiteY7" fmla="*/ 267878 h 350441"/>
              <a:gd name="connsiteX8" fmla="*/ 410024 w 412969"/>
              <a:gd name="connsiteY8" fmla="*/ 131353 h 350441"/>
              <a:gd name="connsiteX9" fmla="*/ 336999 w 412969"/>
              <a:gd name="connsiteY9" fmla="*/ 185328 h 350441"/>
              <a:gd name="connsiteX10" fmla="*/ 359224 w 412969"/>
              <a:gd name="connsiteY10" fmla="*/ 350428 h 350441"/>
              <a:gd name="connsiteX11" fmla="*/ 330649 w 412969"/>
              <a:gd name="connsiteY11" fmla="*/ 194853 h 350441"/>
              <a:gd name="connsiteX12" fmla="*/ 219524 w 412969"/>
              <a:gd name="connsiteY12" fmla="*/ 213903 h 350441"/>
              <a:gd name="connsiteX13" fmla="*/ 165549 w 412969"/>
              <a:gd name="connsiteY13" fmla="*/ 153578 h 350441"/>
              <a:gd name="connsiteX14" fmla="*/ 136974 w 412969"/>
              <a:gd name="connsiteY14" fmla="*/ 105953 h 350441"/>
              <a:gd name="connsiteX15" fmla="*/ 92524 w 412969"/>
              <a:gd name="connsiteY15" fmla="*/ 131353 h 350441"/>
              <a:gd name="connsiteX16" fmla="*/ 175074 w 412969"/>
              <a:gd name="connsiteY16" fmla="*/ 42453 h 350441"/>
              <a:gd name="connsiteX17" fmla="*/ 73474 w 412969"/>
              <a:gd name="connsiteY17" fmla="*/ 125003 h 350441"/>
              <a:gd name="connsiteX18" fmla="*/ 79824 w 412969"/>
              <a:gd name="connsiteY18" fmla="*/ 58328 h 350441"/>
              <a:gd name="connsiteX19" fmla="*/ 449 w 412969"/>
              <a:gd name="connsiteY19" fmla="*/ 144053 h 35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969" h="350441">
                <a:moveTo>
                  <a:pt x="449" y="144053"/>
                </a:moveTo>
                <a:cubicBezTo>
                  <a:pt x="7328" y="134528"/>
                  <a:pt x="108399" y="11761"/>
                  <a:pt x="121099" y="1178"/>
                </a:cubicBezTo>
                <a:cubicBezTo>
                  <a:pt x="133799" y="-9405"/>
                  <a:pt x="77178" y="54095"/>
                  <a:pt x="76649" y="80553"/>
                </a:cubicBezTo>
                <a:cubicBezTo>
                  <a:pt x="76120" y="107011"/>
                  <a:pt x="99403" y="156224"/>
                  <a:pt x="117924" y="159928"/>
                </a:cubicBezTo>
                <a:cubicBezTo>
                  <a:pt x="136445" y="163632"/>
                  <a:pt x="180366" y="99603"/>
                  <a:pt x="187774" y="102778"/>
                </a:cubicBezTo>
                <a:cubicBezTo>
                  <a:pt x="195182" y="105953"/>
                  <a:pt x="151791" y="172628"/>
                  <a:pt x="162374" y="178978"/>
                </a:cubicBezTo>
                <a:cubicBezTo>
                  <a:pt x="172957" y="185328"/>
                  <a:pt x="241749" y="126061"/>
                  <a:pt x="251274" y="140878"/>
                </a:cubicBezTo>
                <a:cubicBezTo>
                  <a:pt x="260799" y="155695"/>
                  <a:pt x="193066" y="269466"/>
                  <a:pt x="219524" y="267878"/>
                </a:cubicBezTo>
                <a:cubicBezTo>
                  <a:pt x="245982" y="266291"/>
                  <a:pt x="390445" y="145111"/>
                  <a:pt x="410024" y="131353"/>
                </a:cubicBezTo>
                <a:cubicBezTo>
                  <a:pt x="429603" y="117595"/>
                  <a:pt x="345466" y="148816"/>
                  <a:pt x="336999" y="185328"/>
                </a:cubicBezTo>
                <a:cubicBezTo>
                  <a:pt x="328532" y="221841"/>
                  <a:pt x="360282" y="348840"/>
                  <a:pt x="359224" y="350428"/>
                </a:cubicBezTo>
                <a:cubicBezTo>
                  <a:pt x="358166" y="352016"/>
                  <a:pt x="353932" y="217607"/>
                  <a:pt x="330649" y="194853"/>
                </a:cubicBezTo>
                <a:cubicBezTo>
                  <a:pt x="307366" y="172099"/>
                  <a:pt x="247041" y="220782"/>
                  <a:pt x="219524" y="213903"/>
                </a:cubicBezTo>
                <a:cubicBezTo>
                  <a:pt x="192007" y="207024"/>
                  <a:pt x="179307" y="171570"/>
                  <a:pt x="165549" y="153578"/>
                </a:cubicBezTo>
                <a:cubicBezTo>
                  <a:pt x="151791" y="135586"/>
                  <a:pt x="149145" y="109657"/>
                  <a:pt x="136974" y="105953"/>
                </a:cubicBezTo>
                <a:cubicBezTo>
                  <a:pt x="124803" y="102249"/>
                  <a:pt x="86174" y="141936"/>
                  <a:pt x="92524" y="131353"/>
                </a:cubicBezTo>
                <a:cubicBezTo>
                  <a:pt x="98874" y="120770"/>
                  <a:pt x="178249" y="43511"/>
                  <a:pt x="175074" y="42453"/>
                </a:cubicBezTo>
                <a:cubicBezTo>
                  <a:pt x="171899" y="41395"/>
                  <a:pt x="89349" y="122357"/>
                  <a:pt x="73474" y="125003"/>
                </a:cubicBezTo>
                <a:cubicBezTo>
                  <a:pt x="57599" y="127649"/>
                  <a:pt x="91995" y="54095"/>
                  <a:pt x="79824" y="58328"/>
                </a:cubicBezTo>
                <a:cubicBezTo>
                  <a:pt x="67653" y="62561"/>
                  <a:pt x="-6430" y="153578"/>
                  <a:pt x="449" y="1440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566A4AFB-E55E-296B-FE3C-BB30035E20AA}"/>
              </a:ext>
            </a:extLst>
          </p:cNvPr>
          <p:cNvSpPr/>
          <p:nvPr/>
        </p:nvSpPr>
        <p:spPr>
          <a:xfrm>
            <a:off x="7153529" y="4938153"/>
            <a:ext cx="437158" cy="457602"/>
          </a:xfrm>
          <a:custGeom>
            <a:avLst/>
            <a:gdLst>
              <a:gd name="connsiteX0" fmla="*/ 12446 w 437158"/>
              <a:gd name="connsiteY0" fmla="*/ 5322 h 457602"/>
              <a:gd name="connsiteX1" fmla="*/ 56896 w 437158"/>
              <a:gd name="connsiteY1" fmla="*/ 30722 h 457602"/>
              <a:gd name="connsiteX2" fmla="*/ 431546 w 437158"/>
              <a:gd name="connsiteY2" fmla="*/ 221222 h 457602"/>
              <a:gd name="connsiteX3" fmla="*/ 285496 w 437158"/>
              <a:gd name="connsiteY3" fmla="*/ 240272 h 457602"/>
              <a:gd name="connsiteX4" fmla="*/ 333121 w 437158"/>
              <a:gd name="connsiteY4" fmla="*/ 259322 h 457602"/>
              <a:gd name="connsiteX5" fmla="*/ 415671 w 437158"/>
              <a:gd name="connsiteY5" fmla="*/ 392672 h 457602"/>
              <a:gd name="connsiteX6" fmla="*/ 285496 w 437158"/>
              <a:gd name="connsiteY6" fmla="*/ 452997 h 457602"/>
              <a:gd name="connsiteX7" fmla="*/ 317246 w 437158"/>
              <a:gd name="connsiteY7" fmla="*/ 446647 h 457602"/>
              <a:gd name="connsiteX8" fmla="*/ 399796 w 437158"/>
              <a:gd name="connsiteY8" fmla="*/ 392672 h 457602"/>
              <a:gd name="connsiteX9" fmla="*/ 364871 w 437158"/>
              <a:gd name="connsiteY9" fmla="*/ 287897 h 457602"/>
              <a:gd name="connsiteX10" fmla="*/ 282321 w 437158"/>
              <a:gd name="connsiteY10" fmla="*/ 218047 h 457602"/>
              <a:gd name="connsiteX11" fmla="*/ 231521 w 437158"/>
              <a:gd name="connsiteY11" fmla="*/ 186297 h 457602"/>
              <a:gd name="connsiteX12" fmla="*/ 387096 w 437158"/>
              <a:gd name="connsiteY12" fmla="*/ 284722 h 457602"/>
              <a:gd name="connsiteX13" fmla="*/ 399796 w 437158"/>
              <a:gd name="connsiteY13" fmla="*/ 233922 h 457602"/>
              <a:gd name="connsiteX14" fmla="*/ 247396 w 437158"/>
              <a:gd name="connsiteY14" fmla="*/ 52947 h 457602"/>
              <a:gd name="connsiteX15" fmla="*/ 323596 w 437158"/>
              <a:gd name="connsiteY15" fmla="*/ 154547 h 457602"/>
              <a:gd name="connsiteX16" fmla="*/ 12446 w 437158"/>
              <a:gd name="connsiteY16" fmla="*/ 5322 h 45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7158" h="457602">
                <a:moveTo>
                  <a:pt x="12446" y="5322"/>
                </a:moveTo>
                <a:cubicBezTo>
                  <a:pt x="-32004" y="-15316"/>
                  <a:pt x="56896" y="30722"/>
                  <a:pt x="56896" y="30722"/>
                </a:cubicBezTo>
                <a:cubicBezTo>
                  <a:pt x="126746" y="66705"/>
                  <a:pt x="393446" y="186297"/>
                  <a:pt x="431546" y="221222"/>
                </a:cubicBezTo>
                <a:cubicBezTo>
                  <a:pt x="469646" y="256147"/>
                  <a:pt x="301900" y="233922"/>
                  <a:pt x="285496" y="240272"/>
                </a:cubicBezTo>
                <a:cubicBezTo>
                  <a:pt x="269092" y="246622"/>
                  <a:pt x="311425" y="233922"/>
                  <a:pt x="333121" y="259322"/>
                </a:cubicBezTo>
                <a:cubicBezTo>
                  <a:pt x="354817" y="284722"/>
                  <a:pt x="423608" y="360393"/>
                  <a:pt x="415671" y="392672"/>
                </a:cubicBezTo>
                <a:cubicBezTo>
                  <a:pt x="407734" y="424951"/>
                  <a:pt x="301900" y="444001"/>
                  <a:pt x="285496" y="452997"/>
                </a:cubicBezTo>
                <a:cubicBezTo>
                  <a:pt x="269092" y="461993"/>
                  <a:pt x="298196" y="456701"/>
                  <a:pt x="317246" y="446647"/>
                </a:cubicBezTo>
                <a:cubicBezTo>
                  <a:pt x="336296" y="436593"/>
                  <a:pt x="391858" y="419130"/>
                  <a:pt x="399796" y="392672"/>
                </a:cubicBezTo>
                <a:cubicBezTo>
                  <a:pt x="407734" y="366214"/>
                  <a:pt x="384450" y="317001"/>
                  <a:pt x="364871" y="287897"/>
                </a:cubicBezTo>
                <a:cubicBezTo>
                  <a:pt x="345292" y="258793"/>
                  <a:pt x="304546" y="234980"/>
                  <a:pt x="282321" y="218047"/>
                </a:cubicBezTo>
                <a:cubicBezTo>
                  <a:pt x="260096" y="201114"/>
                  <a:pt x="231521" y="186297"/>
                  <a:pt x="231521" y="186297"/>
                </a:cubicBezTo>
                <a:cubicBezTo>
                  <a:pt x="248983" y="197409"/>
                  <a:pt x="359050" y="276785"/>
                  <a:pt x="387096" y="284722"/>
                </a:cubicBezTo>
                <a:cubicBezTo>
                  <a:pt x="415142" y="292660"/>
                  <a:pt x="423079" y="272551"/>
                  <a:pt x="399796" y="233922"/>
                </a:cubicBezTo>
                <a:cubicBezTo>
                  <a:pt x="376513" y="195293"/>
                  <a:pt x="260096" y="66176"/>
                  <a:pt x="247396" y="52947"/>
                </a:cubicBezTo>
                <a:cubicBezTo>
                  <a:pt x="234696" y="39718"/>
                  <a:pt x="361696" y="158251"/>
                  <a:pt x="323596" y="154547"/>
                </a:cubicBezTo>
                <a:cubicBezTo>
                  <a:pt x="285496" y="150843"/>
                  <a:pt x="56896" y="25960"/>
                  <a:pt x="12446" y="53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D4B829B1-15B8-BD13-5B2C-D3AEEC7FF68D}"/>
              </a:ext>
            </a:extLst>
          </p:cNvPr>
          <p:cNvSpPr/>
          <p:nvPr/>
        </p:nvSpPr>
        <p:spPr>
          <a:xfrm>
            <a:off x="7398456" y="5519003"/>
            <a:ext cx="1303036" cy="324392"/>
          </a:xfrm>
          <a:custGeom>
            <a:avLst/>
            <a:gdLst>
              <a:gd name="connsiteX0" fmla="*/ 24694 w 1303036"/>
              <a:gd name="connsiteY0" fmla="*/ 11847 h 324392"/>
              <a:gd name="connsiteX1" fmla="*/ 94544 w 1303036"/>
              <a:gd name="connsiteY1" fmla="*/ 24547 h 324392"/>
              <a:gd name="connsiteX2" fmla="*/ 583494 w 1303036"/>
              <a:gd name="connsiteY2" fmla="*/ 180122 h 324392"/>
              <a:gd name="connsiteX3" fmla="*/ 497769 w 1303036"/>
              <a:gd name="connsiteY3" fmla="*/ 192822 h 324392"/>
              <a:gd name="connsiteX4" fmla="*/ 1272469 w 1303036"/>
              <a:gd name="connsiteY4" fmla="*/ 316647 h 324392"/>
              <a:gd name="connsiteX5" fmla="*/ 1107369 w 1303036"/>
              <a:gd name="connsiteY5" fmla="*/ 307122 h 324392"/>
              <a:gd name="connsiteX6" fmla="*/ 732719 w 1303036"/>
              <a:gd name="connsiteY6" fmla="*/ 272197 h 324392"/>
              <a:gd name="connsiteX7" fmla="*/ 999419 w 1303036"/>
              <a:gd name="connsiteY7" fmla="*/ 288072 h 324392"/>
              <a:gd name="connsiteX8" fmla="*/ 570794 w 1303036"/>
              <a:gd name="connsiteY8" fmla="*/ 161072 h 324392"/>
              <a:gd name="connsiteX9" fmla="*/ 319969 w 1303036"/>
              <a:gd name="connsiteY9" fmla="*/ 154722 h 324392"/>
              <a:gd name="connsiteX10" fmla="*/ 392994 w 1303036"/>
              <a:gd name="connsiteY10" fmla="*/ 138847 h 324392"/>
              <a:gd name="connsiteX11" fmla="*/ 24694 w 1303036"/>
              <a:gd name="connsiteY11" fmla="*/ 11847 h 32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3036" h="324392">
                <a:moveTo>
                  <a:pt x="24694" y="11847"/>
                </a:moveTo>
                <a:cubicBezTo>
                  <a:pt x="-25048" y="-7203"/>
                  <a:pt x="1411" y="-3499"/>
                  <a:pt x="94544" y="24547"/>
                </a:cubicBezTo>
                <a:cubicBezTo>
                  <a:pt x="187677" y="52593"/>
                  <a:pt x="516290" y="152076"/>
                  <a:pt x="583494" y="180122"/>
                </a:cubicBezTo>
                <a:cubicBezTo>
                  <a:pt x="650698" y="208168"/>
                  <a:pt x="382940" y="170068"/>
                  <a:pt x="497769" y="192822"/>
                </a:cubicBezTo>
                <a:cubicBezTo>
                  <a:pt x="612598" y="215576"/>
                  <a:pt x="1170869" y="297597"/>
                  <a:pt x="1272469" y="316647"/>
                </a:cubicBezTo>
                <a:cubicBezTo>
                  <a:pt x="1374069" y="335697"/>
                  <a:pt x="1197327" y="314530"/>
                  <a:pt x="1107369" y="307122"/>
                </a:cubicBezTo>
                <a:cubicBezTo>
                  <a:pt x="1017411" y="299714"/>
                  <a:pt x="750711" y="275372"/>
                  <a:pt x="732719" y="272197"/>
                </a:cubicBezTo>
                <a:cubicBezTo>
                  <a:pt x="714727" y="269022"/>
                  <a:pt x="1026406" y="306593"/>
                  <a:pt x="999419" y="288072"/>
                </a:cubicBezTo>
                <a:cubicBezTo>
                  <a:pt x="972432" y="269551"/>
                  <a:pt x="684036" y="183297"/>
                  <a:pt x="570794" y="161072"/>
                </a:cubicBezTo>
                <a:cubicBezTo>
                  <a:pt x="457552" y="138847"/>
                  <a:pt x="349602" y="158426"/>
                  <a:pt x="319969" y="154722"/>
                </a:cubicBezTo>
                <a:cubicBezTo>
                  <a:pt x="290336" y="151018"/>
                  <a:pt x="439561" y="161601"/>
                  <a:pt x="392994" y="138847"/>
                </a:cubicBezTo>
                <a:cubicBezTo>
                  <a:pt x="346427" y="116093"/>
                  <a:pt x="74436" y="30897"/>
                  <a:pt x="24694" y="118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7C364974-BD3E-943A-6891-BE9DF56BF587}"/>
              </a:ext>
            </a:extLst>
          </p:cNvPr>
          <p:cNvSpPr/>
          <p:nvPr/>
        </p:nvSpPr>
        <p:spPr>
          <a:xfrm>
            <a:off x="7446162" y="5524251"/>
            <a:ext cx="451592" cy="355890"/>
          </a:xfrm>
          <a:custGeom>
            <a:avLst/>
            <a:gdLst>
              <a:gd name="connsiteX0" fmla="*/ 2388 w 451592"/>
              <a:gd name="connsiteY0" fmla="*/ 149474 h 355890"/>
              <a:gd name="connsiteX1" fmla="*/ 253213 w 451592"/>
              <a:gd name="connsiteY1" fmla="*/ 98674 h 355890"/>
              <a:gd name="connsiteX2" fmla="*/ 199238 w 451592"/>
              <a:gd name="connsiteY2" fmla="*/ 124074 h 355890"/>
              <a:gd name="connsiteX3" fmla="*/ 278613 w 451592"/>
              <a:gd name="connsiteY3" fmla="*/ 149474 h 355890"/>
              <a:gd name="connsiteX4" fmla="*/ 297663 w 451592"/>
              <a:gd name="connsiteY4" fmla="*/ 212974 h 355890"/>
              <a:gd name="connsiteX5" fmla="*/ 310363 w 451592"/>
              <a:gd name="connsiteY5" fmla="*/ 130424 h 355890"/>
              <a:gd name="connsiteX6" fmla="*/ 424663 w 451592"/>
              <a:gd name="connsiteY6" fmla="*/ 355849 h 355890"/>
              <a:gd name="connsiteX7" fmla="*/ 399263 w 451592"/>
              <a:gd name="connsiteY7" fmla="*/ 149474 h 355890"/>
              <a:gd name="connsiteX8" fmla="*/ 434188 w 451592"/>
              <a:gd name="connsiteY8" fmla="*/ 187574 h 355890"/>
              <a:gd name="connsiteX9" fmla="*/ 431013 w 451592"/>
              <a:gd name="connsiteY9" fmla="*/ 317749 h 355890"/>
              <a:gd name="connsiteX10" fmla="*/ 431013 w 451592"/>
              <a:gd name="connsiteY10" fmla="*/ 158999 h 355890"/>
              <a:gd name="connsiteX11" fmla="*/ 151613 w 451592"/>
              <a:gd name="connsiteY11" fmla="*/ 120899 h 355890"/>
              <a:gd name="connsiteX12" fmla="*/ 151613 w 451592"/>
              <a:gd name="connsiteY12" fmla="*/ 249 h 355890"/>
              <a:gd name="connsiteX13" fmla="*/ 129388 w 451592"/>
              <a:gd name="connsiteY13" fmla="*/ 89149 h 355890"/>
              <a:gd name="connsiteX14" fmla="*/ 100813 w 451592"/>
              <a:gd name="connsiteY14" fmla="*/ 82799 h 355890"/>
              <a:gd name="connsiteX15" fmla="*/ 126213 w 451592"/>
              <a:gd name="connsiteY15" fmla="*/ 114549 h 355890"/>
              <a:gd name="connsiteX16" fmla="*/ 2388 w 451592"/>
              <a:gd name="connsiteY16" fmla="*/ 149474 h 3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592" h="355890">
                <a:moveTo>
                  <a:pt x="2388" y="149474"/>
                </a:moveTo>
                <a:cubicBezTo>
                  <a:pt x="23555" y="146828"/>
                  <a:pt x="220405" y="102907"/>
                  <a:pt x="253213" y="98674"/>
                </a:cubicBezTo>
                <a:cubicBezTo>
                  <a:pt x="286021" y="94441"/>
                  <a:pt x="195005" y="115607"/>
                  <a:pt x="199238" y="124074"/>
                </a:cubicBezTo>
                <a:cubicBezTo>
                  <a:pt x="203471" y="132541"/>
                  <a:pt x="262209" y="134657"/>
                  <a:pt x="278613" y="149474"/>
                </a:cubicBezTo>
                <a:cubicBezTo>
                  <a:pt x="295017" y="164291"/>
                  <a:pt x="292371" y="216149"/>
                  <a:pt x="297663" y="212974"/>
                </a:cubicBezTo>
                <a:cubicBezTo>
                  <a:pt x="302955" y="209799"/>
                  <a:pt x="289196" y="106611"/>
                  <a:pt x="310363" y="130424"/>
                </a:cubicBezTo>
                <a:cubicBezTo>
                  <a:pt x="331530" y="154237"/>
                  <a:pt x="409846" y="352674"/>
                  <a:pt x="424663" y="355849"/>
                </a:cubicBezTo>
                <a:cubicBezTo>
                  <a:pt x="439480" y="359024"/>
                  <a:pt x="397676" y="177520"/>
                  <a:pt x="399263" y="149474"/>
                </a:cubicBezTo>
                <a:cubicBezTo>
                  <a:pt x="400850" y="121428"/>
                  <a:pt x="428896" y="159528"/>
                  <a:pt x="434188" y="187574"/>
                </a:cubicBezTo>
                <a:cubicBezTo>
                  <a:pt x="439480" y="215620"/>
                  <a:pt x="431542" y="322512"/>
                  <a:pt x="431013" y="317749"/>
                </a:cubicBezTo>
                <a:cubicBezTo>
                  <a:pt x="430484" y="312987"/>
                  <a:pt x="477580" y="191807"/>
                  <a:pt x="431013" y="158999"/>
                </a:cubicBezTo>
                <a:cubicBezTo>
                  <a:pt x="384446" y="126191"/>
                  <a:pt x="198180" y="147357"/>
                  <a:pt x="151613" y="120899"/>
                </a:cubicBezTo>
                <a:cubicBezTo>
                  <a:pt x="105046" y="94441"/>
                  <a:pt x="155317" y="5541"/>
                  <a:pt x="151613" y="249"/>
                </a:cubicBezTo>
                <a:cubicBezTo>
                  <a:pt x="147909" y="-5043"/>
                  <a:pt x="137855" y="75391"/>
                  <a:pt x="129388" y="89149"/>
                </a:cubicBezTo>
                <a:cubicBezTo>
                  <a:pt x="120921" y="102907"/>
                  <a:pt x="101342" y="78566"/>
                  <a:pt x="100813" y="82799"/>
                </a:cubicBezTo>
                <a:cubicBezTo>
                  <a:pt x="100284" y="87032"/>
                  <a:pt x="145263" y="103966"/>
                  <a:pt x="126213" y="114549"/>
                </a:cubicBezTo>
                <a:cubicBezTo>
                  <a:pt x="107163" y="125132"/>
                  <a:pt x="-18779" y="152120"/>
                  <a:pt x="2388" y="1494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56E966D3-AA1C-4479-F0D6-46D9B2D5E52E}"/>
              </a:ext>
            </a:extLst>
          </p:cNvPr>
          <p:cNvSpPr/>
          <p:nvPr/>
        </p:nvSpPr>
        <p:spPr>
          <a:xfrm>
            <a:off x="7842188" y="5656827"/>
            <a:ext cx="772787" cy="347289"/>
          </a:xfrm>
          <a:custGeom>
            <a:avLst/>
            <a:gdLst>
              <a:gd name="connsiteX0" fmla="*/ 3237 w 772787"/>
              <a:gd name="connsiteY0" fmla="*/ 213748 h 347289"/>
              <a:gd name="connsiteX1" fmla="*/ 282637 w 772787"/>
              <a:gd name="connsiteY1" fmla="*/ 77223 h 347289"/>
              <a:gd name="connsiteX2" fmla="*/ 254062 w 772787"/>
              <a:gd name="connsiteY2" fmla="*/ 99448 h 347289"/>
              <a:gd name="connsiteX3" fmla="*/ 244537 w 772787"/>
              <a:gd name="connsiteY3" fmla="*/ 201048 h 347289"/>
              <a:gd name="connsiteX4" fmla="*/ 257237 w 772787"/>
              <a:gd name="connsiteY4" fmla="*/ 89923 h 347289"/>
              <a:gd name="connsiteX5" fmla="*/ 377887 w 772787"/>
              <a:gd name="connsiteY5" fmla="*/ 261373 h 347289"/>
              <a:gd name="connsiteX6" fmla="*/ 336612 w 772787"/>
              <a:gd name="connsiteY6" fmla="*/ 131198 h 347289"/>
              <a:gd name="connsiteX7" fmla="*/ 438212 w 772787"/>
              <a:gd name="connsiteY7" fmla="*/ 286773 h 347289"/>
              <a:gd name="connsiteX8" fmla="*/ 400112 w 772787"/>
              <a:gd name="connsiteY8" fmla="*/ 147073 h 347289"/>
              <a:gd name="connsiteX9" fmla="*/ 581087 w 772787"/>
              <a:gd name="connsiteY9" fmla="*/ 347098 h 347289"/>
              <a:gd name="connsiteX10" fmla="*/ 546162 w 772787"/>
              <a:gd name="connsiteY10" fmla="*/ 185173 h 347289"/>
              <a:gd name="connsiteX11" fmla="*/ 622362 w 772787"/>
              <a:gd name="connsiteY11" fmla="*/ 261373 h 347289"/>
              <a:gd name="connsiteX12" fmla="*/ 771587 w 772787"/>
              <a:gd name="connsiteY12" fmla="*/ 213748 h 347289"/>
              <a:gd name="connsiteX13" fmla="*/ 533462 w 772787"/>
              <a:gd name="connsiteY13" fmla="*/ 258198 h 347289"/>
              <a:gd name="connsiteX14" fmla="*/ 327087 w 772787"/>
              <a:gd name="connsiteY14" fmla="*/ 83573 h 347289"/>
              <a:gd name="connsiteX15" fmla="*/ 155637 w 772787"/>
              <a:gd name="connsiteY15" fmla="*/ 124848 h 347289"/>
              <a:gd name="connsiteX16" fmla="*/ 117537 w 772787"/>
              <a:gd name="connsiteY16" fmla="*/ 93098 h 347289"/>
              <a:gd name="connsiteX17" fmla="*/ 123887 w 772787"/>
              <a:gd name="connsiteY17" fmla="*/ 1023 h 347289"/>
              <a:gd name="connsiteX18" fmla="*/ 130237 w 772787"/>
              <a:gd name="connsiteY18" fmla="*/ 159773 h 347289"/>
              <a:gd name="connsiteX19" fmla="*/ 3237 w 772787"/>
              <a:gd name="connsiteY19" fmla="*/ 213748 h 34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2787" h="347289">
                <a:moveTo>
                  <a:pt x="3237" y="213748"/>
                </a:moveTo>
                <a:cubicBezTo>
                  <a:pt x="28637" y="199990"/>
                  <a:pt x="240833" y="96273"/>
                  <a:pt x="282637" y="77223"/>
                </a:cubicBezTo>
                <a:cubicBezTo>
                  <a:pt x="324441" y="58173"/>
                  <a:pt x="260412" y="78811"/>
                  <a:pt x="254062" y="99448"/>
                </a:cubicBezTo>
                <a:cubicBezTo>
                  <a:pt x="247712" y="120085"/>
                  <a:pt x="244008" y="202635"/>
                  <a:pt x="244537" y="201048"/>
                </a:cubicBezTo>
                <a:cubicBezTo>
                  <a:pt x="245066" y="199461"/>
                  <a:pt x="235012" y="79869"/>
                  <a:pt x="257237" y="89923"/>
                </a:cubicBezTo>
                <a:cubicBezTo>
                  <a:pt x="279462" y="99977"/>
                  <a:pt x="364658" y="254494"/>
                  <a:pt x="377887" y="261373"/>
                </a:cubicBezTo>
                <a:cubicBezTo>
                  <a:pt x="391116" y="268252"/>
                  <a:pt x="326558" y="126965"/>
                  <a:pt x="336612" y="131198"/>
                </a:cubicBezTo>
                <a:cubicBezTo>
                  <a:pt x="346666" y="135431"/>
                  <a:pt x="427629" y="284127"/>
                  <a:pt x="438212" y="286773"/>
                </a:cubicBezTo>
                <a:cubicBezTo>
                  <a:pt x="448795" y="289419"/>
                  <a:pt x="376300" y="137019"/>
                  <a:pt x="400112" y="147073"/>
                </a:cubicBezTo>
                <a:cubicBezTo>
                  <a:pt x="423924" y="157127"/>
                  <a:pt x="556745" y="340748"/>
                  <a:pt x="581087" y="347098"/>
                </a:cubicBezTo>
                <a:cubicBezTo>
                  <a:pt x="605429" y="353448"/>
                  <a:pt x="539283" y="199460"/>
                  <a:pt x="546162" y="185173"/>
                </a:cubicBezTo>
                <a:cubicBezTo>
                  <a:pt x="553041" y="170885"/>
                  <a:pt x="584791" y="256611"/>
                  <a:pt x="622362" y="261373"/>
                </a:cubicBezTo>
                <a:cubicBezTo>
                  <a:pt x="659933" y="266135"/>
                  <a:pt x="786404" y="214277"/>
                  <a:pt x="771587" y="213748"/>
                </a:cubicBezTo>
                <a:cubicBezTo>
                  <a:pt x="756770" y="213219"/>
                  <a:pt x="607545" y="279894"/>
                  <a:pt x="533462" y="258198"/>
                </a:cubicBezTo>
                <a:cubicBezTo>
                  <a:pt x="459379" y="236502"/>
                  <a:pt x="390058" y="105798"/>
                  <a:pt x="327087" y="83573"/>
                </a:cubicBezTo>
                <a:cubicBezTo>
                  <a:pt x="264116" y="61348"/>
                  <a:pt x="190562" y="123260"/>
                  <a:pt x="155637" y="124848"/>
                </a:cubicBezTo>
                <a:cubicBezTo>
                  <a:pt x="120712" y="126436"/>
                  <a:pt x="122829" y="113735"/>
                  <a:pt x="117537" y="93098"/>
                </a:cubicBezTo>
                <a:cubicBezTo>
                  <a:pt x="112245" y="72461"/>
                  <a:pt x="121770" y="-10089"/>
                  <a:pt x="123887" y="1023"/>
                </a:cubicBezTo>
                <a:cubicBezTo>
                  <a:pt x="126004" y="12135"/>
                  <a:pt x="150875" y="125906"/>
                  <a:pt x="130237" y="159773"/>
                </a:cubicBezTo>
                <a:cubicBezTo>
                  <a:pt x="109600" y="193640"/>
                  <a:pt x="-22163" y="227506"/>
                  <a:pt x="3237" y="2137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18784581-A4ED-3AC7-714C-B65FCD91E87E}"/>
              </a:ext>
            </a:extLst>
          </p:cNvPr>
          <p:cNvSpPr/>
          <p:nvPr/>
        </p:nvSpPr>
        <p:spPr>
          <a:xfrm>
            <a:off x="5444820" y="4763251"/>
            <a:ext cx="416295" cy="611885"/>
          </a:xfrm>
          <a:custGeom>
            <a:avLst/>
            <a:gdLst>
              <a:gd name="connsiteX0" fmla="*/ 416230 w 416295"/>
              <a:gd name="connsiteY0" fmla="*/ 8774 h 611885"/>
              <a:gd name="connsiteX1" fmla="*/ 114605 w 416295"/>
              <a:gd name="connsiteY1" fmla="*/ 151649 h 611885"/>
              <a:gd name="connsiteX2" fmla="*/ 140005 w 416295"/>
              <a:gd name="connsiteY2" fmla="*/ 138949 h 611885"/>
              <a:gd name="connsiteX3" fmla="*/ 305 w 416295"/>
              <a:gd name="connsiteY3" fmla="*/ 459624 h 611885"/>
              <a:gd name="connsiteX4" fmla="*/ 101905 w 416295"/>
              <a:gd name="connsiteY4" fmla="*/ 278649 h 611885"/>
              <a:gd name="connsiteX5" fmla="*/ 79680 w 416295"/>
              <a:gd name="connsiteY5" fmla="*/ 440574 h 611885"/>
              <a:gd name="connsiteX6" fmla="*/ 82855 w 416295"/>
              <a:gd name="connsiteY6" fmla="*/ 608849 h 611885"/>
              <a:gd name="connsiteX7" fmla="*/ 114605 w 416295"/>
              <a:gd name="connsiteY7" fmla="*/ 526299 h 611885"/>
              <a:gd name="connsiteX8" fmla="*/ 235255 w 416295"/>
              <a:gd name="connsiteY8" fmla="*/ 253249 h 611885"/>
              <a:gd name="connsiteX9" fmla="*/ 387655 w 416295"/>
              <a:gd name="connsiteY9" fmla="*/ 157999 h 611885"/>
              <a:gd name="connsiteX10" fmla="*/ 168580 w 416295"/>
              <a:gd name="connsiteY10" fmla="*/ 313574 h 611885"/>
              <a:gd name="connsiteX11" fmla="*/ 209855 w 416295"/>
              <a:gd name="connsiteY11" fmla="*/ 300874 h 611885"/>
              <a:gd name="connsiteX12" fmla="*/ 133655 w 416295"/>
              <a:gd name="connsiteY12" fmla="*/ 450099 h 611885"/>
              <a:gd name="connsiteX13" fmla="*/ 140005 w 416295"/>
              <a:gd name="connsiteY13" fmla="*/ 424699 h 611885"/>
              <a:gd name="connsiteX14" fmla="*/ 117780 w 416295"/>
              <a:gd name="connsiteY14" fmla="*/ 478674 h 611885"/>
              <a:gd name="connsiteX15" fmla="*/ 76505 w 416295"/>
              <a:gd name="connsiteY15" fmla="*/ 561224 h 611885"/>
              <a:gd name="connsiteX16" fmla="*/ 57455 w 416295"/>
              <a:gd name="connsiteY16" fmla="*/ 358024 h 611885"/>
              <a:gd name="connsiteX17" fmla="*/ 117780 w 416295"/>
              <a:gd name="connsiteY17" fmla="*/ 186574 h 611885"/>
              <a:gd name="connsiteX18" fmla="*/ 267005 w 416295"/>
              <a:gd name="connsiteY18" fmla="*/ 2424 h 611885"/>
              <a:gd name="connsiteX19" fmla="*/ 143180 w 416295"/>
              <a:gd name="connsiteY19" fmla="*/ 78624 h 611885"/>
              <a:gd name="connsiteX20" fmla="*/ 416230 w 416295"/>
              <a:gd name="connsiteY20" fmla="*/ 8774 h 61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295" h="611885">
                <a:moveTo>
                  <a:pt x="416230" y="8774"/>
                </a:moveTo>
                <a:cubicBezTo>
                  <a:pt x="411468" y="20945"/>
                  <a:pt x="160642" y="129953"/>
                  <a:pt x="114605" y="151649"/>
                </a:cubicBezTo>
                <a:cubicBezTo>
                  <a:pt x="68567" y="173345"/>
                  <a:pt x="159055" y="87620"/>
                  <a:pt x="140005" y="138949"/>
                </a:cubicBezTo>
                <a:cubicBezTo>
                  <a:pt x="120955" y="190278"/>
                  <a:pt x="6655" y="436341"/>
                  <a:pt x="305" y="459624"/>
                </a:cubicBezTo>
                <a:cubicBezTo>
                  <a:pt x="-6045" y="482907"/>
                  <a:pt x="88676" y="281824"/>
                  <a:pt x="101905" y="278649"/>
                </a:cubicBezTo>
                <a:cubicBezTo>
                  <a:pt x="115134" y="275474"/>
                  <a:pt x="82855" y="385541"/>
                  <a:pt x="79680" y="440574"/>
                </a:cubicBezTo>
                <a:cubicBezTo>
                  <a:pt x="76505" y="495607"/>
                  <a:pt x="77034" y="594562"/>
                  <a:pt x="82855" y="608849"/>
                </a:cubicBezTo>
                <a:cubicBezTo>
                  <a:pt x="88676" y="623136"/>
                  <a:pt x="89205" y="585566"/>
                  <a:pt x="114605" y="526299"/>
                </a:cubicBezTo>
                <a:cubicBezTo>
                  <a:pt x="140005" y="467032"/>
                  <a:pt x="189747" y="314632"/>
                  <a:pt x="235255" y="253249"/>
                </a:cubicBezTo>
                <a:cubicBezTo>
                  <a:pt x="280763" y="191866"/>
                  <a:pt x="398767" y="147945"/>
                  <a:pt x="387655" y="157999"/>
                </a:cubicBezTo>
                <a:cubicBezTo>
                  <a:pt x="376543" y="168053"/>
                  <a:pt x="198213" y="289762"/>
                  <a:pt x="168580" y="313574"/>
                </a:cubicBezTo>
                <a:cubicBezTo>
                  <a:pt x="138947" y="337386"/>
                  <a:pt x="215676" y="278120"/>
                  <a:pt x="209855" y="300874"/>
                </a:cubicBezTo>
                <a:cubicBezTo>
                  <a:pt x="204034" y="323628"/>
                  <a:pt x="133655" y="450099"/>
                  <a:pt x="133655" y="450099"/>
                </a:cubicBezTo>
                <a:cubicBezTo>
                  <a:pt x="122013" y="470736"/>
                  <a:pt x="142651" y="419937"/>
                  <a:pt x="140005" y="424699"/>
                </a:cubicBezTo>
                <a:cubicBezTo>
                  <a:pt x="137359" y="429461"/>
                  <a:pt x="128363" y="455920"/>
                  <a:pt x="117780" y="478674"/>
                </a:cubicBezTo>
                <a:cubicBezTo>
                  <a:pt x="107197" y="501428"/>
                  <a:pt x="86559" y="581332"/>
                  <a:pt x="76505" y="561224"/>
                </a:cubicBezTo>
                <a:cubicBezTo>
                  <a:pt x="66451" y="541116"/>
                  <a:pt x="50576" y="420466"/>
                  <a:pt x="57455" y="358024"/>
                </a:cubicBezTo>
                <a:cubicBezTo>
                  <a:pt x="64334" y="295582"/>
                  <a:pt x="82855" y="245841"/>
                  <a:pt x="117780" y="186574"/>
                </a:cubicBezTo>
                <a:cubicBezTo>
                  <a:pt x="152705" y="127307"/>
                  <a:pt x="262772" y="20416"/>
                  <a:pt x="267005" y="2424"/>
                </a:cubicBezTo>
                <a:cubicBezTo>
                  <a:pt x="271238" y="-15568"/>
                  <a:pt x="119897" y="72274"/>
                  <a:pt x="143180" y="78624"/>
                </a:cubicBezTo>
                <a:cubicBezTo>
                  <a:pt x="166463" y="84974"/>
                  <a:pt x="420992" y="-3397"/>
                  <a:pt x="416230" y="87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B043B149-64D2-B622-87DB-6810E0EB796D}"/>
              </a:ext>
            </a:extLst>
          </p:cNvPr>
          <p:cNvSpPr/>
          <p:nvPr/>
        </p:nvSpPr>
        <p:spPr>
          <a:xfrm>
            <a:off x="5880209" y="4530673"/>
            <a:ext cx="610665" cy="215952"/>
          </a:xfrm>
          <a:custGeom>
            <a:avLst/>
            <a:gdLst>
              <a:gd name="connsiteX0" fmla="*/ 111016 w 610665"/>
              <a:gd name="connsiteY0" fmla="*/ 66727 h 215952"/>
              <a:gd name="connsiteX1" fmla="*/ 599966 w 610665"/>
              <a:gd name="connsiteY1" fmla="*/ 12752 h 215952"/>
              <a:gd name="connsiteX2" fmla="*/ 444391 w 610665"/>
              <a:gd name="connsiteY2" fmla="*/ 22277 h 215952"/>
              <a:gd name="connsiteX3" fmla="*/ 396766 w 610665"/>
              <a:gd name="connsiteY3" fmla="*/ 63552 h 215952"/>
              <a:gd name="connsiteX4" fmla="*/ 422166 w 610665"/>
              <a:gd name="connsiteY4" fmla="*/ 111177 h 215952"/>
              <a:gd name="connsiteX5" fmla="*/ 523766 w 610665"/>
              <a:gd name="connsiteY5" fmla="*/ 79427 h 215952"/>
              <a:gd name="connsiteX6" fmla="*/ 577741 w 610665"/>
              <a:gd name="connsiteY6" fmla="*/ 52 h 215952"/>
              <a:gd name="connsiteX7" fmla="*/ 511066 w 610665"/>
              <a:gd name="connsiteY7" fmla="*/ 92127 h 215952"/>
              <a:gd name="connsiteX8" fmla="*/ 545991 w 610665"/>
              <a:gd name="connsiteY8" fmla="*/ 184202 h 215952"/>
              <a:gd name="connsiteX9" fmla="*/ 418991 w 610665"/>
              <a:gd name="connsiteY9" fmla="*/ 200077 h 215952"/>
              <a:gd name="connsiteX10" fmla="*/ 345966 w 610665"/>
              <a:gd name="connsiteY10" fmla="*/ 215952 h 215952"/>
              <a:gd name="connsiteX11" fmla="*/ 568216 w 610665"/>
              <a:gd name="connsiteY11" fmla="*/ 171502 h 215952"/>
              <a:gd name="connsiteX12" fmla="*/ 453916 w 610665"/>
              <a:gd name="connsiteY12" fmla="*/ 104827 h 215952"/>
              <a:gd name="connsiteX13" fmla="*/ 272941 w 610665"/>
              <a:gd name="connsiteY13" fmla="*/ 114352 h 215952"/>
              <a:gd name="connsiteX14" fmla="*/ 542816 w 610665"/>
              <a:gd name="connsiteY14" fmla="*/ 28627 h 215952"/>
              <a:gd name="connsiteX15" fmla="*/ 272941 w 610665"/>
              <a:gd name="connsiteY15" fmla="*/ 54027 h 215952"/>
              <a:gd name="connsiteX16" fmla="*/ 9416 w 610665"/>
              <a:gd name="connsiteY16" fmla="*/ 63552 h 215952"/>
              <a:gd name="connsiteX17" fmla="*/ 111016 w 610665"/>
              <a:gd name="connsiteY17" fmla="*/ 66727 h 21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0665" h="215952">
                <a:moveTo>
                  <a:pt x="111016" y="66727"/>
                </a:moveTo>
                <a:cubicBezTo>
                  <a:pt x="209441" y="58260"/>
                  <a:pt x="544404" y="20160"/>
                  <a:pt x="599966" y="12752"/>
                </a:cubicBezTo>
                <a:cubicBezTo>
                  <a:pt x="655528" y="5344"/>
                  <a:pt x="478258" y="13810"/>
                  <a:pt x="444391" y="22277"/>
                </a:cubicBezTo>
                <a:cubicBezTo>
                  <a:pt x="410524" y="30744"/>
                  <a:pt x="400470" y="48735"/>
                  <a:pt x="396766" y="63552"/>
                </a:cubicBezTo>
                <a:cubicBezTo>
                  <a:pt x="393062" y="78369"/>
                  <a:pt x="400999" y="108531"/>
                  <a:pt x="422166" y="111177"/>
                </a:cubicBezTo>
                <a:cubicBezTo>
                  <a:pt x="443333" y="113823"/>
                  <a:pt x="497837" y="97948"/>
                  <a:pt x="523766" y="79427"/>
                </a:cubicBezTo>
                <a:cubicBezTo>
                  <a:pt x="549695" y="60906"/>
                  <a:pt x="579858" y="-2065"/>
                  <a:pt x="577741" y="52"/>
                </a:cubicBezTo>
                <a:cubicBezTo>
                  <a:pt x="575624" y="2169"/>
                  <a:pt x="516358" y="61435"/>
                  <a:pt x="511066" y="92127"/>
                </a:cubicBezTo>
                <a:cubicBezTo>
                  <a:pt x="505774" y="122819"/>
                  <a:pt x="561337" y="166210"/>
                  <a:pt x="545991" y="184202"/>
                </a:cubicBezTo>
                <a:cubicBezTo>
                  <a:pt x="530645" y="202194"/>
                  <a:pt x="452328" y="194785"/>
                  <a:pt x="418991" y="200077"/>
                </a:cubicBezTo>
                <a:cubicBezTo>
                  <a:pt x="385654" y="205369"/>
                  <a:pt x="345966" y="215952"/>
                  <a:pt x="345966" y="215952"/>
                </a:cubicBezTo>
                <a:cubicBezTo>
                  <a:pt x="370837" y="211190"/>
                  <a:pt x="550224" y="190023"/>
                  <a:pt x="568216" y="171502"/>
                </a:cubicBezTo>
                <a:cubicBezTo>
                  <a:pt x="586208" y="152981"/>
                  <a:pt x="503129" y="114352"/>
                  <a:pt x="453916" y="104827"/>
                </a:cubicBezTo>
                <a:cubicBezTo>
                  <a:pt x="404703" y="95302"/>
                  <a:pt x="258124" y="127052"/>
                  <a:pt x="272941" y="114352"/>
                </a:cubicBezTo>
                <a:cubicBezTo>
                  <a:pt x="287758" y="101652"/>
                  <a:pt x="542816" y="38681"/>
                  <a:pt x="542816" y="28627"/>
                </a:cubicBezTo>
                <a:cubicBezTo>
                  <a:pt x="542816" y="18573"/>
                  <a:pt x="361841" y="48206"/>
                  <a:pt x="272941" y="54027"/>
                </a:cubicBezTo>
                <a:cubicBezTo>
                  <a:pt x="184041" y="59848"/>
                  <a:pt x="36403" y="63023"/>
                  <a:pt x="9416" y="63552"/>
                </a:cubicBezTo>
                <a:cubicBezTo>
                  <a:pt x="-17571" y="64081"/>
                  <a:pt x="12591" y="75194"/>
                  <a:pt x="111016" y="667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D659CF14-06F4-B520-D8B1-6BEB28C3535B}"/>
              </a:ext>
            </a:extLst>
          </p:cNvPr>
          <p:cNvSpPr/>
          <p:nvPr/>
        </p:nvSpPr>
        <p:spPr>
          <a:xfrm>
            <a:off x="6309798" y="4625948"/>
            <a:ext cx="716491" cy="695600"/>
          </a:xfrm>
          <a:custGeom>
            <a:avLst/>
            <a:gdLst>
              <a:gd name="connsiteX0" fmla="*/ 246577 w 716491"/>
              <a:gd name="connsiteY0" fmla="*/ 27 h 695600"/>
              <a:gd name="connsiteX1" fmla="*/ 532327 w 716491"/>
              <a:gd name="connsiteY1" fmla="*/ 241327 h 695600"/>
              <a:gd name="connsiteX2" fmla="*/ 592652 w 716491"/>
              <a:gd name="connsiteY2" fmla="*/ 422302 h 695600"/>
              <a:gd name="connsiteX3" fmla="*/ 621227 w 716491"/>
              <a:gd name="connsiteY3" fmla="*/ 371502 h 695600"/>
              <a:gd name="connsiteX4" fmla="*/ 716477 w 716491"/>
              <a:gd name="connsiteY4" fmla="*/ 695352 h 695600"/>
              <a:gd name="connsiteX5" fmla="*/ 627577 w 716491"/>
              <a:gd name="connsiteY5" fmla="*/ 422302 h 695600"/>
              <a:gd name="connsiteX6" fmla="*/ 513277 w 716491"/>
              <a:gd name="connsiteY6" fmla="*/ 266727 h 695600"/>
              <a:gd name="connsiteX7" fmla="*/ 319602 w 716491"/>
              <a:gd name="connsiteY7" fmla="*/ 200052 h 695600"/>
              <a:gd name="connsiteX8" fmla="*/ 2102 w 716491"/>
              <a:gd name="connsiteY8" fmla="*/ 174652 h 695600"/>
              <a:gd name="connsiteX9" fmla="*/ 487877 w 716491"/>
              <a:gd name="connsiteY9" fmla="*/ 228627 h 695600"/>
              <a:gd name="connsiteX10" fmla="*/ 494227 w 716491"/>
              <a:gd name="connsiteY10" fmla="*/ 225452 h 695600"/>
              <a:gd name="connsiteX11" fmla="*/ 246577 w 716491"/>
              <a:gd name="connsiteY11" fmla="*/ 27 h 6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6491" h="695600">
                <a:moveTo>
                  <a:pt x="246577" y="27"/>
                </a:moveTo>
                <a:cubicBezTo>
                  <a:pt x="252927" y="2673"/>
                  <a:pt x="474648" y="170948"/>
                  <a:pt x="532327" y="241327"/>
                </a:cubicBezTo>
                <a:cubicBezTo>
                  <a:pt x="590006" y="311706"/>
                  <a:pt x="577835" y="400606"/>
                  <a:pt x="592652" y="422302"/>
                </a:cubicBezTo>
                <a:cubicBezTo>
                  <a:pt x="607469" y="443998"/>
                  <a:pt x="600589" y="325994"/>
                  <a:pt x="621227" y="371502"/>
                </a:cubicBezTo>
                <a:cubicBezTo>
                  <a:pt x="641865" y="417010"/>
                  <a:pt x="715419" y="686885"/>
                  <a:pt x="716477" y="695352"/>
                </a:cubicBezTo>
                <a:cubicBezTo>
                  <a:pt x="717535" y="703819"/>
                  <a:pt x="661444" y="493740"/>
                  <a:pt x="627577" y="422302"/>
                </a:cubicBezTo>
                <a:cubicBezTo>
                  <a:pt x="593710" y="350865"/>
                  <a:pt x="564606" y="303769"/>
                  <a:pt x="513277" y="266727"/>
                </a:cubicBezTo>
                <a:cubicBezTo>
                  <a:pt x="461948" y="229685"/>
                  <a:pt x="404798" y="215398"/>
                  <a:pt x="319602" y="200052"/>
                </a:cubicBezTo>
                <a:cubicBezTo>
                  <a:pt x="234406" y="184706"/>
                  <a:pt x="-25944" y="169890"/>
                  <a:pt x="2102" y="174652"/>
                </a:cubicBezTo>
                <a:cubicBezTo>
                  <a:pt x="30148" y="179414"/>
                  <a:pt x="487877" y="228627"/>
                  <a:pt x="487877" y="228627"/>
                </a:cubicBezTo>
                <a:cubicBezTo>
                  <a:pt x="569898" y="237094"/>
                  <a:pt x="532327" y="265139"/>
                  <a:pt x="494227" y="225452"/>
                </a:cubicBezTo>
                <a:cubicBezTo>
                  <a:pt x="456127" y="185765"/>
                  <a:pt x="240227" y="-2619"/>
                  <a:pt x="246577" y="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DCCB2E7C-4D85-D4CA-74E7-914B9EE3235F}"/>
              </a:ext>
            </a:extLst>
          </p:cNvPr>
          <p:cNvSpPr/>
          <p:nvPr/>
        </p:nvSpPr>
        <p:spPr>
          <a:xfrm>
            <a:off x="5613040" y="4825563"/>
            <a:ext cx="810316" cy="390965"/>
          </a:xfrm>
          <a:custGeom>
            <a:avLst/>
            <a:gdLst>
              <a:gd name="connsiteX0" fmla="*/ 360 w 810316"/>
              <a:gd name="connsiteY0" fmla="*/ 108387 h 390965"/>
              <a:gd name="connsiteX1" fmla="*/ 314685 w 810316"/>
              <a:gd name="connsiteY1" fmla="*/ 63937 h 390965"/>
              <a:gd name="connsiteX2" fmla="*/ 251185 w 810316"/>
              <a:gd name="connsiteY2" fmla="*/ 184587 h 390965"/>
              <a:gd name="connsiteX3" fmla="*/ 178160 w 810316"/>
              <a:gd name="connsiteY3" fmla="*/ 279837 h 390965"/>
              <a:gd name="connsiteX4" fmla="*/ 295635 w 810316"/>
              <a:gd name="connsiteY4" fmla="*/ 273487 h 390965"/>
              <a:gd name="connsiteX5" fmla="*/ 378185 w 810316"/>
              <a:gd name="connsiteY5" fmla="*/ 270312 h 390965"/>
              <a:gd name="connsiteX6" fmla="*/ 143235 w 810316"/>
              <a:gd name="connsiteY6" fmla="*/ 298887 h 390965"/>
              <a:gd name="connsiteX7" fmla="*/ 809985 w 810316"/>
              <a:gd name="connsiteY7" fmla="*/ 390962 h 390965"/>
              <a:gd name="connsiteX8" fmla="*/ 232135 w 810316"/>
              <a:gd name="connsiteY8" fmla="*/ 302062 h 390965"/>
              <a:gd name="connsiteX9" fmla="*/ 174985 w 810316"/>
              <a:gd name="connsiteY9" fmla="*/ 267137 h 390965"/>
              <a:gd name="connsiteX10" fmla="*/ 381360 w 810316"/>
              <a:gd name="connsiteY10" fmla="*/ 149662 h 390965"/>
              <a:gd name="connsiteX11" fmla="*/ 276585 w 810316"/>
              <a:gd name="connsiteY11" fmla="*/ 171887 h 390965"/>
              <a:gd name="connsiteX12" fmla="*/ 289285 w 810316"/>
              <a:gd name="connsiteY12" fmla="*/ 89337 h 390965"/>
              <a:gd name="connsiteX13" fmla="*/ 95610 w 810316"/>
              <a:gd name="connsiteY13" fmla="*/ 32187 h 390965"/>
              <a:gd name="connsiteX14" fmla="*/ 209910 w 810316"/>
              <a:gd name="connsiteY14" fmla="*/ 437 h 390965"/>
              <a:gd name="connsiteX15" fmla="*/ 200385 w 810316"/>
              <a:gd name="connsiteY15" fmla="*/ 54412 h 390965"/>
              <a:gd name="connsiteX16" fmla="*/ 251185 w 810316"/>
              <a:gd name="connsiteY16" fmla="*/ 63937 h 390965"/>
              <a:gd name="connsiteX17" fmla="*/ 360 w 810316"/>
              <a:gd name="connsiteY17" fmla="*/ 108387 h 39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0316" h="390965">
                <a:moveTo>
                  <a:pt x="360" y="108387"/>
                </a:moveTo>
                <a:cubicBezTo>
                  <a:pt x="10943" y="108387"/>
                  <a:pt x="272881" y="51237"/>
                  <a:pt x="314685" y="63937"/>
                </a:cubicBezTo>
                <a:cubicBezTo>
                  <a:pt x="356489" y="76637"/>
                  <a:pt x="273939" y="148604"/>
                  <a:pt x="251185" y="184587"/>
                </a:cubicBezTo>
                <a:cubicBezTo>
                  <a:pt x="228431" y="220570"/>
                  <a:pt x="170752" y="265020"/>
                  <a:pt x="178160" y="279837"/>
                </a:cubicBezTo>
                <a:cubicBezTo>
                  <a:pt x="185568" y="294654"/>
                  <a:pt x="295635" y="273487"/>
                  <a:pt x="295635" y="273487"/>
                </a:cubicBezTo>
                <a:cubicBezTo>
                  <a:pt x="328972" y="271900"/>
                  <a:pt x="403585" y="266079"/>
                  <a:pt x="378185" y="270312"/>
                </a:cubicBezTo>
                <a:cubicBezTo>
                  <a:pt x="352785" y="274545"/>
                  <a:pt x="71268" y="278779"/>
                  <a:pt x="143235" y="298887"/>
                </a:cubicBezTo>
                <a:cubicBezTo>
                  <a:pt x="215202" y="318995"/>
                  <a:pt x="795168" y="390433"/>
                  <a:pt x="809985" y="390962"/>
                </a:cubicBezTo>
                <a:cubicBezTo>
                  <a:pt x="824802" y="391491"/>
                  <a:pt x="337968" y="322699"/>
                  <a:pt x="232135" y="302062"/>
                </a:cubicBezTo>
                <a:cubicBezTo>
                  <a:pt x="126302" y="281425"/>
                  <a:pt x="150114" y="292537"/>
                  <a:pt x="174985" y="267137"/>
                </a:cubicBezTo>
                <a:cubicBezTo>
                  <a:pt x="199856" y="241737"/>
                  <a:pt x="364427" y="165537"/>
                  <a:pt x="381360" y="149662"/>
                </a:cubicBezTo>
                <a:cubicBezTo>
                  <a:pt x="398293" y="133787"/>
                  <a:pt x="291931" y="181941"/>
                  <a:pt x="276585" y="171887"/>
                </a:cubicBezTo>
                <a:cubicBezTo>
                  <a:pt x="261239" y="161833"/>
                  <a:pt x="319447" y="112620"/>
                  <a:pt x="289285" y="89337"/>
                </a:cubicBezTo>
                <a:cubicBezTo>
                  <a:pt x="259123" y="66054"/>
                  <a:pt x="108839" y="47004"/>
                  <a:pt x="95610" y="32187"/>
                </a:cubicBezTo>
                <a:cubicBezTo>
                  <a:pt x="82381" y="17370"/>
                  <a:pt x="192448" y="-3267"/>
                  <a:pt x="209910" y="437"/>
                </a:cubicBezTo>
                <a:cubicBezTo>
                  <a:pt x="227372" y="4141"/>
                  <a:pt x="193506" y="43829"/>
                  <a:pt x="200385" y="54412"/>
                </a:cubicBezTo>
                <a:cubicBezTo>
                  <a:pt x="207264" y="64995"/>
                  <a:pt x="286639" y="55470"/>
                  <a:pt x="251185" y="63937"/>
                </a:cubicBezTo>
                <a:cubicBezTo>
                  <a:pt x="215731" y="72404"/>
                  <a:pt x="-10223" y="108387"/>
                  <a:pt x="360" y="1083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E03A9FEA-C97C-AF83-D213-A2B2EE4742F6}"/>
              </a:ext>
            </a:extLst>
          </p:cNvPr>
          <p:cNvSpPr/>
          <p:nvPr/>
        </p:nvSpPr>
        <p:spPr>
          <a:xfrm>
            <a:off x="5674155" y="5163460"/>
            <a:ext cx="715929" cy="117631"/>
          </a:xfrm>
          <a:custGeom>
            <a:avLst/>
            <a:gdLst>
              <a:gd name="connsiteX0" fmla="*/ 40845 w 715929"/>
              <a:gd name="connsiteY0" fmla="*/ 2265 h 117631"/>
              <a:gd name="connsiteX1" fmla="*/ 129745 w 715929"/>
              <a:gd name="connsiteY1" fmla="*/ 11790 h 117631"/>
              <a:gd name="connsiteX2" fmla="*/ 710770 w 715929"/>
              <a:gd name="connsiteY2" fmla="*/ 97515 h 117631"/>
              <a:gd name="connsiteX3" fmla="*/ 405970 w 715929"/>
              <a:gd name="connsiteY3" fmla="*/ 87990 h 117631"/>
              <a:gd name="connsiteX4" fmla="*/ 256745 w 715929"/>
              <a:gd name="connsiteY4" fmla="*/ 116565 h 117631"/>
              <a:gd name="connsiteX5" fmla="*/ 5920 w 715929"/>
              <a:gd name="connsiteY5" fmla="*/ 110215 h 117631"/>
              <a:gd name="connsiteX6" fmla="*/ 529795 w 715929"/>
              <a:gd name="connsiteY6" fmla="*/ 97515 h 117631"/>
              <a:gd name="connsiteX7" fmla="*/ 386920 w 715929"/>
              <a:gd name="connsiteY7" fmla="*/ 62590 h 117631"/>
              <a:gd name="connsiteX8" fmla="*/ 40845 w 715929"/>
              <a:gd name="connsiteY8" fmla="*/ 2265 h 11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929" h="117631">
                <a:moveTo>
                  <a:pt x="40845" y="2265"/>
                </a:moveTo>
                <a:cubicBezTo>
                  <a:pt x="-2017" y="-6202"/>
                  <a:pt x="129745" y="11790"/>
                  <a:pt x="129745" y="11790"/>
                </a:cubicBezTo>
                <a:cubicBezTo>
                  <a:pt x="241399" y="27665"/>
                  <a:pt x="664733" y="84815"/>
                  <a:pt x="710770" y="97515"/>
                </a:cubicBezTo>
                <a:cubicBezTo>
                  <a:pt x="756807" y="110215"/>
                  <a:pt x="481641" y="84815"/>
                  <a:pt x="405970" y="87990"/>
                </a:cubicBezTo>
                <a:cubicBezTo>
                  <a:pt x="330299" y="91165"/>
                  <a:pt x="323420" y="112861"/>
                  <a:pt x="256745" y="116565"/>
                </a:cubicBezTo>
                <a:cubicBezTo>
                  <a:pt x="190070" y="120269"/>
                  <a:pt x="-39588" y="113390"/>
                  <a:pt x="5920" y="110215"/>
                </a:cubicBezTo>
                <a:cubicBezTo>
                  <a:pt x="51428" y="107040"/>
                  <a:pt x="466295" y="105452"/>
                  <a:pt x="529795" y="97515"/>
                </a:cubicBezTo>
                <a:cubicBezTo>
                  <a:pt x="593295" y="89578"/>
                  <a:pt x="468412" y="77407"/>
                  <a:pt x="386920" y="62590"/>
                </a:cubicBezTo>
                <a:lnTo>
                  <a:pt x="40845" y="226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6B57B39D-A3F3-5FEC-4C97-8CE4A21AC469}"/>
              </a:ext>
            </a:extLst>
          </p:cNvPr>
          <p:cNvSpPr/>
          <p:nvPr/>
        </p:nvSpPr>
        <p:spPr>
          <a:xfrm>
            <a:off x="5613234" y="5266430"/>
            <a:ext cx="773667" cy="299411"/>
          </a:xfrm>
          <a:custGeom>
            <a:avLst/>
            <a:gdLst>
              <a:gd name="connsiteX0" fmla="*/ 771691 w 773667"/>
              <a:gd name="connsiteY0" fmla="*/ 92970 h 299411"/>
              <a:gd name="connsiteX1" fmla="*/ 524041 w 773667"/>
              <a:gd name="connsiteY1" fmla="*/ 54870 h 299411"/>
              <a:gd name="connsiteX2" fmla="*/ 31916 w 773667"/>
              <a:gd name="connsiteY2" fmla="*/ 64395 h 299411"/>
              <a:gd name="connsiteX3" fmla="*/ 209716 w 773667"/>
              <a:gd name="connsiteY3" fmla="*/ 35820 h 299411"/>
              <a:gd name="connsiteX4" fmla="*/ 166 w 773667"/>
              <a:gd name="connsiteY4" fmla="*/ 112020 h 299411"/>
              <a:gd name="connsiteX5" fmla="*/ 171616 w 773667"/>
              <a:gd name="connsiteY5" fmla="*/ 121545 h 299411"/>
              <a:gd name="connsiteX6" fmla="*/ 733591 w 773667"/>
              <a:gd name="connsiteY6" fmla="*/ 134245 h 299411"/>
              <a:gd name="connsiteX7" fmla="*/ 495466 w 773667"/>
              <a:gd name="connsiteY7" fmla="*/ 162820 h 299411"/>
              <a:gd name="connsiteX8" fmla="*/ 174791 w 773667"/>
              <a:gd name="connsiteY8" fmla="*/ 299345 h 299411"/>
              <a:gd name="connsiteX9" fmla="*/ 425616 w 773667"/>
              <a:gd name="connsiteY9" fmla="*/ 143770 h 299411"/>
              <a:gd name="connsiteX10" fmla="*/ 149391 w 773667"/>
              <a:gd name="connsiteY10" fmla="*/ 118370 h 299411"/>
              <a:gd name="connsiteX11" fmla="*/ 104941 w 773667"/>
              <a:gd name="connsiteY11" fmla="*/ 86620 h 299411"/>
              <a:gd name="connsiteX12" fmla="*/ 504991 w 773667"/>
              <a:gd name="connsiteY12" fmla="*/ 895 h 299411"/>
              <a:gd name="connsiteX13" fmla="*/ 355766 w 773667"/>
              <a:gd name="connsiteY13" fmla="*/ 42170 h 299411"/>
              <a:gd name="connsiteX14" fmla="*/ 695491 w 773667"/>
              <a:gd name="connsiteY14" fmla="*/ 48520 h 299411"/>
              <a:gd name="connsiteX15" fmla="*/ 400216 w 773667"/>
              <a:gd name="connsiteY15" fmla="*/ 48520 h 299411"/>
              <a:gd name="connsiteX16" fmla="*/ 771691 w 773667"/>
              <a:gd name="connsiteY16" fmla="*/ 92970 h 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3667" h="299411">
                <a:moveTo>
                  <a:pt x="771691" y="92970"/>
                </a:moveTo>
                <a:cubicBezTo>
                  <a:pt x="792328" y="94028"/>
                  <a:pt x="647337" y="59632"/>
                  <a:pt x="524041" y="54870"/>
                </a:cubicBezTo>
                <a:cubicBezTo>
                  <a:pt x="400745" y="50108"/>
                  <a:pt x="84303" y="67570"/>
                  <a:pt x="31916" y="64395"/>
                </a:cubicBezTo>
                <a:cubicBezTo>
                  <a:pt x="-20471" y="61220"/>
                  <a:pt x="215008" y="27883"/>
                  <a:pt x="209716" y="35820"/>
                </a:cubicBezTo>
                <a:cubicBezTo>
                  <a:pt x="204424" y="43757"/>
                  <a:pt x="6516" y="97732"/>
                  <a:pt x="166" y="112020"/>
                </a:cubicBezTo>
                <a:cubicBezTo>
                  <a:pt x="-6184" y="126308"/>
                  <a:pt x="171616" y="121545"/>
                  <a:pt x="171616" y="121545"/>
                </a:cubicBezTo>
                <a:cubicBezTo>
                  <a:pt x="293853" y="125249"/>
                  <a:pt x="679616" y="127366"/>
                  <a:pt x="733591" y="134245"/>
                </a:cubicBezTo>
                <a:cubicBezTo>
                  <a:pt x="787566" y="141124"/>
                  <a:pt x="588599" y="135303"/>
                  <a:pt x="495466" y="162820"/>
                </a:cubicBezTo>
                <a:cubicBezTo>
                  <a:pt x="402333" y="190337"/>
                  <a:pt x="186433" y="302520"/>
                  <a:pt x="174791" y="299345"/>
                </a:cubicBezTo>
                <a:cubicBezTo>
                  <a:pt x="163149" y="296170"/>
                  <a:pt x="429849" y="173932"/>
                  <a:pt x="425616" y="143770"/>
                </a:cubicBezTo>
                <a:cubicBezTo>
                  <a:pt x="421383" y="113608"/>
                  <a:pt x="202837" y="127895"/>
                  <a:pt x="149391" y="118370"/>
                </a:cubicBezTo>
                <a:cubicBezTo>
                  <a:pt x="95945" y="108845"/>
                  <a:pt x="45674" y="106199"/>
                  <a:pt x="104941" y="86620"/>
                </a:cubicBezTo>
                <a:cubicBezTo>
                  <a:pt x="164208" y="67041"/>
                  <a:pt x="463187" y="8303"/>
                  <a:pt x="504991" y="895"/>
                </a:cubicBezTo>
                <a:cubicBezTo>
                  <a:pt x="546795" y="-6513"/>
                  <a:pt x="324016" y="34233"/>
                  <a:pt x="355766" y="42170"/>
                </a:cubicBezTo>
                <a:cubicBezTo>
                  <a:pt x="387516" y="50107"/>
                  <a:pt x="688083" y="47462"/>
                  <a:pt x="695491" y="48520"/>
                </a:cubicBezTo>
                <a:cubicBezTo>
                  <a:pt x="702899" y="49578"/>
                  <a:pt x="389633" y="40583"/>
                  <a:pt x="400216" y="48520"/>
                </a:cubicBezTo>
                <a:cubicBezTo>
                  <a:pt x="410799" y="56457"/>
                  <a:pt x="751054" y="91912"/>
                  <a:pt x="771691" y="929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6FF450E9-96C7-FDFB-E895-D23BD7CCE625}"/>
              </a:ext>
            </a:extLst>
          </p:cNvPr>
          <p:cNvSpPr/>
          <p:nvPr/>
        </p:nvSpPr>
        <p:spPr>
          <a:xfrm>
            <a:off x="5549387" y="5092690"/>
            <a:ext cx="380355" cy="866004"/>
          </a:xfrm>
          <a:custGeom>
            <a:avLst/>
            <a:gdLst>
              <a:gd name="connsiteX0" fmla="*/ 146563 w 380355"/>
              <a:gd name="connsiteY0" fmla="*/ 10 h 866004"/>
              <a:gd name="connsiteX1" fmla="*/ 35438 w 380355"/>
              <a:gd name="connsiteY1" fmla="*/ 238135 h 866004"/>
              <a:gd name="connsiteX2" fmla="*/ 200538 w 380355"/>
              <a:gd name="connsiteY2" fmla="*/ 514360 h 866004"/>
              <a:gd name="connsiteX3" fmla="*/ 178313 w 380355"/>
              <a:gd name="connsiteY3" fmla="*/ 482610 h 866004"/>
              <a:gd name="connsiteX4" fmla="*/ 378338 w 380355"/>
              <a:gd name="connsiteY4" fmla="*/ 863610 h 866004"/>
              <a:gd name="connsiteX5" fmla="*/ 35438 w 380355"/>
              <a:gd name="connsiteY5" fmla="*/ 273060 h 866004"/>
              <a:gd name="connsiteX6" fmla="*/ 22738 w 380355"/>
              <a:gd name="connsiteY6" fmla="*/ 228610 h 866004"/>
              <a:gd name="connsiteX7" fmla="*/ 146563 w 380355"/>
              <a:gd name="connsiteY7" fmla="*/ 10 h 86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355" h="866004">
                <a:moveTo>
                  <a:pt x="146563" y="10"/>
                </a:moveTo>
                <a:cubicBezTo>
                  <a:pt x="148680" y="1598"/>
                  <a:pt x="26442" y="152410"/>
                  <a:pt x="35438" y="238135"/>
                </a:cubicBezTo>
                <a:cubicBezTo>
                  <a:pt x="44434" y="323860"/>
                  <a:pt x="176726" y="473614"/>
                  <a:pt x="200538" y="514360"/>
                </a:cubicBezTo>
                <a:cubicBezTo>
                  <a:pt x="224350" y="555106"/>
                  <a:pt x="148680" y="424402"/>
                  <a:pt x="178313" y="482610"/>
                </a:cubicBezTo>
                <a:cubicBezTo>
                  <a:pt x="207946" y="540818"/>
                  <a:pt x="402150" y="898535"/>
                  <a:pt x="378338" y="863610"/>
                </a:cubicBezTo>
                <a:cubicBezTo>
                  <a:pt x="354526" y="828685"/>
                  <a:pt x="94705" y="378893"/>
                  <a:pt x="35438" y="273060"/>
                </a:cubicBezTo>
                <a:cubicBezTo>
                  <a:pt x="-23829" y="167227"/>
                  <a:pt x="5276" y="273060"/>
                  <a:pt x="22738" y="228610"/>
                </a:cubicBezTo>
                <a:cubicBezTo>
                  <a:pt x="40200" y="184160"/>
                  <a:pt x="144446" y="-1578"/>
                  <a:pt x="146563" y="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E8DA2AAC-0122-7104-7780-EDBF04AE6C63}"/>
              </a:ext>
            </a:extLst>
          </p:cNvPr>
          <p:cNvSpPr/>
          <p:nvPr/>
        </p:nvSpPr>
        <p:spPr>
          <a:xfrm>
            <a:off x="5970925" y="4945318"/>
            <a:ext cx="1395097" cy="772989"/>
          </a:xfrm>
          <a:custGeom>
            <a:avLst/>
            <a:gdLst>
              <a:gd name="connsiteX0" fmla="*/ 17125 w 1395097"/>
              <a:gd name="connsiteY0" fmla="*/ 7682 h 772989"/>
              <a:gd name="connsiteX1" fmla="*/ 1026775 w 1395097"/>
              <a:gd name="connsiteY1" fmla="*/ 604582 h 772989"/>
              <a:gd name="connsiteX2" fmla="*/ 953750 w 1395097"/>
              <a:gd name="connsiteY2" fmla="*/ 595057 h 772989"/>
              <a:gd name="connsiteX3" fmla="*/ 1395075 w 1395097"/>
              <a:gd name="connsiteY3" fmla="*/ 772857 h 772989"/>
              <a:gd name="connsiteX4" fmla="*/ 972800 w 1395097"/>
              <a:gd name="connsiteY4" fmla="*/ 563307 h 772989"/>
              <a:gd name="connsiteX5" fmla="*/ 829925 w 1395097"/>
              <a:gd name="connsiteY5" fmla="*/ 531557 h 772989"/>
              <a:gd name="connsiteX6" fmla="*/ 626725 w 1395097"/>
              <a:gd name="connsiteY6" fmla="*/ 626807 h 772989"/>
              <a:gd name="connsiteX7" fmla="*/ 814050 w 1395097"/>
              <a:gd name="connsiteY7" fmla="*/ 531557 h 772989"/>
              <a:gd name="connsiteX8" fmla="*/ 744200 w 1395097"/>
              <a:gd name="connsiteY8" fmla="*/ 433132 h 772989"/>
              <a:gd name="connsiteX9" fmla="*/ 340975 w 1395097"/>
              <a:gd name="connsiteY9" fmla="*/ 214057 h 772989"/>
              <a:gd name="connsiteX10" fmla="*/ 385425 w 1395097"/>
              <a:gd name="connsiteY10" fmla="*/ 261682 h 772989"/>
              <a:gd name="connsiteX11" fmla="*/ 17125 w 1395097"/>
              <a:gd name="connsiteY11" fmla="*/ 7682 h 7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5097" h="772989">
                <a:moveTo>
                  <a:pt x="17125" y="7682"/>
                </a:moveTo>
                <a:cubicBezTo>
                  <a:pt x="124017" y="64832"/>
                  <a:pt x="870671" y="506686"/>
                  <a:pt x="1026775" y="604582"/>
                </a:cubicBezTo>
                <a:cubicBezTo>
                  <a:pt x="1182879" y="702478"/>
                  <a:pt x="892367" y="567011"/>
                  <a:pt x="953750" y="595057"/>
                </a:cubicBezTo>
                <a:cubicBezTo>
                  <a:pt x="1015133" y="623103"/>
                  <a:pt x="1391900" y="778149"/>
                  <a:pt x="1395075" y="772857"/>
                </a:cubicBezTo>
                <a:cubicBezTo>
                  <a:pt x="1398250" y="767565"/>
                  <a:pt x="1066992" y="603524"/>
                  <a:pt x="972800" y="563307"/>
                </a:cubicBezTo>
                <a:cubicBezTo>
                  <a:pt x="878608" y="523090"/>
                  <a:pt x="887604" y="520974"/>
                  <a:pt x="829925" y="531557"/>
                </a:cubicBezTo>
                <a:cubicBezTo>
                  <a:pt x="772246" y="542140"/>
                  <a:pt x="629371" y="626807"/>
                  <a:pt x="626725" y="626807"/>
                </a:cubicBezTo>
                <a:cubicBezTo>
                  <a:pt x="624079" y="626807"/>
                  <a:pt x="794471" y="563836"/>
                  <a:pt x="814050" y="531557"/>
                </a:cubicBezTo>
                <a:cubicBezTo>
                  <a:pt x="833629" y="499278"/>
                  <a:pt x="823046" y="486049"/>
                  <a:pt x="744200" y="433132"/>
                </a:cubicBezTo>
                <a:cubicBezTo>
                  <a:pt x="665354" y="380215"/>
                  <a:pt x="400771" y="242632"/>
                  <a:pt x="340975" y="214057"/>
                </a:cubicBezTo>
                <a:cubicBezTo>
                  <a:pt x="281179" y="185482"/>
                  <a:pt x="434108" y="293432"/>
                  <a:pt x="385425" y="261682"/>
                </a:cubicBezTo>
                <a:cubicBezTo>
                  <a:pt x="336742" y="229932"/>
                  <a:pt x="-89767" y="-49468"/>
                  <a:pt x="17125" y="76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B85125E0-3CFE-EC71-BFBF-436282A62BE6}"/>
              </a:ext>
            </a:extLst>
          </p:cNvPr>
          <p:cNvSpPr/>
          <p:nvPr/>
        </p:nvSpPr>
        <p:spPr>
          <a:xfrm>
            <a:off x="5841982" y="5362073"/>
            <a:ext cx="622367" cy="550221"/>
          </a:xfrm>
          <a:custGeom>
            <a:avLst/>
            <a:gdLst>
              <a:gd name="connsiteX0" fmla="*/ 622318 w 622367"/>
              <a:gd name="connsiteY0" fmla="*/ 502 h 550221"/>
              <a:gd name="connsiteX1" fmla="*/ 434993 w 622367"/>
              <a:gd name="connsiteY1" fmla="*/ 156077 h 550221"/>
              <a:gd name="connsiteX2" fmla="*/ 381018 w 622367"/>
              <a:gd name="connsiteY2" fmla="*/ 286252 h 550221"/>
              <a:gd name="connsiteX3" fmla="*/ 419118 w 622367"/>
              <a:gd name="connsiteY3" fmla="*/ 257677 h 550221"/>
              <a:gd name="connsiteX4" fmla="*/ 358793 w 622367"/>
              <a:gd name="connsiteY4" fmla="*/ 381502 h 550221"/>
              <a:gd name="connsiteX5" fmla="*/ 279418 w 622367"/>
              <a:gd name="connsiteY5" fmla="*/ 549777 h 550221"/>
              <a:gd name="connsiteX6" fmla="*/ 358793 w 622367"/>
              <a:gd name="connsiteY6" fmla="*/ 429127 h 550221"/>
              <a:gd name="connsiteX7" fmla="*/ 339743 w 622367"/>
              <a:gd name="connsiteY7" fmla="*/ 381502 h 550221"/>
              <a:gd name="connsiteX8" fmla="*/ 18 w 622367"/>
              <a:gd name="connsiteY8" fmla="*/ 264027 h 550221"/>
              <a:gd name="connsiteX9" fmla="*/ 355618 w 622367"/>
              <a:gd name="connsiteY9" fmla="*/ 394202 h 550221"/>
              <a:gd name="connsiteX10" fmla="*/ 393718 w 622367"/>
              <a:gd name="connsiteY10" fmla="*/ 346577 h 550221"/>
              <a:gd name="connsiteX11" fmla="*/ 206393 w 622367"/>
              <a:gd name="connsiteY11" fmla="*/ 235452 h 550221"/>
              <a:gd name="connsiteX12" fmla="*/ 377843 w 622367"/>
              <a:gd name="connsiteY12" fmla="*/ 311652 h 550221"/>
              <a:gd name="connsiteX13" fmla="*/ 279418 w 622367"/>
              <a:gd name="connsiteY13" fmla="*/ 216402 h 550221"/>
              <a:gd name="connsiteX14" fmla="*/ 339743 w 622367"/>
              <a:gd name="connsiteY14" fmla="*/ 51302 h 550221"/>
              <a:gd name="connsiteX15" fmla="*/ 307993 w 622367"/>
              <a:gd name="connsiteY15" fmla="*/ 184652 h 550221"/>
              <a:gd name="connsiteX16" fmla="*/ 301643 w 622367"/>
              <a:gd name="connsiteY16" fmla="*/ 178302 h 550221"/>
              <a:gd name="connsiteX17" fmla="*/ 371493 w 622367"/>
              <a:gd name="connsiteY17" fmla="*/ 238627 h 550221"/>
              <a:gd name="connsiteX18" fmla="*/ 476268 w 622367"/>
              <a:gd name="connsiteY18" fmla="*/ 117977 h 550221"/>
              <a:gd name="connsiteX19" fmla="*/ 536593 w 622367"/>
              <a:gd name="connsiteY19" fmla="*/ 83052 h 550221"/>
              <a:gd name="connsiteX20" fmla="*/ 415943 w 622367"/>
              <a:gd name="connsiteY20" fmla="*/ 105277 h 550221"/>
              <a:gd name="connsiteX21" fmla="*/ 622318 w 622367"/>
              <a:gd name="connsiteY21" fmla="*/ 502 h 55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2367" h="550221">
                <a:moveTo>
                  <a:pt x="622318" y="502"/>
                </a:moveTo>
                <a:cubicBezTo>
                  <a:pt x="625493" y="8969"/>
                  <a:pt x="475210" y="108452"/>
                  <a:pt x="434993" y="156077"/>
                </a:cubicBezTo>
                <a:cubicBezTo>
                  <a:pt x="394776" y="203702"/>
                  <a:pt x="383664" y="269319"/>
                  <a:pt x="381018" y="286252"/>
                </a:cubicBezTo>
                <a:cubicBezTo>
                  <a:pt x="378372" y="303185"/>
                  <a:pt x="422822" y="241802"/>
                  <a:pt x="419118" y="257677"/>
                </a:cubicBezTo>
                <a:cubicBezTo>
                  <a:pt x="415414" y="273552"/>
                  <a:pt x="382076" y="332819"/>
                  <a:pt x="358793" y="381502"/>
                </a:cubicBezTo>
                <a:cubicBezTo>
                  <a:pt x="335510" y="430185"/>
                  <a:pt x="279418" y="541840"/>
                  <a:pt x="279418" y="549777"/>
                </a:cubicBezTo>
                <a:cubicBezTo>
                  <a:pt x="279418" y="557714"/>
                  <a:pt x="348739" y="457173"/>
                  <a:pt x="358793" y="429127"/>
                </a:cubicBezTo>
                <a:cubicBezTo>
                  <a:pt x="368847" y="401081"/>
                  <a:pt x="399539" y="409019"/>
                  <a:pt x="339743" y="381502"/>
                </a:cubicBezTo>
                <a:cubicBezTo>
                  <a:pt x="279947" y="353985"/>
                  <a:pt x="-2628" y="261910"/>
                  <a:pt x="18" y="264027"/>
                </a:cubicBezTo>
                <a:cubicBezTo>
                  <a:pt x="2664" y="266144"/>
                  <a:pt x="290001" y="380444"/>
                  <a:pt x="355618" y="394202"/>
                </a:cubicBezTo>
                <a:cubicBezTo>
                  <a:pt x="421235" y="407960"/>
                  <a:pt x="418589" y="373035"/>
                  <a:pt x="393718" y="346577"/>
                </a:cubicBezTo>
                <a:cubicBezTo>
                  <a:pt x="368847" y="320119"/>
                  <a:pt x="209039" y="241273"/>
                  <a:pt x="206393" y="235452"/>
                </a:cubicBezTo>
                <a:cubicBezTo>
                  <a:pt x="203747" y="229631"/>
                  <a:pt x="365672" y="314827"/>
                  <a:pt x="377843" y="311652"/>
                </a:cubicBezTo>
                <a:cubicBezTo>
                  <a:pt x="390014" y="308477"/>
                  <a:pt x="285768" y="259794"/>
                  <a:pt x="279418" y="216402"/>
                </a:cubicBezTo>
                <a:cubicBezTo>
                  <a:pt x="273068" y="173010"/>
                  <a:pt x="334980" y="56594"/>
                  <a:pt x="339743" y="51302"/>
                </a:cubicBezTo>
                <a:cubicBezTo>
                  <a:pt x="344505" y="46010"/>
                  <a:pt x="314343" y="163485"/>
                  <a:pt x="307993" y="184652"/>
                </a:cubicBezTo>
                <a:cubicBezTo>
                  <a:pt x="301643" y="205819"/>
                  <a:pt x="291060" y="169306"/>
                  <a:pt x="301643" y="178302"/>
                </a:cubicBezTo>
                <a:cubicBezTo>
                  <a:pt x="312226" y="187298"/>
                  <a:pt x="342389" y="248681"/>
                  <a:pt x="371493" y="238627"/>
                </a:cubicBezTo>
                <a:cubicBezTo>
                  <a:pt x="400597" y="228573"/>
                  <a:pt x="448751" y="143906"/>
                  <a:pt x="476268" y="117977"/>
                </a:cubicBezTo>
                <a:cubicBezTo>
                  <a:pt x="503785" y="92048"/>
                  <a:pt x="546647" y="85169"/>
                  <a:pt x="536593" y="83052"/>
                </a:cubicBezTo>
                <a:cubicBezTo>
                  <a:pt x="526539" y="80935"/>
                  <a:pt x="397422" y="117448"/>
                  <a:pt x="415943" y="105277"/>
                </a:cubicBezTo>
                <a:cubicBezTo>
                  <a:pt x="434464" y="93106"/>
                  <a:pt x="619143" y="-7965"/>
                  <a:pt x="622318" y="5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6ABB33B5-8B36-997B-7912-C45386F1F457}"/>
              </a:ext>
            </a:extLst>
          </p:cNvPr>
          <p:cNvSpPr/>
          <p:nvPr/>
        </p:nvSpPr>
        <p:spPr>
          <a:xfrm>
            <a:off x="6514549" y="5677856"/>
            <a:ext cx="1014451" cy="539087"/>
          </a:xfrm>
          <a:custGeom>
            <a:avLst/>
            <a:gdLst>
              <a:gd name="connsiteX0" fmla="*/ 551 w 1014451"/>
              <a:gd name="connsiteY0" fmla="*/ 148269 h 539087"/>
              <a:gd name="connsiteX1" fmla="*/ 578401 w 1014451"/>
              <a:gd name="connsiteY1" fmla="*/ 465769 h 539087"/>
              <a:gd name="connsiteX2" fmla="*/ 562526 w 1014451"/>
              <a:gd name="connsiteY2" fmla="*/ 468944 h 539087"/>
              <a:gd name="connsiteX3" fmla="*/ 797476 w 1014451"/>
              <a:gd name="connsiteY3" fmla="*/ 443544 h 539087"/>
              <a:gd name="connsiteX4" fmla="*/ 829226 w 1014451"/>
              <a:gd name="connsiteY4" fmla="*/ 446719 h 539087"/>
              <a:gd name="connsiteX5" fmla="*/ 870501 w 1014451"/>
              <a:gd name="connsiteY5" fmla="*/ 402269 h 539087"/>
              <a:gd name="connsiteX6" fmla="*/ 864151 w 1014451"/>
              <a:gd name="connsiteY6" fmla="*/ 421319 h 539087"/>
              <a:gd name="connsiteX7" fmla="*/ 1013376 w 1014451"/>
              <a:gd name="connsiteY7" fmla="*/ 2219 h 539087"/>
              <a:gd name="connsiteX8" fmla="*/ 927651 w 1014451"/>
              <a:gd name="connsiteY8" fmla="*/ 262569 h 539087"/>
              <a:gd name="connsiteX9" fmla="*/ 857801 w 1014451"/>
              <a:gd name="connsiteY9" fmla="*/ 418144 h 539087"/>
              <a:gd name="connsiteX10" fmla="*/ 692701 w 1014451"/>
              <a:gd name="connsiteY10" fmla="*/ 538794 h 539087"/>
              <a:gd name="connsiteX11" fmla="*/ 759376 w 1014451"/>
              <a:gd name="connsiteY11" fmla="*/ 453069 h 539087"/>
              <a:gd name="connsiteX12" fmla="*/ 572051 w 1014451"/>
              <a:gd name="connsiteY12" fmla="*/ 484819 h 539087"/>
              <a:gd name="connsiteX13" fmla="*/ 476801 w 1014451"/>
              <a:gd name="connsiteY13" fmla="*/ 478469 h 539087"/>
              <a:gd name="connsiteX14" fmla="*/ 686351 w 1014451"/>
              <a:gd name="connsiteY14" fmla="*/ 484819 h 539087"/>
              <a:gd name="connsiteX15" fmla="*/ 476801 w 1014451"/>
              <a:gd name="connsiteY15" fmla="*/ 418144 h 539087"/>
              <a:gd name="connsiteX16" fmla="*/ 551 w 1014451"/>
              <a:gd name="connsiteY16" fmla="*/ 148269 h 53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4451" h="539087">
                <a:moveTo>
                  <a:pt x="551" y="148269"/>
                </a:moveTo>
                <a:cubicBezTo>
                  <a:pt x="17484" y="156206"/>
                  <a:pt x="484739" y="412323"/>
                  <a:pt x="578401" y="465769"/>
                </a:cubicBezTo>
                <a:cubicBezTo>
                  <a:pt x="672064" y="519215"/>
                  <a:pt x="562526" y="468944"/>
                  <a:pt x="562526" y="468944"/>
                </a:cubicBezTo>
                <a:lnTo>
                  <a:pt x="797476" y="443544"/>
                </a:lnTo>
                <a:cubicBezTo>
                  <a:pt x="841926" y="439840"/>
                  <a:pt x="817055" y="453598"/>
                  <a:pt x="829226" y="446719"/>
                </a:cubicBezTo>
                <a:cubicBezTo>
                  <a:pt x="841397" y="439840"/>
                  <a:pt x="864680" y="406502"/>
                  <a:pt x="870501" y="402269"/>
                </a:cubicBezTo>
                <a:cubicBezTo>
                  <a:pt x="876322" y="398036"/>
                  <a:pt x="864151" y="421319"/>
                  <a:pt x="864151" y="421319"/>
                </a:cubicBezTo>
                <a:cubicBezTo>
                  <a:pt x="887964" y="354644"/>
                  <a:pt x="1002793" y="28677"/>
                  <a:pt x="1013376" y="2219"/>
                </a:cubicBezTo>
                <a:cubicBezTo>
                  <a:pt x="1023959" y="-24239"/>
                  <a:pt x="953580" y="193248"/>
                  <a:pt x="927651" y="262569"/>
                </a:cubicBezTo>
                <a:cubicBezTo>
                  <a:pt x="901722" y="331890"/>
                  <a:pt x="896959" y="372107"/>
                  <a:pt x="857801" y="418144"/>
                </a:cubicBezTo>
                <a:cubicBezTo>
                  <a:pt x="818643" y="464182"/>
                  <a:pt x="709105" y="532973"/>
                  <a:pt x="692701" y="538794"/>
                </a:cubicBezTo>
                <a:cubicBezTo>
                  <a:pt x="676297" y="544615"/>
                  <a:pt x="779484" y="462065"/>
                  <a:pt x="759376" y="453069"/>
                </a:cubicBezTo>
                <a:cubicBezTo>
                  <a:pt x="739268" y="444073"/>
                  <a:pt x="619147" y="480586"/>
                  <a:pt x="572051" y="484819"/>
                </a:cubicBezTo>
                <a:cubicBezTo>
                  <a:pt x="524955" y="489052"/>
                  <a:pt x="457751" y="478469"/>
                  <a:pt x="476801" y="478469"/>
                </a:cubicBezTo>
                <a:cubicBezTo>
                  <a:pt x="495851" y="478469"/>
                  <a:pt x="686351" y="494873"/>
                  <a:pt x="686351" y="484819"/>
                </a:cubicBezTo>
                <a:cubicBezTo>
                  <a:pt x="686351" y="474765"/>
                  <a:pt x="592159" y="471590"/>
                  <a:pt x="476801" y="418144"/>
                </a:cubicBezTo>
                <a:cubicBezTo>
                  <a:pt x="361443" y="364698"/>
                  <a:pt x="-16382" y="140332"/>
                  <a:pt x="551" y="1482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9E6C4424-79BE-1ED7-D2F2-A7D4653FE6FD}"/>
              </a:ext>
            </a:extLst>
          </p:cNvPr>
          <p:cNvSpPr/>
          <p:nvPr/>
        </p:nvSpPr>
        <p:spPr>
          <a:xfrm>
            <a:off x="7442045" y="5599987"/>
            <a:ext cx="102794" cy="536065"/>
          </a:xfrm>
          <a:custGeom>
            <a:avLst/>
            <a:gdLst>
              <a:gd name="connsiteX0" fmla="*/ 98580 w 102794"/>
              <a:gd name="connsiteY0" fmla="*/ 13413 h 536065"/>
              <a:gd name="connsiteX1" fmla="*/ 155 w 102794"/>
              <a:gd name="connsiteY1" fmla="*/ 534113 h 536065"/>
              <a:gd name="connsiteX2" fmla="*/ 76355 w 102794"/>
              <a:gd name="connsiteY2" fmla="*/ 184863 h 536065"/>
              <a:gd name="connsiteX3" fmla="*/ 98580 w 102794"/>
              <a:gd name="connsiteY3" fmla="*/ 13413 h 53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794" h="536065">
                <a:moveTo>
                  <a:pt x="98580" y="13413"/>
                </a:moveTo>
                <a:cubicBezTo>
                  <a:pt x="85880" y="71621"/>
                  <a:pt x="3859" y="505538"/>
                  <a:pt x="155" y="534113"/>
                </a:cubicBezTo>
                <a:cubicBezTo>
                  <a:pt x="-3549" y="562688"/>
                  <a:pt x="59951" y="269530"/>
                  <a:pt x="76355" y="184863"/>
                </a:cubicBezTo>
                <a:cubicBezTo>
                  <a:pt x="92759" y="100196"/>
                  <a:pt x="111280" y="-44795"/>
                  <a:pt x="98580" y="134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57A4DEB5-E517-E7FD-3472-8C0A8C352C57}"/>
              </a:ext>
            </a:extLst>
          </p:cNvPr>
          <p:cNvSpPr/>
          <p:nvPr/>
        </p:nvSpPr>
        <p:spPr>
          <a:xfrm>
            <a:off x="7454624" y="5564566"/>
            <a:ext cx="136833" cy="602518"/>
          </a:xfrm>
          <a:custGeom>
            <a:avLst/>
            <a:gdLst>
              <a:gd name="connsiteX0" fmla="*/ 136801 w 136833"/>
              <a:gd name="connsiteY0" fmla="*/ 1209 h 602518"/>
              <a:gd name="connsiteX1" fmla="*/ 60601 w 136833"/>
              <a:gd name="connsiteY1" fmla="*/ 588584 h 602518"/>
              <a:gd name="connsiteX2" fmla="*/ 79651 w 136833"/>
              <a:gd name="connsiteY2" fmla="*/ 426659 h 602518"/>
              <a:gd name="connsiteX3" fmla="*/ 276 w 136833"/>
              <a:gd name="connsiteY3" fmla="*/ 525084 h 602518"/>
              <a:gd name="connsiteX4" fmla="*/ 54251 w 136833"/>
              <a:gd name="connsiteY4" fmla="*/ 410784 h 602518"/>
              <a:gd name="connsiteX5" fmla="*/ 76476 w 136833"/>
              <a:gd name="connsiteY5" fmla="*/ 258384 h 602518"/>
              <a:gd name="connsiteX6" fmla="*/ 70126 w 136833"/>
              <a:gd name="connsiteY6" fmla="*/ 429834 h 602518"/>
              <a:gd name="connsiteX7" fmla="*/ 136801 w 136833"/>
              <a:gd name="connsiteY7" fmla="*/ 1209 h 60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33" h="602518">
                <a:moveTo>
                  <a:pt x="136801" y="1209"/>
                </a:moveTo>
                <a:cubicBezTo>
                  <a:pt x="135213" y="27667"/>
                  <a:pt x="70126" y="517676"/>
                  <a:pt x="60601" y="588584"/>
                </a:cubicBezTo>
                <a:cubicBezTo>
                  <a:pt x="51076" y="659492"/>
                  <a:pt x="89705" y="437242"/>
                  <a:pt x="79651" y="426659"/>
                </a:cubicBezTo>
                <a:cubicBezTo>
                  <a:pt x="69597" y="416076"/>
                  <a:pt x="4509" y="527730"/>
                  <a:pt x="276" y="525084"/>
                </a:cubicBezTo>
                <a:cubicBezTo>
                  <a:pt x="-3957" y="522438"/>
                  <a:pt x="41551" y="455234"/>
                  <a:pt x="54251" y="410784"/>
                </a:cubicBezTo>
                <a:cubicBezTo>
                  <a:pt x="66951" y="366334"/>
                  <a:pt x="73830" y="255209"/>
                  <a:pt x="76476" y="258384"/>
                </a:cubicBezTo>
                <a:cubicBezTo>
                  <a:pt x="79122" y="261559"/>
                  <a:pt x="59543" y="468992"/>
                  <a:pt x="70126" y="429834"/>
                </a:cubicBezTo>
                <a:cubicBezTo>
                  <a:pt x="80709" y="390676"/>
                  <a:pt x="138389" y="-25249"/>
                  <a:pt x="136801" y="12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DBCE8023-35B8-4B70-BF27-2400F1F47FDF}"/>
              </a:ext>
            </a:extLst>
          </p:cNvPr>
          <p:cNvSpPr/>
          <p:nvPr/>
        </p:nvSpPr>
        <p:spPr>
          <a:xfrm>
            <a:off x="6487581" y="5747549"/>
            <a:ext cx="1025122" cy="544565"/>
          </a:xfrm>
          <a:custGeom>
            <a:avLst/>
            <a:gdLst>
              <a:gd name="connsiteX0" fmla="*/ 24344 w 1025122"/>
              <a:gd name="connsiteY0" fmla="*/ 189701 h 544565"/>
              <a:gd name="connsiteX1" fmla="*/ 119594 w 1025122"/>
              <a:gd name="connsiteY1" fmla="*/ 202401 h 544565"/>
              <a:gd name="connsiteX2" fmla="*/ 776819 w 1025122"/>
              <a:gd name="connsiteY2" fmla="*/ 535776 h 544565"/>
              <a:gd name="connsiteX3" fmla="*/ 589494 w 1025122"/>
              <a:gd name="connsiteY3" fmla="*/ 443701 h 544565"/>
              <a:gd name="connsiteX4" fmla="*/ 405344 w 1025122"/>
              <a:gd name="connsiteY4" fmla="*/ 399251 h 544565"/>
              <a:gd name="connsiteX5" fmla="*/ 773644 w 1025122"/>
              <a:gd name="connsiteY5" fmla="*/ 475451 h 544565"/>
              <a:gd name="connsiteX6" fmla="*/ 983194 w 1025122"/>
              <a:gd name="connsiteY6" fmla="*/ 329401 h 544565"/>
              <a:gd name="connsiteX7" fmla="*/ 919694 w 1025122"/>
              <a:gd name="connsiteY7" fmla="*/ 332576 h 544565"/>
              <a:gd name="connsiteX8" fmla="*/ 1024469 w 1025122"/>
              <a:gd name="connsiteY8" fmla="*/ 2376 h 544565"/>
              <a:gd name="connsiteX9" fmla="*/ 960969 w 1025122"/>
              <a:gd name="connsiteY9" fmla="*/ 192876 h 544565"/>
              <a:gd name="connsiteX10" fmla="*/ 897469 w 1025122"/>
              <a:gd name="connsiteY10" fmla="*/ 361151 h 544565"/>
              <a:gd name="connsiteX11" fmla="*/ 757769 w 1025122"/>
              <a:gd name="connsiteY11" fmla="*/ 431001 h 544565"/>
              <a:gd name="connsiteX12" fmla="*/ 338669 w 1025122"/>
              <a:gd name="connsiteY12" fmla="*/ 386551 h 544565"/>
              <a:gd name="connsiteX13" fmla="*/ 348194 w 1025122"/>
              <a:gd name="connsiteY13" fmla="*/ 361151 h 544565"/>
              <a:gd name="connsiteX14" fmla="*/ 287869 w 1025122"/>
              <a:gd name="connsiteY14" fmla="*/ 281776 h 544565"/>
              <a:gd name="connsiteX15" fmla="*/ 405344 w 1025122"/>
              <a:gd name="connsiteY15" fmla="*/ 357976 h 544565"/>
              <a:gd name="connsiteX16" fmla="*/ 24344 w 1025122"/>
              <a:gd name="connsiteY16" fmla="*/ 189701 h 5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25122" h="544565">
                <a:moveTo>
                  <a:pt x="24344" y="189701"/>
                </a:moveTo>
                <a:cubicBezTo>
                  <a:pt x="-23281" y="163772"/>
                  <a:pt x="-5818" y="144722"/>
                  <a:pt x="119594" y="202401"/>
                </a:cubicBezTo>
                <a:cubicBezTo>
                  <a:pt x="245006" y="260080"/>
                  <a:pt x="698502" y="495559"/>
                  <a:pt x="776819" y="535776"/>
                </a:cubicBezTo>
                <a:cubicBezTo>
                  <a:pt x="855136" y="575993"/>
                  <a:pt x="651407" y="466455"/>
                  <a:pt x="589494" y="443701"/>
                </a:cubicBezTo>
                <a:cubicBezTo>
                  <a:pt x="527582" y="420947"/>
                  <a:pt x="374652" y="393959"/>
                  <a:pt x="405344" y="399251"/>
                </a:cubicBezTo>
                <a:cubicBezTo>
                  <a:pt x="436036" y="404543"/>
                  <a:pt x="677336" y="487093"/>
                  <a:pt x="773644" y="475451"/>
                </a:cubicBezTo>
                <a:cubicBezTo>
                  <a:pt x="869952" y="463809"/>
                  <a:pt x="958852" y="353214"/>
                  <a:pt x="983194" y="329401"/>
                </a:cubicBezTo>
                <a:cubicBezTo>
                  <a:pt x="1007536" y="305589"/>
                  <a:pt x="912815" y="387080"/>
                  <a:pt x="919694" y="332576"/>
                </a:cubicBezTo>
                <a:cubicBezTo>
                  <a:pt x="926573" y="278072"/>
                  <a:pt x="1017590" y="25659"/>
                  <a:pt x="1024469" y="2376"/>
                </a:cubicBezTo>
                <a:cubicBezTo>
                  <a:pt x="1031348" y="-20907"/>
                  <a:pt x="982136" y="133080"/>
                  <a:pt x="960969" y="192876"/>
                </a:cubicBezTo>
                <a:cubicBezTo>
                  <a:pt x="939802" y="252672"/>
                  <a:pt x="931336" y="321464"/>
                  <a:pt x="897469" y="361151"/>
                </a:cubicBezTo>
                <a:cubicBezTo>
                  <a:pt x="863602" y="400839"/>
                  <a:pt x="850902" y="426768"/>
                  <a:pt x="757769" y="431001"/>
                </a:cubicBezTo>
                <a:cubicBezTo>
                  <a:pt x="664636" y="435234"/>
                  <a:pt x="406932" y="398193"/>
                  <a:pt x="338669" y="386551"/>
                </a:cubicBezTo>
                <a:cubicBezTo>
                  <a:pt x="270407" y="374909"/>
                  <a:pt x="356661" y="378613"/>
                  <a:pt x="348194" y="361151"/>
                </a:cubicBezTo>
                <a:cubicBezTo>
                  <a:pt x="339727" y="343689"/>
                  <a:pt x="278344" y="282305"/>
                  <a:pt x="287869" y="281776"/>
                </a:cubicBezTo>
                <a:cubicBezTo>
                  <a:pt x="297394" y="281247"/>
                  <a:pt x="452969" y="380201"/>
                  <a:pt x="405344" y="357976"/>
                </a:cubicBezTo>
                <a:cubicBezTo>
                  <a:pt x="357719" y="335751"/>
                  <a:pt x="71969" y="215630"/>
                  <a:pt x="24344" y="1897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08310954-32BA-9891-8B90-48A9A107AC03}"/>
              </a:ext>
            </a:extLst>
          </p:cNvPr>
          <p:cNvSpPr/>
          <p:nvPr/>
        </p:nvSpPr>
        <p:spPr>
          <a:xfrm>
            <a:off x="5954254" y="5575535"/>
            <a:ext cx="1067597" cy="1006156"/>
          </a:xfrm>
          <a:custGeom>
            <a:avLst/>
            <a:gdLst>
              <a:gd name="connsiteX0" fmla="*/ 411621 w 1067597"/>
              <a:gd name="connsiteY0" fmla="*/ 2940 h 1006156"/>
              <a:gd name="connsiteX1" fmla="*/ 513221 w 1067597"/>
              <a:gd name="connsiteY1" fmla="*/ 402990 h 1006156"/>
              <a:gd name="connsiteX2" fmla="*/ 1033921 w 1067597"/>
              <a:gd name="connsiteY2" fmla="*/ 812565 h 1006156"/>
              <a:gd name="connsiteX3" fmla="*/ 945021 w 1067597"/>
              <a:gd name="connsiteY3" fmla="*/ 771290 h 1006156"/>
              <a:gd name="connsiteX4" fmla="*/ 367171 w 1067597"/>
              <a:gd name="connsiteY4" fmla="*/ 685565 h 1006156"/>
              <a:gd name="connsiteX5" fmla="*/ 506871 w 1067597"/>
              <a:gd name="connsiteY5" fmla="*/ 847490 h 1006156"/>
              <a:gd name="connsiteX6" fmla="*/ 624346 w 1067597"/>
              <a:gd name="connsiteY6" fmla="*/ 999890 h 1006156"/>
              <a:gd name="connsiteX7" fmla="*/ 313196 w 1067597"/>
              <a:gd name="connsiteY7" fmla="*/ 625240 h 1006156"/>
              <a:gd name="connsiteX8" fmla="*/ 703721 w 1067597"/>
              <a:gd name="connsiteY8" fmla="*/ 742715 h 1006156"/>
              <a:gd name="connsiteX9" fmla="*/ 621171 w 1067597"/>
              <a:gd name="connsiteY9" fmla="*/ 637940 h 1006156"/>
              <a:gd name="connsiteX10" fmla="*/ 297321 w 1067597"/>
              <a:gd name="connsiteY10" fmla="*/ 555390 h 1006156"/>
              <a:gd name="connsiteX11" fmla="*/ 2046 w 1067597"/>
              <a:gd name="connsiteY11" fmla="*/ 275990 h 1006156"/>
              <a:gd name="connsiteX12" fmla="*/ 449721 w 1067597"/>
              <a:gd name="connsiteY12" fmla="*/ 628415 h 1006156"/>
              <a:gd name="connsiteX13" fmla="*/ 513221 w 1067597"/>
              <a:gd name="connsiteY13" fmla="*/ 498240 h 1006156"/>
              <a:gd name="connsiteX14" fmla="*/ 529096 w 1067597"/>
              <a:gd name="connsiteY14" fmla="*/ 460140 h 1006156"/>
              <a:gd name="connsiteX15" fmla="*/ 389396 w 1067597"/>
              <a:gd name="connsiteY15" fmla="*/ 539515 h 1006156"/>
              <a:gd name="connsiteX16" fmla="*/ 452896 w 1067597"/>
              <a:gd name="connsiteY16" fmla="*/ 523640 h 1006156"/>
              <a:gd name="connsiteX17" fmla="*/ 637046 w 1067597"/>
              <a:gd name="connsiteY17" fmla="*/ 656990 h 1006156"/>
              <a:gd name="connsiteX18" fmla="*/ 979946 w 1067597"/>
              <a:gd name="connsiteY18" fmla="*/ 739540 h 1006156"/>
              <a:gd name="connsiteX19" fmla="*/ 497346 w 1067597"/>
              <a:gd name="connsiteY19" fmla="*/ 453790 h 1006156"/>
              <a:gd name="connsiteX20" fmla="*/ 249696 w 1067597"/>
              <a:gd name="connsiteY20" fmla="*/ 215665 h 1006156"/>
              <a:gd name="connsiteX21" fmla="*/ 405271 w 1067597"/>
              <a:gd name="connsiteY21" fmla="*/ 301390 h 1006156"/>
              <a:gd name="connsiteX22" fmla="*/ 481471 w 1067597"/>
              <a:gd name="connsiteY22" fmla="*/ 183915 h 1006156"/>
              <a:gd name="connsiteX23" fmla="*/ 408446 w 1067597"/>
              <a:gd name="connsiteY23" fmla="*/ 218840 h 1006156"/>
              <a:gd name="connsiteX24" fmla="*/ 411621 w 1067597"/>
              <a:gd name="connsiteY24" fmla="*/ 2940 h 10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7597" h="1006156">
                <a:moveTo>
                  <a:pt x="411621" y="2940"/>
                </a:moveTo>
                <a:cubicBezTo>
                  <a:pt x="429084" y="33632"/>
                  <a:pt x="409504" y="268053"/>
                  <a:pt x="513221" y="402990"/>
                </a:cubicBezTo>
                <a:cubicBezTo>
                  <a:pt x="616938" y="537928"/>
                  <a:pt x="961954" y="751182"/>
                  <a:pt x="1033921" y="812565"/>
                </a:cubicBezTo>
                <a:cubicBezTo>
                  <a:pt x="1105888" y="873948"/>
                  <a:pt x="1056146" y="792457"/>
                  <a:pt x="945021" y="771290"/>
                </a:cubicBezTo>
                <a:cubicBezTo>
                  <a:pt x="833896" y="750123"/>
                  <a:pt x="440196" y="672865"/>
                  <a:pt x="367171" y="685565"/>
                </a:cubicBezTo>
                <a:cubicBezTo>
                  <a:pt x="294146" y="698265"/>
                  <a:pt x="464009" y="795103"/>
                  <a:pt x="506871" y="847490"/>
                </a:cubicBezTo>
                <a:cubicBezTo>
                  <a:pt x="549733" y="899877"/>
                  <a:pt x="656625" y="1036932"/>
                  <a:pt x="624346" y="999890"/>
                </a:cubicBezTo>
                <a:cubicBezTo>
                  <a:pt x="592067" y="962848"/>
                  <a:pt x="299967" y="668102"/>
                  <a:pt x="313196" y="625240"/>
                </a:cubicBezTo>
                <a:cubicBezTo>
                  <a:pt x="326425" y="582378"/>
                  <a:pt x="652392" y="740598"/>
                  <a:pt x="703721" y="742715"/>
                </a:cubicBezTo>
                <a:cubicBezTo>
                  <a:pt x="755050" y="744832"/>
                  <a:pt x="688904" y="669161"/>
                  <a:pt x="621171" y="637940"/>
                </a:cubicBezTo>
                <a:cubicBezTo>
                  <a:pt x="553438" y="606719"/>
                  <a:pt x="400508" y="615715"/>
                  <a:pt x="297321" y="555390"/>
                </a:cubicBezTo>
                <a:cubicBezTo>
                  <a:pt x="194134" y="495065"/>
                  <a:pt x="-23354" y="263819"/>
                  <a:pt x="2046" y="275990"/>
                </a:cubicBezTo>
                <a:cubicBezTo>
                  <a:pt x="27446" y="288161"/>
                  <a:pt x="364525" y="591373"/>
                  <a:pt x="449721" y="628415"/>
                </a:cubicBezTo>
                <a:cubicBezTo>
                  <a:pt x="534917" y="665457"/>
                  <a:pt x="499992" y="526286"/>
                  <a:pt x="513221" y="498240"/>
                </a:cubicBezTo>
                <a:cubicBezTo>
                  <a:pt x="526450" y="470194"/>
                  <a:pt x="549733" y="453261"/>
                  <a:pt x="529096" y="460140"/>
                </a:cubicBezTo>
                <a:cubicBezTo>
                  <a:pt x="508459" y="467019"/>
                  <a:pt x="402096" y="528932"/>
                  <a:pt x="389396" y="539515"/>
                </a:cubicBezTo>
                <a:cubicBezTo>
                  <a:pt x="376696" y="550098"/>
                  <a:pt x="411621" y="504061"/>
                  <a:pt x="452896" y="523640"/>
                </a:cubicBezTo>
                <a:cubicBezTo>
                  <a:pt x="494171" y="543219"/>
                  <a:pt x="549204" y="621007"/>
                  <a:pt x="637046" y="656990"/>
                </a:cubicBezTo>
                <a:cubicBezTo>
                  <a:pt x="724888" y="692973"/>
                  <a:pt x="1003229" y="773407"/>
                  <a:pt x="979946" y="739540"/>
                </a:cubicBezTo>
                <a:cubicBezTo>
                  <a:pt x="956663" y="705673"/>
                  <a:pt x="619054" y="541102"/>
                  <a:pt x="497346" y="453790"/>
                </a:cubicBezTo>
                <a:cubicBezTo>
                  <a:pt x="375638" y="366478"/>
                  <a:pt x="265042" y="241065"/>
                  <a:pt x="249696" y="215665"/>
                </a:cubicBezTo>
                <a:cubicBezTo>
                  <a:pt x="234350" y="190265"/>
                  <a:pt x="366642" y="306682"/>
                  <a:pt x="405271" y="301390"/>
                </a:cubicBezTo>
                <a:cubicBezTo>
                  <a:pt x="443900" y="296098"/>
                  <a:pt x="480942" y="197673"/>
                  <a:pt x="481471" y="183915"/>
                </a:cubicBezTo>
                <a:cubicBezTo>
                  <a:pt x="482000" y="170157"/>
                  <a:pt x="415854" y="246357"/>
                  <a:pt x="408446" y="218840"/>
                </a:cubicBezTo>
                <a:cubicBezTo>
                  <a:pt x="401038" y="191323"/>
                  <a:pt x="394158" y="-27752"/>
                  <a:pt x="411621" y="29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3AD16E6B-6C6C-99FB-55C7-65EB82E0133C}"/>
              </a:ext>
            </a:extLst>
          </p:cNvPr>
          <p:cNvSpPr/>
          <p:nvPr/>
        </p:nvSpPr>
        <p:spPr>
          <a:xfrm>
            <a:off x="7007225" y="5767932"/>
            <a:ext cx="1091677" cy="559016"/>
          </a:xfrm>
          <a:custGeom>
            <a:avLst/>
            <a:gdLst>
              <a:gd name="connsiteX0" fmla="*/ 450850 w 1091677"/>
              <a:gd name="connsiteY0" fmla="*/ 1043 h 559016"/>
              <a:gd name="connsiteX1" fmla="*/ 1057275 w 1091677"/>
              <a:gd name="connsiteY1" fmla="*/ 264568 h 559016"/>
              <a:gd name="connsiteX2" fmla="*/ 990600 w 1091677"/>
              <a:gd name="connsiteY2" fmla="*/ 261393 h 559016"/>
              <a:gd name="connsiteX3" fmla="*/ 774700 w 1091677"/>
              <a:gd name="connsiteY3" fmla="*/ 372518 h 559016"/>
              <a:gd name="connsiteX4" fmla="*/ 1085850 w 1091677"/>
              <a:gd name="connsiteY4" fmla="*/ 324893 h 559016"/>
              <a:gd name="connsiteX5" fmla="*/ 796925 w 1091677"/>
              <a:gd name="connsiteY5" fmla="*/ 372518 h 559016"/>
              <a:gd name="connsiteX6" fmla="*/ 739775 w 1091677"/>
              <a:gd name="connsiteY6" fmla="*/ 493168 h 559016"/>
              <a:gd name="connsiteX7" fmla="*/ 603250 w 1091677"/>
              <a:gd name="connsiteY7" fmla="*/ 547143 h 559016"/>
              <a:gd name="connsiteX8" fmla="*/ 0 w 1091677"/>
              <a:gd name="connsiteY8" fmla="*/ 524918 h 559016"/>
              <a:gd name="connsiteX9" fmla="*/ 688975 w 1091677"/>
              <a:gd name="connsiteY9" fmla="*/ 556668 h 559016"/>
              <a:gd name="connsiteX10" fmla="*/ 704850 w 1091677"/>
              <a:gd name="connsiteY10" fmla="*/ 448718 h 559016"/>
              <a:gd name="connsiteX11" fmla="*/ 688975 w 1091677"/>
              <a:gd name="connsiteY11" fmla="*/ 328068 h 559016"/>
              <a:gd name="connsiteX12" fmla="*/ 720725 w 1091677"/>
              <a:gd name="connsiteY12" fmla="*/ 502693 h 559016"/>
              <a:gd name="connsiteX13" fmla="*/ 803275 w 1091677"/>
              <a:gd name="connsiteY13" fmla="*/ 359818 h 559016"/>
              <a:gd name="connsiteX14" fmla="*/ 952500 w 1091677"/>
              <a:gd name="connsiteY14" fmla="*/ 264568 h 559016"/>
              <a:gd name="connsiteX15" fmla="*/ 815975 w 1091677"/>
              <a:gd name="connsiteY15" fmla="*/ 175668 h 559016"/>
              <a:gd name="connsiteX16" fmla="*/ 450850 w 1091677"/>
              <a:gd name="connsiteY16" fmla="*/ 1043 h 55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1677" h="559016">
                <a:moveTo>
                  <a:pt x="450850" y="1043"/>
                </a:moveTo>
                <a:cubicBezTo>
                  <a:pt x="491067" y="15860"/>
                  <a:pt x="967317" y="221176"/>
                  <a:pt x="1057275" y="264568"/>
                </a:cubicBezTo>
                <a:cubicBezTo>
                  <a:pt x="1147233" y="307960"/>
                  <a:pt x="1037696" y="243401"/>
                  <a:pt x="990600" y="261393"/>
                </a:cubicBezTo>
                <a:cubicBezTo>
                  <a:pt x="943504" y="279385"/>
                  <a:pt x="758825" y="361935"/>
                  <a:pt x="774700" y="372518"/>
                </a:cubicBezTo>
                <a:cubicBezTo>
                  <a:pt x="790575" y="383101"/>
                  <a:pt x="1082146" y="324893"/>
                  <a:pt x="1085850" y="324893"/>
                </a:cubicBezTo>
                <a:cubicBezTo>
                  <a:pt x="1089554" y="324893"/>
                  <a:pt x="854604" y="344472"/>
                  <a:pt x="796925" y="372518"/>
                </a:cubicBezTo>
                <a:cubicBezTo>
                  <a:pt x="739246" y="400564"/>
                  <a:pt x="772054" y="464064"/>
                  <a:pt x="739775" y="493168"/>
                </a:cubicBezTo>
                <a:cubicBezTo>
                  <a:pt x="707496" y="522272"/>
                  <a:pt x="726546" y="541851"/>
                  <a:pt x="603250" y="547143"/>
                </a:cubicBezTo>
                <a:lnTo>
                  <a:pt x="0" y="524918"/>
                </a:lnTo>
                <a:cubicBezTo>
                  <a:pt x="14287" y="526505"/>
                  <a:pt x="571500" y="569368"/>
                  <a:pt x="688975" y="556668"/>
                </a:cubicBezTo>
                <a:cubicBezTo>
                  <a:pt x="806450" y="543968"/>
                  <a:pt x="704850" y="486818"/>
                  <a:pt x="704850" y="448718"/>
                </a:cubicBezTo>
                <a:cubicBezTo>
                  <a:pt x="704850" y="410618"/>
                  <a:pt x="686329" y="319072"/>
                  <a:pt x="688975" y="328068"/>
                </a:cubicBezTo>
                <a:cubicBezTo>
                  <a:pt x="691621" y="337064"/>
                  <a:pt x="701675" y="497401"/>
                  <a:pt x="720725" y="502693"/>
                </a:cubicBezTo>
                <a:cubicBezTo>
                  <a:pt x="739775" y="507985"/>
                  <a:pt x="764646" y="399505"/>
                  <a:pt x="803275" y="359818"/>
                </a:cubicBezTo>
                <a:cubicBezTo>
                  <a:pt x="841904" y="320131"/>
                  <a:pt x="950383" y="295260"/>
                  <a:pt x="952500" y="264568"/>
                </a:cubicBezTo>
                <a:cubicBezTo>
                  <a:pt x="954617" y="233876"/>
                  <a:pt x="899583" y="218001"/>
                  <a:pt x="815975" y="175668"/>
                </a:cubicBezTo>
                <a:cubicBezTo>
                  <a:pt x="732367" y="133335"/>
                  <a:pt x="410633" y="-13774"/>
                  <a:pt x="450850" y="10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EA5A9A9C-4E83-362E-2078-7208AC636F9E}"/>
              </a:ext>
            </a:extLst>
          </p:cNvPr>
          <p:cNvSpPr/>
          <p:nvPr/>
        </p:nvSpPr>
        <p:spPr>
          <a:xfrm>
            <a:off x="7000459" y="6129226"/>
            <a:ext cx="1480716" cy="430141"/>
          </a:xfrm>
          <a:custGeom>
            <a:avLst/>
            <a:gdLst>
              <a:gd name="connsiteX0" fmla="*/ 1470441 w 1480716"/>
              <a:gd name="connsiteY0" fmla="*/ 8049 h 430141"/>
              <a:gd name="connsiteX1" fmla="*/ 787816 w 1480716"/>
              <a:gd name="connsiteY1" fmla="*/ 423974 h 430141"/>
              <a:gd name="connsiteX2" fmla="*/ 1092616 w 1480716"/>
              <a:gd name="connsiteY2" fmla="*/ 262049 h 430141"/>
              <a:gd name="connsiteX3" fmla="*/ 711616 w 1480716"/>
              <a:gd name="connsiteY3" fmla="*/ 331899 h 430141"/>
              <a:gd name="connsiteX4" fmla="*/ 3591 w 1480716"/>
              <a:gd name="connsiteY4" fmla="*/ 354124 h 430141"/>
              <a:gd name="connsiteX5" fmla="*/ 1038641 w 1480716"/>
              <a:gd name="connsiteY5" fmla="*/ 290624 h 430141"/>
              <a:gd name="connsiteX6" fmla="*/ 1079916 w 1480716"/>
              <a:gd name="connsiteY6" fmla="*/ 223949 h 430141"/>
              <a:gd name="connsiteX7" fmla="*/ 657641 w 1480716"/>
              <a:gd name="connsiteY7" fmla="*/ 182674 h 430141"/>
              <a:gd name="connsiteX8" fmla="*/ 1095791 w 1480716"/>
              <a:gd name="connsiteY8" fmla="*/ 179499 h 430141"/>
              <a:gd name="connsiteX9" fmla="*/ 962441 w 1480716"/>
              <a:gd name="connsiteY9" fmla="*/ 214424 h 430141"/>
              <a:gd name="connsiteX10" fmla="*/ 1181516 w 1480716"/>
              <a:gd name="connsiteY10" fmla="*/ 154099 h 430141"/>
              <a:gd name="connsiteX11" fmla="*/ 1470441 w 1480716"/>
              <a:gd name="connsiteY11" fmla="*/ 8049 h 43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0716" h="430141">
                <a:moveTo>
                  <a:pt x="1470441" y="8049"/>
                </a:moveTo>
                <a:cubicBezTo>
                  <a:pt x="1404824" y="53028"/>
                  <a:pt x="850787" y="381641"/>
                  <a:pt x="787816" y="423974"/>
                </a:cubicBezTo>
                <a:cubicBezTo>
                  <a:pt x="724845" y="466307"/>
                  <a:pt x="1105316" y="277395"/>
                  <a:pt x="1092616" y="262049"/>
                </a:cubicBezTo>
                <a:cubicBezTo>
                  <a:pt x="1079916" y="246703"/>
                  <a:pt x="893120" y="316553"/>
                  <a:pt x="711616" y="331899"/>
                </a:cubicBezTo>
                <a:cubicBezTo>
                  <a:pt x="530112" y="347245"/>
                  <a:pt x="-50913" y="361003"/>
                  <a:pt x="3591" y="354124"/>
                </a:cubicBezTo>
                <a:cubicBezTo>
                  <a:pt x="58095" y="347245"/>
                  <a:pt x="859253" y="312320"/>
                  <a:pt x="1038641" y="290624"/>
                </a:cubicBezTo>
                <a:cubicBezTo>
                  <a:pt x="1218028" y="268928"/>
                  <a:pt x="1143416" y="241941"/>
                  <a:pt x="1079916" y="223949"/>
                </a:cubicBezTo>
                <a:cubicBezTo>
                  <a:pt x="1016416" y="205957"/>
                  <a:pt x="654995" y="190082"/>
                  <a:pt x="657641" y="182674"/>
                </a:cubicBezTo>
                <a:cubicBezTo>
                  <a:pt x="660287" y="175266"/>
                  <a:pt x="1044991" y="174207"/>
                  <a:pt x="1095791" y="179499"/>
                </a:cubicBezTo>
                <a:cubicBezTo>
                  <a:pt x="1146591" y="184791"/>
                  <a:pt x="948154" y="218657"/>
                  <a:pt x="962441" y="214424"/>
                </a:cubicBezTo>
                <a:cubicBezTo>
                  <a:pt x="976728" y="210191"/>
                  <a:pt x="1093674" y="188495"/>
                  <a:pt x="1181516" y="154099"/>
                </a:cubicBezTo>
                <a:cubicBezTo>
                  <a:pt x="1269358" y="119703"/>
                  <a:pt x="1536058" y="-36930"/>
                  <a:pt x="1470441" y="80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EDCF29F2-28EE-7CD0-D260-FB68E96CAB14}"/>
              </a:ext>
            </a:extLst>
          </p:cNvPr>
          <p:cNvSpPr/>
          <p:nvPr/>
        </p:nvSpPr>
        <p:spPr>
          <a:xfrm>
            <a:off x="6450236" y="6429669"/>
            <a:ext cx="1559186" cy="277792"/>
          </a:xfrm>
          <a:custGeom>
            <a:avLst/>
            <a:gdLst>
              <a:gd name="connsiteX0" fmla="*/ 14064 w 1559186"/>
              <a:gd name="connsiteY0" fmla="*/ 2881 h 277792"/>
              <a:gd name="connsiteX1" fmla="*/ 982439 w 1559186"/>
              <a:gd name="connsiteY1" fmla="*/ 266406 h 277792"/>
              <a:gd name="connsiteX2" fmla="*/ 544289 w 1559186"/>
              <a:gd name="connsiteY2" fmla="*/ 228306 h 277792"/>
              <a:gd name="connsiteX3" fmla="*/ 252189 w 1559186"/>
              <a:gd name="connsiteY3" fmla="*/ 212431 h 277792"/>
              <a:gd name="connsiteX4" fmla="*/ 1557114 w 1559186"/>
              <a:gd name="connsiteY4" fmla="*/ 206081 h 277792"/>
              <a:gd name="connsiteX5" fmla="*/ 550639 w 1559186"/>
              <a:gd name="connsiteY5" fmla="*/ 187031 h 277792"/>
              <a:gd name="connsiteX6" fmla="*/ 382364 w 1559186"/>
              <a:gd name="connsiteY6" fmla="*/ 177506 h 277792"/>
              <a:gd name="connsiteX7" fmla="*/ 687164 w 1559186"/>
              <a:gd name="connsiteY7" fmla="*/ 136231 h 277792"/>
              <a:gd name="connsiteX8" fmla="*/ 1328514 w 1559186"/>
              <a:gd name="connsiteY8" fmla="*/ 88606 h 277792"/>
              <a:gd name="connsiteX9" fmla="*/ 468089 w 1559186"/>
              <a:gd name="connsiteY9" fmla="*/ 123531 h 277792"/>
              <a:gd name="connsiteX10" fmla="*/ 14064 w 1559186"/>
              <a:gd name="connsiteY10" fmla="*/ 2881 h 27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9186" h="277792">
                <a:moveTo>
                  <a:pt x="14064" y="2881"/>
                </a:moveTo>
                <a:cubicBezTo>
                  <a:pt x="99789" y="26693"/>
                  <a:pt x="894068" y="228835"/>
                  <a:pt x="982439" y="266406"/>
                </a:cubicBezTo>
                <a:cubicBezTo>
                  <a:pt x="1070810" y="303977"/>
                  <a:pt x="665997" y="237302"/>
                  <a:pt x="544289" y="228306"/>
                </a:cubicBezTo>
                <a:cubicBezTo>
                  <a:pt x="422581" y="219310"/>
                  <a:pt x="83385" y="216135"/>
                  <a:pt x="252189" y="212431"/>
                </a:cubicBezTo>
                <a:cubicBezTo>
                  <a:pt x="420993" y="208727"/>
                  <a:pt x="1507372" y="210314"/>
                  <a:pt x="1557114" y="206081"/>
                </a:cubicBezTo>
                <a:cubicBezTo>
                  <a:pt x="1606856" y="201848"/>
                  <a:pt x="746431" y="191793"/>
                  <a:pt x="550639" y="187031"/>
                </a:cubicBezTo>
                <a:cubicBezTo>
                  <a:pt x="354847" y="182269"/>
                  <a:pt x="359610" y="185973"/>
                  <a:pt x="382364" y="177506"/>
                </a:cubicBezTo>
                <a:cubicBezTo>
                  <a:pt x="405118" y="169039"/>
                  <a:pt x="529472" y="151048"/>
                  <a:pt x="687164" y="136231"/>
                </a:cubicBezTo>
                <a:cubicBezTo>
                  <a:pt x="844856" y="121414"/>
                  <a:pt x="1365026" y="90723"/>
                  <a:pt x="1328514" y="88606"/>
                </a:cubicBezTo>
                <a:cubicBezTo>
                  <a:pt x="1292002" y="86489"/>
                  <a:pt x="682402" y="136760"/>
                  <a:pt x="468089" y="123531"/>
                </a:cubicBezTo>
                <a:cubicBezTo>
                  <a:pt x="253777" y="110302"/>
                  <a:pt x="-71661" y="-20931"/>
                  <a:pt x="14064" y="28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6BB7E7C9-DF8F-55BF-5910-D5D07DA4805B}"/>
              </a:ext>
            </a:extLst>
          </p:cNvPr>
          <p:cNvSpPr/>
          <p:nvPr/>
        </p:nvSpPr>
        <p:spPr>
          <a:xfrm>
            <a:off x="5017559" y="4581458"/>
            <a:ext cx="116374" cy="2268524"/>
          </a:xfrm>
          <a:custGeom>
            <a:avLst/>
            <a:gdLst>
              <a:gd name="connsiteX0" fmla="*/ 63360 w 116374"/>
              <a:gd name="connsiteY0" fmla="*/ 31918 h 2268524"/>
              <a:gd name="connsiteX1" fmla="*/ 5435 w 116374"/>
              <a:gd name="connsiteY1" fmla="*/ 1417999 h 2268524"/>
              <a:gd name="connsiteX2" fmla="*/ 13710 w 116374"/>
              <a:gd name="connsiteY2" fmla="*/ 1360073 h 2268524"/>
              <a:gd name="connsiteX3" fmla="*/ 104736 w 116374"/>
              <a:gd name="connsiteY3" fmla="*/ 2233098 h 2268524"/>
              <a:gd name="connsiteX4" fmla="*/ 104736 w 116374"/>
              <a:gd name="connsiteY4" fmla="*/ 2013807 h 2268524"/>
              <a:gd name="connsiteX5" fmla="*/ 9572 w 116374"/>
              <a:gd name="connsiteY5" fmla="*/ 1235947 h 2268524"/>
              <a:gd name="connsiteX6" fmla="*/ 59223 w 116374"/>
              <a:gd name="connsiteY6" fmla="*/ 648413 h 2268524"/>
              <a:gd name="connsiteX7" fmla="*/ 104736 w 116374"/>
              <a:gd name="connsiteY7" fmla="*/ 520149 h 2268524"/>
              <a:gd name="connsiteX8" fmla="*/ 55085 w 116374"/>
              <a:gd name="connsiteY8" fmla="*/ 640138 h 2268524"/>
              <a:gd name="connsiteX9" fmla="*/ 67498 w 116374"/>
              <a:gd name="connsiteY9" fmla="*/ 288446 h 2268524"/>
              <a:gd name="connsiteX10" fmla="*/ 67498 w 116374"/>
              <a:gd name="connsiteY10" fmla="*/ 433261 h 2268524"/>
              <a:gd name="connsiteX11" fmla="*/ 63360 w 116374"/>
              <a:gd name="connsiteY11" fmla="*/ 31918 h 226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374" h="2268524">
                <a:moveTo>
                  <a:pt x="63360" y="31918"/>
                </a:moveTo>
                <a:cubicBezTo>
                  <a:pt x="53016" y="196041"/>
                  <a:pt x="13710" y="1196640"/>
                  <a:pt x="5435" y="1417999"/>
                </a:cubicBezTo>
                <a:cubicBezTo>
                  <a:pt x="-2840" y="1639358"/>
                  <a:pt x="-2840" y="1224223"/>
                  <a:pt x="13710" y="1360073"/>
                </a:cubicBezTo>
                <a:cubicBezTo>
                  <a:pt x="30260" y="1495923"/>
                  <a:pt x="89565" y="2124142"/>
                  <a:pt x="104736" y="2233098"/>
                </a:cubicBezTo>
                <a:cubicBezTo>
                  <a:pt x="119907" y="2342054"/>
                  <a:pt x="120597" y="2179999"/>
                  <a:pt x="104736" y="2013807"/>
                </a:cubicBezTo>
                <a:cubicBezTo>
                  <a:pt x="88875" y="1847615"/>
                  <a:pt x="17157" y="1463513"/>
                  <a:pt x="9572" y="1235947"/>
                </a:cubicBezTo>
                <a:cubicBezTo>
                  <a:pt x="1986" y="1008381"/>
                  <a:pt x="43362" y="767713"/>
                  <a:pt x="59223" y="648413"/>
                </a:cubicBezTo>
                <a:cubicBezTo>
                  <a:pt x="75084" y="529113"/>
                  <a:pt x="105426" y="521528"/>
                  <a:pt x="104736" y="520149"/>
                </a:cubicBezTo>
                <a:cubicBezTo>
                  <a:pt x="104046" y="518770"/>
                  <a:pt x="61291" y="678755"/>
                  <a:pt x="55085" y="640138"/>
                </a:cubicBezTo>
                <a:cubicBezTo>
                  <a:pt x="48879" y="601521"/>
                  <a:pt x="65429" y="322925"/>
                  <a:pt x="67498" y="288446"/>
                </a:cubicBezTo>
                <a:cubicBezTo>
                  <a:pt x="69567" y="253967"/>
                  <a:pt x="64740" y="478774"/>
                  <a:pt x="67498" y="433261"/>
                </a:cubicBezTo>
                <a:cubicBezTo>
                  <a:pt x="70256" y="387748"/>
                  <a:pt x="73704" y="-132205"/>
                  <a:pt x="63360" y="319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A45CB46F-9430-7E9F-1236-D8BFCC956644}"/>
              </a:ext>
            </a:extLst>
          </p:cNvPr>
          <p:cNvSpPr/>
          <p:nvPr/>
        </p:nvSpPr>
        <p:spPr>
          <a:xfrm>
            <a:off x="4931086" y="5124590"/>
            <a:ext cx="253617" cy="1669295"/>
          </a:xfrm>
          <a:custGeom>
            <a:avLst/>
            <a:gdLst>
              <a:gd name="connsiteX0" fmla="*/ 249135 w 253617"/>
              <a:gd name="connsiteY0" fmla="*/ 30805 h 1669295"/>
              <a:gd name="connsiteX1" fmla="*/ 5019 w 253617"/>
              <a:gd name="connsiteY1" fmla="*/ 941068 h 1669295"/>
              <a:gd name="connsiteX2" fmla="*/ 87770 w 253617"/>
              <a:gd name="connsiteY2" fmla="*/ 676264 h 1669295"/>
              <a:gd name="connsiteX3" fmla="*/ 129146 w 253617"/>
              <a:gd name="connsiteY3" fmla="*/ 932793 h 1669295"/>
              <a:gd name="connsiteX4" fmla="*/ 141558 w 253617"/>
              <a:gd name="connsiteY4" fmla="*/ 874867 h 1669295"/>
              <a:gd name="connsiteX5" fmla="*/ 236722 w 253617"/>
              <a:gd name="connsiteY5" fmla="*/ 1669278 h 1669295"/>
              <a:gd name="connsiteX6" fmla="*/ 145696 w 253617"/>
              <a:gd name="connsiteY6" fmla="*/ 895555 h 1669295"/>
              <a:gd name="connsiteX7" fmla="*/ 162246 w 253617"/>
              <a:gd name="connsiteY7" fmla="*/ 5980 h 1669295"/>
              <a:gd name="connsiteX8" fmla="*/ 162246 w 253617"/>
              <a:gd name="connsiteY8" fmla="*/ 485937 h 1669295"/>
              <a:gd name="connsiteX9" fmla="*/ 249135 w 253617"/>
              <a:gd name="connsiteY9" fmla="*/ 30805 h 166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617" h="1669295">
                <a:moveTo>
                  <a:pt x="249135" y="30805"/>
                </a:moveTo>
                <a:cubicBezTo>
                  <a:pt x="222930" y="106660"/>
                  <a:pt x="31913" y="833492"/>
                  <a:pt x="5019" y="941068"/>
                </a:cubicBezTo>
                <a:cubicBezTo>
                  <a:pt x="-21875" y="1048644"/>
                  <a:pt x="67082" y="677643"/>
                  <a:pt x="87770" y="676264"/>
                </a:cubicBezTo>
                <a:cubicBezTo>
                  <a:pt x="108458" y="674885"/>
                  <a:pt x="120181" y="899693"/>
                  <a:pt x="129146" y="932793"/>
                </a:cubicBezTo>
                <a:cubicBezTo>
                  <a:pt x="138111" y="965893"/>
                  <a:pt x="123629" y="752120"/>
                  <a:pt x="141558" y="874867"/>
                </a:cubicBezTo>
                <a:cubicBezTo>
                  <a:pt x="159487" y="997614"/>
                  <a:pt x="236032" y="1665830"/>
                  <a:pt x="236722" y="1669278"/>
                </a:cubicBezTo>
                <a:cubicBezTo>
                  <a:pt x="237412" y="1672726"/>
                  <a:pt x="158109" y="1172771"/>
                  <a:pt x="145696" y="895555"/>
                </a:cubicBezTo>
                <a:cubicBezTo>
                  <a:pt x="133283" y="618339"/>
                  <a:pt x="159488" y="74250"/>
                  <a:pt x="162246" y="5980"/>
                </a:cubicBezTo>
                <a:cubicBezTo>
                  <a:pt x="165004" y="-62290"/>
                  <a:pt x="145696" y="476283"/>
                  <a:pt x="162246" y="485937"/>
                </a:cubicBezTo>
                <a:cubicBezTo>
                  <a:pt x="178796" y="495591"/>
                  <a:pt x="275340" y="-45050"/>
                  <a:pt x="249135" y="308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A5105E84-C78A-4AB3-8C7A-278F1601DE2A}"/>
              </a:ext>
            </a:extLst>
          </p:cNvPr>
          <p:cNvSpPr/>
          <p:nvPr/>
        </p:nvSpPr>
        <p:spPr>
          <a:xfrm>
            <a:off x="5362571" y="5165587"/>
            <a:ext cx="107954" cy="154959"/>
          </a:xfrm>
          <a:custGeom>
            <a:avLst/>
            <a:gdLst>
              <a:gd name="connsiteX0" fmla="*/ 4 w 107954"/>
              <a:gd name="connsiteY0" fmla="*/ 138 h 154959"/>
              <a:gd name="connsiteX1" fmla="*/ 47629 w 107954"/>
              <a:gd name="connsiteY1" fmla="*/ 73163 h 154959"/>
              <a:gd name="connsiteX2" fmla="*/ 22229 w 107954"/>
              <a:gd name="connsiteY2" fmla="*/ 136663 h 154959"/>
              <a:gd name="connsiteX3" fmla="*/ 82554 w 107954"/>
              <a:gd name="connsiteY3" fmla="*/ 143013 h 154959"/>
              <a:gd name="connsiteX4" fmla="*/ 31754 w 107954"/>
              <a:gd name="connsiteY4" fmla="*/ 149363 h 154959"/>
              <a:gd name="connsiteX5" fmla="*/ 63504 w 107954"/>
              <a:gd name="connsiteY5" fmla="*/ 54113 h 154959"/>
              <a:gd name="connsiteX6" fmla="*/ 107954 w 107954"/>
              <a:gd name="connsiteY6" fmla="*/ 54113 h 154959"/>
              <a:gd name="connsiteX7" fmla="*/ 50804 w 107954"/>
              <a:gd name="connsiteY7" fmla="*/ 54113 h 154959"/>
              <a:gd name="connsiteX8" fmla="*/ 4 w 107954"/>
              <a:gd name="connsiteY8" fmla="*/ 138 h 15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54" h="154959">
                <a:moveTo>
                  <a:pt x="4" y="138"/>
                </a:moveTo>
                <a:cubicBezTo>
                  <a:pt x="-525" y="3313"/>
                  <a:pt x="43925" y="50409"/>
                  <a:pt x="47629" y="73163"/>
                </a:cubicBezTo>
                <a:cubicBezTo>
                  <a:pt x="51333" y="95917"/>
                  <a:pt x="16408" y="125021"/>
                  <a:pt x="22229" y="136663"/>
                </a:cubicBezTo>
                <a:cubicBezTo>
                  <a:pt x="28050" y="148305"/>
                  <a:pt x="80966" y="140896"/>
                  <a:pt x="82554" y="143013"/>
                </a:cubicBezTo>
                <a:cubicBezTo>
                  <a:pt x="84142" y="145130"/>
                  <a:pt x="34929" y="164180"/>
                  <a:pt x="31754" y="149363"/>
                </a:cubicBezTo>
                <a:cubicBezTo>
                  <a:pt x="28579" y="134546"/>
                  <a:pt x="50804" y="69988"/>
                  <a:pt x="63504" y="54113"/>
                </a:cubicBezTo>
                <a:cubicBezTo>
                  <a:pt x="76204" y="38238"/>
                  <a:pt x="107954" y="54113"/>
                  <a:pt x="107954" y="54113"/>
                </a:cubicBezTo>
                <a:cubicBezTo>
                  <a:pt x="105837" y="54113"/>
                  <a:pt x="74087" y="58876"/>
                  <a:pt x="50804" y="54113"/>
                </a:cubicBezTo>
                <a:cubicBezTo>
                  <a:pt x="27521" y="49351"/>
                  <a:pt x="533" y="-3037"/>
                  <a:pt x="4" y="1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48057796-AE5A-09E1-D1D0-EA9E297AC656}"/>
              </a:ext>
            </a:extLst>
          </p:cNvPr>
          <p:cNvSpPr/>
          <p:nvPr/>
        </p:nvSpPr>
        <p:spPr>
          <a:xfrm>
            <a:off x="5149142" y="5117219"/>
            <a:ext cx="277670" cy="100670"/>
          </a:xfrm>
          <a:custGeom>
            <a:avLst/>
            <a:gdLst>
              <a:gd name="connsiteX0" fmla="*/ 7058 w 277670"/>
              <a:gd name="connsiteY0" fmla="*/ 881 h 100670"/>
              <a:gd name="connsiteX1" fmla="*/ 267408 w 277670"/>
              <a:gd name="connsiteY1" fmla="*/ 77081 h 100670"/>
              <a:gd name="connsiteX2" fmla="*/ 229308 w 277670"/>
              <a:gd name="connsiteY2" fmla="*/ 86606 h 100670"/>
              <a:gd name="connsiteX3" fmla="*/ 222958 w 277670"/>
              <a:gd name="connsiteY3" fmla="*/ 96131 h 100670"/>
              <a:gd name="connsiteX4" fmla="*/ 200733 w 277670"/>
              <a:gd name="connsiteY4" fmla="*/ 7231 h 100670"/>
              <a:gd name="connsiteX5" fmla="*/ 242008 w 277670"/>
              <a:gd name="connsiteY5" fmla="*/ 67556 h 100670"/>
              <a:gd name="connsiteX6" fmla="*/ 86433 w 277670"/>
              <a:gd name="connsiteY6" fmla="*/ 35806 h 100670"/>
              <a:gd name="connsiteX7" fmla="*/ 7058 w 277670"/>
              <a:gd name="connsiteY7" fmla="*/ 881 h 10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670" h="100670">
                <a:moveTo>
                  <a:pt x="7058" y="881"/>
                </a:moveTo>
                <a:cubicBezTo>
                  <a:pt x="37220" y="7760"/>
                  <a:pt x="230366" y="62794"/>
                  <a:pt x="267408" y="77081"/>
                </a:cubicBezTo>
                <a:cubicBezTo>
                  <a:pt x="304450" y="91369"/>
                  <a:pt x="229308" y="86606"/>
                  <a:pt x="229308" y="86606"/>
                </a:cubicBezTo>
                <a:cubicBezTo>
                  <a:pt x="221900" y="89781"/>
                  <a:pt x="227720" y="109360"/>
                  <a:pt x="222958" y="96131"/>
                </a:cubicBezTo>
                <a:cubicBezTo>
                  <a:pt x="218196" y="82902"/>
                  <a:pt x="197558" y="11993"/>
                  <a:pt x="200733" y="7231"/>
                </a:cubicBezTo>
                <a:cubicBezTo>
                  <a:pt x="203908" y="2469"/>
                  <a:pt x="261058" y="62794"/>
                  <a:pt x="242008" y="67556"/>
                </a:cubicBezTo>
                <a:cubicBezTo>
                  <a:pt x="222958" y="72318"/>
                  <a:pt x="121887" y="42156"/>
                  <a:pt x="86433" y="35806"/>
                </a:cubicBezTo>
                <a:cubicBezTo>
                  <a:pt x="50979" y="29456"/>
                  <a:pt x="-23104" y="-5998"/>
                  <a:pt x="7058" y="8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79D62729-3DB1-17FD-ED62-64CE71B0BAB3}"/>
              </a:ext>
            </a:extLst>
          </p:cNvPr>
          <p:cNvSpPr/>
          <p:nvPr/>
        </p:nvSpPr>
        <p:spPr>
          <a:xfrm>
            <a:off x="5307777" y="5172068"/>
            <a:ext cx="356725" cy="506888"/>
          </a:xfrm>
          <a:custGeom>
            <a:avLst/>
            <a:gdLst>
              <a:gd name="connsiteX0" fmla="*/ 823 w 356725"/>
              <a:gd name="connsiteY0" fmla="*/ 7 h 506888"/>
              <a:gd name="connsiteX1" fmla="*/ 10348 w 356725"/>
              <a:gd name="connsiteY1" fmla="*/ 260357 h 506888"/>
              <a:gd name="connsiteX2" fmla="*/ 77023 w 356725"/>
              <a:gd name="connsiteY2" fmla="*/ 466732 h 506888"/>
              <a:gd name="connsiteX3" fmla="*/ 77023 w 356725"/>
              <a:gd name="connsiteY3" fmla="*/ 434982 h 506888"/>
              <a:gd name="connsiteX4" fmla="*/ 146873 w 356725"/>
              <a:gd name="connsiteY4" fmla="*/ 498482 h 506888"/>
              <a:gd name="connsiteX5" fmla="*/ 165923 w 356725"/>
              <a:gd name="connsiteY5" fmla="*/ 504832 h 506888"/>
              <a:gd name="connsiteX6" fmla="*/ 248473 w 356725"/>
              <a:gd name="connsiteY6" fmla="*/ 485782 h 506888"/>
              <a:gd name="connsiteX7" fmla="*/ 238948 w 356725"/>
              <a:gd name="connsiteY7" fmla="*/ 495307 h 506888"/>
              <a:gd name="connsiteX8" fmla="*/ 356423 w 356725"/>
              <a:gd name="connsiteY8" fmla="*/ 409582 h 506888"/>
              <a:gd name="connsiteX9" fmla="*/ 267523 w 356725"/>
              <a:gd name="connsiteY9" fmla="*/ 460382 h 506888"/>
              <a:gd name="connsiteX10" fmla="*/ 108773 w 356725"/>
              <a:gd name="connsiteY10" fmla="*/ 482607 h 506888"/>
              <a:gd name="connsiteX11" fmla="*/ 48448 w 356725"/>
              <a:gd name="connsiteY11" fmla="*/ 384182 h 506888"/>
              <a:gd name="connsiteX12" fmla="*/ 16698 w 356725"/>
              <a:gd name="connsiteY12" fmla="*/ 95257 h 506888"/>
              <a:gd name="connsiteX13" fmla="*/ 16698 w 356725"/>
              <a:gd name="connsiteY13" fmla="*/ 250832 h 506888"/>
              <a:gd name="connsiteX14" fmla="*/ 823 w 356725"/>
              <a:gd name="connsiteY14" fmla="*/ 7 h 5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725" h="506888">
                <a:moveTo>
                  <a:pt x="823" y="7"/>
                </a:moveTo>
                <a:cubicBezTo>
                  <a:pt x="-235" y="1595"/>
                  <a:pt x="-2352" y="182570"/>
                  <a:pt x="10348" y="260357"/>
                </a:cubicBezTo>
                <a:cubicBezTo>
                  <a:pt x="23048" y="338145"/>
                  <a:pt x="65911" y="437628"/>
                  <a:pt x="77023" y="466732"/>
                </a:cubicBezTo>
                <a:cubicBezTo>
                  <a:pt x="88136" y="495836"/>
                  <a:pt x="65381" y="429690"/>
                  <a:pt x="77023" y="434982"/>
                </a:cubicBezTo>
                <a:cubicBezTo>
                  <a:pt x="88665" y="440274"/>
                  <a:pt x="146873" y="498482"/>
                  <a:pt x="146873" y="498482"/>
                </a:cubicBezTo>
                <a:cubicBezTo>
                  <a:pt x="161689" y="510124"/>
                  <a:pt x="148990" y="506949"/>
                  <a:pt x="165923" y="504832"/>
                </a:cubicBezTo>
                <a:cubicBezTo>
                  <a:pt x="182856" y="502715"/>
                  <a:pt x="248473" y="485782"/>
                  <a:pt x="248473" y="485782"/>
                </a:cubicBezTo>
                <a:cubicBezTo>
                  <a:pt x="260644" y="484195"/>
                  <a:pt x="220956" y="508007"/>
                  <a:pt x="238948" y="495307"/>
                </a:cubicBezTo>
                <a:cubicBezTo>
                  <a:pt x="256940" y="482607"/>
                  <a:pt x="351661" y="415403"/>
                  <a:pt x="356423" y="409582"/>
                </a:cubicBezTo>
                <a:cubicBezTo>
                  <a:pt x="361185" y="403761"/>
                  <a:pt x="308798" y="448211"/>
                  <a:pt x="267523" y="460382"/>
                </a:cubicBezTo>
                <a:cubicBezTo>
                  <a:pt x="226248" y="472553"/>
                  <a:pt x="145286" y="495307"/>
                  <a:pt x="108773" y="482607"/>
                </a:cubicBezTo>
                <a:cubicBezTo>
                  <a:pt x="72261" y="469907"/>
                  <a:pt x="63794" y="448740"/>
                  <a:pt x="48448" y="384182"/>
                </a:cubicBezTo>
                <a:cubicBezTo>
                  <a:pt x="33102" y="319624"/>
                  <a:pt x="21990" y="117482"/>
                  <a:pt x="16698" y="95257"/>
                </a:cubicBezTo>
                <a:cubicBezTo>
                  <a:pt x="11406" y="73032"/>
                  <a:pt x="20402" y="263532"/>
                  <a:pt x="16698" y="250832"/>
                </a:cubicBezTo>
                <a:cubicBezTo>
                  <a:pt x="12994" y="238132"/>
                  <a:pt x="1881" y="-1581"/>
                  <a:pt x="823" y="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9C1FFBCF-BCDF-C5E1-375F-968AFB1738AF}"/>
              </a:ext>
            </a:extLst>
          </p:cNvPr>
          <p:cNvSpPr/>
          <p:nvPr/>
        </p:nvSpPr>
        <p:spPr>
          <a:xfrm>
            <a:off x="5173864" y="5180680"/>
            <a:ext cx="461648" cy="625463"/>
          </a:xfrm>
          <a:custGeom>
            <a:avLst/>
            <a:gdLst>
              <a:gd name="connsiteX0" fmla="*/ 71236 w 461648"/>
              <a:gd name="connsiteY0" fmla="*/ 920 h 625463"/>
              <a:gd name="connsiteX1" fmla="*/ 17261 w 461648"/>
              <a:gd name="connsiteY1" fmla="*/ 261270 h 625463"/>
              <a:gd name="connsiteX2" fmla="*/ 93461 w 461648"/>
              <a:gd name="connsiteY2" fmla="*/ 493045 h 625463"/>
              <a:gd name="connsiteX3" fmla="*/ 80761 w 461648"/>
              <a:gd name="connsiteY3" fmla="*/ 477170 h 625463"/>
              <a:gd name="connsiteX4" fmla="*/ 153786 w 461648"/>
              <a:gd name="connsiteY4" fmla="*/ 620045 h 625463"/>
              <a:gd name="connsiteX5" fmla="*/ 245861 w 461648"/>
              <a:gd name="connsiteY5" fmla="*/ 597820 h 625463"/>
              <a:gd name="connsiteX6" fmla="*/ 245861 w 461648"/>
              <a:gd name="connsiteY6" fmla="*/ 607345 h 625463"/>
              <a:gd name="connsiteX7" fmla="*/ 363336 w 461648"/>
              <a:gd name="connsiteY7" fmla="*/ 505745 h 625463"/>
              <a:gd name="connsiteX8" fmla="*/ 347461 w 461648"/>
              <a:gd name="connsiteY8" fmla="*/ 550195 h 625463"/>
              <a:gd name="connsiteX9" fmla="*/ 458586 w 461648"/>
              <a:gd name="connsiteY9" fmla="*/ 346995 h 625463"/>
              <a:gd name="connsiteX10" fmla="*/ 414136 w 461648"/>
              <a:gd name="connsiteY10" fmla="*/ 439070 h 625463"/>
              <a:gd name="connsiteX11" fmla="*/ 245861 w 461648"/>
              <a:gd name="connsiteY11" fmla="*/ 607345 h 625463"/>
              <a:gd name="connsiteX12" fmla="*/ 287136 w 461648"/>
              <a:gd name="connsiteY12" fmla="*/ 486695 h 625463"/>
              <a:gd name="connsiteX13" fmla="*/ 169661 w 461648"/>
              <a:gd name="connsiteY13" fmla="*/ 600995 h 625463"/>
              <a:gd name="connsiteX14" fmla="*/ 109336 w 461648"/>
              <a:gd name="connsiteY14" fmla="*/ 540670 h 625463"/>
              <a:gd name="connsiteX15" fmla="*/ 1386 w 461648"/>
              <a:gd name="connsiteY15" fmla="*/ 366045 h 625463"/>
              <a:gd name="connsiteX16" fmla="*/ 45836 w 461648"/>
              <a:gd name="connsiteY16" fmla="*/ 381920 h 625463"/>
              <a:gd name="connsiteX17" fmla="*/ 10911 w 461648"/>
              <a:gd name="connsiteY17" fmla="*/ 258095 h 625463"/>
              <a:gd name="connsiteX18" fmla="*/ 80761 w 461648"/>
              <a:gd name="connsiteY18" fmla="*/ 137445 h 625463"/>
              <a:gd name="connsiteX19" fmla="*/ 33136 w 461648"/>
              <a:gd name="connsiteY19" fmla="*/ 172370 h 625463"/>
              <a:gd name="connsiteX20" fmla="*/ 71236 w 461648"/>
              <a:gd name="connsiteY20" fmla="*/ 920 h 62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648" h="625463">
                <a:moveTo>
                  <a:pt x="71236" y="920"/>
                </a:moveTo>
                <a:cubicBezTo>
                  <a:pt x="68590" y="15737"/>
                  <a:pt x="13557" y="179249"/>
                  <a:pt x="17261" y="261270"/>
                </a:cubicBezTo>
                <a:cubicBezTo>
                  <a:pt x="20965" y="343291"/>
                  <a:pt x="93461" y="493045"/>
                  <a:pt x="93461" y="493045"/>
                </a:cubicBezTo>
                <a:cubicBezTo>
                  <a:pt x="104044" y="529028"/>
                  <a:pt x="70707" y="456003"/>
                  <a:pt x="80761" y="477170"/>
                </a:cubicBezTo>
                <a:cubicBezTo>
                  <a:pt x="90815" y="498337"/>
                  <a:pt x="126269" y="599937"/>
                  <a:pt x="153786" y="620045"/>
                </a:cubicBezTo>
                <a:cubicBezTo>
                  <a:pt x="181303" y="640153"/>
                  <a:pt x="245861" y="597820"/>
                  <a:pt x="245861" y="597820"/>
                </a:cubicBezTo>
                <a:cubicBezTo>
                  <a:pt x="261207" y="595703"/>
                  <a:pt x="226282" y="622691"/>
                  <a:pt x="245861" y="607345"/>
                </a:cubicBezTo>
                <a:cubicBezTo>
                  <a:pt x="265440" y="591999"/>
                  <a:pt x="346403" y="515270"/>
                  <a:pt x="363336" y="505745"/>
                </a:cubicBezTo>
                <a:cubicBezTo>
                  <a:pt x="380269" y="496220"/>
                  <a:pt x="331586" y="576653"/>
                  <a:pt x="347461" y="550195"/>
                </a:cubicBezTo>
                <a:cubicBezTo>
                  <a:pt x="363336" y="523737"/>
                  <a:pt x="447474" y="365516"/>
                  <a:pt x="458586" y="346995"/>
                </a:cubicBezTo>
                <a:cubicBezTo>
                  <a:pt x="469699" y="328474"/>
                  <a:pt x="449590" y="395678"/>
                  <a:pt x="414136" y="439070"/>
                </a:cubicBezTo>
                <a:cubicBezTo>
                  <a:pt x="378682" y="482462"/>
                  <a:pt x="267028" y="599408"/>
                  <a:pt x="245861" y="607345"/>
                </a:cubicBezTo>
                <a:cubicBezTo>
                  <a:pt x="224694" y="615283"/>
                  <a:pt x="299836" y="487753"/>
                  <a:pt x="287136" y="486695"/>
                </a:cubicBezTo>
                <a:cubicBezTo>
                  <a:pt x="274436" y="485637"/>
                  <a:pt x="199294" y="591999"/>
                  <a:pt x="169661" y="600995"/>
                </a:cubicBezTo>
                <a:cubicBezTo>
                  <a:pt x="140028" y="609991"/>
                  <a:pt x="137382" y="579828"/>
                  <a:pt x="109336" y="540670"/>
                </a:cubicBezTo>
                <a:cubicBezTo>
                  <a:pt x="81290" y="501512"/>
                  <a:pt x="11969" y="392503"/>
                  <a:pt x="1386" y="366045"/>
                </a:cubicBezTo>
                <a:cubicBezTo>
                  <a:pt x="-9197" y="339587"/>
                  <a:pt x="44248" y="399912"/>
                  <a:pt x="45836" y="381920"/>
                </a:cubicBezTo>
                <a:cubicBezTo>
                  <a:pt x="47423" y="363928"/>
                  <a:pt x="5090" y="298841"/>
                  <a:pt x="10911" y="258095"/>
                </a:cubicBezTo>
                <a:cubicBezTo>
                  <a:pt x="16732" y="217349"/>
                  <a:pt x="77057" y="151732"/>
                  <a:pt x="80761" y="137445"/>
                </a:cubicBezTo>
                <a:cubicBezTo>
                  <a:pt x="84465" y="123158"/>
                  <a:pt x="35782" y="189833"/>
                  <a:pt x="33136" y="172370"/>
                </a:cubicBezTo>
                <a:cubicBezTo>
                  <a:pt x="30490" y="154907"/>
                  <a:pt x="73882" y="-13897"/>
                  <a:pt x="71236" y="9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805C7D78-B9CF-7BE0-00C4-A5147FF56C53}"/>
              </a:ext>
            </a:extLst>
          </p:cNvPr>
          <p:cNvSpPr/>
          <p:nvPr/>
        </p:nvSpPr>
        <p:spPr>
          <a:xfrm>
            <a:off x="5186878" y="5160947"/>
            <a:ext cx="74624" cy="329894"/>
          </a:xfrm>
          <a:custGeom>
            <a:avLst/>
            <a:gdLst>
              <a:gd name="connsiteX0" fmla="*/ 74097 w 74624"/>
              <a:gd name="connsiteY0" fmla="*/ 7953 h 329894"/>
              <a:gd name="connsiteX1" fmla="*/ 1072 w 74624"/>
              <a:gd name="connsiteY1" fmla="*/ 328628 h 329894"/>
              <a:gd name="connsiteX2" fmla="*/ 32822 w 74624"/>
              <a:gd name="connsiteY2" fmla="*/ 115903 h 329894"/>
              <a:gd name="connsiteX3" fmla="*/ 74097 w 74624"/>
              <a:gd name="connsiteY3" fmla="*/ 7953 h 32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24" h="329894">
                <a:moveTo>
                  <a:pt x="74097" y="7953"/>
                </a:moveTo>
                <a:cubicBezTo>
                  <a:pt x="68805" y="43407"/>
                  <a:pt x="7951" y="310636"/>
                  <a:pt x="1072" y="328628"/>
                </a:cubicBezTo>
                <a:cubicBezTo>
                  <a:pt x="-5807" y="346620"/>
                  <a:pt x="22239" y="167761"/>
                  <a:pt x="32822" y="115903"/>
                </a:cubicBezTo>
                <a:cubicBezTo>
                  <a:pt x="43405" y="64045"/>
                  <a:pt x="79389" y="-27501"/>
                  <a:pt x="74097" y="79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76979596-89B9-DC32-69D1-1F6C13465C5B}"/>
              </a:ext>
            </a:extLst>
          </p:cNvPr>
          <p:cNvSpPr/>
          <p:nvPr/>
        </p:nvSpPr>
        <p:spPr>
          <a:xfrm>
            <a:off x="5279498" y="5252791"/>
            <a:ext cx="58669" cy="381353"/>
          </a:xfrm>
          <a:custGeom>
            <a:avLst/>
            <a:gdLst>
              <a:gd name="connsiteX0" fmla="*/ 527 w 58669"/>
              <a:gd name="connsiteY0" fmla="*/ 1834 h 381353"/>
              <a:gd name="connsiteX1" fmla="*/ 57677 w 58669"/>
              <a:gd name="connsiteY1" fmla="*/ 373309 h 381353"/>
              <a:gd name="connsiteX2" fmla="*/ 32277 w 58669"/>
              <a:gd name="connsiteY2" fmla="*/ 236784 h 381353"/>
              <a:gd name="connsiteX3" fmla="*/ 527 w 58669"/>
              <a:gd name="connsiteY3" fmla="*/ 1834 h 3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69" h="381353">
                <a:moveTo>
                  <a:pt x="527" y="1834"/>
                </a:moveTo>
                <a:cubicBezTo>
                  <a:pt x="4760" y="24588"/>
                  <a:pt x="52385" y="334151"/>
                  <a:pt x="57677" y="373309"/>
                </a:cubicBezTo>
                <a:cubicBezTo>
                  <a:pt x="62969" y="412467"/>
                  <a:pt x="46035" y="299226"/>
                  <a:pt x="32277" y="236784"/>
                </a:cubicBezTo>
                <a:cubicBezTo>
                  <a:pt x="18519" y="174342"/>
                  <a:pt x="-3706" y="-20920"/>
                  <a:pt x="527" y="18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86084A22-BBFB-967A-9496-EA46FCAB55D4}"/>
              </a:ext>
            </a:extLst>
          </p:cNvPr>
          <p:cNvSpPr/>
          <p:nvPr/>
        </p:nvSpPr>
        <p:spPr>
          <a:xfrm>
            <a:off x="5419676" y="5597157"/>
            <a:ext cx="260521" cy="206589"/>
          </a:xfrm>
          <a:custGeom>
            <a:avLst/>
            <a:gdLst>
              <a:gd name="connsiteX0" fmla="*/ 260399 w 260521"/>
              <a:gd name="connsiteY0" fmla="*/ 368 h 206589"/>
              <a:gd name="connsiteX1" fmla="*/ 3224 w 260521"/>
              <a:gd name="connsiteY1" fmla="*/ 203568 h 206589"/>
              <a:gd name="connsiteX2" fmla="*/ 111174 w 260521"/>
              <a:gd name="connsiteY2" fmla="*/ 124193 h 206589"/>
              <a:gd name="connsiteX3" fmla="*/ 38149 w 260521"/>
              <a:gd name="connsiteY3" fmla="*/ 152768 h 206589"/>
              <a:gd name="connsiteX4" fmla="*/ 260399 w 260521"/>
              <a:gd name="connsiteY4" fmla="*/ 368 h 2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21" h="206589">
                <a:moveTo>
                  <a:pt x="260399" y="368"/>
                </a:moveTo>
                <a:cubicBezTo>
                  <a:pt x="254578" y="8835"/>
                  <a:pt x="28095" y="182931"/>
                  <a:pt x="3224" y="203568"/>
                </a:cubicBezTo>
                <a:cubicBezTo>
                  <a:pt x="-21647" y="224205"/>
                  <a:pt x="105353" y="132660"/>
                  <a:pt x="111174" y="124193"/>
                </a:cubicBezTo>
                <a:cubicBezTo>
                  <a:pt x="116995" y="115726"/>
                  <a:pt x="14337" y="173405"/>
                  <a:pt x="38149" y="152768"/>
                </a:cubicBezTo>
                <a:cubicBezTo>
                  <a:pt x="61961" y="132131"/>
                  <a:pt x="266220" y="-8099"/>
                  <a:pt x="260399" y="3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61C256BD-045F-D32C-54E0-AAC87262B48A}"/>
              </a:ext>
            </a:extLst>
          </p:cNvPr>
          <p:cNvSpPr/>
          <p:nvPr/>
        </p:nvSpPr>
        <p:spPr>
          <a:xfrm>
            <a:off x="5130594" y="5183267"/>
            <a:ext cx="76409" cy="1291048"/>
          </a:xfrm>
          <a:custGeom>
            <a:avLst/>
            <a:gdLst>
              <a:gd name="connsiteX0" fmla="*/ 76406 w 76409"/>
              <a:gd name="connsiteY0" fmla="*/ 11033 h 1291048"/>
              <a:gd name="connsiteX1" fmla="*/ 206 w 76409"/>
              <a:gd name="connsiteY1" fmla="*/ 1144508 h 1291048"/>
              <a:gd name="connsiteX2" fmla="*/ 54181 w 76409"/>
              <a:gd name="connsiteY2" fmla="*/ 582533 h 1291048"/>
              <a:gd name="connsiteX3" fmla="*/ 63706 w 76409"/>
              <a:gd name="connsiteY3" fmla="*/ 1290558 h 1291048"/>
              <a:gd name="connsiteX4" fmla="*/ 70056 w 76409"/>
              <a:gd name="connsiteY4" fmla="*/ 452358 h 1291048"/>
              <a:gd name="connsiteX5" fmla="*/ 54181 w 76409"/>
              <a:gd name="connsiteY5" fmla="*/ 607933 h 1291048"/>
              <a:gd name="connsiteX6" fmla="*/ 35131 w 76409"/>
              <a:gd name="connsiteY6" fmla="*/ 325358 h 1291048"/>
              <a:gd name="connsiteX7" fmla="*/ 3381 w 76409"/>
              <a:gd name="connsiteY7" fmla="*/ 553958 h 1291048"/>
              <a:gd name="connsiteX8" fmla="*/ 76406 w 76409"/>
              <a:gd name="connsiteY8" fmla="*/ 11033 h 12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09" h="1291048">
                <a:moveTo>
                  <a:pt x="76406" y="11033"/>
                </a:moveTo>
                <a:cubicBezTo>
                  <a:pt x="75877" y="109458"/>
                  <a:pt x="3910" y="1049258"/>
                  <a:pt x="206" y="1144508"/>
                </a:cubicBezTo>
                <a:cubicBezTo>
                  <a:pt x="-3498" y="1239758"/>
                  <a:pt x="43598" y="558191"/>
                  <a:pt x="54181" y="582533"/>
                </a:cubicBezTo>
                <a:cubicBezTo>
                  <a:pt x="64764" y="606875"/>
                  <a:pt x="61060" y="1312254"/>
                  <a:pt x="63706" y="1290558"/>
                </a:cubicBezTo>
                <a:cubicBezTo>
                  <a:pt x="66352" y="1268862"/>
                  <a:pt x="71643" y="566129"/>
                  <a:pt x="70056" y="452358"/>
                </a:cubicBezTo>
                <a:cubicBezTo>
                  <a:pt x="68469" y="338587"/>
                  <a:pt x="60002" y="629100"/>
                  <a:pt x="54181" y="607933"/>
                </a:cubicBezTo>
                <a:cubicBezTo>
                  <a:pt x="48360" y="586766"/>
                  <a:pt x="43598" y="334354"/>
                  <a:pt x="35131" y="325358"/>
                </a:cubicBezTo>
                <a:cubicBezTo>
                  <a:pt x="26664" y="316362"/>
                  <a:pt x="-2440" y="604229"/>
                  <a:pt x="3381" y="553958"/>
                </a:cubicBezTo>
                <a:cubicBezTo>
                  <a:pt x="9202" y="503687"/>
                  <a:pt x="76935" y="-87392"/>
                  <a:pt x="76406" y="110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C67DC00B-B0C9-41A8-707B-B65B9AA48C55}"/>
              </a:ext>
            </a:extLst>
          </p:cNvPr>
          <p:cNvSpPr/>
          <p:nvPr/>
        </p:nvSpPr>
        <p:spPr>
          <a:xfrm>
            <a:off x="5375501" y="5324009"/>
            <a:ext cx="72915" cy="282025"/>
          </a:xfrm>
          <a:custGeom>
            <a:avLst/>
            <a:gdLst>
              <a:gd name="connsiteX0" fmla="*/ 34699 w 72915"/>
              <a:gd name="connsiteY0" fmla="*/ 466 h 282025"/>
              <a:gd name="connsiteX1" fmla="*/ 2949 w 72915"/>
              <a:gd name="connsiteY1" fmla="*/ 267166 h 282025"/>
              <a:gd name="connsiteX2" fmla="*/ 9299 w 72915"/>
              <a:gd name="connsiteY2" fmla="*/ 229066 h 282025"/>
              <a:gd name="connsiteX3" fmla="*/ 72799 w 72915"/>
              <a:gd name="connsiteY3" fmla="*/ 70316 h 282025"/>
              <a:gd name="connsiteX4" fmla="*/ 25174 w 72915"/>
              <a:gd name="connsiteY4" fmla="*/ 206841 h 282025"/>
              <a:gd name="connsiteX5" fmla="*/ 31524 w 72915"/>
              <a:gd name="connsiteY5" fmla="*/ 136991 h 282025"/>
              <a:gd name="connsiteX6" fmla="*/ 21999 w 72915"/>
              <a:gd name="connsiteY6" fmla="*/ 200491 h 282025"/>
              <a:gd name="connsiteX7" fmla="*/ 34699 w 72915"/>
              <a:gd name="connsiteY7" fmla="*/ 466 h 28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15" h="282025">
                <a:moveTo>
                  <a:pt x="34699" y="466"/>
                </a:moveTo>
                <a:cubicBezTo>
                  <a:pt x="31524" y="11579"/>
                  <a:pt x="2949" y="267166"/>
                  <a:pt x="2949" y="267166"/>
                </a:cubicBezTo>
                <a:cubicBezTo>
                  <a:pt x="-1284" y="305266"/>
                  <a:pt x="-2343" y="261874"/>
                  <a:pt x="9299" y="229066"/>
                </a:cubicBezTo>
                <a:cubicBezTo>
                  <a:pt x="20941" y="196258"/>
                  <a:pt x="70153" y="74020"/>
                  <a:pt x="72799" y="70316"/>
                </a:cubicBezTo>
                <a:cubicBezTo>
                  <a:pt x="75445" y="66612"/>
                  <a:pt x="32053" y="195729"/>
                  <a:pt x="25174" y="206841"/>
                </a:cubicBezTo>
                <a:cubicBezTo>
                  <a:pt x="18295" y="217953"/>
                  <a:pt x="32053" y="138049"/>
                  <a:pt x="31524" y="136991"/>
                </a:cubicBezTo>
                <a:cubicBezTo>
                  <a:pt x="30995" y="135933"/>
                  <a:pt x="21999" y="220599"/>
                  <a:pt x="21999" y="200491"/>
                </a:cubicBezTo>
                <a:cubicBezTo>
                  <a:pt x="21999" y="180383"/>
                  <a:pt x="37874" y="-10647"/>
                  <a:pt x="34699" y="4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A67D7193-D6A5-F0D5-AEE7-45F6EDCE8289}"/>
              </a:ext>
            </a:extLst>
          </p:cNvPr>
          <p:cNvSpPr/>
          <p:nvPr/>
        </p:nvSpPr>
        <p:spPr>
          <a:xfrm>
            <a:off x="5155408" y="5717824"/>
            <a:ext cx="166207" cy="1022250"/>
          </a:xfrm>
          <a:custGeom>
            <a:avLst/>
            <a:gdLst>
              <a:gd name="connsiteX0" fmla="*/ 127792 w 166207"/>
              <a:gd name="connsiteY0" fmla="*/ 351 h 1022250"/>
              <a:gd name="connsiteX1" fmla="*/ 124617 w 166207"/>
              <a:gd name="connsiteY1" fmla="*/ 232126 h 1022250"/>
              <a:gd name="connsiteX2" fmla="*/ 127792 w 166207"/>
              <a:gd name="connsiteY2" fmla="*/ 181326 h 1022250"/>
              <a:gd name="connsiteX3" fmla="*/ 118267 w 166207"/>
              <a:gd name="connsiteY3" fmla="*/ 295626 h 1022250"/>
              <a:gd name="connsiteX4" fmla="*/ 3967 w 166207"/>
              <a:gd name="connsiteY4" fmla="*/ 749651 h 1022250"/>
              <a:gd name="connsiteX5" fmla="*/ 26192 w 166207"/>
              <a:gd name="connsiteY5" fmla="*/ 686151 h 1022250"/>
              <a:gd name="connsiteX6" fmla="*/ 26192 w 166207"/>
              <a:gd name="connsiteY6" fmla="*/ 1019526 h 1022250"/>
              <a:gd name="connsiteX7" fmla="*/ 26192 w 166207"/>
              <a:gd name="connsiteY7" fmla="*/ 832201 h 1022250"/>
              <a:gd name="connsiteX8" fmla="*/ 57942 w 166207"/>
              <a:gd name="connsiteY8" fmla="*/ 619476 h 1022250"/>
              <a:gd name="connsiteX9" fmla="*/ 162717 w 166207"/>
              <a:gd name="connsiteY9" fmla="*/ 216251 h 1022250"/>
              <a:gd name="connsiteX10" fmla="*/ 121442 w 166207"/>
              <a:gd name="connsiteY10" fmla="*/ 282926 h 1022250"/>
              <a:gd name="connsiteX11" fmla="*/ 165892 w 166207"/>
              <a:gd name="connsiteY11" fmla="*/ 149576 h 1022250"/>
              <a:gd name="connsiteX12" fmla="*/ 140492 w 166207"/>
              <a:gd name="connsiteY12" fmla="*/ 178151 h 1022250"/>
              <a:gd name="connsiteX13" fmla="*/ 127792 w 166207"/>
              <a:gd name="connsiteY13" fmla="*/ 351 h 10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207" h="1022250">
                <a:moveTo>
                  <a:pt x="127792" y="351"/>
                </a:moveTo>
                <a:cubicBezTo>
                  <a:pt x="125146" y="9347"/>
                  <a:pt x="124617" y="201964"/>
                  <a:pt x="124617" y="232126"/>
                </a:cubicBezTo>
                <a:cubicBezTo>
                  <a:pt x="124617" y="262288"/>
                  <a:pt x="128850" y="170743"/>
                  <a:pt x="127792" y="181326"/>
                </a:cubicBezTo>
                <a:cubicBezTo>
                  <a:pt x="126734" y="191909"/>
                  <a:pt x="138904" y="200905"/>
                  <a:pt x="118267" y="295626"/>
                </a:cubicBezTo>
                <a:cubicBezTo>
                  <a:pt x="97630" y="390347"/>
                  <a:pt x="19313" y="684564"/>
                  <a:pt x="3967" y="749651"/>
                </a:cubicBezTo>
                <a:cubicBezTo>
                  <a:pt x="-11379" y="814739"/>
                  <a:pt x="22488" y="641172"/>
                  <a:pt x="26192" y="686151"/>
                </a:cubicBezTo>
                <a:cubicBezTo>
                  <a:pt x="29896" y="731130"/>
                  <a:pt x="26192" y="1019526"/>
                  <a:pt x="26192" y="1019526"/>
                </a:cubicBezTo>
                <a:cubicBezTo>
                  <a:pt x="26192" y="1043868"/>
                  <a:pt x="20900" y="898876"/>
                  <a:pt x="26192" y="832201"/>
                </a:cubicBezTo>
                <a:cubicBezTo>
                  <a:pt x="31484" y="765526"/>
                  <a:pt x="35188" y="722134"/>
                  <a:pt x="57942" y="619476"/>
                </a:cubicBezTo>
                <a:cubicBezTo>
                  <a:pt x="80696" y="516818"/>
                  <a:pt x="152134" y="272343"/>
                  <a:pt x="162717" y="216251"/>
                </a:cubicBezTo>
                <a:cubicBezTo>
                  <a:pt x="173300" y="160159"/>
                  <a:pt x="120913" y="294038"/>
                  <a:pt x="121442" y="282926"/>
                </a:cubicBezTo>
                <a:cubicBezTo>
                  <a:pt x="121971" y="271814"/>
                  <a:pt x="162717" y="167039"/>
                  <a:pt x="165892" y="149576"/>
                </a:cubicBezTo>
                <a:cubicBezTo>
                  <a:pt x="169067" y="132114"/>
                  <a:pt x="147371" y="198259"/>
                  <a:pt x="140492" y="178151"/>
                </a:cubicBezTo>
                <a:cubicBezTo>
                  <a:pt x="133613" y="158043"/>
                  <a:pt x="130438" y="-8645"/>
                  <a:pt x="127792" y="3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C2E96E13-B72C-FBFF-FE70-3CE479C0A6E7}"/>
              </a:ext>
            </a:extLst>
          </p:cNvPr>
          <p:cNvSpPr/>
          <p:nvPr/>
        </p:nvSpPr>
        <p:spPr>
          <a:xfrm>
            <a:off x="5138927" y="5659898"/>
            <a:ext cx="565275" cy="1143242"/>
          </a:xfrm>
          <a:custGeom>
            <a:avLst/>
            <a:gdLst>
              <a:gd name="connsiteX0" fmla="*/ 525273 w 565275"/>
              <a:gd name="connsiteY0" fmla="*/ 1127 h 1143242"/>
              <a:gd name="connsiteX1" fmla="*/ 496698 w 565275"/>
              <a:gd name="connsiteY1" fmla="*/ 201152 h 1143242"/>
              <a:gd name="connsiteX2" fmla="*/ 322073 w 565275"/>
              <a:gd name="connsiteY2" fmla="*/ 502777 h 1143242"/>
              <a:gd name="connsiteX3" fmla="*/ 344298 w 565275"/>
              <a:gd name="connsiteY3" fmla="*/ 477377 h 1143242"/>
              <a:gd name="connsiteX4" fmla="*/ 1398 w 565275"/>
              <a:gd name="connsiteY4" fmla="*/ 1140952 h 1143242"/>
              <a:gd name="connsiteX5" fmla="*/ 493523 w 565275"/>
              <a:gd name="connsiteY5" fmla="*/ 213852 h 1143242"/>
              <a:gd name="connsiteX6" fmla="*/ 563373 w 565275"/>
              <a:gd name="connsiteY6" fmla="*/ 90027 h 1143242"/>
              <a:gd name="connsiteX7" fmla="*/ 544323 w 565275"/>
              <a:gd name="connsiteY7" fmla="*/ 118602 h 1143242"/>
              <a:gd name="connsiteX8" fmla="*/ 525273 w 565275"/>
              <a:gd name="connsiteY8" fmla="*/ 1127 h 114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275" h="1143242">
                <a:moveTo>
                  <a:pt x="525273" y="1127"/>
                </a:moveTo>
                <a:cubicBezTo>
                  <a:pt x="517335" y="14885"/>
                  <a:pt x="530565" y="117544"/>
                  <a:pt x="496698" y="201152"/>
                </a:cubicBezTo>
                <a:cubicBezTo>
                  <a:pt x="462831" y="284760"/>
                  <a:pt x="347473" y="456740"/>
                  <a:pt x="322073" y="502777"/>
                </a:cubicBezTo>
                <a:cubicBezTo>
                  <a:pt x="296673" y="548814"/>
                  <a:pt x="397744" y="371015"/>
                  <a:pt x="344298" y="477377"/>
                </a:cubicBezTo>
                <a:cubicBezTo>
                  <a:pt x="290852" y="583740"/>
                  <a:pt x="-23473" y="1184873"/>
                  <a:pt x="1398" y="1140952"/>
                </a:cubicBezTo>
                <a:cubicBezTo>
                  <a:pt x="26269" y="1097031"/>
                  <a:pt x="399861" y="389006"/>
                  <a:pt x="493523" y="213852"/>
                </a:cubicBezTo>
                <a:cubicBezTo>
                  <a:pt x="587185" y="38698"/>
                  <a:pt x="554906" y="105902"/>
                  <a:pt x="563373" y="90027"/>
                </a:cubicBezTo>
                <a:cubicBezTo>
                  <a:pt x="571840" y="74152"/>
                  <a:pt x="549615" y="133419"/>
                  <a:pt x="544323" y="118602"/>
                </a:cubicBezTo>
                <a:cubicBezTo>
                  <a:pt x="539031" y="103785"/>
                  <a:pt x="533211" y="-12631"/>
                  <a:pt x="525273" y="11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12CAC58C-44CF-1D26-C24A-5F8E686FC056}"/>
              </a:ext>
            </a:extLst>
          </p:cNvPr>
          <p:cNvSpPr/>
          <p:nvPr/>
        </p:nvSpPr>
        <p:spPr>
          <a:xfrm>
            <a:off x="5219349" y="5723403"/>
            <a:ext cx="373201" cy="833736"/>
          </a:xfrm>
          <a:custGeom>
            <a:avLst/>
            <a:gdLst>
              <a:gd name="connsiteX0" fmla="*/ 371826 w 373201"/>
              <a:gd name="connsiteY0" fmla="*/ 1122 h 833736"/>
              <a:gd name="connsiteX1" fmla="*/ 114651 w 373201"/>
              <a:gd name="connsiteY1" fmla="*/ 217022 h 833736"/>
              <a:gd name="connsiteX2" fmla="*/ 178151 w 373201"/>
              <a:gd name="connsiteY2" fmla="*/ 153522 h 833736"/>
              <a:gd name="connsiteX3" fmla="*/ 267051 w 373201"/>
              <a:gd name="connsiteY3" fmla="*/ 197972 h 833736"/>
              <a:gd name="connsiteX4" fmla="*/ 289276 w 373201"/>
              <a:gd name="connsiteY4" fmla="*/ 258297 h 833736"/>
              <a:gd name="connsiteX5" fmla="*/ 351 w 373201"/>
              <a:gd name="connsiteY5" fmla="*/ 832972 h 833736"/>
              <a:gd name="connsiteX6" fmla="*/ 355951 w 373201"/>
              <a:gd name="connsiteY6" fmla="*/ 121772 h 833736"/>
              <a:gd name="connsiteX7" fmla="*/ 292451 w 373201"/>
              <a:gd name="connsiteY7" fmla="*/ 223372 h 833736"/>
              <a:gd name="connsiteX8" fmla="*/ 162276 w 373201"/>
              <a:gd name="connsiteY8" fmla="*/ 131297 h 833736"/>
              <a:gd name="connsiteX9" fmla="*/ 213076 w 373201"/>
              <a:gd name="connsiteY9" fmla="*/ 131297 h 833736"/>
              <a:gd name="connsiteX10" fmla="*/ 371826 w 373201"/>
              <a:gd name="connsiteY10" fmla="*/ 1122 h 83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201" h="833736">
                <a:moveTo>
                  <a:pt x="371826" y="1122"/>
                </a:moveTo>
                <a:cubicBezTo>
                  <a:pt x="355422" y="15410"/>
                  <a:pt x="146930" y="191622"/>
                  <a:pt x="114651" y="217022"/>
                </a:cubicBezTo>
                <a:cubicBezTo>
                  <a:pt x="82372" y="242422"/>
                  <a:pt x="152751" y="156697"/>
                  <a:pt x="178151" y="153522"/>
                </a:cubicBezTo>
                <a:cubicBezTo>
                  <a:pt x="203551" y="150347"/>
                  <a:pt x="248530" y="180510"/>
                  <a:pt x="267051" y="197972"/>
                </a:cubicBezTo>
                <a:cubicBezTo>
                  <a:pt x="285572" y="215435"/>
                  <a:pt x="333726" y="152464"/>
                  <a:pt x="289276" y="258297"/>
                </a:cubicBezTo>
                <a:cubicBezTo>
                  <a:pt x="244826" y="364130"/>
                  <a:pt x="-10761" y="855726"/>
                  <a:pt x="351" y="832972"/>
                </a:cubicBezTo>
                <a:cubicBezTo>
                  <a:pt x="11463" y="810218"/>
                  <a:pt x="307268" y="223372"/>
                  <a:pt x="355951" y="121772"/>
                </a:cubicBezTo>
                <a:cubicBezTo>
                  <a:pt x="404634" y="20172"/>
                  <a:pt x="324730" y="221785"/>
                  <a:pt x="292451" y="223372"/>
                </a:cubicBezTo>
                <a:cubicBezTo>
                  <a:pt x="260172" y="224959"/>
                  <a:pt x="175505" y="146643"/>
                  <a:pt x="162276" y="131297"/>
                </a:cubicBezTo>
                <a:cubicBezTo>
                  <a:pt x="149047" y="115951"/>
                  <a:pt x="172859" y="149289"/>
                  <a:pt x="213076" y="131297"/>
                </a:cubicBezTo>
                <a:cubicBezTo>
                  <a:pt x="253293" y="113305"/>
                  <a:pt x="388230" y="-13166"/>
                  <a:pt x="371826" y="11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1903907A-8B34-BE80-3A88-192F8E08BD1F}"/>
              </a:ext>
            </a:extLst>
          </p:cNvPr>
          <p:cNvSpPr/>
          <p:nvPr/>
        </p:nvSpPr>
        <p:spPr>
          <a:xfrm>
            <a:off x="4949568" y="5797060"/>
            <a:ext cx="954082" cy="1365767"/>
          </a:xfrm>
          <a:custGeom>
            <a:avLst/>
            <a:gdLst>
              <a:gd name="connsiteX0" fmla="*/ 805150 w 954082"/>
              <a:gd name="connsiteY0" fmla="*/ 24 h 1365767"/>
              <a:gd name="connsiteX1" fmla="*/ 904004 w 954082"/>
              <a:gd name="connsiteY1" fmla="*/ 194202 h 1365767"/>
              <a:gd name="connsiteX2" fmla="*/ 678052 w 954082"/>
              <a:gd name="connsiteY2" fmla="*/ 451928 h 1365767"/>
              <a:gd name="connsiteX3" fmla="*/ 723949 w 954082"/>
              <a:gd name="connsiteY3" fmla="*/ 388379 h 1365767"/>
              <a:gd name="connsiteX4" fmla="*/ 370898 w 954082"/>
              <a:gd name="connsiteY4" fmla="*/ 850875 h 1365767"/>
              <a:gd name="connsiteX5" fmla="*/ 420325 w 954082"/>
              <a:gd name="connsiteY5" fmla="*/ 759082 h 1365767"/>
              <a:gd name="connsiteX6" fmla="*/ 148477 w 954082"/>
              <a:gd name="connsiteY6" fmla="*/ 1083888 h 1365767"/>
              <a:gd name="connsiteX7" fmla="*/ 24909 w 954082"/>
              <a:gd name="connsiteY7" fmla="*/ 1352206 h 1365767"/>
              <a:gd name="connsiteX8" fmla="*/ 28440 w 954082"/>
              <a:gd name="connsiteY8" fmla="*/ 1278066 h 1365767"/>
              <a:gd name="connsiteX9" fmla="*/ 321471 w 954082"/>
              <a:gd name="connsiteY9" fmla="*/ 868528 h 1365767"/>
              <a:gd name="connsiteX10" fmla="*/ 264983 w 954082"/>
              <a:gd name="connsiteY10" fmla="*/ 935607 h 1365767"/>
              <a:gd name="connsiteX11" fmla="*/ 681583 w 954082"/>
              <a:gd name="connsiteY11" fmla="*/ 307178 h 1365767"/>
              <a:gd name="connsiteX12" fmla="*/ 339124 w 954082"/>
              <a:gd name="connsiteY12" fmla="*/ 843814 h 1365767"/>
              <a:gd name="connsiteX13" fmla="*/ 497996 w 954082"/>
              <a:gd name="connsiteY13" fmla="*/ 688472 h 1365767"/>
              <a:gd name="connsiteX14" fmla="*/ 886352 w 954082"/>
              <a:gd name="connsiteY14" fmla="*/ 285995 h 1365767"/>
              <a:gd name="connsiteX15" fmla="*/ 709827 w 954082"/>
              <a:gd name="connsiteY15" fmla="*/ 406032 h 1365767"/>
              <a:gd name="connsiteX16" fmla="*/ 861638 w 954082"/>
              <a:gd name="connsiteY16" fmla="*/ 250690 h 1365767"/>
              <a:gd name="connsiteX17" fmla="*/ 893413 w 954082"/>
              <a:gd name="connsiteY17" fmla="*/ 240098 h 1365767"/>
              <a:gd name="connsiteX18" fmla="*/ 868699 w 954082"/>
              <a:gd name="connsiteY18" fmla="*/ 116531 h 1365767"/>
              <a:gd name="connsiteX19" fmla="*/ 953431 w 954082"/>
              <a:gd name="connsiteY19" fmla="*/ 180080 h 1365767"/>
              <a:gd name="connsiteX20" fmla="*/ 805150 w 954082"/>
              <a:gd name="connsiteY20" fmla="*/ 24 h 13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082" h="1365767">
                <a:moveTo>
                  <a:pt x="805150" y="24"/>
                </a:moveTo>
                <a:cubicBezTo>
                  <a:pt x="796912" y="2378"/>
                  <a:pt x="925187" y="118885"/>
                  <a:pt x="904004" y="194202"/>
                </a:cubicBezTo>
                <a:cubicBezTo>
                  <a:pt x="882821" y="269519"/>
                  <a:pt x="708061" y="419565"/>
                  <a:pt x="678052" y="451928"/>
                </a:cubicBezTo>
                <a:cubicBezTo>
                  <a:pt x="648043" y="484291"/>
                  <a:pt x="775141" y="321888"/>
                  <a:pt x="723949" y="388379"/>
                </a:cubicBezTo>
                <a:cubicBezTo>
                  <a:pt x="672757" y="454870"/>
                  <a:pt x="421502" y="789091"/>
                  <a:pt x="370898" y="850875"/>
                </a:cubicBezTo>
                <a:cubicBezTo>
                  <a:pt x="320294" y="912659"/>
                  <a:pt x="457395" y="720247"/>
                  <a:pt x="420325" y="759082"/>
                </a:cubicBezTo>
                <a:cubicBezTo>
                  <a:pt x="383255" y="797917"/>
                  <a:pt x="214380" y="985034"/>
                  <a:pt x="148477" y="1083888"/>
                </a:cubicBezTo>
                <a:cubicBezTo>
                  <a:pt x="82574" y="1182742"/>
                  <a:pt x="44915" y="1319843"/>
                  <a:pt x="24909" y="1352206"/>
                </a:cubicBezTo>
                <a:cubicBezTo>
                  <a:pt x="4903" y="1384569"/>
                  <a:pt x="-20987" y="1358679"/>
                  <a:pt x="28440" y="1278066"/>
                </a:cubicBezTo>
                <a:cubicBezTo>
                  <a:pt x="77867" y="1197453"/>
                  <a:pt x="282047" y="925605"/>
                  <a:pt x="321471" y="868528"/>
                </a:cubicBezTo>
                <a:cubicBezTo>
                  <a:pt x="360895" y="811451"/>
                  <a:pt x="204964" y="1029165"/>
                  <a:pt x="264983" y="935607"/>
                </a:cubicBezTo>
                <a:cubicBezTo>
                  <a:pt x="325002" y="842049"/>
                  <a:pt x="669226" y="322477"/>
                  <a:pt x="681583" y="307178"/>
                </a:cubicBezTo>
                <a:cubicBezTo>
                  <a:pt x="693940" y="291879"/>
                  <a:pt x="369722" y="780265"/>
                  <a:pt x="339124" y="843814"/>
                </a:cubicBezTo>
                <a:cubicBezTo>
                  <a:pt x="308526" y="907363"/>
                  <a:pt x="406792" y="781442"/>
                  <a:pt x="497996" y="688472"/>
                </a:cubicBezTo>
                <a:cubicBezTo>
                  <a:pt x="589200" y="595502"/>
                  <a:pt x="851047" y="333068"/>
                  <a:pt x="886352" y="285995"/>
                </a:cubicBezTo>
                <a:cubicBezTo>
                  <a:pt x="921657" y="238922"/>
                  <a:pt x="713946" y="411916"/>
                  <a:pt x="709827" y="406032"/>
                </a:cubicBezTo>
                <a:cubicBezTo>
                  <a:pt x="705708" y="400148"/>
                  <a:pt x="831040" y="278346"/>
                  <a:pt x="861638" y="250690"/>
                </a:cubicBezTo>
                <a:cubicBezTo>
                  <a:pt x="892236" y="223034"/>
                  <a:pt x="892236" y="262458"/>
                  <a:pt x="893413" y="240098"/>
                </a:cubicBezTo>
                <a:cubicBezTo>
                  <a:pt x="894590" y="217738"/>
                  <a:pt x="858696" y="126534"/>
                  <a:pt x="868699" y="116531"/>
                </a:cubicBezTo>
                <a:cubicBezTo>
                  <a:pt x="878702" y="106528"/>
                  <a:pt x="962257" y="197732"/>
                  <a:pt x="953431" y="180080"/>
                </a:cubicBezTo>
                <a:cubicBezTo>
                  <a:pt x="944605" y="162428"/>
                  <a:pt x="813388" y="-2330"/>
                  <a:pt x="805150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EC469BD5-844D-F8AE-5BC8-D1033A6853CA}"/>
              </a:ext>
            </a:extLst>
          </p:cNvPr>
          <p:cNvSpPr/>
          <p:nvPr/>
        </p:nvSpPr>
        <p:spPr>
          <a:xfrm>
            <a:off x="4910818" y="6714113"/>
            <a:ext cx="335831" cy="951145"/>
          </a:xfrm>
          <a:custGeom>
            <a:avLst/>
            <a:gdLst>
              <a:gd name="connsiteX0" fmla="*/ 335508 w 335831"/>
              <a:gd name="connsiteY0" fmla="*/ 902 h 951145"/>
              <a:gd name="connsiteX1" fmla="*/ 120147 w 335831"/>
              <a:gd name="connsiteY1" fmla="*/ 353952 h 951145"/>
              <a:gd name="connsiteX2" fmla="*/ 110 w 335831"/>
              <a:gd name="connsiteY2" fmla="*/ 615209 h 951145"/>
              <a:gd name="connsiteX3" fmla="*/ 98964 w 335831"/>
              <a:gd name="connsiteY3" fmla="*/ 456336 h 951145"/>
              <a:gd name="connsiteX4" fmla="*/ 120147 w 335831"/>
              <a:gd name="connsiteY4" fmla="*/ 950607 h 951145"/>
              <a:gd name="connsiteX5" fmla="*/ 120147 w 335831"/>
              <a:gd name="connsiteY5" fmla="*/ 544599 h 951145"/>
              <a:gd name="connsiteX6" fmla="*/ 91903 w 335831"/>
              <a:gd name="connsiteY6" fmla="*/ 170366 h 951145"/>
              <a:gd name="connsiteX7" fmla="*/ 95434 w 335831"/>
              <a:gd name="connsiteY7" fmla="*/ 382196 h 951145"/>
              <a:gd name="connsiteX8" fmla="*/ 204879 w 335831"/>
              <a:gd name="connsiteY8" fmla="*/ 205671 h 951145"/>
              <a:gd name="connsiteX9" fmla="*/ 169574 w 335831"/>
              <a:gd name="connsiteY9" fmla="*/ 251567 h 951145"/>
              <a:gd name="connsiteX10" fmla="*/ 335508 w 335831"/>
              <a:gd name="connsiteY10" fmla="*/ 902 h 95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831" h="951145">
                <a:moveTo>
                  <a:pt x="335508" y="902"/>
                </a:moveTo>
                <a:cubicBezTo>
                  <a:pt x="327270" y="17966"/>
                  <a:pt x="176047" y="251568"/>
                  <a:pt x="120147" y="353952"/>
                </a:cubicBezTo>
                <a:cubicBezTo>
                  <a:pt x="64247" y="456336"/>
                  <a:pt x="3640" y="598145"/>
                  <a:pt x="110" y="615209"/>
                </a:cubicBezTo>
                <a:cubicBezTo>
                  <a:pt x="-3420" y="632273"/>
                  <a:pt x="78958" y="400436"/>
                  <a:pt x="98964" y="456336"/>
                </a:cubicBezTo>
                <a:cubicBezTo>
                  <a:pt x="118970" y="512236"/>
                  <a:pt x="116616" y="935897"/>
                  <a:pt x="120147" y="950607"/>
                </a:cubicBezTo>
                <a:cubicBezTo>
                  <a:pt x="123677" y="965318"/>
                  <a:pt x="124854" y="674639"/>
                  <a:pt x="120147" y="544599"/>
                </a:cubicBezTo>
                <a:cubicBezTo>
                  <a:pt x="115440" y="414559"/>
                  <a:pt x="96022" y="197433"/>
                  <a:pt x="91903" y="170366"/>
                </a:cubicBezTo>
                <a:cubicBezTo>
                  <a:pt x="87784" y="143299"/>
                  <a:pt x="76605" y="376312"/>
                  <a:pt x="95434" y="382196"/>
                </a:cubicBezTo>
                <a:cubicBezTo>
                  <a:pt x="114263" y="388080"/>
                  <a:pt x="192522" y="227442"/>
                  <a:pt x="204879" y="205671"/>
                </a:cubicBezTo>
                <a:cubicBezTo>
                  <a:pt x="217236" y="183900"/>
                  <a:pt x="147214" y="289226"/>
                  <a:pt x="169574" y="251567"/>
                </a:cubicBezTo>
                <a:cubicBezTo>
                  <a:pt x="191934" y="213908"/>
                  <a:pt x="343746" y="-16162"/>
                  <a:pt x="335508" y="9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081C3620-DB4A-50A2-E74D-38C0A19D5EB6}"/>
              </a:ext>
            </a:extLst>
          </p:cNvPr>
          <p:cNvSpPr/>
          <p:nvPr/>
        </p:nvSpPr>
        <p:spPr>
          <a:xfrm>
            <a:off x="5039471" y="7073868"/>
            <a:ext cx="210032" cy="99575"/>
          </a:xfrm>
          <a:custGeom>
            <a:avLst/>
            <a:gdLst>
              <a:gd name="connsiteX0" fmla="*/ 2429 w 210032"/>
              <a:gd name="connsiteY0" fmla="*/ 60357 h 99575"/>
              <a:gd name="connsiteX1" fmla="*/ 142129 w 210032"/>
              <a:gd name="connsiteY1" fmla="*/ 32 h 99575"/>
              <a:gd name="connsiteX2" fmla="*/ 202454 w 210032"/>
              <a:gd name="connsiteY2" fmla="*/ 69882 h 99575"/>
              <a:gd name="connsiteX3" fmla="*/ 208804 w 210032"/>
              <a:gd name="connsiteY3" fmla="*/ 98457 h 99575"/>
              <a:gd name="connsiteX4" fmla="*/ 199279 w 210032"/>
              <a:gd name="connsiteY4" fmla="*/ 34957 h 99575"/>
              <a:gd name="connsiteX5" fmla="*/ 161179 w 210032"/>
              <a:gd name="connsiteY5" fmla="*/ 3207 h 99575"/>
              <a:gd name="connsiteX6" fmla="*/ 59579 w 210032"/>
              <a:gd name="connsiteY6" fmla="*/ 31782 h 99575"/>
              <a:gd name="connsiteX7" fmla="*/ 2429 w 210032"/>
              <a:gd name="connsiteY7" fmla="*/ 60357 h 9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32" h="99575">
                <a:moveTo>
                  <a:pt x="2429" y="60357"/>
                </a:moveTo>
                <a:cubicBezTo>
                  <a:pt x="16187" y="55065"/>
                  <a:pt x="108792" y="-1555"/>
                  <a:pt x="142129" y="32"/>
                </a:cubicBezTo>
                <a:cubicBezTo>
                  <a:pt x="175466" y="1619"/>
                  <a:pt x="191342" y="53478"/>
                  <a:pt x="202454" y="69882"/>
                </a:cubicBezTo>
                <a:cubicBezTo>
                  <a:pt x="213566" y="86286"/>
                  <a:pt x="209333" y="104278"/>
                  <a:pt x="208804" y="98457"/>
                </a:cubicBezTo>
                <a:cubicBezTo>
                  <a:pt x="208275" y="92636"/>
                  <a:pt x="207216" y="50832"/>
                  <a:pt x="199279" y="34957"/>
                </a:cubicBezTo>
                <a:cubicBezTo>
                  <a:pt x="191342" y="19082"/>
                  <a:pt x="184462" y="3736"/>
                  <a:pt x="161179" y="3207"/>
                </a:cubicBezTo>
                <a:cubicBezTo>
                  <a:pt x="137896" y="2678"/>
                  <a:pt x="82333" y="24374"/>
                  <a:pt x="59579" y="31782"/>
                </a:cubicBezTo>
                <a:cubicBezTo>
                  <a:pt x="36825" y="39190"/>
                  <a:pt x="-11329" y="65649"/>
                  <a:pt x="2429" y="603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022D0770-D03B-A632-1DC5-C056312F9EDB}"/>
              </a:ext>
            </a:extLst>
          </p:cNvPr>
          <p:cNvSpPr/>
          <p:nvPr/>
        </p:nvSpPr>
        <p:spPr>
          <a:xfrm>
            <a:off x="5054283" y="7021638"/>
            <a:ext cx="222963" cy="233734"/>
          </a:xfrm>
          <a:custGeom>
            <a:avLst/>
            <a:gdLst>
              <a:gd name="connsiteX0" fmla="*/ 317 w 222963"/>
              <a:gd name="connsiteY0" fmla="*/ 87187 h 233734"/>
              <a:gd name="connsiteX1" fmla="*/ 82867 w 222963"/>
              <a:gd name="connsiteY1" fmla="*/ 33212 h 233734"/>
              <a:gd name="connsiteX2" fmla="*/ 140017 w 222963"/>
              <a:gd name="connsiteY2" fmla="*/ 36387 h 233734"/>
              <a:gd name="connsiteX3" fmla="*/ 190817 w 222963"/>
              <a:gd name="connsiteY3" fmla="*/ 68137 h 233734"/>
              <a:gd name="connsiteX4" fmla="*/ 219392 w 222963"/>
              <a:gd name="connsiteY4" fmla="*/ 179262 h 233734"/>
              <a:gd name="connsiteX5" fmla="*/ 219392 w 222963"/>
              <a:gd name="connsiteY5" fmla="*/ 160212 h 233734"/>
              <a:gd name="connsiteX6" fmla="*/ 190817 w 222963"/>
              <a:gd name="connsiteY6" fmla="*/ 201487 h 233734"/>
              <a:gd name="connsiteX7" fmla="*/ 105092 w 222963"/>
              <a:gd name="connsiteY7" fmla="*/ 233237 h 233734"/>
              <a:gd name="connsiteX8" fmla="*/ 209867 w 222963"/>
              <a:gd name="connsiteY8" fmla="*/ 176087 h 233734"/>
              <a:gd name="connsiteX9" fmla="*/ 143192 w 222963"/>
              <a:gd name="connsiteY9" fmla="*/ 7812 h 233734"/>
              <a:gd name="connsiteX10" fmla="*/ 149542 w 222963"/>
              <a:gd name="connsiteY10" fmla="*/ 30037 h 233734"/>
              <a:gd name="connsiteX11" fmla="*/ 57467 w 222963"/>
              <a:gd name="connsiteY11" fmla="*/ 49087 h 233734"/>
              <a:gd name="connsiteX12" fmla="*/ 317 w 222963"/>
              <a:gd name="connsiteY12" fmla="*/ 87187 h 23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963" h="233734">
                <a:moveTo>
                  <a:pt x="317" y="87187"/>
                </a:moveTo>
                <a:cubicBezTo>
                  <a:pt x="4550" y="84541"/>
                  <a:pt x="59584" y="41679"/>
                  <a:pt x="82867" y="33212"/>
                </a:cubicBezTo>
                <a:cubicBezTo>
                  <a:pt x="106150" y="24745"/>
                  <a:pt x="122025" y="30566"/>
                  <a:pt x="140017" y="36387"/>
                </a:cubicBezTo>
                <a:cubicBezTo>
                  <a:pt x="158009" y="42208"/>
                  <a:pt x="177588" y="44325"/>
                  <a:pt x="190817" y="68137"/>
                </a:cubicBezTo>
                <a:cubicBezTo>
                  <a:pt x="204046" y="91949"/>
                  <a:pt x="219392" y="179262"/>
                  <a:pt x="219392" y="179262"/>
                </a:cubicBezTo>
                <a:cubicBezTo>
                  <a:pt x="224155" y="194608"/>
                  <a:pt x="224154" y="156508"/>
                  <a:pt x="219392" y="160212"/>
                </a:cubicBezTo>
                <a:cubicBezTo>
                  <a:pt x="214630" y="163916"/>
                  <a:pt x="209867" y="189316"/>
                  <a:pt x="190817" y="201487"/>
                </a:cubicBezTo>
                <a:cubicBezTo>
                  <a:pt x="171767" y="213658"/>
                  <a:pt x="101917" y="237470"/>
                  <a:pt x="105092" y="233237"/>
                </a:cubicBezTo>
                <a:cubicBezTo>
                  <a:pt x="108267" y="229004"/>
                  <a:pt x="203517" y="213658"/>
                  <a:pt x="209867" y="176087"/>
                </a:cubicBezTo>
                <a:cubicBezTo>
                  <a:pt x="216217" y="138516"/>
                  <a:pt x="153246" y="32154"/>
                  <a:pt x="143192" y="7812"/>
                </a:cubicBezTo>
                <a:cubicBezTo>
                  <a:pt x="133138" y="-16530"/>
                  <a:pt x="163830" y="23158"/>
                  <a:pt x="149542" y="30037"/>
                </a:cubicBezTo>
                <a:cubicBezTo>
                  <a:pt x="135255" y="36916"/>
                  <a:pt x="79692" y="42737"/>
                  <a:pt x="57467" y="49087"/>
                </a:cubicBezTo>
                <a:cubicBezTo>
                  <a:pt x="35242" y="55437"/>
                  <a:pt x="-3916" y="89833"/>
                  <a:pt x="317" y="871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B9DE3025-2AE9-F0D7-01F3-B2EF54013ABB}"/>
              </a:ext>
            </a:extLst>
          </p:cNvPr>
          <p:cNvSpPr/>
          <p:nvPr/>
        </p:nvSpPr>
        <p:spPr>
          <a:xfrm>
            <a:off x="5046691" y="7038973"/>
            <a:ext cx="202192" cy="211933"/>
          </a:xfrm>
          <a:custGeom>
            <a:avLst/>
            <a:gdLst>
              <a:gd name="connsiteX0" fmla="*/ 96809 w 202192"/>
              <a:gd name="connsiteY0" fmla="*/ 2 h 211933"/>
              <a:gd name="connsiteX1" fmla="*/ 39659 w 202192"/>
              <a:gd name="connsiteY1" fmla="*/ 101602 h 211933"/>
              <a:gd name="connsiteX2" fmla="*/ 93634 w 202192"/>
              <a:gd name="connsiteY2" fmla="*/ 187327 h 211933"/>
              <a:gd name="connsiteX3" fmla="*/ 141259 w 202192"/>
              <a:gd name="connsiteY3" fmla="*/ 187327 h 211933"/>
              <a:gd name="connsiteX4" fmla="*/ 198409 w 202192"/>
              <a:gd name="connsiteY4" fmla="*/ 136527 h 211933"/>
              <a:gd name="connsiteX5" fmla="*/ 195234 w 202192"/>
              <a:gd name="connsiteY5" fmla="*/ 171452 h 211933"/>
              <a:gd name="connsiteX6" fmla="*/ 182534 w 202192"/>
              <a:gd name="connsiteY6" fmla="*/ 209552 h 211933"/>
              <a:gd name="connsiteX7" fmla="*/ 80934 w 202192"/>
              <a:gd name="connsiteY7" fmla="*/ 206377 h 211933"/>
              <a:gd name="connsiteX8" fmla="*/ 176184 w 202192"/>
              <a:gd name="connsiteY8" fmla="*/ 193677 h 211933"/>
              <a:gd name="connsiteX9" fmla="*/ 52359 w 202192"/>
              <a:gd name="connsiteY9" fmla="*/ 152402 h 211933"/>
              <a:gd name="connsiteX10" fmla="*/ 1559 w 202192"/>
              <a:gd name="connsiteY10" fmla="*/ 101602 h 211933"/>
              <a:gd name="connsiteX11" fmla="*/ 14259 w 202192"/>
              <a:gd name="connsiteY11" fmla="*/ 98427 h 211933"/>
              <a:gd name="connsiteX12" fmla="*/ 26959 w 202192"/>
              <a:gd name="connsiteY12" fmla="*/ 28577 h 211933"/>
              <a:gd name="connsiteX13" fmla="*/ 20609 w 202192"/>
              <a:gd name="connsiteY13" fmla="*/ 104777 h 211933"/>
              <a:gd name="connsiteX14" fmla="*/ 96809 w 202192"/>
              <a:gd name="connsiteY14" fmla="*/ 2 h 21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192" h="211933">
                <a:moveTo>
                  <a:pt x="96809" y="2"/>
                </a:moveTo>
                <a:cubicBezTo>
                  <a:pt x="99984" y="-527"/>
                  <a:pt x="40188" y="70381"/>
                  <a:pt x="39659" y="101602"/>
                </a:cubicBezTo>
                <a:cubicBezTo>
                  <a:pt x="39130" y="132823"/>
                  <a:pt x="76701" y="173040"/>
                  <a:pt x="93634" y="187327"/>
                </a:cubicBezTo>
                <a:cubicBezTo>
                  <a:pt x="110567" y="201614"/>
                  <a:pt x="123797" y="195794"/>
                  <a:pt x="141259" y="187327"/>
                </a:cubicBezTo>
                <a:cubicBezTo>
                  <a:pt x="158721" y="178860"/>
                  <a:pt x="189413" y="139173"/>
                  <a:pt x="198409" y="136527"/>
                </a:cubicBezTo>
                <a:cubicBezTo>
                  <a:pt x="207405" y="133881"/>
                  <a:pt x="197880" y="159281"/>
                  <a:pt x="195234" y="171452"/>
                </a:cubicBezTo>
                <a:cubicBezTo>
                  <a:pt x="192588" y="183623"/>
                  <a:pt x="201584" y="203731"/>
                  <a:pt x="182534" y="209552"/>
                </a:cubicBezTo>
                <a:cubicBezTo>
                  <a:pt x="163484" y="215373"/>
                  <a:pt x="81992" y="209023"/>
                  <a:pt x="80934" y="206377"/>
                </a:cubicBezTo>
                <a:cubicBezTo>
                  <a:pt x="79876" y="203731"/>
                  <a:pt x="180946" y="202673"/>
                  <a:pt x="176184" y="193677"/>
                </a:cubicBezTo>
                <a:cubicBezTo>
                  <a:pt x="171422" y="184681"/>
                  <a:pt x="81463" y="167748"/>
                  <a:pt x="52359" y="152402"/>
                </a:cubicBezTo>
                <a:cubicBezTo>
                  <a:pt x="23255" y="137056"/>
                  <a:pt x="1559" y="101602"/>
                  <a:pt x="1559" y="101602"/>
                </a:cubicBezTo>
                <a:cubicBezTo>
                  <a:pt x="-4791" y="92606"/>
                  <a:pt x="10026" y="110598"/>
                  <a:pt x="14259" y="98427"/>
                </a:cubicBezTo>
                <a:cubicBezTo>
                  <a:pt x="18492" y="86256"/>
                  <a:pt x="25901" y="27519"/>
                  <a:pt x="26959" y="28577"/>
                </a:cubicBezTo>
                <a:cubicBezTo>
                  <a:pt x="28017" y="29635"/>
                  <a:pt x="12142" y="106894"/>
                  <a:pt x="20609" y="104777"/>
                </a:cubicBezTo>
                <a:cubicBezTo>
                  <a:pt x="29076" y="102660"/>
                  <a:pt x="93634" y="531"/>
                  <a:pt x="96809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AA7ABAFC-BF11-B2D5-6A33-52FBA279395C}"/>
              </a:ext>
            </a:extLst>
          </p:cNvPr>
          <p:cNvSpPr/>
          <p:nvPr/>
        </p:nvSpPr>
        <p:spPr>
          <a:xfrm>
            <a:off x="5059305" y="7086579"/>
            <a:ext cx="147884" cy="99357"/>
          </a:xfrm>
          <a:custGeom>
            <a:avLst/>
            <a:gdLst>
              <a:gd name="connsiteX0" fmla="*/ 147695 w 147884"/>
              <a:gd name="connsiteY0" fmla="*/ 21 h 99357"/>
              <a:gd name="connsiteX1" fmla="*/ 33395 w 147884"/>
              <a:gd name="connsiteY1" fmla="*/ 47646 h 99357"/>
              <a:gd name="connsiteX2" fmla="*/ 71495 w 147884"/>
              <a:gd name="connsiteY2" fmla="*/ 57171 h 99357"/>
              <a:gd name="connsiteX3" fmla="*/ 68320 w 147884"/>
              <a:gd name="connsiteY3" fmla="*/ 98446 h 99357"/>
              <a:gd name="connsiteX4" fmla="*/ 138170 w 147884"/>
              <a:gd name="connsiteY4" fmla="*/ 85746 h 99357"/>
              <a:gd name="connsiteX5" fmla="*/ 61970 w 147884"/>
              <a:gd name="connsiteY5" fmla="*/ 85746 h 99357"/>
              <a:gd name="connsiteX6" fmla="*/ 74670 w 147884"/>
              <a:gd name="connsiteY6" fmla="*/ 60346 h 99357"/>
              <a:gd name="connsiteX7" fmla="*/ 1645 w 147884"/>
              <a:gd name="connsiteY7" fmla="*/ 53996 h 99357"/>
              <a:gd name="connsiteX8" fmla="*/ 147695 w 147884"/>
              <a:gd name="connsiteY8" fmla="*/ 21 h 9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84" h="99357">
                <a:moveTo>
                  <a:pt x="147695" y="21"/>
                </a:moveTo>
                <a:cubicBezTo>
                  <a:pt x="152986" y="-1037"/>
                  <a:pt x="46095" y="38121"/>
                  <a:pt x="33395" y="47646"/>
                </a:cubicBezTo>
                <a:cubicBezTo>
                  <a:pt x="20695" y="57171"/>
                  <a:pt x="65674" y="48704"/>
                  <a:pt x="71495" y="57171"/>
                </a:cubicBezTo>
                <a:cubicBezTo>
                  <a:pt x="77316" y="65638"/>
                  <a:pt x="57208" y="93684"/>
                  <a:pt x="68320" y="98446"/>
                </a:cubicBezTo>
                <a:cubicBezTo>
                  <a:pt x="79432" y="103208"/>
                  <a:pt x="139228" y="87863"/>
                  <a:pt x="138170" y="85746"/>
                </a:cubicBezTo>
                <a:cubicBezTo>
                  <a:pt x="137112" y="83629"/>
                  <a:pt x="72553" y="89979"/>
                  <a:pt x="61970" y="85746"/>
                </a:cubicBezTo>
                <a:cubicBezTo>
                  <a:pt x="51387" y="81513"/>
                  <a:pt x="84724" y="65638"/>
                  <a:pt x="74670" y="60346"/>
                </a:cubicBezTo>
                <a:cubicBezTo>
                  <a:pt x="64616" y="55054"/>
                  <a:pt x="-12113" y="61404"/>
                  <a:pt x="1645" y="53996"/>
                </a:cubicBezTo>
                <a:cubicBezTo>
                  <a:pt x="15403" y="46588"/>
                  <a:pt x="142404" y="1079"/>
                  <a:pt x="147695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9E5DDEC4-C4ED-CC77-89C4-2ACA6C04EA38}"/>
              </a:ext>
            </a:extLst>
          </p:cNvPr>
          <p:cNvSpPr/>
          <p:nvPr/>
        </p:nvSpPr>
        <p:spPr>
          <a:xfrm>
            <a:off x="3190790" y="3958122"/>
            <a:ext cx="524141" cy="567621"/>
          </a:xfrm>
          <a:custGeom>
            <a:avLst/>
            <a:gdLst>
              <a:gd name="connsiteX0" fmla="*/ 250910 w 524141"/>
              <a:gd name="connsiteY0" fmla="*/ 1103 h 567621"/>
              <a:gd name="connsiteX1" fmla="*/ 257260 w 524141"/>
              <a:gd name="connsiteY1" fmla="*/ 131278 h 567621"/>
              <a:gd name="connsiteX2" fmla="*/ 162010 w 524141"/>
              <a:gd name="connsiteY2" fmla="*/ 169378 h 567621"/>
              <a:gd name="connsiteX3" fmla="*/ 139785 w 524141"/>
              <a:gd name="connsiteY3" fmla="*/ 242403 h 567621"/>
              <a:gd name="connsiteX4" fmla="*/ 85 w 524141"/>
              <a:gd name="connsiteY4" fmla="*/ 528153 h 567621"/>
              <a:gd name="connsiteX5" fmla="*/ 120735 w 524141"/>
              <a:gd name="connsiteY5" fmla="*/ 270978 h 567621"/>
              <a:gd name="connsiteX6" fmla="*/ 225510 w 524141"/>
              <a:gd name="connsiteY6" fmla="*/ 201128 h 567621"/>
              <a:gd name="connsiteX7" fmla="*/ 219160 w 524141"/>
              <a:gd name="connsiteY7" fmla="*/ 331303 h 567621"/>
              <a:gd name="connsiteX8" fmla="*/ 276310 w 524141"/>
              <a:gd name="connsiteY8" fmla="*/ 232878 h 567621"/>
              <a:gd name="connsiteX9" fmla="*/ 320760 w 524141"/>
              <a:gd name="connsiteY9" fmla="*/ 283678 h 567621"/>
              <a:gd name="connsiteX10" fmla="*/ 311235 w 524141"/>
              <a:gd name="connsiteY10" fmla="*/ 566253 h 567621"/>
              <a:gd name="connsiteX11" fmla="*/ 355685 w 524141"/>
              <a:gd name="connsiteY11" fmla="*/ 378928 h 567621"/>
              <a:gd name="connsiteX12" fmla="*/ 523960 w 524141"/>
              <a:gd name="connsiteY12" fmla="*/ 102703 h 567621"/>
              <a:gd name="connsiteX13" fmla="*/ 384260 w 524141"/>
              <a:gd name="connsiteY13" fmla="*/ 290028 h 567621"/>
              <a:gd name="connsiteX14" fmla="*/ 196935 w 524141"/>
              <a:gd name="connsiteY14" fmla="*/ 194778 h 567621"/>
              <a:gd name="connsiteX15" fmla="*/ 295360 w 524141"/>
              <a:gd name="connsiteY15" fmla="*/ 115403 h 567621"/>
              <a:gd name="connsiteX16" fmla="*/ 441410 w 524141"/>
              <a:gd name="connsiteY16" fmla="*/ 90003 h 567621"/>
              <a:gd name="connsiteX17" fmla="*/ 466810 w 524141"/>
              <a:gd name="connsiteY17" fmla="*/ 36028 h 567621"/>
              <a:gd name="connsiteX18" fmla="*/ 457285 w 524141"/>
              <a:gd name="connsiteY18" fmla="*/ 77303 h 567621"/>
              <a:gd name="connsiteX19" fmla="*/ 206460 w 524141"/>
              <a:gd name="connsiteY19" fmla="*/ 118578 h 567621"/>
              <a:gd name="connsiteX20" fmla="*/ 323935 w 524141"/>
              <a:gd name="connsiteY20" fmla="*/ 45553 h 567621"/>
              <a:gd name="connsiteX21" fmla="*/ 282660 w 524141"/>
              <a:gd name="connsiteY21" fmla="*/ 67778 h 567621"/>
              <a:gd name="connsiteX22" fmla="*/ 250910 w 524141"/>
              <a:gd name="connsiteY22" fmla="*/ 1103 h 56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4141" h="567621">
                <a:moveTo>
                  <a:pt x="250910" y="1103"/>
                </a:moveTo>
                <a:cubicBezTo>
                  <a:pt x="246677" y="11686"/>
                  <a:pt x="272077" y="103232"/>
                  <a:pt x="257260" y="131278"/>
                </a:cubicBezTo>
                <a:cubicBezTo>
                  <a:pt x="242443" y="159324"/>
                  <a:pt x="181589" y="150857"/>
                  <a:pt x="162010" y="169378"/>
                </a:cubicBezTo>
                <a:cubicBezTo>
                  <a:pt x="142431" y="187899"/>
                  <a:pt x="166772" y="182607"/>
                  <a:pt x="139785" y="242403"/>
                </a:cubicBezTo>
                <a:cubicBezTo>
                  <a:pt x="112798" y="302199"/>
                  <a:pt x="3260" y="523391"/>
                  <a:pt x="85" y="528153"/>
                </a:cubicBezTo>
                <a:cubicBezTo>
                  <a:pt x="-3090" y="532915"/>
                  <a:pt x="83164" y="325482"/>
                  <a:pt x="120735" y="270978"/>
                </a:cubicBezTo>
                <a:cubicBezTo>
                  <a:pt x="158306" y="216474"/>
                  <a:pt x="209106" y="191074"/>
                  <a:pt x="225510" y="201128"/>
                </a:cubicBezTo>
                <a:cubicBezTo>
                  <a:pt x="241914" y="211182"/>
                  <a:pt x="210693" y="326011"/>
                  <a:pt x="219160" y="331303"/>
                </a:cubicBezTo>
                <a:cubicBezTo>
                  <a:pt x="227627" y="336595"/>
                  <a:pt x="259377" y="240815"/>
                  <a:pt x="276310" y="232878"/>
                </a:cubicBezTo>
                <a:cubicBezTo>
                  <a:pt x="293243" y="224941"/>
                  <a:pt x="314939" y="228116"/>
                  <a:pt x="320760" y="283678"/>
                </a:cubicBezTo>
                <a:cubicBezTo>
                  <a:pt x="326581" y="339240"/>
                  <a:pt x="305414" y="550378"/>
                  <a:pt x="311235" y="566253"/>
                </a:cubicBezTo>
                <a:cubicBezTo>
                  <a:pt x="317056" y="582128"/>
                  <a:pt x="320231" y="456186"/>
                  <a:pt x="355685" y="378928"/>
                </a:cubicBezTo>
                <a:cubicBezTo>
                  <a:pt x="391139" y="301670"/>
                  <a:pt x="519197" y="117520"/>
                  <a:pt x="523960" y="102703"/>
                </a:cubicBezTo>
                <a:cubicBezTo>
                  <a:pt x="528723" y="87886"/>
                  <a:pt x="438764" y="274682"/>
                  <a:pt x="384260" y="290028"/>
                </a:cubicBezTo>
                <a:cubicBezTo>
                  <a:pt x="329756" y="305374"/>
                  <a:pt x="211752" y="223882"/>
                  <a:pt x="196935" y="194778"/>
                </a:cubicBezTo>
                <a:cubicBezTo>
                  <a:pt x="182118" y="165674"/>
                  <a:pt x="254614" y="132866"/>
                  <a:pt x="295360" y="115403"/>
                </a:cubicBezTo>
                <a:cubicBezTo>
                  <a:pt x="336106" y="97941"/>
                  <a:pt x="412835" y="103232"/>
                  <a:pt x="441410" y="90003"/>
                </a:cubicBezTo>
                <a:cubicBezTo>
                  <a:pt x="469985" y="76774"/>
                  <a:pt x="464164" y="38145"/>
                  <a:pt x="466810" y="36028"/>
                </a:cubicBezTo>
                <a:cubicBezTo>
                  <a:pt x="469456" y="33911"/>
                  <a:pt x="500677" y="63545"/>
                  <a:pt x="457285" y="77303"/>
                </a:cubicBezTo>
                <a:cubicBezTo>
                  <a:pt x="413893" y="91061"/>
                  <a:pt x="228685" y="123870"/>
                  <a:pt x="206460" y="118578"/>
                </a:cubicBezTo>
                <a:cubicBezTo>
                  <a:pt x="184235" y="113286"/>
                  <a:pt x="311235" y="54020"/>
                  <a:pt x="323935" y="45553"/>
                </a:cubicBezTo>
                <a:cubicBezTo>
                  <a:pt x="336635" y="37086"/>
                  <a:pt x="295889" y="76245"/>
                  <a:pt x="282660" y="67778"/>
                </a:cubicBezTo>
                <a:cubicBezTo>
                  <a:pt x="269431" y="59311"/>
                  <a:pt x="255143" y="-9480"/>
                  <a:pt x="250910" y="11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46BF14DD-966F-FDA6-467C-75CBD1292784}"/>
              </a:ext>
            </a:extLst>
          </p:cNvPr>
          <p:cNvSpPr/>
          <p:nvPr/>
        </p:nvSpPr>
        <p:spPr>
          <a:xfrm>
            <a:off x="2558252" y="4367895"/>
            <a:ext cx="1217946" cy="334284"/>
          </a:xfrm>
          <a:custGeom>
            <a:avLst/>
            <a:gdLst>
              <a:gd name="connsiteX0" fmla="*/ 798 w 1217946"/>
              <a:gd name="connsiteY0" fmla="*/ 105680 h 334284"/>
              <a:gd name="connsiteX1" fmla="*/ 607223 w 1217946"/>
              <a:gd name="connsiteY1" fmla="*/ 905 h 334284"/>
              <a:gd name="connsiteX2" fmla="*/ 353223 w 1217946"/>
              <a:gd name="connsiteY2" fmla="*/ 54880 h 334284"/>
              <a:gd name="connsiteX3" fmla="*/ 705648 w 1217946"/>
              <a:gd name="connsiteY3" fmla="*/ 54880 h 334284"/>
              <a:gd name="connsiteX4" fmla="*/ 658023 w 1217946"/>
              <a:gd name="connsiteY4" fmla="*/ 48530 h 334284"/>
              <a:gd name="connsiteX5" fmla="*/ 1194598 w 1217946"/>
              <a:gd name="connsiteY5" fmla="*/ 248555 h 334284"/>
              <a:gd name="connsiteX6" fmla="*/ 1118398 w 1217946"/>
              <a:gd name="connsiteY6" fmla="*/ 213630 h 334284"/>
              <a:gd name="connsiteX7" fmla="*/ 1089823 w 1217946"/>
              <a:gd name="connsiteY7" fmla="*/ 251730 h 334284"/>
              <a:gd name="connsiteX8" fmla="*/ 1115223 w 1217946"/>
              <a:gd name="connsiteY8" fmla="*/ 299355 h 334284"/>
              <a:gd name="connsiteX9" fmla="*/ 1058073 w 1217946"/>
              <a:gd name="connsiteY9" fmla="*/ 235855 h 334284"/>
              <a:gd name="connsiteX10" fmla="*/ 667548 w 1217946"/>
              <a:gd name="connsiteY10" fmla="*/ 143780 h 334284"/>
              <a:gd name="connsiteX11" fmla="*/ 1013623 w 1217946"/>
              <a:gd name="connsiteY11" fmla="*/ 210455 h 334284"/>
              <a:gd name="connsiteX12" fmla="*/ 715173 w 1217946"/>
              <a:gd name="connsiteY12" fmla="*/ 92980 h 334284"/>
              <a:gd name="connsiteX13" fmla="*/ 607223 w 1217946"/>
              <a:gd name="connsiteY13" fmla="*/ 112030 h 334284"/>
              <a:gd name="connsiteX14" fmla="*/ 337348 w 1217946"/>
              <a:gd name="connsiteY14" fmla="*/ 334280 h 334284"/>
              <a:gd name="connsiteX15" fmla="*/ 578648 w 1217946"/>
              <a:gd name="connsiteY15" fmla="*/ 105680 h 334284"/>
              <a:gd name="connsiteX16" fmla="*/ 296073 w 1217946"/>
              <a:gd name="connsiteY16" fmla="*/ 108855 h 334284"/>
              <a:gd name="connsiteX17" fmla="*/ 473873 w 1217946"/>
              <a:gd name="connsiteY17" fmla="*/ 42180 h 334284"/>
              <a:gd name="connsiteX18" fmla="*/ 798 w 1217946"/>
              <a:gd name="connsiteY18" fmla="*/ 105680 h 33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7946" h="334284">
                <a:moveTo>
                  <a:pt x="798" y="105680"/>
                </a:moveTo>
                <a:cubicBezTo>
                  <a:pt x="23023" y="98801"/>
                  <a:pt x="548486" y="9372"/>
                  <a:pt x="607223" y="905"/>
                </a:cubicBezTo>
                <a:cubicBezTo>
                  <a:pt x="665960" y="-7562"/>
                  <a:pt x="336819" y="45884"/>
                  <a:pt x="353223" y="54880"/>
                </a:cubicBezTo>
                <a:cubicBezTo>
                  <a:pt x="369627" y="63876"/>
                  <a:pt x="654848" y="55938"/>
                  <a:pt x="705648" y="54880"/>
                </a:cubicBezTo>
                <a:cubicBezTo>
                  <a:pt x="756448" y="53822"/>
                  <a:pt x="576531" y="16251"/>
                  <a:pt x="658023" y="48530"/>
                </a:cubicBezTo>
                <a:cubicBezTo>
                  <a:pt x="739515" y="80809"/>
                  <a:pt x="1117869" y="221038"/>
                  <a:pt x="1194598" y="248555"/>
                </a:cubicBezTo>
                <a:cubicBezTo>
                  <a:pt x="1271327" y="276072"/>
                  <a:pt x="1135860" y="213101"/>
                  <a:pt x="1118398" y="213630"/>
                </a:cubicBezTo>
                <a:cubicBezTo>
                  <a:pt x="1100936" y="214159"/>
                  <a:pt x="1090352" y="237443"/>
                  <a:pt x="1089823" y="251730"/>
                </a:cubicBezTo>
                <a:cubicBezTo>
                  <a:pt x="1089294" y="266018"/>
                  <a:pt x="1120515" y="302001"/>
                  <a:pt x="1115223" y="299355"/>
                </a:cubicBezTo>
                <a:cubicBezTo>
                  <a:pt x="1109931" y="296709"/>
                  <a:pt x="1132685" y="261784"/>
                  <a:pt x="1058073" y="235855"/>
                </a:cubicBezTo>
                <a:cubicBezTo>
                  <a:pt x="983461" y="209926"/>
                  <a:pt x="674956" y="148013"/>
                  <a:pt x="667548" y="143780"/>
                </a:cubicBezTo>
                <a:cubicBezTo>
                  <a:pt x="660140" y="139547"/>
                  <a:pt x="1005686" y="218922"/>
                  <a:pt x="1013623" y="210455"/>
                </a:cubicBezTo>
                <a:cubicBezTo>
                  <a:pt x="1021561" y="201988"/>
                  <a:pt x="782906" y="109384"/>
                  <a:pt x="715173" y="92980"/>
                </a:cubicBezTo>
                <a:cubicBezTo>
                  <a:pt x="647440" y="76576"/>
                  <a:pt x="670194" y="71813"/>
                  <a:pt x="607223" y="112030"/>
                </a:cubicBezTo>
                <a:cubicBezTo>
                  <a:pt x="544252" y="152247"/>
                  <a:pt x="342110" y="335338"/>
                  <a:pt x="337348" y="334280"/>
                </a:cubicBezTo>
                <a:cubicBezTo>
                  <a:pt x="332586" y="333222"/>
                  <a:pt x="585527" y="143251"/>
                  <a:pt x="578648" y="105680"/>
                </a:cubicBezTo>
                <a:cubicBezTo>
                  <a:pt x="571769" y="68109"/>
                  <a:pt x="313536" y="119438"/>
                  <a:pt x="296073" y="108855"/>
                </a:cubicBezTo>
                <a:cubicBezTo>
                  <a:pt x="278611" y="98272"/>
                  <a:pt x="520440" y="39534"/>
                  <a:pt x="473873" y="42180"/>
                </a:cubicBezTo>
                <a:cubicBezTo>
                  <a:pt x="427306" y="44826"/>
                  <a:pt x="-21427" y="112559"/>
                  <a:pt x="798" y="1056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63C5C29B-84A7-85EA-7F86-1FC46B5EC3BA}"/>
              </a:ext>
            </a:extLst>
          </p:cNvPr>
          <p:cNvSpPr/>
          <p:nvPr/>
        </p:nvSpPr>
        <p:spPr>
          <a:xfrm>
            <a:off x="3388211" y="4651051"/>
            <a:ext cx="355117" cy="947831"/>
          </a:xfrm>
          <a:custGeom>
            <a:avLst/>
            <a:gdLst>
              <a:gd name="connsiteX0" fmla="*/ 304314 w 355117"/>
              <a:gd name="connsiteY0" fmla="*/ 9849 h 947831"/>
              <a:gd name="connsiteX1" fmla="*/ 186839 w 355117"/>
              <a:gd name="connsiteY1" fmla="*/ 495624 h 947831"/>
              <a:gd name="connsiteX2" fmla="*/ 190014 w 355117"/>
              <a:gd name="connsiteY2" fmla="*/ 451174 h 947831"/>
              <a:gd name="connsiteX3" fmla="*/ 164614 w 355117"/>
              <a:gd name="connsiteY3" fmla="*/ 644849 h 947831"/>
              <a:gd name="connsiteX4" fmla="*/ 170964 w 355117"/>
              <a:gd name="connsiteY4" fmla="*/ 584524 h 947831"/>
              <a:gd name="connsiteX5" fmla="*/ 164614 w 355117"/>
              <a:gd name="connsiteY5" fmla="*/ 692474 h 947831"/>
              <a:gd name="connsiteX6" fmla="*/ 2689 w 355117"/>
              <a:gd name="connsiteY6" fmla="*/ 946474 h 947831"/>
              <a:gd name="connsiteX7" fmla="*/ 72539 w 355117"/>
              <a:gd name="connsiteY7" fmla="*/ 790899 h 947831"/>
              <a:gd name="connsiteX8" fmla="*/ 190014 w 355117"/>
              <a:gd name="connsiteY8" fmla="*/ 736924 h 947831"/>
              <a:gd name="connsiteX9" fmla="*/ 170964 w 355117"/>
              <a:gd name="connsiteY9" fmla="*/ 730574 h 947831"/>
              <a:gd name="connsiteX10" fmla="*/ 167789 w 355117"/>
              <a:gd name="connsiteY10" fmla="*/ 301949 h 947831"/>
              <a:gd name="connsiteX11" fmla="*/ 174139 w 355117"/>
              <a:gd name="connsiteY11" fmla="*/ 517849 h 947831"/>
              <a:gd name="connsiteX12" fmla="*/ 272564 w 355117"/>
              <a:gd name="connsiteY12" fmla="*/ 171774 h 947831"/>
              <a:gd name="connsiteX13" fmla="*/ 355114 w 355117"/>
              <a:gd name="connsiteY13" fmla="*/ 54299 h 947831"/>
              <a:gd name="connsiteX14" fmla="*/ 269389 w 355117"/>
              <a:gd name="connsiteY14" fmla="*/ 159074 h 947831"/>
              <a:gd name="connsiteX15" fmla="*/ 304314 w 355117"/>
              <a:gd name="connsiteY15" fmla="*/ 9849 h 9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117" h="947831">
                <a:moveTo>
                  <a:pt x="304314" y="9849"/>
                </a:moveTo>
                <a:cubicBezTo>
                  <a:pt x="290556" y="65941"/>
                  <a:pt x="205889" y="422070"/>
                  <a:pt x="186839" y="495624"/>
                </a:cubicBezTo>
                <a:cubicBezTo>
                  <a:pt x="167789" y="569178"/>
                  <a:pt x="193718" y="426303"/>
                  <a:pt x="190014" y="451174"/>
                </a:cubicBezTo>
                <a:cubicBezTo>
                  <a:pt x="186310" y="476045"/>
                  <a:pt x="167789" y="622624"/>
                  <a:pt x="164614" y="644849"/>
                </a:cubicBezTo>
                <a:cubicBezTo>
                  <a:pt x="161439" y="667074"/>
                  <a:pt x="170964" y="576587"/>
                  <a:pt x="170964" y="584524"/>
                </a:cubicBezTo>
                <a:cubicBezTo>
                  <a:pt x="170964" y="592461"/>
                  <a:pt x="192660" y="632149"/>
                  <a:pt x="164614" y="692474"/>
                </a:cubicBezTo>
                <a:cubicBezTo>
                  <a:pt x="136568" y="752799"/>
                  <a:pt x="18035" y="930070"/>
                  <a:pt x="2689" y="946474"/>
                </a:cubicBezTo>
                <a:cubicBezTo>
                  <a:pt x="-12657" y="962878"/>
                  <a:pt x="41318" y="825824"/>
                  <a:pt x="72539" y="790899"/>
                </a:cubicBezTo>
                <a:cubicBezTo>
                  <a:pt x="103760" y="755974"/>
                  <a:pt x="173610" y="746978"/>
                  <a:pt x="190014" y="736924"/>
                </a:cubicBezTo>
                <a:cubicBezTo>
                  <a:pt x="206418" y="726870"/>
                  <a:pt x="174668" y="803070"/>
                  <a:pt x="170964" y="730574"/>
                </a:cubicBezTo>
                <a:cubicBezTo>
                  <a:pt x="167260" y="658078"/>
                  <a:pt x="167260" y="337403"/>
                  <a:pt x="167789" y="301949"/>
                </a:cubicBezTo>
                <a:cubicBezTo>
                  <a:pt x="168318" y="266495"/>
                  <a:pt x="156677" y="539545"/>
                  <a:pt x="174139" y="517849"/>
                </a:cubicBezTo>
                <a:cubicBezTo>
                  <a:pt x="191601" y="496153"/>
                  <a:pt x="242402" y="249032"/>
                  <a:pt x="272564" y="171774"/>
                </a:cubicBezTo>
                <a:cubicBezTo>
                  <a:pt x="302726" y="94516"/>
                  <a:pt x="355643" y="56416"/>
                  <a:pt x="355114" y="54299"/>
                </a:cubicBezTo>
                <a:cubicBezTo>
                  <a:pt x="354585" y="52182"/>
                  <a:pt x="275739" y="162778"/>
                  <a:pt x="269389" y="159074"/>
                </a:cubicBezTo>
                <a:cubicBezTo>
                  <a:pt x="263039" y="155370"/>
                  <a:pt x="318072" y="-46243"/>
                  <a:pt x="304314" y="98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B99DD9C8-0E73-FEC5-E39D-3BBF8CC3044D}"/>
              </a:ext>
            </a:extLst>
          </p:cNvPr>
          <p:cNvSpPr/>
          <p:nvPr/>
        </p:nvSpPr>
        <p:spPr>
          <a:xfrm>
            <a:off x="3715943" y="5394325"/>
            <a:ext cx="513157" cy="367800"/>
          </a:xfrm>
          <a:custGeom>
            <a:avLst/>
            <a:gdLst>
              <a:gd name="connsiteX0" fmla="*/ 513157 w 513157"/>
              <a:gd name="connsiteY0" fmla="*/ 0 h 367800"/>
              <a:gd name="connsiteX1" fmla="*/ 300432 w 513157"/>
              <a:gd name="connsiteY1" fmla="*/ 247650 h 367800"/>
              <a:gd name="connsiteX2" fmla="*/ 348057 w 513157"/>
              <a:gd name="connsiteY2" fmla="*/ 203200 h 367800"/>
              <a:gd name="connsiteX3" fmla="*/ 141682 w 513157"/>
              <a:gd name="connsiteY3" fmla="*/ 323850 h 367800"/>
              <a:gd name="connsiteX4" fmla="*/ 5157 w 513157"/>
              <a:gd name="connsiteY4" fmla="*/ 365125 h 367800"/>
              <a:gd name="connsiteX5" fmla="*/ 322657 w 513157"/>
              <a:gd name="connsiteY5" fmla="*/ 257175 h 367800"/>
              <a:gd name="connsiteX6" fmla="*/ 300432 w 513157"/>
              <a:gd name="connsiteY6" fmla="*/ 260350 h 367800"/>
              <a:gd name="connsiteX7" fmla="*/ 440132 w 513157"/>
              <a:gd name="connsiteY7" fmla="*/ 79375 h 367800"/>
              <a:gd name="connsiteX8" fmla="*/ 341707 w 513157"/>
              <a:gd name="connsiteY8" fmla="*/ 177800 h 367800"/>
              <a:gd name="connsiteX9" fmla="*/ 513157 w 513157"/>
              <a:gd name="connsiteY9" fmla="*/ 0 h 3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157" h="367800">
                <a:moveTo>
                  <a:pt x="513157" y="0"/>
                </a:moveTo>
                <a:lnTo>
                  <a:pt x="300432" y="247650"/>
                </a:lnTo>
                <a:cubicBezTo>
                  <a:pt x="272915" y="281517"/>
                  <a:pt x="374515" y="190500"/>
                  <a:pt x="348057" y="203200"/>
                </a:cubicBezTo>
                <a:cubicBezTo>
                  <a:pt x="321599" y="215900"/>
                  <a:pt x="198832" y="296863"/>
                  <a:pt x="141682" y="323850"/>
                </a:cubicBezTo>
                <a:cubicBezTo>
                  <a:pt x="84532" y="350837"/>
                  <a:pt x="-25005" y="376237"/>
                  <a:pt x="5157" y="365125"/>
                </a:cubicBezTo>
                <a:cubicBezTo>
                  <a:pt x="35319" y="354013"/>
                  <a:pt x="273445" y="274637"/>
                  <a:pt x="322657" y="257175"/>
                </a:cubicBezTo>
                <a:cubicBezTo>
                  <a:pt x="371869" y="239713"/>
                  <a:pt x="280853" y="289983"/>
                  <a:pt x="300432" y="260350"/>
                </a:cubicBezTo>
                <a:cubicBezTo>
                  <a:pt x="320011" y="230717"/>
                  <a:pt x="433253" y="93133"/>
                  <a:pt x="440132" y="79375"/>
                </a:cubicBezTo>
                <a:cubicBezTo>
                  <a:pt x="447011" y="65617"/>
                  <a:pt x="341707" y="177800"/>
                  <a:pt x="341707" y="177800"/>
                </a:cubicBezTo>
                <a:lnTo>
                  <a:pt x="513157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6AC7491F-9E4A-30DB-1154-157FBC3BD6EE}"/>
              </a:ext>
            </a:extLst>
          </p:cNvPr>
          <p:cNvSpPr/>
          <p:nvPr/>
        </p:nvSpPr>
        <p:spPr>
          <a:xfrm>
            <a:off x="3555865" y="4801333"/>
            <a:ext cx="69991" cy="638982"/>
          </a:xfrm>
          <a:custGeom>
            <a:avLst/>
            <a:gdLst>
              <a:gd name="connsiteX0" fmla="*/ 135 w 69991"/>
              <a:gd name="connsiteY0" fmla="*/ 8792 h 638982"/>
              <a:gd name="connsiteX1" fmla="*/ 35060 w 69991"/>
              <a:gd name="connsiteY1" fmla="*/ 621567 h 638982"/>
              <a:gd name="connsiteX2" fmla="*/ 31885 w 69991"/>
              <a:gd name="connsiteY2" fmla="*/ 459642 h 638982"/>
              <a:gd name="connsiteX3" fmla="*/ 31885 w 69991"/>
              <a:gd name="connsiteY3" fmla="*/ 335817 h 638982"/>
              <a:gd name="connsiteX4" fmla="*/ 69985 w 69991"/>
              <a:gd name="connsiteY4" fmla="*/ 132617 h 638982"/>
              <a:gd name="connsiteX5" fmla="*/ 28710 w 69991"/>
              <a:gd name="connsiteY5" fmla="*/ 278667 h 638982"/>
              <a:gd name="connsiteX6" fmla="*/ 22360 w 69991"/>
              <a:gd name="connsiteY6" fmla="*/ 123092 h 638982"/>
              <a:gd name="connsiteX7" fmla="*/ 22360 w 69991"/>
              <a:gd name="connsiteY7" fmla="*/ 250092 h 638982"/>
              <a:gd name="connsiteX8" fmla="*/ 135 w 69991"/>
              <a:gd name="connsiteY8" fmla="*/ 8792 h 63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91" h="638982">
                <a:moveTo>
                  <a:pt x="135" y="8792"/>
                </a:moveTo>
                <a:cubicBezTo>
                  <a:pt x="2252" y="70704"/>
                  <a:pt x="29768" y="546425"/>
                  <a:pt x="35060" y="621567"/>
                </a:cubicBezTo>
                <a:cubicBezTo>
                  <a:pt x="40352" y="696709"/>
                  <a:pt x="32414" y="507267"/>
                  <a:pt x="31885" y="459642"/>
                </a:cubicBezTo>
                <a:cubicBezTo>
                  <a:pt x="31356" y="412017"/>
                  <a:pt x="25535" y="390321"/>
                  <a:pt x="31885" y="335817"/>
                </a:cubicBezTo>
                <a:cubicBezTo>
                  <a:pt x="38235" y="281313"/>
                  <a:pt x="70514" y="142142"/>
                  <a:pt x="69985" y="132617"/>
                </a:cubicBezTo>
                <a:cubicBezTo>
                  <a:pt x="69456" y="123092"/>
                  <a:pt x="36648" y="280255"/>
                  <a:pt x="28710" y="278667"/>
                </a:cubicBezTo>
                <a:cubicBezTo>
                  <a:pt x="20772" y="277079"/>
                  <a:pt x="23418" y="127854"/>
                  <a:pt x="22360" y="123092"/>
                </a:cubicBezTo>
                <a:cubicBezTo>
                  <a:pt x="21302" y="118330"/>
                  <a:pt x="23418" y="268613"/>
                  <a:pt x="22360" y="250092"/>
                </a:cubicBezTo>
                <a:cubicBezTo>
                  <a:pt x="21302" y="231571"/>
                  <a:pt x="-1982" y="-53120"/>
                  <a:pt x="135" y="87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96B81E15-37BA-F087-71D4-DBD4CAC65ACE}"/>
              </a:ext>
            </a:extLst>
          </p:cNvPr>
          <p:cNvSpPr/>
          <p:nvPr/>
        </p:nvSpPr>
        <p:spPr>
          <a:xfrm>
            <a:off x="3990103" y="5368713"/>
            <a:ext cx="223633" cy="190720"/>
          </a:xfrm>
          <a:custGeom>
            <a:avLst/>
            <a:gdLst>
              <a:gd name="connsiteX0" fmla="*/ 223122 w 223633"/>
              <a:gd name="connsiteY0" fmla="*/ 212 h 190720"/>
              <a:gd name="connsiteX1" fmla="*/ 872 w 223633"/>
              <a:gd name="connsiteY1" fmla="*/ 130387 h 190720"/>
              <a:gd name="connsiteX2" fmla="*/ 143747 w 223633"/>
              <a:gd name="connsiteY2" fmla="*/ 70062 h 190720"/>
              <a:gd name="connsiteX3" fmla="*/ 89772 w 223633"/>
              <a:gd name="connsiteY3" fmla="*/ 190712 h 190720"/>
              <a:gd name="connsiteX4" fmla="*/ 159622 w 223633"/>
              <a:gd name="connsiteY4" fmla="*/ 76412 h 190720"/>
              <a:gd name="connsiteX5" fmla="*/ 64372 w 223633"/>
              <a:gd name="connsiteY5" fmla="*/ 98637 h 190720"/>
              <a:gd name="connsiteX6" fmla="*/ 223122 w 223633"/>
              <a:gd name="connsiteY6" fmla="*/ 212 h 1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633" h="190720">
                <a:moveTo>
                  <a:pt x="223122" y="212"/>
                </a:moveTo>
                <a:cubicBezTo>
                  <a:pt x="212539" y="5504"/>
                  <a:pt x="14101" y="118745"/>
                  <a:pt x="872" y="130387"/>
                </a:cubicBezTo>
                <a:cubicBezTo>
                  <a:pt x="-12357" y="142029"/>
                  <a:pt x="128930" y="60008"/>
                  <a:pt x="143747" y="70062"/>
                </a:cubicBezTo>
                <a:cubicBezTo>
                  <a:pt x="158564" y="80116"/>
                  <a:pt x="87126" y="189654"/>
                  <a:pt x="89772" y="190712"/>
                </a:cubicBezTo>
                <a:cubicBezTo>
                  <a:pt x="92418" y="191770"/>
                  <a:pt x="163855" y="91758"/>
                  <a:pt x="159622" y="76412"/>
                </a:cubicBezTo>
                <a:cubicBezTo>
                  <a:pt x="155389" y="61066"/>
                  <a:pt x="52201" y="107104"/>
                  <a:pt x="64372" y="98637"/>
                </a:cubicBezTo>
                <a:cubicBezTo>
                  <a:pt x="76543" y="90170"/>
                  <a:pt x="233705" y="-5080"/>
                  <a:pt x="223122" y="2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167CFA6C-01F7-6FF7-BF3E-76AF3908F24D}"/>
              </a:ext>
            </a:extLst>
          </p:cNvPr>
          <p:cNvSpPr/>
          <p:nvPr/>
        </p:nvSpPr>
        <p:spPr>
          <a:xfrm>
            <a:off x="3362249" y="5391149"/>
            <a:ext cx="501896" cy="346078"/>
          </a:xfrm>
          <a:custGeom>
            <a:avLst/>
            <a:gdLst>
              <a:gd name="connsiteX0" fmla="*/ 501726 w 501896"/>
              <a:gd name="connsiteY0" fmla="*/ 1 h 346078"/>
              <a:gd name="connsiteX1" fmla="*/ 273126 w 501896"/>
              <a:gd name="connsiteY1" fmla="*/ 149226 h 346078"/>
              <a:gd name="connsiteX2" fmla="*/ 279476 w 501896"/>
              <a:gd name="connsiteY2" fmla="*/ 127001 h 346078"/>
              <a:gd name="connsiteX3" fmla="*/ 209626 w 501896"/>
              <a:gd name="connsiteY3" fmla="*/ 111126 h 346078"/>
              <a:gd name="connsiteX4" fmla="*/ 142951 w 501896"/>
              <a:gd name="connsiteY4" fmla="*/ 225426 h 346078"/>
              <a:gd name="connsiteX5" fmla="*/ 117551 w 501896"/>
              <a:gd name="connsiteY5" fmla="*/ 234951 h 346078"/>
              <a:gd name="connsiteX6" fmla="*/ 76 w 501896"/>
              <a:gd name="connsiteY6" fmla="*/ 184151 h 346078"/>
              <a:gd name="connsiteX7" fmla="*/ 136601 w 501896"/>
              <a:gd name="connsiteY7" fmla="*/ 219076 h 346078"/>
              <a:gd name="connsiteX8" fmla="*/ 260426 w 501896"/>
              <a:gd name="connsiteY8" fmla="*/ 117476 h 346078"/>
              <a:gd name="connsiteX9" fmla="*/ 282651 w 501896"/>
              <a:gd name="connsiteY9" fmla="*/ 225426 h 346078"/>
              <a:gd name="connsiteX10" fmla="*/ 320751 w 501896"/>
              <a:gd name="connsiteY10" fmla="*/ 346076 h 346078"/>
              <a:gd name="connsiteX11" fmla="*/ 289001 w 501896"/>
              <a:gd name="connsiteY11" fmla="*/ 228601 h 346078"/>
              <a:gd name="connsiteX12" fmla="*/ 323926 w 501896"/>
              <a:gd name="connsiteY12" fmla="*/ 130176 h 346078"/>
              <a:gd name="connsiteX13" fmla="*/ 393776 w 501896"/>
              <a:gd name="connsiteY13" fmla="*/ 44451 h 346078"/>
              <a:gd name="connsiteX14" fmla="*/ 228676 w 501896"/>
              <a:gd name="connsiteY14" fmla="*/ 146051 h 346078"/>
              <a:gd name="connsiteX15" fmla="*/ 501726 w 501896"/>
              <a:gd name="connsiteY15" fmla="*/ 1 h 34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896" h="346078">
                <a:moveTo>
                  <a:pt x="501726" y="1"/>
                </a:moveTo>
                <a:cubicBezTo>
                  <a:pt x="509134" y="530"/>
                  <a:pt x="273126" y="149226"/>
                  <a:pt x="273126" y="149226"/>
                </a:cubicBezTo>
                <a:cubicBezTo>
                  <a:pt x="236084" y="170393"/>
                  <a:pt x="290059" y="133351"/>
                  <a:pt x="279476" y="127001"/>
                </a:cubicBezTo>
                <a:cubicBezTo>
                  <a:pt x="268893" y="120651"/>
                  <a:pt x="232380" y="94722"/>
                  <a:pt x="209626" y="111126"/>
                </a:cubicBezTo>
                <a:cubicBezTo>
                  <a:pt x="186872" y="127530"/>
                  <a:pt x="158297" y="204789"/>
                  <a:pt x="142951" y="225426"/>
                </a:cubicBezTo>
                <a:cubicBezTo>
                  <a:pt x="127605" y="246063"/>
                  <a:pt x="141363" y="241830"/>
                  <a:pt x="117551" y="234951"/>
                </a:cubicBezTo>
                <a:cubicBezTo>
                  <a:pt x="93739" y="228072"/>
                  <a:pt x="-3099" y="186797"/>
                  <a:pt x="76" y="184151"/>
                </a:cubicBezTo>
                <a:cubicBezTo>
                  <a:pt x="3251" y="181505"/>
                  <a:pt x="93209" y="230188"/>
                  <a:pt x="136601" y="219076"/>
                </a:cubicBezTo>
                <a:cubicBezTo>
                  <a:pt x="179993" y="207964"/>
                  <a:pt x="236084" y="116418"/>
                  <a:pt x="260426" y="117476"/>
                </a:cubicBezTo>
                <a:cubicBezTo>
                  <a:pt x="284768" y="118534"/>
                  <a:pt x="272597" y="187326"/>
                  <a:pt x="282651" y="225426"/>
                </a:cubicBezTo>
                <a:cubicBezTo>
                  <a:pt x="292705" y="263526"/>
                  <a:pt x="319693" y="345547"/>
                  <a:pt x="320751" y="346076"/>
                </a:cubicBezTo>
                <a:cubicBezTo>
                  <a:pt x="321809" y="346605"/>
                  <a:pt x="288472" y="264584"/>
                  <a:pt x="289001" y="228601"/>
                </a:cubicBezTo>
                <a:cubicBezTo>
                  <a:pt x="289530" y="192618"/>
                  <a:pt x="306463" y="160868"/>
                  <a:pt x="323926" y="130176"/>
                </a:cubicBezTo>
                <a:cubicBezTo>
                  <a:pt x="341388" y="99484"/>
                  <a:pt x="409651" y="41805"/>
                  <a:pt x="393776" y="44451"/>
                </a:cubicBezTo>
                <a:cubicBezTo>
                  <a:pt x="377901" y="47097"/>
                  <a:pt x="207509" y="149755"/>
                  <a:pt x="228676" y="146051"/>
                </a:cubicBezTo>
                <a:cubicBezTo>
                  <a:pt x="249843" y="142347"/>
                  <a:pt x="494318" y="-528"/>
                  <a:pt x="501726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7792C093-47CB-D74B-5559-6FE9F52FB4FC}"/>
              </a:ext>
            </a:extLst>
          </p:cNvPr>
          <p:cNvSpPr/>
          <p:nvPr/>
        </p:nvSpPr>
        <p:spPr>
          <a:xfrm>
            <a:off x="3698848" y="5411320"/>
            <a:ext cx="520412" cy="332362"/>
          </a:xfrm>
          <a:custGeom>
            <a:avLst/>
            <a:gdLst>
              <a:gd name="connsiteX0" fmla="*/ 517552 w 520412"/>
              <a:gd name="connsiteY0" fmla="*/ 2055 h 332362"/>
              <a:gd name="connsiteX1" fmla="*/ 193702 w 520412"/>
              <a:gd name="connsiteY1" fmla="*/ 144930 h 332362"/>
              <a:gd name="connsiteX2" fmla="*/ 292127 w 520412"/>
              <a:gd name="connsiteY2" fmla="*/ 103655 h 332362"/>
              <a:gd name="connsiteX3" fmla="*/ 336577 w 520412"/>
              <a:gd name="connsiteY3" fmla="*/ 138580 h 332362"/>
              <a:gd name="connsiteX4" fmla="*/ 374677 w 520412"/>
              <a:gd name="connsiteY4" fmla="*/ 141755 h 332362"/>
              <a:gd name="connsiteX5" fmla="*/ 263552 w 520412"/>
              <a:gd name="connsiteY5" fmla="*/ 157630 h 332362"/>
              <a:gd name="connsiteX6" fmla="*/ 177827 w 520412"/>
              <a:gd name="connsiteY6" fmla="*/ 256055 h 332362"/>
              <a:gd name="connsiteX7" fmla="*/ 327052 w 520412"/>
              <a:gd name="connsiteY7" fmla="*/ 202080 h 332362"/>
              <a:gd name="connsiteX8" fmla="*/ 27 w 520412"/>
              <a:gd name="connsiteY8" fmla="*/ 332255 h 332362"/>
              <a:gd name="connsiteX9" fmla="*/ 308002 w 520412"/>
              <a:gd name="connsiteY9" fmla="*/ 176680 h 332362"/>
              <a:gd name="connsiteX10" fmla="*/ 257202 w 520412"/>
              <a:gd name="connsiteY10" fmla="*/ 160805 h 332362"/>
              <a:gd name="connsiteX11" fmla="*/ 317527 w 520412"/>
              <a:gd name="connsiteY11" fmla="*/ 100480 h 332362"/>
              <a:gd name="connsiteX12" fmla="*/ 352452 w 520412"/>
              <a:gd name="connsiteY12" fmla="*/ 62380 h 332362"/>
              <a:gd name="connsiteX13" fmla="*/ 517552 w 520412"/>
              <a:gd name="connsiteY13" fmla="*/ 2055 h 33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0412" h="332362">
                <a:moveTo>
                  <a:pt x="517552" y="2055"/>
                </a:moveTo>
                <a:cubicBezTo>
                  <a:pt x="491094" y="15813"/>
                  <a:pt x="231273" y="127997"/>
                  <a:pt x="193702" y="144930"/>
                </a:cubicBezTo>
                <a:cubicBezTo>
                  <a:pt x="156131" y="161863"/>
                  <a:pt x="268315" y="104713"/>
                  <a:pt x="292127" y="103655"/>
                </a:cubicBezTo>
                <a:cubicBezTo>
                  <a:pt x="315939" y="102597"/>
                  <a:pt x="322819" y="132230"/>
                  <a:pt x="336577" y="138580"/>
                </a:cubicBezTo>
                <a:cubicBezTo>
                  <a:pt x="350335" y="144930"/>
                  <a:pt x="386848" y="138580"/>
                  <a:pt x="374677" y="141755"/>
                </a:cubicBezTo>
                <a:cubicBezTo>
                  <a:pt x="362506" y="144930"/>
                  <a:pt x="296360" y="138580"/>
                  <a:pt x="263552" y="157630"/>
                </a:cubicBezTo>
                <a:cubicBezTo>
                  <a:pt x="230744" y="176680"/>
                  <a:pt x="167244" y="248647"/>
                  <a:pt x="177827" y="256055"/>
                </a:cubicBezTo>
                <a:cubicBezTo>
                  <a:pt x="188410" y="263463"/>
                  <a:pt x="356685" y="189380"/>
                  <a:pt x="327052" y="202080"/>
                </a:cubicBezTo>
                <a:cubicBezTo>
                  <a:pt x="297419" y="214780"/>
                  <a:pt x="3202" y="336488"/>
                  <a:pt x="27" y="332255"/>
                </a:cubicBezTo>
                <a:cubicBezTo>
                  <a:pt x="-3148" y="328022"/>
                  <a:pt x="265140" y="205255"/>
                  <a:pt x="308002" y="176680"/>
                </a:cubicBezTo>
                <a:cubicBezTo>
                  <a:pt x="350864" y="148105"/>
                  <a:pt x="255615" y="173505"/>
                  <a:pt x="257202" y="160805"/>
                </a:cubicBezTo>
                <a:cubicBezTo>
                  <a:pt x="258789" y="148105"/>
                  <a:pt x="301652" y="116884"/>
                  <a:pt x="317527" y="100480"/>
                </a:cubicBezTo>
                <a:cubicBezTo>
                  <a:pt x="333402" y="84076"/>
                  <a:pt x="325994" y="77197"/>
                  <a:pt x="352452" y="62380"/>
                </a:cubicBezTo>
                <a:cubicBezTo>
                  <a:pt x="378910" y="47563"/>
                  <a:pt x="544010" y="-11703"/>
                  <a:pt x="517552" y="20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7B4B450F-C6D7-0BF3-9A58-6EBD6A2E1671}"/>
              </a:ext>
            </a:extLst>
          </p:cNvPr>
          <p:cNvSpPr/>
          <p:nvPr/>
        </p:nvSpPr>
        <p:spPr>
          <a:xfrm>
            <a:off x="3362325" y="5339627"/>
            <a:ext cx="273306" cy="410434"/>
          </a:xfrm>
          <a:custGeom>
            <a:avLst/>
            <a:gdLst>
              <a:gd name="connsiteX0" fmla="*/ 273050 w 273306"/>
              <a:gd name="connsiteY0" fmla="*/ 723 h 410434"/>
              <a:gd name="connsiteX1" fmla="*/ 53975 w 273306"/>
              <a:gd name="connsiteY1" fmla="*/ 238848 h 410434"/>
              <a:gd name="connsiteX2" fmla="*/ 0 w 273306"/>
              <a:gd name="connsiteY2" fmla="*/ 295998 h 410434"/>
              <a:gd name="connsiteX3" fmla="*/ 53975 w 273306"/>
              <a:gd name="connsiteY3" fmla="*/ 295998 h 410434"/>
              <a:gd name="connsiteX4" fmla="*/ 111125 w 273306"/>
              <a:gd name="connsiteY4" fmla="*/ 324573 h 410434"/>
              <a:gd name="connsiteX5" fmla="*/ 174625 w 273306"/>
              <a:gd name="connsiteY5" fmla="*/ 254723 h 410434"/>
              <a:gd name="connsiteX6" fmla="*/ 187325 w 273306"/>
              <a:gd name="connsiteY6" fmla="*/ 276948 h 410434"/>
              <a:gd name="connsiteX7" fmla="*/ 254000 w 273306"/>
              <a:gd name="connsiteY7" fmla="*/ 410298 h 410434"/>
              <a:gd name="connsiteX8" fmla="*/ 200025 w 273306"/>
              <a:gd name="connsiteY8" fmla="*/ 302348 h 410434"/>
              <a:gd name="connsiteX9" fmla="*/ 15875 w 273306"/>
              <a:gd name="connsiteY9" fmla="*/ 311873 h 410434"/>
              <a:gd name="connsiteX10" fmla="*/ 101600 w 273306"/>
              <a:gd name="connsiteY10" fmla="*/ 197573 h 410434"/>
              <a:gd name="connsiteX11" fmla="*/ 98425 w 273306"/>
              <a:gd name="connsiteY11" fmla="*/ 165823 h 410434"/>
              <a:gd name="connsiteX12" fmla="*/ 273050 w 273306"/>
              <a:gd name="connsiteY12" fmla="*/ 723 h 41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306" h="410434">
                <a:moveTo>
                  <a:pt x="273050" y="723"/>
                </a:moveTo>
                <a:cubicBezTo>
                  <a:pt x="265642" y="12894"/>
                  <a:pt x="99483" y="189636"/>
                  <a:pt x="53975" y="238848"/>
                </a:cubicBezTo>
                <a:cubicBezTo>
                  <a:pt x="8467" y="288060"/>
                  <a:pt x="0" y="286473"/>
                  <a:pt x="0" y="295998"/>
                </a:cubicBezTo>
                <a:cubicBezTo>
                  <a:pt x="0" y="305523"/>
                  <a:pt x="35454" y="291235"/>
                  <a:pt x="53975" y="295998"/>
                </a:cubicBezTo>
                <a:cubicBezTo>
                  <a:pt x="72496" y="300761"/>
                  <a:pt x="91017" y="331452"/>
                  <a:pt x="111125" y="324573"/>
                </a:cubicBezTo>
                <a:cubicBezTo>
                  <a:pt x="131233" y="317694"/>
                  <a:pt x="161925" y="262660"/>
                  <a:pt x="174625" y="254723"/>
                </a:cubicBezTo>
                <a:cubicBezTo>
                  <a:pt x="187325" y="246786"/>
                  <a:pt x="174096" y="251019"/>
                  <a:pt x="187325" y="276948"/>
                </a:cubicBezTo>
                <a:cubicBezTo>
                  <a:pt x="200554" y="302877"/>
                  <a:pt x="254000" y="410298"/>
                  <a:pt x="254000" y="410298"/>
                </a:cubicBezTo>
                <a:cubicBezTo>
                  <a:pt x="256117" y="414531"/>
                  <a:pt x="239712" y="318752"/>
                  <a:pt x="200025" y="302348"/>
                </a:cubicBezTo>
                <a:cubicBezTo>
                  <a:pt x="160338" y="285944"/>
                  <a:pt x="32279" y="329336"/>
                  <a:pt x="15875" y="311873"/>
                </a:cubicBezTo>
                <a:cubicBezTo>
                  <a:pt x="-529" y="294411"/>
                  <a:pt x="87842" y="221915"/>
                  <a:pt x="101600" y="197573"/>
                </a:cubicBezTo>
                <a:cubicBezTo>
                  <a:pt x="115358" y="173231"/>
                  <a:pt x="71967" y="198102"/>
                  <a:pt x="98425" y="165823"/>
                </a:cubicBezTo>
                <a:cubicBezTo>
                  <a:pt x="124883" y="133544"/>
                  <a:pt x="280458" y="-11448"/>
                  <a:pt x="273050" y="7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F6992E5C-8392-9ABF-3D65-72E7D824177A}"/>
              </a:ext>
            </a:extLst>
          </p:cNvPr>
          <p:cNvSpPr/>
          <p:nvPr/>
        </p:nvSpPr>
        <p:spPr>
          <a:xfrm>
            <a:off x="3739913" y="5610291"/>
            <a:ext cx="367604" cy="753271"/>
          </a:xfrm>
          <a:custGeom>
            <a:avLst/>
            <a:gdLst>
              <a:gd name="connsiteX0" fmla="*/ 362187 w 367604"/>
              <a:gd name="connsiteY0" fmla="*/ 15809 h 753271"/>
              <a:gd name="connsiteX1" fmla="*/ 237 w 367604"/>
              <a:gd name="connsiteY1" fmla="*/ 752409 h 753271"/>
              <a:gd name="connsiteX2" fmla="*/ 305037 w 367604"/>
              <a:gd name="connsiteY2" fmla="*/ 168209 h 753271"/>
              <a:gd name="connsiteX3" fmla="*/ 209787 w 367604"/>
              <a:gd name="connsiteY3" fmla="*/ 355534 h 753271"/>
              <a:gd name="connsiteX4" fmla="*/ 244712 w 367604"/>
              <a:gd name="connsiteY4" fmla="*/ 184084 h 753271"/>
              <a:gd name="connsiteX5" fmla="*/ 181212 w 367604"/>
              <a:gd name="connsiteY5" fmla="*/ 244409 h 753271"/>
              <a:gd name="connsiteX6" fmla="*/ 289162 w 367604"/>
              <a:gd name="connsiteY6" fmla="*/ 114234 h 753271"/>
              <a:gd name="connsiteX7" fmla="*/ 219312 w 367604"/>
              <a:gd name="connsiteY7" fmla="*/ 238059 h 753271"/>
              <a:gd name="connsiteX8" fmla="*/ 362187 w 367604"/>
              <a:gd name="connsiteY8" fmla="*/ 15809 h 75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604" h="753271">
                <a:moveTo>
                  <a:pt x="362187" y="15809"/>
                </a:moveTo>
                <a:cubicBezTo>
                  <a:pt x="325675" y="101534"/>
                  <a:pt x="9762" y="727009"/>
                  <a:pt x="237" y="752409"/>
                </a:cubicBezTo>
                <a:cubicBezTo>
                  <a:pt x="-9288" y="777809"/>
                  <a:pt x="270112" y="234355"/>
                  <a:pt x="305037" y="168209"/>
                </a:cubicBezTo>
                <a:cubicBezTo>
                  <a:pt x="339962" y="102063"/>
                  <a:pt x="219841" y="352888"/>
                  <a:pt x="209787" y="355534"/>
                </a:cubicBezTo>
                <a:cubicBezTo>
                  <a:pt x="199733" y="358180"/>
                  <a:pt x="249475" y="202605"/>
                  <a:pt x="244712" y="184084"/>
                </a:cubicBezTo>
                <a:cubicBezTo>
                  <a:pt x="239949" y="165563"/>
                  <a:pt x="173804" y="256051"/>
                  <a:pt x="181212" y="244409"/>
                </a:cubicBezTo>
                <a:cubicBezTo>
                  <a:pt x="188620" y="232767"/>
                  <a:pt x="282812" y="115292"/>
                  <a:pt x="289162" y="114234"/>
                </a:cubicBezTo>
                <a:cubicBezTo>
                  <a:pt x="295512" y="113176"/>
                  <a:pt x="199204" y="256051"/>
                  <a:pt x="219312" y="238059"/>
                </a:cubicBezTo>
                <a:cubicBezTo>
                  <a:pt x="239420" y="220067"/>
                  <a:pt x="398699" y="-69916"/>
                  <a:pt x="362187" y="158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731DB5AB-7C7A-DFF3-4362-4C835A05C5C8}"/>
              </a:ext>
            </a:extLst>
          </p:cNvPr>
          <p:cNvSpPr/>
          <p:nvPr/>
        </p:nvSpPr>
        <p:spPr>
          <a:xfrm>
            <a:off x="3085103" y="4673332"/>
            <a:ext cx="579830" cy="279889"/>
          </a:xfrm>
          <a:custGeom>
            <a:avLst/>
            <a:gdLst>
              <a:gd name="connsiteX0" fmla="*/ 997 w 579830"/>
              <a:gd name="connsiteY0" fmla="*/ 279668 h 279889"/>
              <a:gd name="connsiteX1" fmla="*/ 575672 w 579830"/>
              <a:gd name="connsiteY1" fmla="*/ 3443 h 279889"/>
              <a:gd name="connsiteX2" fmla="*/ 274047 w 579830"/>
              <a:gd name="connsiteY2" fmla="*/ 120918 h 279889"/>
              <a:gd name="connsiteX3" fmla="*/ 550272 w 579830"/>
              <a:gd name="connsiteY3" fmla="*/ 60593 h 279889"/>
              <a:gd name="connsiteX4" fmla="*/ 312147 w 579830"/>
              <a:gd name="connsiteY4" fmla="*/ 101868 h 279889"/>
              <a:gd name="connsiteX5" fmla="*/ 432797 w 579830"/>
              <a:gd name="connsiteY5" fmla="*/ 51068 h 279889"/>
              <a:gd name="connsiteX6" fmla="*/ 997 w 579830"/>
              <a:gd name="connsiteY6" fmla="*/ 279668 h 27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830" h="279889">
                <a:moveTo>
                  <a:pt x="997" y="279668"/>
                </a:moveTo>
                <a:cubicBezTo>
                  <a:pt x="24810" y="271730"/>
                  <a:pt x="530164" y="29901"/>
                  <a:pt x="575672" y="3443"/>
                </a:cubicBezTo>
                <a:cubicBezTo>
                  <a:pt x="621180" y="-23015"/>
                  <a:pt x="278280" y="111393"/>
                  <a:pt x="274047" y="120918"/>
                </a:cubicBezTo>
                <a:cubicBezTo>
                  <a:pt x="269814" y="130443"/>
                  <a:pt x="543922" y="63768"/>
                  <a:pt x="550272" y="60593"/>
                </a:cubicBezTo>
                <a:cubicBezTo>
                  <a:pt x="556622" y="57418"/>
                  <a:pt x="331726" y="103455"/>
                  <a:pt x="312147" y="101868"/>
                </a:cubicBezTo>
                <a:cubicBezTo>
                  <a:pt x="292568" y="100281"/>
                  <a:pt x="478305" y="22493"/>
                  <a:pt x="432797" y="51068"/>
                </a:cubicBezTo>
                <a:cubicBezTo>
                  <a:pt x="387289" y="79643"/>
                  <a:pt x="-22816" y="287606"/>
                  <a:pt x="997" y="2796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D27FE967-7EAD-9146-4C33-5DB5F6EDA0C8}"/>
              </a:ext>
            </a:extLst>
          </p:cNvPr>
          <p:cNvSpPr/>
          <p:nvPr/>
        </p:nvSpPr>
        <p:spPr>
          <a:xfrm>
            <a:off x="1838290" y="4444164"/>
            <a:ext cx="1015194" cy="548538"/>
          </a:xfrm>
          <a:custGeom>
            <a:avLst/>
            <a:gdLst>
              <a:gd name="connsiteX0" fmla="*/ 1006510 w 1015194"/>
              <a:gd name="connsiteY0" fmla="*/ 7186 h 548538"/>
              <a:gd name="connsiteX1" fmla="*/ 447710 w 1015194"/>
              <a:gd name="connsiteY1" fmla="*/ 283411 h 548538"/>
              <a:gd name="connsiteX2" fmla="*/ 498510 w 1015194"/>
              <a:gd name="connsiteY2" fmla="*/ 251661 h 548538"/>
              <a:gd name="connsiteX3" fmla="*/ 111160 w 1015194"/>
              <a:gd name="connsiteY3" fmla="*/ 537411 h 548538"/>
              <a:gd name="connsiteX4" fmla="*/ 149260 w 1015194"/>
              <a:gd name="connsiteY4" fmla="*/ 492961 h 548538"/>
              <a:gd name="connsiteX5" fmla="*/ 35 w 1015194"/>
              <a:gd name="connsiteY5" fmla="*/ 518361 h 548538"/>
              <a:gd name="connsiteX6" fmla="*/ 142910 w 1015194"/>
              <a:gd name="connsiteY6" fmla="*/ 442161 h 548538"/>
              <a:gd name="connsiteX7" fmla="*/ 733460 w 1015194"/>
              <a:gd name="connsiteY7" fmla="*/ 48461 h 548538"/>
              <a:gd name="connsiteX8" fmla="*/ 174660 w 1015194"/>
              <a:gd name="connsiteY8" fmla="*/ 432636 h 548538"/>
              <a:gd name="connsiteX9" fmla="*/ 844585 w 1015194"/>
              <a:gd name="connsiteY9" fmla="*/ 61161 h 548538"/>
              <a:gd name="connsiteX10" fmla="*/ 793785 w 1015194"/>
              <a:gd name="connsiteY10" fmla="*/ 77036 h 548538"/>
              <a:gd name="connsiteX11" fmla="*/ 1006510 w 1015194"/>
              <a:gd name="connsiteY11" fmla="*/ 7186 h 54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5194" h="548538">
                <a:moveTo>
                  <a:pt x="1006510" y="7186"/>
                </a:moveTo>
                <a:cubicBezTo>
                  <a:pt x="948831" y="41582"/>
                  <a:pt x="532377" y="242665"/>
                  <a:pt x="447710" y="283411"/>
                </a:cubicBezTo>
                <a:cubicBezTo>
                  <a:pt x="363043" y="324157"/>
                  <a:pt x="554602" y="209328"/>
                  <a:pt x="498510" y="251661"/>
                </a:cubicBezTo>
                <a:cubicBezTo>
                  <a:pt x="442418" y="293994"/>
                  <a:pt x="169368" y="497194"/>
                  <a:pt x="111160" y="537411"/>
                </a:cubicBezTo>
                <a:cubicBezTo>
                  <a:pt x="52952" y="577628"/>
                  <a:pt x="167781" y="496136"/>
                  <a:pt x="149260" y="492961"/>
                </a:cubicBezTo>
                <a:cubicBezTo>
                  <a:pt x="130739" y="489786"/>
                  <a:pt x="1093" y="526828"/>
                  <a:pt x="35" y="518361"/>
                </a:cubicBezTo>
                <a:cubicBezTo>
                  <a:pt x="-1023" y="509894"/>
                  <a:pt x="20672" y="520478"/>
                  <a:pt x="142910" y="442161"/>
                </a:cubicBezTo>
                <a:cubicBezTo>
                  <a:pt x="265148" y="363844"/>
                  <a:pt x="728168" y="50048"/>
                  <a:pt x="733460" y="48461"/>
                </a:cubicBezTo>
                <a:cubicBezTo>
                  <a:pt x="738752" y="46874"/>
                  <a:pt x="156139" y="430519"/>
                  <a:pt x="174660" y="432636"/>
                </a:cubicBezTo>
                <a:cubicBezTo>
                  <a:pt x="193181" y="434753"/>
                  <a:pt x="741397" y="120428"/>
                  <a:pt x="844585" y="61161"/>
                </a:cubicBezTo>
                <a:cubicBezTo>
                  <a:pt x="947772" y="1894"/>
                  <a:pt x="771031" y="81269"/>
                  <a:pt x="793785" y="77036"/>
                </a:cubicBezTo>
                <a:cubicBezTo>
                  <a:pt x="816539" y="72803"/>
                  <a:pt x="1064189" y="-27210"/>
                  <a:pt x="1006510" y="71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74123104-84AA-6515-A4C7-F78A5DE62CD3}"/>
              </a:ext>
            </a:extLst>
          </p:cNvPr>
          <p:cNvSpPr/>
          <p:nvPr/>
        </p:nvSpPr>
        <p:spPr>
          <a:xfrm>
            <a:off x="1609836" y="4495537"/>
            <a:ext cx="177968" cy="923365"/>
          </a:xfrm>
          <a:custGeom>
            <a:avLst/>
            <a:gdLst>
              <a:gd name="connsiteX0" fmla="*/ 22114 w 177968"/>
              <a:gd name="connsiteY0" fmla="*/ 263 h 923365"/>
              <a:gd name="connsiteX1" fmla="*/ 41164 w 177968"/>
              <a:gd name="connsiteY1" fmla="*/ 251088 h 923365"/>
              <a:gd name="connsiteX2" fmla="*/ 136414 w 177968"/>
              <a:gd name="connsiteY2" fmla="*/ 514613 h 923365"/>
              <a:gd name="connsiteX3" fmla="*/ 171339 w 177968"/>
              <a:gd name="connsiteY3" fmla="*/ 460638 h 923365"/>
              <a:gd name="connsiteX4" fmla="*/ 9414 w 177968"/>
              <a:gd name="connsiteY4" fmla="*/ 892438 h 923365"/>
              <a:gd name="connsiteX5" fmla="*/ 28464 w 177968"/>
              <a:gd name="connsiteY5" fmla="*/ 860688 h 923365"/>
              <a:gd name="connsiteX6" fmla="*/ 104664 w 177968"/>
              <a:gd name="connsiteY6" fmla="*/ 635263 h 923365"/>
              <a:gd name="connsiteX7" fmla="*/ 123714 w 177968"/>
              <a:gd name="connsiteY7" fmla="*/ 562238 h 923365"/>
              <a:gd name="connsiteX8" fmla="*/ 22114 w 177968"/>
              <a:gd name="connsiteY8" fmla="*/ 441588 h 923365"/>
              <a:gd name="connsiteX9" fmla="*/ 120539 w 177968"/>
              <a:gd name="connsiteY9" fmla="*/ 549538 h 923365"/>
              <a:gd name="connsiteX10" fmla="*/ 98314 w 177968"/>
              <a:gd name="connsiteY10" fmla="*/ 432063 h 923365"/>
              <a:gd name="connsiteX11" fmla="*/ 9414 w 177968"/>
              <a:gd name="connsiteY11" fmla="*/ 270138 h 923365"/>
              <a:gd name="connsiteX12" fmla="*/ 18939 w 177968"/>
              <a:gd name="connsiteY12" fmla="*/ 298713 h 923365"/>
              <a:gd name="connsiteX13" fmla="*/ 22114 w 177968"/>
              <a:gd name="connsiteY13" fmla="*/ 263 h 92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968" h="923365">
                <a:moveTo>
                  <a:pt x="22114" y="263"/>
                </a:moveTo>
                <a:cubicBezTo>
                  <a:pt x="25818" y="-7674"/>
                  <a:pt x="22114" y="165363"/>
                  <a:pt x="41164" y="251088"/>
                </a:cubicBezTo>
                <a:cubicBezTo>
                  <a:pt x="60214" y="336813"/>
                  <a:pt x="114718" y="479688"/>
                  <a:pt x="136414" y="514613"/>
                </a:cubicBezTo>
                <a:cubicBezTo>
                  <a:pt x="158110" y="549538"/>
                  <a:pt x="192506" y="397667"/>
                  <a:pt x="171339" y="460638"/>
                </a:cubicBezTo>
                <a:cubicBezTo>
                  <a:pt x="150172" y="523609"/>
                  <a:pt x="9414" y="892438"/>
                  <a:pt x="9414" y="892438"/>
                </a:cubicBezTo>
                <a:cubicBezTo>
                  <a:pt x="-14399" y="959113"/>
                  <a:pt x="12589" y="903550"/>
                  <a:pt x="28464" y="860688"/>
                </a:cubicBezTo>
                <a:cubicBezTo>
                  <a:pt x="44339" y="817826"/>
                  <a:pt x="88789" y="685005"/>
                  <a:pt x="104664" y="635263"/>
                </a:cubicBezTo>
                <a:cubicBezTo>
                  <a:pt x="120539" y="585521"/>
                  <a:pt x="137472" y="594517"/>
                  <a:pt x="123714" y="562238"/>
                </a:cubicBezTo>
                <a:cubicBezTo>
                  <a:pt x="109956" y="529959"/>
                  <a:pt x="22643" y="443705"/>
                  <a:pt x="22114" y="441588"/>
                </a:cubicBezTo>
                <a:cubicBezTo>
                  <a:pt x="21585" y="439471"/>
                  <a:pt x="107839" y="551125"/>
                  <a:pt x="120539" y="549538"/>
                </a:cubicBezTo>
                <a:cubicBezTo>
                  <a:pt x="133239" y="547951"/>
                  <a:pt x="116835" y="478630"/>
                  <a:pt x="98314" y="432063"/>
                </a:cubicBezTo>
                <a:cubicBezTo>
                  <a:pt x="79793" y="385496"/>
                  <a:pt x="22643" y="292363"/>
                  <a:pt x="9414" y="270138"/>
                </a:cubicBezTo>
                <a:cubicBezTo>
                  <a:pt x="-3815" y="247913"/>
                  <a:pt x="18410" y="343163"/>
                  <a:pt x="18939" y="298713"/>
                </a:cubicBezTo>
                <a:cubicBezTo>
                  <a:pt x="19468" y="254263"/>
                  <a:pt x="18410" y="8200"/>
                  <a:pt x="22114" y="2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DF03E310-7EA0-B5D8-AB92-963A7BD97844}"/>
              </a:ext>
            </a:extLst>
          </p:cNvPr>
          <p:cNvSpPr/>
          <p:nvPr/>
        </p:nvSpPr>
        <p:spPr>
          <a:xfrm>
            <a:off x="2527266" y="4536235"/>
            <a:ext cx="510045" cy="564071"/>
          </a:xfrm>
          <a:custGeom>
            <a:avLst/>
            <a:gdLst>
              <a:gd name="connsiteX0" fmla="*/ 495334 w 510045"/>
              <a:gd name="connsiteY0" fmla="*/ 13540 h 564071"/>
              <a:gd name="connsiteX1" fmla="*/ 69884 w 510045"/>
              <a:gd name="connsiteY1" fmla="*/ 324690 h 564071"/>
              <a:gd name="connsiteX2" fmla="*/ 101634 w 510045"/>
              <a:gd name="connsiteY2" fmla="*/ 365965 h 564071"/>
              <a:gd name="connsiteX3" fmla="*/ 34 w 510045"/>
              <a:gd name="connsiteY3" fmla="*/ 562815 h 564071"/>
              <a:gd name="connsiteX4" fmla="*/ 92109 w 510045"/>
              <a:gd name="connsiteY4" fmla="*/ 438990 h 564071"/>
              <a:gd name="connsiteX5" fmla="*/ 241334 w 510045"/>
              <a:gd name="connsiteY5" fmla="*/ 219915 h 564071"/>
              <a:gd name="connsiteX6" fmla="*/ 92109 w 510045"/>
              <a:gd name="connsiteY6" fmla="*/ 350090 h 564071"/>
              <a:gd name="connsiteX7" fmla="*/ 384209 w 510045"/>
              <a:gd name="connsiteY7" fmla="*/ 83390 h 564071"/>
              <a:gd name="connsiteX8" fmla="*/ 495334 w 510045"/>
              <a:gd name="connsiteY8" fmla="*/ 13540 h 56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45" h="564071">
                <a:moveTo>
                  <a:pt x="495334" y="13540"/>
                </a:moveTo>
                <a:cubicBezTo>
                  <a:pt x="442946" y="53757"/>
                  <a:pt x="135501" y="265953"/>
                  <a:pt x="69884" y="324690"/>
                </a:cubicBezTo>
                <a:cubicBezTo>
                  <a:pt x="4267" y="383427"/>
                  <a:pt x="113276" y="326278"/>
                  <a:pt x="101634" y="365965"/>
                </a:cubicBezTo>
                <a:cubicBezTo>
                  <a:pt x="89992" y="405653"/>
                  <a:pt x="1621" y="550644"/>
                  <a:pt x="34" y="562815"/>
                </a:cubicBezTo>
                <a:cubicBezTo>
                  <a:pt x="-1553" y="574986"/>
                  <a:pt x="51892" y="496140"/>
                  <a:pt x="92109" y="438990"/>
                </a:cubicBezTo>
                <a:cubicBezTo>
                  <a:pt x="132326" y="381840"/>
                  <a:pt x="241334" y="234732"/>
                  <a:pt x="241334" y="219915"/>
                </a:cubicBezTo>
                <a:cubicBezTo>
                  <a:pt x="241334" y="205098"/>
                  <a:pt x="68297" y="372844"/>
                  <a:pt x="92109" y="350090"/>
                </a:cubicBezTo>
                <a:cubicBezTo>
                  <a:pt x="115921" y="327336"/>
                  <a:pt x="320180" y="136307"/>
                  <a:pt x="384209" y="83390"/>
                </a:cubicBezTo>
                <a:cubicBezTo>
                  <a:pt x="448238" y="30473"/>
                  <a:pt x="547722" y="-26677"/>
                  <a:pt x="495334" y="135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CFCE8B6B-0337-CEB1-2036-DFE1AE751607}"/>
              </a:ext>
            </a:extLst>
          </p:cNvPr>
          <p:cNvSpPr/>
          <p:nvPr/>
        </p:nvSpPr>
        <p:spPr>
          <a:xfrm>
            <a:off x="1853292" y="4562494"/>
            <a:ext cx="871823" cy="455110"/>
          </a:xfrm>
          <a:custGeom>
            <a:avLst/>
            <a:gdLst>
              <a:gd name="connsiteX0" fmla="*/ 867683 w 871823"/>
              <a:gd name="connsiteY0" fmla="*/ 3156 h 455110"/>
              <a:gd name="connsiteX1" fmla="*/ 102508 w 871823"/>
              <a:gd name="connsiteY1" fmla="*/ 431781 h 455110"/>
              <a:gd name="connsiteX2" fmla="*/ 162833 w 871823"/>
              <a:gd name="connsiteY2" fmla="*/ 400031 h 455110"/>
              <a:gd name="connsiteX3" fmla="*/ 4083 w 871823"/>
              <a:gd name="connsiteY3" fmla="*/ 415906 h 455110"/>
              <a:gd name="connsiteX4" fmla="*/ 359683 w 871823"/>
              <a:gd name="connsiteY4" fmla="*/ 257156 h 455110"/>
              <a:gd name="connsiteX5" fmla="*/ 572408 w 871823"/>
              <a:gd name="connsiteY5" fmla="*/ 114281 h 455110"/>
              <a:gd name="connsiteX6" fmla="*/ 413658 w 871823"/>
              <a:gd name="connsiteY6" fmla="*/ 231756 h 455110"/>
              <a:gd name="connsiteX7" fmla="*/ 867683 w 871823"/>
              <a:gd name="connsiteY7" fmla="*/ 3156 h 45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823" h="455110">
                <a:moveTo>
                  <a:pt x="867683" y="3156"/>
                </a:moveTo>
                <a:cubicBezTo>
                  <a:pt x="815825" y="36494"/>
                  <a:pt x="219983" y="365635"/>
                  <a:pt x="102508" y="431781"/>
                </a:cubicBezTo>
                <a:cubicBezTo>
                  <a:pt x="-14967" y="497927"/>
                  <a:pt x="179237" y="402677"/>
                  <a:pt x="162833" y="400031"/>
                </a:cubicBezTo>
                <a:cubicBezTo>
                  <a:pt x="146429" y="397385"/>
                  <a:pt x="-28725" y="439719"/>
                  <a:pt x="4083" y="415906"/>
                </a:cubicBezTo>
                <a:cubicBezTo>
                  <a:pt x="36891" y="392093"/>
                  <a:pt x="264962" y="307427"/>
                  <a:pt x="359683" y="257156"/>
                </a:cubicBezTo>
                <a:cubicBezTo>
                  <a:pt x="454404" y="206885"/>
                  <a:pt x="563412" y="118514"/>
                  <a:pt x="572408" y="114281"/>
                </a:cubicBezTo>
                <a:cubicBezTo>
                  <a:pt x="581404" y="110048"/>
                  <a:pt x="359154" y="252394"/>
                  <a:pt x="413658" y="231756"/>
                </a:cubicBezTo>
                <a:cubicBezTo>
                  <a:pt x="468162" y="211119"/>
                  <a:pt x="919541" y="-30182"/>
                  <a:pt x="867683" y="31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6FA63D10-C676-0F63-439F-E096792984E3}"/>
              </a:ext>
            </a:extLst>
          </p:cNvPr>
          <p:cNvSpPr/>
          <p:nvPr/>
        </p:nvSpPr>
        <p:spPr>
          <a:xfrm>
            <a:off x="1746891" y="4987666"/>
            <a:ext cx="164742" cy="747527"/>
          </a:xfrm>
          <a:custGeom>
            <a:avLst/>
            <a:gdLst>
              <a:gd name="connsiteX0" fmla="*/ 164459 w 164742"/>
              <a:gd name="connsiteY0" fmla="*/ 60584 h 747527"/>
              <a:gd name="connsiteX1" fmla="*/ 15234 w 164742"/>
              <a:gd name="connsiteY1" fmla="*/ 657484 h 747527"/>
              <a:gd name="connsiteX2" fmla="*/ 8884 w 164742"/>
              <a:gd name="connsiteY2" fmla="*/ 733684 h 747527"/>
              <a:gd name="connsiteX3" fmla="*/ 50159 w 164742"/>
              <a:gd name="connsiteY3" fmla="*/ 543184 h 747527"/>
              <a:gd name="connsiteX4" fmla="*/ 37459 w 164742"/>
              <a:gd name="connsiteY4" fmla="*/ 387609 h 747527"/>
              <a:gd name="connsiteX5" fmla="*/ 78734 w 164742"/>
              <a:gd name="connsiteY5" fmla="*/ 257434 h 747527"/>
              <a:gd name="connsiteX6" fmla="*/ 62859 w 164742"/>
              <a:gd name="connsiteY6" fmla="*/ 259 h 747527"/>
              <a:gd name="connsiteX7" fmla="*/ 75559 w 164742"/>
              <a:gd name="connsiteY7" fmla="*/ 308234 h 747527"/>
              <a:gd name="connsiteX8" fmla="*/ 69209 w 164742"/>
              <a:gd name="connsiteY8" fmla="*/ 85984 h 747527"/>
              <a:gd name="connsiteX9" fmla="*/ 120009 w 164742"/>
              <a:gd name="connsiteY9" fmla="*/ 22484 h 747527"/>
              <a:gd name="connsiteX10" fmla="*/ 27934 w 164742"/>
              <a:gd name="connsiteY10" fmla="*/ 130434 h 747527"/>
              <a:gd name="connsiteX11" fmla="*/ 97784 w 164742"/>
              <a:gd name="connsiteY11" fmla="*/ 139959 h 747527"/>
              <a:gd name="connsiteX12" fmla="*/ 69209 w 164742"/>
              <a:gd name="connsiteY12" fmla="*/ 266959 h 747527"/>
              <a:gd name="connsiteX13" fmla="*/ 53334 w 164742"/>
              <a:gd name="connsiteY13" fmla="*/ 393959 h 747527"/>
              <a:gd name="connsiteX14" fmla="*/ 164459 w 164742"/>
              <a:gd name="connsiteY14" fmla="*/ 60584 h 7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742" h="747527">
                <a:moveTo>
                  <a:pt x="164459" y="60584"/>
                </a:moveTo>
                <a:cubicBezTo>
                  <a:pt x="158109" y="104505"/>
                  <a:pt x="41163" y="545301"/>
                  <a:pt x="15234" y="657484"/>
                </a:cubicBezTo>
                <a:cubicBezTo>
                  <a:pt x="-10695" y="769667"/>
                  <a:pt x="3063" y="752734"/>
                  <a:pt x="8884" y="733684"/>
                </a:cubicBezTo>
                <a:cubicBezTo>
                  <a:pt x="14705" y="714634"/>
                  <a:pt x="45397" y="600863"/>
                  <a:pt x="50159" y="543184"/>
                </a:cubicBezTo>
                <a:cubicBezTo>
                  <a:pt x="54921" y="485505"/>
                  <a:pt x="32697" y="435234"/>
                  <a:pt x="37459" y="387609"/>
                </a:cubicBezTo>
                <a:cubicBezTo>
                  <a:pt x="42221" y="339984"/>
                  <a:pt x="74501" y="321992"/>
                  <a:pt x="78734" y="257434"/>
                </a:cubicBezTo>
                <a:cubicBezTo>
                  <a:pt x="82967" y="192876"/>
                  <a:pt x="63388" y="-8208"/>
                  <a:pt x="62859" y="259"/>
                </a:cubicBezTo>
                <a:cubicBezTo>
                  <a:pt x="62330" y="8726"/>
                  <a:pt x="74501" y="293947"/>
                  <a:pt x="75559" y="308234"/>
                </a:cubicBezTo>
                <a:cubicBezTo>
                  <a:pt x="76617" y="322521"/>
                  <a:pt x="61801" y="133609"/>
                  <a:pt x="69209" y="85984"/>
                </a:cubicBezTo>
                <a:cubicBezTo>
                  <a:pt x="76617" y="38359"/>
                  <a:pt x="126888" y="15076"/>
                  <a:pt x="120009" y="22484"/>
                </a:cubicBezTo>
                <a:cubicBezTo>
                  <a:pt x="113130" y="29892"/>
                  <a:pt x="31638" y="110855"/>
                  <a:pt x="27934" y="130434"/>
                </a:cubicBezTo>
                <a:cubicBezTo>
                  <a:pt x="24230" y="150013"/>
                  <a:pt x="90905" y="117205"/>
                  <a:pt x="97784" y="139959"/>
                </a:cubicBezTo>
                <a:cubicBezTo>
                  <a:pt x="104663" y="162713"/>
                  <a:pt x="76617" y="224626"/>
                  <a:pt x="69209" y="266959"/>
                </a:cubicBezTo>
                <a:cubicBezTo>
                  <a:pt x="61801" y="309292"/>
                  <a:pt x="37988" y="425180"/>
                  <a:pt x="53334" y="393959"/>
                </a:cubicBezTo>
                <a:cubicBezTo>
                  <a:pt x="68680" y="362738"/>
                  <a:pt x="170809" y="16663"/>
                  <a:pt x="164459" y="605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34F86C7A-B85D-0C8D-E6A7-378D6039E724}"/>
              </a:ext>
            </a:extLst>
          </p:cNvPr>
          <p:cNvSpPr/>
          <p:nvPr/>
        </p:nvSpPr>
        <p:spPr>
          <a:xfrm>
            <a:off x="1579619" y="5207065"/>
            <a:ext cx="2005012" cy="985426"/>
          </a:xfrm>
          <a:custGeom>
            <a:avLst/>
            <a:gdLst>
              <a:gd name="connsiteX0" fmla="*/ 1531 w 2005012"/>
              <a:gd name="connsiteY0" fmla="*/ 82485 h 985426"/>
              <a:gd name="connsiteX1" fmla="*/ 195206 w 2005012"/>
              <a:gd name="connsiteY1" fmla="*/ 596835 h 985426"/>
              <a:gd name="connsiteX2" fmla="*/ 166631 w 2005012"/>
              <a:gd name="connsiteY2" fmla="*/ 485710 h 985426"/>
              <a:gd name="connsiteX3" fmla="*/ 284106 w 2005012"/>
              <a:gd name="connsiteY3" fmla="*/ 612710 h 985426"/>
              <a:gd name="connsiteX4" fmla="*/ 407931 w 2005012"/>
              <a:gd name="connsiteY4" fmla="*/ 660335 h 985426"/>
              <a:gd name="connsiteX5" fmla="*/ 376181 w 2005012"/>
              <a:gd name="connsiteY5" fmla="*/ 609535 h 985426"/>
              <a:gd name="connsiteX6" fmla="*/ 661931 w 2005012"/>
              <a:gd name="connsiteY6" fmla="*/ 717485 h 985426"/>
              <a:gd name="connsiteX7" fmla="*/ 617481 w 2005012"/>
              <a:gd name="connsiteY7" fmla="*/ 644460 h 985426"/>
              <a:gd name="connsiteX8" fmla="*/ 1077856 w 2005012"/>
              <a:gd name="connsiteY8" fmla="*/ 847660 h 985426"/>
              <a:gd name="connsiteX9" fmla="*/ 1011181 w 2005012"/>
              <a:gd name="connsiteY9" fmla="*/ 844485 h 985426"/>
              <a:gd name="connsiteX10" fmla="*/ 1474731 w 2005012"/>
              <a:gd name="connsiteY10" fmla="*/ 974660 h 985426"/>
              <a:gd name="connsiteX11" fmla="*/ 1487431 w 2005012"/>
              <a:gd name="connsiteY11" fmla="*/ 955610 h 985426"/>
              <a:gd name="connsiteX12" fmla="*/ 2004956 w 2005012"/>
              <a:gd name="connsiteY12" fmla="*/ 777810 h 985426"/>
              <a:gd name="connsiteX13" fmla="*/ 1519181 w 2005012"/>
              <a:gd name="connsiteY13" fmla="*/ 907985 h 985426"/>
              <a:gd name="connsiteX14" fmla="*/ 1265181 w 2005012"/>
              <a:gd name="connsiteY14" fmla="*/ 901635 h 985426"/>
              <a:gd name="connsiteX15" fmla="*/ 1350906 w 2005012"/>
              <a:gd name="connsiteY15" fmla="*/ 577785 h 985426"/>
              <a:gd name="connsiteX16" fmla="*/ 1166756 w 2005012"/>
              <a:gd name="connsiteY16" fmla="*/ 809560 h 985426"/>
              <a:gd name="connsiteX17" fmla="*/ 1087381 w 2005012"/>
              <a:gd name="connsiteY17" fmla="*/ 733360 h 985426"/>
              <a:gd name="connsiteX18" fmla="*/ 1008006 w 2005012"/>
              <a:gd name="connsiteY18" fmla="*/ 746060 h 985426"/>
              <a:gd name="connsiteX19" fmla="*/ 871481 w 2005012"/>
              <a:gd name="connsiteY19" fmla="*/ 771460 h 985426"/>
              <a:gd name="connsiteX20" fmla="*/ 814331 w 2005012"/>
              <a:gd name="connsiteY20" fmla="*/ 739710 h 985426"/>
              <a:gd name="connsiteX21" fmla="*/ 877831 w 2005012"/>
              <a:gd name="connsiteY21" fmla="*/ 495235 h 985426"/>
              <a:gd name="connsiteX22" fmla="*/ 1071506 w 2005012"/>
              <a:gd name="connsiteY22" fmla="*/ 3110 h 985426"/>
              <a:gd name="connsiteX23" fmla="*/ 750831 w 2005012"/>
              <a:gd name="connsiteY23" fmla="*/ 752410 h 985426"/>
              <a:gd name="connsiteX24" fmla="*/ 788931 w 2005012"/>
              <a:gd name="connsiteY24" fmla="*/ 565085 h 985426"/>
              <a:gd name="connsiteX25" fmla="*/ 719081 w 2005012"/>
              <a:gd name="connsiteY25" fmla="*/ 711135 h 985426"/>
              <a:gd name="connsiteX26" fmla="*/ 620656 w 2005012"/>
              <a:gd name="connsiteY26" fmla="*/ 536510 h 985426"/>
              <a:gd name="connsiteX27" fmla="*/ 338081 w 2005012"/>
              <a:gd name="connsiteY27" fmla="*/ 539685 h 985426"/>
              <a:gd name="connsiteX28" fmla="*/ 649231 w 2005012"/>
              <a:gd name="connsiteY28" fmla="*/ 565085 h 985426"/>
              <a:gd name="connsiteX29" fmla="*/ 585731 w 2005012"/>
              <a:gd name="connsiteY29" fmla="*/ 657160 h 985426"/>
              <a:gd name="connsiteX30" fmla="*/ 242831 w 2005012"/>
              <a:gd name="connsiteY30" fmla="*/ 546035 h 985426"/>
              <a:gd name="connsiteX31" fmla="*/ 176156 w 2005012"/>
              <a:gd name="connsiteY31" fmla="*/ 571435 h 985426"/>
              <a:gd name="connsiteX32" fmla="*/ 188856 w 2005012"/>
              <a:gd name="connsiteY32" fmla="*/ 142810 h 985426"/>
              <a:gd name="connsiteX33" fmla="*/ 119006 w 2005012"/>
              <a:gd name="connsiteY33" fmla="*/ 460310 h 985426"/>
              <a:gd name="connsiteX34" fmla="*/ 96781 w 2005012"/>
              <a:gd name="connsiteY34" fmla="*/ 317435 h 985426"/>
              <a:gd name="connsiteX35" fmla="*/ 103131 w 2005012"/>
              <a:gd name="connsiteY35" fmla="*/ 371410 h 985426"/>
              <a:gd name="connsiteX36" fmla="*/ 1531 w 2005012"/>
              <a:gd name="connsiteY36" fmla="*/ 82485 h 98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05012" h="985426">
                <a:moveTo>
                  <a:pt x="1531" y="82485"/>
                </a:moveTo>
                <a:cubicBezTo>
                  <a:pt x="16877" y="120056"/>
                  <a:pt x="167689" y="529631"/>
                  <a:pt x="195206" y="596835"/>
                </a:cubicBezTo>
                <a:cubicBezTo>
                  <a:pt x="222723" y="664039"/>
                  <a:pt x="151814" y="483064"/>
                  <a:pt x="166631" y="485710"/>
                </a:cubicBezTo>
                <a:cubicBezTo>
                  <a:pt x="181448" y="488356"/>
                  <a:pt x="243889" y="583606"/>
                  <a:pt x="284106" y="612710"/>
                </a:cubicBezTo>
                <a:cubicBezTo>
                  <a:pt x="324323" y="641814"/>
                  <a:pt x="392585" y="660864"/>
                  <a:pt x="407931" y="660335"/>
                </a:cubicBezTo>
                <a:cubicBezTo>
                  <a:pt x="423277" y="659806"/>
                  <a:pt x="333848" y="600010"/>
                  <a:pt x="376181" y="609535"/>
                </a:cubicBezTo>
                <a:cubicBezTo>
                  <a:pt x="418514" y="619060"/>
                  <a:pt x="621714" y="711664"/>
                  <a:pt x="661931" y="717485"/>
                </a:cubicBezTo>
                <a:cubicBezTo>
                  <a:pt x="702148" y="723306"/>
                  <a:pt x="548160" y="622764"/>
                  <a:pt x="617481" y="644460"/>
                </a:cubicBezTo>
                <a:cubicBezTo>
                  <a:pt x="686802" y="666156"/>
                  <a:pt x="1012239" y="814323"/>
                  <a:pt x="1077856" y="847660"/>
                </a:cubicBezTo>
                <a:cubicBezTo>
                  <a:pt x="1143473" y="880998"/>
                  <a:pt x="945035" y="823318"/>
                  <a:pt x="1011181" y="844485"/>
                </a:cubicBezTo>
                <a:cubicBezTo>
                  <a:pt x="1077327" y="865652"/>
                  <a:pt x="1395356" y="956139"/>
                  <a:pt x="1474731" y="974660"/>
                </a:cubicBezTo>
                <a:cubicBezTo>
                  <a:pt x="1554106" y="993181"/>
                  <a:pt x="1399060" y="988418"/>
                  <a:pt x="1487431" y="955610"/>
                </a:cubicBezTo>
                <a:cubicBezTo>
                  <a:pt x="1575802" y="922802"/>
                  <a:pt x="1999664" y="785747"/>
                  <a:pt x="2004956" y="777810"/>
                </a:cubicBezTo>
                <a:cubicBezTo>
                  <a:pt x="2010248" y="769873"/>
                  <a:pt x="1642477" y="887348"/>
                  <a:pt x="1519181" y="907985"/>
                </a:cubicBezTo>
                <a:cubicBezTo>
                  <a:pt x="1395885" y="928623"/>
                  <a:pt x="1293227" y="956668"/>
                  <a:pt x="1265181" y="901635"/>
                </a:cubicBezTo>
                <a:cubicBezTo>
                  <a:pt x="1237135" y="846602"/>
                  <a:pt x="1367310" y="593131"/>
                  <a:pt x="1350906" y="577785"/>
                </a:cubicBezTo>
                <a:cubicBezTo>
                  <a:pt x="1334502" y="562439"/>
                  <a:pt x="1210677" y="783631"/>
                  <a:pt x="1166756" y="809560"/>
                </a:cubicBezTo>
                <a:cubicBezTo>
                  <a:pt x="1122835" y="835489"/>
                  <a:pt x="1113839" y="743943"/>
                  <a:pt x="1087381" y="733360"/>
                </a:cubicBezTo>
                <a:cubicBezTo>
                  <a:pt x="1060923" y="722777"/>
                  <a:pt x="1008006" y="746060"/>
                  <a:pt x="1008006" y="746060"/>
                </a:cubicBezTo>
                <a:cubicBezTo>
                  <a:pt x="972023" y="752410"/>
                  <a:pt x="903760" y="772518"/>
                  <a:pt x="871481" y="771460"/>
                </a:cubicBezTo>
                <a:cubicBezTo>
                  <a:pt x="839202" y="770402"/>
                  <a:pt x="813273" y="785747"/>
                  <a:pt x="814331" y="739710"/>
                </a:cubicBezTo>
                <a:cubicBezTo>
                  <a:pt x="815389" y="693673"/>
                  <a:pt x="834969" y="618002"/>
                  <a:pt x="877831" y="495235"/>
                </a:cubicBezTo>
                <a:cubicBezTo>
                  <a:pt x="920693" y="372468"/>
                  <a:pt x="1092673" y="-39753"/>
                  <a:pt x="1071506" y="3110"/>
                </a:cubicBezTo>
                <a:cubicBezTo>
                  <a:pt x="1050339" y="45972"/>
                  <a:pt x="797927" y="658747"/>
                  <a:pt x="750831" y="752410"/>
                </a:cubicBezTo>
                <a:cubicBezTo>
                  <a:pt x="703735" y="846073"/>
                  <a:pt x="794223" y="571964"/>
                  <a:pt x="788931" y="565085"/>
                </a:cubicBezTo>
                <a:cubicBezTo>
                  <a:pt x="783639" y="558206"/>
                  <a:pt x="747127" y="715897"/>
                  <a:pt x="719081" y="711135"/>
                </a:cubicBezTo>
                <a:cubicBezTo>
                  <a:pt x="691035" y="706373"/>
                  <a:pt x="684156" y="565085"/>
                  <a:pt x="620656" y="536510"/>
                </a:cubicBezTo>
                <a:cubicBezTo>
                  <a:pt x="557156" y="507935"/>
                  <a:pt x="333319" y="534923"/>
                  <a:pt x="338081" y="539685"/>
                </a:cubicBezTo>
                <a:cubicBezTo>
                  <a:pt x="342843" y="544447"/>
                  <a:pt x="607956" y="545506"/>
                  <a:pt x="649231" y="565085"/>
                </a:cubicBezTo>
                <a:cubicBezTo>
                  <a:pt x="690506" y="584664"/>
                  <a:pt x="653464" y="660335"/>
                  <a:pt x="585731" y="657160"/>
                </a:cubicBezTo>
                <a:cubicBezTo>
                  <a:pt x="517998" y="653985"/>
                  <a:pt x="311093" y="560322"/>
                  <a:pt x="242831" y="546035"/>
                </a:cubicBezTo>
                <a:cubicBezTo>
                  <a:pt x="174569" y="531748"/>
                  <a:pt x="185152" y="638639"/>
                  <a:pt x="176156" y="571435"/>
                </a:cubicBezTo>
                <a:cubicBezTo>
                  <a:pt x="167160" y="504231"/>
                  <a:pt x="198381" y="161331"/>
                  <a:pt x="188856" y="142810"/>
                </a:cubicBezTo>
                <a:cubicBezTo>
                  <a:pt x="179331" y="124289"/>
                  <a:pt x="134352" y="431206"/>
                  <a:pt x="119006" y="460310"/>
                </a:cubicBezTo>
                <a:cubicBezTo>
                  <a:pt x="103660" y="489414"/>
                  <a:pt x="99427" y="332252"/>
                  <a:pt x="96781" y="317435"/>
                </a:cubicBezTo>
                <a:cubicBezTo>
                  <a:pt x="94135" y="302618"/>
                  <a:pt x="115302" y="407393"/>
                  <a:pt x="103131" y="371410"/>
                </a:cubicBezTo>
                <a:cubicBezTo>
                  <a:pt x="90960" y="335427"/>
                  <a:pt x="-13815" y="44914"/>
                  <a:pt x="1531" y="824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FCC80D05-4CC8-2A2B-F9A2-8F95BBAFD7B2}"/>
              </a:ext>
            </a:extLst>
          </p:cNvPr>
          <p:cNvSpPr/>
          <p:nvPr/>
        </p:nvSpPr>
        <p:spPr>
          <a:xfrm>
            <a:off x="1788687" y="5140122"/>
            <a:ext cx="793250" cy="603588"/>
          </a:xfrm>
          <a:custGeom>
            <a:avLst/>
            <a:gdLst>
              <a:gd name="connsiteX0" fmla="*/ 792588 w 793250"/>
              <a:gd name="connsiteY0" fmla="*/ 203 h 603588"/>
              <a:gd name="connsiteX1" fmla="*/ 363963 w 793250"/>
              <a:gd name="connsiteY1" fmla="*/ 330403 h 603588"/>
              <a:gd name="connsiteX2" fmla="*/ 490963 w 793250"/>
              <a:gd name="connsiteY2" fmla="*/ 279603 h 603588"/>
              <a:gd name="connsiteX3" fmla="*/ 109963 w 793250"/>
              <a:gd name="connsiteY3" fmla="*/ 574878 h 603588"/>
              <a:gd name="connsiteX4" fmla="*/ 173463 w 793250"/>
              <a:gd name="connsiteY4" fmla="*/ 533603 h 603588"/>
              <a:gd name="connsiteX5" fmla="*/ 62338 w 793250"/>
              <a:gd name="connsiteY5" fmla="*/ 590753 h 603588"/>
              <a:gd name="connsiteX6" fmla="*/ 475088 w 793250"/>
              <a:gd name="connsiteY6" fmla="*/ 244678 h 603588"/>
              <a:gd name="connsiteX7" fmla="*/ 2013 w 793250"/>
              <a:gd name="connsiteY7" fmla="*/ 587578 h 603588"/>
              <a:gd name="connsiteX8" fmla="*/ 700513 w 793250"/>
              <a:gd name="connsiteY8" fmla="*/ 12903 h 603588"/>
              <a:gd name="connsiteX9" fmla="*/ 249663 w 793250"/>
              <a:gd name="connsiteY9" fmla="*/ 384378 h 603588"/>
              <a:gd name="connsiteX10" fmla="*/ 792588 w 793250"/>
              <a:gd name="connsiteY10" fmla="*/ 203 h 6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3250" h="603588">
                <a:moveTo>
                  <a:pt x="792588" y="203"/>
                </a:moveTo>
                <a:cubicBezTo>
                  <a:pt x="811638" y="-8793"/>
                  <a:pt x="414234" y="283836"/>
                  <a:pt x="363963" y="330403"/>
                </a:cubicBezTo>
                <a:cubicBezTo>
                  <a:pt x="313692" y="376970"/>
                  <a:pt x="533296" y="238857"/>
                  <a:pt x="490963" y="279603"/>
                </a:cubicBezTo>
                <a:cubicBezTo>
                  <a:pt x="448630" y="320349"/>
                  <a:pt x="162880" y="532545"/>
                  <a:pt x="109963" y="574878"/>
                </a:cubicBezTo>
                <a:cubicBezTo>
                  <a:pt x="57046" y="617211"/>
                  <a:pt x="181400" y="530957"/>
                  <a:pt x="173463" y="533603"/>
                </a:cubicBezTo>
                <a:cubicBezTo>
                  <a:pt x="165526" y="536249"/>
                  <a:pt x="12067" y="638907"/>
                  <a:pt x="62338" y="590753"/>
                </a:cubicBezTo>
                <a:cubicBezTo>
                  <a:pt x="112609" y="542599"/>
                  <a:pt x="485142" y="245207"/>
                  <a:pt x="475088" y="244678"/>
                </a:cubicBezTo>
                <a:cubicBezTo>
                  <a:pt x="465034" y="244149"/>
                  <a:pt x="-35558" y="626207"/>
                  <a:pt x="2013" y="587578"/>
                </a:cubicBezTo>
                <a:cubicBezTo>
                  <a:pt x="39584" y="548949"/>
                  <a:pt x="700513" y="12903"/>
                  <a:pt x="700513" y="12903"/>
                </a:cubicBezTo>
                <a:cubicBezTo>
                  <a:pt x="741788" y="-20964"/>
                  <a:pt x="236434" y="379616"/>
                  <a:pt x="249663" y="384378"/>
                </a:cubicBezTo>
                <a:cubicBezTo>
                  <a:pt x="262892" y="389140"/>
                  <a:pt x="773538" y="9199"/>
                  <a:pt x="792588" y="2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DCB82AF2-8466-DBBB-F692-69F8310DE315}"/>
              </a:ext>
            </a:extLst>
          </p:cNvPr>
          <p:cNvSpPr/>
          <p:nvPr/>
        </p:nvSpPr>
        <p:spPr>
          <a:xfrm>
            <a:off x="2741972" y="4613607"/>
            <a:ext cx="834185" cy="206625"/>
          </a:xfrm>
          <a:custGeom>
            <a:avLst/>
            <a:gdLst>
              <a:gd name="connsiteX0" fmla="*/ 1228 w 834185"/>
              <a:gd name="connsiteY0" fmla="*/ 206043 h 206625"/>
              <a:gd name="connsiteX1" fmla="*/ 413978 w 834185"/>
              <a:gd name="connsiteY1" fmla="*/ 2843 h 206625"/>
              <a:gd name="connsiteX2" fmla="*/ 261578 w 834185"/>
              <a:gd name="connsiteY2" fmla="*/ 82218 h 206625"/>
              <a:gd name="connsiteX3" fmla="*/ 833078 w 834185"/>
              <a:gd name="connsiteY3" fmla="*/ 12368 h 206625"/>
              <a:gd name="connsiteX4" fmla="*/ 401278 w 834185"/>
              <a:gd name="connsiteY4" fmla="*/ 37768 h 206625"/>
              <a:gd name="connsiteX5" fmla="*/ 204428 w 834185"/>
              <a:gd name="connsiteY5" fmla="*/ 126668 h 206625"/>
              <a:gd name="connsiteX6" fmla="*/ 283803 w 834185"/>
              <a:gd name="connsiteY6" fmla="*/ 66343 h 206625"/>
              <a:gd name="connsiteX7" fmla="*/ 1228 w 834185"/>
              <a:gd name="connsiteY7" fmla="*/ 206043 h 20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185" h="206625">
                <a:moveTo>
                  <a:pt x="1228" y="206043"/>
                </a:moveTo>
                <a:lnTo>
                  <a:pt x="413978" y="2843"/>
                </a:lnTo>
                <a:cubicBezTo>
                  <a:pt x="457370" y="-17795"/>
                  <a:pt x="191728" y="80630"/>
                  <a:pt x="261578" y="82218"/>
                </a:cubicBezTo>
                <a:cubicBezTo>
                  <a:pt x="331428" y="83805"/>
                  <a:pt x="809795" y="19776"/>
                  <a:pt x="833078" y="12368"/>
                </a:cubicBezTo>
                <a:cubicBezTo>
                  <a:pt x="856361" y="4960"/>
                  <a:pt x="506053" y="18718"/>
                  <a:pt x="401278" y="37768"/>
                </a:cubicBezTo>
                <a:cubicBezTo>
                  <a:pt x="296503" y="56818"/>
                  <a:pt x="224007" y="121906"/>
                  <a:pt x="204428" y="126668"/>
                </a:cubicBezTo>
                <a:cubicBezTo>
                  <a:pt x="184849" y="131430"/>
                  <a:pt x="315553" y="53114"/>
                  <a:pt x="283803" y="66343"/>
                </a:cubicBezTo>
                <a:cubicBezTo>
                  <a:pt x="252053" y="79572"/>
                  <a:pt x="-20468" y="216626"/>
                  <a:pt x="1228" y="2060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A4359F75-366B-B73D-2CE0-2112746EBC20}"/>
              </a:ext>
            </a:extLst>
          </p:cNvPr>
          <p:cNvSpPr/>
          <p:nvPr/>
        </p:nvSpPr>
        <p:spPr>
          <a:xfrm>
            <a:off x="3504179" y="4656712"/>
            <a:ext cx="173158" cy="679480"/>
          </a:xfrm>
          <a:custGeom>
            <a:avLst/>
            <a:gdLst>
              <a:gd name="connsiteX0" fmla="*/ 172471 w 173158"/>
              <a:gd name="connsiteY0" fmla="*/ 4188 h 679480"/>
              <a:gd name="connsiteX1" fmla="*/ 4196 w 173158"/>
              <a:gd name="connsiteY1" fmla="*/ 667763 h 679480"/>
              <a:gd name="connsiteX2" fmla="*/ 61346 w 173158"/>
              <a:gd name="connsiteY2" fmla="*/ 397888 h 679480"/>
              <a:gd name="connsiteX3" fmla="*/ 172471 w 173158"/>
              <a:gd name="connsiteY3" fmla="*/ 4188 h 67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8" h="679480">
                <a:moveTo>
                  <a:pt x="172471" y="4188"/>
                </a:moveTo>
                <a:cubicBezTo>
                  <a:pt x="162946" y="49167"/>
                  <a:pt x="22717" y="602146"/>
                  <a:pt x="4196" y="667763"/>
                </a:cubicBezTo>
                <a:cubicBezTo>
                  <a:pt x="-14325" y="733380"/>
                  <a:pt x="32771" y="506896"/>
                  <a:pt x="61346" y="397888"/>
                </a:cubicBezTo>
                <a:cubicBezTo>
                  <a:pt x="89921" y="288880"/>
                  <a:pt x="181996" y="-40791"/>
                  <a:pt x="172471" y="41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4023C043-E892-DCB6-E9D9-0817467EF5DD}"/>
              </a:ext>
            </a:extLst>
          </p:cNvPr>
          <p:cNvSpPr/>
          <p:nvPr/>
        </p:nvSpPr>
        <p:spPr>
          <a:xfrm>
            <a:off x="4863148" y="4216798"/>
            <a:ext cx="185391" cy="856305"/>
          </a:xfrm>
          <a:custGeom>
            <a:avLst/>
            <a:gdLst>
              <a:gd name="connsiteX0" fmla="*/ 773 w 185391"/>
              <a:gd name="connsiteY0" fmla="*/ 7472 h 856305"/>
              <a:gd name="connsiteX1" fmla="*/ 138148 w 185391"/>
              <a:gd name="connsiteY1" fmla="*/ 831720 h 856305"/>
              <a:gd name="connsiteX2" fmla="*/ 125269 w 185391"/>
              <a:gd name="connsiteY2" fmla="*/ 625658 h 856305"/>
              <a:gd name="connsiteX3" fmla="*/ 78046 w 185391"/>
              <a:gd name="connsiteY3" fmla="*/ 479698 h 856305"/>
              <a:gd name="connsiteX4" fmla="*/ 185370 w 185391"/>
              <a:gd name="connsiteY4" fmla="*/ 698639 h 856305"/>
              <a:gd name="connsiteX5" fmla="*/ 86632 w 185391"/>
              <a:gd name="connsiteY5" fmla="*/ 436768 h 856305"/>
              <a:gd name="connsiteX6" fmla="*/ 773 w 185391"/>
              <a:gd name="connsiteY6" fmla="*/ 7472 h 85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91" h="856305">
                <a:moveTo>
                  <a:pt x="773" y="7472"/>
                </a:moveTo>
                <a:cubicBezTo>
                  <a:pt x="9359" y="73297"/>
                  <a:pt x="117399" y="728689"/>
                  <a:pt x="138148" y="831720"/>
                </a:cubicBezTo>
                <a:cubicBezTo>
                  <a:pt x="158897" y="934751"/>
                  <a:pt x="135286" y="684328"/>
                  <a:pt x="125269" y="625658"/>
                </a:cubicBezTo>
                <a:cubicBezTo>
                  <a:pt x="115252" y="566988"/>
                  <a:pt x="68029" y="467535"/>
                  <a:pt x="78046" y="479698"/>
                </a:cubicBezTo>
                <a:cubicBezTo>
                  <a:pt x="88063" y="491861"/>
                  <a:pt x="183939" y="705794"/>
                  <a:pt x="185370" y="698639"/>
                </a:cubicBezTo>
                <a:cubicBezTo>
                  <a:pt x="186801" y="691484"/>
                  <a:pt x="115967" y="544092"/>
                  <a:pt x="86632" y="436768"/>
                </a:cubicBezTo>
                <a:cubicBezTo>
                  <a:pt x="57297" y="329444"/>
                  <a:pt x="-7813" y="-58353"/>
                  <a:pt x="773" y="74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D45BE77D-967B-CCA1-9B59-FB047457EE9F}"/>
              </a:ext>
            </a:extLst>
          </p:cNvPr>
          <p:cNvSpPr/>
          <p:nvPr/>
        </p:nvSpPr>
        <p:spPr>
          <a:xfrm>
            <a:off x="4650106" y="5019611"/>
            <a:ext cx="421461" cy="1859326"/>
          </a:xfrm>
          <a:custGeom>
            <a:avLst/>
            <a:gdLst>
              <a:gd name="connsiteX0" fmla="*/ 329725 w 421461"/>
              <a:gd name="connsiteY0" fmla="*/ 58958 h 1859326"/>
              <a:gd name="connsiteX1" fmla="*/ 20632 w 421461"/>
              <a:gd name="connsiteY1" fmla="*/ 797347 h 1859326"/>
              <a:gd name="connsiteX2" fmla="*/ 110784 w 421461"/>
              <a:gd name="connsiteY2" fmla="*/ 655679 h 1859326"/>
              <a:gd name="connsiteX3" fmla="*/ 196643 w 421461"/>
              <a:gd name="connsiteY3" fmla="*/ 951893 h 1859326"/>
              <a:gd name="connsiteX4" fmla="*/ 419877 w 421461"/>
              <a:gd name="connsiteY4" fmla="*/ 1849121 h 1859326"/>
              <a:gd name="connsiteX5" fmla="*/ 295381 w 421461"/>
              <a:gd name="connsiteY5" fmla="*/ 1415533 h 1859326"/>
              <a:gd name="connsiteX6" fmla="*/ 273917 w 421461"/>
              <a:gd name="connsiteY6" fmla="*/ 1080682 h 1859326"/>
              <a:gd name="connsiteX7" fmla="*/ 140835 w 421461"/>
              <a:gd name="connsiteY7" fmla="*/ 711488 h 1859326"/>
              <a:gd name="connsiteX8" fmla="*/ 162300 w 421461"/>
              <a:gd name="connsiteY8" fmla="*/ 793054 h 1859326"/>
              <a:gd name="connsiteX9" fmla="*/ 192350 w 421461"/>
              <a:gd name="connsiteY9" fmla="*/ 501133 h 1859326"/>
              <a:gd name="connsiteX10" fmla="*/ 97905 w 421461"/>
              <a:gd name="connsiteY10" fmla="*/ 711488 h 1859326"/>
              <a:gd name="connsiteX11" fmla="*/ 140835 w 421461"/>
              <a:gd name="connsiteY11" fmla="*/ 526890 h 1859326"/>
              <a:gd name="connsiteX12" fmla="*/ 3460 w 421461"/>
              <a:gd name="connsiteY12" fmla="*/ 681437 h 1859326"/>
              <a:gd name="connsiteX13" fmla="*/ 308260 w 421461"/>
              <a:gd name="connsiteY13" fmla="*/ 114766 h 1859326"/>
              <a:gd name="connsiteX14" fmla="*/ 329725 w 421461"/>
              <a:gd name="connsiteY14" fmla="*/ 58958 h 185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1461" h="1859326">
                <a:moveTo>
                  <a:pt x="329725" y="58958"/>
                </a:moveTo>
                <a:cubicBezTo>
                  <a:pt x="281787" y="172721"/>
                  <a:pt x="57122" y="697894"/>
                  <a:pt x="20632" y="797347"/>
                </a:cubicBezTo>
                <a:cubicBezTo>
                  <a:pt x="-15858" y="896800"/>
                  <a:pt x="81449" y="629921"/>
                  <a:pt x="110784" y="655679"/>
                </a:cubicBezTo>
                <a:cubicBezTo>
                  <a:pt x="140119" y="681437"/>
                  <a:pt x="145128" y="752986"/>
                  <a:pt x="196643" y="951893"/>
                </a:cubicBezTo>
                <a:cubicBezTo>
                  <a:pt x="248158" y="1150800"/>
                  <a:pt x="403421" y="1771848"/>
                  <a:pt x="419877" y="1849121"/>
                </a:cubicBezTo>
                <a:cubicBezTo>
                  <a:pt x="436333" y="1926394"/>
                  <a:pt x="319708" y="1543606"/>
                  <a:pt x="295381" y="1415533"/>
                </a:cubicBezTo>
                <a:cubicBezTo>
                  <a:pt x="271054" y="1287460"/>
                  <a:pt x="299675" y="1198023"/>
                  <a:pt x="273917" y="1080682"/>
                </a:cubicBezTo>
                <a:cubicBezTo>
                  <a:pt x="248159" y="963341"/>
                  <a:pt x="159438" y="759426"/>
                  <a:pt x="140835" y="711488"/>
                </a:cubicBezTo>
                <a:cubicBezTo>
                  <a:pt x="122232" y="663550"/>
                  <a:pt x="153714" y="828113"/>
                  <a:pt x="162300" y="793054"/>
                </a:cubicBezTo>
                <a:cubicBezTo>
                  <a:pt x="170886" y="757995"/>
                  <a:pt x="203082" y="514727"/>
                  <a:pt x="192350" y="501133"/>
                </a:cubicBezTo>
                <a:cubicBezTo>
                  <a:pt x="181617" y="487539"/>
                  <a:pt x="106491" y="707195"/>
                  <a:pt x="97905" y="711488"/>
                </a:cubicBezTo>
                <a:cubicBezTo>
                  <a:pt x="89319" y="715781"/>
                  <a:pt x="156576" y="531898"/>
                  <a:pt x="140835" y="526890"/>
                </a:cubicBezTo>
                <a:cubicBezTo>
                  <a:pt x="125094" y="521882"/>
                  <a:pt x="-24444" y="750124"/>
                  <a:pt x="3460" y="681437"/>
                </a:cubicBezTo>
                <a:cubicBezTo>
                  <a:pt x="31364" y="612750"/>
                  <a:pt x="251021" y="215650"/>
                  <a:pt x="308260" y="114766"/>
                </a:cubicBezTo>
                <a:cubicBezTo>
                  <a:pt x="365499" y="13882"/>
                  <a:pt x="377663" y="-54805"/>
                  <a:pt x="329725" y="589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B4D004A8-B099-213A-D967-3F6D98E1627B}"/>
              </a:ext>
            </a:extLst>
          </p:cNvPr>
          <p:cNvSpPr/>
          <p:nvPr/>
        </p:nvSpPr>
        <p:spPr>
          <a:xfrm>
            <a:off x="4207092" y="5730493"/>
            <a:ext cx="903935" cy="1299134"/>
          </a:xfrm>
          <a:custGeom>
            <a:avLst/>
            <a:gdLst>
              <a:gd name="connsiteX0" fmla="*/ 364908 w 903935"/>
              <a:gd name="connsiteY0" fmla="*/ 606 h 1299134"/>
              <a:gd name="connsiteX1" fmla="*/ 270463 w 903935"/>
              <a:gd name="connsiteY1" fmla="*/ 696065 h 1299134"/>
              <a:gd name="connsiteX2" fmla="*/ 536626 w 903935"/>
              <a:gd name="connsiteY2" fmla="*/ 807682 h 1299134"/>
              <a:gd name="connsiteX3" fmla="*/ 880063 w 903935"/>
              <a:gd name="connsiteY3" fmla="*/ 1279907 h 1299134"/>
              <a:gd name="connsiteX4" fmla="*/ 811376 w 903935"/>
              <a:gd name="connsiteY4" fmla="*/ 1172583 h 1299134"/>
              <a:gd name="connsiteX5" fmla="*/ 304807 w 903935"/>
              <a:gd name="connsiteY5" fmla="*/ 850611 h 1299134"/>
              <a:gd name="connsiteX6" fmla="*/ 661122 w 903935"/>
              <a:gd name="connsiteY6" fmla="*/ 1052380 h 1299134"/>
              <a:gd name="connsiteX7" fmla="*/ 549505 w 903935"/>
              <a:gd name="connsiteY7" fmla="*/ 829146 h 1299134"/>
              <a:gd name="connsiteX8" fmla="*/ 231826 w 903935"/>
              <a:gd name="connsiteY8" fmla="*/ 666014 h 1299134"/>
              <a:gd name="connsiteX9" fmla="*/ 7 w 903935"/>
              <a:gd name="connsiteY9" fmla="*/ 472831 h 1299134"/>
              <a:gd name="connsiteX10" fmla="*/ 223240 w 903935"/>
              <a:gd name="connsiteY10" fmla="*/ 674600 h 1299134"/>
              <a:gd name="connsiteX11" fmla="*/ 188897 w 903935"/>
              <a:gd name="connsiteY11" fmla="*/ 223839 h 1299134"/>
              <a:gd name="connsiteX12" fmla="*/ 210362 w 903935"/>
              <a:gd name="connsiteY12" fmla="*/ 567276 h 1299134"/>
              <a:gd name="connsiteX13" fmla="*/ 364908 w 903935"/>
              <a:gd name="connsiteY13" fmla="*/ 606 h 129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3935" h="1299134">
                <a:moveTo>
                  <a:pt x="364908" y="606"/>
                </a:moveTo>
                <a:cubicBezTo>
                  <a:pt x="374925" y="22071"/>
                  <a:pt x="241843" y="561552"/>
                  <a:pt x="270463" y="696065"/>
                </a:cubicBezTo>
                <a:cubicBezTo>
                  <a:pt x="299083" y="830578"/>
                  <a:pt x="435026" y="710375"/>
                  <a:pt x="536626" y="807682"/>
                </a:cubicBezTo>
                <a:cubicBezTo>
                  <a:pt x="638226" y="904989"/>
                  <a:pt x="834271" y="1219090"/>
                  <a:pt x="880063" y="1279907"/>
                </a:cubicBezTo>
                <a:cubicBezTo>
                  <a:pt x="925855" y="1340724"/>
                  <a:pt x="907252" y="1244132"/>
                  <a:pt x="811376" y="1172583"/>
                </a:cubicBezTo>
                <a:cubicBezTo>
                  <a:pt x="715500" y="1101034"/>
                  <a:pt x="329849" y="870645"/>
                  <a:pt x="304807" y="850611"/>
                </a:cubicBezTo>
                <a:cubicBezTo>
                  <a:pt x="279765" y="830577"/>
                  <a:pt x="620339" y="1055958"/>
                  <a:pt x="661122" y="1052380"/>
                </a:cubicBezTo>
                <a:cubicBezTo>
                  <a:pt x="701905" y="1048803"/>
                  <a:pt x="621054" y="893540"/>
                  <a:pt x="549505" y="829146"/>
                </a:cubicBezTo>
                <a:cubicBezTo>
                  <a:pt x="477956" y="764752"/>
                  <a:pt x="323409" y="725400"/>
                  <a:pt x="231826" y="666014"/>
                </a:cubicBezTo>
                <a:cubicBezTo>
                  <a:pt x="140243" y="606628"/>
                  <a:pt x="1438" y="471400"/>
                  <a:pt x="7" y="472831"/>
                </a:cubicBezTo>
                <a:cubicBezTo>
                  <a:pt x="-1424" y="474262"/>
                  <a:pt x="191758" y="716099"/>
                  <a:pt x="223240" y="674600"/>
                </a:cubicBezTo>
                <a:cubicBezTo>
                  <a:pt x="254722" y="633101"/>
                  <a:pt x="191043" y="241726"/>
                  <a:pt x="188897" y="223839"/>
                </a:cubicBezTo>
                <a:cubicBezTo>
                  <a:pt x="186751" y="205952"/>
                  <a:pt x="181027" y="600189"/>
                  <a:pt x="210362" y="567276"/>
                </a:cubicBezTo>
                <a:cubicBezTo>
                  <a:pt x="239697" y="534363"/>
                  <a:pt x="354891" y="-20859"/>
                  <a:pt x="364908" y="6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9576B137-1879-F88C-342A-948BE43D35E7}"/>
              </a:ext>
            </a:extLst>
          </p:cNvPr>
          <p:cNvSpPr/>
          <p:nvPr/>
        </p:nvSpPr>
        <p:spPr>
          <a:xfrm>
            <a:off x="4996874" y="7342655"/>
            <a:ext cx="44878" cy="1569803"/>
          </a:xfrm>
          <a:custGeom>
            <a:avLst/>
            <a:gdLst>
              <a:gd name="connsiteX0" fmla="*/ 30180 w 44878"/>
              <a:gd name="connsiteY0" fmla="*/ 45525 h 1569803"/>
              <a:gd name="connsiteX1" fmla="*/ 129 w 44878"/>
              <a:gd name="connsiteY1" fmla="*/ 1565232 h 1569803"/>
              <a:gd name="connsiteX2" fmla="*/ 43058 w 44878"/>
              <a:gd name="connsiteY2" fmla="*/ 500579 h 1569803"/>
              <a:gd name="connsiteX3" fmla="*/ 30180 w 44878"/>
              <a:gd name="connsiteY3" fmla="*/ 45525 h 156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8" h="1569803">
                <a:moveTo>
                  <a:pt x="30180" y="45525"/>
                </a:moveTo>
                <a:cubicBezTo>
                  <a:pt x="23025" y="222967"/>
                  <a:pt x="-2017" y="1489390"/>
                  <a:pt x="129" y="1565232"/>
                </a:cubicBezTo>
                <a:cubicBezTo>
                  <a:pt x="2275" y="1641074"/>
                  <a:pt x="36619" y="751717"/>
                  <a:pt x="43058" y="500579"/>
                </a:cubicBezTo>
                <a:cubicBezTo>
                  <a:pt x="49497" y="249441"/>
                  <a:pt x="37335" y="-131917"/>
                  <a:pt x="30180" y="455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F123024B-31E1-3A20-A691-9B3676E9A451}"/>
              </a:ext>
            </a:extLst>
          </p:cNvPr>
          <p:cNvSpPr/>
          <p:nvPr/>
        </p:nvSpPr>
        <p:spPr>
          <a:xfrm>
            <a:off x="4552632" y="7520647"/>
            <a:ext cx="442121" cy="1432337"/>
          </a:xfrm>
          <a:custGeom>
            <a:avLst/>
            <a:gdLst>
              <a:gd name="connsiteX0" fmla="*/ 440078 w 442121"/>
              <a:gd name="connsiteY0" fmla="*/ 9201 h 1432337"/>
              <a:gd name="connsiteX1" fmla="*/ 130985 w 442121"/>
              <a:gd name="connsiteY1" fmla="*/ 807691 h 1432337"/>
              <a:gd name="connsiteX2" fmla="*/ 2196 w 442121"/>
              <a:gd name="connsiteY2" fmla="*/ 1421584 h 1432337"/>
              <a:gd name="connsiteX3" fmla="*/ 225430 w 442121"/>
              <a:gd name="connsiteY3" fmla="*/ 283950 h 1432337"/>
              <a:gd name="connsiteX4" fmla="*/ 212551 w 442121"/>
              <a:gd name="connsiteY4" fmla="*/ 545821 h 1432337"/>
              <a:gd name="connsiteX5" fmla="*/ 371391 w 442121"/>
              <a:gd name="connsiteY5" fmla="*/ 34959 h 1432337"/>
              <a:gd name="connsiteX6" fmla="*/ 268360 w 442121"/>
              <a:gd name="connsiteY6" fmla="*/ 352638 h 1432337"/>
              <a:gd name="connsiteX7" fmla="*/ 440078 w 442121"/>
              <a:gd name="connsiteY7" fmla="*/ 9201 h 143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121" h="1432337">
                <a:moveTo>
                  <a:pt x="440078" y="9201"/>
                </a:moveTo>
                <a:cubicBezTo>
                  <a:pt x="417182" y="85043"/>
                  <a:pt x="203965" y="572294"/>
                  <a:pt x="130985" y="807691"/>
                </a:cubicBezTo>
                <a:cubicBezTo>
                  <a:pt x="58005" y="1043088"/>
                  <a:pt x="-13545" y="1508874"/>
                  <a:pt x="2196" y="1421584"/>
                </a:cubicBezTo>
                <a:cubicBezTo>
                  <a:pt x="17937" y="1334294"/>
                  <a:pt x="190371" y="429910"/>
                  <a:pt x="225430" y="283950"/>
                </a:cubicBezTo>
                <a:cubicBezTo>
                  <a:pt x="260489" y="137990"/>
                  <a:pt x="188224" y="587319"/>
                  <a:pt x="212551" y="545821"/>
                </a:cubicBezTo>
                <a:cubicBezTo>
                  <a:pt x="236878" y="504323"/>
                  <a:pt x="362090" y="67156"/>
                  <a:pt x="371391" y="34959"/>
                </a:cubicBezTo>
                <a:cubicBezTo>
                  <a:pt x="380692" y="2762"/>
                  <a:pt x="250473" y="354069"/>
                  <a:pt x="268360" y="352638"/>
                </a:cubicBezTo>
                <a:cubicBezTo>
                  <a:pt x="286247" y="351207"/>
                  <a:pt x="462974" y="-66641"/>
                  <a:pt x="440078" y="92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8C182E7B-8A06-EE23-86BE-6C5689FFF4B1}"/>
              </a:ext>
            </a:extLst>
          </p:cNvPr>
          <p:cNvSpPr/>
          <p:nvPr/>
        </p:nvSpPr>
        <p:spPr>
          <a:xfrm>
            <a:off x="4815404" y="7522824"/>
            <a:ext cx="234145" cy="896433"/>
          </a:xfrm>
          <a:custGeom>
            <a:avLst/>
            <a:gdLst>
              <a:gd name="connsiteX0" fmla="*/ 215942 w 234145"/>
              <a:gd name="connsiteY0" fmla="*/ 58539 h 896433"/>
              <a:gd name="connsiteX1" fmla="*/ 1295 w 234145"/>
              <a:gd name="connsiteY1" fmla="*/ 895666 h 896433"/>
              <a:gd name="connsiteX2" fmla="*/ 125790 w 234145"/>
              <a:gd name="connsiteY2" fmla="*/ 213086 h 896433"/>
              <a:gd name="connsiteX3" fmla="*/ 117204 w 234145"/>
              <a:gd name="connsiteY3" fmla="*/ 427734 h 896433"/>
              <a:gd name="connsiteX4" fmla="*/ 211650 w 234145"/>
              <a:gd name="connsiteY4" fmla="*/ 110055 h 896433"/>
              <a:gd name="connsiteX5" fmla="*/ 215942 w 234145"/>
              <a:gd name="connsiteY5" fmla="*/ 58539 h 89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145" h="896433">
                <a:moveTo>
                  <a:pt x="215942" y="58539"/>
                </a:moveTo>
                <a:cubicBezTo>
                  <a:pt x="180883" y="189474"/>
                  <a:pt x="16320" y="869908"/>
                  <a:pt x="1295" y="895666"/>
                </a:cubicBezTo>
                <a:cubicBezTo>
                  <a:pt x="-13730" y="921424"/>
                  <a:pt x="106472" y="291075"/>
                  <a:pt x="125790" y="213086"/>
                </a:cubicBezTo>
                <a:cubicBezTo>
                  <a:pt x="145108" y="135097"/>
                  <a:pt x="102894" y="444906"/>
                  <a:pt x="117204" y="427734"/>
                </a:cubicBezTo>
                <a:cubicBezTo>
                  <a:pt x="131514" y="410562"/>
                  <a:pt x="195909" y="171587"/>
                  <a:pt x="211650" y="110055"/>
                </a:cubicBezTo>
                <a:cubicBezTo>
                  <a:pt x="227391" y="48523"/>
                  <a:pt x="251001" y="-72396"/>
                  <a:pt x="215942" y="585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4EFF96E6-67F1-5B82-09A6-9E8C900B4B71}"/>
              </a:ext>
            </a:extLst>
          </p:cNvPr>
          <p:cNvSpPr/>
          <p:nvPr/>
        </p:nvSpPr>
        <p:spPr>
          <a:xfrm>
            <a:off x="4777741" y="8358746"/>
            <a:ext cx="227879" cy="426023"/>
          </a:xfrm>
          <a:custGeom>
            <a:avLst/>
            <a:gdLst>
              <a:gd name="connsiteX0" fmla="*/ 17493 w 227879"/>
              <a:gd name="connsiteY0" fmla="*/ 3936 h 426023"/>
              <a:gd name="connsiteX1" fmla="*/ 227848 w 227879"/>
              <a:gd name="connsiteY1" fmla="*/ 424646 h 426023"/>
              <a:gd name="connsiteX2" fmla="*/ 321 w 227879"/>
              <a:gd name="connsiteY2" fmla="*/ 145603 h 426023"/>
              <a:gd name="connsiteX3" fmla="*/ 176332 w 227879"/>
              <a:gd name="connsiteY3" fmla="*/ 334493 h 426023"/>
              <a:gd name="connsiteX4" fmla="*/ 111938 w 227879"/>
              <a:gd name="connsiteY4" fmla="*/ 218584 h 426023"/>
              <a:gd name="connsiteX5" fmla="*/ 17493 w 227879"/>
              <a:gd name="connsiteY5" fmla="*/ 3936 h 42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879" h="426023">
                <a:moveTo>
                  <a:pt x="17493" y="3936"/>
                </a:moveTo>
                <a:cubicBezTo>
                  <a:pt x="36811" y="38280"/>
                  <a:pt x="230710" y="401035"/>
                  <a:pt x="227848" y="424646"/>
                </a:cubicBezTo>
                <a:cubicBezTo>
                  <a:pt x="224986" y="448257"/>
                  <a:pt x="8907" y="160628"/>
                  <a:pt x="321" y="145603"/>
                </a:cubicBezTo>
                <a:cubicBezTo>
                  <a:pt x="-8265" y="130578"/>
                  <a:pt x="157729" y="322330"/>
                  <a:pt x="176332" y="334493"/>
                </a:cubicBezTo>
                <a:cubicBezTo>
                  <a:pt x="194935" y="346656"/>
                  <a:pt x="135549" y="267237"/>
                  <a:pt x="111938" y="218584"/>
                </a:cubicBezTo>
                <a:cubicBezTo>
                  <a:pt x="88327" y="169931"/>
                  <a:pt x="-1825" y="-30408"/>
                  <a:pt x="17493" y="39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3CFA998A-E006-6E25-6812-DF45BC82CBC2}"/>
              </a:ext>
            </a:extLst>
          </p:cNvPr>
          <p:cNvSpPr/>
          <p:nvPr/>
        </p:nvSpPr>
        <p:spPr>
          <a:xfrm>
            <a:off x="4664550" y="7989864"/>
            <a:ext cx="324828" cy="780661"/>
          </a:xfrm>
          <a:custGeom>
            <a:avLst/>
            <a:gdLst>
              <a:gd name="connsiteX0" fmla="*/ 147856 w 324828"/>
              <a:gd name="connsiteY0" fmla="*/ 25088 h 780661"/>
              <a:gd name="connsiteX1" fmla="*/ 79168 w 324828"/>
              <a:gd name="connsiteY1" fmla="*/ 437212 h 780661"/>
              <a:gd name="connsiteX2" fmla="*/ 117805 w 324828"/>
              <a:gd name="connsiteY2" fmla="*/ 583173 h 780661"/>
              <a:gd name="connsiteX3" fmla="*/ 96340 w 324828"/>
              <a:gd name="connsiteY3" fmla="*/ 673325 h 780661"/>
              <a:gd name="connsiteX4" fmla="*/ 186492 w 324828"/>
              <a:gd name="connsiteY4" fmla="*/ 699082 h 780661"/>
              <a:gd name="connsiteX5" fmla="*/ 1895 w 324828"/>
              <a:gd name="connsiteY5" fmla="*/ 750598 h 780661"/>
              <a:gd name="connsiteX6" fmla="*/ 323867 w 324828"/>
              <a:gd name="connsiteY6" fmla="*/ 746305 h 780661"/>
              <a:gd name="connsiteX7" fmla="*/ 104926 w 324828"/>
              <a:gd name="connsiteY7" fmla="*/ 780649 h 780661"/>
              <a:gd name="connsiteX8" fmla="*/ 216543 w 324828"/>
              <a:gd name="connsiteY8" fmla="*/ 742012 h 780661"/>
              <a:gd name="connsiteX9" fmla="*/ 96340 w 324828"/>
              <a:gd name="connsiteY9" fmla="*/ 548829 h 780661"/>
              <a:gd name="connsiteX10" fmla="*/ 49118 w 324828"/>
              <a:gd name="connsiteY10" fmla="*/ 441505 h 780661"/>
              <a:gd name="connsiteX11" fmla="*/ 92047 w 324828"/>
              <a:gd name="connsiteY11" fmla="*/ 531657 h 780661"/>
              <a:gd name="connsiteX12" fmla="*/ 23360 w 324828"/>
              <a:gd name="connsiteY12" fmla="*/ 600344 h 780661"/>
              <a:gd name="connsiteX13" fmla="*/ 92047 w 324828"/>
              <a:gd name="connsiteY13" fmla="*/ 445798 h 780661"/>
              <a:gd name="connsiteX14" fmla="*/ 212250 w 324828"/>
              <a:gd name="connsiteY14" fmla="*/ 132412 h 780661"/>
              <a:gd name="connsiteX15" fmla="*/ 92047 w 324828"/>
              <a:gd name="connsiteY15" fmla="*/ 377111 h 780661"/>
              <a:gd name="connsiteX16" fmla="*/ 130684 w 324828"/>
              <a:gd name="connsiteY16" fmla="*/ 80897 h 780661"/>
              <a:gd name="connsiteX17" fmla="*/ 147856 w 324828"/>
              <a:gd name="connsiteY17" fmla="*/ 25088 h 78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4828" h="780661">
                <a:moveTo>
                  <a:pt x="147856" y="25088"/>
                </a:moveTo>
                <a:cubicBezTo>
                  <a:pt x="139270" y="84474"/>
                  <a:pt x="84176" y="344198"/>
                  <a:pt x="79168" y="437212"/>
                </a:cubicBezTo>
                <a:cubicBezTo>
                  <a:pt x="74160" y="530226"/>
                  <a:pt x="114943" y="543821"/>
                  <a:pt x="117805" y="583173"/>
                </a:cubicBezTo>
                <a:cubicBezTo>
                  <a:pt x="120667" y="622525"/>
                  <a:pt x="84892" y="654007"/>
                  <a:pt x="96340" y="673325"/>
                </a:cubicBezTo>
                <a:cubicBezTo>
                  <a:pt x="107788" y="692643"/>
                  <a:pt x="202233" y="686203"/>
                  <a:pt x="186492" y="699082"/>
                </a:cubicBezTo>
                <a:cubicBezTo>
                  <a:pt x="170751" y="711961"/>
                  <a:pt x="-21001" y="742727"/>
                  <a:pt x="1895" y="750598"/>
                </a:cubicBezTo>
                <a:cubicBezTo>
                  <a:pt x="24791" y="758469"/>
                  <a:pt x="306695" y="741297"/>
                  <a:pt x="323867" y="746305"/>
                </a:cubicBezTo>
                <a:cubicBezTo>
                  <a:pt x="341039" y="751313"/>
                  <a:pt x="122813" y="781365"/>
                  <a:pt x="104926" y="780649"/>
                </a:cubicBezTo>
                <a:cubicBezTo>
                  <a:pt x="87039" y="779933"/>
                  <a:pt x="217974" y="780649"/>
                  <a:pt x="216543" y="742012"/>
                </a:cubicBezTo>
                <a:cubicBezTo>
                  <a:pt x="215112" y="703375"/>
                  <a:pt x="124244" y="598914"/>
                  <a:pt x="96340" y="548829"/>
                </a:cubicBezTo>
                <a:cubicBezTo>
                  <a:pt x="68436" y="498745"/>
                  <a:pt x="49833" y="444367"/>
                  <a:pt x="49118" y="441505"/>
                </a:cubicBezTo>
                <a:cubicBezTo>
                  <a:pt x="48402" y="438643"/>
                  <a:pt x="96340" y="505184"/>
                  <a:pt x="92047" y="531657"/>
                </a:cubicBezTo>
                <a:cubicBezTo>
                  <a:pt x="87754" y="558130"/>
                  <a:pt x="23360" y="614654"/>
                  <a:pt x="23360" y="600344"/>
                </a:cubicBezTo>
                <a:cubicBezTo>
                  <a:pt x="23360" y="586034"/>
                  <a:pt x="60565" y="523787"/>
                  <a:pt x="92047" y="445798"/>
                </a:cubicBezTo>
                <a:cubicBezTo>
                  <a:pt x="123529" y="367809"/>
                  <a:pt x="212250" y="143860"/>
                  <a:pt x="212250" y="132412"/>
                </a:cubicBezTo>
                <a:cubicBezTo>
                  <a:pt x="212250" y="120964"/>
                  <a:pt x="105641" y="385697"/>
                  <a:pt x="92047" y="377111"/>
                </a:cubicBezTo>
                <a:cubicBezTo>
                  <a:pt x="78453" y="368525"/>
                  <a:pt x="123529" y="138852"/>
                  <a:pt x="130684" y="80897"/>
                </a:cubicBezTo>
                <a:cubicBezTo>
                  <a:pt x="137839" y="22942"/>
                  <a:pt x="156442" y="-34298"/>
                  <a:pt x="147856" y="250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6CD987F1-93A4-E600-9ED9-50BF16347B1D}"/>
              </a:ext>
            </a:extLst>
          </p:cNvPr>
          <p:cNvSpPr/>
          <p:nvPr/>
        </p:nvSpPr>
        <p:spPr>
          <a:xfrm>
            <a:off x="4610263" y="8744743"/>
            <a:ext cx="433976" cy="168641"/>
          </a:xfrm>
          <a:custGeom>
            <a:avLst/>
            <a:gdLst>
              <a:gd name="connsiteX0" fmla="*/ 374 w 433976"/>
              <a:gd name="connsiteY0" fmla="*/ 12 h 168641"/>
              <a:gd name="connsiteX1" fmla="*/ 412498 w 433976"/>
              <a:gd name="connsiteY1" fmla="*/ 154558 h 168641"/>
              <a:gd name="connsiteX2" fmla="*/ 339517 w 433976"/>
              <a:gd name="connsiteY2" fmla="*/ 145972 h 168641"/>
              <a:gd name="connsiteX3" fmla="*/ 374 w 433976"/>
              <a:gd name="connsiteY3" fmla="*/ 12 h 16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6" h="168641">
                <a:moveTo>
                  <a:pt x="374" y="12"/>
                </a:moveTo>
                <a:cubicBezTo>
                  <a:pt x="12537" y="1443"/>
                  <a:pt x="355974" y="130231"/>
                  <a:pt x="412498" y="154558"/>
                </a:cubicBezTo>
                <a:cubicBezTo>
                  <a:pt x="469022" y="178885"/>
                  <a:pt x="403196" y="168868"/>
                  <a:pt x="339517" y="145972"/>
                </a:cubicBezTo>
                <a:cubicBezTo>
                  <a:pt x="275838" y="123076"/>
                  <a:pt x="-11789" y="-1419"/>
                  <a:pt x="374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6640D270-1271-8725-A8A8-1F5962537C41}"/>
              </a:ext>
            </a:extLst>
          </p:cNvPr>
          <p:cNvSpPr/>
          <p:nvPr/>
        </p:nvSpPr>
        <p:spPr>
          <a:xfrm>
            <a:off x="4486031" y="8038668"/>
            <a:ext cx="168535" cy="265578"/>
          </a:xfrm>
          <a:custGeom>
            <a:avLst/>
            <a:gdLst>
              <a:gd name="connsiteX0" fmla="*/ 54219 w 168535"/>
              <a:gd name="connsiteY0" fmla="*/ 432 h 265578"/>
              <a:gd name="connsiteX1" fmla="*/ 155819 w 168535"/>
              <a:gd name="connsiteY1" fmla="*/ 92507 h 265578"/>
              <a:gd name="connsiteX2" fmla="*/ 162169 w 168535"/>
              <a:gd name="connsiteY2" fmla="*/ 241732 h 265578"/>
              <a:gd name="connsiteX3" fmla="*/ 111369 w 168535"/>
              <a:gd name="connsiteY3" fmla="*/ 219507 h 265578"/>
              <a:gd name="connsiteX4" fmla="*/ 244 w 168535"/>
              <a:gd name="connsiteY4" fmla="*/ 178232 h 265578"/>
              <a:gd name="connsiteX5" fmla="*/ 82794 w 168535"/>
              <a:gd name="connsiteY5" fmla="*/ 222682 h 265578"/>
              <a:gd name="connsiteX6" fmla="*/ 127244 w 168535"/>
              <a:gd name="connsiteY6" fmla="*/ 254432 h 265578"/>
              <a:gd name="connsiteX7" fmla="*/ 158994 w 168535"/>
              <a:gd name="connsiteY7" fmla="*/ 19482 h 265578"/>
              <a:gd name="connsiteX8" fmla="*/ 146294 w 168535"/>
              <a:gd name="connsiteY8" fmla="*/ 206807 h 265578"/>
              <a:gd name="connsiteX9" fmla="*/ 139944 w 168535"/>
              <a:gd name="connsiteY9" fmla="*/ 63932 h 265578"/>
              <a:gd name="connsiteX10" fmla="*/ 54219 w 168535"/>
              <a:gd name="connsiteY10" fmla="*/ 432 h 26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35" h="265578">
                <a:moveTo>
                  <a:pt x="54219" y="432"/>
                </a:moveTo>
                <a:cubicBezTo>
                  <a:pt x="56865" y="5194"/>
                  <a:pt x="137827" y="52290"/>
                  <a:pt x="155819" y="92507"/>
                </a:cubicBezTo>
                <a:cubicBezTo>
                  <a:pt x="173811" y="132724"/>
                  <a:pt x="169577" y="220565"/>
                  <a:pt x="162169" y="241732"/>
                </a:cubicBezTo>
                <a:cubicBezTo>
                  <a:pt x="154761" y="262899"/>
                  <a:pt x="138356" y="230090"/>
                  <a:pt x="111369" y="219507"/>
                </a:cubicBezTo>
                <a:cubicBezTo>
                  <a:pt x="84382" y="208924"/>
                  <a:pt x="5006" y="177703"/>
                  <a:pt x="244" y="178232"/>
                </a:cubicBezTo>
                <a:cubicBezTo>
                  <a:pt x="-4519" y="178761"/>
                  <a:pt x="61627" y="209982"/>
                  <a:pt x="82794" y="222682"/>
                </a:cubicBezTo>
                <a:cubicBezTo>
                  <a:pt x="103961" y="235382"/>
                  <a:pt x="114544" y="288299"/>
                  <a:pt x="127244" y="254432"/>
                </a:cubicBezTo>
                <a:cubicBezTo>
                  <a:pt x="139944" y="220565"/>
                  <a:pt x="155819" y="27420"/>
                  <a:pt x="158994" y="19482"/>
                </a:cubicBezTo>
                <a:cubicBezTo>
                  <a:pt x="162169" y="11544"/>
                  <a:pt x="149469" y="199399"/>
                  <a:pt x="146294" y="206807"/>
                </a:cubicBezTo>
                <a:cubicBezTo>
                  <a:pt x="143119" y="214215"/>
                  <a:pt x="152644" y="96740"/>
                  <a:pt x="139944" y="63932"/>
                </a:cubicBezTo>
                <a:cubicBezTo>
                  <a:pt x="127244" y="31124"/>
                  <a:pt x="51573" y="-4330"/>
                  <a:pt x="54219" y="4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0E2673FB-39E6-6CB7-4DA2-1AF1EF588BBE}"/>
              </a:ext>
            </a:extLst>
          </p:cNvPr>
          <p:cNvSpPr/>
          <p:nvPr/>
        </p:nvSpPr>
        <p:spPr>
          <a:xfrm>
            <a:off x="4454212" y="8029543"/>
            <a:ext cx="168384" cy="223458"/>
          </a:xfrm>
          <a:custGeom>
            <a:avLst/>
            <a:gdLst>
              <a:gd name="connsiteX0" fmla="*/ 313 w 168384"/>
              <a:gd name="connsiteY0" fmla="*/ 28607 h 223458"/>
              <a:gd name="connsiteX1" fmla="*/ 162238 w 168384"/>
              <a:gd name="connsiteY1" fmla="*/ 104807 h 223458"/>
              <a:gd name="connsiteX2" fmla="*/ 130488 w 168384"/>
              <a:gd name="connsiteY2" fmla="*/ 76232 h 223458"/>
              <a:gd name="connsiteX3" fmla="*/ 92388 w 168384"/>
              <a:gd name="connsiteY3" fmla="*/ 92107 h 223458"/>
              <a:gd name="connsiteX4" fmla="*/ 19363 w 168384"/>
              <a:gd name="connsiteY4" fmla="*/ 222282 h 223458"/>
              <a:gd name="connsiteX5" fmla="*/ 149538 w 168384"/>
              <a:gd name="connsiteY5" fmla="*/ 6382 h 223458"/>
              <a:gd name="connsiteX6" fmla="*/ 120963 w 168384"/>
              <a:gd name="connsiteY6" fmla="*/ 57182 h 223458"/>
              <a:gd name="connsiteX7" fmla="*/ 313 w 168384"/>
              <a:gd name="connsiteY7" fmla="*/ 28607 h 22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384" h="223458">
                <a:moveTo>
                  <a:pt x="313" y="28607"/>
                </a:moveTo>
                <a:cubicBezTo>
                  <a:pt x="7192" y="36545"/>
                  <a:pt x="140542" y="96870"/>
                  <a:pt x="162238" y="104807"/>
                </a:cubicBezTo>
                <a:cubicBezTo>
                  <a:pt x="183934" y="112744"/>
                  <a:pt x="142130" y="78349"/>
                  <a:pt x="130488" y="76232"/>
                </a:cubicBezTo>
                <a:cubicBezTo>
                  <a:pt x="118846" y="74115"/>
                  <a:pt x="110909" y="67765"/>
                  <a:pt x="92388" y="92107"/>
                </a:cubicBezTo>
                <a:cubicBezTo>
                  <a:pt x="73867" y="116449"/>
                  <a:pt x="9838" y="236569"/>
                  <a:pt x="19363" y="222282"/>
                </a:cubicBezTo>
                <a:cubicBezTo>
                  <a:pt x="28888" y="207995"/>
                  <a:pt x="132605" y="33899"/>
                  <a:pt x="149538" y="6382"/>
                </a:cubicBezTo>
                <a:cubicBezTo>
                  <a:pt x="166471" y="-21135"/>
                  <a:pt x="140013" y="48715"/>
                  <a:pt x="120963" y="57182"/>
                </a:cubicBezTo>
                <a:cubicBezTo>
                  <a:pt x="101913" y="65649"/>
                  <a:pt x="-6566" y="20669"/>
                  <a:pt x="313" y="286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EBBD0D28-97B6-E586-5932-5537EF1C91A1}"/>
              </a:ext>
            </a:extLst>
          </p:cNvPr>
          <p:cNvSpPr/>
          <p:nvPr/>
        </p:nvSpPr>
        <p:spPr>
          <a:xfrm>
            <a:off x="3530178" y="5670041"/>
            <a:ext cx="505688" cy="331900"/>
          </a:xfrm>
          <a:custGeom>
            <a:avLst/>
            <a:gdLst>
              <a:gd name="connsiteX0" fmla="*/ 505247 w 505688"/>
              <a:gd name="connsiteY0" fmla="*/ 509 h 331900"/>
              <a:gd name="connsiteX1" fmla="*/ 22647 w 505688"/>
              <a:gd name="connsiteY1" fmla="*/ 318009 h 331900"/>
              <a:gd name="connsiteX2" fmla="*/ 92497 w 505688"/>
              <a:gd name="connsiteY2" fmla="*/ 257684 h 331900"/>
              <a:gd name="connsiteX3" fmla="*/ 213147 w 505688"/>
              <a:gd name="connsiteY3" fmla="*/ 98934 h 331900"/>
              <a:gd name="connsiteX4" fmla="*/ 181397 w 505688"/>
              <a:gd name="connsiteY4" fmla="*/ 143384 h 331900"/>
              <a:gd name="connsiteX5" fmla="*/ 260772 w 505688"/>
              <a:gd name="connsiteY5" fmla="*/ 25909 h 331900"/>
              <a:gd name="connsiteX6" fmla="*/ 114722 w 505688"/>
              <a:gd name="connsiteY6" fmla="*/ 238634 h 331900"/>
              <a:gd name="connsiteX7" fmla="*/ 216322 w 505688"/>
              <a:gd name="connsiteY7" fmla="*/ 159259 h 331900"/>
              <a:gd name="connsiteX8" fmla="*/ 111547 w 505688"/>
              <a:gd name="connsiteY8" fmla="*/ 241809 h 331900"/>
              <a:gd name="connsiteX9" fmla="*/ 505247 w 505688"/>
              <a:gd name="connsiteY9" fmla="*/ 509 h 3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88" h="331900">
                <a:moveTo>
                  <a:pt x="505247" y="509"/>
                </a:moveTo>
                <a:cubicBezTo>
                  <a:pt x="490430" y="13209"/>
                  <a:pt x="91439" y="275146"/>
                  <a:pt x="22647" y="318009"/>
                </a:cubicBezTo>
                <a:cubicBezTo>
                  <a:pt x="-46145" y="360872"/>
                  <a:pt x="60747" y="294196"/>
                  <a:pt x="92497" y="257684"/>
                </a:cubicBezTo>
                <a:cubicBezTo>
                  <a:pt x="124247" y="221172"/>
                  <a:pt x="198330" y="117984"/>
                  <a:pt x="213147" y="98934"/>
                </a:cubicBezTo>
                <a:cubicBezTo>
                  <a:pt x="227964" y="79884"/>
                  <a:pt x="173460" y="155555"/>
                  <a:pt x="181397" y="143384"/>
                </a:cubicBezTo>
                <a:cubicBezTo>
                  <a:pt x="189334" y="131213"/>
                  <a:pt x="271884" y="10034"/>
                  <a:pt x="260772" y="25909"/>
                </a:cubicBezTo>
                <a:cubicBezTo>
                  <a:pt x="249659" y="41784"/>
                  <a:pt x="122130" y="216409"/>
                  <a:pt x="114722" y="238634"/>
                </a:cubicBezTo>
                <a:cubicBezTo>
                  <a:pt x="107314" y="260859"/>
                  <a:pt x="216851" y="158730"/>
                  <a:pt x="216322" y="159259"/>
                </a:cubicBezTo>
                <a:cubicBezTo>
                  <a:pt x="215793" y="159788"/>
                  <a:pt x="66039" y="267209"/>
                  <a:pt x="111547" y="241809"/>
                </a:cubicBezTo>
                <a:cubicBezTo>
                  <a:pt x="157055" y="216409"/>
                  <a:pt x="520064" y="-12191"/>
                  <a:pt x="505247" y="5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0ED0FE3B-264D-A243-5184-90B53DE7F099}"/>
              </a:ext>
            </a:extLst>
          </p:cNvPr>
          <p:cNvSpPr/>
          <p:nvPr/>
        </p:nvSpPr>
        <p:spPr>
          <a:xfrm>
            <a:off x="3295242" y="5692719"/>
            <a:ext cx="471841" cy="432627"/>
          </a:xfrm>
          <a:custGeom>
            <a:avLst/>
            <a:gdLst>
              <a:gd name="connsiteX0" fmla="*/ 470308 w 471841"/>
              <a:gd name="connsiteY0" fmla="*/ 95306 h 432627"/>
              <a:gd name="connsiteX1" fmla="*/ 38508 w 471841"/>
              <a:gd name="connsiteY1" fmla="*/ 38156 h 432627"/>
              <a:gd name="connsiteX2" fmla="*/ 92483 w 471841"/>
              <a:gd name="connsiteY2" fmla="*/ 41331 h 432627"/>
              <a:gd name="connsiteX3" fmla="*/ 3583 w 471841"/>
              <a:gd name="connsiteY3" fmla="*/ 95306 h 432627"/>
              <a:gd name="connsiteX4" fmla="*/ 238533 w 471841"/>
              <a:gd name="connsiteY4" fmla="*/ 56 h 432627"/>
              <a:gd name="connsiteX5" fmla="*/ 70258 w 471841"/>
              <a:gd name="connsiteY5" fmla="*/ 111181 h 432627"/>
              <a:gd name="connsiteX6" fmla="*/ 79783 w 471841"/>
              <a:gd name="connsiteY6" fmla="*/ 168331 h 432627"/>
              <a:gd name="connsiteX7" fmla="*/ 206783 w 471841"/>
              <a:gd name="connsiteY7" fmla="*/ 431856 h 432627"/>
              <a:gd name="connsiteX8" fmla="*/ 133758 w 471841"/>
              <a:gd name="connsiteY8" fmla="*/ 244531 h 432627"/>
              <a:gd name="connsiteX9" fmla="*/ 60733 w 471841"/>
              <a:gd name="connsiteY9" fmla="*/ 117531 h 432627"/>
              <a:gd name="connsiteX10" fmla="*/ 254408 w 471841"/>
              <a:gd name="connsiteY10" fmla="*/ 63556 h 432627"/>
              <a:gd name="connsiteX11" fmla="*/ 184558 w 471841"/>
              <a:gd name="connsiteY11" fmla="*/ 63556 h 432627"/>
              <a:gd name="connsiteX12" fmla="*/ 470308 w 471841"/>
              <a:gd name="connsiteY12" fmla="*/ 95306 h 43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1841" h="432627">
                <a:moveTo>
                  <a:pt x="470308" y="95306"/>
                </a:moveTo>
                <a:cubicBezTo>
                  <a:pt x="445966" y="91073"/>
                  <a:pt x="101479" y="47152"/>
                  <a:pt x="38508" y="38156"/>
                </a:cubicBezTo>
                <a:cubicBezTo>
                  <a:pt x="-24463" y="29160"/>
                  <a:pt x="98304" y="31806"/>
                  <a:pt x="92483" y="41331"/>
                </a:cubicBezTo>
                <a:cubicBezTo>
                  <a:pt x="86662" y="50856"/>
                  <a:pt x="-20759" y="102185"/>
                  <a:pt x="3583" y="95306"/>
                </a:cubicBezTo>
                <a:cubicBezTo>
                  <a:pt x="27925" y="88427"/>
                  <a:pt x="227420" y="-2590"/>
                  <a:pt x="238533" y="56"/>
                </a:cubicBezTo>
                <a:cubicBezTo>
                  <a:pt x="249646" y="2702"/>
                  <a:pt x="96716" y="83135"/>
                  <a:pt x="70258" y="111181"/>
                </a:cubicBezTo>
                <a:cubicBezTo>
                  <a:pt x="43800" y="139227"/>
                  <a:pt x="57029" y="114885"/>
                  <a:pt x="79783" y="168331"/>
                </a:cubicBezTo>
                <a:cubicBezTo>
                  <a:pt x="102537" y="221777"/>
                  <a:pt x="197787" y="419156"/>
                  <a:pt x="206783" y="431856"/>
                </a:cubicBezTo>
                <a:cubicBezTo>
                  <a:pt x="215779" y="444556"/>
                  <a:pt x="158100" y="296918"/>
                  <a:pt x="133758" y="244531"/>
                </a:cubicBezTo>
                <a:cubicBezTo>
                  <a:pt x="109416" y="192144"/>
                  <a:pt x="40625" y="147694"/>
                  <a:pt x="60733" y="117531"/>
                </a:cubicBezTo>
                <a:cubicBezTo>
                  <a:pt x="80841" y="87368"/>
                  <a:pt x="233770" y="72552"/>
                  <a:pt x="254408" y="63556"/>
                </a:cubicBezTo>
                <a:cubicBezTo>
                  <a:pt x="275045" y="54560"/>
                  <a:pt x="147516" y="59852"/>
                  <a:pt x="184558" y="63556"/>
                </a:cubicBezTo>
                <a:cubicBezTo>
                  <a:pt x="221600" y="67260"/>
                  <a:pt x="494650" y="99539"/>
                  <a:pt x="470308" y="953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31250D92-72CB-E842-16F9-403266384A4B}"/>
              </a:ext>
            </a:extLst>
          </p:cNvPr>
          <p:cNvSpPr/>
          <p:nvPr/>
        </p:nvSpPr>
        <p:spPr>
          <a:xfrm>
            <a:off x="3754449" y="5774976"/>
            <a:ext cx="46153" cy="659412"/>
          </a:xfrm>
          <a:custGeom>
            <a:avLst/>
            <a:gdLst>
              <a:gd name="connsiteX0" fmla="*/ 46026 w 46153"/>
              <a:gd name="connsiteY0" fmla="*/ 9874 h 659412"/>
              <a:gd name="connsiteX1" fmla="*/ 1576 w 46153"/>
              <a:gd name="connsiteY1" fmla="*/ 654399 h 659412"/>
              <a:gd name="connsiteX2" fmla="*/ 14276 w 46153"/>
              <a:gd name="connsiteY2" fmla="*/ 292449 h 659412"/>
              <a:gd name="connsiteX3" fmla="*/ 46026 w 46153"/>
              <a:gd name="connsiteY3" fmla="*/ 9874 h 65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53" h="659412">
                <a:moveTo>
                  <a:pt x="46026" y="9874"/>
                </a:moveTo>
                <a:cubicBezTo>
                  <a:pt x="43909" y="70199"/>
                  <a:pt x="6868" y="607303"/>
                  <a:pt x="1576" y="654399"/>
                </a:cubicBezTo>
                <a:cubicBezTo>
                  <a:pt x="-3716" y="701495"/>
                  <a:pt x="5280" y="404103"/>
                  <a:pt x="14276" y="292449"/>
                </a:cubicBezTo>
                <a:cubicBezTo>
                  <a:pt x="23272" y="180795"/>
                  <a:pt x="48143" y="-50451"/>
                  <a:pt x="46026" y="98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1B59609D-1103-7355-3C27-E6391BA80AE7}"/>
              </a:ext>
            </a:extLst>
          </p:cNvPr>
          <p:cNvSpPr/>
          <p:nvPr/>
        </p:nvSpPr>
        <p:spPr>
          <a:xfrm>
            <a:off x="3615630" y="5738128"/>
            <a:ext cx="168644" cy="888530"/>
          </a:xfrm>
          <a:custGeom>
            <a:avLst/>
            <a:gdLst>
              <a:gd name="connsiteX0" fmla="*/ 149920 w 168644"/>
              <a:gd name="connsiteY0" fmla="*/ 5447 h 888530"/>
              <a:gd name="connsiteX1" fmla="*/ 76895 w 168644"/>
              <a:gd name="connsiteY1" fmla="*/ 764272 h 888530"/>
              <a:gd name="connsiteX2" fmla="*/ 105470 w 168644"/>
              <a:gd name="connsiteY2" fmla="*/ 656322 h 888530"/>
              <a:gd name="connsiteX3" fmla="*/ 695 w 168644"/>
              <a:gd name="connsiteY3" fmla="*/ 884922 h 888530"/>
              <a:gd name="connsiteX4" fmla="*/ 165795 w 168644"/>
              <a:gd name="connsiteY4" fmla="*/ 440422 h 888530"/>
              <a:gd name="connsiteX5" fmla="*/ 108645 w 168644"/>
              <a:gd name="connsiteY5" fmla="*/ 570597 h 888530"/>
              <a:gd name="connsiteX6" fmla="*/ 153095 w 168644"/>
              <a:gd name="connsiteY6" fmla="*/ 195947 h 888530"/>
              <a:gd name="connsiteX7" fmla="*/ 108645 w 168644"/>
              <a:gd name="connsiteY7" fmla="*/ 411847 h 888530"/>
              <a:gd name="connsiteX8" fmla="*/ 149920 w 168644"/>
              <a:gd name="connsiteY8" fmla="*/ 5447 h 88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44" h="888530">
                <a:moveTo>
                  <a:pt x="149920" y="5447"/>
                </a:moveTo>
                <a:cubicBezTo>
                  <a:pt x="144628" y="64184"/>
                  <a:pt x="84303" y="655793"/>
                  <a:pt x="76895" y="764272"/>
                </a:cubicBezTo>
                <a:cubicBezTo>
                  <a:pt x="69487" y="872751"/>
                  <a:pt x="118170" y="636214"/>
                  <a:pt x="105470" y="656322"/>
                </a:cubicBezTo>
                <a:cubicBezTo>
                  <a:pt x="92770" y="676430"/>
                  <a:pt x="-9359" y="920905"/>
                  <a:pt x="695" y="884922"/>
                </a:cubicBezTo>
                <a:cubicBezTo>
                  <a:pt x="10749" y="848939"/>
                  <a:pt x="147803" y="492809"/>
                  <a:pt x="165795" y="440422"/>
                </a:cubicBezTo>
                <a:cubicBezTo>
                  <a:pt x="183787" y="388035"/>
                  <a:pt x="110762" y="611343"/>
                  <a:pt x="108645" y="570597"/>
                </a:cubicBezTo>
                <a:cubicBezTo>
                  <a:pt x="106528" y="529851"/>
                  <a:pt x="153095" y="222405"/>
                  <a:pt x="153095" y="195947"/>
                </a:cubicBezTo>
                <a:cubicBezTo>
                  <a:pt x="153095" y="169489"/>
                  <a:pt x="109703" y="442009"/>
                  <a:pt x="108645" y="411847"/>
                </a:cubicBezTo>
                <a:cubicBezTo>
                  <a:pt x="107587" y="381685"/>
                  <a:pt x="155212" y="-53290"/>
                  <a:pt x="149920" y="54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6EC5059A-C069-7492-D7B1-42EF063D9C53}"/>
              </a:ext>
            </a:extLst>
          </p:cNvPr>
          <p:cNvSpPr/>
          <p:nvPr/>
        </p:nvSpPr>
        <p:spPr>
          <a:xfrm>
            <a:off x="2341791" y="6363605"/>
            <a:ext cx="1425548" cy="1347353"/>
          </a:xfrm>
          <a:custGeom>
            <a:avLst/>
            <a:gdLst>
              <a:gd name="connsiteX0" fmla="*/ 1420584 w 1425548"/>
              <a:gd name="connsiteY0" fmla="*/ 5445 h 1347353"/>
              <a:gd name="connsiteX1" fmla="*/ 960209 w 1425548"/>
              <a:gd name="connsiteY1" fmla="*/ 542020 h 1347353"/>
              <a:gd name="connsiteX2" fmla="*/ 1077684 w 1425548"/>
              <a:gd name="connsiteY2" fmla="*/ 465820 h 1347353"/>
              <a:gd name="connsiteX3" fmla="*/ 1359 w 1425548"/>
              <a:gd name="connsiteY3" fmla="*/ 1345295 h 1347353"/>
              <a:gd name="connsiteX4" fmla="*/ 1331684 w 1425548"/>
              <a:gd name="connsiteY4" fmla="*/ 180070 h 1347353"/>
              <a:gd name="connsiteX5" fmla="*/ 1182459 w 1425548"/>
              <a:gd name="connsiteY5" fmla="*/ 303895 h 1347353"/>
              <a:gd name="connsiteX6" fmla="*/ 1318984 w 1425548"/>
              <a:gd name="connsiteY6" fmla="*/ 157845 h 1347353"/>
              <a:gd name="connsiteX7" fmla="*/ 1211034 w 1425548"/>
              <a:gd name="connsiteY7" fmla="*/ 256270 h 1347353"/>
              <a:gd name="connsiteX8" fmla="*/ 1420584 w 1425548"/>
              <a:gd name="connsiteY8" fmla="*/ 5445 h 134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5548" h="1347353">
                <a:moveTo>
                  <a:pt x="1420584" y="5445"/>
                </a:moveTo>
                <a:cubicBezTo>
                  <a:pt x="1378780" y="53070"/>
                  <a:pt x="1017359" y="465291"/>
                  <a:pt x="960209" y="542020"/>
                </a:cubicBezTo>
                <a:cubicBezTo>
                  <a:pt x="903059" y="618749"/>
                  <a:pt x="1237492" y="331941"/>
                  <a:pt x="1077684" y="465820"/>
                </a:cubicBezTo>
                <a:cubicBezTo>
                  <a:pt x="917876" y="599699"/>
                  <a:pt x="-40974" y="1392920"/>
                  <a:pt x="1359" y="1345295"/>
                </a:cubicBezTo>
                <a:cubicBezTo>
                  <a:pt x="43692" y="1297670"/>
                  <a:pt x="1134834" y="353637"/>
                  <a:pt x="1331684" y="180070"/>
                </a:cubicBezTo>
                <a:cubicBezTo>
                  <a:pt x="1528534" y="6503"/>
                  <a:pt x="1184576" y="307599"/>
                  <a:pt x="1182459" y="303895"/>
                </a:cubicBezTo>
                <a:cubicBezTo>
                  <a:pt x="1180342" y="300191"/>
                  <a:pt x="1314221" y="165783"/>
                  <a:pt x="1318984" y="157845"/>
                </a:cubicBezTo>
                <a:cubicBezTo>
                  <a:pt x="1323746" y="149908"/>
                  <a:pt x="1195159" y="274791"/>
                  <a:pt x="1211034" y="256270"/>
                </a:cubicBezTo>
                <a:cubicBezTo>
                  <a:pt x="1226909" y="237749"/>
                  <a:pt x="1462388" y="-42180"/>
                  <a:pt x="1420584" y="54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A70E4BA2-1FC6-D70B-65A9-0A328EDDA272}"/>
              </a:ext>
            </a:extLst>
          </p:cNvPr>
          <p:cNvSpPr/>
          <p:nvPr/>
        </p:nvSpPr>
        <p:spPr>
          <a:xfrm>
            <a:off x="1878753" y="7239309"/>
            <a:ext cx="1095770" cy="883232"/>
          </a:xfrm>
          <a:custGeom>
            <a:avLst/>
            <a:gdLst>
              <a:gd name="connsiteX0" fmla="*/ 1067647 w 1095770"/>
              <a:gd name="connsiteY0" fmla="*/ 21916 h 883232"/>
              <a:gd name="connsiteX1" fmla="*/ 847 w 1095770"/>
              <a:gd name="connsiteY1" fmla="*/ 882341 h 883232"/>
              <a:gd name="connsiteX2" fmla="*/ 886672 w 1095770"/>
              <a:gd name="connsiteY2" fmla="*/ 187016 h 883232"/>
              <a:gd name="connsiteX3" fmla="*/ 791422 w 1095770"/>
              <a:gd name="connsiteY3" fmla="*/ 250516 h 883232"/>
              <a:gd name="connsiteX4" fmla="*/ 1067647 w 1095770"/>
              <a:gd name="connsiteY4" fmla="*/ 21916 h 88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770" h="883232">
                <a:moveTo>
                  <a:pt x="1067647" y="21916"/>
                </a:moveTo>
                <a:lnTo>
                  <a:pt x="847" y="882341"/>
                </a:lnTo>
                <a:cubicBezTo>
                  <a:pt x="-29315" y="909858"/>
                  <a:pt x="754910" y="292320"/>
                  <a:pt x="886672" y="187016"/>
                </a:cubicBezTo>
                <a:cubicBezTo>
                  <a:pt x="1018434" y="81712"/>
                  <a:pt x="755439" y="277503"/>
                  <a:pt x="791422" y="250516"/>
                </a:cubicBezTo>
                <a:cubicBezTo>
                  <a:pt x="827405" y="223529"/>
                  <a:pt x="1199409" y="-83388"/>
                  <a:pt x="1067647" y="219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54D671B1-36CD-8A04-6990-3E2328FD3CE3}"/>
              </a:ext>
            </a:extLst>
          </p:cNvPr>
          <p:cNvSpPr/>
          <p:nvPr/>
        </p:nvSpPr>
        <p:spPr>
          <a:xfrm>
            <a:off x="699760" y="7710726"/>
            <a:ext cx="1682737" cy="1333934"/>
          </a:xfrm>
          <a:custGeom>
            <a:avLst/>
            <a:gdLst>
              <a:gd name="connsiteX0" fmla="*/ 1681490 w 1682737"/>
              <a:gd name="connsiteY0" fmla="*/ 1349 h 1333934"/>
              <a:gd name="connsiteX1" fmla="*/ 1002040 w 1682737"/>
              <a:gd name="connsiteY1" fmla="*/ 601424 h 1333934"/>
              <a:gd name="connsiteX2" fmla="*/ 1043315 w 1682737"/>
              <a:gd name="connsiteY2" fmla="*/ 566499 h 1333934"/>
              <a:gd name="connsiteX3" fmla="*/ 452765 w 1682737"/>
              <a:gd name="connsiteY3" fmla="*/ 979249 h 1333934"/>
              <a:gd name="connsiteX4" fmla="*/ 541665 w 1682737"/>
              <a:gd name="connsiteY4" fmla="*/ 947499 h 1333934"/>
              <a:gd name="connsiteX5" fmla="*/ 11440 w 1682737"/>
              <a:gd name="connsiteY5" fmla="*/ 1322149 h 1333934"/>
              <a:gd name="connsiteX6" fmla="*/ 1125865 w 1682737"/>
              <a:gd name="connsiteY6" fmla="*/ 436324 h 1333934"/>
              <a:gd name="connsiteX7" fmla="*/ 1592590 w 1682737"/>
              <a:gd name="connsiteY7" fmla="*/ 7699 h 1333934"/>
              <a:gd name="connsiteX8" fmla="*/ 709940 w 1682737"/>
              <a:gd name="connsiteY8" fmla="*/ 769699 h 1333934"/>
              <a:gd name="connsiteX9" fmla="*/ 1284615 w 1682737"/>
              <a:gd name="connsiteY9" fmla="*/ 366474 h 1333934"/>
              <a:gd name="connsiteX10" fmla="*/ 1173490 w 1682737"/>
              <a:gd name="connsiteY10" fmla="*/ 436324 h 1333934"/>
              <a:gd name="connsiteX11" fmla="*/ 1681490 w 1682737"/>
              <a:gd name="connsiteY11" fmla="*/ 1349 h 133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2737" h="1333934">
                <a:moveTo>
                  <a:pt x="1681490" y="1349"/>
                </a:moveTo>
                <a:cubicBezTo>
                  <a:pt x="1652915" y="28866"/>
                  <a:pt x="1108402" y="507232"/>
                  <a:pt x="1002040" y="601424"/>
                </a:cubicBezTo>
                <a:cubicBezTo>
                  <a:pt x="895678" y="695616"/>
                  <a:pt x="1134861" y="503528"/>
                  <a:pt x="1043315" y="566499"/>
                </a:cubicBezTo>
                <a:cubicBezTo>
                  <a:pt x="951769" y="629470"/>
                  <a:pt x="536373" y="915749"/>
                  <a:pt x="452765" y="979249"/>
                </a:cubicBezTo>
                <a:cubicBezTo>
                  <a:pt x="369157" y="1042749"/>
                  <a:pt x="615219" y="890349"/>
                  <a:pt x="541665" y="947499"/>
                </a:cubicBezTo>
                <a:cubicBezTo>
                  <a:pt x="468111" y="1004649"/>
                  <a:pt x="-85927" y="1407345"/>
                  <a:pt x="11440" y="1322149"/>
                </a:cubicBezTo>
                <a:cubicBezTo>
                  <a:pt x="108807" y="1236953"/>
                  <a:pt x="862340" y="655399"/>
                  <a:pt x="1125865" y="436324"/>
                </a:cubicBezTo>
                <a:cubicBezTo>
                  <a:pt x="1389390" y="217249"/>
                  <a:pt x="1661911" y="-47864"/>
                  <a:pt x="1592590" y="7699"/>
                </a:cubicBezTo>
                <a:cubicBezTo>
                  <a:pt x="1523269" y="63262"/>
                  <a:pt x="761269" y="709903"/>
                  <a:pt x="709940" y="769699"/>
                </a:cubicBezTo>
                <a:cubicBezTo>
                  <a:pt x="658611" y="829495"/>
                  <a:pt x="1207357" y="422037"/>
                  <a:pt x="1284615" y="366474"/>
                </a:cubicBezTo>
                <a:cubicBezTo>
                  <a:pt x="1361873" y="310912"/>
                  <a:pt x="1107873" y="497178"/>
                  <a:pt x="1173490" y="436324"/>
                </a:cubicBezTo>
                <a:cubicBezTo>
                  <a:pt x="1239107" y="375470"/>
                  <a:pt x="1710065" y="-26168"/>
                  <a:pt x="1681490" y="13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13C7A45A-F027-7973-D020-0C5A02186595}"/>
              </a:ext>
            </a:extLst>
          </p:cNvPr>
          <p:cNvSpPr/>
          <p:nvPr/>
        </p:nvSpPr>
        <p:spPr>
          <a:xfrm>
            <a:off x="2288350" y="6114357"/>
            <a:ext cx="612861" cy="535422"/>
          </a:xfrm>
          <a:custGeom>
            <a:avLst/>
            <a:gdLst>
              <a:gd name="connsiteX0" fmla="*/ 607250 w 612861"/>
              <a:gd name="connsiteY0" fmla="*/ 3868 h 535422"/>
              <a:gd name="connsiteX1" fmla="*/ 26225 w 612861"/>
              <a:gd name="connsiteY1" fmla="*/ 518218 h 535422"/>
              <a:gd name="connsiteX2" fmla="*/ 131000 w 612861"/>
              <a:gd name="connsiteY2" fmla="*/ 388043 h 535422"/>
              <a:gd name="connsiteX3" fmla="*/ 410400 w 612861"/>
              <a:gd name="connsiteY3" fmla="*/ 137218 h 535422"/>
              <a:gd name="connsiteX4" fmla="*/ 324675 w 612861"/>
              <a:gd name="connsiteY4" fmla="*/ 273743 h 535422"/>
              <a:gd name="connsiteX5" fmla="*/ 607250 w 612861"/>
              <a:gd name="connsiteY5" fmla="*/ 3868 h 5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61" h="535422">
                <a:moveTo>
                  <a:pt x="607250" y="3868"/>
                </a:moveTo>
                <a:cubicBezTo>
                  <a:pt x="557508" y="44614"/>
                  <a:pt x="105600" y="454189"/>
                  <a:pt x="26225" y="518218"/>
                </a:cubicBezTo>
                <a:cubicBezTo>
                  <a:pt x="-53150" y="582247"/>
                  <a:pt x="66971" y="451543"/>
                  <a:pt x="131000" y="388043"/>
                </a:cubicBezTo>
                <a:cubicBezTo>
                  <a:pt x="195029" y="324543"/>
                  <a:pt x="378121" y="156268"/>
                  <a:pt x="410400" y="137218"/>
                </a:cubicBezTo>
                <a:cubicBezTo>
                  <a:pt x="442679" y="118168"/>
                  <a:pt x="288692" y="290147"/>
                  <a:pt x="324675" y="273743"/>
                </a:cubicBezTo>
                <a:cubicBezTo>
                  <a:pt x="360658" y="257339"/>
                  <a:pt x="656992" y="-36878"/>
                  <a:pt x="607250" y="38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F531DAEB-5562-B645-DF8F-8E583BBEDB03}"/>
              </a:ext>
            </a:extLst>
          </p:cNvPr>
          <p:cNvSpPr/>
          <p:nvPr/>
        </p:nvSpPr>
        <p:spPr>
          <a:xfrm>
            <a:off x="3941937" y="5813422"/>
            <a:ext cx="928536" cy="1158895"/>
          </a:xfrm>
          <a:custGeom>
            <a:avLst/>
            <a:gdLst>
              <a:gd name="connsiteX0" fmla="*/ 299863 w 928536"/>
              <a:gd name="connsiteY0" fmla="*/ 3 h 1158895"/>
              <a:gd name="connsiteX1" fmla="*/ 68088 w 928536"/>
              <a:gd name="connsiteY1" fmla="*/ 676278 h 1158895"/>
              <a:gd name="connsiteX2" fmla="*/ 77613 w 928536"/>
              <a:gd name="connsiteY2" fmla="*/ 644528 h 1158895"/>
              <a:gd name="connsiteX3" fmla="*/ 928513 w 928536"/>
              <a:gd name="connsiteY3" fmla="*/ 1158878 h 1158895"/>
              <a:gd name="connsiteX4" fmla="*/ 49038 w 928536"/>
              <a:gd name="connsiteY4" fmla="*/ 625478 h 1158895"/>
              <a:gd name="connsiteX5" fmla="*/ 106188 w 928536"/>
              <a:gd name="connsiteY5" fmla="*/ 555628 h 1158895"/>
              <a:gd name="connsiteX6" fmla="*/ 52213 w 928536"/>
              <a:gd name="connsiteY6" fmla="*/ 666753 h 1158895"/>
              <a:gd name="connsiteX7" fmla="*/ 299863 w 928536"/>
              <a:gd name="connsiteY7" fmla="*/ 3 h 115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536" h="1158895">
                <a:moveTo>
                  <a:pt x="299863" y="3"/>
                </a:moveTo>
                <a:cubicBezTo>
                  <a:pt x="302509" y="1591"/>
                  <a:pt x="105130" y="568857"/>
                  <a:pt x="68088" y="676278"/>
                </a:cubicBezTo>
                <a:cubicBezTo>
                  <a:pt x="31046" y="783699"/>
                  <a:pt x="-65791" y="564095"/>
                  <a:pt x="77613" y="644528"/>
                </a:cubicBezTo>
                <a:cubicBezTo>
                  <a:pt x="221017" y="724961"/>
                  <a:pt x="933275" y="1162053"/>
                  <a:pt x="928513" y="1158878"/>
                </a:cubicBezTo>
                <a:cubicBezTo>
                  <a:pt x="923751" y="1155703"/>
                  <a:pt x="186092" y="726019"/>
                  <a:pt x="49038" y="625478"/>
                </a:cubicBezTo>
                <a:cubicBezTo>
                  <a:pt x="-88016" y="524937"/>
                  <a:pt x="105659" y="548749"/>
                  <a:pt x="106188" y="555628"/>
                </a:cubicBezTo>
                <a:cubicBezTo>
                  <a:pt x="106717" y="562507"/>
                  <a:pt x="19934" y="756182"/>
                  <a:pt x="52213" y="666753"/>
                </a:cubicBezTo>
                <a:cubicBezTo>
                  <a:pt x="84492" y="577324"/>
                  <a:pt x="297217" y="-1585"/>
                  <a:pt x="299863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6A9B7755-8E4B-B57A-CFAD-2748A9B509F1}"/>
              </a:ext>
            </a:extLst>
          </p:cNvPr>
          <p:cNvSpPr/>
          <p:nvPr/>
        </p:nvSpPr>
        <p:spPr>
          <a:xfrm>
            <a:off x="3827835" y="6646080"/>
            <a:ext cx="1138688" cy="472186"/>
          </a:xfrm>
          <a:custGeom>
            <a:avLst/>
            <a:gdLst>
              <a:gd name="connsiteX0" fmla="*/ 29790 w 1138688"/>
              <a:gd name="connsiteY0" fmla="*/ 24595 h 472186"/>
              <a:gd name="connsiteX1" fmla="*/ 125040 w 1138688"/>
              <a:gd name="connsiteY1" fmla="*/ 40470 h 472186"/>
              <a:gd name="connsiteX2" fmla="*/ 1090240 w 1138688"/>
              <a:gd name="connsiteY2" fmla="*/ 446870 h 472186"/>
              <a:gd name="connsiteX3" fmla="*/ 982290 w 1138688"/>
              <a:gd name="connsiteY3" fmla="*/ 430995 h 472186"/>
              <a:gd name="connsiteX4" fmla="*/ 112340 w 1138688"/>
              <a:gd name="connsiteY4" fmla="*/ 351620 h 472186"/>
              <a:gd name="connsiteX5" fmla="*/ 1058490 w 1138688"/>
              <a:gd name="connsiteY5" fmla="*/ 440520 h 472186"/>
              <a:gd name="connsiteX6" fmla="*/ 991815 w 1138688"/>
              <a:gd name="connsiteY6" fmla="*/ 399245 h 472186"/>
              <a:gd name="connsiteX7" fmla="*/ 220290 w 1138688"/>
              <a:gd name="connsiteY7" fmla="*/ 84920 h 472186"/>
              <a:gd name="connsiteX8" fmla="*/ 290140 w 1138688"/>
              <a:gd name="connsiteY8" fmla="*/ 129370 h 472186"/>
              <a:gd name="connsiteX9" fmla="*/ 29790 w 1138688"/>
              <a:gd name="connsiteY9" fmla="*/ 24595 h 47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8688" h="472186">
                <a:moveTo>
                  <a:pt x="29790" y="24595"/>
                </a:moveTo>
                <a:cubicBezTo>
                  <a:pt x="2273" y="9778"/>
                  <a:pt x="-51702" y="-29909"/>
                  <a:pt x="125040" y="40470"/>
                </a:cubicBezTo>
                <a:cubicBezTo>
                  <a:pt x="301782" y="110849"/>
                  <a:pt x="947365" y="381783"/>
                  <a:pt x="1090240" y="446870"/>
                </a:cubicBezTo>
                <a:cubicBezTo>
                  <a:pt x="1233115" y="511957"/>
                  <a:pt x="982290" y="430995"/>
                  <a:pt x="982290" y="430995"/>
                </a:cubicBezTo>
                <a:lnTo>
                  <a:pt x="112340" y="351620"/>
                </a:lnTo>
                <a:cubicBezTo>
                  <a:pt x="125040" y="353207"/>
                  <a:pt x="911911" y="432583"/>
                  <a:pt x="1058490" y="440520"/>
                </a:cubicBezTo>
                <a:cubicBezTo>
                  <a:pt x="1205069" y="448457"/>
                  <a:pt x="1131515" y="458512"/>
                  <a:pt x="991815" y="399245"/>
                </a:cubicBezTo>
                <a:cubicBezTo>
                  <a:pt x="852115" y="339978"/>
                  <a:pt x="337236" y="129899"/>
                  <a:pt x="220290" y="84920"/>
                </a:cubicBezTo>
                <a:cubicBezTo>
                  <a:pt x="103344" y="39941"/>
                  <a:pt x="317657" y="140482"/>
                  <a:pt x="290140" y="129370"/>
                </a:cubicBezTo>
                <a:cubicBezTo>
                  <a:pt x="262623" y="118258"/>
                  <a:pt x="57307" y="39412"/>
                  <a:pt x="29790" y="245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B28731D4-94E4-7641-6693-734B385A42A7}"/>
              </a:ext>
            </a:extLst>
          </p:cNvPr>
          <p:cNvSpPr/>
          <p:nvPr/>
        </p:nvSpPr>
        <p:spPr>
          <a:xfrm>
            <a:off x="3855844" y="6954375"/>
            <a:ext cx="683693" cy="1561181"/>
          </a:xfrm>
          <a:custGeom>
            <a:avLst/>
            <a:gdLst>
              <a:gd name="connsiteX0" fmla="*/ 10100 w 683693"/>
              <a:gd name="connsiteY0" fmla="*/ 25159 h 1561181"/>
              <a:gd name="connsiteX1" fmla="*/ 623559 w 683693"/>
              <a:gd name="connsiteY1" fmla="*/ 1460420 h 1561181"/>
              <a:gd name="connsiteX2" fmla="*/ 600409 w 683693"/>
              <a:gd name="connsiteY2" fmla="*/ 1356248 h 1561181"/>
              <a:gd name="connsiteX3" fmla="*/ 91123 w 683693"/>
              <a:gd name="connsiteY3" fmla="*/ 673341 h 1561181"/>
              <a:gd name="connsiteX4" fmla="*/ 264743 w 683693"/>
              <a:gd name="connsiteY4" fmla="*/ 858536 h 1561181"/>
              <a:gd name="connsiteX5" fmla="*/ 241594 w 683693"/>
              <a:gd name="connsiteY5" fmla="*/ 569169 h 1561181"/>
              <a:gd name="connsiteX6" fmla="*/ 10100 w 683693"/>
              <a:gd name="connsiteY6" fmla="*/ 25159 h 156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693" h="1561181">
                <a:moveTo>
                  <a:pt x="10100" y="25159"/>
                </a:moveTo>
                <a:lnTo>
                  <a:pt x="623559" y="1460420"/>
                </a:lnTo>
                <a:cubicBezTo>
                  <a:pt x="721944" y="1682268"/>
                  <a:pt x="689148" y="1487428"/>
                  <a:pt x="600409" y="1356248"/>
                </a:cubicBezTo>
                <a:cubicBezTo>
                  <a:pt x="511670" y="1225068"/>
                  <a:pt x="147067" y="756293"/>
                  <a:pt x="91123" y="673341"/>
                </a:cubicBezTo>
                <a:cubicBezTo>
                  <a:pt x="35179" y="590389"/>
                  <a:pt x="239665" y="875898"/>
                  <a:pt x="264743" y="858536"/>
                </a:cubicBezTo>
                <a:cubicBezTo>
                  <a:pt x="289821" y="841174"/>
                  <a:pt x="280176" y="709994"/>
                  <a:pt x="241594" y="569169"/>
                </a:cubicBezTo>
                <a:cubicBezTo>
                  <a:pt x="203012" y="428344"/>
                  <a:pt x="-53561" y="-123383"/>
                  <a:pt x="10100" y="251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2585C702-684C-968D-4AB8-D0B502FFB774}"/>
              </a:ext>
            </a:extLst>
          </p:cNvPr>
          <p:cNvSpPr/>
          <p:nvPr/>
        </p:nvSpPr>
        <p:spPr>
          <a:xfrm>
            <a:off x="3489128" y="7319775"/>
            <a:ext cx="501124" cy="770291"/>
          </a:xfrm>
          <a:custGeom>
            <a:avLst/>
            <a:gdLst>
              <a:gd name="connsiteX0" fmla="*/ 332101 w 501124"/>
              <a:gd name="connsiteY0" fmla="*/ 238 h 770291"/>
              <a:gd name="connsiteX1" fmla="*/ 399478 w 501124"/>
              <a:gd name="connsiteY1" fmla="*/ 255307 h 770291"/>
              <a:gd name="connsiteX2" fmla="*/ 327289 w 501124"/>
              <a:gd name="connsiteY2" fmla="*/ 625880 h 770291"/>
              <a:gd name="connsiteX3" fmla="*/ 332101 w 501124"/>
              <a:gd name="connsiteY3" fmla="*/ 611442 h 770291"/>
              <a:gd name="connsiteX4" fmla="*/ 298413 w 501124"/>
              <a:gd name="connsiteY4" fmla="*/ 702882 h 770291"/>
              <a:gd name="connsiteX5" fmla="*/ 298413 w 501124"/>
              <a:gd name="connsiteY5" fmla="*/ 702882 h 770291"/>
              <a:gd name="connsiteX6" fmla="*/ 322476 w 501124"/>
              <a:gd name="connsiteY6" fmla="*/ 770259 h 770291"/>
              <a:gd name="connsiteX7" fmla="*/ 30 w 501124"/>
              <a:gd name="connsiteY7" fmla="*/ 693257 h 770291"/>
              <a:gd name="connsiteX8" fmla="*/ 303226 w 501124"/>
              <a:gd name="connsiteY8" fmla="*/ 741383 h 770291"/>
              <a:gd name="connsiteX9" fmla="*/ 322476 w 501124"/>
              <a:gd name="connsiteY9" fmla="*/ 693257 h 770291"/>
              <a:gd name="connsiteX10" fmla="*/ 500544 w 501124"/>
              <a:gd name="connsiteY10" fmla="*/ 101303 h 770291"/>
              <a:gd name="connsiteX11" fmla="*/ 380228 w 501124"/>
              <a:gd name="connsiteY11" fmla="*/ 404499 h 770291"/>
              <a:gd name="connsiteX12" fmla="*/ 399478 w 501124"/>
              <a:gd name="connsiteY12" fmla="*/ 298621 h 770291"/>
              <a:gd name="connsiteX13" fmla="*/ 332101 w 501124"/>
              <a:gd name="connsiteY13" fmla="*/ 238 h 77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1124" h="770291">
                <a:moveTo>
                  <a:pt x="332101" y="238"/>
                </a:moveTo>
                <a:cubicBezTo>
                  <a:pt x="332101" y="-6981"/>
                  <a:pt x="400280" y="151033"/>
                  <a:pt x="399478" y="255307"/>
                </a:cubicBezTo>
                <a:cubicBezTo>
                  <a:pt x="398676" y="359581"/>
                  <a:pt x="327289" y="625880"/>
                  <a:pt x="327289" y="625880"/>
                </a:cubicBezTo>
                <a:cubicBezTo>
                  <a:pt x="316060" y="685236"/>
                  <a:pt x="336914" y="598608"/>
                  <a:pt x="332101" y="611442"/>
                </a:cubicBezTo>
                <a:cubicBezTo>
                  <a:pt x="327288" y="624276"/>
                  <a:pt x="298413" y="702882"/>
                  <a:pt x="298413" y="702882"/>
                </a:cubicBezTo>
                <a:lnTo>
                  <a:pt x="298413" y="702882"/>
                </a:lnTo>
                <a:cubicBezTo>
                  <a:pt x="302423" y="714111"/>
                  <a:pt x="372206" y="771863"/>
                  <a:pt x="322476" y="770259"/>
                </a:cubicBezTo>
                <a:cubicBezTo>
                  <a:pt x="272746" y="768655"/>
                  <a:pt x="3238" y="698070"/>
                  <a:pt x="30" y="693257"/>
                </a:cubicBezTo>
                <a:cubicBezTo>
                  <a:pt x="-3178" y="688444"/>
                  <a:pt x="249485" y="741383"/>
                  <a:pt x="303226" y="741383"/>
                </a:cubicBezTo>
                <a:cubicBezTo>
                  <a:pt x="356967" y="741383"/>
                  <a:pt x="289590" y="799937"/>
                  <a:pt x="322476" y="693257"/>
                </a:cubicBezTo>
                <a:cubicBezTo>
                  <a:pt x="355362" y="586577"/>
                  <a:pt x="490919" y="149429"/>
                  <a:pt x="500544" y="101303"/>
                </a:cubicBezTo>
                <a:cubicBezTo>
                  <a:pt x="510169" y="53177"/>
                  <a:pt x="397072" y="371613"/>
                  <a:pt x="380228" y="404499"/>
                </a:cubicBezTo>
                <a:cubicBezTo>
                  <a:pt x="363384" y="437385"/>
                  <a:pt x="405895" y="364394"/>
                  <a:pt x="399478" y="298621"/>
                </a:cubicBezTo>
                <a:cubicBezTo>
                  <a:pt x="393061" y="232848"/>
                  <a:pt x="332101" y="7457"/>
                  <a:pt x="332101" y="2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169CC7EF-CF96-24D1-B464-B03433A2165A}"/>
              </a:ext>
            </a:extLst>
          </p:cNvPr>
          <p:cNvSpPr/>
          <p:nvPr/>
        </p:nvSpPr>
        <p:spPr>
          <a:xfrm>
            <a:off x="5135007" y="6090628"/>
            <a:ext cx="901868" cy="911791"/>
          </a:xfrm>
          <a:custGeom>
            <a:avLst/>
            <a:gdLst>
              <a:gd name="connsiteX0" fmla="*/ 851907 w 901868"/>
              <a:gd name="connsiteY0" fmla="*/ 11789 h 911791"/>
              <a:gd name="connsiteX1" fmla="*/ 900033 w 901868"/>
              <a:gd name="connsiteY1" fmla="*/ 545991 h 911791"/>
              <a:gd name="connsiteX2" fmla="*/ 784530 w 901868"/>
              <a:gd name="connsiteY2" fmla="*/ 690370 h 911791"/>
              <a:gd name="connsiteX3" fmla="*/ 856719 w 901868"/>
              <a:gd name="connsiteY3" fmla="*/ 690370 h 911791"/>
              <a:gd name="connsiteX4" fmla="*/ 71 w 901868"/>
              <a:gd name="connsiteY4" fmla="*/ 911751 h 911791"/>
              <a:gd name="connsiteX5" fmla="*/ 808593 w 901868"/>
              <a:gd name="connsiteY5" fmla="*/ 671119 h 911791"/>
              <a:gd name="connsiteX6" fmla="*/ 861532 w 901868"/>
              <a:gd name="connsiteY6" fmla="*/ 536366 h 911791"/>
              <a:gd name="connsiteX7" fmla="*/ 823031 w 901868"/>
              <a:gd name="connsiteY7" fmla="*/ 199481 h 911791"/>
              <a:gd name="connsiteX8" fmla="*/ 895220 w 901868"/>
              <a:gd name="connsiteY8" fmla="*/ 377549 h 911791"/>
              <a:gd name="connsiteX9" fmla="*/ 827844 w 901868"/>
              <a:gd name="connsiteY9" fmla="*/ 233170 h 911791"/>
              <a:gd name="connsiteX10" fmla="*/ 616088 w 901868"/>
              <a:gd name="connsiteY10" fmla="*/ 367924 h 911791"/>
              <a:gd name="connsiteX11" fmla="*/ 91511 w 901868"/>
              <a:gd name="connsiteY11" fmla="*/ 858812 h 911791"/>
              <a:gd name="connsiteX12" fmla="*/ 721966 w 901868"/>
              <a:gd name="connsiteY12" fmla="*/ 127292 h 911791"/>
              <a:gd name="connsiteX13" fmla="*/ 202201 w 901868"/>
              <a:gd name="connsiteY13" fmla="*/ 733684 h 911791"/>
              <a:gd name="connsiteX14" fmla="*/ 803780 w 901868"/>
              <a:gd name="connsiteY14" fmla="*/ 218732 h 911791"/>
              <a:gd name="connsiteX15" fmla="*/ 851907 w 901868"/>
              <a:gd name="connsiteY15" fmla="*/ 11789 h 91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868" h="911791">
                <a:moveTo>
                  <a:pt x="851907" y="11789"/>
                </a:moveTo>
                <a:cubicBezTo>
                  <a:pt x="867949" y="66332"/>
                  <a:pt x="911262" y="432894"/>
                  <a:pt x="900033" y="545991"/>
                </a:cubicBezTo>
                <a:cubicBezTo>
                  <a:pt x="888804" y="659088"/>
                  <a:pt x="791749" y="666307"/>
                  <a:pt x="784530" y="690370"/>
                </a:cubicBezTo>
                <a:cubicBezTo>
                  <a:pt x="777311" y="714433"/>
                  <a:pt x="987462" y="653473"/>
                  <a:pt x="856719" y="690370"/>
                </a:cubicBezTo>
                <a:cubicBezTo>
                  <a:pt x="725976" y="727267"/>
                  <a:pt x="8092" y="914959"/>
                  <a:pt x="71" y="911751"/>
                </a:cubicBezTo>
                <a:cubicBezTo>
                  <a:pt x="-7950" y="908543"/>
                  <a:pt x="665016" y="733683"/>
                  <a:pt x="808593" y="671119"/>
                </a:cubicBezTo>
                <a:cubicBezTo>
                  <a:pt x="952170" y="608555"/>
                  <a:pt x="859126" y="614972"/>
                  <a:pt x="861532" y="536366"/>
                </a:cubicBezTo>
                <a:cubicBezTo>
                  <a:pt x="863938" y="457760"/>
                  <a:pt x="817416" y="225951"/>
                  <a:pt x="823031" y="199481"/>
                </a:cubicBezTo>
                <a:cubicBezTo>
                  <a:pt x="828646" y="173012"/>
                  <a:pt x="894418" y="371934"/>
                  <a:pt x="895220" y="377549"/>
                </a:cubicBezTo>
                <a:cubicBezTo>
                  <a:pt x="896022" y="383164"/>
                  <a:pt x="874366" y="234774"/>
                  <a:pt x="827844" y="233170"/>
                </a:cubicBezTo>
                <a:cubicBezTo>
                  <a:pt x="781322" y="231566"/>
                  <a:pt x="738810" y="263650"/>
                  <a:pt x="616088" y="367924"/>
                </a:cubicBezTo>
                <a:cubicBezTo>
                  <a:pt x="493366" y="472198"/>
                  <a:pt x="73865" y="898917"/>
                  <a:pt x="91511" y="858812"/>
                </a:cubicBezTo>
                <a:cubicBezTo>
                  <a:pt x="109157" y="818707"/>
                  <a:pt x="703518" y="148147"/>
                  <a:pt x="721966" y="127292"/>
                </a:cubicBezTo>
                <a:cubicBezTo>
                  <a:pt x="740414" y="106437"/>
                  <a:pt x="188565" y="718444"/>
                  <a:pt x="202201" y="733684"/>
                </a:cubicBezTo>
                <a:cubicBezTo>
                  <a:pt x="215837" y="748924"/>
                  <a:pt x="697902" y="334235"/>
                  <a:pt x="803780" y="218732"/>
                </a:cubicBezTo>
                <a:cubicBezTo>
                  <a:pt x="909658" y="103229"/>
                  <a:pt x="835865" y="-42754"/>
                  <a:pt x="851907" y="117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5AA5E857-E42F-EE97-CE13-EAC852403B08}"/>
              </a:ext>
            </a:extLst>
          </p:cNvPr>
          <p:cNvSpPr/>
          <p:nvPr/>
        </p:nvSpPr>
        <p:spPr>
          <a:xfrm>
            <a:off x="5300257" y="7125230"/>
            <a:ext cx="798334" cy="514314"/>
          </a:xfrm>
          <a:custGeom>
            <a:avLst/>
            <a:gdLst>
              <a:gd name="connsiteX0" fmla="*/ 3263 w 798334"/>
              <a:gd name="connsiteY0" fmla="*/ 2277 h 514314"/>
              <a:gd name="connsiteX1" fmla="*/ 638530 w 798334"/>
              <a:gd name="connsiteY1" fmla="*/ 276597 h 514314"/>
              <a:gd name="connsiteX2" fmla="*/ 551903 w 798334"/>
              <a:gd name="connsiteY2" fmla="*/ 242909 h 514314"/>
              <a:gd name="connsiteX3" fmla="*/ 725158 w 798334"/>
              <a:gd name="connsiteY3" fmla="*/ 488353 h 514314"/>
              <a:gd name="connsiteX4" fmla="*/ 22514 w 798334"/>
              <a:gd name="connsiteY4" fmla="*/ 161094 h 514314"/>
              <a:gd name="connsiteX5" fmla="*/ 768471 w 798334"/>
              <a:gd name="connsiteY5" fmla="*/ 512416 h 514314"/>
              <a:gd name="connsiteX6" fmla="*/ 600029 w 798334"/>
              <a:gd name="connsiteY6" fmla="*/ 291035 h 514314"/>
              <a:gd name="connsiteX7" fmla="*/ 128391 w 798334"/>
              <a:gd name="connsiteY7" fmla="*/ 69654 h 514314"/>
              <a:gd name="connsiteX8" fmla="*/ 378648 w 798334"/>
              <a:gd name="connsiteY8" fmla="*/ 141844 h 514314"/>
              <a:gd name="connsiteX9" fmla="*/ 3263 w 798334"/>
              <a:gd name="connsiteY9" fmla="*/ 2277 h 51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8334" h="514314">
                <a:moveTo>
                  <a:pt x="3263" y="2277"/>
                </a:moveTo>
                <a:cubicBezTo>
                  <a:pt x="46577" y="24736"/>
                  <a:pt x="547090" y="236492"/>
                  <a:pt x="638530" y="276597"/>
                </a:cubicBezTo>
                <a:cubicBezTo>
                  <a:pt x="729970" y="316702"/>
                  <a:pt x="537465" y="207616"/>
                  <a:pt x="551903" y="242909"/>
                </a:cubicBezTo>
                <a:cubicBezTo>
                  <a:pt x="566341" y="278202"/>
                  <a:pt x="813389" y="501989"/>
                  <a:pt x="725158" y="488353"/>
                </a:cubicBezTo>
                <a:cubicBezTo>
                  <a:pt x="636927" y="474717"/>
                  <a:pt x="15295" y="157084"/>
                  <a:pt x="22514" y="161094"/>
                </a:cubicBezTo>
                <a:cubicBezTo>
                  <a:pt x="29733" y="165104"/>
                  <a:pt x="672219" y="490759"/>
                  <a:pt x="768471" y="512416"/>
                </a:cubicBezTo>
                <a:cubicBezTo>
                  <a:pt x="864723" y="534073"/>
                  <a:pt x="706709" y="364829"/>
                  <a:pt x="600029" y="291035"/>
                </a:cubicBezTo>
                <a:cubicBezTo>
                  <a:pt x="493349" y="217241"/>
                  <a:pt x="165288" y="94519"/>
                  <a:pt x="128391" y="69654"/>
                </a:cubicBezTo>
                <a:cubicBezTo>
                  <a:pt x="91494" y="44789"/>
                  <a:pt x="395492" y="153074"/>
                  <a:pt x="378648" y="141844"/>
                </a:cubicBezTo>
                <a:cubicBezTo>
                  <a:pt x="361804" y="130615"/>
                  <a:pt x="-40051" y="-20182"/>
                  <a:pt x="3263" y="22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5EB31CFD-C4F2-E6AF-B8A7-0C541672BCF9}"/>
              </a:ext>
            </a:extLst>
          </p:cNvPr>
          <p:cNvSpPr/>
          <p:nvPr/>
        </p:nvSpPr>
        <p:spPr>
          <a:xfrm>
            <a:off x="5223456" y="7223954"/>
            <a:ext cx="691300" cy="349636"/>
          </a:xfrm>
          <a:custGeom>
            <a:avLst/>
            <a:gdLst>
              <a:gd name="connsiteX0" fmla="*/ 7875 w 691300"/>
              <a:gd name="connsiteY0" fmla="*/ 14244 h 349636"/>
              <a:gd name="connsiteX1" fmla="*/ 94502 w 691300"/>
              <a:gd name="connsiteY1" fmla="*/ 38307 h 349636"/>
              <a:gd name="connsiteX2" fmla="*/ 676830 w 691300"/>
              <a:gd name="connsiteY2" fmla="*/ 341503 h 349636"/>
              <a:gd name="connsiteX3" fmla="*/ 527639 w 691300"/>
              <a:gd name="connsiteY3" fmla="*/ 269313 h 349636"/>
              <a:gd name="connsiteX4" fmla="*/ 7875 w 691300"/>
              <a:gd name="connsiteY4" fmla="*/ 14244 h 34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300" h="349636">
                <a:moveTo>
                  <a:pt x="7875" y="14244"/>
                </a:moveTo>
                <a:cubicBezTo>
                  <a:pt x="-4558" y="-996"/>
                  <a:pt x="-16990" y="-16236"/>
                  <a:pt x="94502" y="38307"/>
                </a:cubicBezTo>
                <a:cubicBezTo>
                  <a:pt x="205994" y="92850"/>
                  <a:pt x="604641" y="303002"/>
                  <a:pt x="676830" y="341503"/>
                </a:cubicBezTo>
                <a:cubicBezTo>
                  <a:pt x="749019" y="380004"/>
                  <a:pt x="527639" y="269313"/>
                  <a:pt x="527639" y="269313"/>
                </a:cubicBezTo>
                <a:lnTo>
                  <a:pt x="7875" y="1424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493B2A03-BF9A-29DD-D1EE-51583E133ABE}"/>
              </a:ext>
            </a:extLst>
          </p:cNvPr>
          <p:cNvSpPr/>
          <p:nvPr/>
        </p:nvSpPr>
        <p:spPr>
          <a:xfrm>
            <a:off x="4043391" y="7131319"/>
            <a:ext cx="914021" cy="327138"/>
          </a:xfrm>
          <a:custGeom>
            <a:avLst/>
            <a:gdLst>
              <a:gd name="connsiteX0" fmla="*/ 4032 w 914021"/>
              <a:gd name="connsiteY0" fmla="*/ 1001 h 327138"/>
              <a:gd name="connsiteX1" fmla="*/ 711489 w 914021"/>
              <a:gd name="connsiteY1" fmla="*/ 92441 h 327138"/>
              <a:gd name="connsiteX2" fmla="*/ 899182 w 914021"/>
              <a:gd name="connsiteY2" fmla="*/ 82816 h 327138"/>
              <a:gd name="connsiteX3" fmla="*/ 677801 w 914021"/>
              <a:gd name="connsiteY3" fmla="*/ 92441 h 327138"/>
              <a:gd name="connsiteX4" fmla="*/ 615236 w 914021"/>
              <a:gd name="connsiteY4" fmla="*/ 150193 h 327138"/>
              <a:gd name="connsiteX5" fmla="*/ 913620 w 914021"/>
              <a:gd name="connsiteY5" fmla="*/ 121317 h 327138"/>
              <a:gd name="connsiteX6" fmla="*/ 677801 w 914021"/>
              <a:gd name="connsiteY6" fmla="*/ 318635 h 327138"/>
              <a:gd name="connsiteX7" fmla="*/ 610424 w 914021"/>
              <a:gd name="connsiteY7" fmla="*/ 275321 h 327138"/>
              <a:gd name="connsiteX8" fmla="*/ 182100 w 914021"/>
              <a:gd name="connsiteY8" fmla="*/ 130942 h 327138"/>
              <a:gd name="connsiteX9" fmla="*/ 663363 w 914021"/>
              <a:gd name="connsiteY9" fmla="*/ 270508 h 327138"/>
              <a:gd name="connsiteX10" fmla="*/ 774053 w 914021"/>
              <a:gd name="connsiteY10" fmla="*/ 232007 h 327138"/>
              <a:gd name="connsiteX11" fmla="*/ 451607 w 914021"/>
              <a:gd name="connsiteY11" fmla="*/ 217569 h 327138"/>
              <a:gd name="connsiteX12" fmla="*/ 836617 w 914021"/>
              <a:gd name="connsiteY12" fmla="*/ 207944 h 327138"/>
              <a:gd name="connsiteX13" fmla="*/ 668175 w 914021"/>
              <a:gd name="connsiteY13" fmla="*/ 102066 h 327138"/>
              <a:gd name="connsiteX14" fmla="*/ 283165 w 914021"/>
              <a:gd name="connsiteY14" fmla="*/ 34689 h 327138"/>
              <a:gd name="connsiteX15" fmla="*/ 417918 w 914021"/>
              <a:gd name="connsiteY15" fmla="*/ 44315 h 327138"/>
              <a:gd name="connsiteX16" fmla="*/ 4032 w 914021"/>
              <a:gd name="connsiteY16" fmla="*/ 1001 h 32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4021" h="327138">
                <a:moveTo>
                  <a:pt x="4032" y="1001"/>
                </a:moveTo>
                <a:cubicBezTo>
                  <a:pt x="52960" y="9022"/>
                  <a:pt x="562297" y="78805"/>
                  <a:pt x="711489" y="92441"/>
                </a:cubicBezTo>
                <a:cubicBezTo>
                  <a:pt x="860681" y="106077"/>
                  <a:pt x="904797" y="82816"/>
                  <a:pt x="899182" y="82816"/>
                </a:cubicBezTo>
                <a:cubicBezTo>
                  <a:pt x="893567" y="82816"/>
                  <a:pt x="725125" y="81212"/>
                  <a:pt x="677801" y="92441"/>
                </a:cubicBezTo>
                <a:cubicBezTo>
                  <a:pt x="630477" y="103670"/>
                  <a:pt x="575933" y="145380"/>
                  <a:pt x="615236" y="150193"/>
                </a:cubicBezTo>
                <a:cubicBezTo>
                  <a:pt x="654539" y="155006"/>
                  <a:pt x="903193" y="93244"/>
                  <a:pt x="913620" y="121317"/>
                </a:cubicBezTo>
                <a:cubicBezTo>
                  <a:pt x="924047" y="149390"/>
                  <a:pt x="728334" y="292968"/>
                  <a:pt x="677801" y="318635"/>
                </a:cubicBezTo>
                <a:cubicBezTo>
                  <a:pt x="627268" y="344302"/>
                  <a:pt x="693041" y="306603"/>
                  <a:pt x="610424" y="275321"/>
                </a:cubicBezTo>
                <a:cubicBezTo>
                  <a:pt x="527807" y="244039"/>
                  <a:pt x="173277" y="131744"/>
                  <a:pt x="182100" y="130942"/>
                </a:cubicBezTo>
                <a:cubicBezTo>
                  <a:pt x="190923" y="130140"/>
                  <a:pt x="564704" y="253664"/>
                  <a:pt x="663363" y="270508"/>
                </a:cubicBezTo>
                <a:cubicBezTo>
                  <a:pt x="762022" y="287352"/>
                  <a:pt x="809346" y="240830"/>
                  <a:pt x="774053" y="232007"/>
                </a:cubicBezTo>
                <a:cubicBezTo>
                  <a:pt x="738760" y="223184"/>
                  <a:pt x="441180" y="221580"/>
                  <a:pt x="451607" y="217569"/>
                </a:cubicBezTo>
                <a:cubicBezTo>
                  <a:pt x="462034" y="213558"/>
                  <a:pt x="800522" y="227194"/>
                  <a:pt x="836617" y="207944"/>
                </a:cubicBezTo>
                <a:cubicBezTo>
                  <a:pt x="872712" y="188694"/>
                  <a:pt x="760417" y="130942"/>
                  <a:pt x="668175" y="102066"/>
                </a:cubicBezTo>
                <a:cubicBezTo>
                  <a:pt x="575933" y="73190"/>
                  <a:pt x="324874" y="44314"/>
                  <a:pt x="283165" y="34689"/>
                </a:cubicBezTo>
                <a:cubicBezTo>
                  <a:pt x="241456" y="25064"/>
                  <a:pt x="469253" y="53138"/>
                  <a:pt x="417918" y="44315"/>
                </a:cubicBezTo>
                <a:cubicBezTo>
                  <a:pt x="366583" y="35492"/>
                  <a:pt x="-44896" y="-7020"/>
                  <a:pt x="4032" y="10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500911BF-C3BC-5672-C53A-07F4C3E03640}"/>
              </a:ext>
            </a:extLst>
          </p:cNvPr>
          <p:cNvSpPr/>
          <p:nvPr/>
        </p:nvSpPr>
        <p:spPr>
          <a:xfrm>
            <a:off x="5126450" y="7373248"/>
            <a:ext cx="904100" cy="687910"/>
          </a:xfrm>
          <a:custGeom>
            <a:avLst/>
            <a:gdLst>
              <a:gd name="connsiteX0" fmla="*/ 23066 w 904100"/>
              <a:gd name="connsiteY0" fmla="*/ 9329 h 687910"/>
              <a:gd name="connsiteX1" fmla="*/ 71192 w 904100"/>
              <a:gd name="connsiteY1" fmla="*/ 38205 h 687910"/>
              <a:gd name="connsiteX2" fmla="*/ 841213 w 904100"/>
              <a:gd name="connsiteY2" fmla="*/ 500217 h 687910"/>
              <a:gd name="connsiteX3" fmla="*/ 619832 w 904100"/>
              <a:gd name="connsiteY3" fmla="*/ 423215 h 687910"/>
              <a:gd name="connsiteX4" fmla="*/ 903777 w 904100"/>
              <a:gd name="connsiteY4" fmla="*/ 596470 h 687910"/>
              <a:gd name="connsiteX5" fmla="*/ 552455 w 904100"/>
              <a:gd name="connsiteY5" fmla="*/ 432840 h 687910"/>
              <a:gd name="connsiteX6" fmla="*/ 359950 w 904100"/>
              <a:gd name="connsiteY6" fmla="*/ 360651 h 687910"/>
              <a:gd name="connsiteX7" fmla="*/ 894152 w 904100"/>
              <a:gd name="connsiteY7" fmla="*/ 687910 h 687910"/>
              <a:gd name="connsiteX8" fmla="*/ 379201 w 904100"/>
              <a:gd name="connsiteY8" fmla="*/ 360651 h 687910"/>
              <a:gd name="connsiteX9" fmla="*/ 629457 w 904100"/>
              <a:gd name="connsiteY9" fmla="*/ 399152 h 687910"/>
              <a:gd name="connsiteX10" fmla="*/ 215571 w 904100"/>
              <a:gd name="connsiteY10" fmla="*/ 139270 h 687910"/>
              <a:gd name="connsiteX11" fmla="*/ 504329 w 904100"/>
              <a:gd name="connsiteY11" fmla="*/ 230710 h 687910"/>
              <a:gd name="connsiteX12" fmla="*/ 23066 w 904100"/>
              <a:gd name="connsiteY12" fmla="*/ 9329 h 68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4100" h="687910">
                <a:moveTo>
                  <a:pt x="23066" y="9329"/>
                </a:moveTo>
                <a:cubicBezTo>
                  <a:pt x="-49123" y="-22755"/>
                  <a:pt x="71192" y="38205"/>
                  <a:pt x="71192" y="38205"/>
                </a:cubicBezTo>
                <a:cubicBezTo>
                  <a:pt x="207550" y="120020"/>
                  <a:pt x="749773" y="436049"/>
                  <a:pt x="841213" y="500217"/>
                </a:cubicBezTo>
                <a:cubicBezTo>
                  <a:pt x="932653" y="564385"/>
                  <a:pt x="609405" y="407173"/>
                  <a:pt x="619832" y="423215"/>
                </a:cubicBezTo>
                <a:cubicBezTo>
                  <a:pt x="630259" y="439257"/>
                  <a:pt x="915006" y="594866"/>
                  <a:pt x="903777" y="596470"/>
                </a:cubicBezTo>
                <a:cubicBezTo>
                  <a:pt x="892548" y="598074"/>
                  <a:pt x="643093" y="472143"/>
                  <a:pt x="552455" y="432840"/>
                </a:cubicBezTo>
                <a:cubicBezTo>
                  <a:pt x="461817" y="393537"/>
                  <a:pt x="303001" y="318139"/>
                  <a:pt x="359950" y="360651"/>
                </a:cubicBezTo>
                <a:cubicBezTo>
                  <a:pt x="416899" y="403163"/>
                  <a:pt x="890944" y="687910"/>
                  <a:pt x="894152" y="687910"/>
                </a:cubicBezTo>
                <a:cubicBezTo>
                  <a:pt x="897360" y="687910"/>
                  <a:pt x="423317" y="408777"/>
                  <a:pt x="379201" y="360651"/>
                </a:cubicBezTo>
                <a:cubicBezTo>
                  <a:pt x="335085" y="312525"/>
                  <a:pt x="656729" y="436049"/>
                  <a:pt x="629457" y="399152"/>
                </a:cubicBezTo>
                <a:cubicBezTo>
                  <a:pt x="602185" y="362255"/>
                  <a:pt x="236426" y="167344"/>
                  <a:pt x="215571" y="139270"/>
                </a:cubicBezTo>
                <a:cubicBezTo>
                  <a:pt x="194716" y="111196"/>
                  <a:pt x="530799" y="249159"/>
                  <a:pt x="504329" y="230710"/>
                </a:cubicBezTo>
                <a:cubicBezTo>
                  <a:pt x="477860" y="212262"/>
                  <a:pt x="95255" y="41413"/>
                  <a:pt x="23066" y="93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51DF1D03-A0F7-F6BD-959C-11A0B18A8A78}"/>
              </a:ext>
            </a:extLst>
          </p:cNvPr>
          <p:cNvSpPr/>
          <p:nvPr/>
        </p:nvSpPr>
        <p:spPr>
          <a:xfrm>
            <a:off x="4688807" y="7325968"/>
            <a:ext cx="290981" cy="518727"/>
          </a:xfrm>
          <a:custGeom>
            <a:avLst/>
            <a:gdLst>
              <a:gd name="connsiteX0" fmla="*/ 287454 w 290981"/>
              <a:gd name="connsiteY0" fmla="*/ 8483 h 518727"/>
              <a:gd name="connsiteX1" fmla="*/ 3509 w 290981"/>
              <a:gd name="connsiteY1" fmla="*/ 441619 h 518727"/>
              <a:gd name="connsiteX2" fmla="*/ 123825 w 290981"/>
              <a:gd name="connsiteY2" fmla="*/ 292428 h 518727"/>
              <a:gd name="connsiteX3" fmla="*/ 46822 w 290981"/>
              <a:gd name="connsiteY3" fmla="*/ 518621 h 518727"/>
              <a:gd name="connsiteX4" fmla="*/ 138262 w 290981"/>
              <a:gd name="connsiteY4" fmla="*/ 258739 h 518727"/>
              <a:gd name="connsiteX5" fmla="*/ 253766 w 290981"/>
              <a:gd name="connsiteY5" fmla="*/ 229864 h 518727"/>
              <a:gd name="connsiteX6" fmla="*/ 167138 w 290981"/>
              <a:gd name="connsiteY6" fmla="*/ 162487 h 518727"/>
              <a:gd name="connsiteX7" fmla="*/ 287454 w 290981"/>
              <a:gd name="connsiteY7" fmla="*/ 8483 h 51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81" h="518727">
                <a:moveTo>
                  <a:pt x="287454" y="8483"/>
                </a:moveTo>
                <a:cubicBezTo>
                  <a:pt x="260182" y="55005"/>
                  <a:pt x="30780" y="394295"/>
                  <a:pt x="3509" y="441619"/>
                </a:cubicBezTo>
                <a:cubicBezTo>
                  <a:pt x="-23762" y="488943"/>
                  <a:pt x="116606" y="279594"/>
                  <a:pt x="123825" y="292428"/>
                </a:cubicBezTo>
                <a:cubicBezTo>
                  <a:pt x="131044" y="305262"/>
                  <a:pt x="44416" y="524236"/>
                  <a:pt x="46822" y="518621"/>
                </a:cubicBezTo>
                <a:cubicBezTo>
                  <a:pt x="49228" y="513006"/>
                  <a:pt x="103771" y="306865"/>
                  <a:pt x="138262" y="258739"/>
                </a:cubicBezTo>
                <a:cubicBezTo>
                  <a:pt x="172753" y="210613"/>
                  <a:pt x="248953" y="245906"/>
                  <a:pt x="253766" y="229864"/>
                </a:cubicBezTo>
                <a:cubicBezTo>
                  <a:pt x="258579" y="213822"/>
                  <a:pt x="159117" y="204999"/>
                  <a:pt x="167138" y="162487"/>
                </a:cubicBezTo>
                <a:cubicBezTo>
                  <a:pt x="175159" y="119975"/>
                  <a:pt x="314726" y="-38039"/>
                  <a:pt x="287454" y="84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9EE04D9B-8634-CABE-19B3-B5D02F46BC78}"/>
              </a:ext>
            </a:extLst>
          </p:cNvPr>
          <p:cNvSpPr/>
          <p:nvPr/>
        </p:nvSpPr>
        <p:spPr>
          <a:xfrm>
            <a:off x="5077187" y="7614119"/>
            <a:ext cx="160020" cy="697399"/>
          </a:xfrm>
          <a:custGeom>
            <a:avLst/>
            <a:gdLst>
              <a:gd name="connsiteX0" fmla="*/ 139 w 160020"/>
              <a:gd name="connsiteY0" fmla="*/ 4277 h 697399"/>
              <a:gd name="connsiteX1" fmla="*/ 158956 w 160020"/>
              <a:gd name="connsiteY1" fmla="*/ 692483 h 697399"/>
              <a:gd name="connsiteX2" fmla="*/ 72329 w 160020"/>
              <a:gd name="connsiteY2" fmla="*/ 317098 h 697399"/>
              <a:gd name="connsiteX3" fmla="*/ 130080 w 160020"/>
              <a:gd name="connsiteY3" fmla="*/ 398913 h 697399"/>
              <a:gd name="connsiteX4" fmla="*/ 139 w 160020"/>
              <a:gd name="connsiteY4" fmla="*/ 4277 h 69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" h="697399">
                <a:moveTo>
                  <a:pt x="139" y="4277"/>
                </a:moveTo>
                <a:cubicBezTo>
                  <a:pt x="4952" y="53205"/>
                  <a:pt x="158956" y="692483"/>
                  <a:pt x="158956" y="692483"/>
                </a:cubicBezTo>
                <a:cubicBezTo>
                  <a:pt x="170988" y="744620"/>
                  <a:pt x="77142" y="366026"/>
                  <a:pt x="72329" y="317098"/>
                </a:cubicBezTo>
                <a:cubicBezTo>
                  <a:pt x="67516" y="268170"/>
                  <a:pt x="143716" y="456665"/>
                  <a:pt x="130080" y="398913"/>
                </a:cubicBezTo>
                <a:cubicBezTo>
                  <a:pt x="116444" y="341161"/>
                  <a:pt x="-4674" y="-44651"/>
                  <a:pt x="139" y="42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3ED32EE7-CD7D-A163-72D5-E5F22B85A8AF}"/>
              </a:ext>
            </a:extLst>
          </p:cNvPr>
          <p:cNvSpPr/>
          <p:nvPr/>
        </p:nvSpPr>
        <p:spPr>
          <a:xfrm>
            <a:off x="5083217" y="8293972"/>
            <a:ext cx="441864" cy="134649"/>
          </a:xfrm>
          <a:custGeom>
            <a:avLst/>
            <a:gdLst>
              <a:gd name="connsiteX0" fmla="*/ 8547 w 441864"/>
              <a:gd name="connsiteY0" fmla="*/ 12630 h 134649"/>
              <a:gd name="connsiteX1" fmla="*/ 75924 w 441864"/>
              <a:gd name="connsiteY1" fmla="*/ 3005 h 134649"/>
              <a:gd name="connsiteX2" fmla="*/ 432059 w 441864"/>
              <a:gd name="connsiteY2" fmla="*/ 17443 h 134649"/>
              <a:gd name="connsiteX3" fmla="*/ 345431 w 441864"/>
              <a:gd name="connsiteY3" fmla="*/ 22255 h 134649"/>
              <a:gd name="connsiteX4" fmla="*/ 383932 w 441864"/>
              <a:gd name="connsiteY4" fmla="*/ 132946 h 134649"/>
              <a:gd name="connsiteX5" fmla="*/ 359869 w 441864"/>
              <a:gd name="connsiteY5" fmla="*/ 84820 h 134649"/>
              <a:gd name="connsiteX6" fmla="*/ 157739 w 441864"/>
              <a:gd name="connsiteY6" fmla="*/ 22255 h 134649"/>
              <a:gd name="connsiteX7" fmla="*/ 355057 w 441864"/>
              <a:gd name="connsiteY7" fmla="*/ 65569 h 134649"/>
              <a:gd name="connsiteX8" fmla="*/ 205865 w 441864"/>
              <a:gd name="connsiteY8" fmla="*/ 3005 h 134649"/>
              <a:gd name="connsiteX9" fmla="*/ 8547 w 441864"/>
              <a:gd name="connsiteY9" fmla="*/ 12630 h 13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864" h="134649">
                <a:moveTo>
                  <a:pt x="8547" y="12630"/>
                </a:moveTo>
                <a:cubicBezTo>
                  <a:pt x="-13110" y="12630"/>
                  <a:pt x="5339" y="2203"/>
                  <a:pt x="75924" y="3005"/>
                </a:cubicBezTo>
                <a:cubicBezTo>
                  <a:pt x="146509" y="3807"/>
                  <a:pt x="387141" y="14235"/>
                  <a:pt x="432059" y="17443"/>
                </a:cubicBezTo>
                <a:cubicBezTo>
                  <a:pt x="476977" y="20651"/>
                  <a:pt x="353452" y="3004"/>
                  <a:pt x="345431" y="22255"/>
                </a:cubicBezTo>
                <a:cubicBezTo>
                  <a:pt x="337410" y="41506"/>
                  <a:pt x="381526" y="122519"/>
                  <a:pt x="383932" y="132946"/>
                </a:cubicBezTo>
                <a:cubicBezTo>
                  <a:pt x="386338" y="143373"/>
                  <a:pt x="397568" y="103269"/>
                  <a:pt x="359869" y="84820"/>
                </a:cubicBezTo>
                <a:cubicBezTo>
                  <a:pt x="322170" y="66372"/>
                  <a:pt x="158541" y="25463"/>
                  <a:pt x="157739" y="22255"/>
                </a:cubicBezTo>
                <a:cubicBezTo>
                  <a:pt x="156937" y="19047"/>
                  <a:pt x="347036" y="68777"/>
                  <a:pt x="355057" y="65569"/>
                </a:cubicBezTo>
                <a:cubicBezTo>
                  <a:pt x="363078" y="62361"/>
                  <a:pt x="258002" y="13432"/>
                  <a:pt x="205865" y="3005"/>
                </a:cubicBezTo>
                <a:cubicBezTo>
                  <a:pt x="153728" y="-7422"/>
                  <a:pt x="30204" y="12630"/>
                  <a:pt x="8547" y="126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B2966427-52C4-0770-D77D-7F85AE30B520}"/>
              </a:ext>
            </a:extLst>
          </p:cNvPr>
          <p:cNvSpPr/>
          <p:nvPr/>
        </p:nvSpPr>
        <p:spPr>
          <a:xfrm>
            <a:off x="2693192" y="6392380"/>
            <a:ext cx="1084996" cy="2417178"/>
          </a:xfrm>
          <a:custGeom>
            <a:avLst/>
            <a:gdLst>
              <a:gd name="connsiteX0" fmla="*/ 1079911 w 1084996"/>
              <a:gd name="connsiteY0" fmla="*/ 13233 h 2417178"/>
              <a:gd name="connsiteX1" fmla="*/ 290640 w 1084996"/>
              <a:gd name="connsiteY1" fmla="*/ 1384833 h 2417178"/>
              <a:gd name="connsiteX2" fmla="*/ 386892 w 1084996"/>
              <a:gd name="connsiteY2" fmla="*/ 1259704 h 2417178"/>
              <a:gd name="connsiteX3" fmla="*/ 1882 w 1084996"/>
              <a:gd name="connsiteY3" fmla="*/ 2409923 h 2417178"/>
              <a:gd name="connsiteX4" fmla="*/ 574585 w 1084996"/>
              <a:gd name="connsiteY4" fmla="*/ 624437 h 2417178"/>
              <a:gd name="connsiteX5" fmla="*/ 439831 w 1084996"/>
              <a:gd name="connsiteY5" fmla="*/ 1197140 h 2417178"/>
              <a:gd name="connsiteX6" fmla="*/ 699713 w 1084996"/>
              <a:gd name="connsiteY6" fmla="*/ 576311 h 2417178"/>
              <a:gd name="connsiteX7" fmla="*/ 632336 w 1084996"/>
              <a:gd name="connsiteY7" fmla="*/ 682188 h 2417178"/>
              <a:gd name="connsiteX8" fmla="*/ 1079911 w 1084996"/>
              <a:gd name="connsiteY8" fmla="*/ 13233 h 24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4996" h="2417178">
                <a:moveTo>
                  <a:pt x="1079911" y="13233"/>
                </a:moveTo>
                <a:cubicBezTo>
                  <a:pt x="1022962" y="130340"/>
                  <a:pt x="406143" y="1177088"/>
                  <a:pt x="290640" y="1384833"/>
                </a:cubicBezTo>
                <a:cubicBezTo>
                  <a:pt x="175137" y="1592578"/>
                  <a:pt x="435018" y="1088856"/>
                  <a:pt x="386892" y="1259704"/>
                </a:cubicBezTo>
                <a:cubicBezTo>
                  <a:pt x="338766" y="1430552"/>
                  <a:pt x="-29400" y="2515801"/>
                  <a:pt x="1882" y="2409923"/>
                </a:cubicBezTo>
                <a:cubicBezTo>
                  <a:pt x="33164" y="2304045"/>
                  <a:pt x="501593" y="826568"/>
                  <a:pt x="574585" y="624437"/>
                </a:cubicBezTo>
                <a:cubicBezTo>
                  <a:pt x="647576" y="422307"/>
                  <a:pt x="418976" y="1205161"/>
                  <a:pt x="439831" y="1197140"/>
                </a:cubicBezTo>
                <a:cubicBezTo>
                  <a:pt x="460686" y="1189119"/>
                  <a:pt x="667629" y="662136"/>
                  <a:pt x="699713" y="576311"/>
                </a:cubicBezTo>
                <a:cubicBezTo>
                  <a:pt x="731797" y="490486"/>
                  <a:pt x="566563" y="772024"/>
                  <a:pt x="632336" y="682188"/>
                </a:cubicBezTo>
                <a:cubicBezTo>
                  <a:pt x="698109" y="592352"/>
                  <a:pt x="1136860" y="-103874"/>
                  <a:pt x="1079911" y="13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C6368A5D-9D63-E150-47A9-4D07312AD494}"/>
              </a:ext>
            </a:extLst>
          </p:cNvPr>
          <p:cNvSpPr/>
          <p:nvPr/>
        </p:nvSpPr>
        <p:spPr>
          <a:xfrm>
            <a:off x="4094863" y="7331100"/>
            <a:ext cx="780410" cy="653404"/>
          </a:xfrm>
          <a:custGeom>
            <a:avLst/>
            <a:gdLst>
              <a:gd name="connsiteX0" fmla="*/ 686 w 780410"/>
              <a:gd name="connsiteY0" fmla="*/ 3351 h 653404"/>
              <a:gd name="connsiteX1" fmla="*/ 327945 w 780410"/>
              <a:gd name="connsiteY1" fmla="*/ 633805 h 653404"/>
              <a:gd name="connsiteX2" fmla="*/ 284632 w 780410"/>
              <a:gd name="connsiteY2" fmla="*/ 484614 h 653404"/>
              <a:gd name="connsiteX3" fmla="*/ 491575 w 780410"/>
              <a:gd name="connsiteY3" fmla="*/ 393174 h 653404"/>
              <a:gd name="connsiteX4" fmla="*/ 448261 w 780410"/>
              <a:gd name="connsiteY4" fmla="*/ 364298 h 653404"/>
              <a:gd name="connsiteX5" fmla="*/ 780333 w 780410"/>
              <a:gd name="connsiteY5" fmla="*/ 8163 h 653404"/>
              <a:gd name="connsiteX6" fmla="*/ 477137 w 780410"/>
              <a:gd name="connsiteY6" fmla="*/ 359485 h 653404"/>
              <a:gd name="connsiteX7" fmla="*/ 260569 w 780410"/>
              <a:gd name="connsiteY7" fmla="*/ 94791 h 653404"/>
              <a:gd name="connsiteX8" fmla="*/ 429011 w 780410"/>
              <a:gd name="connsiteY8" fmla="*/ 373923 h 653404"/>
              <a:gd name="connsiteX9" fmla="*/ 246131 w 780410"/>
              <a:gd name="connsiteY9" fmla="*/ 383548 h 653404"/>
              <a:gd name="connsiteX10" fmla="*/ 686 w 780410"/>
              <a:gd name="connsiteY10" fmla="*/ 3351 h 6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0410" h="653404">
                <a:moveTo>
                  <a:pt x="686" y="3351"/>
                </a:moveTo>
                <a:cubicBezTo>
                  <a:pt x="14322" y="45060"/>
                  <a:pt x="280621" y="553595"/>
                  <a:pt x="327945" y="633805"/>
                </a:cubicBezTo>
                <a:cubicBezTo>
                  <a:pt x="375269" y="714015"/>
                  <a:pt x="257360" y="524719"/>
                  <a:pt x="284632" y="484614"/>
                </a:cubicBezTo>
                <a:cubicBezTo>
                  <a:pt x="311904" y="444509"/>
                  <a:pt x="464304" y="413227"/>
                  <a:pt x="491575" y="393174"/>
                </a:cubicBezTo>
                <a:cubicBezTo>
                  <a:pt x="518847" y="373121"/>
                  <a:pt x="400135" y="428466"/>
                  <a:pt x="448261" y="364298"/>
                </a:cubicBezTo>
                <a:cubicBezTo>
                  <a:pt x="496387" y="300130"/>
                  <a:pt x="775520" y="8965"/>
                  <a:pt x="780333" y="8163"/>
                </a:cubicBezTo>
                <a:cubicBezTo>
                  <a:pt x="785146" y="7361"/>
                  <a:pt x="563764" y="345047"/>
                  <a:pt x="477137" y="359485"/>
                </a:cubicBezTo>
                <a:cubicBezTo>
                  <a:pt x="390510" y="373923"/>
                  <a:pt x="268590" y="92385"/>
                  <a:pt x="260569" y="94791"/>
                </a:cubicBezTo>
                <a:cubicBezTo>
                  <a:pt x="252548" y="97197"/>
                  <a:pt x="431417" y="325797"/>
                  <a:pt x="429011" y="373923"/>
                </a:cubicBezTo>
                <a:cubicBezTo>
                  <a:pt x="426605" y="422049"/>
                  <a:pt x="311904" y="445310"/>
                  <a:pt x="246131" y="383548"/>
                </a:cubicBezTo>
                <a:cubicBezTo>
                  <a:pt x="180358" y="321786"/>
                  <a:pt x="-12950" y="-38358"/>
                  <a:pt x="686" y="33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6E0FF0E7-A371-5043-3E89-42CDB8AFFA23}"/>
              </a:ext>
            </a:extLst>
          </p:cNvPr>
          <p:cNvSpPr/>
          <p:nvPr/>
        </p:nvSpPr>
        <p:spPr>
          <a:xfrm>
            <a:off x="5921969" y="6404161"/>
            <a:ext cx="307854" cy="1569804"/>
          </a:xfrm>
          <a:custGeom>
            <a:avLst/>
            <a:gdLst>
              <a:gd name="connsiteX0" fmla="*/ 285543 w 307854"/>
              <a:gd name="connsiteY0" fmla="*/ 11507 h 1569804"/>
              <a:gd name="connsiteX1" fmla="*/ 3046 w 307854"/>
              <a:gd name="connsiteY1" fmla="*/ 1134063 h 1569804"/>
              <a:gd name="connsiteX2" fmla="*/ 136860 w 307854"/>
              <a:gd name="connsiteY2" fmla="*/ 792093 h 1569804"/>
              <a:gd name="connsiteX3" fmla="*/ 151729 w 307854"/>
              <a:gd name="connsiteY3" fmla="*/ 1565244 h 1569804"/>
              <a:gd name="connsiteX4" fmla="*/ 307846 w 307854"/>
              <a:gd name="connsiteY4" fmla="*/ 368346 h 1569804"/>
              <a:gd name="connsiteX5" fmla="*/ 159163 w 307854"/>
              <a:gd name="connsiteY5" fmla="*/ 1104327 h 1569804"/>
              <a:gd name="connsiteX6" fmla="*/ 181465 w 307854"/>
              <a:gd name="connsiteY6" fmla="*/ 583937 h 1569804"/>
              <a:gd name="connsiteX7" fmla="*/ 285543 w 307854"/>
              <a:gd name="connsiteY7" fmla="*/ 11507 h 156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854" h="1569804">
                <a:moveTo>
                  <a:pt x="285543" y="11507"/>
                </a:moveTo>
                <a:cubicBezTo>
                  <a:pt x="255807" y="103195"/>
                  <a:pt x="27826" y="1003965"/>
                  <a:pt x="3046" y="1134063"/>
                </a:cubicBezTo>
                <a:cubicBezTo>
                  <a:pt x="-21735" y="1264161"/>
                  <a:pt x="112080" y="720230"/>
                  <a:pt x="136860" y="792093"/>
                </a:cubicBezTo>
                <a:cubicBezTo>
                  <a:pt x="161640" y="863956"/>
                  <a:pt x="123231" y="1635868"/>
                  <a:pt x="151729" y="1565244"/>
                </a:cubicBezTo>
                <a:cubicBezTo>
                  <a:pt x="180227" y="1494620"/>
                  <a:pt x="306607" y="445165"/>
                  <a:pt x="307846" y="368346"/>
                </a:cubicBezTo>
                <a:cubicBezTo>
                  <a:pt x="309085" y="291527"/>
                  <a:pt x="180226" y="1068395"/>
                  <a:pt x="159163" y="1104327"/>
                </a:cubicBezTo>
                <a:cubicBezTo>
                  <a:pt x="138100" y="1140259"/>
                  <a:pt x="155446" y="767313"/>
                  <a:pt x="181465" y="583937"/>
                </a:cubicBezTo>
                <a:cubicBezTo>
                  <a:pt x="207484" y="400561"/>
                  <a:pt x="315279" y="-80181"/>
                  <a:pt x="285543" y="115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73942296-844E-F3B6-4E93-F06B240828F1}"/>
              </a:ext>
            </a:extLst>
          </p:cNvPr>
          <p:cNvSpPr/>
          <p:nvPr/>
        </p:nvSpPr>
        <p:spPr>
          <a:xfrm>
            <a:off x="6058829" y="7767201"/>
            <a:ext cx="45091" cy="1262613"/>
          </a:xfrm>
          <a:custGeom>
            <a:avLst/>
            <a:gdLst>
              <a:gd name="connsiteX0" fmla="*/ 44605 w 45091"/>
              <a:gd name="connsiteY0" fmla="*/ 31219 h 1262613"/>
              <a:gd name="connsiteX1" fmla="*/ 22303 w 45091"/>
              <a:gd name="connsiteY1" fmla="*/ 1257853 h 1262613"/>
              <a:gd name="connsiteX2" fmla="*/ 0 w 45091"/>
              <a:gd name="connsiteY2" fmla="*/ 440097 h 1262613"/>
              <a:gd name="connsiteX3" fmla="*/ 44605 w 45091"/>
              <a:gd name="connsiteY3" fmla="*/ 31219 h 126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91" h="1262613">
                <a:moveTo>
                  <a:pt x="44605" y="31219"/>
                </a:moveTo>
                <a:cubicBezTo>
                  <a:pt x="48322" y="167512"/>
                  <a:pt x="29737" y="1189707"/>
                  <a:pt x="22303" y="1257853"/>
                </a:cubicBezTo>
                <a:cubicBezTo>
                  <a:pt x="14869" y="1325999"/>
                  <a:pt x="0" y="643297"/>
                  <a:pt x="0" y="440097"/>
                </a:cubicBezTo>
                <a:cubicBezTo>
                  <a:pt x="0" y="236897"/>
                  <a:pt x="40888" y="-105074"/>
                  <a:pt x="44605" y="312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94B286EA-85A8-B036-A724-AD262E84A98F}"/>
              </a:ext>
            </a:extLst>
          </p:cNvPr>
          <p:cNvSpPr/>
          <p:nvPr/>
        </p:nvSpPr>
        <p:spPr>
          <a:xfrm>
            <a:off x="6143491" y="6721178"/>
            <a:ext cx="489832" cy="2170307"/>
          </a:xfrm>
          <a:custGeom>
            <a:avLst/>
            <a:gdLst>
              <a:gd name="connsiteX0" fmla="*/ 489069 w 489832"/>
              <a:gd name="connsiteY0" fmla="*/ 4087 h 2170307"/>
              <a:gd name="connsiteX1" fmla="*/ 118253 w 489832"/>
              <a:gd name="connsiteY1" fmla="*/ 888990 h 2170307"/>
              <a:gd name="connsiteX2" fmla="*/ 130894 w 489832"/>
              <a:gd name="connsiteY2" fmla="*/ 872134 h 2170307"/>
              <a:gd name="connsiteX3" fmla="*/ 55045 w 489832"/>
              <a:gd name="connsiteY3" fmla="*/ 1175530 h 2170307"/>
              <a:gd name="connsiteX4" fmla="*/ 88756 w 489832"/>
              <a:gd name="connsiteY4" fmla="*/ 1116536 h 2170307"/>
              <a:gd name="connsiteX5" fmla="*/ 266 w 489832"/>
              <a:gd name="connsiteY5" fmla="*/ 2169993 h 2170307"/>
              <a:gd name="connsiteX6" fmla="*/ 122467 w 489832"/>
              <a:gd name="connsiteY6" fmla="*/ 998549 h 2170307"/>
              <a:gd name="connsiteX7" fmla="*/ 46618 w 489832"/>
              <a:gd name="connsiteY7" fmla="*/ 1242951 h 2170307"/>
              <a:gd name="connsiteX8" fmla="*/ 206743 w 489832"/>
              <a:gd name="connsiteY8" fmla="*/ 505532 h 2170307"/>
              <a:gd name="connsiteX9" fmla="*/ 97184 w 489832"/>
              <a:gd name="connsiteY9" fmla="*/ 817355 h 2170307"/>
              <a:gd name="connsiteX10" fmla="*/ 362655 w 489832"/>
              <a:gd name="connsiteY10" fmla="*/ 197922 h 2170307"/>
              <a:gd name="connsiteX11" fmla="*/ 219385 w 489832"/>
              <a:gd name="connsiteY11" fmla="*/ 543456 h 2170307"/>
              <a:gd name="connsiteX12" fmla="*/ 489069 w 489832"/>
              <a:gd name="connsiteY12" fmla="*/ 4087 h 217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9832" h="2170307">
                <a:moveTo>
                  <a:pt x="489069" y="4087"/>
                </a:moveTo>
                <a:cubicBezTo>
                  <a:pt x="472214" y="61676"/>
                  <a:pt x="118253" y="888990"/>
                  <a:pt x="118253" y="888990"/>
                </a:cubicBezTo>
                <a:cubicBezTo>
                  <a:pt x="58557" y="1033665"/>
                  <a:pt x="141429" y="824377"/>
                  <a:pt x="130894" y="872134"/>
                </a:cubicBezTo>
                <a:cubicBezTo>
                  <a:pt x="120359" y="919891"/>
                  <a:pt x="62068" y="1134796"/>
                  <a:pt x="55045" y="1175530"/>
                </a:cubicBezTo>
                <a:cubicBezTo>
                  <a:pt x="48022" y="1216264"/>
                  <a:pt x="97886" y="950792"/>
                  <a:pt x="88756" y="1116536"/>
                </a:cubicBezTo>
                <a:cubicBezTo>
                  <a:pt x="79626" y="1282280"/>
                  <a:pt x="-5352" y="2189657"/>
                  <a:pt x="266" y="2169993"/>
                </a:cubicBezTo>
                <a:cubicBezTo>
                  <a:pt x="5884" y="2150329"/>
                  <a:pt x="114742" y="1153056"/>
                  <a:pt x="122467" y="998549"/>
                </a:cubicBezTo>
                <a:cubicBezTo>
                  <a:pt x="130192" y="844042"/>
                  <a:pt x="32572" y="1325120"/>
                  <a:pt x="46618" y="1242951"/>
                </a:cubicBezTo>
                <a:cubicBezTo>
                  <a:pt x="60664" y="1160782"/>
                  <a:pt x="198315" y="576465"/>
                  <a:pt x="206743" y="505532"/>
                </a:cubicBezTo>
                <a:cubicBezTo>
                  <a:pt x="215171" y="434599"/>
                  <a:pt x="71199" y="868623"/>
                  <a:pt x="97184" y="817355"/>
                </a:cubicBezTo>
                <a:cubicBezTo>
                  <a:pt x="123169" y="766087"/>
                  <a:pt x="342288" y="243572"/>
                  <a:pt x="362655" y="197922"/>
                </a:cubicBezTo>
                <a:cubicBezTo>
                  <a:pt x="383022" y="152272"/>
                  <a:pt x="200423" y="570846"/>
                  <a:pt x="219385" y="543456"/>
                </a:cubicBezTo>
                <a:cubicBezTo>
                  <a:pt x="238347" y="516066"/>
                  <a:pt x="505924" y="-53502"/>
                  <a:pt x="489069" y="40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ED8076E4-2901-FF1C-EEFB-B0CB900DF1A5}"/>
              </a:ext>
            </a:extLst>
          </p:cNvPr>
          <p:cNvSpPr/>
          <p:nvPr/>
        </p:nvSpPr>
        <p:spPr>
          <a:xfrm>
            <a:off x="6791273" y="6716013"/>
            <a:ext cx="250073" cy="2264404"/>
          </a:xfrm>
          <a:custGeom>
            <a:avLst/>
            <a:gdLst>
              <a:gd name="connsiteX0" fmla="*/ 22482 w 250073"/>
              <a:gd name="connsiteY0" fmla="*/ 93528 h 2264404"/>
              <a:gd name="connsiteX1" fmla="*/ 250028 w 250073"/>
              <a:gd name="connsiteY1" fmla="*/ 2263648 h 2264404"/>
              <a:gd name="connsiteX2" fmla="*/ 1413 w 250073"/>
              <a:gd name="connsiteY2" fmla="*/ 354785 h 2264404"/>
              <a:gd name="connsiteX3" fmla="*/ 144683 w 250073"/>
              <a:gd name="connsiteY3" fmla="*/ 1644216 h 2264404"/>
              <a:gd name="connsiteX4" fmla="*/ 56192 w 250073"/>
              <a:gd name="connsiteY4" fmla="*/ 514911 h 2264404"/>
              <a:gd name="connsiteX5" fmla="*/ 22482 w 250073"/>
              <a:gd name="connsiteY5" fmla="*/ 93528 h 226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073" h="2264404">
                <a:moveTo>
                  <a:pt x="22482" y="93528"/>
                </a:moveTo>
                <a:cubicBezTo>
                  <a:pt x="54788" y="384984"/>
                  <a:pt x="253540" y="2220105"/>
                  <a:pt x="250028" y="2263648"/>
                </a:cubicBezTo>
                <a:cubicBezTo>
                  <a:pt x="246516" y="2307191"/>
                  <a:pt x="18971" y="458024"/>
                  <a:pt x="1413" y="354785"/>
                </a:cubicBezTo>
                <a:cubicBezTo>
                  <a:pt x="-16145" y="251546"/>
                  <a:pt x="135553" y="1617528"/>
                  <a:pt x="144683" y="1644216"/>
                </a:cubicBezTo>
                <a:cubicBezTo>
                  <a:pt x="153813" y="1670904"/>
                  <a:pt x="75154" y="767741"/>
                  <a:pt x="56192" y="514911"/>
                </a:cubicBezTo>
                <a:cubicBezTo>
                  <a:pt x="37230" y="262082"/>
                  <a:pt x="-9824" y="-197928"/>
                  <a:pt x="22482" y="935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CBB468D2-F564-7C10-0111-BAE6C0A9B734}"/>
              </a:ext>
            </a:extLst>
          </p:cNvPr>
          <p:cNvSpPr/>
          <p:nvPr/>
        </p:nvSpPr>
        <p:spPr>
          <a:xfrm>
            <a:off x="6329125" y="6849088"/>
            <a:ext cx="354930" cy="1612711"/>
          </a:xfrm>
          <a:custGeom>
            <a:avLst/>
            <a:gdLst>
              <a:gd name="connsiteX0" fmla="*/ 354001 w 354930"/>
              <a:gd name="connsiteY0" fmla="*/ 2591 h 1612711"/>
              <a:gd name="connsiteX1" fmla="*/ 118027 w 354930"/>
              <a:gd name="connsiteY1" fmla="*/ 1152965 h 1612711"/>
              <a:gd name="connsiteX2" fmla="*/ 105386 w 354930"/>
              <a:gd name="connsiteY2" fmla="*/ 997054 h 1612711"/>
              <a:gd name="connsiteX3" fmla="*/ 96958 w 354930"/>
              <a:gd name="connsiteY3" fmla="*/ 1612272 h 1612711"/>
              <a:gd name="connsiteX4" fmla="*/ 40 w 354930"/>
              <a:gd name="connsiteY4" fmla="*/ 887494 h 1612711"/>
              <a:gd name="connsiteX5" fmla="*/ 109599 w 354930"/>
              <a:gd name="connsiteY5" fmla="*/ 1321518 h 1612711"/>
              <a:gd name="connsiteX6" fmla="*/ 248656 w 354930"/>
              <a:gd name="connsiteY6" fmla="*/ 280704 h 1612711"/>
              <a:gd name="connsiteX7" fmla="*/ 202304 w 354930"/>
              <a:gd name="connsiteY7" fmla="*/ 824287 h 1612711"/>
              <a:gd name="connsiteX8" fmla="*/ 354001 w 354930"/>
              <a:gd name="connsiteY8" fmla="*/ 2591 h 161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930" h="1612711">
                <a:moveTo>
                  <a:pt x="354001" y="2591"/>
                </a:moveTo>
                <a:cubicBezTo>
                  <a:pt x="339955" y="57371"/>
                  <a:pt x="159463" y="987221"/>
                  <a:pt x="118027" y="1152965"/>
                </a:cubicBezTo>
                <a:cubicBezTo>
                  <a:pt x="76591" y="1318709"/>
                  <a:pt x="108897" y="920503"/>
                  <a:pt x="105386" y="997054"/>
                </a:cubicBezTo>
                <a:cubicBezTo>
                  <a:pt x="101875" y="1073605"/>
                  <a:pt x="114516" y="1630532"/>
                  <a:pt x="96958" y="1612272"/>
                </a:cubicBezTo>
                <a:cubicBezTo>
                  <a:pt x="79400" y="1594012"/>
                  <a:pt x="-2067" y="935953"/>
                  <a:pt x="40" y="887494"/>
                </a:cubicBezTo>
                <a:cubicBezTo>
                  <a:pt x="2147" y="839035"/>
                  <a:pt x="68163" y="1422650"/>
                  <a:pt x="109599" y="1321518"/>
                </a:cubicBezTo>
                <a:cubicBezTo>
                  <a:pt x="151035" y="1220386"/>
                  <a:pt x="233205" y="363576"/>
                  <a:pt x="248656" y="280704"/>
                </a:cubicBezTo>
                <a:cubicBezTo>
                  <a:pt x="264107" y="197832"/>
                  <a:pt x="186151" y="869234"/>
                  <a:pt x="202304" y="824287"/>
                </a:cubicBezTo>
                <a:cubicBezTo>
                  <a:pt x="218457" y="779340"/>
                  <a:pt x="368047" y="-52189"/>
                  <a:pt x="354001" y="25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8D5F6435-6150-3986-CBBF-E0C659823AD7}"/>
              </a:ext>
            </a:extLst>
          </p:cNvPr>
          <p:cNvSpPr/>
          <p:nvPr/>
        </p:nvSpPr>
        <p:spPr>
          <a:xfrm>
            <a:off x="6712922" y="6720697"/>
            <a:ext cx="172742" cy="2027225"/>
          </a:xfrm>
          <a:custGeom>
            <a:avLst/>
            <a:gdLst>
              <a:gd name="connsiteX0" fmla="*/ 12343 w 172742"/>
              <a:gd name="connsiteY0" fmla="*/ 122555 h 2027225"/>
              <a:gd name="connsiteX1" fmla="*/ 172468 w 172742"/>
              <a:gd name="connsiteY1" fmla="*/ 2022990 h 2027225"/>
              <a:gd name="connsiteX2" fmla="*/ 50267 w 172742"/>
              <a:gd name="connsiteY2" fmla="*/ 619786 h 2027225"/>
              <a:gd name="connsiteX3" fmla="*/ 29198 w 172742"/>
              <a:gd name="connsiteY3" fmla="*/ 46706 h 2027225"/>
              <a:gd name="connsiteX4" fmla="*/ 12343 w 172742"/>
              <a:gd name="connsiteY4" fmla="*/ 173121 h 2027225"/>
              <a:gd name="connsiteX5" fmla="*/ 12343 w 172742"/>
              <a:gd name="connsiteY5" fmla="*/ 122555 h 202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742" h="2027225">
                <a:moveTo>
                  <a:pt x="12343" y="122555"/>
                </a:moveTo>
                <a:cubicBezTo>
                  <a:pt x="39031" y="430867"/>
                  <a:pt x="166147" y="1940118"/>
                  <a:pt x="172468" y="2022990"/>
                </a:cubicBezTo>
                <a:cubicBezTo>
                  <a:pt x="178789" y="2105862"/>
                  <a:pt x="74145" y="949167"/>
                  <a:pt x="50267" y="619786"/>
                </a:cubicBezTo>
                <a:cubicBezTo>
                  <a:pt x="26389" y="290405"/>
                  <a:pt x="35519" y="121150"/>
                  <a:pt x="29198" y="46706"/>
                </a:cubicBezTo>
                <a:cubicBezTo>
                  <a:pt x="22877" y="-27738"/>
                  <a:pt x="14450" y="159777"/>
                  <a:pt x="12343" y="173121"/>
                </a:cubicBezTo>
                <a:cubicBezTo>
                  <a:pt x="10236" y="186465"/>
                  <a:pt x="-14345" y="-185757"/>
                  <a:pt x="12343" y="1225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C9082D05-ED4E-F3CD-BC54-CB2D49F38DBD}"/>
              </a:ext>
            </a:extLst>
          </p:cNvPr>
          <p:cNvSpPr/>
          <p:nvPr/>
        </p:nvSpPr>
        <p:spPr>
          <a:xfrm>
            <a:off x="1511721" y="6948800"/>
            <a:ext cx="339999" cy="412797"/>
          </a:xfrm>
          <a:custGeom>
            <a:avLst/>
            <a:gdLst>
              <a:gd name="connsiteX0" fmla="*/ 339304 w 339999"/>
              <a:gd name="connsiteY0" fmla="*/ 1275 h 412797"/>
              <a:gd name="connsiteX1" fmla="*/ 9104 w 339999"/>
              <a:gd name="connsiteY1" fmla="*/ 401325 h 412797"/>
              <a:gd name="connsiteX2" fmla="*/ 85304 w 339999"/>
              <a:gd name="connsiteY2" fmla="*/ 312425 h 412797"/>
              <a:gd name="connsiteX3" fmla="*/ 5929 w 339999"/>
              <a:gd name="connsiteY3" fmla="*/ 401325 h 412797"/>
              <a:gd name="connsiteX4" fmla="*/ 132929 w 339999"/>
              <a:gd name="connsiteY4" fmla="*/ 207650 h 412797"/>
              <a:gd name="connsiteX5" fmla="*/ 98004 w 339999"/>
              <a:gd name="connsiteY5" fmla="*/ 271150 h 412797"/>
              <a:gd name="connsiteX6" fmla="*/ 339304 w 339999"/>
              <a:gd name="connsiteY6" fmla="*/ 1275 h 41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999" h="412797">
                <a:moveTo>
                  <a:pt x="339304" y="1275"/>
                </a:moveTo>
                <a:cubicBezTo>
                  <a:pt x="324487" y="22971"/>
                  <a:pt x="51437" y="349467"/>
                  <a:pt x="9104" y="401325"/>
                </a:cubicBezTo>
                <a:cubicBezTo>
                  <a:pt x="-33229" y="453183"/>
                  <a:pt x="85833" y="312425"/>
                  <a:pt x="85304" y="312425"/>
                </a:cubicBezTo>
                <a:cubicBezTo>
                  <a:pt x="84775" y="312425"/>
                  <a:pt x="-2008" y="418787"/>
                  <a:pt x="5929" y="401325"/>
                </a:cubicBezTo>
                <a:cubicBezTo>
                  <a:pt x="13866" y="383863"/>
                  <a:pt x="117583" y="229346"/>
                  <a:pt x="132929" y="207650"/>
                </a:cubicBezTo>
                <a:cubicBezTo>
                  <a:pt x="148275" y="185954"/>
                  <a:pt x="68371" y="300783"/>
                  <a:pt x="98004" y="271150"/>
                </a:cubicBezTo>
                <a:cubicBezTo>
                  <a:pt x="127637" y="241517"/>
                  <a:pt x="354121" y="-20421"/>
                  <a:pt x="339304" y="12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1C347780-357A-BB7C-F709-2F4CE47FD697}"/>
              </a:ext>
            </a:extLst>
          </p:cNvPr>
          <p:cNvSpPr/>
          <p:nvPr/>
        </p:nvSpPr>
        <p:spPr>
          <a:xfrm>
            <a:off x="1140789" y="7278774"/>
            <a:ext cx="397260" cy="547533"/>
          </a:xfrm>
          <a:custGeom>
            <a:avLst/>
            <a:gdLst>
              <a:gd name="connsiteX0" fmla="*/ 392736 w 397260"/>
              <a:gd name="connsiteY0" fmla="*/ 4676 h 547533"/>
              <a:gd name="connsiteX1" fmla="*/ 59361 w 397260"/>
              <a:gd name="connsiteY1" fmla="*/ 430126 h 547533"/>
              <a:gd name="connsiteX2" fmla="*/ 141911 w 397260"/>
              <a:gd name="connsiteY2" fmla="*/ 363451 h 547533"/>
              <a:gd name="connsiteX3" fmla="*/ 2211 w 397260"/>
              <a:gd name="connsiteY3" fmla="*/ 544426 h 547533"/>
              <a:gd name="connsiteX4" fmla="*/ 275261 w 397260"/>
              <a:gd name="connsiteY4" fmla="*/ 185651 h 547533"/>
              <a:gd name="connsiteX5" fmla="*/ 253036 w 397260"/>
              <a:gd name="connsiteY5" fmla="*/ 201526 h 547533"/>
              <a:gd name="connsiteX6" fmla="*/ 392736 w 397260"/>
              <a:gd name="connsiteY6" fmla="*/ 4676 h 54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260" h="547533">
                <a:moveTo>
                  <a:pt x="392736" y="4676"/>
                </a:moveTo>
                <a:cubicBezTo>
                  <a:pt x="360457" y="42776"/>
                  <a:pt x="101165" y="370330"/>
                  <a:pt x="59361" y="430126"/>
                </a:cubicBezTo>
                <a:cubicBezTo>
                  <a:pt x="17557" y="489922"/>
                  <a:pt x="151436" y="344401"/>
                  <a:pt x="141911" y="363451"/>
                </a:cubicBezTo>
                <a:cubicBezTo>
                  <a:pt x="132386" y="382501"/>
                  <a:pt x="-20014" y="574059"/>
                  <a:pt x="2211" y="544426"/>
                </a:cubicBezTo>
                <a:cubicBezTo>
                  <a:pt x="24436" y="514793"/>
                  <a:pt x="233457" y="242801"/>
                  <a:pt x="275261" y="185651"/>
                </a:cubicBezTo>
                <a:cubicBezTo>
                  <a:pt x="317065" y="128501"/>
                  <a:pt x="231340" y="230101"/>
                  <a:pt x="253036" y="201526"/>
                </a:cubicBezTo>
                <a:cubicBezTo>
                  <a:pt x="274732" y="172951"/>
                  <a:pt x="425015" y="-33424"/>
                  <a:pt x="392736" y="46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2E4C9A86-3516-CF29-E1B5-4E7A647C4F8E}"/>
              </a:ext>
            </a:extLst>
          </p:cNvPr>
          <p:cNvSpPr/>
          <p:nvPr/>
        </p:nvSpPr>
        <p:spPr>
          <a:xfrm>
            <a:off x="532643" y="7638879"/>
            <a:ext cx="746891" cy="1329478"/>
          </a:xfrm>
          <a:custGeom>
            <a:avLst/>
            <a:gdLst>
              <a:gd name="connsiteX0" fmla="*/ 746882 w 746891"/>
              <a:gd name="connsiteY0" fmla="*/ 171 h 1329478"/>
              <a:gd name="connsiteX1" fmla="*/ 508757 w 746891"/>
              <a:gd name="connsiteY1" fmla="*/ 393871 h 1329478"/>
              <a:gd name="connsiteX2" fmla="*/ 537332 w 746891"/>
              <a:gd name="connsiteY2" fmla="*/ 358946 h 1329478"/>
              <a:gd name="connsiteX3" fmla="*/ 353182 w 746891"/>
              <a:gd name="connsiteY3" fmla="*/ 711371 h 1329478"/>
              <a:gd name="connsiteX4" fmla="*/ 391282 w 746891"/>
              <a:gd name="connsiteY4" fmla="*/ 651046 h 1329478"/>
              <a:gd name="connsiteX5" fmla="*/ 200782 w 746891"/>
              <a:gd name="connsiteY5" fmla="*/ 927271 h 1329478"/>
              <a:gd name="connsiteX6" fmla="*/ 235707 w 746891"/>
              <a:gd name="connsiteY6" fmla="*/ 895521 h 1329478"/>
              <a:gd name="connsiteX7" fmla="*/ 3932 w 746891"/>
              <a:gd name="connsiteY7" fmla="*/ 1324146 h 1329478"/>
              <a:gd name="connsiteX8" fmla="*/ 457957 w 746891"/>
              <a:gd name="connsiteY8" fmla="*/ 552621 h 1329478"/>
              <a:gd name="connsiteX9" fmla="*/ 429382 w 746891"/>
              <a:gd name="connsiteY9" fmla="*/ 612946 h 1329478"/>
              <a:gd name="connsiteX10" fmla="*/ 553207 w 746891"/>
              <a:gd name="connsiteY10" fmla="*/ 282746 h 1329478"/>
              <a:gd name="connsiteX11" fmla="*/ 518282 w 746891"/>
              <a:gd name="connsiteY11" fmla="*/ 343071 h 1329478"/>
              <a:gd name="connsiteX12" fmla="*/ 746882 w 746891"/>
              <a:gd name="connsiteY12" fmla="*/ 171 h 132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6891" h="1329478">
                <a:moveTo>
                  <a:pt x="746882" y="171"/>
                </a:moveTo>
                <a:cubicBezTo>
                  <a:pt x="745295" y="8638"/>
                  <a:pt x="543682" y="334075"/>
                  <a:pt x="508757" y="393871"/>
                </a:cubicBezTo>
                <a:cubicBezTo>
                  <a:pt x="473832" y="453667"/>
                  <a:pt x="563261" y="306029"/>
                  <a:pt x="537332" y="358946"/>
                </a:cubicBezTo>
                <a:cubicBezTo>
                  <a:pt x="511403" y="411863"/>
                  <a:pt x="377524" y="662688"/>
                  <a:pt x="353182" y="711371"/>
                </a:cubicBezTo>
                <a:cubicBezTo>
                  <a:pt x="328840" y="760054"/>
                  <a:pt x="416682" y="615063"/>
                  <a:pt x="391282" y="651046"/>
                </a:cubicBezTo>
                <a:cubicBezTo>
                  <a:pt x="365882" y="687029"/>
                  <a:pt x="226711" y="886525"/>
                  <a:pt x="200782" y="927271"/>
                </a:cubicBezTo>
                <a:cubicBezTo>
                  <a:pt x="174853" y="968017"/>
                  <a:pt x="268515" y="829375"/>
                  <a:pt x="235707" y="895521"/>
                </a:cubicBezTo>
                <a:cubicBezTo>
                  <a:pt x="202899" y="961667"/>
                  <a:pt x="-33110" y="1381296"/>
                  <a:pt x="3932" y="1324146"/>
                </a:cubicBezTo>
                <a:cubicBezTo>
                  <a:pt x="40974" y="1266996"/>
                  <a:pt x="387049" y="671154"/>
                  <a:pt x="457957" y="552621"/>
                </a:cubicBezTo>
                <a:cubicBezTo>
                  <a:pt x="528865" y="434088"/>
                  <a:pt x="413507" y="657925"/>
                  <a:pt x="429382" y="612946"/>
                </a:cubicBezTo>
                <a:cubicBezTo>
                  <a:pt x="445257" y="567967"/>
                  <a:pt x="538390" y="327725"/>
                  <a:pt x="553207" y="282746"/>
                </a:cubicBezTo>
                <a:cubicBezTo>
                  <a:pt x="568024" y="237767"/>
                  <a:pt x="489178" y="385933"/>
                  <a:pt x="518282" y="343071"/>
                </a:cubicBezTo>
                <a:cubicBezTo>
                  <a:pt x="547386" y="300209"/>
                  <a:pt x="748469" y="-8296"/>
                  <a:pt x="746882" y="1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05A394A3-CDEF-22BE-D87D-68BE84AF4C17}"/>
              </a:ext>
            </a:extLst>
          </p:cNvPr>
          <p:cNvSpPr/>
          <p:nvPr/>
        </p:nvSpPr>
        <p:spPr>
          <a:xfrm>
            <a:off x="2210916" y="7503854"/>
            <a:ext cx="445193" cy="1303561"/>
          </a:xfrm>
          <a:custGeom>
            <a:avLst/>
            <a:gdLst>
              <a:gd name="connsiteX0" fmla="*/ 443384 w 445193"/>
              <a:gd name="connsiteY0" fmla="*/ 1846 h 1303561"/>
              <a:gd name="connsiteX1" fmla="*/ 138584 w 445193"/>
              <a:gd name="connsiteY1" fmla="*/ 789246 h 1303561"/>
              <a:gd name="connsiteX2" fmla="*/ 144934 w 445193"/>
              <a:gd name="connsiteY2" fmla="*/ 754321 h 1303561"/>
              <a:gd name="connsiteX3" fmla="*/ 2059 w 445193"/>
              <a:gd name="connsiteY3" fmla="*/ 1300421 h 1303561"/>
              <a:gd name="connsiteX4" fmla="*/ 268759 w 445193"/>
              <a:gd name="connsiteY4" fmla="*/ 468571 h 1303561"/>
              <a:gd name="connsiteX5" fmla="*/ 265584 w 445193"/>
              <a:gd name="connsiteY5" fmla="*/ 566996 h 1303561"/>
              <a:gd name="connsiteX6" fmla="*/ 443384 w 445193"/>
              <a:gd name="connsiteY6" fmla="*/ 1846 h 130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93" h="1303561">
                <a:moveTo>
                  <a:pt x="443384" y="1846"/>
                </a:moveTo>
                <a:cubicBezTo>
                  <a:pt x="422217" y="38888"/>
                  <a:pt x="188326" y="663834"/>
                  <a:pt x="138584" y="789246"/>
                </a:cubicBezTo>
                <a:cubicBezTo>
                  <a:pt x="88842" y="914658"/>
                  <a:pt x="167688" y="669125"/>
                  <a:pt x="144934" y="754321"/>
                </a:cubicBezTo>
                <a:cubicBezTo>
                  <a:pt x="122180" y="839517"/>
                  <a:pt x="-18579" y="1348046"/>
                  <a:pt x="2059" y="1300421"/>
                </a:cubicBezTo>
                <a:cubicBezTo>
                  <a:pt x="22696" y="1252796"/>
                  <a:pt x="224838" y="590808"/>
                  <a:pt x="268759" y="468571"/>
                </a:cubicBezTo>
                <a:cubicBezTo>
                  <a:pt x="312680" y="346334"/>
                  <a:pt x="237538" y="637375"/>
                  <a:pt x="265584" y="566996"/>
                </a:cubicBezTo>
                <a:cubicBezTo>
                  <a:pt x="293630" y="496617"/>
                  <a:pt x="464551" y="-35196"/>
                  <a:pt x="443384" y="18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033E3E66-9667-3FC4-93CA-C9108DDAFD8D}"/>
              </a:ext>
            </a:extLst>
          </p:cNvPr>
          <p:cNvSpPr/>
          <p:nvPr/>
        </p:nvSpPr>
        <p:spPr>
          <a:xfrm>
            <a:off x="3038344" y="7252767"/>
            <a:ext cx="116417" cy="247056"/>
          </a:xfrm>
          <a:custGeom>
            <a:avLst/>
            <a:gdLst>
              <a:gd name="connsiteX0" fmla="*/ 111256 w 116417"/>
              <a:gd name="connsiteY0" fmla="*/ 8458 h 247056"/>
              <a:gd name="connsiteX1" fmla="*/ 131 w 116417"/>
              <a:gd name="connsiteY1" fmla="*/ 246583 h 247056"/>
              <a:gd name="connsiteX2" fmla="*/ 89031 w 116417"/>
              <a:gd name="connsiteY2" fmla="*/ 68783 h 247056"/>
              <a:gd name="connsiteX3" fmla="*/ 111256 w 116417"/>
              <a:gd name="connsiteY3" fmla="*/ 8458 h 24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17" h="247056">
                <a:moveTo>
                  <a:pt x="111256" y="8458"/>
                </a:moveTo>
                <a:cubicBezTo>
                  <a:pt x="96439" y="38091"/>
                  <a:pt x="3835" y="236529"/>
                  <a:pt x="131" y="246583"/>
                </a:cubicBezTo>
                <a:cubicBezTo>
                  <a:pt x="-3573" y="256637"/>
                  <a:pt x="72098" y="103708"/>
                  <a:pt x="89031" y="68783"/>
                </a:cubicBezTo>
                <a:cubicBezTo>
                  <a:pt x="105964" y="33858"/>
                  <a:pt x="126073" y="-21175"/>
                  <a:pt x="111256" y="84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A571A6ED-3659-91D4-C9D2-E47AFCC736C6}"/>
              </a:ext>
            </a:extLst>
          </p:cNvPr>
          <p:cNvSpPr/>
          <p:nvPr/>
        </p:nvSpPr>
        <p:spPr>
          <a:xfrm>
            <a:off x="2743536" y="7172254"/>
            <a:ext cx="406072" cy="614824"/>
          </a:xfrm>
          <a:custGeom>
            <a:avLst/>
            <a:gdLst>
              <a:gd name="connsiteX0" fmla="*/ 406064 w 406072"/>
              <a:gd name="connsiteY0" fmla="*/ 71 h 614824"/>
              <a:gd name="connsiteX1" fmla="*/ 288589 w 406072"/>
              <a:gd name="connsiteY1" fmla="*/ 288996 h 614824"/>
              <a:gd name="connsiteX2" fmla="*/ 310814 w 406072"/>
              <a:gd name="connsiteY2" fmla="*/ 247721 h 614824"/>
              <a:gd name="connsiteX3" fmla="*/ 79039 w 406072"/>
              <a:gd name="connsiteY3" fmla="*/ 476321 h 614824"/>
              <a:gd name="connsiteX4" fmla="*/ 98089 w 406072"/>
              <a:gd name="connsiteY4" fmla="*/ 463621 h 614824"/>
              <a:gd name="connsiteX5" fmla="*/ 2839 w 406072"/>
              <a:gd name="connsiteY5" fmla="*/ 612846 h 614824"/>
              <a:gd name="connsiteX6" fmla="*/ 225089 w 406072"/>
              <a:gd name="connsiteY6" fmla="*/ 339796 h 614824"/>
              <a:gd name="connsiteX7" fmla="*/ 221914 w 406072"/>
              <a:gd name="connsiteY7" fmla="*/ 339796 h 614824"/>
              <a:gd name="connsiteX8" fmla="*/ 304464 w 406072"/>
              <a:gd name="connsiteY8" fmla="*/ 196921 h 614824"/>
              <a:gd name="connsiteX9" fmla="*/ 294939 w 406072"/>
              <a:gd name="connsiteY9" fmla="*/ 260421 h 614824"/>
              <a:gd name="connsiteX10" fmla="*/ 406064 w 406072"/>
              <a:gd name="connsiteY10" fmla="*/ 71 h 61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072" h="614824">
                <a:moveTo>
                  <a:pt x="406064" y="71"/>
                </a:moveTo>
                <a:cubicBezTo>
                  <a:pt x="405006" y="4833"/>
                  <a:pt x="304464" y="247721"/>
                  <a:pt x="288589" y="288996"/>
                </a:cubicBezTo>
                <a:cubicBezTo>
                  <a:pt x="272714" y="330271"/>
                  <a:pt x="345739" y="216500"/>
                  <a:pt x="310814" y="247721"/>
                </a:cubicBezTo>
                <a:cubicBezTo>
                  <a:pt x="275889" y="278942"/>
                  <a:pt x="114493" y="440338"/>
                  <a:pt x="79039" y="476321"/>
                </a:cubicBezTo>
                <a:cubicBezTo>
                  <a:pt x="43585" y="512304"/>
                  <a:pt x="110789" y="440867"/>
                  <a:pt x="98089" y="463621"/>
                </a:cubicBezTo>
                <a:cubicBezTo>
                  <a:pt x="85389" y="486375"/>
                  <a:pt x="-18328" y="633484"/>
                  <a:pt x="2839" y="612846"/>
                </a:cubicBezTo>
                <a:cubicBezTo>
                  <a:pt x="24006" y="592209"/>
                  <a:pt x="225089" y="339796"/>
                  <a:pt x="225089" y="339796"/>
                </a:cubicBezTo>
                <a:cubicBezTo>
                  <a:pt x="261601" y="294288"/>
                  <a:pt x="208685" y="363608"/>
                  <a:pt x="221914" y="339796"/>
                </a:cubicBezTo>
                <a:cubicBezTo>
                  <a:pt x="235143" y="315984"/>
                  <a:pt x="292293" y="210150"/>
                  <a:pt x="304464" y="196921"/>
                </a:cubicBezTo>
                <a:cubicBezTo>
                  <a:pt x="316635" y="183692"/>
                  <a:pt x="283297" y="290054"/>
                  <a:pt x="294939" y="260421"/>
                </a:cubicBezTo>
                <a:cubicBezTo>
                  <a:pt x="306581" y="230788"/>
                  <a:pt x="407122" y="-4691"/>
                  <a:pt x="406064" y="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6DE3B342-F0A9-ED83-F51B-DDD88164B67E}"/>
              </a:ext>
            </a:extLst>
          </p:cNvPr>
          <p:cNvSpPr/>
          <p:nvPr/>
        </p:nvSpPr>
        <p:spPr>
          <a:xfrm>
            <a:off x="2440895" y="7566454"/>
            <a:ext cx="541297" cy="1180310"/>
          </a:xfrm>
          <a:custGeom>
            <a:avLst/>
            <a:gdLst>
              <a:gd name="connsiteX0" fmla="*/ 540430 w 541297"/>
              <a:gd name="connsiteY0" fmla="*/ 2746 h 1180310"/>
              <a:gd name="connsiteX1" fmla="*/ 159430 w 541297"/>
              <a:gd name="connsiteY1" fmla="*/ 850471 h 1180310"/>
              <a:gd name="connsiteX2" fmla="*/ 197530 w 541297"/>
              <a:gd name="connsiteY2" fmla="*/ 780621 h 1180310"/>
              <a:gd name="connsiteX3" fmla="*/ 680 w 541297"/>
              <a:gd name="connsiteY3" fmla="*/ 1177496 h 1180310"/>
              <a:gd name="connsiteX4" fmla="*/ 276905 w 541297"/>
              <a:gd name="connsiteY4" fmla="*/ 545671 h 1180310"/>
              <a:gd name="connsiteX5" fmla="*/ 264205 w 541297"/>
              <a:gd name="connsiteY5" fmla="*/ 577421 h 1180310"/>
              <a:gd name="connsiteX6" fmla="*/ 540430 w 541297"/>
              <a:gd name="connsiteY6" fmla="*/ 2746 h 118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297" h="1180310">
                <a:moveTo>
                  <a:pt x="540430" y="2746"/>
                </a:moveTo>
                <a:cubicBezTo>
                  <a:pt x="522968" y="48254"/>
                  <a:pt x="216580" y="720825"/>
                  <a:pt x="159430" y="850471"/>
                </a:cubicBezTo>
                <a:cubicBezTo>
                  <a:pt x="102280" y="980117"/>
                  <a:pt x="223988" y="726117"/>
                  <a:pt x="197530" y="780621"/>
                </a:cubicBezTo>
                <a:cubicBezTo>
                  <a:pt x="171072" y="835125"/>
                  <a:pt x="-12549" y="1216654"/>
                  <a:pt x="680" y="1177496"/>
                </a:cubicBezTo>
                <a:cubicBezTo>
                  <a:pt x="13909" y="1138338"/>
                  <a:pt x="232984" y="645683"/>
                  <a:pt x="276905" y="545671"/>
                </a:cubicBezTo>
                <a:cubicBezTo>
                  <a:pt x="320826" y="445659"/>
                  <a:pt x="221872" y="663675"/>
                  <a:pt x="264205" y="577421"/>
                </a:cubicBezTo>
                <a:cubicBezTo>
                  <a:pt x="306538" y="491167"/>
                  <a:pt x="557892" y="-42762"/>
                  <a:pt x="540430" y="27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3AC6F18B-D75D-C6A6-F32D-D560B11DBCD8}"/>
              </a:ext>
            </a:extLst>
          </p:cNvPr>
          <p:cNvSpPr/>
          <p:nvPr/>
        </p:nvSpPr>
        <p:spPr>
          <a:xfrm>
            <a:off x="2520525" y="7584269"/>
            <a:ext cx="332516" cy="872296"/>
          </a:xfrm>
          <a:custGeom>
            <a:avLst/>
            <a:gdLst>
              <a:gd name="connsiteX0" fmla="*/ 317925 w 332516"/>
              <a:gd name="connsiteY0" fmla="*/ 32556 h 872296"/>
              <a:gd name="connsiteX1" fmla="*/ 425 w 332516"/>
              <a:gd name="connsiteY1" fmla="*/ 870756 h 872296"/>
              <a:gd name="connsiteX2" fmla="*/ 251250 w 332516"/>
              <a:gd name="connsiteY2" fmla="*/ 235756 h 872296"/>
              <a:gd name="connsiteX3" fmla="*/ 317925 w 332516"/>
              <a:gd name="connsiteY3" fmla="*/ 32556 h 87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16" h="872296">
                <a:moveTo>
                  <a:pt x="317925" y="32556"/>
                </a:moveTo>
                <a:cubicBezTo>
                  <a:pt x="276121" y="138389"/>
                  <a:pt x="11537" y="836889"/>
                  <a:pt x="425" y="870756"/>
                </a:cubicBezTo>
                <a:cubicBezTo>
                  <a:pt x="-10688" y="904623"/>
                  <a:pt x="198862" y="370164"/>
                  <a:pt x="251250" y="235756"/>
                </a:cubicBezTo>
                <a:cubicBezTo>
                  <a:pt x="303638" y="101348"/>
                  <a:pt x="359729" y="-73277"/>
                  <a:pt x="317925" y="325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DA1163C7-C515-31F0-C001-5758A3906CBA}"/>
              </a:ext>
            </a:extLst>
          </p:cNvPr>
          <p:cNvSpPr/>
          <p:nvPr/>
        </p:nvSpPr>
        <p:spPr>
          <a:xfrm>
            <a:off x="2437956" y="7633466"/>
            <a:ext cx="357515" cy="1074684"/>
          </a:xfrm>
          <a:custGeom>
            <a:avLst/>
            <a:gdLst>
              <a:gd name="connsiteX0" fmla="*/ 349694 w 357515"/>
              <a:gd name="connsiteY0" fmla="*/ 15109 h 1074684"/>
              <a:gd name="connsiteX1" fmla="*/ 63944 w 357515"/>
              <a:gd name="connsiteY1" fmla="*/ 770759 h 1074684"/>
              <a:gd name="connsiteX2" fmla="*/ 444 w 357515"/>
              <a:gd name="connsiteY2" fmla="*/ 1072384 h 1074684"/>
              <a:gd name="connsiteX3" fmla="*/ 38544 w 357515"/>
              <a:gd name="connsiteY3" fmla="*/ 904109 h 1074684"/>
              <a:gd name="connsiteX4" fmla="*/ 92519 w 357515"/>
              <a:gd name="connsiteY4" fmla="*/ 799334 h 1074684"/>
              <a:gd name="connsiteX5" fmla="*/ 86169 w 357515"/>
              <a:gd name="connsiteY5" fmla="*/ 792984 h 1074684"/>
              <a:gd name="connsiteX6" fmla="*/ 206819 w 357515"/>
              <a:gd name="connsiteY6" fmla="*/ 370709 h 1074684"/>
              <a:gd name="connsiteX7" fmla="*/ 213169 w 357515"/>
              <a:gd name="connsiteY7" fmla="*/ 389759 h 1074684"/>
              <a:gd name="connsiteX8" fmla="*/ 289369 w 357515"/>
              <a:gd name="connsiteY8" fmla="*/ 215134 h 1074684"/>
              <a:gd name="connsiteX9" fmla="*/ 279844 w 357515"/>
              <a:gd name="connsiteY9" fmla="*/ 259584 h 1074684"/>
              <a:gd name="connsiteX10" fmla="*/ 349694 w 357515"/>
              <a:gd name="connsiteY10" fmla="*/ 15109 h 107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515" h="1074684">
                <a:moveTo>
                  <a:pt x="349694" y="15109"/>
                </a:moveTo>
                <a:cubicBezTo>
                  <a:pt x="313711" y="100305"/>
                  <a:pt x="122152" y="594547"/>
                  <a:pt x="63944" y="770759"/>
                </a:cubicBezTo>
                <a:cubicBezTo>
                  <a:pt x="5736" y="946971"/>
                  <a:pt x="4677" y="1050159"/>
                  <a:pt x="444" y="1072384"/>
                </a:cubicBezTo>
                <a:cubicBezTo>
                  <a:pt x="-3789" y="1094609"/>
                  <a:pt x="23198" y="949617"/>
                  <a:pt x="38544" y="904109"/>
                </a:cubicBezTo>
                <a:cubicBezTo>
                  <a:pt x="53890" y="858601"/>
                  <a:pt x="92519" y="799334"/>
                  <a:pt x="92519" y="799334"/>
                </a:cubicBezTo>
                <a:cubicBezTo>
                  <a:pt x="100456" y="780813"/>
                  <a:pt x="67119" y="864422"/>
                  <a:pt x="86169" y="792984"/>
                </a:cubicBezTo>
                <a:cubicBezTo>
                  <a:pt x="105219" y="721547"/>
                  <a:pt x="185652" y="437913"/>
                  <a:pt x="206819" y="370709"/>
                </a:cubicBezTo>
                <a:cubicBezTo>
                  <a:pt x="227986" y="303505"/>
                  <a:pt x="199411" y="415688"/>
                  <a:pt x="213169" y="389759"/>
                </a:cubicBezTo>
                <a:cubicBezTo>
                  <a:pt x="226927" y="363830"/>
                  <a:pt x="278257" y="236830"/>
                  <a:pt x="289369" y="215134"/>
                </a:cubicBezTo>
                <a:cubicBezTo>
                  <a:pt x="300481" y="193438"/>
                  <a:pt x="273494" y="287630"/>
                  <a:pt x="279844" y="259584"/>
                </a:cubicBezTo>
                <a:cubicBezTo>
                  <a:pt x="286194" y="231538"/>
                  <a:pt x="385677" y="-70087"/>
                  <a:pt x="349694" y="151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03E2E564-E069-ABA2-E997-271A2F4AD176}"/>
              </a:ext>
            </a:extLst>
          </p:cNvPr>
          <p:cNvSpPr/>
          <p:nvPr/>
        </p:nvSpPr>
        <p:spPr>
          <a:xfrm>
            <a:off x="2341933" y="8096498"/>
            <a:ext cx="187924" cy="590501"/>
          </a:xfrm>
          <a:custGeom>
            <a:avLst/>
            <a:gdLst>
              <a:gd name="connsiteX0" fmla="*/ 185367 w 187924"/>
              <a:gd name="connsiteY0" fmla="*/ 9277 h 590501"/>
              <a:gd name="connsiteX1" fmla="*/ 4392 w 187924"/>
              <a:gd name="connsiteY1" fmla="*/ 460127 h 590501"/>
              <a:gd name="connsiteX2" fmla="*/ 52017 w 187924"/>
              <a:gd name="connsiteY2" fmla="*/ 383927 h 590501"/>
              <a:gd name="connsiteX3" fmla="*/ 7567 w 187924"/>
              <a:gd name="connsiteY3" fmla="*/ 583952 h 590501"/>
              <a:gd name="connsiteX4" fmla="*/ 134567 w 187924"/>
              <a:gd name="connsiteY4" fmla="*/ 98177 h 590501"/>
              <a:gd name="connsiteX5" fmla="*/ 112342 w 187924"/>
              <a:gd name="connsiteY5" fmla="*/ 148977 h 590501"/>
              <a:gd name="connsiteX6" fmla="*/ 185367 w 187924"/>
              <a:gd name="connsiteY6" fmla="*/ 9277 h 5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924" h="590501">
                <a:moveTo>
                  <a:pt x="185367" y="9277"/>
                </a:moveTo>
                <a:cubicBezTo>
                  <a:pt x="167375" y="61135"/>
                  <a:pt x="26617" y="397685"/>
                  <a:pt x="4392" y="460127"/>
                </a:cubicBezTo>
                <a:cubicBezTo>
                  <a:pt x="-17833" y="522569"/>
                  <a:pt x="51488" y="363290"/>
                  <a:pt x="52017" y="383927"/>
                </a:cubicBezTo>
                <a:cubicBezTo>
                  <a:pt x="52546" y="404564"/>
                  <a:pt x="-6191" y="631577"/>
                  <a:pt x="7567" y="583952"/>
                </a:cubicBezTo>
                <a:cubicBezTo>
                  <a:pt x="21325" y="536327"/>
                  <a:pt x="117105" y="170673"/>
                  <a:pt x="134567" y="98177"/>
                </a:cubicBezTo>
                <a:cubicBezTo>
                  <a:pt x="152029" y="25681"/>
                  <a:pt x="103875" y="158502"/>
                  <a:pt x="112342" y="148977"/>
                </a:cubicBezTo>
                <a:cubicBezTo>
                  <a:pt x="120809" y="139452"/>
                  <a:pt x="203359" y="-42581"/>
                  <a:pt x="185367" y="92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EC40FF6B-4A45-737A-1A2D-9483C1CD2BE8}"/>
              </a:ext>
            </a:extLst>
          </p:cNvPr>
          <p:cNvSpPr/>
          <p:nvPr/>
        </p:nvSpPr>
        <p:spPr>
          <a:xfrm>
            <a:off x="2195445" y="8660969"/>
            <a:ext cx="276471" cy="172932"/>
          </a:xfrm>
          <a:custGeom>
            <a:avLst/>
            <a:gdLst>
              <a:gd name="connsiteX0" fmla="*/ 1655 w 276471"/>
              <a:gd name="connsiteY0" fmla="*/ 171881 h 172932"/>
              <a:gd name="connsiteX1" fmla="*/ 268355 w 276471"/>
              <a:gd name="connsiteY1" fmla="*/ 79806 h 172932"/>
              <a:gd name="connsiteX2" fmla="*/ 211205 w 276471"/>
              <a:gd name="connsiteY2" fmla="*/ 114731 h 172932"/>
              <a:gd name="connsiteX3" fmla="*/ 249305 w 276471"/>
              <a:gd name="connsiteY3" fmla="*/ 431 h 172932"/>
              <a:gd name="connsiteX4" fmla="*/ 223905 w 276471"/>
              <a:gd name="connsiteY4" fmla="*/ 76631 h 172932"/>
              <a:gd name="connsiteX5" fmla="*/ 173105 w 276471"/>
              <a:gd name="connsiteY5" fmla="*/ 102031 h 172932"/>
              <a:gd name="connsiteX6" fmla="*/ 204855 w 276471"/>
              <a:gd name="connsiteY6" fmla="*/ 98856 h 172932"/>
              <a:gd name="connsiteX7" fmla="*/ 157230 w 276471"/>
              <a:gd name="connsiteY7" fmla="*/ 127431 h 172932"/>
              <a:gd name="connsiteX8" fmla="*/ 1655 w 276471"/>
              <a:gd name="connsiteY8" fmla="*/ 171881 h 17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471" h="172932">
                <a:moveTo>
                  <a:pt x="1655" y="171881"/>
                </a:moveTo>
                <a:cubicBezTo>
                  <a:pt x="20176" y="163944"/>
                  <a:pt x="233430" y="89331"/>
                  <a:pt x="268355" y="79806"/>
                </a:cubicBezTo>
                <a:cubicBezTo>
                  <a:pt x="303280" y="70281"/>
                  <a:pt x="214380" y="127960"/>
                  <a:pt x="211205" y="114731"/>
                </a:cubicBezTo>
                <a:cubicBezTo>
                  <a:pt x="208030" y="101502"/>
                  <a:pt x="249305" y="431"/>
                  <a:pt x="249305" y="431"/>
                </a:cubicBezTo>
                <a:cubicBezTo>
                  <a:pt x="251422" y="-5919"/>
                  <a:pt x="236605" y="59698"/>
                  <a:pt x="223905" y="76631"/>
                </a:cubicBezTo>
                <a:cubicBezTo>
                  <a:pt x="211205" y="93564"/>
                  <a:pt x="176280" y="98327"/>
                  <a:pt x="173105" y="102031"/>
                </a:cubicBezTo>
                <a:cubicBezTo>
                  <a:pt x="169930" y="105735"/>
                  <a:pt x="207501" y="94623"/>
                  <a:pt x="204855" y="98856"/>
                </a:cubicBezTo>
                <a:cubicBezTo>
                  <a:pt x="202209" y="103089"/>
                  <a:pt x="188980" y="114202"/>
                  <a:pt x="157230" y="127431"/>
                </a:cubicBezTo>
                <a:cubicBezTo>
                  <a:pt x="125480" y="140660"/>
                  <a:pt x="-16866" y="179818"/>
                  <a:pt x="1655" y="1718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56282F01-6948-4AA9-B71A-168E2B4606CE}"/>
              </a:ext>
            </a:extLst>
          </p:cNvPr>
          <p:cNvSpPr/>
          <p:nvPr/>
        </p:nvSpPr>
        <p:spPr>
          <a:xfrm>
            <a:off x="2209155" y="8710556"/>
            <a:ext cx="235106" cy="84381"/>
          </a:xfrm>
          <a:custGeom>
            <a:avLst/>
            <a:gdLst>
              <a:gd name="connsiteX0" fmla="*/ 3820 w 235106"/>
              <a:gd name="connsiteY0" fmla="*/ 81019 h 84381"/>
              <a:gd name="connsiteX1" fmla="*/ 229245 w 235106"/>
              <a:gd name="connsiteY1" fmla="*/ 1644 h 84381"/>
              <a:gd name="connsiteX2" fmla="*/ 162570 w 235106"/>
              <a:gd name="connsiteY2" fmla="*/ 30219 h 84381"/>
              <a:gd name="connsiteX3" fmla="*/ 92720 w 235106"/>
              <a:gd name="connsiteY3" fmla="*/ 65144 h 84381"/>
              <a:gd name="connsiteX4" fmla="*/ 3820 w 235106"/>
              <a:gd name="connsiteY4" fmla="*/ 81019 h 8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06" h="84381">
                <a:moveTo>
                  <a:pt x="3820" y="81019"/>
                </a:moveTo>
                <a:cubicBezTo>
                  <a:pt x="26574" y="70436"/>
                  <a:pt x="202787" y="10111"/>
                  <a:pt x="229245" y="1644"/>
                </a:cubicBezTo>
                <a:cubicBezTo>
                  <a:pt x="255703" y="-6823"/>
                  <a:pt x="185324" y="19636"/>
                  <a:pt x="162570" y="30219"/>
                </a:cubicBezTo>
                <a:cubicBezTo>
                  <a:pt x="139816" y="40802"/>
                  <a:pt x="119178" y="55619"/>
                  <a:pt x="92720" y="65144"/>
                </a:cubicBezTo>
                <a:cubicBezTo>
                  <a:pt x="66262" y="74669"/>
                  <a:pt x="-18934" y="91602"/>
                  <a:pt x="3820" y="810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E741D4F5-7100-2DD2-69D4-88FB4AC75DE6}"/>
              </a:ext>
            </a:extLst>
          </p:cNvPr>
          <p:cNvSpPr/>
          <p:nvPr/>
        </p:nvSpPr>
        <p:spPr>
          <a:xfrm>
            <a:off x="2186484" y="8750299"/>
            <a:ext cx="512525" cy="158833"/>
          </a:xfrm>
          <a:custGeom>
            <a:avLst/>
            <a:gdLst>
              <a:gd name="connsiteX0" fmla="*/ 169366 w 512525"/>
              <a:gd name="connsiteY0" fmla="*/ 12701 h 158833"/>
              <a:gd name="connsiteX1" fmla="*/ 7441 w 512525"/>
              <a:gd name="connsiteY1" fmla="*/ 130176 h 158833"/>
              <a:gd name="connsiteX2" fmla="*/ 45541 w 512525"/>
              <a:gd name="connsiteY2" fmla="*/ 127001 h 158833"/>
              <a:gd name="connsiteX3" fmla="*/ 207466 w 512525"/>
              <a:gd name="connsiteY3" fmla="*/ 155576 h 158833"/>
              <a:gd name="connsiteX4" fmla="*/ 182066 w 512525"/>
              <a:gd name="connsiteY4" fmla="*/ 155576 h 158833"/>
              <a:gd name="connsiteX5" fmla="*/ 321766 w 512525"/>
              <a:gd name="connsiteY5" fmla="*/ 136526 h 158833"/>
              <a:gd name="connsiteX6" fmla="*/ 512266 w 512525"/>
              <a:gd name="connsiteY6" fmla="*/ 1 h 158833"/>
              <a:gd name="connsiteX7" fmla="*/ 359866 w 512525"/>
              <a:gd name="connsiteY7" fmla="*/ 139701 h 158833"/>
              <a:gd name="connsiteX8" fmla="*/ 229691 w 512525"/>
              <a:gd name="connsiteY8" fmla="*/ 155576 h 158833"/>
              <a:gd name="connsiteX9" fmla="*/ 23316 w 512525"/>
              <a:gd name="connsiteY9" fmla="*/ 120651 h 158833"/>
              <a:gd name="connsiteX10" fmla="*/ 58241 w 512525"/>
              <a:gd name="connsiteY10" fmla="*/ 50801 h 158833"/>
              <a:gd name="connsiteX11" fmla="*/ 70941 w 512525"/>
              <a:gd name="connsiteY11" fmla="*/ 69851 h 158833"/>
              <a:gd name="connsiteX12" fmla="*/ 169366 w 512525"/>
              <a:gd name="connsiteY12" fmla="*/ 12701 h 1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2525" h="158833">
                <a:moveTo>
                  <a:pt x="169366" y="12701"/>
                </a:moveTo>
                <a:cubicBezTo>
                  <a:pt x="158783" y="22755"/>
                  <a:pt x="28078" y="111126"/>
                  <a:pt x="7441" y="130176"/>
                </a:cubicBezTo>
                <a:cubicBezTo>
                  <a:pt x="-13196" y="149226"/>
                  <a:pt x="12203" y="122768"/>
                  <a:pt x="45541" y="127001"/>
                </a:cubicBezTo>
                <a:cubicBezTo>
                  <a:pt x="78879" y="131234"/>
                  <a:pt x="184712" y="150813"/>
                  <a:pt x="207466" y="155576"/>
                </a:cubicBezTo>
                <a:cubicBezTo>
                  <a:pt x="230220" y="160339"/>
                  <a:pt x="163016" y="158751"/>
                  <a:pt x="182066" y="155576"/>
                </a:cubicBezTo>
                <a:cubicBezTo>
                  <a:pt x="201116" y="152401"/>
                  <a:pt x="266733" y="162455"/>
                  <a:pt x="321766" y="136526"/>
                </a:cubicBezTo>
                <a:cubicBezTo>
                  <a:pt x="376799" y="110597"/>
                  <a:pt x="505916" y="-528"/>
                  <a:pt x="512266" y="1"/>
                </a:cubicBezTo>
                <a:cubicBezTo>
                  <a:pt x="518616" y="530"/>
                  <a:pt x="406962" y="113772"/>
                  <a:pt x="359866" y="139701"/>
                </a:cubicBezTo>
                <a:cubicBezTo>
                  <a:pt x="312770" y="165630"/>
                  <a:pt x="285783" y="158751"/>
                  <a:pt x="229691" y="155576"/>
                </a:cubicBezTo>
                <a:cubicBezTo>
                  <a:pt x="173599" y="152401"/>
                  <a:pt x="51891" y="138113"/>
                  <a:pt x="23316" y="120651"/>
                </a:cubicBezTo>
                <a:cubicBezTo>
                  <a:pt x="-5259" y="103189"/>
                  <a:pt x="50303" y="59268"/>
                  <a:pt x="58241" y="50801"/>
                </a:cubicBezTo>
                <a:cubicBezTo>
                  <a:pt x="66178" y="42334"/>
                  <a:pt x="47129" y="78318"/>
                  <a:pt x="70941" y="69851"/>
                </a:cubicBezTo>
                <a:cubicBezTo>
                  <a:pt x="94753" y="61384"/>
                  <a:pt x="179949" y="2647"/>
                  <a:pt x="169366" y="127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8AA9FC40-CE11-7786-A2B6-08539B19EDC9}"/>
              </a:ext>
            </a:extLst>
          </p:cNvPr>
          <p:cNvSpPr/>
          <p:nvPr/>
        </p:nvSpPr>
        <p:spPr>
          <a:xfrm>
            <a:off x="2179459" y="8854776"/>
            <a:ext cx="306624" cy="95786"/>
          </a:xfrm>
          <a:custGeom>
            <a:avLst/>
            <a:gdLst>
              <a:gd name="connsiteX0" fmla="*/ 1766 w 306624"/>
              <a:gd name="connsiteY0" fmla="*/ 299 h 95786"/>
              <a:gd name="connsiteX1" fmla="*/ 208141 w 306624"/>
              <a:gd name="connsiteY1" fmla="*/ 89199 h 95786"/>
              <a:gd name="connsiteX2" fmla="*/ 166866 w 306624"/>
              <a:gd name="connsiteY2" fmla="*/ 86024 h 95786"/>
              <a:gd name="connsiteX3" fmla="*/ 306566 w 306624"/>
              <a:gd name="connsiteY3" fmla="*/ 60624 h 95786"/>
              <a:gd name="connsiteX4" fmla="*/ 147816 w 306624"/>
              <a:gd name="connsiteY4" fmla="*/ 76499 h 95786"/>
              <a:gd name="connsiteX5" fmla="*/ 109716 w 306624"/>
              <a:gd name="connsiteY5" fmla="*/ 60624 h 95786"/>
              <a:gd name="connsiteX6" fmla="*/ 1766 w 306624"/>
              <a:gd name="connsiteY6" fmla="*/ 299 h 9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624" h="95786">
                <a:moveTo>
                  <a:pt x="1766" y="299"/>
                </a:moveTo>
                <a:cubicBezTo>
                  <a:pt x="18170" y="5062"/>
                  <a:pt x="180624" y="74912"/>
                  <a:pt x="208141" y="89199"/>
                </a:cubicBezTo>
                <a:cubicBezTo>
                  <a:pt x="235658" y="103487"/>
                  <a:pt x="150462" y="90787"/>
                  <a:pt x="166866" y="86024"/>
                </a:cubicBezTo>
                <a:cubicBezTo>
                  <a:pt x="183270" y="81261"/>
                  <a:pt x="309741" y="62211"/>
                  <a:pt x="306566" y="60624"/>
                </a:cubicBezTo>
                <a:cubicBezTo>
                  <a:pt x="303391" y="59037"/>
                  <a:pt x="180624" y="76499"/>
                  <a:pt x="147816" y="76499"/>
                </a:cubicBezTo>
                <a:cubicBezTo>
                  <a:pt x="115008" y="76499"/>
                  <a:pt x="131412" y="72266"/>
                  <a:pt x="109716" y="60624"/>
                </a:cubicBezTo>
                <a:cubicBezTo>
                  <a:pt x="88020" y="48982"/>
                  <a:pt x="-14638" y="-4464"/>
                  <a:pt x="1766" y="2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36220F7E-A023-D874-B7C9-659A83DB2F10}"/>
              </a:ext>
            </a:extLst>
          </p:cNvPr>
          <p:cNvSpPr/>
          <p:nvPr/>
        </p:nvSpPr>
        <p:spPr>
          <a:xfrm>
            <a:off x="2450886" y="7598602"/>
            <a:ext cx="267578" cy="742191"/>
          </a:xfrm>
          <a:custGeom>
            <a:avLst/>
            <a:gdLst>
              <a:gd name="connsiteX0" fmla="*/ 266914 w 267578"/>
              <a:gd name="connsiteY0" fmla="*/ 2348 h 742191"/>
              <a:gd name="connsiteX1" fmla="*/ 51014 w 267578"/>
              <a:gd name="connsiteY1" fmla="*/ 554798 h 742191"/>
              <a:gd name="connsiteX2" fmla="*/ 117689 w 267578"/>
              <a:gd name="connsiteY2" fmla="*/ 481773 h 742191"/>
              <a:gd name="connsiteX3" fmla="*/ 57364 w 267578"/>
              <a:gd name="connsiteY3" fmla="*/ 630998 h 742191"/>
              <a:gd name="connsiteX4" fmla="*/ 98639 w 267578"/>
              <a:gd name="connsiteY4" fmla="*/ 580198 h 742191"/>
              <a:gd name="connsiteX5" fmla="*/ 214 w 267578"/>
              <a:gd name="connsiteY5" fmla="*/ 742123 h 742191"/>
              <a:gd name="connsiteX6" fmla="*/ 130389 w 267578"/>
              <a:gd name="connsiteY6" fmla="*/ 557973 h 742191"/>
              <a:gd name="connsiteX7" fmla="*/ 82764 w 267578"/>
              <a:gd name="connsiteY7" fmla="*/ 573848 h 742191"/>
              <a:gd name="connsiteX8" fmla="*/ 127214 w 267578"/>
              <a:gd name="connsiteY8" fmla="*/ 411923 h 742191"/>
              <a:gd name="connsiteX9" fmla="*/ 92289 w 267578"/>
              <a:gd name="connsiteY9" fmla="*/ 465898 h 742191"/>
              <a:gd name="connsiteX10" fmla="*/ 162139 w 267578"/>
              <a:gd name="connsiteY10" fmla="*/ 275398 h 742191"/>
              <a:gd name="connsiteX11" fmla="*/ 120864 w 267578"/>
              <a:gd name="connsiteY11" fmla="*/ 351598 h 742191"/>
              <a:gd name="connsiteX12" fmla="*/ 266914 w 267578"/>
              <a:gd name="connsiteY12" fmla="*/ 2348 h 74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578" h="742191">
                <a:moveTo>
                  <a:pt x="266914" y="2348"/>
                </a:moveTo>
                <a:cubicBezTo>
                  <a:pt x="255272" y="36215"/>
                  <a:pt x="75885" y="474894"/>
                  <a:pt x="51014" y="554798"/>
                </a:cubicBezTo>
                <a:cubicBezTo>
                  <a:pt x="26143" y="634702"/>
                  <a:pt x="116631" y="469073"/>
                  <a:pt x="117689" y="481773"/>
                </a:cubicBezTo>
                <a:cubicBezTo>
                  <a:pt x="118747" y="494473"/>
                  <a:pt x="60539" y="614594"/>
                  <a:pt x="57364" y="630998"/>
                </a:cubicBezTo>
                <a:cubicBezTo>
                  <a:pt x="54189" y="647402"/>
                  <a:pt x="108164" y="561677"/>
                  <a:pt x="98639" y="580198"/>
                </a:cubicBezTo>
                <a:cubicBezTo>
                  <a:pt x="89114" y="598719"/>
                  <a:pt x="-5078" y="745827"/>
                  <a:pt x="214" y="742123"/>
                </a:cubicBezTo>
                <a:cubicBezTo>
                  <a:pt x="5506" y="738419"/>
                  <a:pt x="116631" y="586019"/>
                  <a:pt x="130389" y="557973"/>
                </a:cubicBezTo>
                <a:cubicBezTo>
                  <a:pt x="144147" y="529927"/>
                  <a:pt x="83293" y="598190"/>
                  <a:pt x="82764" y="573848"/>
                </a:cubicBezTo>
                <a:cubicBezTo>
                  <a:pt x="82235" y="549506"/>
                  <a:pt x="125626" y="429915"/>
                  <a:pt x="127214" y="411923"/>
                </a:cubicBezTo>
                <a:cubicBezTo>
                  <a:pt x="128801" y="393931"/>
                  <a:pt x="86468" y="488652"/>
                  <a:pt x="92289" y="465898"/>
                </a:cubicBezTo>
                <a:cubicBezTo>
                  <a:pt x="98110" y="443144"/>
                  <a:pt x="157377" y="294448"/>
                  <a:pt x="162139" y="275398"/>
                </a:cubicBezTo>
                <a:cubicBezTo>
                  <a:pt x="166901" y="256348"/>
                  <a:pt x="108164" y="391815"/>
                  <a:pt x="120864" y="351598"/>
                </a:cubicBezTo>
                <a:cubicBezTo>
                  <a:pt x="133564" y="311381"/>
                  <a:pt x="278556" y="-31519"/>
                  <a:pt x="266914" y="23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53E3467D-8616-E39D-8D73-AA6498499553}"/>
              </a:ext>
            </a:extLst>
          </p:cNvPr>
          <p:cNvSpPr/>
          <p:nvPr/>
        </p:nvSpPr>
        <p:spPr>
          <a:xfrm>
            <a:off x="2232018" y="8683608"/>
            <a:ext cx="190516" cy="76306"/>
          </a:xfrm>
          <a:custGeom>
            <a:avLst/>
            <a:gdLst>
              <a:gd name="connsiteX0" fmla="*/ 7 w 190516"/>
              <a:gd name="connsiteY0" fmla="*/ 76217 h 76306"/>
              <a:gd name="connsiteX1" fmla="*/ 123832 w 190516"/>
              <a:gd name="connsiteY1" fmla="*/ 25417 h 76306"/>
              <a:gd name="connsiteX2" fmla="*/ 95257 w 190516"/>
              <a:gd name="connsiteY2" fmla="*/ 50817 h 76306"/>
              <a:gd name="connsiteX3" fmla="*/ 190507 w 190516"/>
              <a:gd name="connsiteY3" fmla="*/ 17 h 76306"/>
              <a:gd name="connsiteX4" fmla="*/ 88907 w 190516"/>
              <a:gd name="connsiteY4" fmla="*/ 57167 h 76306"/>
              <a:gd name="connsiteX5" fmla="*/ 130182 w 190516"/>
              <a:gd name="connsiteY5" fmla="*/ 38117 h 76306"/>
              <a:gd name="connsiteX6" fmla="*/ 7 w 190516"/>
              <a:gd name="connsiteY6" fmla="*/ 76217 h 7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16" h="76306">
                <a:moveTo>
                  <a:pt x="7" y="76217"/>
                </a:moveTo>
                <a:cubicBezTo>
                  <a:pt x="-1051" y="74100"/>
                  <a:pt x="107957" y="29650"/>
                  <a:pt x="123832" y="25417"/>
                </a:cubicBezTo>
                <a:cubicBezTo>
                  <a:pt x="139707" y="21184"/>
                  <a:pt x="84145" y="55050"/>
                  <a:pt x="95257" y="50817"/>
                </a:cubicBezTo>
                <a:cubicBezTo>
                  <a:pt x="106370" y="46584"/>
                  <a:pt x="191565" y="-1041"/>
                  <a:pt x="190507" y="17"/>
                </a:cubicBezTo>
                <a:cubicBezTo>
                  <a:pt x="189449" y="1075"/>
                  <a:pt x="98961" y="50817"/>
                  <a:pt x="88907" y="57167"/>
                </a:cubicBezTo>
                <a:cubicBezTo>
                  <a:pt x="78853" y="63517"/>
                  <a:pt x="146586" y="33884"/>
                  <a:pt x="130182" y="38117"/>
                </a:cubicBezTo>
                <a:cubicBezTo>
                  <a:pt x="113778" y="42350"/>
                  <a:pt x="1065" y="78334"/>
                  <a:pt x="7" y="762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D945546D-DB8E-7778-28B9-8F38BAAC3C9B}"/>
              </a:ext>
            </a:extLst>
          </p:cNvPr>
          <p:cNvSpPr/>
          <p:nvPr/>
        </p:nvSpPr>
        <p:spPr>
          <a:xfrm>
            <a:off x="2619254" y="7560253"/>
            <a:ext cx="339463" cy="733490"/>
          </a:xfrm>
          <a:custGeom>
            <a:avLst/>
            <a:gdLst>
              <a:gd name="connsiteX0" fmla="*/ 336671 w 339463"/>
              <a:gd name="connsiteY0" fmla="*/ 5772 h 733490"/>
              <a:gd name="connsiteX1" fmla="*/ 123946 w 339463"/>
              <a:gd name="connsiteY1" fmla="*/ 412172 h 733490"/>
              <a:gd name="connsiteX2" fmla="*/ 152521 w 339463"/>
              <a:gd name="connsiteY2" fmla="*/ 374072 h 733490"/>
              <a:gd name="connsiteX3" fmla="*/ 121 w 339463"/>
              <a:gd name="connsiteY3" fmla="*/ 732847 h 733490"/>
              <a:gd name="connsiteX4" fmla="*/ 181096 w 339463"/>
              <a:gd name="connsiteY4" fmla="*/ 272472 h 733490"/>
              <a:gd name="connsiteX5" fmla="*/ 241421 w 339463"/>
              <a:gd name="connsiteY5" fmla="*/ 177222 h 733490"/>
              <a:gd name="connsiteX6" fmla="*/ 336671 w 339463"/>
              <a:gd name="connsiteY6" fmla="*/ 5772 h 73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463" h="733490">
                <a:moveTo>
                  <a:pt x="336671" y="5772"/>
                </a:moveTo>
                <a:cubicBezTo>
                  <a:pt x="317092" y="44930"/>
                  <a:pt x="154638" y="350789"/>
                  <a:pt x="123946" y="412172"/>
                </a:cubicBezTo>
                <a:cubicBezTo>
                  <a:pt x="93254" y="473555"/>
                  <a:pt x="173158" y="320626"/>
                  <a:pt x="152521" y="374072"/>
                </a:cubicBezTo>
                <a:cubicBezTo>
                  <a:pt x="131883" y="427518"/>
                  <a:pt x="-4641" y="749780"/>
                  <a:pt x="121" y="732847"/>
                </a:cubicBezTo>
                <a:cubicBezTo>
                  <a:pt x="4883" y="715914"/>
                  <a:pt x="140879" y="365076"/>
                  <a:pt x="181096" y="272472"/>
                </a:cubicBezTo>
                <a:cubicBezTo>
                  <a:pt x="221313" y="179868"/>
                  <a:pt x="215492" y="216380"/>
                  <a:pt x="241421" y="177222"/>
                </a:cubicBezTo>
                <a:cubicBezTo>
                  <a:pt x="267350" y="138064"/>
                  <a:pt x="356250" y="-33386"/>
                  <a:pt x="336671" y="57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A25EC685-A42E-286D-42C4-1EC7A703937E}"/>
              </a:ext>
            </a:extLst>
          </p:cNvPr>
          <p:cNvSpPr/>
          <p:nvPr/>
        </p:nvSpPr>
        <p:spPr>
          <a:xfrm>
            <a:off x="2282810" y="8325522"/>
            <a:ext cx="114332" cy="408986"/>
          </a:xfrm>
          <a:custGeom>
            <a:avLst/>
            <a:gdLst>
              <a:gd name="connsiteX0" fmla="*/ 85740 w 114332"/>
              <a:gd name="connsiteY0" fmla="*/ 5678 h 408986"/>
              <a:gd name="connsiteX1" fmla="*/ 53990 w 114332"/>
              <a:gd name="connsiteY1" fmla="*/ 342228 h 408986"/>
              <a:gd name="connsiteX2" fmla="*/ 60340 w 114332"/>
              <a:gd name="connsiteY2" fmla="*/ 304128 h 408986"/>
              <a:gd name="connsiteX3" fmla="*/ 15 w 114332"/>
              <a:gd name="connsiteY3" fmla="*/ 408903 h 408986"/>
              <a:gd name="connsiteX4" fmla="*/ 66690 w 114332"/>
              <a:gd name="connsiteY4" fmla="*/ 323178 h 408986"/>
              <a:gd name="connsiteX5" fmla="*/ 57165 w 114332"/>
              <a:gd name="connsiteY5" fmla="*/ 332703 h 408986"/>
              <a:gd name="connsiteX6" fmla="*/ 114315 w 114332"/>
              <a:gd name="connsiteY6" fmla="*/ 85053 h 408986"/>
              <a:gd name="connsiteX7" fmla="*/ 63515 w 114332"/>
              <a:gd name="connsiteY7" fmla="*/ 253328 h 408986"/>
              <a:gd name="connsiteX8" fmla="*/ 82565 w 114332"/>
              <a:gd name="connsiteY8" fmla="*/ 139028 h 408986"/>
              <a:gd name="connsiteX9" fmla="*/ 85740 w 114332"/>
              <a:gd name="connsiteY9" fmla="*/ 5678 h 40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32" h="408986">
                <a:moveTo>
                  <a:pt x="85740" y="5678"/>
                </a:moveTo>
                <a:cubicBezTo>
                  <a:pt x="80978" y="39545"/>
                  <a:pt x="58223" y="292486"/>
                  <a:pt x="53990" y="342228"/>
                </a:cubicBezTo>
                <a:cubicBezTo>
                  <a:pt x="49757" y="391970"/>
                  <a:pt x="69336" y="293016"/>
                  <a:pt x="60340" y="304128"/>
                </a:cubicBezTo>
                <a:cubicBezTo>
                  <a:pt x="51344" y="315240"/>
                  <a:pt x="-1043" y="405728"/>
                  <a:pt x="15" y="408903"/>
                </a:cubicBezTo>
                <a:cubicBezTo>
                  <a:pt x="1073" y="412078"/>
                  <a:pt x="66690" y="323178"/>
                  <a:pt x="66690" y="323178"/>
                </a:cubicBezTo>
                <a:cubicBezTo>
                  <a:pt x="76215" y="310478"/>
                  <a:pt x="49228" y="372390"/>
                  <a:pt x="57165" y="332703"/>
                </a:cubicBezTo>
                <a:cubicBezTo>
                  <a:pt x="65102" y="293016"/>
                  <a:pt x="113257" y="98282"/>
                  <a:pt x="114315" y="85053"/>
                </a:cubicBezTo>
                <a:cubicBezTo>
                  <a:pt x="115373" y="71824"/>
                  <a:pt x="68807" y="244332"/>
                  <a:pt x="63515" y="253328"/>
                </a:cubicBezTo>
                <a:cubicBezTo>
                  <a:pt x="58223" y="262324"/>
                  <a:pt x="76744" y="179245"/>
                  <a:pt x="82565" y="139028"/>
                </a:cubicBezTo>
                <a:cubicBezTo>
                  <a:pt x="88386" y="98811"/>
                  <a:pt x="90502" y="-28189"/>
                  <a:pt x="85740" y="56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A5BB65F4-9595-4A4D-A70C-4046108EAF96}"/>
              </a:ext>
            </a:extLst>
          </p:cNvPr>
          <p:cNvSpPr/>
          <p:nvPr/>
        </p:nvSpPr>
        <p:spPr>
          <a:xfrm>
            <a:off x="6117745" y="6415141"/>
            <a:ext cx="132530" cy="664345"/>
          </a:xfrm>
          <a:custGeom>
            <a:avLst/>
            <a:gdLst>
              <a:gd name="connsiteX0" fmla="*/ 130655 w 132530"/>
              <a:gd name="connsiteY0" fmla="*/ 1534 h 664345"/>
              <a:gd name="connsiteX1" fmla="*/ 121130 w 132530"/>
              <a:gd name="connsiteY1" fmla="*/ 84084 h 664345"/>
              <a:gd name="connsiteX2" fmla="*/ 117955 w 132530"/>
              <a:gd name="connsiteY2" fmla="*/ 65034 h 664345"/>
              <a:gd name="connsiteX3" fmla="*/ 102080 w 132530"/>
              <a:gd name="connsiteY3" fmla="*/ 141234 h 664345"/>
              <a:gd name="connsiteX4" fmla="*/ 95730 w 132530"/>
              <a:gd name="connsiteY4" fmla="*/ 112659 h 664345"/>
              <a:gd name="connsiteX5" fmla="*/ 73505 w 132530"/>
              <a:gd name="connsiteY5" fmla="*/ 233309 h 664345"/>
              <a:gd name="connsiteX6" fmla="*/ 79855 w 132530"/>
              <a:gd name="connsiteY6" fmla="*/ 192034 h 664345"/>
              <a:gd name="connsiteX7" fmla="*/ 70330 w 132530"/>
              <a:gd name="connsiteY7" fmla="*/ 290459 h 664345"/>
              <a:gd name="connsiteX8" fmla="*/ 67155 w 132530"/>
              <a:gd name="connsiteY8" fmla="*/ 265059 h 664345"/>
              <a:gd name="connsiteX9" fmla="*/ 57630 w 132530"/>
              <a:gd name="connsiteY9" fmla="*/ 353959 h 664345"/>
              <a:gd name="connsiteX10" fmla="*/ 60805 w 132530"/>
              <a:gd name="connsiteY10" fmla="*/ 325384 h 664345"/>
              <a:gd name="connsiteX11" fmla="*/ 48105 w 132530"/>
              <a:gd name="connsiteY11" fmla="*/ 398409 h 664345"/>
              <a:gd name="connsiteX12" fmla="*/ 44930 w 132530"/>
              <a:gd name="connsiteY12" fmla="*/ 360309 h 664345"/>
              <a:gd name="connsiteX13" fmla="*/ 32230 w 132530"/>
              <a:gd name="connsiteY13" fmla="*/ 433334 h 664345"/>
              <a:gd name="connsiteX14" fmla="*/ 29055 w 132530"/>
              <a:gd name="connsiteY14" fmla="*/ 407934 h 664345"/>
              <a:gd name="connsiteX15" fmla="*/ 25880 w 132530"/>
              <a:gd name="connsiteY15" fmla="*/ 500009 h 664345"/>
              <a:gd name="connsiteX16" fmla="*/ 25880 w 132530"/>
              <a:gd name="connsiteY16" fmla="*/ 465084 h 664345"/>
              <a:gd name="connsiteX17" fmla="*/ 480 w 132530"/>
              <a:gd name="connsiteY17" fmla="*/ 541284 h 664345"/>
              <a:gd name="connsiteX18" fmla="*/ 10005 w 132530"/>
              <a:gd name="connsiteY18" fmla="*/ 519059 h 664345"/>
              <a:gd name="connsiteX19" fmla="*/ 19530 w 132530"/>
              <a:gd name="connsiteY19" fmla="*/ 652409 h 664345"/>
              <a:gd name="connsiteX20" fmla="*/ 10005 w 132530"/>
              <a:gd name="connsiteY20" fmla="*/ 579384 h 664345"/>
              <a:gd name="connsiteX21" fmla="*/ 6830 w 132530"/>
              <a:gd name="connsiteY21" fmla="*/ 661934 h 664345"/>
              <a:gd name="connsiteX22" fmla="*/ 57630 w 132530"/>
              <a:gd name="connsiteY22" fmla="*/ 465084 h 664345"/>
              <a:gd name="connsiteX23" fmla="*/ 63980 w 132530"/>
              <a:gd name="connsiteY23" fmla="*/ 249184 h 664345"/>
              <a:gd name="connsiteX24" fmla="*/ 76680 w 132530"/>
              <a:gd name="connsiteY24" fmla="*/ 172984 h 664345"/>
              <a:gd name="connsiteX25" fmla="*/ 130655 w 132530"/>
              <a:gd name="connsiteY25" fmla="*/ 1534 h 66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530" h="664345">
                <a:moveTo>
                  <a:pt x="130655" y="1534"/>
                </a:moveTo>
                <a:cubicBezTo>
                  <a:pt x="138063" y="-13283"/>
                  <a:pt x="121130" y="84084"/>
                  <a:pt x="121130" y="84084"/>
                </a:cubicBezTo>
                <a:cubicBezTo>
                  <a:pt x="119013" y="94667"/>
                  <a:pt x="121130" y="55509"/>
                  <a:pt x="117955" y="65034"/>
                </a:cubicBezTo>
                <a:cubicBezTo>
                  <a:pt x="114780" y="74559"/>
                  <a:pt x="105784" y="133297"/>
                  <a:pt x="102080" y="141234"/>
                </a:cubicBezTo>
                <a:cubicBezTo>
                  <a:pt x="98376" y="149171"/>
                  <a:pt x="100493" y="97313"/>
                  <a:pt x="95730" y="112659"/>
                </a:cubicBezTo>
                <a:cubicBezTo>
                  <a:pt x="90967" y="128005"/>
                  <a:pt x="76151" y="220080"/>
                  <a:pt x="73505" y="233309"/>
                </a:cubicBezTo>
                <a:cubicBezTo>
                  <a:pt x="70859" y="246538"/>
                  <a:pt x="80384" y="182509"/>
                  <a:pt x="79855" y="192034"/>
                </a:cubicBezTo>
                <a:cubicBezTo>
                  <a:pt x="79326" y="201559"/>
                  <a:pt x="72447" y="278288"/>
                  <a:pt x="70330" y="290459"/>
                </a:cubicBezTo>
                <a:cubicBezTo>
                  <a:pt x="68213" y="302630"/>
                  <a:pt x="69272" y="254476"/>
                  <a:pt x="67155" y="265059"/>
                </a:cubicBezTo>
                <a:cubicBezTo>
                  <a:pt x="65038" y="275642"/>
                  <a:pt x="58688" y="343905"/>
                  <a:pt x="57630" y="353959"/>
                </a:cubicBezTo>
                <a:cubicBezTo>
                  <a:pt x="56572" y="364013"/>
                  <a:pt x="62392" y="317976"/>
                  <a:pt x="60805" y="325384"/>
                </a:cubicBezTo>
                <a:cubicBezTo>
                  <a:pt x="59218" y="332792"/>
                  <a:pt x="50751" y="392588"/>
                  <a:pt x="48105" y="398409"/>
                </a:cubicBezTo>
                <a:cubicBezTo>
                  <a:pt x="45459" y="404230"/>
                  <a:pt x="47576" y="354488"/>
                  <a:pt x="44930" y="360309"/>
                </a:cubicBezTo>
                <a:cubicBezTo>
                  <a:pt x="42284" y="366130"/>
                  <a:pt x="34876" y="425397"/>
                  <a:pt x="32230" y="433334"/>
                </a:cubicBezTo>
                <a:cubicBezTo>
                  <a:pt x="29584" y="441271"/>
                  <a:pt x="30113" y="396822"/>
                  <a:pt x="29055" y="407934"/>
                </a:cubicBezTo>
                <a:cubicBezTo>
                  <a:pt x="27997" y="419046"/>
                  <a:pt x="26409" y="490484"/>
                  <a:pt x="25880" y="500009"/>
                </a:cubicBezTo>
                <a:cubicBezTo>
                  <a:pt x="25351" y="509534"/>
                  <a:pt x="30113" y="458205"/>
                  <a:pt x="25880" y="465084"/>
                </a:cubicBezTo>
                <a:cubicBezTo>
                  <a:pt x="21647" y="471963"/>
                  <a:pt x="3126" y="532288"/>
                  <a:pt x="480" y="541284"/>
                </a:cubicBezTo>
                <a:cubicBezTo>
                  <a:pt x="-2166" y="550280"/>
                  <a:pt x="6830" y="500538"/>
                  <a:pt x="10005" y="519059"/>
                </a:cubicBezTo>
                <a:cubicBezTo>
                  <a:pt x="13180" y="537580"/>
                  <a:pt x="19530" y="642355"/>
                  <a:pt x="19530" y="652409"/>
                </a:cubicBezTo>
                <a:cubicBezTo>
                  <a:pt x="19530" y="662463"/>
                  <a:pt x="12122" y="577796"/>
                  <a:pt x="10005" y="579384"/>
                </a:cubicBezTo>
                <a:cubicBezTo>
                  <a:pt x="7888" y="580972"/>
                  <a:pt x="-1107" y="680984"/>
                  <a:pt x="6830" y="661934"/>
                </a:cubicBezTo>
                <a:cubicBezTo>
                  <a:pt x="14767" y="642884"/>
                  <a:pt x="48105" y="533876"/>
                  <a:pt x="57630" y="465084"/>
                </a:cubicBezTo>
                <a:cubicBezTo>
                  <a:pt x="67155" y="396292"/>
                  <a:pt x="60805" y="297867"/>
                  <a:pt x="63980" y="249184"/>
                </a:cubicBezTo>
                <a:cubicBezTo>
                  <a:pt x="67155" y="200501"/>
                  <a:pt x="63980" y="211084"/>
                  <a:pt x="76680" y="172984"/>
                </a:cubicBezTo>
                <a:cubicBezTo>
                  <a:pt x="89380" y="134884"/>
                  <a:pt x="123247" y="16351"/>
                  <a:pt x="130655" y="15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517817C1-79B4-BEC7-0202-267997D3AD0B}"/>
              </a:ext>
            </a:extLst>
          </p:cNvPr>
          <p:cNvSpPr/>
          <p:nvPr/>
        </p:nvSpPr>
        <p:spPr>
          <a:xfrm>
            <a:off x="6086467" y="6991471"/>
            <a:ext cx="44596" cy="403019"/>
          </a:xfrm>
          <a:custGeom>
            <a:avLst/>
            <a:gdLst>
              <a:gd name="connsiteX0" fmla="*/ 19058 w 44596"/>
              <a:gd name="connsiteY0" fmla="*/ 12579 h 403019"/>
              <a:gd name="connsiteX1" fmla="*/ 44458 w 44596"/>
              <a:gd name="connsiteY1" fmla="*/ 91954 h 403019"/>
              <a:gd name="connsiteX2" fmla="*/ 6358 w 44596"/>
              <a:gd name="connsiteY2" fmla="*/ 111004 h 403019"/>
              <a:gd name="connsiteX3" fmla="*/ 31758 w 44596"/>
              <a:gd name="connsiteY3" fmla="*/ 133229 h 403019"/>
              <a:gd name="connsiteX4" fmla="*/ 9533 w 44596"/>
              <a:gd name="connsiteY4" fmla="*/ 149104 h 403019"/>
              <a:gd name="connsiteX5" fmla="*/ 28583 w 44596"/>
              <a:gd name="connsiteY5" fmla="*/ 187204 h 403019"/>
              <a:gd name="connsiteX6" fmla="*/ 6358 w 44596"/>
              <a:gd name="connsiteY6" fmla="*/ 209429 h 403019"/>
              <a:gd name="connsiteX7" fmla="*/ 28583 w 44596"/>
              <a:gd name="connsiteY7" fmla="*/ 225304 h 403019"/>
              <a:gd name="connsiteX8" fmla="*/ 8 w 44596"/>
              <a:gd name="connsiteY8" fmla="*/ 247529 h 403019"/>
              <a:gd name="connsiteX9" fmla="*/ 25408 w 44596"/>
              <a:gd name="connsiteY9" fmla="*/ 266579 h 403019"/>
              <a:gd name="connsiteX10" fmla="*/ 6358 w 44596"/>
              <a:gd name="connsiteY10" fmla="*/ 307854 h 403019"/>
              <a:gd name="connsiteX11" fmla="*/ 15883 w 44596"/>
              <a:gd name="connsiteY11" fmla="*/ 320554 h 403019"/>
              <a:gd name="connsiteX12" fmla="*/ 15883 w 44596"/>
              <a:gd name="connsiteY12" fmla="*/ 390404 h 403019"/>
              <a:gd name="connsiteX13" fmla="*/ 19058 w 44596"/>
              <a:gd name="connsiteY13" fmla="*/ 12579 h 40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596" h="403019">
                <a:moveTo>
                  <a:pt x="19058" y="12579"/>
                </a:moveTo>
                <a:cubicBezTo>
                  <a:pt x="23820" y="-37163"/>
                  <a:pt x="46575" y="75550"/>
                  <a:pt x="44458" y="91954"/>
                </a:cubicBezTo>
                <a:cubicBezTo>
                  <a:pt x="42341" y="108358"/>
                  <a:pt x="8475" y="104125"/>
                  <a:pt x="6358" y="111004"/>
                </a:cubicBezTo>
                <a:cubicBezTo>
                  <a:pt x="4241" y="117883"/>
                  <a:pt x="31229" y="126879"/>
                  <a:pt x="31758" y="133229"/>
                </a:cubicBezTo>
                <a:cubicBezTo>
                  <a:pt x="32287" y="139579"/>
                  <a:pt x="10062" y="140108"/>
                  <a:pt x="9533" y="149104"/>
                </a:cubicBezTo>
                <a:cubicBezTo>
                  <a:pt x="9004" y="158100"/>
                  <a:pt x="29112" y="177150"/>
                  <a:pt x="28583" y="187204"/>
                </a:cubicBezTo>
                <a:cubicBezTo>
                  <a:pt x="28054" y="197258"/>
                  <a:pt x="6358" y="203079"/>
                  <a:pt x="6358" y="209429"/>
                </a:cubicBezTo>
                <a:cubicBezTo>
                  <a:pt x="6358" y="215779"/>
                  <a:pt x="29641" y="218954"/>
                  <a:pt x="28583" y="225304"/>
                </a:cubicBezTo>
                <a:cubicBezTo>
                  <a:pt x="27525" y="231654"/>
                  <a:pt x="537" y="240650"/>
                  <a:pt x="8" y="247529"/>
                </a:cubicBezTo>
                <a:cubicBezTo>
                  <a:pt x="-521" y="254408"/>
                  <a:pt x="24350" y="256525"/>
                  <a:pt x="25408" y="266579"/>
                </a:cubicBezTo>
                <a:cubicBezTo>
                  <a:pt x="26466" y="276633"/>
                  <a:pt x="6358" y="307854"/>
                  <a:pt x="6358" y="307854"/>
                </a:cubicBezTo>
                <a:cubicBezTo>
                  <a:pt x="4771" y="316850"/>
                  <a:pt x="14296" y="306796"/>
                  <a:pt x="15883" y="320554"/>
                </a:cubicBezTo>
                <a:cubicBezTo>
                  <a:pt x="17470" y="334312"/>
                  <a:pt x="12708" y="438558"/>
                  <a:pt x="15883" y="390404"/>
                </a:cubicBezTo>
                <a:cubicBezTo>
                  <a:pt x="19058" y="342250"/>
                  <a:pt x="14296" y="62321"/>
                  <a:pt x="19058" y="125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85240182-6979-150A-995B-AEBD0778BBC0}"/>
              </a:ext>
            </a:extLst>
          </p:cNvPr>
          <p:cNvSpPr/>
          <p:nvPr/>
        </p:nvSpPr>
        <p:spPr>
          <a:xfrm>
            <a:off x="6273560" y="6823043"/>
            <a:ext cx="100182" cy="184230"/>
          </a:xfrm>
          <a:custGeom>
            <a:avLst/>
            <a:gdLst>
              <a:gd name="connsiteX0" fmla="*/ 47865 w 100182"/>
              <a:gd name="connsiteY0" fmla="*/ 32 h 184230"/>
              <a:gd name="connsiteX1" fmla="*/ 95490 w 100182"/>
              <a:gd name="connsiteY1" fmla="*/ 85757 h 184230"/>
              <a:gd name="connsiteX2" fmla="*/ 92315 w 100182"/>
              <a:gd name="connsiteY2" fmla="*/ 127032 h 184230"/>
              <a:gd name="connsiteX3" fmla="*/ 41515 w 100182"/>
              <a:gd name="connsiteY3" fmla="*/ 152432 h 184230"/>
              <a:gd name="connsiteX4" fmla="*/ 240 w 100182"/>
              <a:gd name="connsiteY4" fmla="*/ 184182 h 184230"/>
              <a:gd name="connsiteX5" fmla="*/ 60565 w 100182"/>
              <a:gd name="connsiteY5" fmla="*/ 158782 h 184230"/>
              <a:gd name="connsiteX6" fmla="*/ 92315 w 100182"/>
              <a:gd name="connsiteY6" fmla="*/ 123857 h 184230"/>
              <a:gd name="connsiteX7" fmla="*/ 95490 w 100182"/>
              <a:gd name="connsiteY7" fmla="*/ 76232 h 184230"/>
              <a:gd name="connsiteX8" fmla="*/ 47865 w 100182"/>
              <a:gd name="connsiteY8" fmla="*/ 32 h 18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82" h="184230">
                <a:moveTo>
                  <a:pt x="47865" y="32"/>
                </a:moveTo>
                <a:cubicBezTo>
                  <a:pt x="47865" y="1619"/>
                  <a:pt x="88082" y="64590"/>
                  <a:pt x="95490" y="85757"/>
                </a:cubicBezTo>
                <a:cubicBezTo>
                  <a:pt x="102898" y="106924"/>
                  <a:pt x="101311" y="115920"/>
                  <a:pt x="92315" y="127032"/>
                </a:cubicBezTo>
                <a:cubicBezTo>
                  <a:pt x="83319" y="138144"/>
                  <a:pt x="56861" y="142907"/>
                  <a:pt x="41515" y="152432"/>
                </a:cubicBezTo>
                <a:cubicBezTo>
                  <a:pt x="26169" y="161957"/>
                  <a:pt x="-2935" y="183124"/>
                  <a:pt x="240" y="184182"/>
                </a:cubicBezTo>
                <a:cubicBezTo>
                  <a:pt x="3415" y="185240"/>
                  <a:pt x="45219" y="168836"/>
                  <a:pt x="60565" y="158782"/>
                </a:cubicBezTo>
                <a:cubicBezTo>
                  <a:pt x="75911" y="148728"/>
                  <a:pt x="86494" y="137615"/>
                  <a:pt x="92315" y="123857"/>
                </a:cubicBezTo>
                <a:cubicBezTo>
                  <a:pt x="98136" y="110099"/>
                  <a:pt x="101311" y="97399"/>
                  <a:pt x="95490" y="76232"/>
                </a:cubicBezTo>
                <a:cubicBezTo>
                  <a:pt x="89669" y="55065"/>
                  <a:pt x="47865" y="-1555"/>
                  <a:pt x="47865" y="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F52EFAD1-D390-DBC1-67A2-97123D4CD5CA}"/>
              </a:ext>
            </a:extLst>
          </p:cNvPr>
          <p:cNvSpPr/>
          <p:nvPr/>
        </p:nvSpPr>
        <p:spPr>
          <a:xfrm>
            <a:off x="6229007" y="6835761"/>
            <a:ext cx="124240" cy="168289"/>
          </a:xfrm>
          <a:custGeom>
            <a:avLst/>
            <a:gdLst>
              <a:gd name="connsiteX0" fmla="*/ 124168 w 124240"/>
              <a:gd name="connsiteY0" fmla="*/ 14 h 168289"/>
              <a:gd name="connsiteX1" fmla="*/ 35268 w 124240"/>
              <a:gd name="connsiteY1" fmla="*/ 31764 h 168289"/>
              <a:gd name="connsiteX2" fmla="*/ 343 w 124240"/>
              <a:gd name="connsiteY2" fmla="*/ 111139 h 168289"/>
              <a:gd name="connsiteX3" fmla="*/ 19393 w 124240"/>
              <a:gd name="connsiteY3" fmla="*/ 146064 h 168289"/>
              <a:gd name="connsiteX4" fmla="*/ 51143 w 124240"/>
              <a:gd name="connsiteY4" fmla="*/ 168289 h 168289"/>
              <a:gd name="connsiteX5" fmla="*/ 25743 w 124240"/>
              <a:gd name="connsiteY5" fmla="*/ 146064 h 168289"/>
              <a:gd name="connsiteX6" fmla="*/ 3518 w 124240"/>
              <a:gd name="connsiteY6" fmla="*/ 95264 h 168289"/>
              <a:gd name="connsiteX7" fmla="*/ 35268 w 124240"/>
              <a:gd name="connsiteY7" fmla="*/ 28589 h 168289"/>
              <a:gd name="connsiteX8" fmla="*/ 19393 w 124240"/>
              <a:gd name="connsiteY8" fmla="*/ 34939 h 168289"/>
              <a:gd name="connsiteX9" fmla="*/ 124168 w 124240"/>
              <a:gd name="connsiteY9" fmla="*/ 14 h 16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240" h="168289">
                <a:moveTo>
                  <a:pt x="124168" y="14"/>
                </a:moveTo>
                <a:cubicBezTo>
                  <a:pt x="126814" y="-515"/>
                  <a:pt x="55905" y="13243"/>
                  <a:pt x="35268" y="31764"/>
                </a:cubicBezTo>
                <a:cubicBezTo>
                  <a:pt x="14631" y="50285"/>
                  <a:pt x="2989" y="92089"/>
                  <a:pt x="343" y="111139"/>
                </a:cubicBezTo>
                <a:cubicBezTo>
                  <a:pt x="-2303" y="130189"/>
                  <a:pt x="10926" y="136539"/>
                  <a:pt x="19393" y="146064"/>
                </a:cubicBezTo>
                <a:cubicBezTo>
                  <a:pt x="27860" y="155589"/>
                  <a:pt x="50085" y="168289"/>
                  <a:pt x="51143" y="168289"/>
                </a:cubicBezTo>
                <a:cubicBezTo>
                  <a:pt x="52201" y="168289"/>
                  <a:pt x="33680" y="158235"/>
                  <a:pt x="25743" y="146064"/>
                </a:cubicBezTo>
                <a:cubicBezTo>
                  <a:pt x="17806" y="133893"/>
                  <a:pt x="1931" y="114843"/>
                  <a:pt x="3518" y="95264"/>
                </a:cubicBezTo>
                <a:cubicBezTo>
                  <a:pt x="5105" y="75685"/>
                  <a:pt x="35268" y="28589"/>
                  <a:pt x="35268" y="28589"/>
                </a:cubicBezTo>
                <a:cubicBezTo>
                  <a:pt x="37914" y="18535"/>
                  <a:pt x="9339" y="40760"/>
                  <a:pt x="19393" y="34939"/>
                </a:cubicBezTo>
                <a:cubicBezTo>
                  <a:pt x="29447" y="29118"/>
                  <a:pt x="121522" y="543"/>
                  <a:pt x="124168" y="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D3C80BD3-F826-5B1F-E035-328BC5D19E5F}"/>
              </a:ext>
            </a:extLst>
          </p:cNvPr>
          <p:cNvSpPr/>
          <p:nvPr/>
        </p:nvSpPr>
        <p:spPr>
          <a:xfrm>
            <a:off x="6289675" y="6838810"/>
            <a:ext cx="59890" cy="124157"/>
          </a:xfrm>
          <a:custGeom>
            <a:avLst/>
            <a:gdLst>
              <a:gd name="connsiteX0" fmla="*/ 0 w 59890"/>
              <a:gd name="connsiteY0" fmla="*/ 140 h 124157"/>
              <a:gd name="connsiteX1" fmla="*/ 57150 w 59890"/>
              <a:gd name="connsiteY1" fmla="*/ 57290 h 124157"/>
              <a:gd name="connsiteX2" fmla="*/ 50800 w 59890"/>
              <a:gd name="connsiteY2" fmla="*/ 123965 h 124157"/>
              <a:gd name="connsiteX3" fmla="*/ 50800 w 59890"/>
              <a:gd name="connsiteY3" fmla="*/ 76340 h 124157"/>
              <a:gd name="connsiteX4" fmla="*/ 57150 w 59890"/>
              <a:gd name="connsiteY4" fmla="*/ 41415 h 124157"/>
              <a:gd name="connsiteX5" fmla="*/ 0 w 59890"/>
              <a:gd name="connsiteY5" fmla="*/ 140 h 12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90" h="124157">
                <a:moveTo>
                  <a:pt x="0" y="140"/>
                </a:moveTo>
                <a:cubicBezTo>
                  <a:pt x="0" y="2786"/>
                  <a:pt x="48683" y="36652"/>
                  <a:pt x="57150" y="57290"/>
                </a:cubicBezTo>
                <a:cubicBezTo>
                  <a:pt x="65617" y="77928"/>
                  <a:pt x="51858" y="120790"/>
                  <a:pt x="50800" y="123965"/>
                </a:cubicBezTo>
                <a:cubicBezTo>
                  <a:pt x="49742" y="127140"/>
                  <a:pt x="49742" y="90098"/>
                  <a:pt x="50800" y="76340"/>
                </a:cubicBezTo>
                <a:cubicBezTo>
                  <a:pt x="51858" y="62582"/>
                  <a:pt x="60854" y="49882"/>
                  <a:pt x="57150" y="41415"/>
                </a:cubicBezTo>
                <a:cubicBezTo>
                  <a:pt x="53446" y="32948"/>
                  <a:pt x="0" y="-2506"/>
                  <a:pt x="0" y="1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C5E788A5-1CE0-C8B6-CDA5-5EDB5F98A764}"/>
              </a:ext>
            </a:extLst>
          </p:cNvPr>
          <p:cNvSpPr/>
          <p:nvPr/>
        </p:nvSpPr>
        <p:spPr>
          <a:xfrm>
            <a:off x="6261085" y="6476953"/>
            <a:ext cx="140056" cy="388973"/>
          </a:xfrm>
          <a:custGeom>
            <a:avLst/>
            <a:gdLst>
              <a:gd name="connsiteX0" fmla="*/ 28590 w 140056"/>
              <a:gd name="connsiteY0" fmla="*/ 47 h 388973"/>
              <a:gd name="connsiteX1" fmla="*/ 57165 w 140056"/>
              <a:gd name="connsiteY1" fmla="*/ 219122 h 388973"/>
              <a:gd name="connsiteX2" fmla="*/ 15 w 140056"/>
              <a:gd name="connsiteY2" fmla="*/ 387397 h 388973"/>
              <a:gd name="connsiteX3" fmla="*/ 63515 w 140056"/>
              <a:gd name="connsiteY3" fmla="*/ 298497 h 388973"/>
              <a:gd name="connsiteX4" fmla="*/ 139715 w 140056"/>
              <a:gd name="connsiteY4" fmla="*/ 215947 h 388973"/>
              <a:gd name="connsiteX5" fmla="*/ 92090 w 140056"/>
              <a:gd name="connsiteY5" fmla="*/ 250872 h 388973"/>
              <a:gd name="connsiteX6" fmla="*/ 104790 w 140056"/>
              <a:gd name="connsiteY6" fmla="*/ 146097 h 388973"/>
              <a:gd name="connsiteX7" fmla="*/ 69865 w 140056"/>
              <a:gd name="connsiteY7" fmla="*/ 273097 h 388973"/>
              <a:gd name="connsiteX8" fmla="*/ 66690 w 140056"/>
              <a:gd name="connsiteY8" fmla="*/ 238172 h 388973"/>
              <a:gd name="connsiteX9" fmla="*/ 28590 w 140056"/>
              <a:gd name="connsiteY9" fmla="*/ 47 h 38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56" h="388973">
                <a:moveTo>
                  <a:pt x="28590" y="47"/>
                </a:moveTo>
                <a:cubicBezTo>
                  <a:pt x="27003" y="-3128"/>
                  <a:pt x="61927" y="154564"/>
                  <a:pt x="57165" y="219122"/>
                </a:cubicBezTo>
                <a:cubicBezTo>
                  <a:pt x="52403" y="283680"/>
                  <a:pt x="-1043" y="374168"/>
                  <a:pt x="15" y="387397"/>
                </a:cubicBezTo>
                <a:cubicBezTo>
                  <a:pt x="1073" y="400626"/>
                  <a:pt x="40232" y="327072"/>
                  <a:pt x="63515" y="298497"/>
                </a:cubicBezTo>
                <a:cubicBezTo>
                  <a:pt x="86798" y="269922"/>
                  <a:pt x="134953" y="223885"/>
                  <a:pt x="139715" y="215947"/>
                </a:cubicBezTo>
                <a:cubicBezTo>
                  <a:pt x="144478" y="208010"/>
                  <a:pt x="97911" y="262514"/>
                  <a:pt x="92090" y="250872"/>
                </a:cubicBezTo>
                <a:cubicBezTo>
                  <a:pt x="86269" y="239230"/>
                  <a:pt x="108494" y="142393"/>
                  <a:pt x="104790" y="146097"/>
                </a:cubicBezTo>
                <a:cubicBezTo>
                  <a:pt x="101086" y="149801"/>
                  <a:pt x="76215" y="257751"/>
                  <a:pt x="69865" y="273097"/>
                </a:cubicBezTo>
                <a:cubicBezTo>
                  <a:pt x="63515" y="288443"/>
                  <a:pt x="69865" y="282622"/>
                  <a:pt x="66690" y="238172"/>
                </a:cubicBezTo>
                <a:cubicBezTo>
                  <a:pt x="63515" y="193722"/>
                  <a:pt x="30177" y="3222"/>
                  <a:pt x="28590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B044D432-4512-A8C7-6DBD-614C613BE2E9}"/>
              </a:ext>
            </a:extLst>
          </p:cNvPr>
          <p:cNvSpPr/>
          <p:nvPr/>
        </p:nvSpPr>
        <p:spPr>
          <a:xfrm>
            <a:off x="6276936" y="6860261"/>
            <a:ext cx="60447" cy="92130"/>
          </a:xfrm>
          <a:custGeom>
            <a:avLst/>
            <a:gdLst>
              <a:gd name="connsiteX0" fmla="*/ 39 w 60447"/>
              <a:gd name="connsiteY0" fmla="*/ 914 h 92130"/>
              <a:gd name="connsiteX1" fmla="*/ 50839 w 60447"/>
              <a:gd name="connsiteY1" fmla="*/ 45364 h 92130"/>
              <a:gd name="connsiteX2" fmla="*/ 34964 w 60447"/>
              <a:gd name="connsiteY2" fmla="*/ 73939 h 92130"/>
              <a:gd name="connsiteX3" fmla="*/ 3214 w 60447"/>
              <a:gd name="connsiteY3" fmla="*/ 73939 h 92130"/>
              <a:gd name="connsiteX4" fmla="*/ 60364 w 60447"/>
              <a:gd name="connsiteY4" fmla="*/ 89814 h 92130"/>
              <a:gd name="connsiteX5" fmla="*/ 39 w 60447"/>
              <a:gd name="connsiteY5" fmla="*/ 914 h 9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47" h="92130">
                <a:moveTo>
                  <a:pt x="39" y="914"/>
                </a:moveTo>
                <a:cubicBezTo>
                  <a:pt x="-1548" y="-6494"/>
                  <a:pt x="45018" y="33193"/>
                  <a:pt x="50839" y="45364"/>
                </a:cubicBezTo>
                <a:cubicBezTo>
                  <a:pt x="56660" y="57535"/>
                  <a:pt x="42902" y="69177"/>
                  <a:pt x="34964" y="73939"/>
                </a:cubicBezTo>
                <a:cubicBezTo>
                  <a:pt x="27027" y="78702"/>
                  <a:pt x="-1019" y="71293"/>
                  <a:pt x="3214" y="73939"/>
                </a:cubicBezTo>
                <a:cubicBezTo>
                  <a:pt x="7447" y="76585"/>
                  <a:pt x="57718" y="99339"/>
                  <a:pt x="60364" y="89814"/>
                </a:cubicBezTo>
                <a:cubicBezTo>
                  <a:pt x="63010" y="80289"/>
                  <a:pt x="1626" y="8322"/>
                  <a:pt x="39" y="9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93368D38-AF8F-0AD9-B8B4-95F57F340962}"/>
              </a:ext>
            </a:extLst>
          </p:cNvPr>
          <p:cNvSpPr/>
          <p:nvPr/>
        </p:nvSpPr>
        <p:spPr>
          <a:xfrm>
            <a:off x="6347892" y="6600761"/>
            <a:ext cx="85128" cy="558925"/>
          </a:xfrm>
          <a:custGeom>
            <a:avLst/>
            <a:gdLst>
              <a:gd name="connsiteX0" fmla="*/ 84658 w 85128"/>
              <a:gd name="connsiteY0" fmla="*/ 64 h 558925"/>
              <a:gd name="connsiteX1" fmla="*/ 68783 w 85128"/>
              <a:gd name="connsiteY1" fmla="*/ 193739 h 558925"/>
              <a:gd name="connsiteX2" fmla="*/ 52908 w 85128"/>
              <a:gd name="connsiteY2" fmla="*/ 241364 h 558925"/>
              <a:gd name="connsiteX3" fmla="*/ 75133 w 85128"/>
              <a:gd name="connsiteY3" fmla="*/ 320739 h 558925"/>
              <a:gd name="connsiteX4" fmla="*/ 81483 w 85128"/>
              <a:gd name="connsiteY4" fmla="*/ 346139 h 558925"/>
              <a:gd name="connsiteX5" fmla="*/ 56083 w 85128"/>
              <a:gd name="connsiteY5" fmla="*/ 400114 h 558925"/>
              <a:gd name="connsiteX6" fmla="*/ 2108 w 85128"/>
              <a:gd name="connsiteY6" fmla="*/ 450914 h 558925"/>
              <a:gd name="connsiteX7" fmla="*/ 11633 w 85128"/>
              <a:gd name="connsiteY7" fmla="*/ 558864 h 558925"/>
              <a:gd name="connsiteX8" fmla="*/ 17983 w 85128"/>
              <a:gd name="connsiteY8" fmla="*/ 435039 h 558925"/>
              <a:gd name="connsiteX9" fmla="*/ 65608 w 85128"/>
              <a:gd name="connsiteY9" fmla="*/ 358839 h 558925"/>
              <a:gd name="connsiteX10" fmla="*/ 71958 w 85128"/>
              <a:gd name="connsiteY10" fmla="*/ 288989 h 558925"/>
              <a:gd name="connsiteX11" fmla="*/ 49733 w 85128"/>
              <a:gd name="connsiteY11" fmla="*/ 215964 h 558925"/>
              <a:gd name="connsiteX12" fmla="*/ 84658 w 85128"/>
              <a:gd name="connsiteY12" fmla="*/ 64 h 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128" h="558925">
                <a:moveTo>
                  <a:pt x="84658" y="64"/>
                </a:moveTo>
                <a:cubicBezTo>
                  <a:pt x="87833" y="-3640"/>
                  <a:pt x="74075" y="153522"/>
                  <a:pt x="68783" y="193739"/>
                </a:cubicBezTo>
                <a:cubicBezTo>
                  <a:pt x="63491" y="233956"/>
                  <a:pt x="51850" y="220197"/>
                  <a:pt x="52908" y="241364"/>
                </a:cubicBezTo>
                <a:cubicBezTo>
                  <a:pt x="53966" y="262531"/>
                  <a:pt x="70370" y="303276"/>
                  <a:pt x="75133" y="320739"/>
                </a:cubicBezTo>
                <a:cubicBezTo>
                  <a:pt x="79896" y="338202"/>
                  <a:pt x="84658" y="332910"/>
                  <a:pt x="81483" y="346139"/>
                </a:cubicBezTo>
                <a:cubicBezTo>
                  <a:pt x="78308" y="359368"/>
                  <a:pt x="69312" y="382652"/>
                  <a:pt x="56083" y="400114"/>
                </a:cubicBezTo>
                <a:cubicBezTo>
                  <a:pt x="42854" y="417577"/>
                  <a:pt x="9516" y="424456"/>
                  <a:pt x="2108" y="450914"/>
                </a:cubicBezTo>
                <a:cubicBezTo>
                  <a:pt x="-5300" y="477372"/>
                  <a:pt x="8987" y="561510"/>
                  <a:pt x="11633" y="558864"/>
                </a:cubicBezTo>
                <a:cubicBezTo>
                  <a:pt x="14279" y="556218"/>
                  <a:pt x="8987" y="468376"/>
                  <a:pt x="17983" y="435039"/>
                </a:cubicBezTo>
                <a:cubicBezTo>
                  <a:pt x="26979" y="401702"/>
                  <a:pt x="56612" y="383181"/>
                  <a:pt x="65608" y="358839"/>
                </a:cubicBezTo>
                <a:cubicBezTo>
                  <a:pt x="74604" y="334497"/>
                  <a:pt x="74604" y="312801"/>
                  <a:pt x="71958" y="288989"/>
                </a:cubicBezTo>
                <a:cubicBezTo>
                  <a:pt x="69312" y="265177"/>
                  <a:pt x="48145" y="260414"/>
                  <a:pt x="49733" y="215964"/>
                </a:cubicBezTo>
                <a:cubicBezTo>
                  <a:pt x="51320" y="171514"/>
                  <a:pt x="81483" y="3768"/>
                  <a:pt x="84658" y="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D75CA75E-2E87-8A69-BD5F-971A0F41A923}"/>
              </a:ext>
            </a:extLst>
          </p:cNvPr>
          <p:cNvSpPr/>
          <p:nvPr/>
        </p:nvSpPr>
        <p:spPr>
          <a:xfrm>
            <a:off x="6366128" y="6595259"/>
            <a:ext cx="47285" cy="297749"/>
          </a:xfrm>
          <a:custGeom>
            <a:avLst/>
            <a:gdLst>
              <a:gd name="connsiteX0" fmla="*/ 44197 w 47285"/>
              <a:gd name="connsiteY0" fmla="*/ 2391 h 297749"/>
              <a:gd name="connsiteX1" fmla="*/ 6097 w 47285"/>
              <a:gd name="connsiteY1" fmla="*/ 230991 h 297749"/>
              <a:gd name="connsiteX2" fmla="*/ 2922 w 47285"/>
              <a:gd name="connsiteY2" fmla="*/ 250041 h 297749"/>
              <a:gd name="connsiteX3" fmla="*/ 34672 w 47285"/>
              <a:gd name="connsiteY3" fmla="*/ 297666 h 297749"/>
              <a:gd name="connsiteX4" fmla="*/ 9272 w 47285"/>
              <a:gd name="connsiteY4" fmla="*/ 237341 h 297749"/>
              <a:gd name="connsiteX5" fmla="*/ 41022 w 47285"/>
              <a:gd name="connsiteY5" fmla="*/ 116691 h 297749"/>
              <a:gd name="connsiteX6" fmla="*/ 44197 w 47285"/>
              <a:gd name="connsiteY6" fmla="*/ 2391 h 29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85" h="297749">
                <a:moveTo>
                  <a:pt x="44197" y="2391"/>
                </a:moveTo>
                <a:cubicBezTo>
                  <a:pt x="38376" y="21441"/>
                  <a:pt x="6097" y="230991"/>
                  <a:pt x="6097" y="230991"/>
                </a:cubicBezTo>
                <a:cubicBezTo>
                  <a:pt x="-782" y="272266"/>
                  <a:pt x="-1840" y="238929"/>
                  <a:pt x="2922" y="250041"/>
                </a:cubicBezTo>
                <a:cubicBezTo>
                  <a:pt x="7684" y="261153"/>
                  <a:pt x="33614" y="299783"/>
                  <a:pt x="34672" y="297666"/>
                </a:cubicBezTo>
                <a:cubicBezTo>
                  <a:pt x="35730" y="295549"/>
                  <a:pt x="8214" y="267503"/>
                  <a:pt x="9272" y="237341"/>
                </a:cubicBezTo>
                <a:cubicBezTo>
                  <a:pt x="10330" y="207179"/>
                  <a:pt x="35201" y="150028"/>
                  <a:pt x="41022" y="116691"/>
                </a:cubicBezTo>
                <a:cubicBezTo>
                  <a:pt x="46843" y="83354"/>
                  <a:pt x="50018" y="-16659"/>
                  <a:pt x="44197" y="23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F988824E-815C-765A-9319-D8F6F7DD0DA8}"/>
              </a:ext>
            </a:extLst>
          </p:cNvPr>
          <p:cNvSpPr/>
          <p:nvPr/>
        </p:nvSpPr>
        <p:spPr>
          <a:xfrm>
            <a:off x="6403203" y="6693907"/>
            <a:ext cx="169288" cy="441696"/>
          </a:xfrm>
          <a:custGeom>
            <a:avLst/>
            <a:gdLst>
              <a:gd name="connsiteX0" fmla="*/ 165872 w 169288"/>
              <a:gd name="connsiteY0" fmla="*/ 11693 h 441696"/>
              <a:gd name="connsiteX1" fmla="*/ 772 w 169288"/>
              <a:gd name="connsiteY1" fmla="*/ 440318 h 441696"/>
              <a:gd name="connsiteX2" fmla="*/ 105547 w 169288"/>
              <a:gd name="connsiteY2" fmla="*/ 145043 h 441696"/>
              <a:gd name="connsiteX3" fmla="*/ 165872 w 169288"/>
              <a:gd name="connsiteY3" fmla="*/ 11693 h 4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88" h="441696">
                <a:moveTo>
                  <a:pt x="165872" y="11693"/>
                </a:moveTo>
                <a:cubicBezTo>
                  <a:pt x="148410" y="60905"/>
                  <a:pt x="10826" y="418093"/>
                  <a:pt x="772" y="440318"/>
                </a:cubicBezTo>
                <a:cubicBezTo>
                  <a:pt x="-9282" y="462543"/>
                  <a:pt x="81735" y="209601"/>
                  <a:pt x="105547" y="145043"/>
                </a:cubicBezTo>
                <a:cubicBezTo>
                  <a:pt x="129359" y="80485"/>
                  <a:pt x="183334" y="-37519"/>
                  <a:pt x="165872" y="116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C3608DCB-D0D1-AFEA-7257-8BFDAD632F04}"/>
              </a:ext>
            </a:extLst>
          </p:cNvPr>
          <p:cNvSpPr/>
          <p:nvPr/>
        </p:nvSpPr>
        <p:spPr>
          <a:xfrm>
            <a:off x="6209024" y="6977552"/>
            <a:ext cx="173219" cy="230071"/>
          </a:xfrm>
          <a:custGeom>
            <a:avLst/>
            <a:gdLst>
              <a:gd name="connsiteX0" fmla="*/ 172726 w 173219"/>
              <a:gd name="connsiteY0" fmla="*/ 1098 h 230071"/>
              <a:gd name="connsiteX1" fmla="*/ 13976 w 173219"/>
              <a:gd name="connsiteY1" fmla="*/ 121748 h 230071"/>
              <a:gd name="connsiteX2" fmla="*/ 7626 w 173219"/>
              <a:gd name="connsiteY2" fmla="*/ 229698 h 230071"/>
              <a:gd name="connsiteX3" fmla="*/ 10801 w 173219"/>
              <a:gd name="connsiteY3" fmla="*/ 83648 h 230071"/>
              <a:gd name="connsiteX4" fmla="*/ 7626 w 173219"/>
              <a:gd name="connsiteY4" fmla="*/ 112223 h 230071"/>
              <a:gd name="connsiteX5" fmla="*/ 61601 w 173219"/>
              <a:gd name="connsiteY5" fmla="*/ 64598 h 230071"/>
              <a:gd name="connsiteX6" fmla="*/ 172726 w 173219"/>
              <a:gd name="connsiteY6" fmla="*/ 1098 h 2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19" h="230071">
                <a:moveTo>
                  <a:pt x="172726" y="1098"/>
                </a:moveTo>
                <a:cubicBezTo>
                  <a:pt x="164789" y="10623"/>
                  <a:pt x="41493" y="83648"/>
                  <a:pt x="13976" y="121748"/>
                </a:cubicBezTo>
                <a:cubicBezTo>
                  <a:pt x="-13541" y="159848"/>
                  <a:pt x="8155" y="236048"/>
                  <a:pt x="7626" y="229698"/>
                </a:cubicBezTo>
                <a:cubicBezTo>
                  <a:pt x="7097" y="223348"/>
                  <a:pt x="10801" y="103227"/>
                  <a:pt x="10801" y="83648"/>
                </a:cubicBezTo>
                <a:cubicBezTo>
                  <a:pt x="10801" y="64069"/>
                  <a:pt x="-841" y="115398"/>
                  <a:pt x="7626" y="112223"/>
                </a:cubicBezTo>
                <a:cubicBezTo>
                  <a:pt x="16093" y="109048"/>
                  <a:pt x="32497" y="82590"/>
                  <a:pt x="61601" y="64598"/>
                </a:cubicBezTo>
                <a:cubicBezTo>
                  <a:pt x="90705" y="46606"/>
                  <a:pt x="180663" y="-8427"/>
                  <a:pt x="172726" y="10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F0AA4202-2FD6-871F-6856-356EE1583C81}"/>
              </a:ext>
            </a:extLst>
          </p:cNvPr>
          <p:cNvSpPr/>
          <p:nvPr/>
        </p:nvSpPr>
        <p:spPr>
          <a:xfrm>
            <a:off x="6143552" y="7629890"/>
            <a:ext cx="57255" cy="1377731"/>
          </a:xfrm>
          <a:custGeom>
            <a:avLst/>
            <a:gdLst>
              <a:gd name="connsiteX0" fmla="*/ 57223 w 57255"/>
              <a:gd name="connsiteY0" fmla="*/ 15510 h 1377731"/>
              <a:gd name="connsiteX1" fmla="*/ 19123 w 57255"/>
              <a:gd name="connsiteY1" fmla="*/ 1047385 h 1377731"/>
              <a:gd name="connsiteX2" fmla="*/ 73 w 57255"/>
              <a:gd name="connsiteY2" fmla="*/ 1352185 h 1377731"/>
              <a:gd name="connsiteX3" fmla="*/ 25473 w 57255"/>
              <a:gd name="connsiteY3" fmla="*/ 488585 h 1377731"/>
              <a:gd name="connsiteX4" fmla="*/ 57223 w 57255"/>
              <a:gd name="connsiteY4" fmla="*/ 15510 h 137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55" h="1377731">
                <a:moveTo>
                  <a:pt x="57223" y="15510"/>
                </a:moveTo>
                <a:cubicBezTo>
                  <a:pt x="56165" y="108643"/>
                  <a:pt x="28648" y="824606"/>
                  <a:pt x="19123" y="1047385"/>
                </a:cubicBezTo>
                <a:cubicBezTo>
                  <a:pt x="9598" y="1270164"/>
                  <a:pt x="-985" y="1445318"/>
                  <a:pt x="73" y="1352185"/>
                </a:cubicBezTo>
                <a:cubicBezTo>
                  <a:pt x="1131" y="1259052"/>
                  <a:pt x="17535" y="707131"/>
                  <a:pt x="25473" y="488585"/>
                </a:cubicBezTo>
                <a:cubicBezTo>
                  <a:pt x="33410" y="270039"/>
                  <a:pt x="58281" y="-77623"/>
                  <a:pt x="57223" y="155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BB5A923C-1841-FD89-212B-9AF4180F6074}"/>
              </a:ext>
            </a:extLst>
          </p:cNvPr>
          <p:cNvSpPr/>
          <p:nvPr/>
        </p:nvSpPr>
        <p:spPr>
          <a:xfrm>
            <a:off x="6470640" y="8617682"/>
            <a:ext cx="159671" cy="192120"/>
          </a:xfrm>
          <a:custGeom>
            <a:avLst/>
            <a:gdLst>
              <a:gd name="connsiteX0" fmla="*/ 10 w 159671"/>
              <a:gd name="connsiteY0" fmla="*/ 50068 h 192120"/>
              <a:gd name="connsiteX1" fmla="*/ 101610 w 159671"/>
              <a:gd name="connsiteY1" fmla="*/ 11968 h 192120"/>
              <a:gd name="connsiteX2" fmla="*/ 139710 w 159671"/>
              <a:gd name="connsiteY2" fmla="*/ 53243 h 192120"/>
              <a:gd name="connsiteX3" fmla="*/ 146060 w 159671"/>
              <a:gd name="connsiteY3" fmla="*/ 110393 h 192120"/>
              <a:gd name="connsiteX4" fmla="*/ 146060 w 159671"/>
              <a:gd name="connsiteY4" fmla="*/ 173893 h 192120"/>
              <a:gd name="connsiteX5" fmla="*/ 146060 w 159671"/>
              <a:gd name="connsiteY5" fmla="*/ 183418 h 192120"/>
              <a:gd name="connsiteX6" fmla="*/ 158760 w 159671"/>
              <a:gd name="connsiteY6" fmla="*/ 59593 h 192120"/>
              <a:gd name="connsiteX7" fmla="*/ 117485 w 159671"/>
              <a:gd name="connsiteY7" fmla="*/ 5618 h 192120"/>
              <a:gd name="connsiteX8" fmla="*/ 95260 w 159671"/>
              <a:gd name="connsiteY8" fmla="*/ 5618 h 192120"/>
              <a:gd name="connsiteX9" fmla="*/ 10 w 159671"/>
              <a:gd name="connsiteY9" fmla="*/ 50068 h 19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71" h="192120">
                <a:moveTo>
                  <a:pt x="10" y="50068"/>
                </a:moveTo>
                <a:cubicBezTo>
                  <a:pt x="1068" y="51126"/>
                  <a:pt x="78327" y="11439"/>
                  <a:pt x="101610" y="11968"/>
                </a:cubicBezTo>
                <a:cubicBezTo>
                  <a:pt x="124893" y="12497"/>
                  <a:pt x="132302" y="36839"/>
                  <a:pt x="139710" y="53243"/>
                </a:cubicBezTo>
                <a:cubicBezTo>
                  <a:pt x="147118" y="69647"/>
                  <a:pt x="145002" y="90285"/>
                  <a:pt x="146060" y="110393"/>
                </a:cubicBezTo>
                <a:cubicBezTo>
                  <a:pt x="147118" y="130501"/>
                  <a:pt x="146060" y="173893"/>
                  <a:pt x="146060" y="173893"/>
                </a:cubicBezTo>
                <a:cubicBezTo>
                  <a:pt x="146060" y="186064"/>
                  <a:pt x="143943" y="202468"/>
                  <a:pt x="146060" y="183418"/>
                </a:cubicBezTo>
                <a:cubicBezTo>
                  <a:pt x="148177" y="164368"/>
                  <a:pt x="163522" y="89226"/>
                  <a:pt x="158760" y="59593"/>
                </a:cubicBezTo>
                <a:cubicBezTo>
                  <a:pt x="153998" y="29960"/>
                  <a:pt x="128068" y="14614"/>
                  <a:pt x="117485" y="5618"/>
                </a:cubicBezTo>
                <a:cubicBezTo>
                  <a:pt x="106902" y="-3378"/>
                  <a:pt x="109547" y="-203"/>
                  <a:pt x="95260" y="5618"/>
                </a:cubicBezTo>
                <a:cubicBezTo>
                  <a:pt x="80973" y="11439"/>
                  <a:pt x="-1048" y="49010"/>
                  <a:pt x="10" y="500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02F17C76-6EDC-D215-D541-5C629D0217EB}"/>
              </a:ext>
            </a:extLst>
          </p:cNvPr>
          <p:cNvSpPr/>
          <p:nvPr/>
        </p:nvSpPr>
        <p:spPr>
          <a:xfrm>
            <a:off x="6445247" y="8610576"/>
            <a:ext cx="114435" cy="197118"/>
          </a:xfrm>
          <a:custGeom>
            <a:avLst/>
            <a:gdLst>
              <a:gd name="connsiteX0" fmla="*/ 82553 w 114435"/>
              <a:gd name="connsiteY0" fmla="*/ 24 h 197118"/>
              <a:gd name="connsiteX1" fmla="*/ 73028 w 114435"/>
              <a:gd name="connsiteY1" fmla="*/ 92099 h 197118"/>
              <a:gd name="connsiteX2" fmla="*/ 85728 w 114435"/>
              <a:gd name="connsiteY2" fmla="*/ 139724 h 197118"/>
              <a:gd name="connsiteX3" fmla="*/ 114303 w 114435"/>
              <a:gd name="connsiteY3" fmla="*/ 196874 h 197118"/>
              <a:gd name="connsiteX4" fmla="*/ 73028 w 114435"/>
              <a:gd name="connsiteY4" fmla="*/ 158774 h 197118"/>
              <a:gd name="connsiteX5" fmla="*/ 3 w 114435"/>
              <a:gd name="connsiteY5" fmla="*/ 120674 h 197118"/>
              <a:gd name="connsiteX6" fmla="*/ 76203 w 114435"/>
              <a:gd name="connsiteY6" fmla="*/ 149249 h 197118"/>
              <a:gd name="connsiteX7" fmla="*/ 73028 w 114435"/>
              <a:gd name="connsiteY7" fmla="*/ 111149 h 197118"/>
              <a:gd name="connsiteX8" fmla="*/ 19053 w 114435"/>
              <a:gd name="connsiteY8" fmla="*/ 73049 h 197118"/>
              <a:gd name="connsiteX9" fmla="*/ 50803 w 114435"/>
              <a:gd name="connsiteY9" fmla="*/ 82574 h 197118"/>
              <a:gd name="connsiteX10" fmla="*/ 82553 w 114435"/>
              <a:gd name="connsiteY10" fmla="*/ 24 h 1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435" h="197118">
                <a:moveTo>
                  <a:pt x="82553" y="24"/>
                </a:moveTo>
                <a:cubicBezTo>
                  <a:pt x="86257" y="1611"/>
                  <a:pt x="72499" y="68816"/>
                  <a:pt x="73028" y="92099"/>
                </a:cubicBezTo>
                <a:cubicBezTo>
                  <a:pt x="73557" y="115382"/>
                  <a:pt x="78849" y="122262"/>
                  <a:pt x="85728" y="139724"/>
                </a:cubicBezTo>
                <a:cubicBezTo>
                  <a:pt x="92607" y="157186"/>
                  <a:pt x="116420" y="193699"/>
                  <a:pt x="114303" y="196874"/>
                </a:cubicBezTo>
                <a:cubicBezTo>
                  <a:pt x="112186" y="200049"/>
                  <a:pt x="92078" y="171474"/>
                  <a:pt x="73028" y="158774"/>
                </a:cubicBezTo>
                <a:cubicBezTo>
                  <a:pt x="53978" y="146074"/>
                  <a:pt x="-526" y="122261"/>
                  <a:pt x="3" y="120674"/>
                </a:cubicBezTo>
                <a:cubicBezTo>
                  <a:pt x="532" y="119087"/>
                  <a:pt x="64032" y="150836"/>
                  <a:pt x="76203" y="149249"/>
                </a:cubicBezTo>
                <a:cubicBezTo>
                  <a:pt x="88374" y="147662"/>
                  <a:pt x="82553" y="123849"/>
                  <a:pt x="73028" y="111149"/>
                </a:cubicBezTo>
                <a:cubicBezTo>
                  <a:pt x="63503" y="98449"/>
                  <a:pt x="22757" y="77811"/>
                  <a:pt x="19053" y="73049"/>
                </a:cubicBezTo>
                <a:cubicBezTo>
                  <a:pt x="15349" y="68287"/>
                  <a:pt x="39691" y="89453"/>
                  <a:pt x="50803" y="82574"/>
                </a:cubicBezTo>
                <a:cubicBezTo>
                  <a:pt x="61915" y="75695"/>
                  <a:pt x="78849" y="-1563"/>
                  <a:pt x="82553" y="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09BBF01F-0A73-33C4-483B-A8B7D8F9915E}"/>
              </a:ext>
            </a:extLst>
          </p:cNvPr>
          <p:cNvSpPr/>
          <p:nvPr/>
        </p:nvSpPr>
        <p:spPr>
          <a:xfrm>
            <a:off x="6479667" y="8601056"/>
            <a:ext cx="83061" cy="143525"/>
          </a:xfrm>
          <a:custGeom>
            <a:avLst/>
            <a:gdLst>
              <a:gd name="connsiteX0" fmla="*/ 83058 w 83061"/>
              <a:gd name="connsiteY0" fmla="*/ 19 h 143525"/>
              <a:gd name="connsiteX1" fmla="*/ 6858 w 83061"/>
              <a:gd name="connsiteY1" fmla="*/ 57169 h 143525"/>
              <a:gd name="connsiteX2" fmla="*/ 6858 w 83061"/>
              <a:gd name="connsiteY2" fmla="*/ 98444 h 143525"/>
              <a:gd name="connsiteX3" fmla="*/ 35433 w 83061"/>
              <a:gd name="connsiteY3" fmla="*/ 142894 h 143525"/>
              <a:gd name="connsiteX4" fmla="*/ 3683 w 83061"/>
              <a:gd name="connsiteY4" fmla="*/ 63519 h 143525"/>
              <a:gd name="connsiteX5" fmla="*/ 83058 w 83061"/>
              <a:gd name="connsiteY5" fmla="*/ 19 h 14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61" h="143525">
                <a:moveTo>
                  <a:pt x="83058" y="19"/>
                </a:moveTo>
                <a:cubicBezTo>
                  <a:pt x="83587" y="-1039"/>
                  <a:pt x="19558" y="40765"/>
                  <a:pt x="6858" y="57169"/>
                </a:cubicBezTo>
                <a:cubicBezTo>
                  <a:pt x="-5842" y="73573"/>
                  <a:pt x="2095" y="84156"/>
                  <a:pt x="6858" y="98444"/>
                </a:cubicBezTo>
                <a:cubicBezTo>
                  <a:pt x="11621" y="112732"/>
                  <a:pt x="35962" y="148715"/>
                  <a:pt x="35433" y="142894"/>
                </a:cubicBezTo>
                <a:cubicBezTo>
                  <a:pt x="34904" y="137073"/>
                  <a:pt x="-3725" y="83627"/>
                  <a:pt x="3683" y="63519"/>
                </a:cubicBezTo>
                <a:cubicBezTo>
                  <a:pt x="11091" y="43411"/>
                  <a:pt x="82529" y="1077"/>
                  <a:pt x="83058" y="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838D45E5-1C1B-B1FB-BEED-46DF30D3F186}"/>
              </a:ext>
            </a:extLst>
          </p:cNvPr>
          <p:cNvSpPr/>
          <p:nvPr/>
        </p:nvSpPr>
        <p:spPr>
          <a:xfrm>
            <a:off x="6489125" y="8683625"/>
            <a:ext cx="125280" cy="15952"/>
          </a:xfrm>
          <a:custGeom>
            <a:avLst/>
            <a:gdLst>
              <a:gd name="connsiteX0" fmla="*/ 575 w 125280"/>
              <a:gd name="connsiteY0" fmla="*/ 15875 h 15952"/>
              <a:gd name="connsiteX1" fmla="*/ 70425 w 125280"/>
              <a:gd name="connsiteY1" fmla="*/ 6350 h 15952"/>
              <a:gd name="connsiteX2" fmla="*/ 121225 w 125280"/>
              <a:gd name="connsiteY2" fmla="*/ 12700 h 15952"/>
              <a:gd name="connsiteX3" fmla="*/ 111700 w 125280"/>
              <a:gd name="connsiteY3" fmla="*/ 0 h 15952"/>
              <a:gd name="connsiteX4" fmla="*/ 575 w 125280"/>
              <a:gd name="connsiteY4" fmla="*/ 15875 h 1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80" h="15952">
                <a:moveTo>
                  <a:pt x="575" y="15875"/>
                </a:moveTo>
                <a:cubicBezTo>
                  <a:pt x="-6304" y="16933"/>
                  <a:pt x="50317" y="6879"/>
                  <a:pt x="70425" y="6350"/>
                </a:cubicBezTo>
                <a:cubicBezTo>
                  <a:pt x="90533" y="5821"/>
                  <a:pt x="121225" y="12700"/>
                  <a:pt x="121225" y="12700"/>
                </a:cubicBezTo>
                <a:cubicBezTo>
                  <a:pt x="128104" y="11642"/>
                  <a:pt x="127046" y="2117"/>
                  <a:pt x="111700" y="0"/>
                </a:cubicBezTo>
                <a:lnTo>
                  <a:pt x="575" y="1587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B452CDB6-3E50-2D60-6E07-1FF09E91CFD7}"/>
              </a:ext>
            </a:extLst>
          </p:cNvPr>
          <p:cNvSpPr/>
          <p:nvPr/>
        </p:nvSpPr>
        <p:spPr>
          <a:xfrm>
            <a:off x="6419646" y="8597899"/>
            <a:ext cx="41486" cy="190564"/>
          </a:xfrm>
          <a:custGeom>
            <a:avLst/>
            <a:gdLst>
              <a:gd name="connsiteX0" fmla="*/ 204 w 41486"/>
              <a:gd name="connsiteY0" fmla="*/ 1 h 190564"/>
              <a:gd name="connsiteX1" fmla="*/ 6554 w 41486"/>
              <a:gd name="connsiteY1" fmla="*/ 155576 h 190564"/>
              <a:gd name="connsiteX2" fmla="*/ 41479 w 41486"/>
              <a:gd name="connsiteY2" fmla="*/ 190501 h 190564"/>
              <a:gd name="connsiteX3" fmla="*/ 9729 w 41486"/>
              <a:gd name="connsiteY3" fmla="*/ 158751 h 190564"/>
              <a:gd name="connsiteX4" fmla="*/ 204 w 41486"/>
              <a:gd name="connsiteY4" fmla="*/ 1 h 19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6" h="190564">
                <a:moveTo>
                  <a:pt x="204" y="1"/>
                </a:moveTo>
                <a:cubicBezTo>
                  <a:pt x="-325" y="-528"/>
                  <a:pt x="-325" y="123826"/>
                  <a:pt x="6554" y="155576"/>
                </a:cubicBezTo>
                <a:cubicBezTo>
                  <a:pt x="13433" y="187326"/>
                  <a:pt x="41479" y="190501"/>
                  <a:pt x="41479" y="190501"/>
                </a:cubicBezTo>
                <a:cubicBezTo>
                  <a:pt x="42008" y="191030"/>
                  <a:pt x="14492" y="188914"/>
                  <a:pt x="9729" y="158751"/>
                </a:cubicBezTo>
                <a:cubicBezTo>
                  <a:pt x="4967" y="128589"/>
                  <a:pt x="733" y="530"/>
                  <a:pt x="204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28EA2E14-A93A-000D-B3BE-51512CCC74D7}"/>
              </a:ext>
            </a:extLst>
          </p:cNvPr>
          <p:cNvSpPr/>
          <p:nvPr/>
        </p:nvSpPr>
        <p:spPr>
          <a:xfrm>
            <a:off x="6204287" y="8787416"/>
            <a:ext cx="275686" cy="167878"/>
          </a:xfrm>
          <a:custGeom>
            <a:avLst/>
            <a:gdLst>
              <a:gd name="connsiteX0" fmla="*/ 272713 w 275686"/>
              <a:gd name="connsiteY0" fmla="*/ 984 h 167878"/>
              <a:gd name="connsiteX1" fmla="*/ 9188 w 275686"/>
              <a:gd name="connsiteY1" fmla="*/ 162909 h 167878"/>
              <a:gd name="connsiteX2" fmla="*/ 69513 w 275686"/>
              <a:gd name="connsiteY2" fmla="*/ 124809 h 167878"/>
              <a:gd name="connsiteX3" fmla="*/ 161588 w 275686"/>
              <a:gd name="connsiteY3" fmla="*/ 108934 h 167878"/>
              <a:gd name="connsiteX4" fmla="*/ 152063 w 275686"/>
              <a:gd name="connsiteY4" fmla="*/ 96234 h 167878"/>
              <a:gd name="connsiteX5" fmla="*/ 272713 w 275686"/>
              <a:gd name="connsiteY5" fmla="*/ 984 h 16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86" h="167878">
                <a:moveTo>
                  <a:pt x="272713" y="984"/>
                </a:moveTo>
                <a:cubicBezTo>
                  <a:pt x="248900" y="12097"/>
                  <a:pt x="43055" y="142272"/>
                  <a:pt x="9188" y="162909"/>
                </a:cubicBezTo>
                <a:cubicBezTo>
                  <a:pt x="-24679" y="183547"/>
                  <a:pt x="44113" y="133805"/>
                  <a:pt x="69513" y="124809"/>
                </a:cubicBezTo>
                <a:cubicBezTo>
                  <a:pt x="94913" y="115813"/>
                  <a:pt x="161588" y="108934"/>
                  <a:pt x="161588" y="108934"/>
                </a:cubicBezTo>
                <a:cubicBezTo>
                  <a:pt x="175346" y="104172"/>
                  <a:pt x="134071" y="116342"/>
                  <a:pt x="152063" y="96234"/>
                </a:cubicBezTo>
                <a:cubicBezTo>
                  <a:pt x="170055" y="76126"/>
                  <a:pt x="296526" y="-10129"/>
                  <a:pt x="272713" y="9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1F47575D-E1A7-A06C-6D1E-080B5B4921E7}"/>
              </a:ext>
            </a:extLst>
          </p:cNvPr>
          <p:cNvSpPr/>
          <p:nvPr/>
        </p:nvSpPr>
        <p:spPr>
          <a:xfrm>
            <a:off x="6575416" y="8515350"/>
            <a:ext cx="109008" cy="368300"/>
          </a:xfrm>
          <a:custGeom>
            <a:avLst/>
            <a:gdLst>
              <a:gd name="connsiteX0" fmla="*/ 9 w 109008"/>
              <a:gd name="connsiteY0" fmla="*/ 0 h 368300"/>
              <a:gd name="connsiteX1" fmla="*/ 101609 w 109008"/>
              <a:gd name="connsiteY1" fmla="*/ 295275 h 368300"/>
              <a:gd name="connsiteX2" fmla="*/ 69859 w 109008"/>
              <a:gd name="connsiteY2" fmla="*/ 368300 h 368300"/>
              <a:gd name="connsiteX3" fmla="*/ 107959 w 109008"/>
              <a:gd name="connsiteY3" fmla="*/ 295275 h 368300"/>
              <a:gd name="connsiteX4" fmla="*/ 9 w 109008"/>
              <a:gd name="connsiteY4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08" h="368300">
                <a:moveTo>
                  <a:pt x="9" y="0"/>
                </a:moveTo>
                <a:cubicBezTo>
                  <a:pt x="-1049" y="0"/>
                  <a:pt x="89967" y="233892"/>
                  <a:pt x="101609" y="295275"/>
                </a:cubicBezTo>
                <a:cubicBezTo>
                  <a:pt x="113251" y="356658"/>
                  <a:pt x="68801" y="368300"/>
                  <a:pt x="69859" y="368300"/>
                </a:cubicBezTo>
                <a:cubicBezTo>
                  <a:pt x="70917" y="368300"/>
                  <a:pt x="116426" y="355600"/>
                  <a:pt x="107959" y="295275"/>
                </a:cubicBezTo>
                <a:cubicBezTo>
                  <a:pt x="99492" y="234950"/>
                  <a:pt x="1067" y="0"/>
                  <a:pt x="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FF4C994B-DEC0-8FBA-85B4-C3C18330FAED}"/>
              </a:ext>
            </a:extLst>
          </p:cNvPr>
          <p:cNvSpPr/>
          <p:nvPr/>
        </p:nvSpPr>
        <p:spPr>
          <a:xfrm>
            <a:off x="6942379" y="8389164"/>
            <a:ext cx="68379" cy="582301"/>
          </a:xfrm>
          <a:custGeom>
            <a:avLst/>
            <a:gdLst>
              <a:gd name="connsiteX0" fmla="*/ 1346 w 68379"/>
              <a:gd name="connsiteY0" fmla="*/ 15061 h 582301"/>
              <a:gd name="connsiteX1" fmla="*/ 68021 w 68379"/>
              <a:gd name="connsiteY1" fmla="*/ 580211 h 582301"/>
              <a:gd name="connsiteX2" fmla="*/ 26746 w 68379"/>
              <a:gd name="connsiteY2" fmla="*/ 199211 h 582301"/>
              <a:gd name="connsiteX3" fmla="*/ 1346 w 68379"/>
              <a:gd name="connsiteY3" fmla="*/ 15061 h 58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79" h="582301">
                <a:moveTo>
                  <a:pt x="1346" y="15061"/>
                </a:moveTo>
                <a:cubicBezTo>
                  <a:pt x="8225" y="78561"/>
                  <a:pt x="63788" y="549519"/>
                  <a:pt x="68021" y="580211"/>
                </a:cubicBezTo>
                <a:cubicBezTo>
                  <a:pt x="72254" y="610903"/>
                  <a:pt x="37859" y="294990"/>
                  <a:pt x="26746" y="199211"/>
                </a:cubicBezTo>
                <a:cubicBezTo>
                  <a:pt x="15634" y="103432"/>
                  <a:pt x="-5533" y="-48439"/>
                  <a:pt x="1346" y="150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C300C0BA-58ED-9F98-7421-1DB16F7573C1}"/>
              </a:ext>
            </a:extLst>
          </p:cNvPr>
          <p:cNvSpPr/>
          <p:nvPr/>
        </p:nvSpPr>
        <p:spPr>
          <a:xfrm>
            <a:off x="6251169" y="8781984"/>
            <a:ext cx="276634" cy="120986"/>
          </a:xfrm>
          <a:custGeom>
            <a:avLst/>
            <a:gdLst>
              <a:gd name="connsiteX0" fmla="*/ 406 w 276634"/>
              <a:gd name="connsiteY0" fmla="*/ 120716 h 120986"/>
              <a:gd name="connsiteX1" fmla="*/ 216306 w 276634"/>
              <a:gd name="connsiteY1" fmla="*/ 114366 h 120986"/>
              <a:gd name="connsiteX2" fmla="*/ 209956 w 276634"/>
              <a:gd name="connsiteY2" fmla="*/ 108016 h 120986"/>
              <a:gd name="connsiteX3" fmla="*/ 276631 w 276634"/>
              <a:gd name="connsiteY3" fmla="*/ 3241 h 120986"/>
              <a:gd name="connsiteX4" fmla="*/ 213131 w 276634"/>
              <a:gd name="connsiteY4" fmla="*/ 101666 h 120986"/>
              <a:gd name="connsiteX5" fmla="*/ 209956 w 276634"/>
              <a:gd name="connsiteY5" fmla="*/ 101666 h 120986"/>
              <a:gd name="connsiteX6" fmla="*/ 216306 w 276634"/>
              <a:gd name="connsiteY6" fmla="*/ 108016 h 120986"/>
              <a:gd name="connsiteX7" fmla="*/ 263931 w 276634"/>
              <a:gd name="connsiteY7" fmla="*/ 66 h 120986"/>
              <a:gd name="connsiteX8" fmla="*/ 213131 w 276634"/>
              <a:gd name="connsiteY8" fmla="*/ 92141 h 120986"/>
              <a:gd name="connsiteX9" fmla="*/ 162331 w 276634"/>
              <a:gd name="connsiteY9" fmla="*/ 104841 h 120986"/>
              <a:gd name="connsiteX10" fmla="*/ 406 w 276634"/>
              <a:gd name="connsiteY10" fmla="*/ 120716 h 1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634" h="120986">
                <a:moveTo>
                  <a:pt x="406" y="120716"/>
                </a:moveTo>
                <a:cubicBezTo>
                  <a:pt x="9402" y="122303"/>
                  <a:pt x="181381" y="116483"/>
                  <a:pt x="216306" y="114366"/>
                </a:cubicBezTo>
                <a:cubicBezTo>
                  <a:pt x="251231" y="112249"/>
                  <a:pt x="199902" y="126537"/>
                  <a:pt x="209956" y="108016"/>
                </a:cubicBezTo>
                <a:cubicBezTo>
                  <a:pt x="220010" y="89495"/>
                  <a:pt x="276102" y="4299"/>
                  <a:pt x="276631" y="3241"/>
                </a:cubicBezTo>
                <a:cubicBezTo>
                  <a:pt x="277160" y="2183"/>
                  <a:pt x="213131" y="101666"/>
                  <a:pt x="213131" y="101666"/>
                </a:cubicBezTo>
                <a:cubicBezTo>
                  <a:pt x="202019" y="118070"/>
                  <a:pt x="209427" y="100608"/>
                  <a:pt x="209956" y="101666"/>
                </a:cubicBezTo>
                <a:cubicBezTo>
                  <a:pt x="210485" y="102724"/>
                  <a:pt x="207310" y="124949"/>
                  <a:pt x="216306" y="108016"/>
                </a:cubicBezTo>
                <a:cubicBezTo>
                  <a:pt x="225302" y="91083"/>
                  <a:pt x="264460" y="2712"/>
                  <a:pt x="263931" y="66"/>
                </a:cubicBezTo>
                <a:cubicBezTo>
                  <a:pt x="263402" y="-2580"/>
                  <a:pt x="230064" y="74679"/>
                  <a:pt x="213131" y="92141"/>
                </a:cubicBezTo>
                <a:cubicBezTo>
                  <a:pt x="196198" y="109603"/>
                  <a:pt x="190377" y="101666"/>
                  <a:pt x="162331" y="104841"/>
                </a:cubicBezTo>
                <a:cubicBezTo>
                  <a:pt x="134285" y="108016"/>
                  <a:pt x="-8590" y="119129"/>
                  <a:pt x="406" y="1207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2E6DFA1E-21DC-1A6E-3C49-BEB034E87BF1}"/>
              </a:ext>
            </a:extLst>
          </p:cNvPr>
          <p:cNvSpPr/>
          <p:nvPr/>
        </p:nvSpPr>
        <p:spPr>
          <a:xfrm>
            <a:off x="6990939" y="8196636"/>
            <a:ext cx="238645" cy="807709"/>
          </a:xfrm>
          <a:custGeom>
            <a:avLst/>
            <a:gdLst>
              <a:gd name="connsiteX0" fmla="*/ 411 w 238645"/>
              <a:gd name="connsiteY0" fmla="*/ 1214 h 807709"/>
              <a:gd name="connsiteX1" fmla="*/ 181386 w 238645"/>
              <a:gd name="connsiteY1" fmla="*/ 550489 h 807709"/>
              <a:gd name="connsiteX2" fmla="*/ 187736 w 238645"/>
              <a:gd name="connsiteY2" fmla="*/ 525089 h 807709"/>
              <a:gd name="connsiteX3" fmla="*/ 213136 w 238645"/>
              <a:gd name="connsiteY3" fmla="*/ 648914 h 807709"/>
              <a:gd name="connsiteX4" fmla="*/ 238536 w 238645"/>
              <a:gd name="connsiteY4" fmla="*/ 807664 h 807709"/>
              <a:gd name="connsiteX5" fmla="*/ 216311 w 238645"/>
              <a:gd name="connsiteY5" fmla="*/ 633039 h 807709"/>
              <a:gd name="connsiteX6" fmla="*/ 105186 w 238645"/>
              <a:gd name="connsiteY6" fmla="*/ 375864 h 807709"/>
              <a:gd name="connsiteX7" fmla="*/ 130586 w 238645"/>
              <a:gd name="connsiteY7" fmla="*/ 401264 h 807709"/>
              <a:gd name="connsiteX8" fmla="*/ 411 w 238645"/>
              <a:gd name="connsiteY8" fmla="*/ 1214 h 80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645" h="807709">
                <a:moveTo>
                  <a:pt x="411" y="1214"/>
                </a:moveTo>
                <a:cubicBezTo>
                  <a:pt x="8878" y="26085"/>
                  <a:pt x="150165" y="463177"/>
                  <a:pt x="181386" y="550489"/>
                </a:cubicBezTo>
                <a:cubicBezTo>
                  <a:pt x="212607" y="637801"/>
                  <a:pt x="182444" y="508685"/>
                  <a:pt x="187736" y="525089"/>
                </a:cubicBezTo>
                <a:cubicBezTo>
                  <a:pt x="193028" y="541493"/>
                  <a:pt x="204669" y="601818"/>
                  <a:pt x="213136" y="648914"/>
                </a:cubicBezTo>
                <a:cubicBezTo>
                  <a:pt x="221603" y="696010"/>
                  <a:pt x="238007" y="810310"/>
                  <a:pt x="238536" y="807664"/>
                </a:cubicBezTo>
                <a:cubicBezTo>
                  <a:pt x="239065" y="805018"/>
                  <a:pt x="238536" y="705006"/>
                  <a:pt x="216311" y="633039"/>
                </a:cubicBezTo>
                <a:cubicBezTo>
                  <a:pt x="194086" y="561072"/>
                  <a:pt x="119473" y="414493"/>
                  <a:pt x="105186" y="375864"/>
                </a:cubicBezTo>
                <a:cubicBezTo>
                  <a:pt x="90899" y="337235"/>
                  <a:pt x="144344" y="461589"/>
                  <a:pt x="130586" y="401264"/>
                </a:cubicBezTo>
                <a:cubicBezTo>
                  <a:pt x="116828" y="340939"/>
                  <a:pt x="-8056" y="-23657"/>
                  <a:pt x="411" y="12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55F26284-C924-2DE8-D760-9132F7BEFCCC}"/>
              </a:ext>
            </a:extLst>
          </p:cNvPr>
          <p:cNvSpPr/>
          <p:nvPr/>
        </p:nvSpPr>
        <p:spPr>
          <a:xfrm>
            <a:off x="7019899" y="8534392"/>
            <a:ext cx="163908" cy="447709"/>
          </a:xfrm>
          <a:custGeom>
            <a:avLst/>
            <a:gdLst>
              <a:gd name="connsiteX0" fmla="*/ 26 w 163908"/>
              <a:gd name="connsiteY0" fmla="*/ 8 h 447709"/>
              <a:gd name="connsiteX1" fmla="*/ 146076 w 163908"/>
              <a:gd name="connsiteY1" fmla="*/ 298458 h 447709"/>
              <a:gd name="connsiteX2" fmla="*/ 139726 w 163908"/>
              <a:gd name="connsiteY2" fmla="*/ 447683 h 447709"/>
              <a:gd name="connsiteX3" fmla="*/ 158776 w 163908"/>
              <a:gd name="connsiteY3" fmla="*/ 307983 h 447709"/>
              <a:gd name="connsiteX4" fmla="*/ 26 w 163908"/>
              <a:gd name="connsiteY4" fmla="*/ 8 h 44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08" h="447709">
                <a:moveTo>
                  <a:pt x="26" y="8"/>
                </a:moveTo>
                <a:cubicBezTo>
                  <a:pt x="-2091" y="-1580"/>
                  <a:pt x="122793" y="223846"/>
                  <a:pt x="146076" y="298458"/>
                </a:cubicBezTo>
                <a:cubicBezTo>
                  <a:pt x="169359" y="373070"/>
                  <a:pt x="137609" y="446095"/>
                  <a:pt x="139726" y="447683"/>
                </a:cubicBezTo>
                <a:cubicBezTo>
                  <a:pt x="141843" y="449271"/>
                  <a:pt x="176768" y="378362"/>
                  <a:pt x="158776" y="307983"/>
                </a:cubicBezTo>
                <a:cubicBezTo>
                  <a:pt x="140784" y="237604"/>
                  <a:pt x="2143" y="1596"/>
                  <a:pt x="26" y="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7871DD37-467E-2701-CAFB-FC12AFE068C4}"/>
              </a:ext>
            </a:extLst>
          </p:cNvPr>
          <p:cNvSpPr/>
          <p:nvPr/>
        </p:nvSpPr>
        <p:spPr>
          <a:xfrm>
            <a:off x="7654923" y="8343900"/>
            <a:ext cx="441392" cy="670011"/>
          </a:xfrm>
          <a:custGeom>
            <a:avLst/>
            <a:gdLst>
              <a:gd name="connsiteX0" fmla="*/ 2 w 441392"/>
              <a:gd name="connsiteY0" fmla="*/ 669925 h 670011"/>
              <a:gd name="connsiteX1" fmla="*/ 396877 w 441392"/>
              <a:gd name="connsiteY1" fmla="*/ 393700 h 670011"/>
              <a:gd name="connsiteX2" fmla="*/ 371477 w 441392"/>
              <a:gd name="connsiteY2" fmla="*/ 412750 h 670011"/>
              <a:gd name="connsiteX3" fmla="*/ 390527 w 441392"/>
              <a:gd name="connsiteY3" fmla="*/ 358775 h 670011"/>
              <a:gd name="connsiteX4" fmla="*/ 406402 w 441392"/>
              <a:gd name="connsiteY4" fmla="*/ 320675 h 670011"/>
              <a:gd name="connsiteX5" fmla="*/ 409577 w 441392"/>
              <a:gd name="connsiteY5" fmla="*/ 323850 h 670011"/>
              <a:gd name="connsiteX6" fmla="*/ 441327 w 441392"/>
              <a:gd name="connsiteY6" fmla="*/ 0 h 670011"/>
              <a:gd name="connsiteX7" fmla="*/ 400052 w 441392"/>
              <a:gd name="connsiteY7" fmla="*/ 327025 h 670011"/>
              <a:gd name="connsiteX8" fmla="*/ 355602 w 441392"/>
              <a:gd name="connsiteY8" fmla="*/ 393700 h 670011"/>
              <a:gd name="connsiteX9" fmla="*/ 403227 w 441392"/>
              <a:gd name="connsiteY9" fmla="*/ 361950 h 670011"/>
              <a:gd name="connsiteX10" fmla="*/ 2 w 441392"/>
              <a:gd name="connsiteY10" fmla="*/ 669925 h 67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392" h="670011">
                <a:moveTo>
                  <a:pt x="2" y="669925"/>
                </a:moveTo>
                <a:cubicBezTo>
                  <a:pt x="-1056" y="675216"/>
                  <a:pt x="334965" y="436562"/>
                  <a:pt x="396877" y="393700"/>
                </a:cubicBezTo>
                <a:cubicBezTo>
                  <a:pt x="458790" y="350837"/>
                  <a:pt x="372535" y="418571"/>
                  <a:pt x="371477" y="412750"/>
                </a:cubicBezTo>
                <a:cubicBezTo>
                  <a:pt x="370419" y="406929"/>
                  <a:pt x="384706" y="374121"/>
                  <a:pt x="390527" y="358775"/>
                </a:cubicBezTo>
                <a:cubicBezTo>
                  <a:pt x="396348" y="343429"/>
                  <a:pt x="403227" y="326496"/>
                  <a:pt x="406402" y="320675"/>
                </a:cubicBezTo>
                <a:cubicBezTo>
                  <a:pt x="409577" y="314854"/>
                  <a:pt x="403756" y="377296"/>
                  <a:pt x="409577" y="323850"/>
                </a:cubicBezTo>
                <a:cubicBezTo>
                  <a:pt x="415398" y="270404"/>
                  <a:pt x="442914" y="-529"/>
                  <a:pt x="441327" y="0"/>
                </a:cubicBezTo>
                <a:cubicBezTo>
                  <a:pt x="439740" y="529"/>
                  <a:pt x="414339" y="261408"/>
                  <a:pt x="400052" y="327025"/>
                </a:cubicBezTo>
                <a:cubicBezTo>
                  <a:pt x="385765" y="392642"/>
                  <a:pt x="355073" y="387879"/>
                  <a:pt x="355602" y="393700"/>
                </a:cubicBezTo>
                <a:cubicBezTo>
                  <a:pt x="356131" y="399521"/>
                  <a:pt x="460906" y="315913"/>
                  <a:pt x="403227" y="361950"/>
                </a:cubicBezTo>
                <a:cubicBezTo>
                  <a:pt x="345548" y="407987"/>
                  <a:pt x="1060" y="664634"/>
                  <a:pt x="2" y="6699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307D6415-012A-F4EB-0F6C-1917E811D65A}"/>
              </a:ext>
            </a:extLst>
          </p:cNvPr>
          <p:cNvSpPr/>
          <p:nvPr/>
        </p:nvSpPr>
        <p:spPr>
          <a:xfrm>
            <a:off x="6857957" y="7255327"/>
            <a:ext cx="503359" cy="924821"/>
          </a:xfrm>
          <a:custGeom>
            <a:avLst/>
            <a:gdLst>
              <a:gd name="connsiteX0" fmla="*/ 3218 w 503359"/>
              <a:gd name="connsiteY0" fmla="*/ 5898 h 924821"/>
              <a:gd name="connsiteX1" fmla="*/ 142918 w 503359"/>
              <a:gd name="connsiteY1" fmla="*/ 459923 h 924821"/>
              <a:gd name="connsiteX2" fmla="*/ 139743 w 503359"/>
              <a:gd name="connsiteY2" fmla="*/ 447223 h 924821"/>
              <a:gd name="connsiteX3" fmla="*/ 333418 w 503359"/>
              <a:gd name="connsiteY3" fmla="*/ 758373 h 924821"/>
              <a:gd name="connsiteX4" fmla="*/ 298493 w 503359"/>
              <a:gd name="connsiteY4" fmla="*/ 717098 h 924821"/>
              <a:gd name="connsiteX5" fmla="*/ 501693 w 503359"/>
              <a:gd name="connsiteY5" fmla="*/ 920298 h 924821"/>
              <a:gd name="connsiteX6" fmla="*/ 168318 w 503359"/>
              <a:gd name="connsiteY6" fmla="*/ 488498 h 924821"/>
              <a:gd name="connsiteX7" fmla="*/ 168318 w 503359"/>
              <a:gd name="connsiteY7" fmla="*/ 491673 h 924821"/>
              <a:gd name="connsiteX8" fmla="*/ 19093 w 503359"/>
              <a:gd name="connsiteY8" fmla="*/ 164648 h 924821"/>
              <a:gd name="connsiteX9" fmla="*/ 63543 w 503359"/>
              <a:gd name="connsiteY9" fmla="*/ 259898 h 924821"/>
              <a:gd name="connsiteX10" fmla="*/ 44493 w 503359"/>
              <a:gd name="connsiteY10" fmla="*/ 205923 h 924821"/>
              <a:gd name="connsiteX11" fmla="*/ 3218 w 503359"/>
              <a:gd name="connsiteY11" fmla="*/ 5898 h 92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359" h="924821">
                <a:moveTo>
                  <a:pt x="3218" y="5898"/>
                </a:moveTo>
                <a:cubicBezTo>
                  <a:pt x="19622" y="48231"/>
                  <a:pt x="120164" y="386369"/>
                  <a:pt x="142918" y="459923"/>
                </a:cubicBezTo>
                <a:cubicBezTo>
                  <a:pt x="165672" y="533477"/>
                  <a:pt x="107993" y="397481"/>
                  <a:pt x="139743" y="447223"/>
                </a:cubicBezTo>
                <a:cubicBezTo>
                  <a:pt x="171493" y="496965"/>
                  <a:pt x="306960" y="713394"/>
                  <a:pt x="333418" y="758373"/>
                </a:cubicBezTo>
                <a:cubicBezTo>
                  <a:pt x="359876" y="803352"/>
                  <a:pt x="270447" y="690111"/>
                  <a:pt x="298493" y="717098"/>
                </a:cubicBezTo>
                <a:cubicBezTo>
                  <a:pt x="326539" y="744085"/>
                  <a:pt x="523389" y="958398"/>
                  <a:pt x="501693" y="920298"/>
                </a:cubicBezTo>
                <a:cubicBezTo>
                  <a:pt x="479997" y="882198"/>
                  <a:pt x="223880" y="559935"/>
                  <a:pt x="168318" y="488498"/>
                </a:cubicBezTo>
                <a:cubicBezTo>
                  <a:pt x="112756" y="417061"/>
                  <a:pt x="193189" y="545648"/>
                  <a:pt x="168318" y="491673"/>
                </a:cubicBezTo>
                <a:cubicBezTo>
                  <a:pt x="143447" y="437698"/>
                  <a:pt x="36555" y="203277"/>
                  <a:pt x="19093" y="164648"/>
                </a:cubicBezTo>
                <a:cubicBezTo>
                  <a:pt x="1631" y="126019"/>
                  <a:pt x="59310" y="253019"/>
                  <a:pt x="63543" y="259898"/>
                </a:cubicBezTo>
                <a:cubicBezTo>
                  <a:pt x="67776" y="266777"/>
                  <a:pt x="50843" y="250373"/>
                  <a:pt x="44493" y="205923"/>
                </a:cubicBezTo>
                <a:cubicBezTo>
                  <a:pt x="38143" y="161473"/>
                  <a:pt x="-13186" y="-36435"/>
                  <a:pt x="3218" y="58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68C36E2F-F601-8926-D69A-65C5725228E5}"/>
              </a:ext>
            </a:extLst>
          </p:cNvPr>
          <p:cNvSpPr/>
          <p:nvPr/>
        </p:nvSpPr>
        <p:spPr>
          <a:xfrm>
            <a:off x="6889745" y="7264396"/>
            <a:ext cx="400061" cy="762022"/>
          </a:xfrm>
          <a:custGeom>
            <a:avLst/>
            <a:gdLst>
              <a:gd name="connsiteX0" fmla="*/ 5 w 400061"/>
              <a:gd name="connsiteY0" fmla="*/ 4 h 762022"/>
              <a:gd name="connsiteX1" fmla="*/ 212730 w 400061"/>
              <a:gd name="connsiteY1" fmla="*/ 533404 h 762022"/>
              <a:gd name="connsiteX2" fmla="*/ 400055 w 400061"/>
              <a:gd name="connsiteY2" fmla="*/ 762004 h 762022"/>
              <a:gd name="connsiteX3" fmla="*/ 206380 w 400061"/>
              <a:gd name="connsiteY3" fmla="*/ 523879 h 762022"/>
              <a:gd name="connsiteX4" fmla="*/ 5 w 400061"/>
              <a:gd name="connsiteY4" fmla="*/ 4 h 76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61" h="762022">
                <a:moveTo>
                  <a:pt x="5" y="4"/>
                </a:moveTo>
                <a:cubicBezTo>
                  <a:pt x="1063" y="1592"/>
                  <a:pt x="146055" y="406404"/>
                  <a:pt x="212730" y="533404"/>
                </a:cubicBezTo>
                <a:cubicBezTo>
                  <a:pt x="279405" y="660404"/>
                  <a:pt x="401113" y="763592"/>
                  <a:pt x="400055" y="762004"/>
                </a:cubicBezTo>
                <a:cubicBezTo>
                  <a:pt x="398997" y="760416"/>
                  <a:pt x="269351" y="650350"/>
                  <a:pt x="206380" y="523879"/>
                </a:cubicBezTo>
                <a:cubicBezTo>
                  <a:pt x="143409" y="397408"/>
                  <a:pt x="-1053" y="-1584"/>
                  <a:pt x="5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89D1444E-A3D9-0306-D232-AA7BBCA10C1C}"/>
              </a:ext>
            </a:extLst>
          </p:cNvPr>
          <p:cNvSpPr/>
          <p:nvPr/>
        </p:nvSpPr>
        <p:spPr>
          <a:xfrm>
            <a:off x="7305520" y="8121621"/>
            <a:ext cx="822815" cy="81151"/>
          </a:xfrm>
          <a:custGeom>
            <a:avLst/>
            <a:gdLst>
              <a:gd name="connsiteX0" fmla="*/ 155 w 822815"/>
              <a:gd name="connsiteY0" fmla="*/ 29 h 81151"/>
              <a:gd name="connsiteX1" fmla="*/ 158905 w 822815"/>
              <a:gd name="connsiteY1" fmla="*/ 76229 h 81151"/>
              <a:gd name="connsiteX2" fmla="*/ 517680 w 822815"/>
              <a:gd name="connsiteY2" fmla="*/ 22254 h 81151"/>
              <a:gd name="connsiteX3" fmla="*/ 457355 w 822815"/>
              <a:gd name="connsiteY3" fmla="*/ 47654 h 81151"/>
              <a:gd name="connsiteX4" fmla="*/ 616105 w 822815"/>
              <a:gd name="connsiteY4" fmla="*/ 19079 h 81151"/>
              <a:gd name="connsiteX5" fmla="*/ 822480 w 822815"/>
              <a:gd name="connsiteY5" fmla="*/ 22254 h 81151"/>
              <a:gd name="connsiteX6" fmla="*/ 565305 w 822815"/>
              <a:gd name="connsiteY6" fmla="*/ 9554 h 81151"/>
              <a:gd name="connsiteX7" fmla="*/ 184305 w 822815"/>
              <a:gd name="connsiteY7" fmla="*/ 79404 h 81151"/>
              <a:gd name="connsiteX8" fmla="*/ 222405 w 822815"/>
              <a:gd name="connsiteY8" fmla="*/ 57179 h 81151"/>
              <a:gd name="connsiteX9" fmla="*/ 89055 w 822815"/>
              <a:gd name="connsiteY9" fmla="*/ 25429 h 81151"/>
              <a:gd name="connsiteX10" fmla="*/ 241455 w 822815"/>
              <a:gd name="connsiteY10" fmla="*/ 69879 h 81151"/>
              <a:gd name="connsiteX11" fmla="*/ 28730 w 822815"/>
              <a:gd name="connsiteY11" fmla="*/ 54004 h 81151"/>
              <a:gd name="connsiteX12" fmla="*/ 127155 w 822815"/>
              <a:gd name="connsiteY12" fmla="*/ 66704 h 81151"/>
              <a:gd name="connsiteX13" fmla="*/ 155 w 822815"/>
              <a:gd name="connsiteY13" fmla="*/ 29 h 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815" h="81151">
                <a:moveTo>
                  <a:pt x="155" y="29"/>
                </a:moveTo>
                <a:cubicBezTo>
                  <a:pt x="5447" y="1616"/>
                  <a:pt x="72651" y="72525"/>
                  <a:pt x="158905" y="76229"/>
                </a:cubicBezTo>
                <a:cubicBezTo>
                  <a:pt x="245159" y="79933"/>
                  <a:pt x="467938" y="27016"/>
                  <a:pt x="517680" y="22254"/>
                </a:cubicBezTo>
                <a:cubicBezTo>
                  <a:pt x="567422" y="17492"/>
                  <a:pt x="440951" y="48183"/>
                  <a:pt x="457355" y="47654"/>
                </a:cubicBezTo>
                <a:cubicBezTo>
                  <a:pt x="473759" y="47125"/>
                  <a:pt x="555251" y="23312"/>
                  <a:pt x="616105" y="19079"/>
                </a:cubicBezTo>
                <a:cubicBezTo>
                  <a:pt x="676959" y="14846"/>
                  <a:pt x="830947" y="23841"/>
                  <a:pt x="822480" y="22254"/>
                </a:cubicBezTo>
                <a:cubicBezTo>
                  <a:pt x="814013" y="20667"/>
                  <a:pt x="671667" y="29"/>
                  <a:pt x="565305" y="9554"/>
                </a:cubicBezTo>
                <a:cubicBezTo>
                  <a:pt x="458943" y="19079"/>
                  <a:pt x="241455" y="71467"/>
                  <a:pt x="184305" y="79404"/>
                </a:cubicBezTo>
                <a:cubicBezTo>
                  <a:pt x="127155" y="87341"/>
                  <a:pt x="238280" y="66175"/>
                  <a:pt x="222405" y="57179"/>
                </a:cubicBezTo>
                <a:cubicBezTo>
                  <a:pt x="206530" y="48183"/>
                  <a:pt x="85880" y="23312"/>
                  <a:pt x="89055" y="25429"/>
                </a:cubicBezTo>
                <a:cubicBezTo>
                  <a:pt x="92230" y="27546"/>
                  <a:pt x="251509" y="65117"/>
                  <a:pt x="241455" y="69879"/>
                </a:cubicBezTo>
                <a:cubicBezTo>
                  <a:pt x="231401" y="74642"/>
                  <a:pt x="47780" y="54533"/>
                  <a:pt x="28730" y="54004"/>
                </a:cubicBezTo>
                <a:cubicBezTo>
                  <a:pt x="9680" y="53475"/>
                  <a:pt x="128213" y="71995"/>
                  <a:pt x="127155" y="66704"/>
                </a:cubicBezTo>
                <a:cubicBezTo>
                  <a:pt x="126097" y="61413"/>
                  <a:pt x="-5137" y="-1558"/>
                  <a:pt x="155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51B3BD28-A659-3244-2DD0-A3DE32494386}"/>
              </a:ext>
            </a:extLst>
          </p:cNvPr>
          <p:cNvSpPr/>
          <p:nvPr/>
        </p:nvSpPr>
        <p:spPr>
          <a:xfrm>
            <a:off x="7537450" y="8181975"/>
            <a:ext cx="263754" cy="6453"/>
          </a:xfrm>
          <a:custGeom>
            <a:avLst/>
            <a:gdLst>
              <a:gd name="connsiteX0" fmla="*/ 0 w 263754"/>
              <a:gd name="connsiteY0" fmla="*/ 0 h 6453"/>
              <a:gd name="connsiteX1" fmla="*/ 254000 w 263754"/>
              <a:gd name="connsiteY1" fmla="*/ 6350 h 6453"/>
              <a:gd name="connsiteX2" fmla="*/ 209550 w 263754"/>
              <a:gd name="connsiteY2" fmla="*/ 0 h 6453"/>
              <a:gd name="connsiteX3" fmla="*/ 193675 w 263754"/>
              <a:gd name="connsiteY3" fmla="*/ 6350 h 6453"/>
              <a:gd name="connsiteX4" fmla="*/ 0 w 263754"/>
              <a:gd name="connsiteY4" fmla="*/ 0 h 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754" h="6453">
                <a:moveTo>
                  <a:pt x="0" y="0"/>
                </a:moveTo>
                <a:cubicBezTo>
                  <a:pt x="10054" y="0"/>
                  <a:pt x="219075" y="6350"/>
                  <a:pt x="254000" y="6350"/>
                </a:cubicBezTo>
                <a:cubicBezTo>
                  <a:pt x="288925" y="6350"/>
                  <a:pt x="219604" y="0"/>
                  <a:pt x="209550" y="0"/>
                </a:cubicBezTo>
                <a:cubicBezTo>
                  <a:pt x="199496" y="0"/>
                  <a:pt x="223837" y="7408"/>
                  <a:pt x="193675" y="63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D3DDFF25-C1FE-7786-2EFD-EB5296B9F7FD}"/>
              </a:ext>
            </a:extLst>
          </p:cNvPr>
          <p:cNvSpPr/>
          <p:nvPr/>
        </p:nvSpPr>
        <p:spPr>
          <a:xfrm>
            <a:off x="6900950" y="7360715"/>
            <a:ext cx="355456" cy="653602"/>
          </a:xfrm>
          <a:custGeom>
            <a:avLst/>
            <a:gdLst>
              <a:gd name="connsiteX0" fmla="*/ 1500 w 355456"/>
              <a:gd name="connsiteY0" fmla="*/ 2110 h 653602"/>
              <a:gd name="connsiteX1" fmla="*/ 220575 w 355456"/>
              <a:gd name="connsiteY1" fmla="*/ 456135 h 653602"/>
              <a:gd name="connsiteX2" fmla="*/ 353925 w 355456"/>
              <a:gd name="connsiteY2" fmla="*/ 649810 h 653602"/>
              <a:gd name="connsiteX3" fmla="*/ 134850 w 355456"/>
              <a:gd name="connsiteY3" fmla="*/ 300560 h 653602"/>
              <a:gd name="connsiteX4" fmla="*/ 1500 w 355456"/>
              <a:gd name="connsiteY4" fmla="*/ 2110 h 65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456" h="653602">
                <a:moveTo>
                  <a:pt x="1500" y="2110"/>
                </a:moveTo>
                <a:cubicBezTo>
                  <a:pt x="15787" y="28039"/>
                  <a:pt x="161838" y="348185"/>
                  <a:pt x="220575" y="456135"/>
                </a:cubicBezTo>
                <a:cubicBezTo>
                  <a:pt x="279312" y="564085"/>
                  <a:pt x="368212" y="675739"/>
                  <a:pt x="353925" y="649810"/>
                </a:cubicBezTo>
                <a:cubicBezTo>
                  <a:pt x="339638" y="623881"/>
                  <a:pt x="191471" y="405335"/>
                  <a:pt x="134850" y="300560"/>
                </a:cubicBezTo>
                <a:cubicBezTo>
                  <a:pt x="78229" y="195785"/>
                  <a:pt x="-12787" y="-23819"/>
                  <a:pt x="1500" y="21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07843C65-3CBA-9544-0649-DAFC8E149D80}"/>
              </a:ext>
            </a:extLst>
          </p:cNvPr>
          <p:cNvSpPr/>
          <p:nvPr/>
        </p:nvSpPr>
        <p:spPr>
          <a:xfrm>
            <a:off x="7212964" y="7997402"/>
            <a:ext cx="938227" cy="146358"/>
          </a:xfrm>
          <a:custGeom>
            <a:avLst/>
            <a:gdLst>
              <a:gd name="connsiteX0" fmla="*/ 636 w 938227"/>
              <a:gd name="connsiteY0" fmla="*/ 423 h 146358"/>
              <a:gd name="connsiteX1" fmla="*/ 260986 w 938227"/>
              <a:gd name="connsiteY1" fmla="*/ 140123 h 146358"/>
              <a:gd name="connsiteX2" fmla="*/ 153036 w 938227"/>
              <a:gd name="connsiteY2" fmla="*/ 98848 h 146358"/>
              <a:gd name="connsiteX3" fmla="*/ 343536 w 938227"/>
              <a:gd name="connsiteY3" fmla="*/ 143298 h 146358"/>
              <a:gd name="connsiteX4" fmla="*/ 486411 w 938227"/>
              <a:gd name="connsiteY4" fmla="*/ 140123 h 146358"/>
              <a:gd name="connsiteX5" fmla="*/ 448311 w 938227"/>
              <a:gd name="connsiteY5" fmla="*/ 121073 h 146358"/>
              <a:gd name="connsiteX6" fmla="*/ 676911 w 938227"/>
              <a:gd name="connsiteY6" fmla="*/ 117898 h 146358"/>
              <a:gd name="connsiteX7" fmla="*/ 670561 w 938227"/>
              <a:gd name="connsiteY7" fmla="*/ 95673 h 146358"/>
              <a:gd name="connsiteX8" fmla="*/ 921386 w 938227"/>
              <a:gd name="connsiteY8" fmla="*/ 95673 h 146358"/>
              <a:gd name="connsiteX9" fmla="*/ 905511 w 938227"/>
              <a:gd name="connsiteY9" fmla="*/ 108373 h 146358"/>
              <a:gd name="connsiteX10" fmla="*/ 937261 w 938227"/>
              <a:gd name="connsiteY10" fmla="*/ 140123 h 146358"/>
              <a:gd name="connsiteX11" fmla="*/ 886461 w 938227"/>
              <a:gd name="connsiteY11" fmla="*/ 98848 h 146358"/>
              <a:gd name="connsiteX12" fmla="*/ 518161 w 938227"/>
              <a:gd name="connsiteY12" fmla="*/ 111548 h 146358"/>
              <a:gd name="connsiteX13" fmla="*/ 530861 w 938227"/>
              <a:gd name="connsiteY13" fmla="*/ 124248 h 146358"/>
              <a:gd name="connsiteX14" fmla="*/ 270511 w 938227"/>
              <a:gd name="connsiteY14" fmla="*/ 136948 h 146358"/>
              <a:gd name="connsiteX15" fmla="*/ 194311 w 938227"/>
              <a:gd name="connsiteY15" fmla="*/ 114723 h 146358"/>
              <a:gd name="connsiteX16" fmla="*/ 235586 w 938227"/>
              <a:gd name="connsiteY16" fmla="*/ 121073 h 146358"/>
              <a:gd name="connsiteX17" fmla="*/ 121286 w 938227"/>
              <a:gd name="connsiteY17" fmla="*/ 73448 h 146358"/>
              <a:gd name="connsiteX18" fmla="*/ 184786 w 938227"/>
              <a:gd name="connsiteY18" fmla="*/ 95673 h 146358"/>
              <a:gd name="connsiteX19" fmla="*/ 636 w 938227"/>
              <a:gd name="connsiteY19" fmla="*/ 423 h 1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8227" h="146358">
                <a:moveTo>
                  <a:pt x="636" y="423"/>
                </a:moveTo>
                <a:cubicBezTo>
                  <a:pt x="13336" y="7831"/>
                  <a:pt x="235586" y="123719"/>
                  <a:pt x="260986" y="140123"/>
                </a:cubicBezTo>
                <a:cubicBezTo>
                  <a:pt x="286386" y="156527"/>
                  <a:pt x="139278" y="98319"/>
                  <a:pt x="153036" y="98848"/>
                </a:cubicBezTo>
                <a:cubicBezTo>
                  <a:pt x="166794" y="99377"/>
                  <a:pt x="287974" y="136419"/>
                  <a:pt x="343536" y="143298"/>
                </a:cubicBezTo>
                <a:cubicBezTo>
                  <a:pt x="399098" y="150177"/>
                  <a:pt x="468949" y="143827"/>
                  <a:pt x="486411" y="140123"/>
                </a:cubicBezTo>
                <a:cubicBezTo>
                  <a:pt x="503873" y="136419"/>
                  <a:pt x="416561" y="124777"/>
                  <a:pt x="448311" y="121073"/>
                </a:cubicBezTo>
                <a:cubicBezTo>
                  <a:pt x="480061" y="117369"/>
                  <a:pt x="639869" y="122131"/>
                  <a:pt x="676911" y="117898"/>
                </a:cubicBezTo>
                <a:cubicBezTo>
                  <a:pt x="713953" y="113665"/>
                  <a:pt x="629815" y="99377"/>
                  <a:pt x="670561" y="95673"/>
                </a:cubicBezTo>
                <a:cubicBezTo>
                  <a:pt x="711307" y="91969"/>
                  <a:pt x="882228" y="93556"/>
                  <a:pt x="921386" y="95673"/>
                </a:cubicBezTo>
                <a:cubicBezTo>
                  <a:pt x="960544" y="97790"/>
                  <a:pt x="902865" y="100965"/>
                  <a:pt x="905511" y="108373"/>
                </a:cubicBezTo>
                <a:cubicBezTo>
                  <a:pt x="908157" y="115781"/>
                  <a:pt x="940436" y="141710"/>
                  <a:pt x="937261" y="140123"/>
                </a:cubicBezTo>
                <a:cubicBezTo>
                  <a:pt x="934086" y="138536"/>
                  <a:pt x="956311" y="103611"/>
                  <a:pt x="886461" y="98848"/>
                </a:cubicBezTo>
                <a:cubicBezTo>
                  <a:pt x="816611" y="94086"/>
                  <a:pt x="577428" y="107315"/>
                  <a:pt x="518161" y="111548"/>
                </a:cubicBezTo>
                <a:cubicBezTo>
                  <a:pt x="458894" y="115781"/>
                  <a:pt x="572136" y="120015"/>
                  <a:pt x="530861" y="124248"/>
                </a:cubicBezTo>
                <a:cubicBezTo>
                  <a:pt x="489586" y="128481"/>
                  <a:pt x="326603" y="138535"/>
                  <a:pt x="270511" y="136948"/>
                </a:cubicBezTo>
                <a:cubicBezTo>
                  <a:pt x="214419" y="135361"/>
                  <a:pt x="200132" y="117369"/>
                  <a:pt x="194311" y="114723"/>
                </a:cubicBezTo>
                <a:cubicBezTo>
                  <a:pt x="188490" y="112077"/>
                  <a:pt x="247757" y="127952"/>
                  <a:pt x="235586" y="121073"/>
                </a:cubicBezTo>
                <a:cubicBezTo>
                  <a:pt x="223415" y="114194"/>
                  <a:pt x="129753" y="77681"/>
                  <a:pt x="121286" y="73448"/>
                </a:cubicBezTo>
                <a:cubicBezTo>
                  <a:pt x="112819" y="69215"/>
                  <a:pt x="200132" y="106256"/>
                  <a:pt x="184786" y="95673"/>
                </a:cubicBezTo>
                <a:cubicBezTo>
                  <a:pt x="169440" y="85090"/>
                  <a:pt x="-12064" y="-6985"/>
                  <a:pt x="636" y="4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51B1D526-95BF-41E5-C41C-C54FF809E6C6}"/>
              </a:ext>
            </a:extLst>
          </p:cNvPr>
          <p:cNvSpPr/>
          <p:nvPr/>
        </p:nvSpPr>
        <p:spPr>
          <a:xfrm>
            <a:off x="7525700" y="7108937"/>
            <a:ext cx="360402" cy="700892"/>
          </a:xfrm>
          <a:custGeom>
            <a:avLst/>
            <a:gdLst>
              <a:gd name="connsiteX0" fmla="*/ 5400 w 360402"/>
              <a:gd name="connsiteY0" fmla="*/ 9413 h 700892"/>
              <a:gd name="connsiteX1" fmla="*/ 357825 w 360402"/>
              <a:gd name="connsiteY1" fmla="*/ 695213 h 700892"/>
              <a:gd name="connsiteX2" fmla="*/ 157800 w 360402"/>
              <a:gd name="connsiteY2" fmla="*/ 320563 h 700892"/>
              <a:gd name="connsiteX3" fmla="*/ 5400 w 360402"/>
              <a:gd name="connsiteY3" fmla="*/ 9413 h 70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402" h="700892">
                <a:moveTo>
                  <a:pt x="5400" y="9413"/>
                </a:moveTo>
                <a:cubicBezTo>
                  <a:pt x="38737" y="71855"/>
                  <a:pt x="332425" y="643355"/>
                  <a:pt x="357825" y="695213"/>
                </a:cubicBezTo>
                <a:cubicBezTo>
                  <a:pt x="383225" y="747071"/>
                  <a:pt x="213892" y="429571"/>
                  <a:pt x="157800" y="320563"/>
                </a:cubicBezTo>
                <a:cubicBezTo>
                  <a:pt x="101708" y="211555"/>
                  <a:pt x="-27937" y="-53029"/>
                  <a:pt x="5400" y="94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0339E1BC-7767-F186-DA15-FDAC0CD76325}"/>
              </a:ext>
            </a:extLst>
          </p:cNvPr>
          <p:cNvSpPr/>
          <p:nvPr/>
        </p:nvSpPr>
        <p:spPr>
          <a:xfrm>
            <a:off x="7513562" y="7144438"/>
            <a:ext cx="230405" cy="461968"/>
          </a:xfrm>
          <a:custGeom>
            <a:avLst/>
            <a:gdLst>
              <a:gd name="connsiteX0" fmla="*/ 1663 w 230405"/>
              <a:gd name="connsiteY0" fmla="*/ 2487 h 461968"/>
              <a:gd name="connsiteX1" fmla="*/ 227088 w 230405"/>
              <a:gd name="connsiteY1" fmla="*/ 453337 h 461968"/>
              <a:gd name="connsiteX2" fmla="*/ 128663 w 230405"/>
              <a:gd name="connsiteY2" fmla="*/ 278712 h 461968"/>
              <a:gd name="connsiteX3" fmla="*/ 1663 w 230405"/>
              <a:gd name="connsiteY3" fmla="*/ 2487 h 46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05" h="461968">
                <a:moveTo>
                  <a:pt x="1663" y="2487"/>
                </a:moveTo>
                <a:cubicBezTo>
                  <a:pt x="18067" y="31591"/>
                  <a:pt x="205921" y="407300"/>
                  <a:pt x="227088" y="453337"/>
                </a:cubicBezTo>
                <a:cubicBezTo>
                  <a:pt x="248255" y="499374"/>
                  <a:pt x="162530" y="349620"/>
                  <a:pt x="128663" y="278712"/>
                </a:cubicBezTo>
                <a:cubicBezTo>
                  <a:pt x="94796" y="207804"/>
                  <a:pt x="-14741" y="-26617"/>
                  <a:pt x="1663" y="24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738E7D50-8AB6-D8F2-9772-43AF95E57690}"/>
              </a:ext>
            </a:extLst>
          </p:cNvPr>
          <p:cNvSpPr/>
          <p:nvPr/>
        </p:nvSpPr>
        <p:spPr>
          <a:xfrm>
            <a:off x="7200771" y="7188171"/>
            <a:ext cx="907385" cy="896867"/>
          </a:xfrm>
          <a:custGeom>
            <a:avLst/>
            <a:gdLst>
              <a:gd name="connsiteX0" fmla="*/ 129 w 907385"/>
              <a:gd name="connsiteY0" fmla="*/ 29 h 896867"/>
              <a:gd name="connsiteX1" fmla="*/ 460504 w 907385"/>
              <a:gd name="connsiteY1" fmla="*/ 425479 h 896867"/>
              <a:gd name="connsiteX2" fmla="*/ 660529 w 907385"/>
              <a:gd name="connsiteY2" fmla="*/ 606454 h 896867"/>
              <a:gd name="connsiteX3" fmla="*/ 685929 w 907385"/>
              <a:gd name="connsiteY3" fmla="*/ 612804 h 896867"/>
              <a:gd name="connsiteX4" fmla="*/ 819279 w 907385"/>
              <a:gd name="connsiteY4" fmla="*/ 800129 h 896867"/>
              <a:gd name="connsiteX5" fmla="*/ 812929 w 907385"/>
              <a:gd name="connsiteY5" fmla="*/ 768379 h 896867"/>
              <a:gd name="connsiteX6" fmla="*/ 901829 w 907385"/>
              <a:gd name="connsiteY6" fmla="*/ 892204 h 896867"/>
              <a:gd name="connsiteX7" fmla="*/ 628779 w 907385"/>
              <a:gd name="connsiteY7" fmla="*/ 577879 h 896867"/>
              <a:gd name="connsiteX8" fmla="*/ 390654 w 907385"/>
              <a:gd name="connsiteY8" fmla="*/ 368329 h 896867"/>
              <a:gd name="connsiteX9" fmla="*/ 412879 w 907385"/>
              <a:gd name="connsiteY9" fmla="*/ 403254 h 896867"/>
              <a:gd name="connsiteX10" fmla="*/ 129 w 907385"/>
              <a:gd name="connsiteY10" fmla="*/ 29 h 89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7385" h="896867">
                <a:moveTo>
                  <a:pt x="129" y="29"/>
                </a:moveTo>
                <a:cubicBezTo>
                  <a:pt x="8066" y="3733"/>
                  <a:pt x="350437" y="324408"/>
                  <a:pt x="460504" y="425479"/>
                </a:cubicBezTo>
                <a:cubicBezTo>
                  <a:pt x="570571" y="526550"/>
                  <a:pt x="622958" y="575233"/>
                  <a:pt x="660529" y="606454"/>
                </a:cubicBezTo>
                <a:cubicBezTo>
                  <a:pt x="698100" y="637675"/>
                  <a:pt x="659471" y="580525"/>
                  <a:pt x="685929" y="612804"/>
                </a:cubicBezTo>
                <a:cubicBezTo>
                  <a:pt x="712387" y="645083"/>
                  <a:pt x="798112" y="774200"/>
                  <a:pt x="819279" y="800129"/>
                </a:cubicBezTo>
                <a:cubicBezTo>
                  <a:pt x="840446" y="826058"/>
                  <a:pt x="799171" y="753033"/>
                  <a:pt x="812929" y="768379"/>
                </a:cubicBezTo>
                <a:cubicBezTo>
                  <a:pt x="826687" y="783725"/>
                  <a:pt x="932521" y="923954"/>
                  <a:pt x="901829" y="892204"/>
                </a:cubicBezTo>
                <a:cubicBezTo>
                  <a:pt x="871137" y="860454"/>
                  <a:pt x="713975" y="665191"/>
                  <a:pt x="628779" y="577879"/>
                </a:cubicBezTo>
                <a:cubicBezTo>
                  <a:pt x="543583" y="490567"/>
                  <a:pt x="426637" y="397433"/>
                  <a:pt x="390654" y="368329"/>
                </a:cubicBezTo>
                <a:cubicBezTo>
                  <a:pt x="354671" y="339225"/>
                  <a:pt x="473733" y="460933"/>
                  <a:pt x="412879" y="403254"/>
                </a:cubicBezTo>
                <a:cubicBezTo>
                  <a:pt x="352025" y="345575"/>
                  <a:pt x="-7808" y="-3675"/>
                  <a:pt x="129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8B8337EA-6DD3-EE6C-7B8E-4AF8D06CC426}"/>
              </a:ext>
            </a:extLst>
          </p:cNvPr>
          <p:cNvSpPr/>
          <p:nvPr/>
        </p:nvSpPr>
        <p:spPr>
          <a:xfrm>
            <a:off x="7035798" y="7064210"/>
            <a:ext cx="86048" cy="203640"/>
          </a:xfrm>
          <a:custGeom>
            <a:avLst/>
            <a:gdLst>
              <a:gd name="connsiteX0" fmla="*/ 15877 w 86048"/>
              <a:gd name="connsiteY0" fmla="*/ 165 h 203640"/>
              <a:gd name="connsiteX1" fmla="*/ 82552 w 86048"/>
              <a:gd name="connsiteY1" fmla="*/ 108115 h 203640"/>
              <a:gd name="connsiteX2" fmla="*/ 2 w 86048"/>
              <a:gd name="connsiteY2" fmla="*/ 203365 h 203640"/>
              <a:gd name="connsiteX3" fmla="*/ 85727 w 86048"/>
              <a:gd name="connsiteY3" fmla="*/ 133515 h 203640"/>
              <a:gd name="connsiteX4" fmla="*/ 15877 w 86048"/>
              <a:gd name="connsiteY4" fmla="*/ 165 h 20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8" h="203640">
                <a:moveTo>
                  <a:pt x="15877" y="165"/>
                </a:moveTo>
                <a:cubicBezTo>
                  <a:pt x="15348" y="-4068"/>
                  <a:pt x="85198" y="74248"/>
                  <a:pt x="82552" y="108115"/>
                </a:cubicBezTo>
                <a:cubicBezTo>
                  <a:pt x="79906" y="141982"/>
                  <a:pt x="-527" y="199132"/>
                  <a:pt x="2" y="203365"/>
                </a:cubicBezTo>
                <a:cubicBezTo>
                  <a:pt x="531" y="207598"/>
                  <a:pt x="79906" y="162090"/>
                  <a:pt x="85727" y="133515"/>
                </a:cubicBezTo>
                <a:cubicBezTo>
                  <a:pt x="91548" y="104940"/>
                  <a:pt x="16406" y="4398"/>
                  <a:pt x="15877" y="1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5ECF0208-793F-D339-1FF0-69CD8CD215BC}"/>
              </a:ext>
            </a:extLst>
          </p:cNvPr>
          <p:cNvSpPr/>
          <p:nvPr/>
        </p:nvSpPr>
        <p:spPr>
          <a:xfrm>
            <a:off x="6969781" y="7070660"/>
            <a:ext cx="123189" cy="158914"/>
          </a:xfrm>
          <a:custGeom>
            <a:avLst/>
            <a:gdLst>
              <a:gd name="connsiteX0" fmla="*/ 123169 w 123189"/>
              <a:gd name="connsiteY0" fmla="*/ 65 h 158914"/>
              <a:gd name="connsiteX1" fmla="*/ 15219 w 123189"/>
              <a:gd name="connsiteY1" fmla="*/ 142940 h 158914"/>
              <a:gd name="connsiteX2" fmla="*/ 15219 w 123189"/>
              <a:gd name="connsiteY2" fmla="*/ 88965 h 158914"/>
              <a:gd name="connsiteX3" fmla="*/ 94594 w 123189"/>
              <a:gd name="connsiteY3" fmla="*/ 158815 h 158914"/>
              <a:gd name="connsiteX4" fmla="*/ 21569 w 123189"/>
              <a:gd name="connsiteY4" fmla="*/ 104840 h 158914"/>
              <a:gd name="connsiteX5" fmla="*/ 5694 w 123189"/>
              <a:gd name="connsiteY5" fmla="*/ 123890 h 158914"/>
              <a:gd name="connsiteX6" fmla="*/ 123169 w 123189"/>
              <a:gd name="connsiteY6" fmla="*/ 65 h 15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89" h="158914">
                <a:moveTo>
                  <a:pt x="123169" y="65"/>
                </a:moveTo>
                <a:cubicBezTo>
                  <a:pt x="124756" y="3240"/>
                  <a:pt x="33211" y="128123"/>
                  <a:pt x="15219" y="142940"/>
                </a:cubicBezTo>
                <a:cubicBezTo>
                  <a:pt x="-2773" y="157757"/>
                  <a:pt x="1990" y="86319"/>
                  <a:pt x="15219" y="88965"/>
                </a:cubicBezTo>
                <a:cubicBezTo>
                  <a:pt x="28448" y="91611"/>
                  <a:pt x="93536" y="156169"/>
                  <a:pt x="94594" y="158815"/>
                </a:cubicBezTo>
                <a:cubicBezTo>
                  <a:pt x="95652" y="161461"/>
                  <a:pt x="36386" y="110661"/>
                  <a:pt x="21569" y="104840"/>
                </a:cubicBezTo>
                <a:cubicBezTo>
                  <a:pt x="6752" y="99019"/>
                  <a:pt x="-8594" y="137648"/>
                  <a:pt x="5694" y="123890"/>
                </a:cubicBezTo>
                <a:cubicBezTo>
                  <a:pt x="19982" y="110132"/>
                  <a:pt x="121582" y="-3110"/>
                  <a:pt x="123169" y="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CAA69033-8350-72AA-F7F5-06C58C359E7C}"/>
              </a:ext>
            </a:extLst>
          </p:cNvPr>
          <p:cNvSpPr/>
          <p:nvPr/>
        </p:nvSpPr>
        <p:spPr>
          <a:xfrm>
            <a:off x="7105836" y="7410348"/>
            <a:ext cx="310975" cy="562914"/>
          </a:xfrm>
          <a:custGeom>
            <a:avLst/>
            <a:gdLst>
              <a:gd name="connsiteX0" fmla="*/ 50614 w 310975"/>
              <a:gd name="connsiteY0" fmla="*/ 102 h 562914"/>
              <a:gd name="connsiteX1" fmla="*/ 28389 w 310975"/>
              <a:gd name="connsiteY1" fmla="*/ 190602 h 562914"/>
              <a:gd name="connsiteX2" fmla="*/ 129989 w 310975"/>
              <a:gd name="connsiteY2" fmla="*/ 276327 h 562914"/>
              <a:gd name="connsiteX3" fmla="*/ 117289 w 310975"/>
              <a:gd name="connsiteY3" fmla="*/ 346177 h 562914"/>
              <a:gd name="connsiteX4" fmla="*/ 110939 w 310975"/>
              <a:gd name="connsiteY4" fmla="*/ 419202 h 562914"/>
              <a:gd name="connsiteX5" fmla="*/ 174439 w 310975"/>
              <a:gd name="connsiteY5" fmla="*/ 558902 h 562914"/>
              <a:gd name="connsiteX6" fmla="*/ 177614 w 310975"/>
              <a:gd name="connsiteY6" fmla="*/ 520802 h 562914"/>
              <a:gd name="connsiteX7" fmla="*/ 212539 w 310975"/>
              <a:gd name="connsiteY7" fmla="*/ 476352 h 562914"/>
              <a:gd name="connsiteX8" fmla="*/ 310964 w 310975"/>
              <a:gd name="connsiteY8" fmla="*/ 546202 h 562914"/>
              <a:gd name="connsiteX9" fmla="*/ 218889 w 310975"/>
              <a:gd name="connsiteY9" fmla="*/ 476352 h 562914"/>
              <a:gd name="connsiteX10" fmla="*/ 168089 w 310975"/>
              <a:gd name="connsiteY10" fmla="*/ 504927 h 562914"/>
              <a:gd name="connsiteX11" fmla="*/ 110939 w 310975"/>
              <a:gd name="connsiteY11" fmla="*/ 381102 h 562914"/>
              <a:gd name="connsiteX12" fmla="*/ 180789 w 310975"/>
              <a:gd name="connsiteY12" fmla="*/ 206477 h 562914"/>
              <a:gd name="connsiteX13" fmla="*/ 152214 w 310975"/>
              <a:gd name="connsiteY13" fmla="*/ 247752 h 562914"/>
              <a:gd name="connsiteX14" fmla="*/ 2989 w 310975"/>
              <a:gd name="connsiteY14" fmla="*/ 165202 h 562914"/>
              <a:gd name="connsiteX15" fmla="*/ 50614 w 310975"/>
              <a:gd name="connsiteY15" fmla="*/ 102 h 56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975" h="562914">
                <a:moveTo>
                  <a:pt x="50614" y="102"/>
                </a:moveTo>
                <a:cubicBezTo>
                  <a:pt x="54847" y="4335"/>
                  <a:pt x="15160" y="144564"/>
                  <a:pt x="28389" y="190602"/>
                </a:cubicBezTo>
                <a:cubicBezTo>
                  <a:pt x="41618" y="236640"/>
                  <a:pt x="115172" y="250398"/>
                  <a:pt x="129989" y="276327"/>
                </a:cubicBezTo>
                <a:cubicBezTo>
                  <a:pt x="144806" y="302256"/>
                  <a:pt x="120464" y="322365"/>
                  <a:pt x="117289" y="346177"/>
                </a:cubicBezTo>
                <a:cubicBezTo>
                  <a:pt x="114114" y="369990"/>
                  <a:pt x="101414" y="383748"/>
                  <a:pt x="110939" y="419202"/>
                </a:cubicBezTo>
                <a:cubicBezTo>
                  <a:pt x="120464" y="454656"/>
                  <a:pt x="163327" y="541969"/>
                  <a:pt x="174439" y="558902"/>
                </a:cubicBezTo>
                <a:cubicBezTo>
                  <a:pt x="185551" y="575835"/>
                  <a:pt x="171264" y="534560"/>
                  <a:pt x="177614" y="520802"/>
                </a:cubicBezTo>
                <a:cubicBezTo>
                  <a:pt x="183964" y="507044"/>
                  <a:pt x="190314" y="472119"/>
                  <a:pt x="212539" y="476352"/>
                </a:cubicBezTo>
                <a:cubicBezTo>
                  <a:pt x="234764" y="480585"/>
                  <a:pt x="309906" y="546202"/>
                  <a:pt x="310964" y="546202"/>
                </a:cubicBezTo>
                <a:cubicBezTo>
                  <a:pt x="312022" y="546202"/>
                  <a:pt x="242701" y="483231"/>
                  <a:pt x="218889" y="476352"/>
                </a:cubicBezTo>
                <a:cubicBezTo>
                  <a:pt x="195077" y="469473"/>
                  <a:pt x="186081" y="520802"/>
                  <a:pt x="168089" y="504927"/>
                </a:cubicBezTo>
                <a:cubicBezTo>
                  <a:pt x="150097" y="489052"/>
                  <a:pt x="108822" y="430844"/>
                  <a:pt x="110939" y="381102"/>
                </a:cubicBezTo>
                <a:cubicBezTo>
                  <a:pt x="113056" y="331360"/>
                  <a:pt x="173910" y="228702"/>
                  <a:pt x="180789" y="206477"/>
                </a:cubicBezTo>
                <a:cubicBezTo>
                  <a:pt x="187668" y="184252"/>
                  <a:pt x="181847" y="254631"/>
                  <a:pt x="152214" y="247752"/>
                </a:cubicBezTo>
                <a:cubicBezTo>
                  <a:pt x="122581" y="240873"/>
                  <a:pt x="19922" y="205948"/>
                  <a:pt x="2989" y="165202"/>
                </a:cubicBezTo>
                <a:cubicBezTo>
                  <a:pt x="-13944" y="124456"/>
                  <a:pt x="46381" y="-4131"/>
                  <a:pt x="50614" y="1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46CBA410-5E7C-DFD0-A9E1-013564D80687}"/>
              </a:ext>
            </a:extLst>
          </p:cNvPr>
          <p:cNvSpPr/>
          <p:nvPr/>
        </p:nvSpPr>
        <p:spPr>
          <a:xfrm>
            <a:off x="7262230" y="7287750"/>
            <a:ext cx="231456" cy="449280"/>
          </a:xfrm>
          <a:custGeom>
            <a:avLst/>
            <a:gdLst>
              <a:gd name="connsiteX0" fmla="*/ 2170 w 231456"/>
              <a:gd name="connsiteY0" fmla="*/ 2050 h 449280"/>
              <a:gd name="connsiteX1" fmla="*/ 164095 w 231456"/>
              <a:gd name="connsiteY1" fmla="*/ 208425 h 449280"/>
              <a:gd name="connsiteX2" fmla="*/ 141870 w 231456"/>
              <a:gd name="connsiteY2" fmla="*/ 195725 h 449280"/>
              <a:gd name="connsiteX3" fmla="*/ 164095 w 231456"/>
              <a:gd name="connsiteY3" fmla="*/ 443375 h 449280"/>
              <a:gd name="connsiteX4" fmla="*/ 192670 w 231456"/>
              <a:gd name="connsiteY4" fmla="*/ 360825 h 449280"/>
              <a:gd name="connsiteX5" fmla="*/ 230770 w 231456"/>
              <a:gd name="connsiteY5" fmla="*/ 237000 h 449280"/>
              <a:gd name="connsiteX6" fmla="*/ 157745 w 231456"/>
              <a:gd name="connsiteY6" fmla="*/ 417975 h 449280"/>
              <a:gd name="connsiteX7" fmla="*/ 138695 w 231456"/>
              <a:gd name="connsiteY7" fmla="*/ 275100 h 449280"/>
              <a:gd name="connsiteX8" fmla="*/ 141870 w 231456"/>
              <a:gd name="connsiteY8" fmla="*/ 195725 h 449280"/>
              <a:gd name="connsiteX9" fmla="*/ 75195 w 231456"/>
              <a:gd name="connsiteY9" fmla="*/ 110000 h 449280"/>
              <a:gd name="connsiteX10" fmla="*/ 2170 w 231456"/>
              <a:gd name="connsiteY10" fmla="*/ 2050 h 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456" h="449280">
                <a:moveTo>
                  <a:pt x="2170" y="2050"/>
                </a:moveTo>
                <a:cubicBezTo>
                  <a:pt x="16987" y="18454"/>
                  <a:pt x="140812" y="176146"/>
                  <a:pt x="164095" y="208425"/>
                </a:cubicBezTo>
                <a:cubicBezTo>
                  <a:pt x="187378" y="240704"/>
                  <a:pt x="141870" y="156567"/>
                  <a:pt x="141870" y="195725"/>
                </a:cubicBezTo>
                <a:cubicBezTo>
                  <a:pt x="141870" y="234883"/>
                  <a:pt x="155628" y="415858"/>
                  <a:pt x="164095" y="443375"/>
                </a:cubicBezTo>
                <a:cubicBezTo>
                  <a:pt x="172562" y="470892"/>
                  <a:pt x="181557" y="395221"/>
                  <a:pt x="192670" y="360825"/>
                </a:cubicBezTo>
                <a:cubicBezTo>
                  <a:pt x="203783" y="326429"/>
                  <a:pt x="236591" y="227475"/>
                  <a:pt x="230770" y="237000"/>
                </a:cubicBezTo>
                <a:cubicBezTo>
                  <a:pt x="224949" y="246525"/>
                  <a:pt x="173091" y="411625"/>
                  <a:pt x="157745" y="417975"/>
                </a:cubicBezTo>
                <a:cubicBezTo>
                  <a:pt x="142399" y="424325"/>
                  <a:pt x="141341" y="312142"/>
                  <a:pt x="138695" y="275100"/>
                </a:cubicBezTo>
                <a:cubicBezTo>
                  <a:pt x="136049" y="238058"/>
                  <a:pt x="152453" y="223242"/>
                  <a:pt x="141870" y="195725"/>
                </a:cubicBezTo>
                <a:cubicBezTo>
                  <a:pt x="131287" y="168208"/>
                  <a:pt x="97949" y="148100"/>
                  <a:pt x="75195" y="110000"/>
                </a:cubicBezTo>
                <a:cubicBezTo>
                  <a:pt x="52441" y="71900"/>
                  <a:pt x="-12647" y="-14354"/>
                  <a:pt x="2170" y="20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544073BE-8517-8E2F-5401-6ECBF9AE36DD}"/>
              </a:ext>
            </a:extLst>
          </p:cNvPr>
          <p:cNvSpPr/>
          <p:nvPr/>
        </p:nvSpPr>
        <p:spPr>
          <a:xfrm>
            <a:off x="7629525" y="7635873"/>
            <a:ext cx="372856" cy="353860"/>
          </a:xfrm>
          <a:custGeom>
            <a:avLst/>
            <a:gdLst>
              <a:gd name="connsiteX0" fmla="*/ 0 w 372856"/>
              <a:gd name="connsiteY0" fmla="*/ 2 h 353860"/>
              <a:gd name="connsiteX1" fmla="*/ 142875 w 372856"/>
              <a:gd name="connsiteY1" fmla="*/ 117477 h 353860"/>
              <a:gd name="connsiteX2" fmla="*/ 133350 w 372856"/>
              <a:gd name="connsiteY2" fmla="*/ 174627 h 353860"/>
              <a:gd name="connsiteX3" fmla="*/ 238125 w 372856"/>
              <a:gd name="connsiteY3" fmla="*/ 266702 h 353860"/>
              <a:gd name="connsiteX4" fmla="*/ 177800 w 372856"/>
              <a:gd name="connsiteY4" fmla="*/ 250827 h 353860"/>
              <a:gd name="connsiteX5" fmla="*/ 333375 w 372856"/>
              <a:gd name="connsiteY5" fmla="*/ 301627 h 353860"/>
              <a:gd name="connsiteX6" fmla="*/ 371475 w 372856"/>
              <a:gd name="connsiteY6" fmla="*/ 352427 h 353860"/>
              <a:gd name="connsiteX7" fmla="*/ 349250 w 372856"/>
              <a:gd name="connsiteY7" fmla="*/ 339727 h 353860"/>
              <a:gd name="connsiteX8" fmla="*/ 212725 w 372856"/>
              <a:gd name="connsiteY8" fmla="*/ 349252 h 353860"/>
              <a:gd name="connsiteX9" fmla="*/ 358775 w 372856"/>
              <a:gd name="connsiteY9" fmla="*/ 349252 h 353860"/>
              <a:gd name="connsiteX10" fmla="*/ 311150 w 372856"/>
              <a:gd name="connsiteY10" fmla="*/ 292102 h 353860"/>
              <a:gd name="connsiteX11" fmla="*/ 206375 w 372856"/>
              <a:gd name="connsiteY11" fmla="*/ 260352 h 353860"/>
              <a:gd name="connsiteX12" fmla="*/ 123825 w 372856"/>
              <a:gd name="connsiteY12" fmla="*/ 307977 h 353860"/>
              <a:gd name="connsiteX13" fmla="*/ 177800 w 372856"/>
              <a:gd name="connsiteY13" fmla="*/ 250827 h 353860"/>
              <a:gd name="connsiteX14" fmla="*/ 184150 w 372856"/>
              <a:gd name="connsiteY14" fmla="*/ 203202 h 353860"/>
              <a:gd name="connsiteX15" fmla="*/ 203200 w 372856"/>
              <a:gd name="connsiteY15" fmla="*/ 180977 h 353860"/>
              <a:gd name="connsiteX16" fmla="*/ 158750 w 372856"/>
              <a:gd name="connsiteY16" fmla="*/ 200027 h 353860"/>
              <a:gd name="connsiteX17" fmla="*/ 149225 w 372856"/>
              <a:gd name="connsiteY17" fmla="*/ 139702 h 353860"/>
              <a:gd name="connsiteX18" fmla="*/ 142875 w 372856"/>
              <a:gd name="connsiteY18" fmla="*/ 120652 h 353860"/>
              <a:gd name="connsiteX19" fmla="*/ 0 w 372856"/>
              <a:gd name="connsiteY19" fmla="*/ 2 h 3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2856" h="353860">
                <a:moveTo>
                  <a:pt x="0" y="2"/>
                </a:moveTo>
                <a:cubicBezTo>
                  <a:pt x="0" y="-527"/>
                  <a:pt x="120650" y="88373"/>
                  <a:pt x="142875" y="117477"/>
                </a:cubicBezTo>
                <a:cubicBezTo>
                  <a:pt x="165100" y="146581"/>
                  <a:pt x="117475" y="149756"/>
                  <a:pt x="133350" y="174627"/>
                </a:cubicBezTo>
                <a:cubicBezTo>
                  <a:pt x="149225" y="199498"/>
                  <a:pt x="230717" y="254002"/>
                  <a:pt x="238125" y="266702"/>
                </a:cubicBezTo>
                <a:cubicBezTo>
                  <a:pt x="245533" y="279402"/>
                  <a:pt x="161925" y="245006"/>
                  <a:pt x="177800" y="250827"/>
                </a:cubicBezTo>
                <a:cubicBezTo>
                  <a:pt x="193675" y="256648"/>
                  <a:pt x="301096" y="284694"/>
                  <a:pt x="333375" y="301627"/>
                </a:cubicBezTo>
                <a:cubicBezTo>
                  <a:pt x="365654" y="318560"/>
                  <a:pt x="368829" y="346077"/>
                  <a:pt x="371475" y="352427"/>
                </a:cubicBezTo>
                <a:cubicBezTo>
                  <a:pt x="374121" y="358777"/>
                  <a:pt x="375708" y="340256"/>
                  <a:pt x="349250" y="339727"/>
                </a:cubicBezTo>
                <a:cubicBezTo>
                  <a:pt x="322792" y="339198"/>
                  <a:pt x="211138" y="347665"/>
                  <a:pt x="212725" y="349252"/>
                </a:cubicBezTo>
                <a:cubicBezTo>
                  <a:pt x="214312" y="350839"/>
                  <a:pt x="342371" y="358777"/>
                  <a:pt x="358775" y="349252"/>
                </a:cubicBezTo>
                <a:cubicBezTo>
                  <a:pt x="375179" y="339727"/>
                  <a:pt x="336550" y="306919"/>
                  <a:pt x="311150" y="292102"/>
                </a:cubicBezTo>
                <a:cubicBezTo>
                  <a:pt x="285750" y="277285"/>
                  <a:pt x="237596" y="257706"/>
                  <a:pt x="206375" y="260352"/>
                </a:cubicBezTo>
                <a:cubicBezTo>
                  <a:pt x="175154" y="262998"/>
                  <a:pt x="128587" y="309564"/>
                  <a:pt x="123825" y="307977"/>
                </a:cubicBezTo>
                <a:cubicBezTo>
                  <a:pt x="119063" y="306390"/>
                  <a:pt x="167746" y="268289"/>
                  <a:pt x="177800" y="250827"/>
                </a:cubicBezTo>
                <a:cubicBezTo>
                  <a:pt x="187854" y="233365"/>
                  <a:pt x="179917" y="214844"/>
                  <a:pt x="184150" y="203202"/>
                </a:cubicBezTo>
                <a:cubicBezTo>
                  <a:pt x="188383" y="191560"/>
                  <a:pt x="207433" y="181506"/>
                  <a:pt x="203200" y="180977"/>
                </a:cubicBezTo>
                <a:cubicBezTo>
                  <a:pt x="198967" y="180448"/>
                  <a:pt x="167746" y="206906"/>
                  <a:pt x="158750" y="200027"/>
                </a:cubicBezTo>
                <a:cubicBezTo>
                  <a:pt x="149754" y="193148"/>
                  <a:pt x="149225" y="139702"/>
                  <a:pt x="149225" y="139702"/>
                </a:cubicBezTo>
                <a:cubicBezTo>
                  <a:pt x="146579" y="126473"/>
                  <a:pt x="164042" y="141290"/>
                  <a:pt x="142875" y="120652"/>
                </a:cubicBezTo>
                <a:cubicBezTo>
                  <a:pt x="121708" y="100015"/>
                  <a:pt x="0" y="531"/>
                  <a:pt x="0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A7757F14-6095-EF24-B0AE-892B6F49D7F9}"/>
              </a:ext>
            </a:extLst>
          </p:cNvPr>
          <p:cNvSpPr/>
          <p:nvPr/>
        </p:nvSpPr>
        <p:spPr>
          <a:xfrm>
            <a:off x="7457900" y="8245072"/>
            <a:ext cx="206750" cy="231023"/>
          </a:xfrm>
          <a:custGeom>
            <a:avLst/>
            <a:gdLst>
              <a:gd name="connsiteX0" fmla="*/ 175 w 206750"/>
              <a:gd name="connsiteY0" fmla="*/ 403 h 231023"/>
              <a:gd name="connsiteX1" fmla="*/ 197025 w 206750"/>
              <a:gd name="connsiteY1" fmla="*/ 222653 h 231023"/>
              <a:gd name="connsiteX2" fmla="*/ 162100 w 206750"/>
              <a:gd name="connsiteY2" fmla="*/ 168678 h 231023"/>
              <a:gd name="connsiteX3" fmla="*/ 175 w 206750"/>
              <a:gd name="connsiteY3" fmla="*/ 403 h 23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750" h="231023">
                <a:moveTo>
                  <a:pt x="175" y="403"/>
                </a:moveTo>
                <a:cubicBezTo>
                  <a:pt x="5996" y="9399"/>
                  <a:pt x="170038" y="194607"/>
                  <a:pt x="197025" y="222653"/>
                </a:cubicBezTo>
                <a:cubicBezTo>
                  <a:pt x="224012" y="250699"/>
                  <a:pt x="189088" y="202016"/>
                  <a:pt x="162100" y="168678"/>
                </a:cubicBezTo>
                <a:cubicBezTo>
                  <a:pt x="135113" y="135341"/>
                  <a:pt x="-5646" y="-8593"/>
                  <a:pt x="175" y="4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943D7AEF-5AB7-270A-D5B5-2A075BEBC6C0}"/>
              </a:ext>
            </a:extLst>
          </p:cNvPr>
          <p:cNvSpPr/>
          <p:nvPr/>
        </p:nvSpPr>
        <p:spPr>
          <a:xfrm>
            <a:off x="7981627" y="8215371"/>
            <a:ext cx="121019" cy="535057"/>
          </a:xfrm>
          <a:custGeom>
            <a:avLst/>
            <a:gdLst>
              <a:gd name="connsiteX0" fmla="*/ 323 w 121019"/>
              <a:gd name="connsiteY0" fmla="*/ 1529 h 535057"/>
              <a:gd name="connsiteX1" fmla="*/ 51123 w 121019"/>
              <a:gd name="connsiteY1" fmla="*/ 109479 h 535057"/>
              <a:gd name="connsiteX2" fmla="*/ 38423 w 121019"/>
              <a:gd name="connsiteY2" fmla="*/ 411104 h 535057"/>
              <a:gd name="connsiteX3" fmla="*/ 73348 w 121019"/>
              <a:gd name="connsiteY3" fmla="*/ 306329 h 535057"/>
              <a:gd name="connsiteX4" fmla="*/ 44773 w 121019"/>
              <a:gd name="connsiteY4" fmla="*/ 528579 h 535057"/>
              <a:gd name="connsiteX5" fmla="*/ 120973 w 121019"/>
              <a:gd name="connsiteY5" fmla="*/ 7879 h 535057"/>
              <a:gd name="connsiteX6" fmla="*/ 32073 w 121019"/>
              <a:gd name="connsiteY6" fmla="*/ 404754 h 535057"/>
              <a:gd name="connsiteX7" fmla="*/ 95573 w 121019"/>
              <a:gd name="connsiteY7" fmla="*/ 176154 h 535057"/>
              <a:gd name="connsiteX8" fmla="*/ 79698 w 121019"/>
              <a:gd name="connsiteY8" fmla="*/ 176154 h 535057"/>
              <a:gd name="connsiteX9" fmla="*/ 323 w 121019"/>
              <a:gd name="connsiteY9" fmla="*/ 1529 h 53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019" h="535057">
                <a:moveTo>
                  <a:pt x="323" y="1529"/>
                </a:moveTo>
                <a:cubicBezTo>
                  <a:pt x="-4439" y="-9583"/>
                  <a:pt x="44773" y="41217"/>
                  <a:pt x="51123" y="109479"/>
                </a:cubicBezTo>
                <a:cubicBezTo>
                  <a:pt x="57473" y="177742"/>
                  <a:pt x="34719" y="378296"/>
                  <a:pt x="38423" y="411104"/>
                </a:cubicBezTo>
                <a:cubicBezTo>
                  <a:pt x="42127" y="443912"/>
                  <a:pt x="72290" y="286750"/>
                  <a:pt x="73348" y="306329"/>
                </a:cubicBezTo>
                <a:cubicBezTo>
                  <a:pt x="74406" y="325908"/>
                  <a:pt x="36835" y="578321"/>
                  <a:pt x="44773" y="528579"/>
                </a:cubicBezTo>
                <a:cubicBezTo>
                  <a:pt x="52711" y="478837"/>
                  <a:pt x="123090" y="28516"/>
                  <a:pt x="120973" y="7879"/>
                </a:cubicBezTo>
                <a:cubicBezTo>
                  <a:pt x="118856" y="-12758"/>
                  <a:pt x="36306" y="376708"/>
                  <a:pt x="32073" y="404754"/>
                </a:cubicBezTo>
                <a:cubicBezTo>
                  <a:pt x="27840" y="432800"/>
                  <a:pt x="87636" y="214254"/>
                  <a:pt x="95573" y="176154"/>
                </a:cubicBezTo>
                <a:cubicBezTo>
                  <a:pt x="103510" y="138054"/>
                  <a:pt x="89752" y="202083"/>
                  <a:pt x="79698" y="176154"/>
                </a:cubicBezTo>
                <a:cubicBezTo>
                  <a:pt x="69644" y="150225"/>
                  <a:pt x="5085" y="12641"/>
                  <a:pt x="323" y="15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26A0891E-C3CD-BFA0-89BD-48748D18DEF3}"/>
              </a:ext>
            </a:extLst>
          </p:cNvPr>
          <p:cNvSpPr/>
          <p:nvPr/>
        </p:nvSpPr>
        <p:spPr>
          <a:xfrm>
            <a:off x="8293097" y="6588074"/>
            <a:ext cx="89994" cy="787502"/>
          </a:xfrm>
          <a:custGeom>
            <a:avLst/>
            <a:gdLst>
              <a:gd name="connsiteX0" fmla="*/ 3 w 89994"/>
              <a:gd name="connsiteY0" fmla="*/ 51 h 787502"/>
              <a:gd name="connsiteX1" fmla="*/ 82553 w 89994"/>
              <a:gd name="connsiteY1" fmla="*/ 384226 h 787502"/>
              <a:gd name="connsiteX2" fmla="*/ 85728 w 89994"/>
              <a:gd name="connsiteY2" fmla="*/ 787451 h 787502"/>
              <a:gd name="connsiteX3" fmla="*/ 79378 w 89994"/>
              <a:gd name="connsiteY3" fmla="*/ 409626 h 787502"/>
              <a:gd name="connsiteX4" fmla="*/ 3 w 89994"/>
              <a:gd name="connsiteY4" fmla="*/ 51 h 7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94" h="787502">
                <a:moveTo>
                  <a:pt x="3" y="51"/>
                </a:moveTo>
                <a:cubicBezTo>
                  <a:pt x="532" y="-4182"/>
                  <a:pt x="68266" y="252993"/>
                  <a:pt x="82553" y="384226"/>
                </a:cubicBezTo>
                <a:cubicBezTo>
                  <a:pt x="96840" y="515459"/>
                  <a:pt x="86257" y="783218"/>
                  <a:pt x="85728" y="787451"/>
                </a:cubicBezTo>
                <a:cubicBezTo>
                  <a:pt x="85199" y="791684"/>
                  <a:pt x="92607" y="534509"/>
                  <a:pt x="79378" y="409626"/>
                </a:cubicBezTo>
                <a:cubicBezTo>
                  <a:pt x="66149" y="284743"/>
                  <a:pt x="-526" y="4284"/>
                  <a:pt x="3" y="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050DC15B-72F9-38DA-5D42-05F445B6AFE2}"/>
              </a:ext>
            </a:extLst>
          </p:cNvPr>
          <p:cNvSpPr/>
          <p:nvPr/>
        </p:nvSpPr>
        <p:spPr>
          <a:xfrm>
            <a:off x="8299327" y="6670147"/>
            <a:ext cx="117957" cy="791325"/>
          </a:xfrm>
          <a:custGeom>
            <a:avLst/>
            <a:gdLst>
              <a:gd name="connsiteX0" fmla="*/ 123 w 117957"/>
              <a:gd name="connsiteY0" fmla="*/ 528 h 791325"/>
              <a:gd name="connsiteX1" fmla="*/ 60448 w 117957"/>
              <a:gd name="connsiteY1" fmla="*/ 305328 h 791325"/>
              <a:gd name="connsiteX2" fmla="*/ 35048 w 117957"/>
              <a:gd name="connsiteY2" fmla="*/ 587903 h 791325"/>
              <a:gd name="connsiteX3" fmla="*/ 41398 w 117957"/>
              <a:gd name="connsiteY3" fmla="*/ 556153 h 791325"/>
              <a:gd name="connsiteX4" fmla="*/ 69973 w 117957"/>
              <a:gd name="connsiteY4" fmla="*/ 686328 h 791325"/>
              <a:gd name="connsiteX5" fmla="*/ 79498 w 117957"/>
              <a:gd name="connsiteY5" fmla="*/ 648228 h 791325"/>
              <a:gd name="connsiteX6" fmla="*/ 117598 w 117957"/>
              <a:gd name="connsiteY6" fmla="*/ 791103 h 791325"/>
              <a:gd name="connsiteX7" fmla="*/ 54098 w 117957"/>
              <a:gd name="connsiteY7" fmla="*/ 610128 h 791325"/>
              <a:gd name="connsiteX8" fmla="*/ 54098 w 117957"/>
              <a:gd name="connsiteY8" fmla="*/ 368828 h 791325"/>
              <a:gd name="connsiteX9" fmla="*/ 44573 w 117957"/>
              <a:gd name="connsiteY9" fmla="*/ 381528 h 791325"/>
              <a:gd name="connsiteX10" fmla="*/ 123 w 117957"/>
              <a:gd name="connsiteY10" fmla="*/ 528 h 79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57" h="791325">
                <a:moveTo>
                  <a:pt x="123" y="528"/>
                </a:moveTo>
                <a:cubicBezTo>
                  <a:pt x="2769" y="-12172"/>
                  <a:pt x="54627" y="207432"/>
                  <a:pt x="60448" y="305328"/>
                </a:cubicBezTo>
                <a:cubicBezTo>
                  <a:pt x="66269" y="403224"/>
                  <a:pt x="38223" y="546099"/>
                  <a:pt x="35048" y="587903"/>
                </a:cubicBezTo>
                <a:cubicBezTo>
                  <a:pt x="31873" y="629707"/>
                  <a:pt x="35577" y="539749"/>
                  <a:pt x="41398" y="556153"/>
                </a:cubicBezTo>
                <a:cubicBezTo>
                  <a:pt x="47219" y="572557"/>
                  <a:pt x="63623" y="670982"/>
                  <a:pt x="69973" y="686328"/>
                </a:cubicBezTo>
                <a:cubicBezTo>
                  <a:pt x="76323" y="701674"/>
                  <a:pt x="71561" y="630766"/>
                  <a:pt x="79498" y="648228"/>
                </a:cubicBezTo>
                <a:cubicBezTo>
                  <a:pt x="87435" y="665690"/>
                  <a:pt x="121831" y="797453"/>
                  <a:pt x="117598" y="791103"/>
                </a:cubicBezTo>
                <a:cubicBezTo>
                  <a:pt x="113365" y="784753"/>
                  <a:pt x="64681" y="680507"/>
                  <a:pt x="54098" y="610128"/>
                </a:cubicBezTo>
                <a:cubicBezTo>
                  <a:pt x="43515" y="539749"/>
                  <a:pt x="55686" y="406928"/>
                  <a:pt x="54098" y="368828"/>
                </a:cubicBezTo>
                <a:cubicBezTo>
                  <a:pt x="52510" y="330728"/>
                  <a:pt x="50923" y="441853"/>
                  <a:pt x="44573" y="381528"/>
                </a:cubicBezTo>
                <a:cubicBezTo>
                  <a:pt x="38223" y="321203"/>
                  <a:pt x="-2523" y="13228"/>
                  <a:pt x="123" y="5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23FD8AD6-E762-8818-F908-B30F7C05AD31}"/>
              </a:ext>
            </a:extLst>
          </p:cNvPr>
          <p:cNvSpPr/>
          <p:nvPr/>
        </p:nvSpPr>
        <p:spPr>
          <a:xfrm>
            <a:off x="8296077" y="7366379"/>
            <a:ext cx="134742" cy="953929"/>
          </a:xfrm>
          <a:custGeom>
            <a:avLst/>
            <a:gdLst>
              <a:gd name="connsiteX0" fmla="*/ 127198 w 134742"/>
              <a:gd name="connsiteY0" fmla="*/ 25021 h 953929"/>
              <a:gd name="connsiteX1" fmla="*/ 82748 w 134742"/>
              <a:gd name="connsiteY1" fmla="*/ 577471 h 953929"/>
              <a:gd name="connsiteX2" fmla="*/ 82748 w 134742"/>
              <a:gd name="connsiteY2" fmla="*/ 939421 h 953929"/>
              <a:gd name="connsiteX3" fmla="*/ 92273 w 134742"/>
              <a:gd name="connsiteY3" fmla="*/ 840996 h 953929"/>
              <a:gd name="connsiteX4" fmla="*/ 89098 w 134742"/>
              <a:gd name="connsiteY4" fmla="*/ 459996 h 953929"/>
              <a:gd name="connsiteX5" fmla="*/ 117673 w 134742"/>
              <a:gd name="connsiteY5" fmla="*/ 815596 h 953929"/>
              <a:gd name="connsiteX6" fmla="*/ 82748 w 134742"/>
              <a:gd name="connsiteY6" fmla="*/ 377446 h 953929"/>
              <a:gd name="connsiteX7" fmla="*/ 66873 w 134742"/>
              <a:gd name="connsiteY7" fmla="*/ 428246 h 953929"/>
              <a:gd name="connsiteX8" fmla="*/ 82748 w 134742"/>
              <a:gd name="connsiteY8" fmla="*/ 310771 h 953929"/>
              <a:gd name="connsiteX9" fmla="*/ 89098 w 134742"/>
              <a:gd name="connsiteY9" fmla="*/ 202821 h 953929"/>
              <a:gd name="connsiteX10" fmla="*/ 60523 w 134742"/>
              <a:gd name="connsiteY10" fmla="*/ 123446 h 953929"/>
              <a:gd name="connsiteX11" fmla="*/ 198 w 134742"/>
              <a:gd name="connsiteY11" fmla="*/ 88521 h 953929"/>
              <a:gd name="connsiteX12" fmla="*/ 82748 w 134742"/>
              <a:gd name="connsiteY12" fmla="*/ 174246 h 953929"/>
              <a:gd name="connsiteX13" fmla="*/ 130373 w 134742"/>
              <a:gd name="connsiteY13" fmla="*/ 101221 h 953929"/>
              <a:gd name="connsiteX14" fmla="*/ 127198 w 134742"/>
              <a:gd name="connsiteY14" fmla="*/ 25021 h 95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742" h="953929">
                <a:moveTo>
                  <a:pt x="127198" y="25021"/>
                </a:moveTo>
                <a:cubicBezTo>
                  <a:pt x="119261" y="104396"/>
                  <a:pt x="90156" y="425071"/>
                  <a:pt x="82748" y="577471"/>
                </a:cubicBezTo>
                <a:cubicBezTo>
                  <a:pt x="75340" y="729871"/>
                  <a:pt x="81161" y="895500"/>
                  <a:pt x="82748" y="939421"/>
                </a:cubicBezTo>
                <a:cubicBezTo>
                  <a:pt x="84335" y="983342"/>
                  <a:pt x="91215" y="920900"/>
                  <a:pt x="92273" y="840996"/>
                </a:cubicBezTo>
                <a:cubicBezTo>
                  <a:pt x="93331" y="761092"/>
                  <a:pt x="84865" y="464229"/>
                  <a:pt x="89098" y="459996"/>
                </a:cubicBezTo>
                <a:cubicBezTo>
                  <a:pt x="93331" y="455763"/>
                  <a:pt x="118731" y="829354"/>
                  <a:pt x="117673" y="815596"/>
                </a:cubicBezTo>
                <a:cubicBezTo>
                  <a:pt x="116615" y="801838"/>
                  <a:pt x="91215" y="442004"/>
                  <a:pt x="82748" y="377446"/>
                </a:cubicBezTo>
                <a:cubicBezTo>
                  <a:pt x="74281" y="312888"/>
                  <a:pt x="66873" y="439358"/>
                  <a:pt x="66873" y="428246"/>
                </a:cubicBezTo>
                <a:cubicBezTo>
                  <a:pt x="66873" y="417134"/>
                  <a:pt x="79044" y="348342"/>
                  <a:pt x="82748" y="310771"/>
                </a:cubicBezTo>
                <a:cubicBezTo>
                  <a:pt x="86452" y="273200"/>
                  <a:pt x="92802" y="234042"/>
                  <a:pt x="89098" y="202821"/>
                </a:cubicBezTo>
                <a:cubicBezTo>
                  <a:pt x="85394" y="171600"/>
                  <a:pt x="75340" y="142496"/>
                  <a:pt x="60523" y="123446"/>
                </a:cubicBezTo>
                <a:cubicBezTo>
                  <a:pt x="45706" y="104396"/>
                  <a:pt x="-3506" y="80054"/>
                  <a:pt x="198" y="88521"/>
                </a:cubicBezTo>
                <a:cubicBezTo>
                  <a:pt x="3902" y="96988"/>
                  <a:pt x="61052" y="172129"/>
                  <a:pt x="82748" y="174246"/>
                </a:cubicBezTo>
                <a:cubicBezTo>
                  <a:pt x="104444" y="176363"/>
                  <a:pt x="122965" y="123975"/>
                  <a:pt x="130373" y="101221"/>
                </a:cubicBezTo>
                <a:cubicBezTo>
                  <a:pt x="137781" y="78467"/>
                  <a:pt x="135135" y="-54354"/>
                  <a:pt x="127198" y="250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26F52DD8-6C32-54DB-3D1A-507BD9876B6B}"/>
              </a:ext>
            </a:extLst>
          </p:cNvPr>
          <p:cNvSpPr/>
          <p:nvPr/>
        </p:nvSpPr>
        <p:spPr>
          <a:xfrm>
            <a:off x="8397540" y="7401562"/>
            <a:ext cx="55185" cy="762227"/>
          </a:xfrm>
          <a:custGeom>
            <a:avLst/>
            <a:gdLst>
              <a:gd name="connsiteX0" fmla="*/ 335 w 55185"/>
              <a:gd name="connsiteY0" fmla="*/ 8888 h 762227"/>
              <a:gd name="connsiteX1" fmla="*/ 54310 w 55185"/>
              <a:gd name="connsiteY1" fmla="*/ 755013 h 762227"/>
              <a:gd name="connsiteX2" fmla="*/ 32085 w 55185"/>
              <a:gd name="connsiteY2" fmla="*/ 367663 h 762227"/>
              <a:gd name="connsiteX3" fmla="*/ 335 w 55185"/>
              <a:gd name="connsiteY3" fmla="*/ 8888 h 7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85" h="762227">
                <a:moveTo>
                  <a:pt x="335" y="8888"/>
                </a:moveTo>
                <a:cubicBezTo>
                  <a:pt x="4039" y="73446"/>
                  <a:pt x="49018" y="695217"/>
                  <a:pt x="54310" y="755013"/>
                </a:cubicBezTo>
                <a:cubicBezTo>
                  <a:pt x="59602" y="814809"/>
                  <a:pt x="39493" y="486726"/>
                  <a:pt x="32085" y="367663"/>
                </a:cubicBezTo>
                <a:cubicBezTo>
                  <a:pt x="24677" y="248601"/>
                  <a:pt x="-3369" y="-55670"/>
                  <a:pt x="335" y="88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2B88A438-1483-EE40-5588-6DB97375101E}"/>
              </a:ext>
            </a:extLst>
          </p:cNvPr>
          <p:cNvSpPr/>
          <p:nvPr/>
        </p:nvSpPr>
        <p:spPr>
          <a:xfrm>
            <a:off x="8179960" y="6622465"/>
            <a:ext cx="150178" cy="783526"/>
          </a:xfrm>
          <a:custGeom>
            <a:avLst/>
            <a:gdLst>
              <a:gd name="connsiteX0" fmla="*/ 106790 w 150178"/>
              <a:gd name="connsiteY0" fmla="*/ 3760 h 783526"/>
              <a:gd name="connsiteX1" fmla="*/ 81390 w 150178"/>
              <a:gd name="connsiteY1" fmla="*/ 295860 h 783526"/>
              <a:gd name="connsiteX2" fmla="*/ 100440 w 150178"/>
              <a:gd name="connsiteY2" fmla="*/ 213310 h 783526"/>
              <a:gd name="connsiteX3" fmla="*/ 141715 w 150178"/>
              <a:gd name="connsiteY3" fmla="*/ 387935 h 783526"/>
              <a:gd name="connsiteX4" fmla="*/ 135365 w 150178"/>
              <a:gd name="connsiteY4" fmla="*/ 511760 h 783526"/>
              <a:gd name="connsiteX5" fmla="*/ 141715 w 150178"/>
              <a:gd name="connsiteY5" fmla="*/ 445085 h 783526"/>
              <a:gd name="connsiteX6" fmla="*/ 2015 w 150178"/>
              <a:gd name="connsiteY6" fmla="*/ 778460 h 783526"/>
              <a:gd name="connsiteX7" fmla="*/ 62340 w 150178"/>
              <a:gd name="connsiteY7" fmla="*/ 635585 h 783526"/>
              <a:gd name="connsiteX8" fmla="*/ 109965 w 150178"/>
              <a:gd name="connsiteY8" fmla="*/ 486360 h 783526"/>
              <a:gd name="connsiteX9" fmla="*/ 148065 w 150178"/>
              <a:gd name="connsiteY9" fmla="*/ 635585 h 783526"/>
              <a:gd name="connsiteX10" fmla="*/ 125840 w 150178"/>
              <a:gd name="connsiteY10" fmla="*/ 448260 h 783526"/>
              <a:gd name="connsiteX11" fmla="*/ 116315 w 150178"/>
              <a:gd name="connsiteY11" fmla="*/ 270460 h 783526"/>
              <a:gd name="connsiteX12" fmla="*/ 75040 w 150178"/>
              <a:gd name="connsiteY12" fmla="*/ 108535 h 783526"/>
              <a:gd name="connsiteX13" fmla="*/ 90915 w 150178"/>
              <a:gd name="connsiteY13" fmla="*/ 127585 h 783526"/>
              <a:gd name="connsiteX14" fmla="*/ 106790 w 150178"/>
              <a:gd name="connsiteY14" fmla="*/ 3760 h 78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178" h="783526">
                <a:moveTo>
                  <a:pt x="106790" y="3760"/>
                </a:moveTo>
                <a:cubicBezTo>
                  <a:pt x="105203" y="31806"/>
                  <a:pt x="82448" y="260935"/>
                  <a:pt x="81390" y="295860"/>
                </a:cubicBezTo>
                <a:cubicBezTo>
                  <a:pt x="80332" y="330785"/>
                  <a:pt x="90386" y="197964"/>
                  <a:pt x="100440" y="213310"/>
                </a:cubicBezTo>
                <a:cubicBezTo>
                  <a:pt x="110494" y="228656"/>
                  <a:pt x="135894" y="338193"/>
                  <a:pt x="141715" y="387935"/>
                </a:cubicBezTo>
                <a:cubicBezTo>
                  <a:pt x="147536" y="437677"/>
                  <a:pt x="135365" y="502235"/>
                  <a:pt x="135365" y="511760"/>
                </a:cubicBezTo>
                <a:cubicBezTo>
                  <a:pt x="135365" y="521285"/>
                  <a:pt x="163940" y="400635"/>
                  <a:pt x="141715" y="445085"/>
                </a:cubicBezTo>
                <a:cubicBezTo>
                  <a:pt x="119490" y="489535"/>
                  <a:pt x="15244" y="746710"/>
                  <a:pt x="2015" y="778460"/>
                </a:cubicBezTo>
                <a:cubicBezTo>
                  <a:pt x="-11214" y="810210"/>
                  <a:pt x="44348" y="684268"/>
                  <a:pt x="62340" y="635585"/>
                </a:cubicBezTo>
                <a:cubicBezTo>
                  <a:pt x="80332" y="586902"/>
                  <a:pt x="95678" y="486360"/>
                  <a:pt x="109965" y="486360"/>
                </a:cubicBezTo>
                <a:cubicBezTo>
                  <a:pt x="124252" y="486360"/>
                  <a:pt x="145419" y="641935"/>
                  <a:pt x="148065" y="635585"/>
                </a:cubicBezTo>
                <a:cubicBezTo>
                  <a:pt x="150711" y="629235"/>
                  <a:pt x="131132" y="509114"/>
                  <a:pt x="125840" y="448260"/>
                </a:cubicBezTo>
                <a:cubicBezTo>
                  <a:pt x="120548" y="387406"/>
                  <a:pt x="124782" y="327081"/>
                  <a:pt x="116315" y="270460"/>
                </a:cubicBezTo>
                <a:cubicBezTo>
                  <a:pt x="107848" y="213839"/>
                  <a:pt x="79273" y="132347"/>
                  <a:pt x="75040" y="108535"/>
                </a:cubicBezTo>
                <a:cubicBezTo>
                  <a:pt x="70807" y="84723"/>
                  <a:pt x="84565" y="141873"/>
                  <a:pt x="90915" y="127585"/>
                </a:cubicBezTo>
                <a:cubicBezTo>
                  <a:pt x="97265" y="113297"/>
                  <a:pt x="108377" y="-24286"/>
                  <a:pt x="106790" y="37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E48C26D4-4615-7D56-8DF8-29DE452C721B}"/>
              </a:ext>
            </a:extLst>
          </p:cNvPr>
          <p:cNvSpPr/>
          <p:nvPr/>
        </p:nvSpPr>
        <p:spPr>
          <a:xfrm>
            <a:off x="8010148" y="6918228"/>
            <a:ext cx="302103" cy="800335"/>
          </a:xfrm>
          <a:custGeom>
            <a:avLst/>
            <a:gdLst>
              <a:gd name="connsiteX0" fmla="*/ 25777 w 302103"/>
              <a:gd name="connsiteY0" fmla="*/ 97 h 800335"/>
              <a:gd name="connsiteX1" fmla="*/ 25777 w 302103"/>
              <a:gd name="connsiteY1" fmla="*/ 181072 h 800335"/>
              <a:gd name="connsiteX2" fmla="*/ 22602 w 302103"/>
              <a:gd name="connsiteY2" fmla="*/ 374747 h 800335"/>
              <a:gd name="connsiteX3" fmla="*/ 28952 w 302103"/>
              <a:gd name="connsiteY3" fmla="*/ 390622 h 800335"/>
              <a:gd name="connsiteX4" fmla="*/ 171827 w 302103"/>
              <a:gd name="connsiteY4" fmla="*/ 682722 h 800335"/>
              <a:gd name="connsiteX5" fmla="*/ 238502 w 302103"/>
              <a:gd name="connsiteY5" fmla="*/ 752572 h 800335"/>
              <a:gd name="connsiteX6" fmla="*/ 222627 w 302103"/>
              <a:gd name="connsiteY6" fmla="*/ 723997 h 800335"/>
              <a:gd name="connsiteX7" fmla="*/ 302002 w 302103"/>
              <a:gd name="connsiteY7" fmla="*/ 800197 h 800335"/>
              <a:gd name="connsiteX8" fmla="*/ 203577 w 302103"/>
              <a:gd name="connsiteY8" fmla="*/ 701772 h 800335"/>
              <a:gd name="connsiteX9" fmla="*/ 6727 w 302103"/>
              <a:gd name="connsiteY9" fmla="*/ 384272 h 800335"/>
              <a:gd name="connsiteX10" fmla="*/ 44827 w 302103"/>
              <a:gd name="connsiteY10" fmla="*/ 162022 h 800335"/>
              <a:gd name="connsiteX11" fmla="*/ 35302 w 302103"/>
              <a:gd name="connsiteY11" fmla="*/ 155672 h 800335"/>
              <a:gd name="connsiteX12" fmla="*/ 25777 w 302103"/>
              <a:gd name="connsiteY12" fmla="*/ 97 h 80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103" h="800335">
                <a:moveTo>
                  <a:pt x="25777" y="97"/>
                </a:moveTo>
                <a:cubicBezTo>
                  <a:pt x="24190" y="4330"/>
                  <a:pt x="26306" y="118630"/>
                  <a:pt x="25777" y="181072"/>
                </a:cubicBezTo>
                <a:cubicBezTo>
                  <a:pt x="25248" y="243514"/>
                  <a:pt x="22073" y="339822"/>
                  <a:pt x="22602" y="374747"/>
                </a:cubicBezTo>
                <a:cubicBezTo>
                  <a:pt x="23131" y="409672"/>
                  <a:pt x="4081" y="339293"/>
                  <a:pt x="28952" y="390622"/>
                </a:cubicBezTo>
                <a:cubicBezTo>
                  <a:pt x="53823" y="441951"/>
                  <a:pt x="136902" y="622397"/>
                  <a:pt x="171827" y="682722"/>
                </a:cubicBezTo>
                <a:cubicBezTo>
                  <a:pt x="206752" y="743047"/>
                  <a:pt x="230035" y="745693"/>
                  <a:pt x="238502" y="752572"/>
                </a:cubicBezTo>
                <a:cubicBezTo>
                  <a:pt x="246969" y="759451"/>
                  <a:pt x="212044" y="716060"/>
                  <a:pt x="222627" y="723997"/>
                </a:cubicBezTo>
                <a:cubicBezTo>
                  <a:pt x="233210" y="731934"/>
                  <a:pt x="305177" y="803901"/>
                  <a:pt x="302002" y="800197"/>
                </a:cubicBezTo>
                <a:cubicBezTo>
                  <a:pt x="298827" y="796493"/>
                  <a:pt x="252789" y="771093"/>
                  <a:pt x="203577" y="701772"/>
                </a:cubicBezTo>
                <a:cubicBezTo>
                  <a:pt x="154365" y="632451"/>
                  <a:pt x="33185" y="474230"/>
                  <a:pt x="6727" y="384272"/>
                </a:cubicBezTo>
                <a:cubicBezTo>
                  <a:pt x="-19731" y="294314"/>
                  <a:pt x="40065" y="200122"/>
                  <a:pt x="44827" y="162022"/>
                </a:cubicBezTo>
                <a:cubicBezTo>
                  <a:pt x="49590" y="123922"/>
                  <a:pt x="36890" y="181072"/>
                  <a:pt x="35302" y="155672"/>
                </a:cubicBezTo>
                <a:cubicBezTo>
                  <a:pt x="33715" y="130272"/>
                  <a:pt x="27364" y="-4136"/>
                  <a:pt x="25777" y="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5DCDD8F0-F71F-C0A1-6492-FBA1183A7B3A}"/>
              </a:ext>
            </a:extLst>
          </p:cNvPr>
          <p:cNvSpPr/>
          <p:nvPr/>
        </p:nvSpPr>
        <p:spPr>
          <a:xfrm>
            <a:off x="7771872" y="7037828"/>
            <a:ext cx="479070" cy="1077081"/>
          </a:xfrm>
          <a:custGeom>
            <a:avLst/>
            <a:gdLst>
              <a:gd name="connsiteX0" fmla="*/ 10053 w 479070"/>
              <a:gd name="connsiteY0" fmla="*/ 20197 h 1077081"/>
              <a:gd name="connsiteX1" fmla="*/ 476778 w 479070"/>
              <a:gd name="connsiteY1" fmla="*/ 1071122 h 1077081"/>
              <a:gd name="connsiteX2" fmla="*/ 181503 w 479070"/>
              <a:gd name="connsiteY2" fmla="*/ 429772 h 1077081"/>
              <a:gd name="connsiteX3" fmla="*/ 10053 w 479070"/>
              <a:gd name="connsiteY3" fmla="*/ 20197 h 107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70" h="1077081">
                <a:moveTo>
                  <a:pt x="10053" y="20197"/>
                </a:moveTo>
                <a:cubicBezTo>
                  <a:pt x="59265" y="127089"/>
                  <a:pt x="448203" y="1002860"/>
                  <a:pt x="476778" y="1071122"/>
                </a:cubicBezTo>
                <a:cubicBezTo>
                  <a:pt x="505353" y="1139384"/>
                  <a:pt x="258761" y="602280"/>
                  <a:pt x="181503" y="429772"/>
                </a:cubicBezTo>
                <a:cubicBezTo>
                  <a:pt x="104245" y="257264"/>
                  <a:pt x="-39159" y="-86695"/>
                  <a:pt x="10053" y="201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142320A8-3C75-F1B3-32DB-43251FD0DD64}"/>
              </a:ext>
            </a:extLst>
          </p:cNvPr>
          <p:cNvSpPr/>
          <p:nvPr/>
        </p:nvSpPr>
        <p:spPr>
          <a:xfrm>
            <a:off x="7597524" y="7042136"/>
            <a:ext cx="209113" cy="19982"/>
          </a:xfrm>
          <a:custGeom>
            <a:avLst/>
            <a:gdLst>
              <a:gd name="connsiteX0" fmla="*/ 251 w 209113"/>
              <a:gd name="connsiteY0" fmla="*/ 19064 h 19982"/>
              <a:gd name="connsiteX1" fmla="*/ 200276 w 209113"/>
              <a:gd name="connsiteY1" fmla="*/ 14 h 19982"/>
              <a:gd name="connsiteX2" fmla="*/ 159001 w 209113"/>
              <a:gd name="connsiteY2" fmla="*/ 15889 h 19982"/>
              <a:gd name="connsiteX3" fmla="*/ 251 w 209113"/>
              <a:gd name="connsiteY3" fmla="*/ 19064 h 1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13" h="19982">
                <a:moveTo>
                  <a:pt x="251" y="19064"/>
                </a:moveTo>
                <a:cubicBezTo>
                  <a:pt x="7130" y="16418"/>
                  <a:pt x="173818" y="543"/>
                  <a:pt x="200276" y="14"/>
                </a:cubicBezTo>
                <a:cubicBezTo>
                  <a:pt x="226734" y="-515"/>
                  <a:pt x="188105" y="13772"/>
                  <a:pt x="159001" y="15889"/>
                </a:cubicBezTo>
                <a:cubicBezTo>
                  <a:pt x="129897" y="18006"/>
                  <a:pt x="-6628" y="21710"/>
                  <a:pt x="251" y="190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F29AB714-900C-F989-5E89-04FC9BE131BE}"/>
              </a:ext>
            </a:extLst>
          </p:cNvPr>
          <p:cNvSpPr/>
          <p:nvPr/>
        </p:nvSpPr>
        <p:spPr>
          <a:xfrm>
            <a:off x="7675088" y="7068668"/>
            <a:ext cx="661879" cy="1415819"/>
          </a:xfrm>
          <a:custGeom>
            <a:avLst/>
            <a:gdLst>
              <a:gd name="connsiteX0" fmla="*/ 2062 w 661879"/>
              <a:gd name="connsiteY0" fmla="*/ 5232 h 1415819"/>
              <a:gd name="connsiteX1" fmla="*/ 500537 w 661879"/>
              <a:gd name="connsiteY1" fmla="*/ 1068857 h 1415819"/>
              <a:gd name="connsiteX2" fmla="*/ 656112 w 661879"/>
              <a:gd name="connsiteY2" fmla="*/ 1402232 h 1415819"/>
              <a:gd name="connsiteX3" fmla="*/ 335437 w 661879"/>
              <a:gd name="connsiteY3" fmla="*/ 691032 h 1415819"/>
              <a:gd name="connsiteX4" fmla="*/ 2062 w 661879"/>
              <a:gd name="connsiteY4" fmla="*/ 5232 h 1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879" h="1415819">
                <a:moveTo>
                  <a:pt x="2062" y="5232"/>
                </a:moveTo>
                <a:cubicBezTo>
                  <a:pt x="29579" y="68203"/>
                  <a:pt x="500537" y="1068857"/>
                  <a:pt x="500537" y="1068857"/>
                </a:cubicBezTo>
                <a:cubicBezTo>
                  <a:pt x="609545" y="1301690"/>
                  <a:pt x="683629" y="1465203"/>
                  <a:pt x="656112" y="1402232"/>
                </a:cubicBezTo>
                <a:cubicBezTo>
                  <a:pt x="628595" y="1339261"/>
                  <a:pt x="441270" y="918045"/>
                  <a:pt x="335437" y="691032"/>
                </a:cubicBezTo>
                <a:cubicBezTo>
                  <a:pt x="229604" y="464020"/>
                  <a:pt x="-25455" y="-57739"/>
                  <a:pt x="2062" y="52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D6E524C5-2B40-7282-A7B3-FCA73F694EE9}"/>
              </a:ext>
            </a:extLst>
          </p:cNvPr>
          <p:cNvSpPr/>
          <p:nvPr/>
        </p:nvSpPr>
        <p:spPr>
          <a:xfrm>
            <a:off x="7804779" y="6993163"/>
            <a:ext cx="586218" cy="1525731"/>
          </a:xfrm>
          <a:custGeom>
            <a:avLst/>
            <a:gdLst>
              <a:gd name="connsiteX0" fmla="*/ 15246 w 586218"/>
              <a:gd name="connsiteY0" fmla="*/ 33112 h 1525731"/>
              <a:gd name="connsiteX1" fmla="*/ 472446 w 586218"/>
              <a:gd name="connsiteY1" fmla="*/ 1087212 h 1525731"/>
              <a:gd name="connsiteX2" fmla="*/ 583571 w 586218"/>
              <a:gd name="connsiteY2" fmla="*/ 1522187 h 1525731"/>
              <a:gd name="connsiteX3" fmla="*/ 399421 w 586218"/>
              <a:gd name="connsiteY3" fmla="*/ 880837 h 1525731"/>
              <a:gd name="connsiteX4" fmla="*/ 53346 w 586218"/>
              <a:gd name="connsiteY4" fmla="*/ 188687 h 1525731"/>
              <a:gd name="connsiteX5" fmla="*/ 100971 w 586218"/>
              <a:gd name="connsiteY5" fmla="*/ 255362 h 1525731"/>
              <a:gd name="connsiteX6" fmla="*/ 15246 w 586218"/>
              <a:gd name="connsiteY6" fmla="*/ 33112 h 152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218" h="1525731">
                <a:moveTo>
                  <a:pt x="15246" y="33112"/>
                </a:moveTo>
                <a:cubicBezTo>
                  <a:pt x="77158" y="171754"/>
                  <a:pt x="377725" y="839033"/>
                  <a:pt x="472446" y="1087212"/>
                </a:cubicBezTo>
                <a:cubicBezTo>
                  <a:pt x="567167" y="1335391"/>
                  <a:pt x="595742" y="1556583"/>
                  <a:pt x="583571" y="1522187"/>
                </a:cubicBezTo>
                <a:cubicBezTo>
                  <a:pt x="571400" y="1487791"/>
                  <a:pt x="487792" y="1103087"/>
                  <a:pt x="399421" y="880837"/>
                </a:cubicBezTo>
                <a:cubicBezTo>
                  <a:pt x="311050" y="658587"/>
                  <a:pt x="103088" y="292933"/>
                  <a:pt x="53346" y="188687"/>
                </a:cubicBezTo>
                <a:cubicBezTo>
                  <a:pt x="3604" y="84441"/>
                  <a:pt x="102029" y="275999"/>
                  <a:pt x="100971" y="255362"/>
                </a:cubicBezTo>
                <a:cubicBezTo>
                  <a:pt x="99913" y="234725"/>
                  <a:pt x="-46666" y="-105530"/>
                  <a:pt x="15246" y="331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E8B987AA-20CB-034F-20BA-E430176DDC12}"/>
              </a:ext>
            </a:extLst>
          </p:cNvPr>
          <p:cNvSpPr/>
          <p:nvPr/>
        </p:nvSpPr>
        <p:spPr>
          <a:xfrm>
            <a:off x="8083503" y="6861989"/>
            <a:ext cx="21284" cy="543425"/>
          </a:xfrm>
          <a:custGeom>
            <a:avLst/>
            <a:gdLst>
              <a:gd name="connsiteX0" fmla="*/ 15922 w 21284"/>
              <a:gd name="connsiteY0" fmla="*/ 11886 h 543425"/>
              <a:gd name="connsiteX1" fmla="*/ 3222 w 21284"/>
              <a:gd name="connsiteY1" fmla="*/ 408761 h 543425"/>
              <a:gd name="connsiteX2" fmla="*/ 19097 w 21284"/>
              <a:gd name="connsiteY2" fmla="*/ 275411 h 543425"/>
              <a:gd name="connsiteX3" fmla="*/ 19097 w 21284"/>
              <a:gd name="connsiteY3" fmla="*/ 542111 h 543425"/>
              <a:gd name="connsiteX4" fmla="*/ 47 w 21284"/>
              <a:gd name="connsiteY4" fmla="*/ 142061 h 543425"/>
              <a:gd name="connsiteX5" fmla="*/ 15922 w 21284"/>
              <a:gd name="connsiteY5" fmla="*/ 11886 h 54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4" h="543425">
                <a:moveTo>
                  <a:pt x="15922" y="11886"/>
                </a:moveTo>
                <a:cubicBezTo>
                  <a:pt x="16451" y="56336"/>
                  <a:pt x="2693" y="364840"/>
                  <a:pt x="3222" y="408761"/>
                </a:cubicBezTo>
                <a:cubicBezTo>
                  <a:pt x="3751" y="452682"/>
                  <a:pt x="16451" y="253186"/>
                  <a:pt x="19097" y="275411"/>
                </a:cubicBezTo>
                <a:cubicBezTo>
                  <a:pt x="21743" y="297636"/>
                  <a:pt x="22272" y="564336"/>
                  <a:pt x="19097" y="542111"/>
                </a:cubicBezTo>
                <a:cubicBezTo>
                  <a:pt x="15922" y="519886"/>
                  <a:pt x="-1011" y="228315"/>
                  <a:pt x="47" y="142061"/>
                </a:cubicBezTo>
                <a:cubicBezTo>
                  <a:pt x="1105" y="55807"/>
                  <a:pt x="15393" y="-32564"/>
                  <a:pt x="15922" y="118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63F6AAF5-ED5D-32F7-81F9-825FB7984A26}"/>
              </a:ext>
            </a:extLst>
          </p:cNvPr>
          <p:cNvSpPr/>
          <p:nvPr/>
        </p:nvSpPr>
        <p:spPr>
          <a:xfrm>
            <a:off x="7939025" y="7000693"/>
            <a:ext cx="166756" cy="578142"/>
          </a:xfrm>
          <a:custGeom>
            <a:avLst/>
            <a:gdLst>
              <a:gd name="connsiteX0" fmla="*/ 4825 w 166756"/>
              <a:gd name="connsiteY0" fmla="*/ 182 h 578142"/>
              <a:gd name="connsiteX1" fmla="*/ 20700 w 166756"/>
              <a:gd name="connsiteY1" fmla="*/ 225607 h 578142"/>
              <a:gd name="connsiteX2" fmla="*/ 166750 w 166756"/>
              <a:gd name="connsiteY2" fmla="*/ 578032 h 578142"/>
              <a:gd name="connsiteX3" fmla="*/ 14350 w 166756"/>
              <a:gd name="connsiteY3" fmla="*/ 260532 h 578142"/>
              <a:gd name="connsiteX4" fmla="*/ 4825 w 166756"/>
              <a:gd name="connsiteY4" fmla="*/ 182 h 57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56" h="578142">
                <a:moveTo>
                  <a:pt x="4825" y="182"/>
                </a:moveTo>
                <a:cubicBezTo>
                  <a:pt x="5883" y="-5639"/>
                  <a:pt x="-6287" y="129299"/>
                  <a:pt x="20700" y="225607"/>
                </a:cubicBezTo>
                <a:cubicBezTo>
                  <a:pt x="47687" y="321915"/>
                  <a:pt x="167808" y="572211"/>
                  <a:pt x="166750" y="578032"/>
                </a:cubicBezTo>
                <a:cubicBezTo>
                  <a:pt x="165692" y="583853"/>
                  <a:pt x="38692" y="358957"/>
                  <a:pt x="14350" y="260532"/>
                </a:cubicBezTo>
                <a:cubicBezTo>
                  <a:pt x="-9992" y="162107"/>
                  <a:pt x="3767" y="6003"/>
                  <a:pt x="4825" y="1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3F619E56-F675-28D7-A4F9-E755B372513F}"/>
              </a:ext>
            </a:extLst>
          </p:cNvPr>
          <p:cNvSpPr/>
          <p:nvPr/>
        </p:nvSpPr>
        <p:spPr>
          <a:xfrm>
            <a:off x="8082986" y="7524328"/>
            <a:ext cx="248245" cy="715093"/>
          </a:xfrm>
          <a:custGeom>
            <a:avLst/>
            <a:gdLst>
              <a:gd name="connsiteX0" fmla="*/ 564 w 248245"/>
              <a:gd name="connsiteY0" fmla="*/ 422 h 715093"/>
              <a:gd name="connsiteX1" fmla="*/ 191064 w 248245"/>
              <a:gd name="connsiteY1" fmla="*/ 222672 h 715093"/>
              <a:gd name="connsiteX2" fmla="*/ 191064 w 248245"/>
              <a:gd name="connsiteY2" fmla="*/ 295697 h 715093"/>
              <a:gd name="connsiteX3" fmla="*/ 175189 w 248245"/>
              <a:gd name="connsiteY3" fmla="*/ 222672 h 715093"/>
              <a:gd name="connsiteX4" fmla="*/ 187889 w 248245"/>
              <a:gd name="connsiteY4" fmla="*/ 483022 h 715093"/>
              <a:gd name="connsiteX5" fmla="*/ 213289 w 248245"/>
              <a:gd name="connsiteY5" fmla="*/ 600497 h 715093"/>
              <a:gd name="connsiteX6" fmla="*/ 248214 w 248245"/>
              <a:gd name="connsiteY6" fmla="*/ 714797 h 715093"/>
              <a:gd name="connsiteX7" fmla="*/ 206939 w 248245"/>
              <a:gd name="connsiteY7" fmla="*/ 565572 h 715093"/>
              <a:gd name="connsiteX8" fmla="*/ 235514 w 248245"/>
              <a:gd name="connsiteY8" fmla="*/ 238547 h 715093"/>
              <a:gd name="connsiteX9" fmla="*/ 187889 w 248245"/>
              <a:gd name="connsiteY9" fmla="*/ 479847 h 715093"/>
              <a:gd name="connsiteX10" fmla="*/ 181539 w 248245"/>
              <a:gd name="connsiteY10" fmla="*/ 222672 h 715093"/>
              <a:gd name="connsiteX11" fmla="*/ 98989 w 248245"/>
              <a:gd name="connsiteY11" fmla="*/ 133772 h 715093"/>
              <a:gd name="connsiteX12" fmla="*/ 130739 w 248245"/>
              <a:gd name="connsiteY12" fmla="*/ 165522 h 715093"/>
              <a:gd name="connsiteX13" fmla="*/ 564 w 248245"/>
              <a:gd name="connsiteY13" fmla="*/ 422 h 71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245" h="715093">
                <a:moveTo>
                  <a:pt x="564" y="422"/>
                </a:moveTo>
                <a:cubicBezTo>
                  <a:pt x="10618" y="9947"/>
                  <a:pt x="159314" y="173460"/>
                  <a:pt x="191064" y="222672"/>
                </a:cubicBezTo>
                <a:cubicBezTo>
                  <a:pt x="222814" y="271885"/>
                  <a:pt x="193710" y="295697"/>
                  <a:pt x="191064" y="295697"/>
                </a:cubicBezTo>
                <a:cubicBezTo>
                  <a:pt x="188418" y="295697"/>
                  <a:pt x="175718" y="191451"/>
                  <a:pt x="175189" y="222672"/>
                </a:cubicBezTo>
                <a:cubicBezTo>
                  <a:pt x="174660" y="253893"/>
                  <a:pt x="181539" y="420051"/>
                  <a:pt x="187889" y="483022"/>
                </a:cubicBezTo>
                <a:cubicBezTo>
                  <a:pt x="194239" y="545993"/>
                  <a:pt x="203235" y="561868"/>
                  <a:pt x="213289" y="600497"/>
                </a:cubicBezTo>
                <a:cubicBezTo>
                  <a:pt x="223343" y="639126"/>
                  <a:pt x="249272" y="720618"/>
                  <a:pt x="248214" y="714797"/>
                </a:cubicBezTo>
                <a:cubicBezTo>
                  <a:pt x="247156" y="708976"/>
                  <a:pt x="209056" y="644947"/>
                  <a:pt x="206939" y="565572"/>
                </a:cubicBezTo>
                <a:cubicBezTo>
                  <a:pt x="204822" y="486197"/>
                  <a:pt x="238689" y="252834"/>
                  <a:pt x="235514" y="238547"/>
                </a:cubicBezTo>
                <a:cubicBezTo>
                  <a:pt x="232339" y="224260"/>
                  <a:pt x="196885" y="482493"/>
                  <a:pt x="187889" y="479847"/>
                </a:cubicBezTo>
                <a:cubicBezTo>
                  <a:pt x="178893" y="477201"/>
                  <a:pt x="196356" y="280351"/>
                  <a:pt x="181539" y="222672"/>
                </a:cubicBezTo>
                <a:cubicBezTo>
                  <a:pt x="166722" y="164993"/>
                  <a:pt x="107456" y="143297"/>
                  <a:pt x="98989" y="133772"/>
                </a:cubicBezTo>
                <a:cubicBezTo>
                  <a:pt x="90522" y="124247"/>
                  <a:pt x="143439" y="185630"/>
                  <a:pt x="130739" y="165522"/>
                </a:cubicBezTo>
                <a:cubicBezTo>
                  <a:pt x="118039" y="145414"/>
                  <a:pt x="-9490" y="-9103"/>
                  <a:pt x="564" y="4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E0FF4470-BCA1-86C3-095B-64BB92889187}"/>
              </a:ext>
            </a:extLst>
          </p:cNvPr>
          <p:cNvSpPr/>
          <p:nvPr/>
        </p:nvSpPr>
        <p:spPr>
          <a:xfrm>
            <a:off x="8149309" y="7188065"/>
            <a:ext cx="232755" cy="454252"/>
          </a:xfrm>
          <a:custGeom>
            <a:avLst/>
            <a:gdLst>
              <a:gd name="connsiteX0" fmla="*/ 178716 w 232755"/>
              <a:gd name="connsiteY0" fmla="*/ 108085 h 454252"/>
              <a:gd name="connsiteX1" fmla="*/ 134266 w 232755"/>
              <a:gd name="connsiteY1" fmla="*/ 381135 h 454252"/>
              <a:gd name="connsiteX2" fmla="*/ 143791 w 232755"/>
              <a:gd name="connsiteY2" fmla="*/ 343035 h 454252"/>
              <a:gd name="connsiteX3" fmla="*/ 232691 w 232755"/>
              <a:gd name="connsiteY3" fmla="*/ 454160 h 454252"/>
              <a:gd name="connsiteX4" fmla="*/ 156491 w 232755"/>
              <a:gd name="connsiteY4" fmla="*/ 362085 h 454252"/>
              <a:gd name="connsiteX5" fmla="*/ 64416 w 232755"/>
              <a:gd name="connsiteY5" fmla="*/ 362085 h 454252"/>
              <a:gd name="connsiteX6" fmla="*/ 916 w 232755"/>
              <a:gd name="connsiteY6" fmla="*/ 320810 h 454252"/>
              <a:gd name="connsiteX7" fmla="*/ 112041 w 232755"/>
              <a:gd name="connsiteY7" fmla="*/ 377960 h 454252"/>
              <a:gd name="connsiteX8" fmla="*/ 118391 w 232755"/>
              <a:gd name="connsiteY8" fmla="*/ 314460 h 454252"/>
              <a:gd name="connsiteX9" fmla="*/ 131091 w 232755"/>
              <a:gd name="connsiteY9" fmla="*/ 135 h 454252"/>
              <a:gd name="connsiteX10" fmla="*/ 127916 w 232755"/>
              <a:gd name="connsiteY10" fmla="*/ 273185 h 454252"/>
              <a:gd name="connsiteX11" fmla="*/ 178716 w 232755"/>
              <a:gd name="connsiteY11" fmla="*/ 108085 h 45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755" h="454252">
                <a:moveTo>
                  <a:pt x="178716" y="108085"/>
                </a:moveTo>
                <a:cubicBezTo>
                  <a:pt x="179774" y="126076"/>
                  <a:pt x="140087" y="341977"/>
                  <a:pt x="134266" y="381135"/>
                </a:cubicBezTo>
                <a:cubicBezTo>
                  <a:pt x="128445" y="420293"/>
                  <a:pt x="127387" y="330864"/>
                  <a:pt x="143791" y="343035"/>
                </a:cubicBezTo>
                <a:cubicBezTo>
                  <a:pt x="160195" y="355206"/>
                  <a:pt x="230574" y="450985"/>
                  <a:pt x="232691" y="454160"/>
                </a:cubicBezTo>
                <a:cubicBezTo>
                  <a:pt x="234808" y="457335"/>
                  <a:pt x="184537" y="377431"/>
                  <a:pt x="156491" y="362085"/>
                </a:cubicBezTo>
                <a:cubicBezTo>
                  <a:pt x="128445" y="346739"/>
                  <a:pt x="90345" y="368964"/>
                  <a:pt x="64416" y="362085"/>
                </a:cubicBezTo>
                <a:cubicBezTo>
                  <a:pt x="38487" y="355206"/>
                  <a:pt x="-7021" y="318164"/>
                  <a:pt x="916" y="320810"/>
                </a:cubicBezTo>
                <a:cubicBezTo>
                  <a:pt x="8853" y="323456"/>
                  <a:pt x="92462" y="379018"/>
                  <a:pt x="112041" y="377960"/>
                </a:cubicBezTo>
                <a:cubicBezTo>
                  <a:pt x="131620" y="376902"/>
                  <a:pt x="115216" y="377431"/>
                  <a:pt x="118391" y="314460"/>
                </a:cubicBezTo>
                <a:cubicBezTo>
                  <a:pt x="121566" y="251489"/>
                  <a:pt x="129504" y="7014"/>
                  <a:pt x="131091" y="135"/>
                </a:cubicBezTo>
                <a:cubicBezTo>
                  <a:pt x="132678" y="-6744"/>
                  <a:pt x="120508" y="249902"/>
                  <a:pt x="127916" y="273185"/>
                </a:cubicBezTo>
                <a:cubicBezTo>
                  <a:pt x="135324" y="296468"/>
                  <a:pt x="177658" y="90094"/>
                  <a:pt x="178716" y="1080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5F4C000B-2018-C72A-55D0-F1F6CF9753C1}"/>
              </a:ext>
            </a:extLst>
          </p:cNvPr>
          <p:cNvSpPr/>
          <p:nvPr/>
        </p:nvSpPr>
        <p:spPr>
          <a:xfrm>
            <a:off x="3434916" y="6071263"/>
            <a:ext cx="295208" cy="505933"/>
          </a:xfrm>
          <a:custGeom>
            <a:avLst/>
            <a:gdLst>
              <a:gd name="connsiteX0" fmla="*/ 292534 w 295208"/>
              <a:gd name="connsiteY0" fmla="*/ 5687 h 505933"/>
              <a:gd name="connsiteX1" fmla="*/ 3609 w 295208"/>
              <a:gd name="connsiteY1" fmla="*/ 500987 h 505933"/>
              <a:gd name="connsiteX2" fmla="*/ 140134 w 295208"/>
              <a:gd name="connsiteY2" fmla="*/ 246987 h 505933"/>
              <a:gd name="connsiteX3" fmla="*/ 292534 w 295208"/>
              <a:gd name="connsiteY3" fmla="*/ 5687 h 5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08" h="505933">
                <a:moveTo>
                  <a:pt x="292534" y="5687"/>
                </a:moveTo>
                <a:cubicBezTo>
                  <a:pt x="269780" y="48020"/>
                  <a:pt x="29009" y="460770"/>
                  <a:pt x="3609" y="500987"/>
                </a:cubicBezTo>
                <a:cubicBezTo>
                  <a:pt x="-21791" y="541204"/>
                  <a:pt x="93567" y="325304"/>
                  <a:pt x="140134" y="246987"/>
                </a:cubicBezTo>
                <a:cubicBezTo>
                  <a:pt x="186701" y="168670"/>
                  <a:pt x="315288" y="-36646"/>
                  <a:pt x="292534" y="56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9C04243D-3511-DC52-2089-71040BCCCBA1}"/>
              </a:ext>
            </a:extLst>
          </p:cNvPr>
          <p:cNvSpPr/>
          <p:nvPr/>
        </p:nvSpPr>
        <p:spPr>
          <a:xfrm>
            <a:off x="3047662" y="6091630"/>
            <a:ext cx="620150" cy="779466"/>
          </a:xfrm>
          <a:custGeom>
            <a:avLst/>
            <a:gdLst>
              <a:gd name="connsiteX0" fmla="*/ 619463 w 620150"/>
              <a:gd name="connsiteY0" fmla="*/ 1195 h 779466"/>
              <a:gd name="connsiteX1" fmla="*/ 368638 w 620150"/>
              <a:gd name="connsiteY1" fmla="*/ 388545 h 779466"/>
              <a:gd name="connsiteX2" fmla="*/ 460713 w 620150"/>
              <a:gd name="connsiteY2" fmla="*/ 299645 h 779466"/>
              <a:gd name="connsiteX3" fmla="*/ 338 w 620150"/>
              <a:gd name="connsiteY3" fmla="*/ 779070 h 779466"/>
              <a:gd name="connsiteX4" fmla="*/ 387688 w 620150"/>
              <a:gd name="connsiteY4" fmla="*/ 379020 h 779466"/>
              <a:gd name="connsiteX5" fmla="*/ 479763 w 620150"/>
              <a:gd name="connsiteY5" fmla="*/ 229795 h 779466"/>
              <a:gd name="connsiteX6" fmla="*/ 444838 w 620150"/>
              <a:gd name="connsiteY6" fmla="*/ 264720 h 779466"/>
              <a:gd name="connsiteX7" fmla="*/ 619463 w 620150"/>
              <a:gd name="connsiteY7" fmla="*/ 1195 h 77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150" h="779466">
                <a:moveTo>
                  <a:pt x="619463" y="1195"/>
                </a:moveTo>
                <a:cubicBezTo>
                  <a:pt x="606763" y="21832"/>
                  <a:pt x="395096" y="338803"/>
                  <a:pt x="368638" y="388545"/>
                </a:cubicBezTo>
                <a:cubicBezTo>
                  <a:pt x="342180" y="438287"/>
                  <a:pt x="522096" y="234558"/>
                  <a:pt x="460713" y="299645"/>
                </a:cubicBezTo>
                <a:cubicBezTo>
                  <a:pt x="399330" y="364732"/>
                  <a:pt x="12509" y="765841"/>
                  <a:pt x="338" y="779070"/>
                </a:cubicBezTo>
                <a:cubicBezTo>
                  <a:pt x="-11833" y="792299"/>
                  <a:pt x="307784" y="470566"/>
                  <a:pt x="387688" y="379020"/>
                </a:cubicBezTo>
                <a:cubicBezTo>
                  <a:pt x="467592" y="287474"/>
                  <a:pt x="470238" y="248845"/>
                  <a:pt x="479763" y="229795"/>
                </a:cubicBezTo>
                <a:cubicBezTo>
                  <a:pt x="489288" y="210745"/>
                  <a:pt x="424730" y="295941"/>
                  <a:pt x="444838" y="264720"/>
                </a:cubicBezTo>
                <a:cubicBezTo>
                  <a:pt x="464946" y="233499"/>
                  <a:pt x="632163" y="-19442"/>
                  <a:pt x="619463" y="11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50DEDB1A-8CEF-01CE-851E-AA450E7E2098}"/>
              </a:ext>
            </a:extLst>
          </p:cNvPr>
          <p:cNvSpPr/>
          <p:nvPr/>
        </p:nvSpPr>
        <p:spPr>
          <a:xfrm>
            <a:off x="3660440" y="6097299"/>
            <a:ext cx="55185" cy="384194"/>
          </a:xfrm>
          <a:custGeom>
            <a:avLst/>
            <a:gdLst>
              <a:gd name="connsiteX0" fmla="*/ 54310 w 55185"/>
              <a:gd name="connsiteY0" fmla="*/ 1876 h 384194"/>
              <a:gd name="connsiteX1" fmla="*/ 335 w 55185"/>
              <a:gd name="connsiteY1" fmla="*/ 376526 h 384194"/>
              <a:gd name="connsiteX2" fmla="*/ 32085 w 55185"/>
              <a:gd name="connsiteY2" fmla="*/ 236826 h 384194"/>
              <a:gd name="connsiteX3" fmla="*/ 54310 w 55185"/>
              <a:gd name="connsiteY3" fmla="*/ 1876 h 38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85" h="384194">
                <a:moveTo>
                  <a:pt x="54310" y="1876"/>
                </a:moveTo>
                <a:cubicBezTo>
                  <a:pt x="49018" y="25159"/>
                  <a:pt x="4039" y="337368"/>
                  <a:pt x="335" y="376526"/>
                </a:cubicBezTo>
                <a:cubicBezTo>
                  <a:pt x="-3369" y="415684"/>
                  <a:pt x="24677" y="295034"/>
                  <a:pt x="32085" y="236826"/>
                </a:cubicBezTo>
                <a:cubicBezTo>
                  <a:pt x="39493" y="178618"/>
                  <a:pt x="59602" y="-21407"/>
                  <a:pt x="54310" y="18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D6FC4AD6-3B9A-A462-467D-E18BC34929B5}"/>
              </a:ext>
            </a:extLst>
          </p:cNvPr>
          <p:cNvSpPr/>
          <p:nvPr/>
        </p:nvSpPr>
        <p:spPr>
          <a:xfrm>
            <a:off x="2934992" y="6742333"/>
            <a:ext cx="479936" cy="405916"/>
          </a:xfrm>
          <a:custGeom>
            <a:avLst/>
            <a:gdLst>
              <a:gd name="connsiteX0" fmla="*/ 468608 w 479936"/>
              <a:gd name="connsiteY0" fmla="*/ 10892 h 405916"/>
              <a:gd name="connsiteX1" fmla="*/ 1883 w 479936"/>
              <a:gd name="connsiteY1" fmla="*/ 404592 h 405916"/>
              <a:gd name="connsiteX2" fmla="*/ 309858 w 479936"/>
              <a:gd name="connsiteY2" fmla="*/ 134717 h 405916"/>
              <a:gd name="connsiteX3" fmla="*/ 468608 w 479936"/>
              <a:gd name="connsiteY3" fmla="*/ 10892 h 40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936" h="405916">
                <a:moveTo>
                  <a:pt x="468608" y="10892"/>
                </a:moveTo>
                <a:cubicBezTo>
                  <a:pt x="417279" y="55871"/>
                  <a:pt x="28341" y="383954"/>
                  <a:pt x="1883" y="404592"/>
                </a:cubicBezTo>
                <a:cubicBezTo>
                  <a:pt x="-24575" y="425230"/>
                  <a:pt x="235246" y="198746"/>
                  <a:pt x="309858" y="134717"/>
                </a:cubicBezTo>
                <a:cubicBezTo>
                  <a:pt x="384470" y="70688"/>
                  <a:pt x="519937" y="-34087"/>
                  <a:pt x="468608" y="108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EB58FE4B-C58B-45F5-00A9-E4C90C8C3E4F}"/>
              </a:ext>
            </a:extLst>
          </p:cNvPr>
          <p:cNvSpPr/>
          <p:nvPr/>
        </p:nvSpPr>
        <p:spPr>
          <a:xfrm>
            <a:off x="3414753" y="6273800"/>
            <a:ext cx="252393" cy="371478"/>
          </a:xfrm>
          <a:custGeom>
            <a:avLst/>
            <a:gdLst>
              <a:gd name="connsiteX0" fmla="*/ 252372 w 252393"/>
              <a:gd name="connsiteY0" fmla="*/ 0 h 371478"/>
              <a:gd name="connsiteX1" fmla="*/ 65047 w 252393"/>
              <a:gd name="connsiteY1" fmla="*/ 307975 h 371478"/>
              <a:gd name="connsiteX2" fmla="*/ 58697 w 252393"/>
              <a:gd name="connsiteY2" fmla="*/ 371475 h 371478"/>
              <a:gd name="connsiteX3" fmla="*/ 26947 w 252393"/>
              <a:gd name="connsiteY3" fmla="*/ 311150 h 371478"/>
              <a:gd name="connsiteX4" fmla="*/ 1547 w 252393"/>
              <a:gd name="connsiteY4" fmla="*/ 327025 h 371478"/>
              <a:gd name="connsiteX5" fmla="*/ 4722 w 252393"/>
              <a:gd name="connsiteY5" fmla="*/ 355600 h 371478"/>
              <a:gd name="connsiteX6" fmla="*/ 20597 w 252393"/>
              <a:gd name="connsiteY6" fmla="*/ 304800 h 371478"/>
              <a:gd name="connsiteX7" fmla="*/ 52347 w 252393"/>
              <a:gd name="connsiteY7" fmla="*/ 307975 h 371478"/>
              <a:gd name="connsiteX8" fmla="*/ 252372 w 252393"/>
              <a:gd name="connsiteY8" fmla="*/ 0 h 37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93" h="371478">
                <a:moveTo>
                  <a:pt x="252372" y="0"/>
                </a:moveTo>
                <a:cubicBezTo>
                  <a:pt x="254489" y="0"/>
                  <a:pt x="97326" y="246063"/>
                  <a:pt x="65047" y="307975"/>
                </a:cubicBezTo>
                <a:cubicBezTo>
                  <a:pt x="32768" y="369887"/>
                  <a:pt x="65047" y="370946"/>
                  <a:pt x="58697" y="371475"/>
                </a:cubicBezTo>
                <a:cubicBezTo>
                  <a:pt x="52347" y="372004"/>
                  <a:pt x="36472" y="318558"/>
                  <a:pt x="26947" y="311150"/>
                </a:cubicBezTo>
                <a:cubicBezTo>
                  <a:pt x="17422" y="303742"/>
                  <a:pt x="5251" y="319617"/>
                  <a:pt x="1547" y="327025"/>
                </a:cubicBezTo>
                <a:cubicBezTo>
                  <a:pt x="-2157" y="334433"/>
                  <a:pt x="1547" y="359304"/>
                  <a:pt x="4722" y="355600"/>
                </a:cubicBezTo>
                <a:cubicBezTo>
                  <a:pt x="7897" y="351896"/>
                  <a:pt x="12660" y="312737"/>
                  <a:pt x="20597" y="304800"/>
                </a:cubicBezTo>
                <a:cubicBezTo>
                  <a:pt x="28534" y="296863"/>
                  <a:pt x="12130" y="354542"/>
                  <a:pt x="52347" y="307975"/>
                </a:cubicBezTo>
                <a:cubicBezTo>
                  <a:pt x="92564" y="261408"/>
                  <a:pt x="250255" y="0"/>
                  <a:pt x="25237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9F11C71A-FC86-328B-71B4-3D0821F92526}"/>
              </a:ext>
            </a:extLst>
          </p:cNvPr>
          <p:cNvSpPr/>
          <p:nvPr/>
        </p:nvSpPr>
        <p:spPr>
          <a:xfrm>
            <a:off x="3181107" y="6569074"/>
            <a:ext cx="244811" cy="311266"/>
          </a:xfrm>
          <a:custGeom>
            <a:avLst/>
            <a:gdLst>
              <a:gd name="connsiteX0" fmla="*/ 244718 w 244811"/>
              <a:gd name="connsiteY0" fmla="*/ 1 h 311266"/>
              <a:gd name="connsiteX1" fmla="*/ 85968 w 244811"/>
              <a:gd name="connsiteY1" fmla="*/ 212726 h 311266"/>
              <a:gd name="connsiteX2" fmla="*/ 108193 w 244811"/>
              <a:gd name="connsiteY2" fmla="*/ 177801 h 311266"/>
              <a:gd name="connsiteX3" fmla="*/ 12943 w 244811"/>
              <a:gd name="connsiteY3" fmla="*/ 263526 h 311266"/>
              <a:gd name="connsiteX4" fmla="*/ 38343 w 244811"/>
              <a:gd name="connsiteY4" fmla="*/ 311151 h 311266"/>
              <a:gd name="connsiteX5" fmla="*/ 243 w 244811"/>
              <a:gd name="connsiteY5" fmla="*/ 250826 h 311266"/>
              <a:gd name="connsiteX6" fmla="*/ 60568 w 244811"/>
              <a:gd name="connsiteY6" fmla="*/ 215901 h 311266"/>
              <a:gd name="connsiteX7" fmla="*/ 244718 w 244811"/>
              <a:gd name="connsiteY7" fmla="*/ 1 h 3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811" h="311266">
                <a:moveTo>
                  <a:pt x="244718" y="1"/>
                </a:moveTo>
                <a:cubicBezTo>
                  <a:pt x="248951" y="-528"/>
                  <a:pt x="108722" y="183093"/>
                  <a:pt x="85968" y="212726"/>
                </a:cubicBezTo>
                <a:cubicBezTo>
                  <a:pt x="63214" y="242359"/>
                  <a:pt x="120364" y="169334"/>
                  <a:pt x="108193" y="177801"/>
                </a:cubicBezTo>
                <a:cubicBezTo>
                  <a:pt x="96022" y="186268"/>
                  <a:pt x="24585" y="241301"/>
                  <a:pt x="12943" y="263526"/>
                </a:cubicBezTo>
                <a:cubicBezTo>
                  <a:pt x="1301" y="285751"/>
                  <a:pt x="40460" y="313268"/>
                  <a:pt x="38343" y="311151"/>
                </a:cubicBezTo>
                <a:cubicBezTo>
                  <a:pt x="36226" y="309034"/>
                  <a:pt x="-3461" y="266701"/>
                  <a:pt x="243" y="250826"/>
                </a:cubicBezTo>
                <a:cubicBezTo>
                  <a:pt x="3947" y="234951"/>
                  <a:pt x="22997" y="254530"/>
                  <a:pt x="60568" y="215901"/>
                </a:cubicBezTo>
                <a:cubicBezTo>
                  <a:pt x="98139" y="177272"/>
                  <a:pt x="240485" y="530"/>
                  <a:pt x="244718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7091DDDE-1534-3CEB-7DD3-856D24805405}"/>
              </a:ext>
            </a:extLst>
          </p:cNvPr>
          <p:cNvSpPr/>
          <p:nvPr/>
        </p:nvSpPr>
        <p:spPr>
          <a:xfrm>
            <a:off x="2901261" y="6676145"/>
            <a:ext cx="302486" cy="376653"/>
          </a:xfrm>
          <a:custGeom>
            <a:avLst/>
            <a:gdLst>
              <a:gd name="connsiteX0" fmla="*/ 292789 w 302486"/>
              <a:gd name="connsiteY0" fmla="*/ 10405 h 376653"/>
              <a:gd name="connsiteX1" fmla="*/ 689 w 302486"/>
              <a:gd name="connsiteY1" fmla="*/ 375530 h 376653"/>
              <a:gd name="connsiteX2" fmla="*/ 213414 w 302486"/>
              <a:gd name="connsiteY2" fmla="*/ 121530 h 376653"/>
              <a:gd name="connsiteX3" fmla="*/ 292789 w 302486"/>
              <a:gd name="connsiteY3" fmla="*/ 10405 h 3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86" h="376653">
                <a:moveTo>
                  <a:pt x="292789" y="10405"/>
                </a:moveTo>
                <a:cubicBezTo>
                  <a:pt x="257335" y="52738"/>
                  <a:pt x="13918" y="357009"/>
                  <a:pt x="689" y="375530"/>
                </a:cubicBezTo>
                <a:cubicBezTo>
                  <a:pt x="-12540" y="394051"/>
                  <a:pt x="168435" y="178151"/>
                  <a:pt x="213414" y="121530"/>
                </a:cubicBezTo>
                <a:cubicBezTo>
                  <a:pt x="258393" y="64909"/>
                  <a:pt x="328243" y="-31928"/>
                  <a:pt x="292789" y="104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7112A4DD-09CC-501A-64F2-03E1775A4834}"/>
              </a:ext>
            </a:extLst>
          </p:cNvPr>
          <p:cNvSpPr/>
          <p:nvPr/>
        </p:nvSpPr>
        <p:spPr>
          <a:xfrm>
            <a:off x="2817725" y="6769764"/>
            <a:ext cx="253883" cy="399393"/>
          </a:xfrm>
          <a:custGeom>
            <a:avLst/>
            <a:gdLst>
              <a:gd name="connsiteX0" fmla="*/ 249325 w 253883"/>
              <a:gd name="connsiteY0" fmla="*/ 5686 h 399393"/>
              <a:gd name="connsiteX1" fmla="*/ 1675 w 253883"/>
              <a:gd name="connsiteY1" fmla="*/ 396211 h 399393"/>
              <a:gd name="connsiteX2" fmla="*/ 147725 w 253883"/>
              <a:gd name="connsiteY2" fmla="*/ 180311 h 399393"/>
              <a:gd name="connsiteX3" fmla="*/ 249325 w 253883"/>
              <a:gd name="connsiteY3" fmla="*/ 5686 h 39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83" h="399393">
                <a:moveTo>
                  <a:pt x="249325" y="5686"/>
                </a:moveTo>
                <a:cubicBezTo>
                  <a:pt x="224983" y="41669"/>
                  <a:pt x="18608" y="367107"/>
                  <a:pt x="1675" y="396211"/>
                </a:cubicBezTo>
                <a:cubicBezTo>
                  <a:pt x="-15258" y="425315"/>
                  <a:pt x="100629" y="246986"/>
                  <a:pt x="147725" y="180311"/>
                </a:cubicBezTo>
                <a:cubicBezTo>
                  <a:pt x="194821" y="113636"/>
                  <a:pt x="273667" y="-30297"/>
                  <a:pt x="249325" y="56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C99FE423-E3A6-592C-5FE1-7809F29AA894}"/>
              </a:ext>
            </a:extLst>
          </p:cNvPr>
          <p:cNvSpPr/>
          <p:nvPr/>
        </p:nvSpPr>
        <p:spPr>
          <a:xfrm>
            <a:off x="2785179" y="6947647"/>
            <a:ext cx="143076" cy="269329"/>
          </a:xfrm>
          <a:custGeom>
            <a:avLst/>
            <a:gdLst>
              <a:gd name="connsiteX0" fmla="*/ 142171 w 143076"/>
              <a:gd name="connsiteY0" fmla="*/ 2428 h 269329"/>
              <a:gd name="connsiteX1" fmla="*/ 2471 w 143076"/>
              <a:gd name="connsiteY1" fmla="*/ 265953 h 269329"/>
              <a:gd name="connsiteX2" fmla="*/ 59621 w 143076"/>
              <a:gd name="connsiteY2" fmla="*/ 142128 h 269329"/>
              <a:gd name="connsiteX3" fmla="*/ 142171 w 143076"/>
              <a:gd name="connsiteY3" fmla="*/ 2428 h 2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76" h="269329">
                <a:moveTo>
                  <a:pt x="142171" y="2428"/>
                </a:moveTo>
                <a:cubicBezTo>
                  <a:pt x="132646" y="23065"/>
                  <a:pt x="16229" y="242670"/>
                  <a:pt x="2471" y="265953"/>
                </a:cubicBezTo>
                <a:cubicBezTo>
                  <a:pt x="-11287" y="289236"/>
                  <a:pt x="35809" y="186049"/>
                  <a:pt x="59621" y="142128"/>
                </a:cubicBezTo>
                <a:cubicBezTo>
                  <a:pt x="83433" y="98207"/>
                  <a:pt x="151696" y="-18209"/>
                  <a:pt x="142171" y="24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F6C8AA38-D1EF-5D73-C0B7-79CBE911BCC4}"/>
              </a:ext>
            </a:extLst>
          </p:cNvPr>
          <p:cNvSpPr/>
          <p:nvPr/>
        </p:nvSpPr>
        <p:spPr>
          <a:xfrm>
            <a:off x="2022336" y="7099176"/>
            <a:ext cx="822488" cy="599300"/>
          </a:xfrm>
          <a:custGeom>
            <a:avLst/>
            <a:gdLst>
              <a:gd name="connsiteX0" fmla="*/ 822464 w 822488"/>
              <a:gd name="connsiteY0" fmla="*/ 124 h 599300"/>
              <a:gd name="connsiteX1" fmla="*/ 466864 w 822488"/>
              <a:gd name="connsiteY1" fmla="*/ 295399 h 599300"/>
              <a:gd name="connsiteX2" fmla="*/ 543064 w 822488"/>
              <a:gd name="connsiteY2" fmla="*/ 212849 h 599300"/>
              <a:gd name="connsiteX3" fmla="*/ 270014 w 822488"/>
              <a:gd name="connsiteY3" fmla="*/ 435099 h 599300"/>
              <a:gd name="connsiteX4" fmla="*/ 295414 w 822488"/>
              <a:gd name="connsiteY4" fmla="*/ 416049 h 599300"/>
              <a:gd name="connsiteX5" fmla="*/ 3314 w 822488"/>
              <a:gd name="connsiteY5" fmla="*/ 597024 h 599300"/>
              <a:gd name="connsiteX6" fmla="*/ 517664 w 822488"/>
              <a:gd name="connsiteY6" fmla="*/ 269999 h 599300"/>
              <a:gd name="connsiteX7" fmla="*/ 577989 w 822488"/>
              <a:gd name="connsiteY7" fmla="*/ 174749 h 599300"/>
              <a:gd name="connsiteX8" fmla="*/ 485914 w 822488"/>
              <a:gd name="connsiteY8" fmla="*/ 257299 h 599300"/>
              <a:gd name="connsiteX9" fmla="*/ 822464 w 822488"/>
              <a:gd name="connsiteY9" fmla="*/ 124 h 59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2488" h="599300">
                <a:moveTo>
                  <a:pt x="822464" y="124"/>
                </a:moveTo>
                <a:cubicBezTo>
                  <a:pt x="819289" y="6474"/>
                  <a:pt x="513431" y="259945"/>
                  <a:pt x="466864" y="295399"/>
                </a:cubicBezTo>
                <a:cubicBezTo>
                  <a:pt x="420297" y="330853"/>
                  <a:pt x="575872" y="189566"/>
                  <a:pt x="543064" y="212849"/>
                </a:cubicBezTo>
                <a:cubicBezTo>
                  <a:pt x="510256" y="236132"/>
                  <a:pt x="311289" y="401232"/>
                  <a:pt x="270014" y="435099"/>
                </a:cubicBezTo>
                <a:cubicBezTo>
                  <a:pt x="228739" y="468966"/>
                  <a:pt x="339864" y="389061"/>
                  <a:pt x="295414" y="416049"/>
                </a:cubicBezTo>
                <a:cubicBezTo>
                  <a:pt x="250964" y="443037"/>
                  <a:pt x="-33728" y="621366"/>
                  <a:pt x="3314" y="597024"/>
                </a:cubicBezTo>
                <a:cubicBezTo>
                  <a:pt x="40356" y="572682"/>
                  <a:pt x="421885" y="340378"/>
                  <a:pt x="517664" y="269999"/>
                </a:cubicBezTo>
                <a:cubicBezTo>
                  <a:pt x="613443" y="199620"/>
                  <a:pt x="583281" y="176866"/>
                  <a:pt x="577989" y="174749"/>
                </a:cubicBezTo>
                <a:cubicBezTo>
                  <a:pt x="572697" y="172632"/>
                  <a:pt x="447814" y="282170"/>
                  <a:pt x="485914" y="257299"/>
                </a:cubicBezTo>
                <a:cubicBezTo>
                  <a:pt x="524014" y="232428"/>
                  <a:pt x="825639" y="-6226"/>
                  <a:pt x="822464" y="1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99BFB44B-4031-0858-E7F0-BA0EC2AA3CAA}"/>
              </a:ext>
            </a:extLst>
          </p:cNvPr>
          <p:cNvSpPr/>
          <p:nvPr/>
        </p:nvSpPr>
        <p:spPr>
          <a:xfrm>
            <a:off x="3118466" y="5944458"/>
            <a:ext cx="627006" cy="543848"/>
          </a:xfrm>
          <a:custGeom>
            <a:avLst/>
            <a:gdLst>
              <a:gd name="connsiteX0" fmla="*/ 612159 w 627006"/>
              <a:gd name="connsiteY0" fmla="*/ 15017 h 543848"/>
              <a:gd name="connsiteX1" fmla="*/ 2559 w 627006"/>
              <a:gd name="connsiteY1" fmla="*/ 542067 h 543848"/>
              <a:gd name="connsiteX2" fmla="*/ 402609 w 627006"/>
              <a:gd name="connsiteY2" fmla="*/ 180117 h 543848"/>
              <a:gd name="connsiteX3" fmla="*/ 612159 w 627006"/>
              <a:gd name="connsiteY3" fmla="*/ 15017 h 54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006" h="543848">
                <a:moveTo>
                  <a:pt x="612159" y="15017"/>
                </a:moveTo>
                <a:cubicBezTo>
                  <a:pt x="545484" y="75342"/>
                  <a:pt x="37484" y="514550"/>
                  <a:pt x="2559" y="542067"/>
                </a:cubicBezTo>
                <a:cubicBezTo>
                  <a:pt x="-32366" y="569584"/>
                  <a:pt x="299951" y="270604"/>
                  <a:pt x="402609" y="180117"/>
                </a:cubicBezTo>
                <a:cubicBezTo>
                  <a:pt x="505267" y="89630"/>
                  <a:pt x="678834" y="-45308"/>
                  <a:pt x="612159" y="150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83BA2123-E92C-1854-1BF7-EBEA955DF449}"/>
              </a:ext>
            </a:extLst>
          </p:cNvPr>
          <p:cNvSpPr/>
          <p:nvPr/>
        </p:nvSpPr>
        <p:spPr>
          <a:xfrm>
            <a:off x="3174999" y="5962629"/>
            <a:ext cx="593728" cy="517632"/>
          </a:xfrm>
          <a:custGeom>
            <a:avLst/>
            <a:gdLst>
              <a:gd name="connsiteX0" fmla="*/ 520701 w 593728"/>
              <a:gd name="connsiteY0" fmla="*/ 21 h 517632"/>
              <a:gd name="connsiteX1" fmla="*/ 577851 w 593728"/>
              <a:gd name="connsiteY1" fmla="*/ 92096 h 517632"/>
              <a:gd name="connsiteX2" fmla="*/ 473076 w 593728"/>
              <a:gd name="connsiteY2" fmla="*/ 41296 h 517632"/>
              <a:gd name="connsiteX3" fmla="*/ 527051 w 593728"/>
              <a:gd name="connsiteY3" fmla="*/ 146071 h 517632"/>
              <a:gd name="connsiteX4" fmla="*/ 406401 w 593728"/>
              <a:gd name="connsiteY4" fmla="*/ 79396 h 517632"/>
              <a:gd name="connsiteX5" fmla="*/ 473076 w 593728"/>
              <a:gd name="connsiteY5" fmla="*/ 174646 h 517632"/>
              <a:gd name="connsiteX6" fmla="*/ 339726 w 593728"/>
              <a:gd name="connsiteY6" fmla="*/ 136546 h 517632"/>
              <a:gd name="connsiteX7" fmla="*/ 415926 w 593728"/>
              <a:gd name="connsiteY7" fmla="*/ 241321 h 517632"/>
              <a:gd name="connsiteX8" fmla="*/ 323851 w 593728"/>
              <a:gd name="connsiteY8" fmla="*/ 177821 h 517632"/>
              <a:gd name="connsiteX9" fmla="*/ 355601 w 593728"/>
              <a:gd name="connsiteY9" fmla="*/ 269896 h 517632"/>
              <a:gd name="connsiteX10" fmla="*/ 260351 w 593728"/>
              <a:gd name="connsiteY10" fmla="*/ 203221 h 517632"/>
              <a:gd name="connsiteX11" fmla="*/ 339726 w 593728"/>
              <a:gd name="connsiteY11" fmla="*/ 320696 h 517632"/>
              <a:gd name="connsiteX12" fmla="*/ 203201 w 593728"/>
              <a:gd name="connsiteY12" fmla="*/ 215921 h 517632"/>
              <a:gd name="connsiteX13" fmla="*/ 282576 w 593728"/>
              <a:gd name="connsiteY13" fmla="*/ 346096 h 517632"/>
              <a:gd name="connsiteX14" fmla="*/ 180976 w 593728"/>
              <a:gd name="connsiteY14" fmla="*/ 292121 h 517632"/>
              <a:gd name="connsiteX15" fmla="*/ 219076 w 593728"/>
              <a:gd name="connsiteY15" fmla="*/ 342921 h 517632"/>
              <a:gd name="connsiteX16" fmla="*/ 165101 w 593728"/>
              <a:gd name="connsiteY16" fmla="*/ 314346 h 517632"/>
              <a:gd name="connsiteX17" fmla="*/ 228601 w 593728"/>
              <a:gd name="connsiteY17" fmla="*/ 419121 h 517632"/>
              <a:gd name="connsiteX18" fmla="*/ 85726 w 593728"/>
              <a:gd name="connsiteY18" fmla="*/ 336571 h 517632"/>
              <a:gd name="connsiteX19" fmla="*/ 146051 w 593728"/>
              <a:gd name="connsiteY19" fmla="*/ 441346 h 517632"/>
              <a:gd name="connsiteX20" fmla="*/ 88901 w 593728"/>
              <a:gd name="connsiteY20" fmla="*/ 419121 h 517632"/>
              <a:gd name="connsiteX21" fmla="*/ 136526 w 593728"/>
              <a:gd name="connsiteY21" fmla="*/ 511196 h 517632"/>
              <a:gd name="connsiteX22" fmla="*/ 1 w 593728"/>
              <a:gd name="connsiteY22" fmla="*/ 403246 h 517632"/>
              <a:gd name="connsiteX23" fmla="*/ 133351 w 593728"/>
              <a:gd name="connsiteY23" fmla="*/ 517546 h 517632"/>
              <a:gd name="connsiteX24" fmla="*/ 88901 w 593728"/>
              <a:gd name="connsiteY24" fmla="*/ 381021 h 517632"/>
              <a:gd name="connsiteX25" fmla="*/ 184151 w 593728"/>
              <a:gd name="connsiteY25" fmla="*/ 403246 h 517632"/>
              <a:gd name="connsiteX26" fmla="*/ 203201 w 593728"/>
              <a:gd name="connsiteY26" fmla="*/ 314346 h 517632"/>
              <a:gd name="connsiteX27" fmla="*/ 231776 w 593728"/>
              <a:gd name="connsiteY27" fmla="*/ 342921 h 517632"/>
              <a:gd name="connsiteX28" fmla="*/ 241301 w 593728"/>
              <a:gd name="connsiteY28" fmla="*/ 244496 h 517632"/>
              <a:gd name="connsiteX29" fmla="*/ 292101 w 593728"/>
              <a:gd name="connsiteY29" fmla="*/ 304821 h 517632"/>
              <a:gd name="connsiteX30" fmla="*/ 346076 w 593728"/>
              <a:gd name="connsiteY30" fmla="*/ 273071 h 517632"/>
              <a:gd name="connsiteX31" fmla="*/ 368301 w 593728"/>
              <a:gd name="connsiteY31" fmla="*/ 225446 h 517632"/>
              <a:gd name="connsiteX32" fmla="*/ 361951 w 593728"/>
              <a:gd name="connsiteY32" fmla="*/ 177821 h 517632"/>
              <a:gd name="connsiteX33" fmla="*/ 406401 w 593728"/>
              <a:gd name="connsiteY33" fmla="*/ 190521 h 517632"/>
              <a:gd name="connsiteX34" fmla="*/ 434976 w 593728"/>
              <a:gd name="connsiteY34" fmla="*/ 133371 h 517632"/>
              <a:gd name="connsiteX35" fmla="*/ 454026 w 593728"/>
              <a:gd name="connsiteY35" fmla="*/ 136546 h 517632"/>
              <a:gd name="connsiteX36" fmla="*/ 473076 w 593728"/>
              <a:gd name="connsiteY36" fmla="*/ 79396 h 517632"/>
              <a:gd name="connsiteX37" fmla="*/ 508001 w 593728"/>
              <a:gd name="connsiteY37" fmla="*/ 88921 h 517632"/>
              <a:gd name="connsiteX38" fmla="*/ 527051 w 593728"/>
              <a:gd name="connsiteY38" fmla="*/ 76221 h 517632"/>
              <a:gd name="connsiteX39" fmla="*/ 593726 w 593728"/>
              <a:gd name="connsiteY39" fmla="*/ 101621 h 517632"/>
              <a:gd name="connsiteX40" fmla="*/ 520701 w 593728"/>
              <a:gd name="connsiteY40" fmla="*/ 21 h 51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3728" h="517632">
                <a:moveTo>
                  <a:pt x="520701" y="21"/>
                </a:moveTo>
                <a:cubicBezTo>
                  <a:pt x="518055" y="-1567"/>
                  <a:pt x="585789" y="85217"/>
                  <a:pt x="577851" y="92096"/>
                </a:cubicBezTo>
                <a:cubicBezTo>
                  <a:pt x="569913" y="98975"/>
                  <a:pt x="481543" y="32300"/>
                  <a:pt x="473076" y="41296"/>
                </a:cubicBezTo>
                <a:cubicBezTo>
                  <a:pt x="464609" y="50292"/>
                  <a:pt x="538163" y="139721"/>
                  <a:pt x="527051" y="146071"/>
                </a:cubicBezTo>
                <a:cubicBezTo>
                  <a:pt x="515939" y="152421"/>
                  <a:pt x="415397" y="74634"/>
                  <a:pt x="406401" y="79396"/>
                </a:cubicBezTo>
                <a:cubicBezTo>
                  <a:pt x="397405" y="84158"/>
                  <a:pt x="484188" y="165121"/>
                  <a:pt x="473076" y="174646"/>
                </a:cubicBezTo>
                <a:cubicBezTo>
                  <a:pt x="461963" y="184171"/>
                  <a:pt x="349251" y="125434"/>
                  <a:pt x="339726" y="136546"/>
                </a:cubicBezTo>
                <a:cubicBezTo>
                  <a:pt x="330201" y="147659"/>
                  <a:pt x="418572" y="234442"/>
                  <a:pt x="415926" y="241321"/>
                </a:cubicBezTo>
                <a:cubicBezTo>
                  <a:pt x="413280" y="248200"/>
                  <a:pt x="333905" y="173059"/>
                  <a:pt x="323851" y="177821"/>
                </a:cubicBezTo>
                <a:cubicBezTo>
                  <a:pt x="313797" y="182584"/>
                  <a:pt x="366184" y="265663"/>
                  <a:pt x="355601" y="269896"/>
                </a:cubicBezTo>
                <a:cubicBezTo>
                  <a:pt x="345018" y="274129"/>
                  <a:pt x="262997" y="194754"/>
                  <a:pt x="260351" y="203221"/>
                </a:cubicBezTo>
                <a:cubicBezTo>
                  <a:pt x="257705" y="211688"/>
                  <a:pt x="349251" y="318579"/>
                  <a:pt x="339726" y="320696"/>
                </a:cubicBezTo>
                <a:cubicBezTo>
                  <a:pt x="330201" y="322813"/>
                  <a:pt x="212726" y="211688"/>
                  <a:pt x="203201" y="215921"/>
                </a:cubicBezTo>
                <a:cubicBezTo>
                  <a:pt x="193676" y="220154"/>
                  <a:pt x="286280" y="333396"/>
                  <a:pt x="282576" y="346096"/>
                </a:cubicBezTo>
                <a:cubicBezTo>
                  <a:pt x="278872" y="358796"/>
                  <a:pt x="191559" y="292650"/>
                  <a:pt x="180976" y="292121"/>
                </a:cubicBezTo>
                <a:cubicBezTo>
                  <a:pt x="170393" y="291592"/>
                  <a:pt x="221722" y="339217"/>
                  <a:pt x="219076" y="342921"/>
                </a:cubicBezTo>
                <a:cubicBezTo>
                  <a:pt x="216430" y="346625"/>
                  <a:pt x="163514" y="301646"/>
                  <a:pt x="165101" y="314346"/>
                </a:cubicBezTo>
                <a:cubicBezTo>
                  <a:pt x="166688" y="327046"/>
                  <a:pt x="241830" y="415417"/>
                  <a:pt x="228601" y="419121"/>
                </a:cubicBezTo>
                <a:cubicBezTo>
                  <a:pt x="215372" y="422825"/>
                  <a:pt x="99484" y="332867"/>
                  <a:pt x="85726" y="336571"/>
                </a:cubicBezTo>
                <a:cubicBezTo>
                  <a:pt x="71968" y="340275"/>
                  <a:pt x="145522" y="427588"/>
                  <a:pt x="146051" y="441346"/>
                </a:cubicBezTo>
                <a:cubicBezTo>
                  <a:pt x="146580" y="455104"/>
                  <a:pt x="90488" y="407479"/>
                  <a:pt x="88901" y="419121"/>
                </a:cubicBezTo>
                <a:cubicBezTo>
                  <a:pt x="87314" y="430763"/>
                  <a:pt x="151343" y="513842"/>
                  <a:pt x="136526" y="511196"/>
                </a:cubicBezTo>
                <a:cubicBezTo>
                  <a:pt x="121709" y="508550"/>
                  <a:pt x="530" y="402188"/>
                  <a:pt x="1" y="403246"/>
                </a:cubicBezTo>
                <a:cubicBezTo>
                  <a:pt x="-528" y="404304"/>
                  <a:pt x="118534" y="521250"/>
                  <a:pt x="133351" y="517546"/>
                </a:cubicBezTo>
                <a:cubicBezTo>
                  <a:pt x="148168" y="513842"/>
                  <a:pt x="80434" y="400071"/>
                  <a:pt x="88901" y="381021"/>
                </a:cubicBezTo>
                <a:cubicBezTo>
                  <a:pt x="97368" y="361971"/>
                  <a:pt x="165101" y="414358"/>
                  <a:pt x="184151" y="403246"/>
                </a:cubicBezTo>
                <a:cubicBezTo>
                  <a:pt x="203201" y="392134"/>
                  <a:pt x="195264" y="324400"/>
                  <a:pt x="203201" y="314346"/>
                </a:cubicBezTo>
                <a:cubicBezTo>
                  <a:pt x="211138" y="304292"/>
                  <a:pt x="225426" y="354563"/>
                  <a:pt x="231776" y="342921"/>
                </a:cubicBezTo>
                <a:cubicBezTo>
                  <a:pt x="238126" y="331279"/>
                  <a:pt x="231247" y="250846"/>
                  <a:pt x="241301" y="244496"/>
                </a:cubicBezTo>
                <a:cubicBezTo>
                  <a:pt x="251355" y="238146"/>
                  <a:pt x="274638" y="300058"/>
                  <a:pt x="292101" y="304821"/>
                </a:cubicBezTo>
                <a:cubicBezTo>
                  <a:pt x="309564" y="309584"/>
                  <a:pt x="333376" y="286300"/>
                  <a:pt x="346076" y="273071"/>
                </a:cubicBezTo>
                <a:cubicBezTo>
                  <a:pt x="358776" y="259842"/>
                  <a:pt x="365655" y="241321"/>
                  <a:pt x="368301" y="225446"/>
                </a:cubicBezTo>
                <a:cubicBezTo>
                  <a:pt x="370947" y="209571"/>
                  <a:pt x="355601" y="183642"/>
                  <a:pt x="361951" y="177821"/>
                </a:cubicBezTo>
                <a:cubicBezTo>
                  <a:pt x="368301" y="172000"/>
                  <a:pt x="394230" y="197929"/>
                  <a:pt x="406401" y="190521"/>
                </a:cubicBezTo>
                <a:cubicBezTo>
                  <a:pt x="418572" y="183113"/>
                  <a:pt x="427038" y="142367"/>
                  <a:pt x="434976" y="133371"/>
                </a:cubicBezTo>
                <a:cubicBezTo>
                  <a:pt x="442913" y="124375"/>
                  <a:pt x="447676" y="145542"/>
                  <a:pt x="454026" y="136546"/>
                </a:cubicBezTo>
                <a:cubicBezTo>
                  <a:pt x="460376" y="127550"/>
                  <a:pt x="464080" y="87334"/>
                  <a:pt x="473076" y="79396"/>
                </a:cubicBezTo>
                <a:cubicBezTo>
                  <a:pt x="482072" y="71459"/>
                  <a:pt x="499005" y="89450"/>
                  <a:pt x="508001" y="88921"/>
                </a:cubicBezTo>
                <a:cubicBezTo>
                  <a:pt x="516997" y="88392"/>
                  <a:pt x="512763" y="74104"/>
                  <a:pt x="527051" y="76221"/>
                </a:cubicBezTo>
                <a:cubicBezTo>
                  <a:pt x="541339" y="78338"/>
                  <a:pt x="593197" y="114321"/>
                  <a:pt x="593726" y="101621"/>
                </a:cubicBezTo>
                <a:cubicBezTo>
                  <a:pt x="594255" y="88921"/>
                  <a:pt x="523347" y="1609"/>
                  <a:pt x="520701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E5F2E3C8-387A-ADF4-FACE-4DA1AB329898}"/>
              </a:ext>
            </a:extLst>
          </p:cNvPr>
          <p:cNvSpPr/>
          <p:nvPr/>
        </p:nvSpPr>
        <p:spPr>
          <a:xfrm>
            <a:off x="2573795" y="6401898"/>
            <a:ext cx="671500" cy="521646"/>
          </a:xfrm>
          <a:custGeom>
            <a:avLst/>
            <a:gdLst>
              <a:gd name="connsiteX0" fmla="*/ 7480 w 671500"/>
              <a:gd name="connsiteY0" fmla="*/ 513252 h 521646"/>
              <a:gd name="connsiteX1" fmla="*/ 667880 w 671500"/>
              <a:gd name="connsiteY1" fmla="*/ 2077 h 521646"/>
              <a:gd name="connsiteX2" fmla="*/ 274180 w 671500"/>
              <a:gd name="connsiteY2" fmla="*/ 332277 h 521646"/>
              <a:gd name="connsiteX3" fmla="*/ 309105 w 671500"/>
              <a:gd name="connsiteY3" fmla="*/ 319577 h 521646"/>
              <a:gd name="connsiteX4" fmla="*/ 7480 w 671500"/>
              <a:gd name="connsiteY4" fmla="*/ 513252 h 52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00" h="521646">
                <a:moveTo>
                  <a:pt x="7480" y="513252"/>
                </a:moveTo>
                <a:cubicBezTo>
                  <a:pt x="67276" y="460335"/>
                  <a:pt x="623430" y="32239"/>
                  <a:pt x="667880" y="2077"/>
                </a:cubicBezTo>
                <a:cubicBezTo>
                  <a:pt x="712330" y="-28085"/>
                  <a:pt x="333976" y="279360"/>
                  <a:pt x="274180" y="332277"/>
                </a:cubicBezTo>
                <a:cubicBezTo>
                  <a:pt x="214384" y="385194"/>
                  <a:pt x="353555" y="286240"/>
                  <a:pt x="309105" y="319577"/>
                </a:cubicBezTo>
                <a:cubicBezTo>
                  <a:pt x="264655" y="352914"/>
                  <a:pt x="-52316" y="566169"/>
                  <a:pt x="7480" y="5132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5F817350-059B-13C9-7652-22D223879A1D}"/>
              </a:ext>
            </a:extLst>
          </p:cNvPr>
          <p:cNvSpPr/>
          <p:nvPr/>
        </p:nvSpPr>
        <p:spPr>
          <a:xfrm>
            <a:off x="2724864" y="6382459"/>
            <a:ext cx="593728" cy="517632"/>
          </a:xfrm>
          <a:custGeom>
            <a:avLst/>
            <a:gdLst>
              <a:gd name="connsiteX0" fmla="*/ 520701 w 593728"/>
              <a:gd name="connsiteY0" fmla="*/ 21 h 517632"/>
              <a:gd name="connsiteX1" fmla="*/ 577851 w 593728"/>
              <a:gd name="connsiteY1" fmla="*/ 92096 h 517632"/>
              <a:gd name="connsiteX2" fmla="*/ 473076 w 593728"/>
              <a:gd name="connsiteY2" fmla="*/ 41296 h 517632"/>
              <a:gd name="connsiteX3" fmla="*/ 527051 w 593728"/>
              <a:gd name="connsiteY3" fmla="*/ 146071 h 517632"/>
              <a:gd name="connsiteX4" fmla="*/ 406401 w 593728"/>
              <a:gd name="connsiteY4" fmla="*/ 79396 h 517632"/>
              <a:gd name="connsiteX5" fmla="*/ 473076 w 593728"/>
              <a:gd name="connsiteY5" fmla="*/ 174646 h 517632"/>
              <a:gd name="connsiteX6" fmla="*/ 339726 w 593728"/>
              <a:gd name="connsiteY6" fmla="*/ 136546 h 517632"/>
              <a:gd name="connsiteX7" fmla="*/ 415926 w 593728"/>
              <a:gd name="connsiteY7" fmla="*/ 241321 h 517632"/>
              <a:gd name="connsiteX8" fmla="*/ 323851 w 593728"/>
              <a:gd name="connsiteY8" fmla="*/ 177821 h 517632"/>
              <a:gd name="connsiteX9" fmla="*/ 355601 w 593728"/>
              <a:gd name="connsiteY9" fmla="*/ 269896 h 517632"/>
              <a:gd name="connsiteX10" fmla="*/ 260351 w 593728"/>
              <a:gd name="connsiteY10" fmla="*/ 203221 h 517632"/>
              <a:gd name="connsiteX11" fmla="*/ 339726 w 593728"/>
              <a:gd name="connsiteY11" fmla="*/ 320696 h 517632"/>
              <a:gd name="connsiteX12" fmla="*/ 203201 w 593728"/>
              <a:gd name="connsiteY12" fmla="*/ 215921 h 517632"/>
              <a:gd name="connsiteX13" fmla="*/ 282576 w 593728"/>
              <a:gd name="connsiteY13" fmla="*/ 346096 h 517632"/>
              <a:gd name="connsiteX14" fmla="*/ 180976 w 593728"/>
              <a:gd name="connsiteY14" fmla="*/ 292121 h 517632"/>
              <a:gd name="connsiteX15" fmla="*/ 219076 w 593728"/>
              <a:gd name="connsiteY15" fmla="*/ 342921 h 517632"/>
              <a:gd name="connsiteX16" fmla="*/ 165101 w 593728"/>
              <a:gd name="connsiteY16" fmla="*/ 314346 h 517632"/>
              <a:gd name="connsiteX17" fmla="*/ 228601 w 593728"/>
              <a:gd name="connsiteY17" fmla="*/ 419121 h 517632"/>
              <a:gd name="connsiteX18" fmla="*/ 85726 w 593728"/>
              <a:gd name="connsiteY18" fmla="*/ 336571 h 517632"/>
              <a:gd name="connsiteX19" fmla="*/ 146051 w 593728"/>
              <a:gd name="connsiteY19" fmla="*/ 441346 h 517632"/>
              <a:gd name="connsiteX20" fmla="*/ 88901 w 593728"/>
              <a:gd name="connsiteY20" fmla="*/ 419121 h 517632"/>
              <a:gd name="connsiteX21" fmla="*/ 136526 w 593728"/>
              <a:gd name="connsiteY21" fmla="*/ 511196 h 517632"/>
              <a:gd name="connsiteX22" fmla="*/ 1 w 593728"/>
              <a:gd name="connsiteY22" fmla="*/ 403246 h 517632"/>
              <a:gd name="connsiteX23" fmla="*/ 133351 w 593728"/>
              <a:gd name="connsiteY23" fmla="*/ 517546 h 517632"/>
              <a:gd name="connsiteX24" fmla="*/ 88901 w 593728"/>
              <a:gd name="connsiteY24" fmla="*/ 381021 h 517632"/>
              <a:gd name="connsiteX25" fmla="*/ 184151 w 593728"/>
              <a:gd name="connsiteY25" fmla="*/ 403246 h 517632"/>
              <a:gd name="connsiteX26" fmla="*/ 203201 w 593728"/>
              <a:gd name="connsiteY26" fmla="*/ 314346 h 517632"/>
              <a:gd name="connsiteX27" fmla="*/ 231776 w 593728"/>
              <a:gd name="connsiteY27" fmla="*/ 342921 h 517632"/>
              <a:gd name="connsiteX28" fmla="*/ 241301 w 593728"/>
              <a:gd name="connsiteY28" fmla="*/ 244496 h 517632"/>
              <a:gd name="connsiteX29" fmla="*/ 292101 w 593728"/>
              <a:gd name="connsiteY29" fmla="*/ 304821 h 517632"/>
              <a:gd name="connsiteX30" fmla="*/ 346076 w 593728"/>
              <a:gd name="connsiteY30" fmla="*/ 273071 h 517632"/>
              <a:gd name="connsiteX31" fmla="*/ 368301 w 593728"/>
              <a:gd name="connsiteY31" fmla="*/ 225446 h 517632"/>
              <a:gd name="connsiteX32" fmla="*/ 361951 w 593728"/>
              <a:gd name="connsiteY32" fmla="*/ 177821 h 517632"/>
              <a:gd name="connsiteX33" fmla="*/ 406401 w 593728"/>
              <a:gd name="connsiteY33" fmla="*/ 190521 h 517632"/>
              <a:gd name="connsiteX34" fmla="*/ 434976 w 593728"/>
              <a:gd name="connsiteY34" fmla="*/ 133371 h 517632"/>
              <a:gd name="connsiteX35" fmla="*/ 454026 w 593728"/>
              <a:gd name="connsiteY35" fmla="*/ 136546 h 517632"/>
              <a:gd name="connsiteX36" fmla="*/ 473076 w 593728"/>
              <a:gd name="connsiteY36" fmla="*/ 79396 h 517632"/>
              <a:gd name="connsiteX37" fmla="*/ 508001 w 593728"/>
              <a:gd name="connsiteY37" fmla="*/ 88921 h 517632"/>
              <a:gd name="connsiteX38" fmla="*/ 527051 w 593728"/>
              <a:gd name="connsiteY38" fmla="*/ 76221 h 517632"/>
              <a:gd name="connsiteX39" fmla="*/ 593726 w 593728"/>
              <a:gd name="connsiteY39" fmla="*/ 101621 h 517632"/>
              <a:gd name="connsiteX40" fmla="*/ 520701 w 593728"/>
              <a:gd name="connsiteY40" fmla="*/ 21 h 51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3728" h="517632">
                <a:moveTo>
                  <a:pt x="520701" y="21"/>
                </a:moveTo>
                <a:cubicBezTo>
                  <a:pt x="518055" y="-1567"/>
                  <a:pt x="585789" y="85217"/>
                  <a:pt x="577851" y="92096"/>
                </a:cubicBezTo>
                <a:cubicBezTo>
                  <a:pt x="569913" y="98975"/>
                  <a:pt x="481543" y="32300"/>
                  <a:pt x="473076" y="41296"/>
                </a:cubicBezTo>
                <a:cubicBezTo>
                  <a:pt x="464609" y="50292"/>
                  <a:pt x="538163" y="139721"/>
                  <a:pt x="527051" y="146071"/>
                </a:cubicBezTo>
                <a:cubicBezTo>
                  <a:pt x="515939" y="152421"/>
                  <a:pt x="415397" y="74634"/>
                  <a:pt x="406401" y="79396"/>
                </a:cubicBezTo>
                <a:cubicBezTo>
                  <a:pt x="397405" y="84158"/>
                  <a:pt x="484188" y="165121"/>
                  <a:pt x="473076" y="174646"/>
                </a:cubicBezTo>
                <a:cubicBezTo>
                  <a:pt x="461963" y="184171"/>
                  <a:pt x="349251" y="125434"/>
                  <a:pt x="339726" y="136546"/>
                </a:cubicBezTo>
                <a:cubicBezTo>
                  <a:pt x="330201" y="147659"/>
                  <a:pt x="418572" y="234442"/>
                  <a:pt x="415926" y="241321"/>
                </a:cubicBezTo>
                <a:cubicBezTo>
                  <a:pt x="413280" y="248200"/>
                  <a:pt x="333905" y="173059"/>
                  <a:pt x="323851" y="177821"/>
                </a:cubicBezTo>
                <a:cubicBezTo>
                  <a:pt x="313797" y="182584"/>
                  <a:pt x="366184" y="265663"/>
                  <a:pt x="355601" y="269896"/>
                </a:cubicBezTo>
                <a:cubicBezTo>
                  <a:pt x="345018" y="274129"/>
                  <a:pt x="262997" y="194754"/>
                  <a:pt x="260351" y="203221"/>
                </a:cubicBezTo>
                <a:cubicBezTo>
                  <a:pt x="257705" y="211688"/>
                  <a:pt x="349251" y="318579"/>
                  <a:pt x="339726" y="320696"/>
                </a:cubicBezTo>
                <a:cubicBezTo>
                  <a:pt x="330201" y="322813"/>
                  <a:pt x="212726" y="211688"/>
                  <a:pt x="203201" y="215921"/>
                </a:cubicBezTo>
                <a:cubicBezTo>
                  <a:pt x="193676" y="220154"/>
                  <a:pt x="286280" y="333396"/>
                  <a:pt x="282576" y="346096"/>
                </a:cubicBezTo>
                <a:cubicBezTo>
                  <a:pt x="278872" y="358796"/>
                  <a:pt x="191559" y="292650"/>
                  <a:pt x="180976" y="292121"/>
                </a:cubicBezTo>
                <a:cubicBezTo>
                  <a:pt x="170393" y="291592"/>
                  <a:pt x="221722" y="339217"/>
                  <a:pt x="219076" y="342921"/>
                </a:cubicBezTo>
                <a:cubicBezTo>
                  <a:pt x="216430" y="346625"/>
                  <a:pt x="163514" y="301646"/>
                  <a:pt x="165101" y="314346"/>
                </a:cubicBezTo>
                <a:cubicBezTo>
                  <a:pt x="166688" y="327046"/>
                  <a:pt x="241830" y="415417"/>
                  <a:pt x="228601" y="419121"/>
                </a:cubicBezTo>
                <a:cubicBezTo>
                  <a:pt x="215372" y="422825"/>
                  <a:pt x="99484" y="332867"/>
                  <a:pt x="85726" y="336571"/>
                </a:cubicBezTo>
                <a:cubicBezTo>
                  <a:pt x="71968" y="340275"/>
                  <a:pt x="145522" y="427588"/>
                  <a:pt x="146051" y="441346"/>
                </a:cubicBezTo>
                <a:cubicBezTo>
                  <a:pt x="146580" y="455104"/>
                  <a:pt x="90488" y="407479"/>
                  <a:pt x="88901" y="419121"/>
                </a:cubicBezTo>
                <a:cubicBezTo>
                  <a:pt x="87314" y="430763"/>
                  <a:pt x="151343" y="513842"/>
                  <a:pt x="136526" y="511196"/>
                </a:cubicBezTo>
                <a:cubicBezTo>
                  <a:pt x="121709" y="508550"/>
                  <a:pt x="530" y="402188"/>
                  <a:pt x="1" y="403246"/>
                </a:cubicBezTo>
                <a:cubicBezTo>
                  <a:pt x="-528" y="404304"/>
                  <a:pt x="118534" y="521250"/>
                  <a:pt x="133351" y="517546"/>
                </a:cubicBezTo>
                <a:cubicBezTo>
                  <a:pt x="148168" y="513842"/>
                  <a:pt x="80434" y="400071"/>
                  <a:pt x="88901" y="381021"/>
                </a:cubicBezTo>
                <a:cubicBezTo>
                  <a:pt x="97368" y="361971"/>
                  <a:pt x="165101" y="414358"/>
                  <a:pt x="184151" y="403246"/>
                </a:cubicBezTo>
                <a:cubicBezTo>
                  <a:pt x="203201" y="392134"/>
                  <a:pt x="195264" y="324400"/>
                  <a:pt x="203201" y="314346"/>
                </a:cubicBezTo>
                <a:cubicBezTo>
                  <a:pt x="211138" y="304292"/>
                  <a:pt x="225426" y="354563"/>
                  <a:pt x="231776" y="342921"/>
                </a:cubicBezTo>
                <a:cubicBezTo>
                  <a:pt x="238126" y="331279"/>
                  <a:pt x="231247" y="250846"/>
                  <a:pt x="241301" y="244496"/>
                </a:cubicBezTo>
                <a:cubicBezTo>
                  <a:pt x="251355" y="238146"/>
                  <a:pt x="274638" y="300058"/>
                  <a:pt x="292101" y="304821"/>
                </a:cubicBezTo>
                <a:cubicBezTo>
                  <a:pt x="309564" y="309584"/>
                  <a:pt x="333376" y="286300"/>
                  <a:pt x="346076" y="273071"/>
                </a:cubicBezTo>
                <a:cubicBezTo>
                  <a:pt x="358776" y="259842"/>
                  <a:pt x="365655" y="241321"/>
                  <a:pt x="368301" y="225446"/>
                </a:cubicBezTo>
                <a:cubicBezTo>
                  <a:pt x="370947" y="209571"/>
                  <a:pt x="355601" y="183642"/>
                  <a:pt x="361951" y="177821"/>
                </a:cubicBezTo>
                <a:cubicBezTo>
                  <a:pt x="368301" y="172000"/>
                  <a:pt x="394230" y="197929"/>
                  <a:pt x="406401" y="190521"/>
                </a:cubicBezTo>
                <a:cubicBezTo>
                  <a:pt x="418572" y="183113"/>
                  <a:pt x="427038" y="142367"/>
                  <a:pt x="434976" y="133371"/>
                </a:cubicBezTo>
                <a:cubicBezTo>
                  <a:pt x="442913" y="124375"/>
                  <a:pt x="447676" y="145542"/>
                  <a:pt x="454026" y="136546"/>
                </a:cubicBezTo>
                <a:cubicBezTo>
                  <a:pt x="460376" y="127550"/>
                  <a:pt x="464080" y="87334"/>
                  <a:pt x="473076" y="79396"/>
                </a:cubicBezTo>
                <a:cubicBezTo>
                  <a:pt x="482072" y="71459"/>
                  <a:pt x="499005" y="89450"/>
                  <a:pt x="508001" y="88921"/>
                </a:cubicBezTo>
                <a:cubicBezTo>
                  <a:pt x="516997" y="88392"/>
                  <a:pt x="512763" y="74104"/>
                  <a:pt x="527051" y="76221"/>
                </a:cubicBezTo>
                <a:cubicBezTo>
                  <a:pt x="541339" y="78338"/>
                  <a:pt x="593197" y="114321"/>
                  <a:pt x="593726" y="101621"/>
                </a:cubicBezTo>
                <a:cubicBezTo>
                  <a:pt x="594255" y="88921"/>
                  <a:pt x="523347" y="1609"/>
                  <a:pt x="520701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C8EF1FC3-F77A-6F06-98D5-B6848E9ACB76}"/>
              </a:ext>
            </a:extLst>
          </p:cNvPr>
          <p:cNvSpPr/>
          <p:nvPr/>
        </p:nvSpPr>
        <p:spPr>
          <a:xfrm>
            <a:off x="2357618" y="6747774"/>
            <a:ext cx="496815" cy="433140"/>
          </a:xfrm>
          <a:custGeom>
            <a:avLst/>
            <a:gdLst>
              <a:gd name="connsiteX0" fmla="*/ 520701 w 593728"/>
              <a:gd name="connsiteY0" fmla="*/ 21 h 517632"/>
              <a:gd name="connsiteX1" fmla="*/ 577851 w 593728"/>
              <a:gd name="connsiteY1" fmla="*/ 92096 h 517632"/>
              <a:gd name="connsiteX2" fmla="*/ 473076 w 593728"/>
              <a:gd name="connsiteY2" fmla="*/ 41296 h 517632"/>
              <a:gd name="connsiteX3" fmla="*/ 527051 w 593728"/>
              <a:gd name="connsiteY3" fmla="*/ 146071 h 517632"/>
              <a:gd name="connsiteX4" fmla="*/ 406401 w 593728"/>
              <a:gd name="connsiteY4" fmla="*/ 79396 h 517632"/>
              <a:gd name="connsiteX5" fmla="*/ 473076 w 593728"/>
              <a:gd name="connsiteY5" fmla="*/ 174646 h 517632"/>
              <a:gd name="connsiteX6" fmla="*/ 339726 w 593728"/>
              <a:gd name="connsiteY6" fmla="*/ 136546 h 517632"/>
              <a:gd name="connsiteX7" fmla="*/ 415926 w 593728"/>
              <a:gd name="connsiteY7" fmla="*/ 241321 h 517632"/>
              <a:gd name="connsiteX8" fmla="*/ 323851 w 593728"/>
              <a:gd name="connsiteY8" fmla="*/ 177821 h 517632"/>
              <a:gd name="connsiteX9" fmla="*/ 355601 w 593728"/>
              <a:gd name="connsiteY9" fmla="*/ 269896 h 517632"/>
              <a:gd name="connsiteX10" fmla="*/ 260351 w 593728"/>
              <a:gd name="connsiteY10" fmla="*/ 203221 h 517632"/>
              <a:gd name="connsiteX11" fmla="*/ 339726 w 593728"/>
              <a:gd name="connsiteY11" fmla="*/ 320696 h 517632"/>
              <a:gd name="connsiteX12" fmla="*/ 203201 w 593728"/>
              <a:gd name="connsiteY12" fmla="*/ 215921 h 517632"/>
              <a:gd name="connsiteX13" fmla="*/ 282576 w 593728"/>
              <a:gd name="connsiteY13" fmla="*/ 346096 h 517632"/>
              <a:gd name="connsiteX14" fmla="*/ 180976 w 593728"/>
              <a:gd name="connsiteY14" fmla="*/ 292121 h 517632"/>
              <a:gd name="connsiteX15" fmla="*/ 219076 w 593728"/>
              <a:gd name="connsiteY15" fmla="*/ 342921 h 517632"/>
              <a:gd name="connsiteX16" fmla="*/ 165101 w 593728"/>
              <a:gd name="connsiteY16" fmla="*/ 314346 h 517632"/>
              <a:gd name="connsiteX17" fmla="*/ 228601 w 593728"/>
              <a:gd name="connsiteY17" fmla="*/ 419121 h 517632"/>
              <a:gd name="connsiteX18" fmla="*/ 85726 w 593728"/>
              <a:gd name="connsiteY18" fmla="*/ 336571 h 517632"/>
              <a:gd name="connsiteX19" fmla="*/ 146051 w 593728"/>
              <a:gd name="connsiteY19" fmla="*/ 441346 h 517632"/>
              <a:gd name="connsiteX20" fmla="*/ 88901 w 593728"/>
              <a:gd name="connsiteY20" fmla="*/ 419121 h 517632"/>
              <a:gd name="connsiteX21" fmla="*/ 136526 w 593728"/>
              <a:gd name="connsiteY21" fmla="*/ 511196 h 517632"/>
              <a:gd name="connsiteX22" fmla="*/ 1 w 593728"/>
              <a:gd name="connsiteY22" fmla="*/ 403246 h 517632"/>
              <a:gd name="connsiteX23" fmla="*/ 133351 w 593728"/>
              <a:gd name="connsiteY23" fmla="*/ 517546 h 517632"/>
              <a:gd name="connsiteX24" fmla="*/ 88901 w 593728"/>
              <a:gd name="connsiteY24" fmla="*/ 381021 h 517632"/>
              <a:gd name="connsiteX25" fmla="*/ 184151 w 593728"/>
              <a:gd name="connsiteY25" fmla="*/ 403246 h 517632"/>
              <a:gd name="connsiteX26" fmla="*/ 203201 w 593728"/>
              <a:gd name="connsiteY26" fmla="*/ 314346 h 517632"/>
              <a:gd name="connsiteX27" fmla="*/ 231776 w 593728"/>
              <a:gd name="connsiteY27" fmla="*/ 342921 h 517632"/>
              <a:gd name="connsiteX28" fmla="*/ 241301 w 593728"/>
              <a:gd name="connsiteY28" fmla="*/ 244496 h 517632"/>
              <a:gd name="connsiteX29" fmla="*/ 292101 w 593728"/>
              <a:gd name="connsiteY29" fmla="*/ 304821 h 517632"/>
              <a:gd name="connsiteX30" fmla="*/ 346076 w 593728"/>
              <a:gd name="connsiteY30" fmla="*/ 273071 h 517632"/>
              <a:gd name="connsiteX31" fmla="*/ 368301 w 593728"/>
              <a:gd name="connsiteY31" fmla="*/ 225446 h 517632"/>
              <a:gd name="connsiteX32" fmla="*/ 361951 w 593728"/>
              <a:gd name="connsiteY32" fmla="*/ 177821 h 517632"/>
              <a:gd name="connsiteX33" fmla="*/ 406401 w 593728"/>
              <a:gd name="connsiteY33" fmla="*/ 190521 h 517632"/>
              <a:gd name="connsiteX34" fmla="*/ 434976 w 593728"/>
              <a:gd name="connsiteY34" fmla="*/ 133371 h 517632"/>
              <a:gd name="connsiteX35" fmla="*/ 454026 w 593728"/>
              <a:gd name="connsiteY35" fmla="*/ 136546 h 517632"/>
              <a:gd name="connsiteX36" fmla="*/ 473076 w 593728"/>
              <a:gd name="connsiteY36" fmla="*/ 79396 h 517632"/>
              <a:gd name="connsiteX37" fmla="*/ 508001 w 593728"/>
              <a:gd name="connsiteY37" fmla="*/ 88921 h 517632"/>
              <a:gd name="connsiteX38" fmla="*/ 527051 w 593728"/>
              <a:gd name="connsiteY38" fmla="*/ 76221 h 517632"/>
              <a:gd name="connsiteX39" fmla="*/ 593726 w 593728"/>
              <a:gd name="connsiteY39" fmla="*/ 101621 h 517632"/>
              <a:gd name="connsiteX40" fmla="*/ 520701 w 593728"/>
              <a:gd name="connsiteY40" fmla="*/ 21 h 51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3728" h="517632">
                <a:moveTo>
                  <a:pt x="520701" y="21"/>
                </a:moveTo>
                <a:cubicBezTo>
                  <a:pt x="518055" y="-1567"/>
                  <a:pt x="585789" y="85217"/>
                  <a:pt x="577851" y="92096"/>
                </a:cubicBezTo>
                <a:cubicBezTo>
                  <a:pt x="569913" y="98975"/>
                  <a:pt x="481543" y="32300"/>
                  <a:pt x="473076" y="41296"/>
                </a:cubicBezTo>
                <a:cubicBezTo>
                  <a:pt x="464609" y="50292"/>
                  <a:pt x="538163" y="139721"/>
                  <a:pt x="527051" y="146071"/>
                </a:cubicBezTo>
                <a:cubicBezTo>
                  <a:pt x="515939" y="152421"/>
                  <a:pt x="415397" y="74634"/>
                  <a:pt x="406401" y="79396"/>
                </a:cubicBezTo>
                <a:cubicBezTo>
                  <a:pt x="397405" y="84158"/>
                  <a:pt x="484188" y="165121"/>
                  <a:pt x="473076" y="174646"/>
                </a:cubicBezTo>
                <a:cubicBezTo>
                  <a:pt x="461963" y="184171"/>
                  <a:pt x="349251" y="125434"/>
                  <a:pt x="339726" y="136546"/>
                </a:cubicBezTo>
                <a:cubicBezTo>
                  <a:pt x="330201" y="147659"/>
                  <a:pt x="418572" y="234442"/>
                  <a:pt x="415926" y="241321"/>
                </a:cubicBezTo>
                <a:cubicBezTo>
                  <a:pt x="413280" y="248200"/>
                  <a:pt x="333905" y="173059"/>
                  <a:pt x="323851" y="177821"/>
                </a:cubicBezTo>
                <a:cubicBezTo>
                  <a:pt x="313797" y="182584"/>
                  <a:pt x="366184" y="265663"/>
                  <a:pt x="355601" y="269896"/>
                </a:cubicBezTo>
                <a:cubicBezTo>
                  <a:pt x="345018" y="274129"/>
                  <a:pt x="262997" y="194754"/>
                  <a:pt x="260351" y="203221"/>
                </a:cubicBezTo>
                <a:cubicBezTo>
                  <a:pt x="257705" y="211688"/>
                  <a:pt x="349251" y="318579"/>
                  <a:pt x="339726" y="320696"/>
                </a:cubicBezTo>
                <a:cubicBezTo>
                  <a:pt x="330201" y="322813"/>
                  <a:pt x="212726" y="211688"/>
                  <a:pt x="203201" y="215921"/>
                </a:cubicBezTo>
                <a:cubicBezTo>
                  <a:pt x="193676" y="220154"/>
                  <a:pt x="286280" y="333396"/>
                  <a:pt x="282576" y="346096"/>
                </a:cubicBezTo>
                <a:cubicBezTo>
                  <a:pt x="278872" y="358796"/>
                  <a:pt x="191559" y="292650"/>
                  <a:pt x="180976" y="292121"/>
                </a:cubicBezTo>
                <a:cubicBezTo>
                  <a:pt x="170393" y="291592"/>
                  <a:pt x="221722" y="339217"/>
                  <a:pt x="219076" y="342921"/>
                </a:cubicBezTo>
                <a:cubicBezTo>
                  <a:pt x="216430" y="346625"/>
                  <a:pt x="163514" y="301646"/>
                  <a:pt x="165101" y="314346"/>
                </a:cubicBezTo>
                <a:cubicBezTo>
                  <a:pt x="166688" y="327046"/>
                  <a:pt x="241830" y="415417"/>
                  <a:pt x="228601" y="419121"/>
                </a:cubicBezTo>
                <a:cubicBezTo>
                  <a:pt x="215372" y="422825"/>
                  <a:pt x="99484" y="332867"/>
                  <a:pt x="85726" y="336571"/>
                </a:cubicBezTo>
                <a:cubicBezTo>
                  <a:pt x="71968" y="340275"/>
                  <a:pt x="145522" y="427588"/>
                  <a:pt x="146051" y="441346"/>
                </a:cubicBezTo>
                <a:cubicBezTo>
                  <a:pt x="146580" y="455104"/>
                  <a:pt x="90488" y="407479"/>
                  <a:pt x="88901" y="419121"/>
                </a:cubicBezTo>
                <a:cubicBezTo>
                  <a:pt x="87314" y="430763"/>
                  <a:pt x="151343" y="513842"/>
                  <a:pt x="136526" y="511196"/>
                </a:cubicBezTo>
                <a:cubicBezTo>
                  <a:pt x="121709" y="508550"/>
                  <a:pt x="530" y="402188"/>
                  <a:pt x="1" y="403246"/>
                </a:cubicBezTo>
                <a:cubicBezTo>
                  <a:pt x="-528" y="404304"/>
                  <a:pt x="118534" y="521250"/>
                  <a:pt x="133351" y="517546"/>
                </a:cubicBezTo>
                <a:cubicBezTo>
                  <a:pt x="148168" y="513842"/>
                  <a:pt x="80434" y="400071"/>
                  <a:pt x="88901" y="381021"/>
                </a:cubicBezTo>
                <a:cubicBezTo>
                  <a:pt x="97368" y="361971"/>
                  <a:pt x="165101" y="414358"/>
                  <a:pt x="184151" y="403246"/>
                </a:cubicBezTo>
                <a:cubicBezTo>
                  <a:pt x="203201" y="392134"/>
                  <a:pt x="195264" y="324400"/>
                  <a:pt x="203201" y="314346"/>
                </a:cubicBezTo>
                <a:cubicBezTo>
                  <a:pt x="211138" y="304292"/>
                  <a:pt x="225426" y="354563"/>
                  <a:pt x="231776" y="342921"/>
                </a:cubicBezTo>
                <a:cubicBezTo>
                  <a:pt x="238126" y="331279"/>
                  <a:pt x="231247" y="250846"/>
                  <a:pt x="241301" y="244496"/>
                </a:cubicBezTo>
                <a:cubicBezTo>
                  <a:pt x="251355" y="238146"/>
                  <a:pt x="274638" y="300058"/>
                  <a:pt x="292101" y="304821"/>
                </a:cubicBezTo>
                <a:cubicBezTo>
                  <a:pt x="309564" y="309584"/>
                  <a:pt x="333376" y="286300"/>
                  <a:pt x="346076" y="273071"/>
                </a:cubicBezTo>
                <a:cubicBezTo>
                  <a:pt x="358776" y="259842"/>
                  <a:pt x="365655" y="241321"/>
                  <a:pt x="368301" y="225446"/>
                </a:cubicBezTo>
                <a:cubicBezTo>
                  <a:pt x="370947" y="209571"/>
                  <a:pt x="355601" y="183642"/>
                  <a:pt x="361951" y="177821"/>
                </a:cubicBezTo>
                <a:cubicBezTo>
                  <a:pt x="368301" y="172000"/>
                  <a:pt x="394230" y="197929"/>
                  <a:pt x="406401" y="190521"/>
                </a:cubicBezTo>
                <a:cubicBezTo>
                  <a:pt x="418572" y="183113"/>
                  <a:pt x="427038" y="142367"/>
                  <a:pt x="434976" y="133371"/>
                </a:cubicBezTo>
                <a:cubicBezTo>
                  <a:pt x="442913" y="124375"/>
                  <a:pt x="447676" y="145542"/>
                  <a:pt x="454026" y="136546"/>
                </a:cubicBezTo>
                <a:cubicBezTo>
                  <a:pt x="460376" y="127550"/>
                  <a:pt x="464080" y="87334"/>
                  <a:pt x="473076" y="79396"/>
                </a:cubicBezTo>
                <a:cubicBezTo>
                  <a:pt x="482072" y="71459"/>
                  <a:pt x="499005" y="89450"/>
                  <a:pt x="508001" y="88921"/>
                </a:cubicBezTo>
                <a:cubicBezTo>
                  <a:pt x="516997" y="88392"/>
                  <a:pt x="512763" y="74104"/>
                  <a:pt x="527051" y="76221"/>
                </a:cubicBezTo>
                <a:cubicBezTo>
                  <a:pt x="541339" y="78338"/>
                  <a:pt x="593197" y="114321"/>
                  <a:pt x="593726" y="101621"/>
                </a:cubicBezTo>
                <a:cubicBezTo>
                  <a:pt x="594255" y="88921"/>
                  <a:pt x="523347" y="1609"/>
                  <a:pt x="520701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D8E6CF13-DCD1-35DA-4856-3BB920E49A0F}"/>
              </a:ext>
            </a:extLst>
          </p:cNvPr>
          <p:cNvSpPr/>
          <p:nvPr/>
        </p:nvSpPr>
        <p:spPr>
          <a:xfrm>
            <a:off x="2143121" y="6940550"/>
            <a:ext cx="409579" cy="317523"/>
          </a:xfrm>
          <a:custGeom>
            <a:avLst/>
            <a:gdLst>
              <a:gd name="connsiteX0" fmla="*/ 409579 w 409579"/>
              <a:gd name="connsiteY0" fmla="*/ 0 h 317523"/>
              <a:gd name="connsiteX1" fmla="*/ 4 w 409579"/>
              <a:gd name="connsiteY1" fmla="*/ 317500 h 317523"/>
              <a:gd name="connsiteX2" fmla="*/ 409579 w 409579"/>
              <a:gd name="connsiteY2" fmla="*/ 0 h 31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9" h="317523">
                <a:moveTo>
                  <a:pt x="409579" y="0"/>
                </a:moveTo>
                <a:lnTo>
                  <a:pt x="4" y="317500"/>
                </a:lnTo>
                <a:cubicBezTo>
                  <a:pt x="-1583" y="320675"/>
                  <a:pt x="409579" y="0"/>
                  <a:pt x="40957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B161D71F-AC60-E115-B921-E533D06FD917}"/>
              </a:ext>
            </a:extLst>
          </p:cNvPr>
          <p:cNvSpPr/>
          <p:nvPr/>
        </p:nvSpPr>
        <p:spPr>
          <a:xfrm>
            <a:off x="2139846" y="6942986"/>
            <a:ext cx="421937" cy="317868"/>
          </a:xfrm>
          <a:custGeom>
            <a:avLst/>
            <a:gdLst>
              <a:gd name="connsiteX0" fmla="*/ 416029 w 421937"/>
              <a:gd name="connsiteY0" fmla="*/ 3914 h 317868"/>
              <a:gd name="connsiteX1" fmla="*/ 3279 w 421937"/>
              <a:gd name="connsiteY1" fmla="*/ 315064 h 317868"/>
              <a:gd name="connsiteX2" fmla="*/ 231879 w 421937"/>
              <a:gd name="connsiteY2" fmla="*/ 149964 h 317868"/>
              <a:gd name="connsiteX3" fmla="*/ 416029 w 421937"/>
              <a:gd name="connsiteY3" fmla="*/ 3914 h 31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37" h="317868">
                <a:moveTo>
                  <a:pt x="416029" y="3914"/>
                </a:moveTo>
                <a:cubicBezTo>
                  <a:pt x="377929" y="31431"/>
                  <a:pt x="33971" y="290722"/>
                  <a:pt x="3279" y="315064"/>
                </a:cubicBezTo>
                <a:cubicBezTo>
                  <a:pt x="-27413" y="339406"/>
                  <a:pt x="165733" y="198647"/>
                  <a:pt x="231879" y="149964"/>
                </a:cubicBezTo>
                <a:cubicBezTo>
                  <a:pt x="298025" y="101281"/>
                  <a:pt x="454129" y="-23603"/>
                  <a:pt x="416029" y="39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6C2CB27D-91A9-DDEB-A923-45DFFFDEE9D7}"/>
              </a:ext>
            </a:extLst>
          </p:cNvPr>
          <p:cNvSpPr/>
          <p:nvPr/>
        </p:nvSpPr>
        <p:spPr>
          <a:xfrm>
            <a:off x="2187411" y="7096125"/>
            <a:ext cx="219242" cy="159019"/>
          </a:xfrm>
          <a:custGeom>
            <a:avLst/>
            <a:gdLst>
              <a:gd name="connsiteX0" fmla="*/ 219239 w 219242"/>
              <a:gd name="connsiteY0" fmla="*/ 50800 h 159019"/>
              <a:gd name="connsiteX1" fmla="*/ 152564 w 219242"/>
              <a:gd name="connsiteY1" fmla="*/ 0 h 159019"/>
              <a:gd name="connsiteX2" fmla="*/ 165264 w 219242"/>
              <a:gd name="connsiteY2" fmla="*/ 50800 h 159019"/>
              <a:gd name="connsiteX3" fmla="*/ 120814 w 219242"/>
              <a:gd name="connsiteY3" fmla="*/ 38100 h 159019"/>
              <a:gd name="connsiteX4" fmla="*/ 146214 w 219242"/>
              <a:gd name="connsiteY4" fmla="*/ 88900 h 159019"/>
              <a:gd name="connsiteX5" fmla="*/ 95414 w 219242"/>
              <a:gd name="connsiteY5" fmla="*/ 66675 h 159019"/>
              <a:gd name="connsiteX6" fmla="*/ 130339 w 219242"/>
              <a:gd name="connsiteY6" fmla="*/ 130175 h 159019"/>
              <a:gd name="connsiteX7" fmla="*/ 41439 w 219242"/>
              <a:gd name="connsiteY7" fmla="*/ 73025 h 159019"/>
              <a:gd name="connsiteX8" fmla="*/ 89064 w 219242"/>
              <a:gd name="connsiteY8" fmla="*/ 158750 h 159019"/>
              <a:gd name="connsiteX9" fmla="*/ 164 w 219242"/>
              <a:gd name="connsiteY9" fmla="*/ 101600 h 159019"/>
              <a:gd name="connsiteX10" fmla="*/ 66839 w 219242"/>
              <a:gd name="connsiteY10" fmla="*/ 146050 h 159019"/>
              <a:gd name="connsiteX11" fmla="*/ 63664 w 219242"/>
              <a:gd name="connsiteY11" fmla="*/ 82550 h 159019"/>
              <a:gd name="connsiteX12" fmla="*/ 98589 w 219242"/>
              <a:gd name="connsiteY12" fmla="*/ 107950 h 159019"/>
              <a:gd name="connsiteX13" fmla="*/ 146214 w 219242"/>
              <a:gd name="connsiteY13" fmla="*/ 66675 h 159019"/>
              <a:gd name="connsiteX14" fmla="*/ 165264 w 219242"/>
              <a:gd name="connsiteY14" fmla="*/ 76200 h 159019"/>
              <a:gd name="connsiteX15" fmla="*/ 149389 w 219242"/>
              <a:gd name="connsiteY15" fmla="*/ 9525 h 159019"/>
              <a:gd name="connsiteX16" fmla="*/ 219239 w 219242"/>
              <a:gd name="connsiteY16" fmla="*/ 50800 h 15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9242" h="159019">
                <a:moveTo>
                  <a:pt x="219239" y="50800"/>
                </a:moveTo>
                <a:cubicBezTo>
                  <a:pt x="219768" y="49213"/>
                  <a:pt x="161560" y="0"/>
                  <a:pt x="152564" y="0"/>
                </a:cubicBezTo>
                <a:cubicBezTo>
                  <a:pt x="143568" y="0"/>
                  <a:pt x="170556" y="44450"/>
                  <a:pt x="165264" y="50800"/>
                </a:cubicBezTo>
                <a:cubicBezTo>
                  <a:pt x="159972" y="57150"/>
                  <a:pt x="123989" y="31750"/>
                  <a:pt x="120814" y="38100"/>
                </a:cubicBezTo>
                <a:cubicBezTo>
                  <a:pt x="117639" y="44450"/>
                  <a:pt x="150447" y="84138"/>
                  <a:pt x="146214" y="88900"/>
                </a:cubicBezTo>
                <a:cubicBezTo>
                  <a:pt x="141981" y="93662"/>
                  <a:pt x="98060" y="59796"/>
                  <a:pt x="95414" y="66675"/>
                </a:cubicBezTo>
                <a:cubicBezTo>
                  <a:pt x="92768" y="73554"/>
                  <a:pt x="139335" y="129117"/>
                  <a:pt x="130339" y="130175"/>
                </a:cubicBezTo>
                <a:cubicBezTo>
                  <a:pt x="121343" y="131233"/>
                  <a:pt x="48318" y="68263"/>
                  <a:pt x="41439" y="73025"/>
                </a:cubicBezTo>
                <a:cubicBezTo>
                  <a:pt x="34560" y="77787"/>
                  <a:pt x="95943" y="153988"/>
                  <a:pt x="89064" y="158750"/>
                </a:cubicBezTo>
                <a:cubicBezTo>
                  <a:pt x="82185" y="163512"/>
                  <a:pt x="3868" y="103717"/>
                  <a:pt x="164" y="101600"/>
                </a:cubicBezTo>
                <a:cubicBezTo>
                  <a:pt x="-3540" y="99483"/>
                  <a:pt x="56256" y="149225"/>
                  <a:pt x="66839" y="146050"/>
                </a:cubicBezTo>
                <a:cubicBezTo>
                  <a:pt x="77422" y="142875"/>
                  <a:pt x="58372" y="88900"/>
                  <a:pt x="63664" y="82550"/>
                </a:cubicBezTo>
                <a:cubicBezTo>
                  <a:pt x="68956" y="76200"/>
                  <a:pt x="84831" y="110596"/>
                  <a:pt x="98589" y="107950"/>
                </a:cubicBezTo>
                <a:cubicBezTo>
                  <a:pt x="112347" y="105304"/>
                  <a:pt x="135101" y="71967"/>
                  <a:pt x="146214" y="66675"/>
                </a:cubicBezTo>
                <a:cubicBezTo>
                  <a:pt x="157326" y="61383"/>
                  <a:pt x="164735" y="85725"/>
                  <a:pt x="165264" y="76200"/>
                </a:cubicBezTo>
                <a:cubicBezTo>
                  <a:pt x="165793" y="66675"/>
                  <a:pt x="139864" y="9525"/>
                  <a:pt x="149389" y="9525"/>
                </a:cubicBezTo>
                <a:cubicBezTo>
                  <a:pt x="158914" y="9525"/>
                  <a:pt x="218710" y="52387"/>
                  <a:pt x="219239" y="508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C12218C2-B453-C41F-40BB-4BAD66710E6F}"/>
              </a:ext>
            </a:extLst>
          </p:cNvPr>
          <p:cNvSpPr/>
          <p:nvPr/>
        </p:nvSpPr>
        <p:spPr>
          <a:xfrm>
            <a:off x="1153913" y="7270025"/>
            <a:ext cx="1067400" cy="1127464"/>
          </a:xfrm>
          <a:custGeom>
            <a:avLst/>
            <a:gdLst>
              <a:gd name="connsiteX0" fmla="*/ 8137 w 1067400"/>
              <a:gd name="connsiteY0" fmla="*/ 1121500 h 1127464"/>
              <a:gd name="connsiteX1" fmla="*/ 449462 w 1067400"/>
              <a:gd name="connsiteY1" fmla="*/ 683350 h 1127464"/>
              <a:gd name="connsiteX2" fmla="*/ 474862 w 1067400"/>
              <a:gd name="connsiteY2" fmla="*/ 705575 h 1127464"/>
              <a:gd name="connsiteX3" fmla="*/ 671712 w 1067400"/>
              <a:gd name="connsiteY3" fmla="*/ 502375 h 1127464"/>
              <a:gd name="connsiteX4" fmla="*/ 652662 w 1067400"/>
              <a:gd name="connsiteY4" fmla="*/ 540475 h 1127464"/>
              <a:gd name="connsiteX5" fmla="*/ 865387 w 1067400"/>
              <a:gd name="connsiteY5" fmla="*/ 286475 h 1127464"/>
              <a:gd name="connsiteX6" fmla="*/ 843162 w 1067400"/>
              <a:gd name="connsiteY6" fmla="*/ 311875 h 1127464"/>
              <a:gd name="connsiteX7" fmla="*/ 976512 w 1067400"/>
              <a:gd name="connsiteY7" fmla="*/ 64225 h 1127464"/>
              <a:gd name="connsiteX8" fmla="*/ 1065412 w 1067400"/>
              <a:gd name="connsiteY8" fmla="*/ 10250 h 1127464"/>
              <a:gd name="connsiteX9" fmla="*/ 890787 w 1067400"/>
              <a:gd name="connsiteY9" fmla="*/ 229325 h 1127464"/>
              <a:gd name="connsiteX10" fmla="*/ 687587 w 1067400"/>
              <a:gd name="connsiteY10" fmla="*/ 511900 h 1127464"/>
              <a:gd name="connsiteX11" fmla="*/ 547887 w 1067400"/>
              <a:gd name="connsiteY11" fmla="*/ 645250 h 1127464"/>
              <a:gd name="connsiteX12" fmla="*/ 582812 w 1067400"/>
              <a:gd name="connsiteY12" fmla="*/ 607150 h 1127464"/>
              <a:gd name="connsiteX13" fmla="*/ 354212 w 1067400"/>
              <a:gd name="connsiteY13" fmla="*/ 784950 h 1127464"/>
              <a:gd name="connsiteX14" fmla="*/ 176412 w 1067400"/>
              <a:gd name="connsiteY14" fmla="*/ 927825 h 1127464"/>
              <a:gd name="connsiteX15" fmla="*/ 8137 w 1067400"/>
              <a:gd name="connsiteY15" fmla="*/ 1121500 h 112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7400" h="1127464">
                <a:moveTo>
                  <a:pt x="8137" y="1121500"/>
                </a:moveTo>
                <a:cubicBezTo>
                  <a:pt x="53645" y="1080754"/>
                  <a:pt x="371675" y="752671"/>
                  <a:pt x="449462" y="683350"/>
                </a:cubicBezTo>
                <a:cubicBezTo>
                  <a:pt x="527249" y="614029"/>
                  <a:pt x="437820" y="735738"/>
                  <a:pt x="474862" y="705575"/>
                </a:cubicBezTo>
                <a:cubicBezTo>
                  <a:pt x="511904" y="675412"/>
                  <a:pt x="642079" y="529892"/>
                  <a:pt x="671712" y="502375"/>
                </a:cubicBezTo>
                <a:cubicBezTo>
                  <a:pt x="701345" y="474858"/>
                  <a:pt x="620383" y="576458"/>
                  <a:pt x="652662" y="540475"/>
                </a:cubicBezTo>
                <a:cubicBezTo>
                  <a:pt x="684941" y="504492"/>
                  <a:pt x="833637" y="324575"/>
                  <a:pt x="865387" y="286475"/>
                </a:cubicBezTo>
                <a:cubicBezTo>
                  <a:pt x="897137" y="248375"/>
                  <a:pt x="824641" y="348917"/>
                  <a:pt x="843162" y="311875"/>
                </a:cubicBezTo>
                <a:cubicBezTo>
                  <a:pt x="861683" y="274833"/>
                  <a:pt x="939470" y="114496"/>
                  <a:pt x="976512" y="64225"/>
                </a:cubicBezTo>
                <a:cubicBezTo>
                  <a:pt x="1013554" y="13954"/>
                  <a:pt x="1079700" y="-17267"/>
                  <a:pt x="1065412" y="10250"/>
                </a:cubicBezTo>
                <a:cubicBezTo>
                  <a:pt x="1051125" y="37767"/>
                  <a:pt x="953758" y="145717"/>
                  <a:pt x="890787" y="229325"/>
                </a:cubicBezTo>
                <a:cubicBezTo>
                  <a:pt x="827816" y="312933"/>
                  <a:pt x="744737" y="442579"/>
                  <a:pt x="687587" y="511900"/>
                </a:cubicBezTo>
                <a:cubicBezTo>
                  <a:pt x="630437" y="581221"/>
                  <a:pt x="565349" y="629375"/>
                  <a:pt x="547887" y="645250"/>
                </a:cubicBezTo>
                <a:cubicBezTo>
                  <a:pt x="530425" y="661125"/>
                  <a:pt x="615091" y="583867"/>
                  <a:pt x="582812" y="607150"/>
                </a:cubicBezTo>
                <a:cubicBezTo>
                  <a:pt x="550533" y="630433"/>
                  <a:pt x="421945" y="731504"/>
                  <a:pt x="354212" y="784950"/>
                </a:cubicBezTo>
                <a:cubicBezTo>
                  <a:pt x="286479" y="838396"/>
                  <a:pt x="232503" y="872792"/>
                  <a:pt x="176412" y="927825"/>
                </a:cubicBezTo>
                <a:cubicBezTo>
                  <a:pt x="120321" y="982858"/>
                  <a:pt x="-37371" y="1162246"/>
                  <a:pt x="8137" y="11215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B51EACF4-0C48-F414-7E77-499DF766304C}"/>
              </a:ext>
            </a:extLst>
          </p:cNvPr>
          <p:cNvSpPr/>
          <p:nvPr/>
        </p:nvSpPr>
        <p:spPr>
          <a:xfrm>
            <a:off x="2033285" y="7225518"/>
            <a:ext cx="208459" cy="221475"/>
          </a:xfrm>
          <a:custGeom>
            <a:avLst/>
            <a:gdLst>
              <a:gd name="connsiteX0" fmla="*/ 208265 w 208459"/>
              <a:gd name="connsiteY0" fmla="*/ 42057 h 221475"/>
              <a:gd name="connsiteX1" fmla="*/ 113015 w 208459"/>
              <a:gd name="connsiteY1" fmla="*/ 782 h 221475"/>
              <a:gd name="connsiteX2" fmla="*/ 141590 w 208459"/>
              <a:gd name="connsiteY2" fmla="*/ 86507 h 221475"/>
              <a:gd name="connsiteX3" fmla="*/ 62215 w 208459"/>
              <a:gd name="connsiteY3" fmla="*/ 102382 h 221475"/>
              <a:gd name="connsiteX4" fmla="*/ 84440 w 208459"/>
              <a:gd name="connsiteY4" fmla="*/ 146832 h 221475"/>
              <a:gd name="connsiteX5" fmla="*/ 17765 w 208459"/>
              <a:gd name="connsiteY5" fmla="*/ 150007 h 221475"/>
              <a:gd name="connsiteX6" fmla="*/ 74915 w 208459"/>
              <a:gd name="connsiteY6" fmla="*/ 219857 h 221475"/>
              <a:gd name="connsiteX7" fmla="*/ 1890 w 208459"/>
              <a:gd name="connsiteY7" fmla="*/ 200807 h 221475"/>
              <a:gd name="connsiteX8" fmla="*/ 24115 w 208459"/>
              <a:gd name="connsiteY8" fmla="*/ 213507 h 221475"/>
              <a:gd name="connsiteX9" fmla="*/ 52690 w 208459"/>
              <a:gd name="connsiteY9" fmla="*/ 178582 h 221475"/>
              <a:gd name="connsiteX10" fmla="*/ 65390 w 208459"/>
              <a:gd name="connsiteY10" fmla="*/ 181757 h 221475"/>
              <a:gd name="connsiteX11" fmla="*/ 84440 w 208459"/>
              <a:gd name="connsiteY11" fmla="*/ 159532 h 221475"/>
              <a:gd name="connsiteX12" fmla="*/ 87615 w 208459"/>
              <a:gd name="connsiteY12" fmla="*/ 143657 h 221475"/>
              <a:gd name="connsiteX13" fmla="*/ 93965 w 208459"/>
              <a:gd name="connsiteY13" fmla="*/ 76982 h 221475"/>
              <a:gd name="connsiteX14" fmla="*/ 119365 w 208459"/>
              <a:gd name="connsiteY14" fmla="*/ 86507 h 221475"/>
              <a:gd name="connsiteX15" fmla="*/ 119365 w 208459"/>
              <a:gd name="connsiteY15" fmla="*/ 19832 h 221475"/>
              <a:gd name="connsiteX16" fmla="*/ 132065 w 208459"/>
              <a:gd name="connsiteY16" fmla="*/ 32532 h 221475"/>
              <a:gd name="connsiteX17" fmla="*/ 138415 w 208459"/>
              <a:gd name="connsiteY17" fmla="*/ 7132 h 221475"/>
              <a:gd name="connsiteX18" fmla="*/ 208265 w 208459"/>
              <a:gd name="connsiteY18" fmla="*/ 42057 h 2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8459" h="221475">
                <a:moveTo>
                  <a:pt x="208265" y="42057"/>
                </a:moveTo>
                <a:cubicBezTo>
                  <a:pt x="204032" y="40999"/>
                  <a:pt x="124127" y="-6626"/>
                  <a:pt x="113015" y="782"/>
                </a:cubicBezTo>
                <a:cubicBezTo>
                  <a:pt x="101902" y="8190"/>
                  <a:pt x="150057" y="69574"/>
                  <a:pt x="141590" y="86507"/>
                </a:cubicBezTo>
                <a:cubicBezTo>
                  <a:pt x="133123" y="103440"/>
                  <a:pt x="71740" y="92328"/>
                  <a:pt x="62215" y="102382"/>
                </a:cubicBezTo>
                <a:cubicBezTo>
                  <a:pt x="52690" y="112436"/>
                  <a:pt x="91848" y="138895"/>
                  <a:pt x="84440" y="146832"/>
                </a:cubicBezTo>
                <a:cubicBezTo>
                  <a:pt x="77032" y="154770"/>
                  <a:pt x="19352" y="137836"/>
                  <a:pt x="17765" y="150007"/>
                </a:cubicBezTo>
                <a:cubicBezTo>
                  <a:pt x="16178" y="162178"/>
                  <a:pt x="77561" y="211390"/>
                  <a:pt x="74915" y="219857"/>
                </a:cubicBezTo>
                <a:cubicBezTo>
                  <a:pt x="72269" y="228324"/>
                  <a:pt x="1890" y="200807"/>
                  <a:pt x="1890" y="200807"/>
                </a:cubicBezTo>
                <a:cubicBezTo>
                  <a:pt x="-6577" y="199749"/>
                  <a:pt x="15648" y="217211"/>
                  <a:pt x="24115" y="213507"/>
                </a:cubicBezTo>
                <a:cubicBezTo>
                  <a:pt x="32582" y="209803"/>
                  <a:pt x="45811" y="183874"/>
                  <a:pt x="52690" y="178582"/>
                </a:cubicBezTo>
                <a:cubicBezTo>
                  <a:pt x="59569" y="173290"/>
                  <a:pt x="60098" y="184932"/>
                  <a:pt x="65390" y="181757"/>
                </a:cubicBezTo>
                <a:cubicBezTo>
                  <a:pt x="70682" y="178582"/>
                  <a:pt x="80736" y="165882"/>
                  <a:pt x="84440" y="159532"/>
                </a:cubicBezTo>
                <a:cubicBezTo>
                  <a:pt x="88144" y="153182"/>
                  <a:pt x="86028" y="157415"/>
                  <a:pt x="87615" y="143657"/>
                </a:cubicBezTo>
                <a:cubicBezTo>
                  <a:pt x="89202" y="129899"/>
                  <a:pt x="88673" y="86507"/>
                  <a:pt x="93965" y="76982"/>
                </a:cubicBezTo>
                <a:cubicBezTo>
                  <a:pt x="99257" y="67457"/>
                  <a:pt x="115132" y="96032"/>
                  <a:pt x="119365" y="86507"/>
                </a:cubicBezTo>
                <a:cubicBezTo>
                  <a:pt x="123598" y="76982"/>
                  <a:pt x="117248" y="28828"/>
                  <a:pt x="119365" y="19832"/>
                </a:cubicBezTo>
                <a:cubicBezTo>
                  <a:pt x="121482" y="10836"/>
                  <a:pt x="128890" y="34649"/>
                  <a:pt x="132065" y="32532"/>
                </a:cubicBezTo>
                <a:cubicBezTo>
                  <a:pt x="135240" y="30415"/>
                  <a:pt x="130477" y="6603"/>
                  <a:pt x="138415" y="7132"/>
                </a:cubicBezTo>
                <a:cubicBezTo>
                  <a:pt x="146352" y="7661"/>
                  <a:pt x="212498" y="43115"/>
                  <a:pt x="208265" y="420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FEE6EC11-3D01-4F71-9A17-AB08C73BCCE9}"/>
              </a:ext>
            </a:extLst>
          </p:cNvPr>
          <p:cNvSpPr/>
          <p:nvPr/>
        </p:nvSpPr>
        <p:spPr>
          <a:xfrm>
            <a:off x="1846710" y="7435786"/>
            <a:ext cx="258584" cy="282851"/>
          </a:xfrm>
          <a:custGeom>
            <a:avLst/>
            <a:gdLst>
              <a:gd name="connsiteX0" fmla="*/ 258315 w 258584"/>
              <a:gd name="connsiteY0" fmla="*/ 28639 h 282851"/>
              <a:gd name="connsiteX1" fmla="*/ 166240 w 258584"/>
              <a:gd name="connsiteY1" fmla="*/ 64 h 282851"/>
              <a:gd name="connsiteX2" fmla="*/ 204340 w 258584"/>
              <a:gd name="connsiteY2" fmla="*/ 38164 h 282851"/>
              <a:gd name="connsiteX3" fmla="*/ 156715 w 258584"/>
              <a:gd name="connsiteY3" fmla="*/ 47689 h 282851"/>
              <a:gd name="connsiteX4" fmla="*/ 210690 w 258584"/>
              <a:gd name="connsiteY4" fmla="*/ 92139 h 282851"/>
              <a:gd name="connsiteX5" fmla="*/ 118615 w 258584"/>
              <a:gd name="connsiteY5" fmla="*/ 82614 h 282851"/>
              <a:gd name="connsiteX6" fmla="*/ 172590 w 258584"/>
              <a:gd name="connsiteY6" fmla="*/ 133414 h 282851"/>
              <a:gd name="connsiteX7" fmla="*/ 39240 w 258584"/>
              <a:gd name="connsiteY7" fmla="*/ 130239 h 282851"/>
              <a:gd name="connsiteX8" fmla="*/ 112265 w 258584"/>
              <a:gd name="connsiteY8" fmla="*/ 190564 h 282851"/>
              <a:gd name="connsiteX9" fmla="*/ 36065 w 258584"/>
              <a:gd name="connsiteY9" fmla="*/ 190564 h 282851"/>
              <a:gd name="connsiteX10" fmla="*/ 90040 w 258584"/>
              <a:gd name="connsiteY10" fmla="*/ 231839 h 282851"/>
              <a:gd name="connsiteX11" fmla="*/ 1140 w 258584"/>
              <a:gd name="connsiteY11" fmla="*/ 254064 h 282851"/>
              <a:gd name="connsiteX12" fmla="*/ 39240 w 258584"/>
              <a:gd name="connsiteY12" fmla="*/ 282639 h 282851"/>
              <a:gd name="connsiteX13" fmla="*/ 32890 w 258584"/>
              <a:gd name="connsiteY13" fmla="*/ 238189 h 282851"/>
              <a:gd name="connsiteX14" fmla="*/ 61465 w 258584"/>
              <a:gd name="connsiteY14" fmla="*/ 200089 h 282851"/>
              <a:gd name="connsiteX15" fmla="*/ 83690 w 258584"/>
              <a:gd name="connsiteY15" fmla="*/ 142939 h 282851"/>
              <a:gd name="connsiteX16" fmla="*/ 140840 w 258584"/>
              <a:gd name="connsiteY16" fmla="*/ 136589 h 282851"/>
              <a:gd name="connsiteX17" fmla="*/ 169415 w 258584"/>
              <a:gd name="connsiteY17" fmla="*/ 82614 h 282851"/>
              <a:gd name="connsiteX18" fmla="*/ 188465 w 258584"/>
              <a:gd name="connsiteY18" fmla="*/ 82614 h 282851"/>
              <a:gd name="connsiteX19" fmla="*/ 194815 w 258584"/>
              <a:gd name="connsiteY19" fmla="*/ 12764 h 282851"/>
              <a:gd name="connsiteX20" fmla="*/ 258315 w 258584"/>
              <a:gd name="connsiteY20" fmla="*/ 28639 h 28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584" h="282851">
                <a:moveTo>
                  <a:pt x="258315" y="28639"/>
                </a:moveTo>
                <a:cubicBezTo>
                  <a:pt x="253553" y="26522"/>
                  <a:pt x="175236" y="-1523"/>
                  <a:pt x="166240" y="64"/>
                </a:cubicBezTo>
                <a:cubicBezTo>
                  <a:pt x="157244" y="1651"/>
                  <a:pt x="205928" y="30226"/>
                  <a:pt x="204340" y="38164"/>
                </a:cubicBezTo>
                <a:cubicBezTo>
                  <a:pt x="202752" y="46102"/>
                  <a:pt x="155657" y="38693"/>
                  <a:pt x="156715" y="47689"/>
                </a:cubicBezTo>
                <a:cubicBezTo>
                  <a:pt x="157773" y="56685"/>
                  <a:pt x="217040" y="86318"/>
                  <a:pt x="210690" y="92139"/>
                </a:cubicBezTo>
                <a:cubicBezTo>
                  <a:pt x="204340" y="97960"/>
                  <a:pt x="124965" y="75735"/>
                  <a:pt x="118615" y="82614"/>
                </a:cubicBezTo>
                <a:cubicBezTo>
                  <a:pt x="112265" y="89493"/>
                  <a:pt x="185819" y="125477"/>
                  <a:pt x="172590" y="133414"/>
                </a:cubicBezTo>
                <a:cubicBezTo>
                  <a:pt x="159361" y="141351"/>
                  <a:pt x="49294" y="120714"/>
                  <a:pt x="39240" y="130239"/>
                </a:cubicBezTo>
                <a:cubicBezTo>
                  <a:pt x="29186" y="139764"/>
                  <a:pt x="112794" y="180510"/>
                  <a:pt x="112265" y="190564"/>
                </a:cubicBezTo>
                <a:cubicBezTo>
                  <a:pt x="111736" y="200618"/>
                  <a:pt x="39769" y="183685"/>
                  <a:pt x="36065" y="190564"/>
                </a:cubicBezTo>
                <a:cubicBezTo>
                  <a:pt x="32361" y="197443"/>
                  <a:pt x="95861" y="221256"/>
                  <a:pt x="90040" y="231839"/>
                </a:cubicBezTo>
                <a:cubicBezTo>
                  <a:pt x="84219" y="242422"/>
                  <a:pt x="9607" y="245597"/>
                  <a:pt x="1140" y="254064"/>
                </a:cubicBezTo>
                <a:cubicBezTo>
                  <a:pt x="-7327" y="262531"/>
                  <a:pt x="33948" y="285285"/>
                  <a:pt x="39240" y="282639"/>
                </a:cubicBezTo>
                <a:cubicBezTo>
                  <a:pt x="44532" y="279993"/>
                  <a:pt x="29186" y="251947"/>
                  <a:pt x="32890" y="238189"/>
                </a:cubicBezTo>
                <a:cubicBezTo>
                  <a:pt x="36594" y="224431"/>
                  <a:pt x="52998" y="215964"/>
                  <a:pt x="61465" y="200089"/>
                </a:cubicBezTo>
                <a:cubicBezTo>
                  <a:pt x="69932" y="184214"/>
                  <a:pt x="70461" y="153522"/>
                  <a:pt x="83690" y="142939"/>
                </a:cubicBezTo>
                <a:cubicBezTo>
                  <a:pt x="96919" y="132356"/>
                  <a:pt x="126553" y="146643"/>
                  <a:pt x="140840" y="136589"/>
                </a:cubicBezTo>
                <a:cubicBezTo>
                  <a:pt x="155127" y="126535"/>
                  <a:pt x="161477" y="91610"/>
                  <a:pt x="169415" y="82614"/>
                </a:cubicBezTo>
                <a:cubicBezTo>
                  <a:pt x="177352" y="73618"/>
                  <a:pt x="184232" y="94256"/>
                  <a:pt x="188465" y="82614"/>
                </a:cubicBezTo>
                <a:cubicBezTo>
                  <a:pt x="192698" y="70972"/>
                  <a:pt x="186348" y="22818"/>
                  <a:pt x="194815" y="12764"/>
                </a:cubicBezTo>
                <a:cubicBezTo>
                  <a:pt x="203282" y="2710"/>
                  <a:pt x="263077" y="30756"/>
                  <a:pt x="258315" y="286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0C2D767E-F241-89F3-244A-EC12CFCCFE8F}"/>
              </a:ext>
            </a:extLst>
          </p:cNvPr>
          <p:cNvSpPr/>
          <p:nvPr/>
        </p:nvSpPr>
        <p:spPr>
          <a:xfrm>
            <a:off x="1700680" y="7239468"/>
            <a:ext cx="422390" cy="595564"/>
          </a:xfrm>
          <a:custGeom>
            <a:avLst/>
            <a:gdLst>
              <a:gd name="connsiteX0" fmla="*/ 420220 w 422390"/>
              <a:gd name="connsiteY0" fmla="*/ 2707 h 595564"/>
              <a:gd name="connsiteX1" fmla="*/ 197970 w 422390"/>
              <a:gd name="connsiteY1" fmla="*/ 380532 h 595564"/>
              <a:gd name="connsiteX2" fmla="*/ 220195 w 422390"/>
              <a:gd name="connsiteY2" fmla="*/ 358307 h 595564"/>
              <a:gd name="connsiteX3" fmla="*/ 1120 w 422390"/>
              <a:gd name="connsiteY3" fmla="*/ 593257 h 595564"/>
              <a:gd name="connsiteX4" fmla="*/ 328145 w 422390"/>
              <a:gd name="connsiteY4" fmla="*/ 193207 h 595564"/>
              <a:gd name="connsiteX5" fmla="*/ 312270 w 422390"/>
              <a:gd name="connsiteY5" fmla="*/ 209082 h 595564"/>
              <a:gd name="connsiteX6" fmla="*/ 420220 w 422390"/>
              <a:gd name="connsiteY6" fmla="*/ 2707 h 59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390" h="595564">
                <a:moveTo>
                  <a:pt x="420220" y="2707"/>
                </a:moveTo>
                <a:cubicBezTo>
                  <a:pt x="401170" y="31282"/>
                  <a:pt x="231307" y="321266"/>
                  <a:pt x="197970" y="380532"/>
                </a:cubicBezTo>
                <a:cubicBezTo>
                  <a:pt x="164633" y="439798"/>
                  <a:pt x="220195" y="358307"/>
                  <a:pt x="220195" y="358307"/>
                </a:cubicBezTo>
                <a:cubicBezTo>
                  <a:pt x="187387" y="393761"/>
                  <a:pt x="-16872" y="620774"/>
                  <a:pt x="1120" y="593257"/>
                </a:cubicBezTo>
                <a:cubicBezTo>
                  <a:pt x="19112" y="565740"/>
                  <a:pt x="276287" y="257236"/>
                  <a:pt x="328145" y="193207"/>
                </a:cubicBezTo>
                <a:cubicBezTo>
                  <a:pt x="380003" y="129178"/>
                  <a:pt x="297453" y="237657"/>
                  <a:pt x="312270" y="209082"/>
                </a:cubicBezTo>
                <a:cubicBezTo>
                  <a:pt x="327087" y="180507"/>
                  <a:pt x="439270" y="-25868"/>
                  <a:pt x="420220" y="27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1A2DBA5B-7F32-C901-1A8F-02A475A4633A}"/>
              </a:ext>
            </a:extLst>
          </p:cNvPr>
          <p:cNvSpPr/>
          <p:nvPr/>
        </p:nvSpPr>
        <p:spPr>
          <a:xfrm>
            <a:off x="1622307" y="7679939"/>
            <a:ext cx="241535" cy="259841"/>
          </a:xfrm>
          <a:custGeom>
            <a:avLst/>
            <a:gdLst>
              <a:gd name="connsiteX0" fmla="*/ 12818 w 241535"/>
              <a:gd name="connsiteY0" fmla="*/ 257561 h 259841"/>
              <a:gd name="connsiteX1" fmla="*/ 19168 w 241535"/>
              <a:gd name="connsiteY1" fmla="*/ 190886 h 259841"/>
              <a:gd name="connsiteX2" fmla="*/ 66793 w 241535"/>
              <a:gd name="connsiteY2" fmla="*/ 222636 h 259841"/>
              <a:gd name="connsiteX3" fmla="*/ 79493 w 241535"/>
              <a:gd name="connsiteY3" fmla="*/ 168661 h 259841"/>
              <a:gd name="connsiteX4" fmla="*/ 117593 w 241535"/>
              <a:gd name="connsiteY4" fmla="*/ 181361 h 259841"/>
              <a:gd name="connsiteX5" fmla="*/ 139818 w 241535"/>
              <a:gd name="connsiteY5" fmla="*/ 111511 h 259841"/>
              <a:gd name="connsiteX6" fmla="*/ 174743 w 241535"/>
              <a:gd name="connsiteY6" fmla="*/ 108336 h 259841"/>
              <a:gd name="connsiteX7" fmla="*/ 168393 w 241535"/>
              <a:gd name="connsiteY7" fmla="*/ 76586 h 259841"/>
              <a:gd name="connsiteX8" fmla="*/ 187443 w 241535"/>
              <a:gd name="connsiteY8" fmla="*/ 79761 h 259841"/>
              <a:gd name="connsiteX9" fmla="*/ 193793 w 241535"/>
              <a:gd name="connsiteY9" fmla="*/ 54361 h 259841"/>
              <a:gd name="connsiteX10" fmla="*/ 212843 w 241535"/>
              <a:gd name="connsiteY10" fmla="*/ 70236 h 259841"/>
              <a:gd name="connsiteX11" fmla="*/ 209668 w 241535"/>
              <a:gd name="connsiteY11" fmla="*/ 386 h 259841"/>
              <a:gd name="connsiteX12" fmla="*/ 241418 w 241535"/>
              <a:gd name="connsiteY12" fmla="*/ 41661 h 259841"/>
              <a:gd name="connsiteX13" fmla="*/ 219193 w 241535"/>
              <a:gd name="connsiteY13" fmla="*/ 32136 h 259841"/>
              <a:gd name="connsiteX14" fmla="*/ 187443 w 241535"/>
              <a:gd name="connsiteY14" fmla="*/ 92461 h 259841"/>
              <a:gd name="connsiteX15" fmla="*/ 12818 w 241535"/>
              <a:gd name="connsiteY15" fmla="*/ 257561 h 2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1535" h="259841">
                <a:moveTo>
                  <a:pt x="12818" y="257561"/>
                </a:moveTo>
                <a:cubicBezTo>
                  <a:pt x="-15228" y="273965"/>
                  <a:pt x="10172" y="196707"/>
                  <a:pt x="19168" y="190886"/>
                </a:cubicBezTo>
                <a:cubicBezTo>
                  <a:pt x="28164" y="185065"/>
                  <a:pt x="56739" y="226340"/>
                  <a:pt x="66793" y="222636"/>
                </a:cubicBezTo>
                <a:cubicBezTo>
                  <a:pt x="76847" y="218932"/>
                  <a:pt x="71026" y="175540"/>
                  <a:pt x="79493" y="168661"/>
                </a:cubicBezTo>
                <a:cubicBezTo>
                  <a:pt x="87960" y="161782"/>
                  <a:pt x="107539" y="190886"/>
                  <a:pt x="117593" y="181361"/>
                </a:cubicBezTo>
                <a:cubicBezTo>
                  <a:pt x="127647" y="171836"/>
                  <a:pt x="130293" y="123682"/>
                  <a:pt x="139818" y="111511"/>
                </a:cubicBezTo>
                <a:cubicBezTo>
                  <a:pt x="149343" y="99340"/>
                  <a:pt x="169981" y="114157"/>
                  <a:pt x="174743" y="108336"/>
                </a:cubicBezTo>
                <a:cubicBezTo>
                  <a:pt x="179505" y="102515"/>
                  <a:pt x="166276" y="81348"/>
                  <a:pt x="168393" y="76586"/>
                </a:cubicBezTo>
                <a:cubicBezTo>
                  <a:pt x="170510" y="71824"/>
                  <a:pt x="183210" y="83465"/>
                  <a:pt x="187443" y="79761"/>
                </a:cubicBezTo>
                <a:cubicBezTo>
                  <a:pt x="191676" y="76057"/>
                  <a:pt x="189560" y="55948"/>
                  <a:pt x="193793" y="54361"/>
                </a:cubicBezTo>
                <a:cubicBezTo>
                  <a:pt x="198026" y="52774"/>
                  <a:pt x="210197" y="79232"/>
                  <a:pt x="212843" y="70236"/>
                </a:cubicBezTo>
                <a:cubicBezTo>
                  <a:pt x="215489" y="61240"/>
                  <a:pt x="204906" y="5148"/>
                  <a:pt x="209668" y="386"/>
                </a:cubicBezTo>
                <a:cubicBezTo>
                  <a:pt x="214430" y="-4376"/>
                  <a:pt x="239831" y="36369"/>
                  <a:pt x="241418" y="41661"/>
                </a:cubicBezTo>
                <a:cubicBezTo>
                  <a:pt x="243005" y="46953"/>
                  <a:pt x="228189" y="23669"/>
                  <a:pt x="219193" y="32136"/>
                </a:cubicBezTo>
                <a:cubicBezTo>
                  <a:pt x="210197" y="40603"/>
                  <a:pt x="220781" y="55948"/>
                  <a:pt x="187443" y="92461"/>
                </a:cubicBezTo>
                <a:cubicBezTo>
                  <a:pt x="154106" y="128973"/>
                  <a:pt x="40864" y="241157"/>
                  <a:pt x="12818" y="2575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952AACE5-46BC-5EBE-5C07-187BA08E0FAC}"/>
              </a:ext>
            </a:extLst>
          </p:cNvPr>
          <p:cNvSpPr/>
          <p:nvPr/>
        </p:nvSpPr>
        <p:spPr>
          <a:xfrm>
            <a:off x="1155696" y="7872097"/>
            <a:ext cx="505042" cy="529069"/>
          </a:xfrm>
          <a:custGeom>
            <a:avLst/>
            <a:gdLst>
              <a:gd name="connsiteX0" fmla="*/ 4 w 505042"/>
              <a:gd name="connsiteY0" fmla="*/ 528953 h 529069"/>
              <a:gd name="connsiteX1" fmla="*/ 203204 w 505042"/>
              <a:gd name="connsiteY1" fmla="*/ 243203 h 529069"/>
              <a:gd name="connsiteX2" fmla="*/ 196854 w 505042"/>
              <a:gd name="connsiteY2" fmla="*/ 259078 h 529069"/>
              <a:gd name="connsiteX3" fmla="*/ 492129 w 505042"/>
              <a:gd name="connsiteY3" fmla="*/ 11428 h 529069"/>
              <a:gd name="connsiteX4" fmla="*/ 454029 w 505042"/>
              <a:gd name="connsiteY4" fmla="*/ 46353 h 529069"/>
              <a:gd name="connsiteX5" fmla="*/ 469904 w 505042"/>
              <a:gd name="connsiteY5" fmla="*/ 90803 h 529069"/>
              <a:gd name="connsiteX6" fmla="*/ 434979 w 505042"/>
              <a:gd name="connsiteY6" fmla="*/ 59053 h 529069"/>
              <a:gd name="connsiteX7" fmla="*/ 415929 w 505042"/>
              <a:gd name="connsiteY7" fmla="*/ 84453 h 529069"/>
              <a:gd name="connsiteX8" fmla="*/ 469904 w 505042"/>
              <a:gd name="connsiteY8" fmla="*/ 135253 h 529069"/>
              <a:gd name="connsiteX9" fmla="*/ 400054 w 505042"/>
              <a:gd name="connsiteY9" fmla="*/ 90803 h 529069"/>
              <a:gd name="connsiteX10" fmla="*/ 374654 w 505042"/>
              <a:gd name="connsiteY10" fmla="*/ 125728 h 529069"/>
              <a:gd name="connsiteX11" fmla="*/ 409579 w 505042"/>
              <a:gd name="connsiteY11" fmla="*/ 160653 h 529069"/>
              <a:gd name="connsiteX12" fmla="*/ 282579 w 505042"/>
              <a:gd name="connsiteY12" fmla="*/ 122553 h 529069"/>
              <a:gd name="connsiteX13" fmla="*/ 352429 w 505042"/>
              <a:gd name="connsiteY13" fmla="*/ 189228 h 529069"/>
              <a:gd name="connsiteX14" fmla="*/ 282579 w 505042"/>
              <a:gd name="connsiteY14" fmla="*/ 173353 h 529069"/>
              <a:gd name="connsiteX15" fmla="*/ 295279 w 505042"/>
              <a:gd name="connsiteY15" fmla="*/ 220978 h 529069"/>
              <a:gd name="connsiteX16" fmla="*/ 238129 w 505042"/>
              <a:gd name="connsiteY16" fmla="*/ 217803 h 529069"/>
              <a:gd name="connsiteX17" fmla="*/ 244479 w 505042"/>
              <a:gd name="connsiteY17" fmla="*/ 271778 h 529069"/>
              <a:gd name="connsiteX18" fmla="*/ 190504 w 505042"/>
              <a:gd name="connsiteY18" fmla="*/ 249553 h 529069"/>
              <a:gd name="connsiteX19" fmla="*/ 196854 w 505042"/>
              <a:gd name="connsiteY19" fmla="*/ 278128 h 529069"/>
              <a:gd name="connsiteX20" fmla="*/ 4 w 505042"/>
              <a:gd name="connsiteY20" fmla="*/ 528953 h 52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5042" h="529069">
                <a:moveTo>
                  <a:pt x="4" y="528953"/>
                </a:moveTo>
                <a:cubicBezTo>
                  <a:pt x="1062" y="523132"/>
                  <a:pt x="170396" y="288182"/>
                  <a:pt x="203204" y="243203"/>
                </a:cubicBezTo>
                <a:cubicBezTo>
                  <a:pt x="236012" y="198224"/>
                  <a:pt x="148700" y="297707"/>
                  <a:pt x="196854" y="259078"/>
                </a:cubicBezTo>
                <a:cubicBezTo>
                  <a:pt x="245008" y="220449"/>
                  <a:pt x="449267" y="46882"/>
                  <a:pt x="492129" y="11428"/>
                </a:cubicBezTo>
                <a:cubicBezTo>
                  <a:pt x="534991" y="-24026"/>
                  <a:pt x="457733" y="33124"/>
                  <a:pt x="454029" y="46353"/>
                </a:cubicBezTo>
                <a:cubicBezTo>
                  <a:pt x="450325" y="59582"/>
                  <a:pt x="473079" y="88686"/>
                  <a:pt x="469904" y="90803"/>
                </a:cubicBezTo>
                <a:cubicBezTo>
                  <a:pt x="466729" y="92920"/>
                  <a:pt x="443975" y="60111"/>
                  <a:pt x="434979" y="59053"/>
                </a:cubicBezTo>
                <a:cubicBezTo>
                  <a:pt x="425983" y="57995"/>
                  <a:pt x="410108" y="71753"/>
                  <a:pt x="415929" y="84453"/>
                </a:cubicBezTo>
                <a:cubicBezTo>
                  <a:pt x="421750" y="97153"/>
                  <a:pt x="472550" y="134195"/>
                  <a:pt x="469904" y="135253"/>
                </a:cubicBezTo>
                <a:cubicBezTo>
                  <a:pt x="467258" y="136311"/>
                  <a:pt x="415929" y="92390"/>
                  <a:pt x="400054" y="90803"/>
                </a:cubicBezTo>
                <a:cubicBezTo>
                  <a:pt x="384179" y="89215"/>
                  <a:pt x="373067" y="114086"/>
                  <a:pt x="374654" y="125728"/>
                </a:cubicBezTo>
                <a:cubicBezTo>
                  <a:pt x="376241" y="137370"/>
                  <a:pt x="424925" y="161182"/>
                  <a:pt x="409579" y="160653"/>
                </a:cubicBezTo>
                <a:cubicBezTo>
                  <a:pt x="394233" y="160124"/>
                  <a:pt x="292104" y="117790"/>
                  <a:pt x="282579" y="122553"/>
                </a:cubicBezTo>
                <a:cubicBezTo>
                  <a:pt x="273054" y="127316"/>
                  <a:pt x="352429" y="180761"/>
                  <a:pt x="352429" y="189228"/>
                </a:cubicBezTo>
                <a:cubicBezTo>
                  <a:pt x="352429" y="197695"/>
                  <a:pt x="292104" y="168061"/>
                  <a:pt x="282579" y="173353"/>
                </a:cubicBezTo>
                <a:cubicBezTo>
                  <a:pt x="273054" y="178645"/>
                  <a:pt x="302687" y="213570"/>
                  <a:pt x="295279" y="220978"/>
                </a:cubicBezTo>
                <a:cubicBezTo>
                  <a:pt x="287871" y="228386"/>
                  <a:pt x="246596" y="209336"/>
                  <a:pt x="238129" y="217803"/>
                </a:cubicBezTo>
                <a:cubicBezTo>
                  <a:pt x="229662" y="226270"/>
                  <a:pt x="252416" y="266486"/>
                  <a:pt x="244479" y="271778"/>
                </a:cubicBezTo>
                <a:cubicBezTo>
                  <a:pt x="236542" y="277070"/>
                  <a:pt x="198441" y="248495"/>
                  <a:pt x="190504" y="249553"/>
                </a:cubicBezTo>
                <a:cubicBezTo>
                  <a:pt x="182567" y="250611"/>
                  <a:pt x="223312" y="236324"/>
                  <a:pt x="196854" y="278128"/>
                </a:cubicBezTo>
                <a:cubicBezTo>
                  <a:pt x="170396" y="319932"/>
                  <a:pt x="-1054" y="534774"/>
                  <a:pt x="4" y="5289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A7CE7CD5-7905-CDBF-B701-45CF5F30BE69}"/>
              </a:ext>
            </a:extLst>
          </p:cNvPr>
          <p:cNvSpPr/>
          <p:nvPr/>
        </p:nvSpPr>
        <p:spPr>
          <a:xfrm>
            <a:off x="2579277" y="6026299"/>
            <a:ext cx="884161" cy="721348"/>
          </a:xfrm>
          <a:custGeom>
            <a:avLst/>
            <a:gdLst>
              <a:gd name="connsiteX0" fmla="*/ 875123 w 884161"/>
              <a:gd name="connsiteY0" fmla="*/ 6201 h 721348"/>
              <a:gd name="connsiteX1" fmla="*/ 249648 w 884161"/>
              <a:gd name="connsiteY1" fmla="*/ 514201 h 721348"/>
              <a:gd name="connsiteX2" fmla="*/ 294098 w 884161"/>
              <a:gd name="connsiteY2" fmla="*/ 485626 h 721348"/>
              <a:gd name="connsiteX3" fmla="*/ 5173 w 884161"/>
              <a:gd name="connsiteY3" fmla="*/ 717401 h 721348"/>
              <a:gd name="connsiteX4" fmla="*/ 579848 w 884161"/>
              <a:gd name="connsiteY4" fmla="*/ 263376 h 721348"/>
              <a:gd name="connsiteX5" fmla="*/ 875123 w 884161"/>
              <a:gd name="connsiteY5" fmla="*/ 6201 h 7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161" h="721348">
                <a:moveTo>
                  <a:pt x="875123" y="6201"/>
                </a:moveTo>
                <a:cubicBezTo>
                  <a:pt x="820090" y="48005"/>
                  <a:pt x="346485" y="434297"/>
                  <a:pt x="249648" y="514201"/>
                </a:cubicBezTo>
                <a:cubicBezTo>
                  <a:pt x="152810" y="594105"/>
                  <a:pt x="334844" y="451759"/>
                  <a:pt x="294098" y="485626"/>
                </a:cubicBezTo>
                <a:cubicBezTo>
                  <a:pt x="253352" y="519493"/>
                  <a:pt x="-42452" y="754443"/>
                  <a:pt x="5173" y="717401"/>
                </a:cubicBezTo>
                <a:cubicBezTo>
                  <a:pt x="52798" y="680359"/>
                  <a:pt x="438031" y="383497"/>
                  <a:pt x="579848" y="263376"/>
                </a:cubicBezTo>
                <a:cubicBezTo>
                  <a:pt x="721665" y="143255"/>
                  <a:pt x="930156" y="-35603"/>
                  <a:pt x="875123" y="62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15956462-5E56-797A-9713-5313DB974B03}"/>
              </a:ext>
            </a:extLst>
          </p:cNvPr>
          <p:cNvSpPr/>
          <p:nvPr/>
        </p:nvSpPr>
        <p:spPr>
          <a:xfrm>
            <a:off x="2590601" y="6109355"/>
            <a:ext cx="872239" cy="723450"/>
          </a:xfrm>
          <a:custGeom>
            <a:avLst/>
            <a:gdLst>
              <a:gd name="connsiteX0" fmla="*/ 851099 w 872239"/>
              <a:gd name="connsiteY0" fmla="*/ 15220 h 723450"/>
              <a:gd name="connsiteX1" fmla="*/ 3374 w 872239"/>
              <a:gd name="connsiteY1" fmla="*/ 720070 h 723450"/>
              <a:gd name="connsiteX2" fmla="*/ 565349 w 872239"/>
              <a:gd name="connsiteY2" fmla="*/ 272395 h 723450"/>
              <a:gd name="connsiteX3" fmla="*/ 851099 w 872239"/>
              <a:gd name="connsiteY3" fmla="*/ 15220 h 72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239" h="723450">
                <a:moveTo>
                  <a:pt x="851099" y="15220"/>
                </a:moveTo>
                <a:cubicBezTo>
                  <a:pt x="757436" y="89833"/>
                  <a:pt x="50999" y="677208"/>
                  <a:pt x="3374" y="720070"/>
                </a:cubicBezTo>
                <a:cubicBezTo>
                  <a:pt x="-44251" y="762932"/>
                  <a:pt x="425649" y="386166"/>
                  <a:pt x="565349" y="272395"/>
                </a:cubicBezTo>
                <a:cubicBezTo>
                  <a:pt x="705049" y="158624"/>
                  <a:pt x="944762" y="-59393"/>
                  <a:pt x="851099" y="152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40048F07-5523-C6C4-CC76-D0BB1B08E10B}"/>
              </a:ext>
            </a:extLst>
          </p:cNvPr>
          <p:cNvSpPr/>
          <p:nvPr/>
        </p:nvSpPr>
        <p:spPr>
          <a:xfrm>
            <a:off x="2951817" y="6009252"/>
            <a:ext cx="541134" cy="413836"/>
          </a:xfrm>
          <a:custGeom>
            <a:avLst/>
            <a:gdLst>
              <a:gd name="connsiteX0" fmla="*/ 391458 w 541134"/>
              <a:gd name="connsiteY0" fmla="*/ 48648 h 413836"/>
              <a:gd name="connsiteX1" fmla="*/ 933 w 541134"/>
              <a:gd name="connsiteY1" fmla="*/ 413773 h 413836"/>
              <a:gd name="connsiteX2" fmla="*/ 521633 w 541134"/>
              <a:gd name="connsiteY2" fmla="*/ 16898 h 413836"/>
              <a:gd name="connsiteX3" fmla="*/ 439083 w 541134"/>
              <a:gd name="connsiteY3" fmla="*/ 67698 h 413836"/>
              <a:gd name="connsiteX4" fmla="*/ 296208 w 541134"/>
              <a:gd name="connsiteY4" fmla="*/ 156598 h 413836"/>
              <a:gd name="connsiteX5" fmla="*/ 391458 w 541134"/>
              <a:gd name="connsiteY5" fmla="*/ 48648 h 41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134" h="413836">
                <a:moveTo>
                  <a:pt x="391458" y="48648"/>
                </a:moveTo>
                <a:cubicBezTo>
                  <a:pt x="342245" y="91511"/>
                  <a:pt x="-20763" y="419065"/>
                  <a:pt x="933" y="413773"/>
                </a:cubicBezTo>
                <a:cubicBezTo>
                  <a:pt x="22629" y="408481"/>
                  <a:pt x="448608" y="74577"/>
                  <a:pt x="521633" y="16898"/>
                </a:cubicBezTo>
                <a:cubicBezTo>
                  <a:pt x="594658" y="-40781"/>
                  <a:pt x="439083" y="67698"/>
                  <a:pt x="439083" y="67698"/>
                </a:cubicBezTo>
                <a:cubicBezTo>
                  <a:pt x="401512" y="90981"/>
                  <a:pt x="306791" y="158186"/>
                  <a:pt x="296208" y="156598"/>
                </a:cubicBezTo>
                <a:cubicBezTo>
                  <a:pt x="285625" y="155011"/>
                  <a:pt x="440671" y="5785"/>
                  <a:pt x="391458" y="486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28703458-8C3B-0780-A406-EFE8F130F38B}"/>
              </a:ext>
            </a:extLst>
          </p:cNvPr>
          <p:cNvSpPr/>
          <p:nvPr/>
        </p:nvSpPr>
        <p:spPr>
          <a:xfrm>
            <a:off x="2763160" y="6120004"/>
            <a:ext cx="426131" cy="468951"/>
          </a:xfrm>
          <a:custGeom>
            <a:avLst/>
            <a:gdLst>
              <a:gd name="connsiteX0" fmla="*/ 386440 w 426131"/>
              <a:gd name="connsiteY0" fmla="*/ 23621 h 468951"/>
              <a:gd name="connsiteX1" fmla="*/ 14965 w 426131"/>
              <a:gd name="connsiteY1" fmla="*/ 455421 h 468951"/>
              <a:gd name="connsiteX2" fmla="*/ 107040 w 426131"/>
              <a:gd name="connsiteY2" fmla="*/ 334771 h 468951"/>
              <a:gd name="connsiteX3" fmla="*/ 421365 w 426131"/>
              <a:gd name="connsiteY3" fmla="*/ 77596 h 468951"/>
              <a:gd name="connsiteX4" fmla="*/ 300715 w 426131"/>
              <a:gd name="connsiteY4" fmla="*/ 160146 h 468951"/>
              <a:gd name="connsiteX5" fmla="*/ 354690 w 426131"/>
              <a:gd name="connsiteY5" fmla="*/ 68071 h 468951"/>
              <a:gd name="connsiteX6" fmla="*/ 386440 w 426131"/>
              <a:gd name="connsiteY6" fmla="*/ 23621 h 46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131" h="468951">
                <a:moveTo>
                  <a:pt x="386440" y="23621"/>
                </a:moveTo>
                <a:cubicBezTo>
                  <a:pt x="329819" y="88179"/>
                  <a:pt x="61532" y="403563"/>
                  <a:pt x="14965" y="455421"/>
                </a:cubicBezTo>
                <a:cubicBezTo>
                  <a:pt x="-31602" y="507279"/>
                  <a:pt x="39307" y="397742"/>
                  <a:pt x="107040" y="334771"/>
                </a:cubicBezTo>
                <a:cubicBezTo>
                  <a:pt x="174773" y="271800"/>
                  <a:pt x="389086" y="106700"/>
                  <a:pt x="421365" y="77596"/>
                </a:cubicBezTo>
                <a:cubicBezTo>
                  <a:pt x="453644" y="48492"/>
                  <a:pt x="311827" y="161733"/>
                  <a:pt x="300715" y="160146"/>
                </a:cubicBezTo>
                <a:cubicBezTo>
                  <a:pt x="289603" y="158559"/>
                  <a:pt x="341461" y="91354"/>
                  <a:pt x="354690" y="68071"/>
                </a:cubicBezTo>
                <a:cubicBezTo>
                  <a:pt x="367919" y="44788"/>
                  <a:pt x="443061" y="-40937"/>
                  <a:pt x="386440" y="236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D1413F9A-2222-030A-410A-01B8C614CFF8}"/>
              </a:ext>
            </a:extLst>
          </p:cNvPr>
          <p:cNvSpPr/>
          <p:nvPr/>
        </p:nvSpPr>
        <p:spPr>
          <a:xfrm>
            <a:off x="2559050" y="6546850"/>
            <a:ext cx="282586" cy="196850"/>
          </a:xfrm>
          <a:custGeom>
            <a:avLst/>
            <a:gdLst>
              <a:gd name="connsiteX0" fmla="*/ 0 w 282586"/>
              <a:gd name="connsiteY0" fmla="*/ 196850 h 196850"/>
              <a:gd name="connsiteX1" fmla="*/ 282575 w 282586"/>
              <a:gd name="connsiteY1" fmla="*/ 0 h 196850"/>
              <a:gd name="connsiteX2" fmla="*/ 0 w 282586"/>
              <a:gd name="connsiteY2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86" h="196850">
                <a:moveTo>
                  <a:pt x="0" y="196850"/>
                </a:moveTo>
                <a:lnTo>
                  <a:pt x="282575" y="0"/>
                </a:lnTo>
                <a:cubicBezTo>
                  <a:pt x="284692" y="1058"/>
                  <a:pt x="0" y="196850"/>
                  <a:pt x="0" y="1968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E602FF81-667F-6910-4606-6A50D51DC5B0}"/>
              </a:ext>
            </a:extLst>
          </p:cNvPr>
          <p:cNvSpPr/>
          <p:nvPr/>
        </p:nvSpPr>
        <p:spPr>
          <a:xfrm>
            <a:off x="2569973" y="6528248"/>
            <a:ext cx="299095" cy="222480"/>
          </a:xfrm>
          <a:custGeom>
            <a:avLst/>
            <a:gdLst>
              <a:gd name="connsiteX0" fmla="*/ 1777 w 299095"/>
              <a:gd name="connsiteY0" fmla="*/ 221802 h 222480"/>
              <a:gd name="connsiteX1" fmla="*/ 293877 w 299095"/>
              <a:gd name="connsiteY1" fmla="*/ 5902 h 222480"/>
              <a:gd name="connsiteX2" fmla="*/ 176402 w 299095"/>
              <a:gd name="connsiteY2" fmla="*/ 72577 h 222480"/>
              <a:gd name="connsiteX3" fmla="*/ 1777 w 299095"/>
              <a:gd name="connsiteY3" fmla="*/ 221802 h 22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95" h="222480">
                <a:moveTo>
                  <a:pt x="1777" y="221802"/>
                </a:moveTo>
                <a:cubicBezTo>
                  <a:pt x="21356" y="210690"/>
                  <a:pt x="264773" y="30773"/>
                  <a:pt x="293877" y="5902"/>
                </a:cubicBezTo>
                <a:cubicBezTo>
                  <a:pt x="322981" y="-18969"/>
                  <a:pt x="222969" y="40827"/>
                  <a:pt x="176402" y="72577"/>
                </a:cubicBezTo>
                <a:cubicBezTo>
                  <a:pt x="129835" y="104327"/>
                  <a:pt x="-17802" y="232914"/>
                  <a:pt x="1777" y="2218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4034E6EF-A757-F1B6-5DB5-6D781D2F1008}"/>
              </a:ext>
            </a:extLst>
          </p:cNvPr>
          <p:cNvSpPr/>
          <p:nvPr/>
        </p:nvSpPr>
        <p:spPr>
          <a:xfrm>
            <a:off x="2511407" y="6727737"/>
            <a:ext cx="69173" cy="130373"/>
          </a:xfrm>
          <a:custGeom>
            <a:avLst/>
            <a:gdLst>
              <a:gd name="connsiteX0" fmla="*/ 12718 w 69173"/>
              <a:gd name="connsiteY0" fmla="*/ 88 h 130373"/>
              <a:gd name="connsiteX1" fmla="*/ 66693 w 69173"/>
              <a:gd name="connsiteY1" fmla="*/ 82638 h 130373"/>
              <a:gd name="connsiteX2" fmla="*/ 53993 w 69173"/>
              <a:gd name="connsiteY2" fmla="*/ 108038 h 130373"/>
              <a:gd name="connsiteX3" fmla="*/ 18 w 69173"/>
              <a:gd name="connsiteY3" fmla="*/ 130263 h 130373"/>
              <a:gd name="connsiteX4" fmla="*/ 60343 w 69173"/>
              <a:gd name="connsiteY4" fmla="*/ 98513 h 130373"/>
              <a:gd name="connsiteX5" fmla="*/ 60343 w 69173"/>
              <a:gd name="connsiteY5" fmla="*/ 66763 h 130373"/>
              <a:gd name="connsiteX6" fmla="*/ 12718 w 69173"/>
              <a:gd name="connsiteY6" fmla="*/ 88 h 13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73" h="130373">
                <a:moveTo>
                  <a:pt x="12718" y="88"/>
                </a:moveTo>
                <a:cubicBezTo>
                  <a:pt x="13776" y="2734"/>
                  <a:pt x="59814" y="64646"/>
                  <a:pt x="66693" y="82638"/>
                </a:cubicBezTo>
                <a:cubicBezTo>
                  <a:pt x="73572" y="100630"/>
                  <a:pt x="65106" y="100101"/>
                  <a:pt x="53993" y="108038"/>
                </a:cubicBezTo>
                <a:cubicBezTo>
                  <a:pt x="42881" y="115976"/>
                  <a:pt x="-1040" y="131851"/>
                  <a:pt x="18" y="130263"/>
                </a:cubicBezTo>
                <a:cubicBezTo>
                  <a:pt x="1076" y="128675"/>
                  <a:pt x="50289" y="109096"/>
                  <a:pt x="60343" y="98513"/>
                </a:cubicBezTo>
                <a:cubicBezTo>
                  <a:pt x="70397" y="87930"/>
                  <a:pt x="66164" y="78934"/>
                  <a:pt x="60343" y="66763"/>
                </a:cubicBezTo>
                <a:cubicBezTo>
                  <a:pt x="54522" y="54592"/>
                  <a:pt x="11660" y="-2558"/>
                  <a:pt x="12718" y="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 1802">
            <a:extLst>
              <a:ext uri="{FF2B5EF4-FFF2-40B4-BE49-F238E27FC236}">
                <a16:creationId xmlns:a16="http://schemas.microsoft.com/office/drawing/2014/main" id="{A96B699F-5D75-F28C-53E4-A66DB770551B}"/>
              </a:ext>
            </a:extLst>
          </p:cNvPr>
          <p:cNvSpPr/>
          <p:nvPr/>
        </p:nvSpPr>
        <p:spPr>
          <a:xfrm>
            <a:off x="2465915" y="6730996"/>
            <a:ext cx="64576" cy="143484"/>
          </a:xfrm>
          <a:custGeom>
            <a:avLst/>
            <a:gdLst>
              <a:gd name="connsiteX0" fmla="*/ 64560 w 64576"/>
              <a:gd name="connsiteY0" fmla="*/ 4 h 143484"/>
              <a:gd name="connsiteX1" fmla="*/ 4235 w 64576"/>
              <a:gd name="connsiteY1" fmla="*/ 63504 h 143484"/>
              <a:gd name="connsiteX2" fmla="*/ 7410 w 64576"/>
              <a:gd name="connsiteY2" fmla="*/ 88904 h 143484"/>
              <a:gd name="connsiteX3" fmla="*/ 26460 w 64576"/>
              <a:gd name="connsiteY3" fmla="*/ 130179 h 143484"/>
              <a:gd name="connsiteX4" fmla="*/ 32810 w 64576"/>
              <a:gd name="connsiteY4" fmla="*/ 142879 h 143484"/>
              <a:gd name="connsiteX5" fmla="*/ 20110 w 64576"/>
              <a:gd name="connsiteY5" fmla="*/ 114304 h 143484"/>
              <a:gd name="connsiteX6" fmla="*/ 10585 w 64576"/>
              <a:gd name="connsiteY6" fmla="*/ 60329 h 143484"/>
              <a:gd name="connsiteX7" fmla="*/ 64560 w 64576"/>
              <a:gd name="connsiteY7" fmla="*/ 4 h 14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76" h="143484">
                <a:moveTo>
                  <a:pt x="64560" y="4"/>
                </a:moveTo>
                <a:cubicBezTo>
                  <a:pt x="63502" y="533"/>
                  <a:pt x="13760" y="48687"/>
                  <a:pt x="4235" y="63504"/>
                </a:cubicBezTo>
                <a:cubicBezTo>
                  <a:pt x="-5290" y="78321"/>
                  <a:pt x="3706" y="77792"/>
                  <a:pt x="7410" y="88904"/>
                </a:cubicBezTo>
                <a:cubicBezTo>
                  <a:pt x="11114" y="100016"/>
                  <a:pt x="26460" y="130179"/>
                  <a:pt x="26460" y="130179"/>
                </a:cubicBezTo>
                <a:cubicBezTo>
                  <a:pt x="30693" y="139175"/>
                  <a:pt x="33868" y="145525"/>
                  <a:pt x="32810" y="142879"/>
                </a:cubicBezTo>
                <a:cubicBezTo>
                  <a:pt x="31752" y="140233"/>
                  <a:pt x="23814" y="128062"/>
                  <a:pt x="20110" y="114304"/>
                </a:cubicBezTo>
                <a:cubicBezTo>
                  <a:pt x="16406" y="100546"/>
                  <a:pt x="5822" y="78321"/>
                  <a:pt x="10585" y="60329"/>
                </a:cubicBezTo>
                <a:cubicBezTo>
                  <a:pt x="15347" y="42337"/>
                  <a:pt x="65618" y="-525"/>
                  <a:pt x="64560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09F438F8-FF69-FE13-C6F2-AC58CCECBC5D}"/>
              </a:ext>
            </a:extLst>
          </p:cNvPr>
          <p:cNvSpPr/>
          <p:nvPr/>
        </p:nvSpPr>
        <p:spPr>
          <a:xfrm>
            <a:off x="2489196" y="6743695"/>
            <a:ext cx="64627" cy="114675"/>
          </a:xfrm>
          <a:custGeom>
            <a:avLst/>
            <a:gdLst>
              <a:gd name="connsiteX0" fmla="*/ 3179 w 64627"/>
              <a:gd name="connsiteY0" fmla="*/ 5 h 114675"/>
              <a:gd name="connsiteX1" fmla="*/ 50804 w 64627"/>
              <a:gd name="connsiteY1" fmla="*/ 47630 h 114675"/>
              <a:gd name="connsiteX2" fmla="*/ 50804 w 64627"/>
              <a:gd name="connsiteY2" fmla="*/ 69855 h 114675"/>
              <a:gd name="connsiteX3" fmla="*/ 4 w 64627"/>
              <a:gd name="connsiteY3" fmla="*/ 114305 h 114675"/>
              <a:gd name="connsiteX4" fmla="*/ 53979 w 64627"/>
              <a:gd name="connsiteY4" fmla="*/ 88905 h 114675"/>
              <a:gd name="connsiteX5" fmla="*/ 63504 w 64627"/>
              <a:gd name="connsiteY5" fmla="*/ 50805 h 114675"/>
              <a:gd name="connsiteX6" fmla="*/ 3179 w 64627"/>
              <a:gd name="connsiteY6" fmla="*/ 5 h 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27" h="114675">
                <a:moveTo>
                  <a:pt x="3179" y="5"/>
                </a:moveTo>
                <a:cubicBezTo>
                  <a:pt x="1062" y="-524"/>
                  <a:pt x="42867" y="35988"/>
                  <a:pt x="50804" y="47630"/>
                </a:cubicBezTo>
                <a:cubicBezTo>
                  <a:pt x="58742" y="59272"/>
                  <a:pt x="59271" y="58743"/>
                  <a:pt x="50804" y="69855"/>
                </a:cubicBezTo>
                <a:cubicBezTo>
                  <a:pt x="42337" y="80967"/>
                  <a:pt x="-525" y="111130"/>
                  <a:pt x="4" y="114305"/>
                </a:cubicBezTo>
                <a:cubicBezTo>
                  <a:pt x="533" y="117480"/>
                  <a:pt x="43396" y="99488"/>
                  <a:pt x="53979" y="88905"/>
                </a:cubicBezTo>
                <a:cubicBezTo>
                  <a:pt x="64562" y="78322"/>
                  <a:pt x="66150" y="62447"/>
                  <a:pt x="63504" y="50805"/>
                </a:cubicBezTo>
                <a:cubicBezTo>
                  <a:pt x="60858" y="39163"/>
                  <a:pt x="5296" y="534"/>
                  <a:pt x="3179" y="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04DBE65F-0D88-BDD2-0353-84C5FA6DB28F}"/>
              </a:ext>
            </a:extLst>
          </p:cNvPr>
          <p:cNvSpPr/>
          <p:nvPr/>
        </p:nvSpPr>
        <p:spPr>
          <a:xfrm>
            <a:off x="2152650" y="6851650"/>
            <a:ext cx="311150" cy="295286"/>
          </a:xfrm>
          <a:custGeom>
            <a:avLst/>
            <a:gdLst>
              <a:gd name="connsiteX0" fmla="*/ 311150 w 311150"/>
              <a:gd name="connsiteY0" fmla="*/ 0 h 295286"/>
              <a:gd name="connsiteX1" fmla="*/ 0 w 311150"/>
              <a:gd name="connsiteY1" fmla="*/ 295275 h 295286"/>
              <a:gd name="connsiteX2" fmla="*/ 311150 w 311150"/>
              <a:gd name="connsiteY2" fmla="*/ 0 h 29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" h="295286">
                <a:moveTo>
                  <a:pt x="311150" y="0"/>
                </a:moveTo>
                <a:lnTo>
                  <a:pt x="0" y="295275"/>
                </a:lnTo>
                <a:cubicBezTo>
                  <a:pt x="-529" y="297392"/>
                  <a:pt x="311150" y="0"/>
                  <a:pt x="31115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09C0D5D5-5563-5062-FF34-58C79BF9A7B3}"/>
              </a:ext>
            </a:extLst>
          </p:cNvPr>
          <p:cNvSpPr/>
          <p:nvPr/>
        </p:nvSpPr>
        <p:spPr>
          <a:xfrm>
            <a:off x="2159855" y="6846032"/>
            <a:ext cx="324827" cy="293002"/>
          </a:xfrm>
          <a:custGeom>
            <a:avLst/>
            <a:gdLst>
              <a:gd name="connsiteX0" fmla="*/ 319820 w 324827"/>
              <a:gd name="connsiteY0" fmla="*/ 5618 h 293002"/>
              <a:gd name="connsiteX1" fmla="*/ 2320 w 324827"/>
              <a:gd name="connsiteY1" fmla="*/ 291368 h 293002"/>
              <a:gd name="connsiteX2" fmla="*/ 183295 w 324827"/>
              <a:gd name="connsiteY2" fmla="*/ 116743 h 293002"/>
              <a:gd name="connsiteX3" fmla="*/ 319820 w 324827"/>
              <a:gd name="connsiteY3" fmla="*/ 5618 h 2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27" h="293002">
                <a:moveTo>
                  <a:pt x="319820" y="5618"/>
                </a:moveTo>
                <a:cubicBezTo>
                  <a:pt x="289658" y="34722"/>
                  <a:pt x="25074" y="272847"/>
                  <a:pt x="2320" y="291368"/>
                </a:cubicBezTo>
                <a:cubicBezTo>
                  <a:pt x="-20434" y="309889"/>
                  <a:pt x="130378" y="165955"/>
                  <a:pt x="183295" y="116743"/>
                </a:cubicBezTo>
                <a:cubicBezTo>
                  <a:pt x="236212" y="67531"/>
                  <a:pt x="349982" y="-23486"/>
                  <a:pt x="319820" y="56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723F5AFB-DA7A-4C4F-46AD-AAF41D58C0A1}"/>
              </a:ext>
            </a:extLst>
          </p:cNvPr>
          <p:cNvSpPr/>
          <p:nvPr/>
        </p:nvSpPr>
        <p:spPr>
          <a:xfrm>
            <a:off x="2063203" y="6823531"/>
            <a:ext cx="402270" cy="412210"/>
          </a:xfrm>
          <a:custGeom>
            <a:avLst/>
            <a:gdLst>
              <a:gd name="connsiteX0" fmla="*/ 397422 w 402270"/>
              <a:gd name="connsiteY0" fmla="*/ 5894 h 412210"/>
              <a:gd name="connsiteX1" fmla="*/ 3722 w 402270"/>
              <a:gd name="connsiteY1" fmla="*/ 409119 h 412210"/>
              <a:gd name="connsiteX2" fmla="*/ 210097 w 402270"/>
              <a:gd name="connsiteY2" fmla="*/ 183694 h 412210"/>
              <a:gd name="connsiteX3" fmla="*/ 397422 w 402270"/>
              <a:gd name="connsiteY3" fmla="*/ 5894 h 41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270" h="412210">
                <a:moveTo>
                  <a:pt x="397422" y="5894"/>
                </a:moveTo>
                <a:cubicBezTo>
                  <a:pt x="363026" y="43465"/>
                  <a:pt x="34943" y="379486"/>
                  <a:pt x="3722" y="409119"/>
                </a:cubicBezTo>
                <a:cubicBezTo>
                  <a:pt x="-27499" y="438752"/>
                  <a:pt x="146068" y="247194"/>
                  <a:pt x="210097" y="183694"/>
                </a:cubicBezTo>
                <a:cubicBezTo>
                  <a:pt x="274126" y="120194"/>
                  <a:pt x="431818" y="-31677"/>
                  <a:pt x="397422" y="58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C0A4EC54-AA6D-EC56-4F33-AE9C05CCF166}"/>
              </a:ext>
            </a:extLst>
          </p:cNvPr>
          <p:cNvSpPr/>
          <p:nvPr/>
        </p:nvSpPr>
        <p:spPr>
          <a:xfrm>
            <a:off x="1840710" y="7169995"/>
            <a:ext cx="291909" cy="375243"/>
          </a:xfrm>
          <a:custGeom>
            <a:avLst/>
            <a:gdLst>
              <a:gd name="connsiteX0" fmla="*/ 283365 w 291909"/>
              <a:gd name="connsiteY0" fmla="*/ 8680 h 375243"/>
              <a:gd name="connsiteX1" fmla="*/ 790 w 291909"/>
              <a:gd name="connsiteY1" fmla="*/ 373805 h 375243"/>
              <a:gd name="connsiteX2" fmla="*/ 200815 w 291909"/>
              <a:gd name="connsiteY2" fmla="*/ 132505 h 375243"/>
              <a:gd name="connsiteX3" fmla="*/ 283365 w 291909"/>
              <a:gd name="connsiteY3" fmla="*/ 8680 h 37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909" h="375243">
                <a:moveTo>
                  <a:pt x="283365" y="8680"/>
                </a:moveTo>
                <a:cubicBezTo>
                  <a:pt x="250028" y="48897"/>
                  <a:pt x="14548" y="353167"/>
                  <a:pt x="790" y="373805"/>
                </a:cubicBezTo>
                <a:cubicBezTo>
                  <a:pt x="-12968" y="394443"/>
                  <a:pt x="156894" y="187009"/>
                  <a:pt x="200815" y="132505"/>
                </a:cubicBezTo>
                <a:cubicBezTo>
                  <a:pt x="244736" y="78001"/>
                  <a:pt x="316702" y="-31537"/>
                  <a:pt x="283365" y="86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B4D4D300-B562-D82D-0FBF-8D62E3AC4FAC}"/>
              </a:ext>
            </a:extLst>
          </p:cNvPr>
          <p:cNvSpPr/>
          <p:nvPr/>
        </p:nvSpPr>
        <p:spPr>
          <a:xfrm>
            <a:off x="1761835" y="7517911"/>
            <a:ext cx="66843" cy="166667"/>
          </a:xfrm>
          <a:custGeom>
            <a:avLst/>
            <a:gdLst>
              <a:gd name="connsiteX0" fmla="*/ 12990 w 66843"/>
              <a:gd name="connsiteY0" fmla="*/ 489 h 166667"/>
              <a:gd name="connsiteX1" fmla="*/ 54265 w 66843"/>
              <a:gd name="connsiteY1" fmla="*/ 95739 h 166667"/>
              <a:gd name="connsiteX2" fmla="*/ 38390 w 66843"/>
              <a:gd name="connsiteY2" fmla="*/ 137014 h 166667"/>
              <a:gd name="connsiteX3" fmla="*/ 290 w 66843"/>
              <a:gd name="connsiteY3" fmla="*/ 165589 h 166667"/>
              <a:gd name="connsiteX4" fmla="*/ 60615 w 66843"/>
              <a:gd name="connsiteY4" fmla="*/ 98914 h 166667"/>
              <a:gd name="connsiteX5" fmla="*/ 60615 w 66843"/>
              <a:gd name="connsiteY5" fmla="*/ 60814 h 166667"/>
              <a:gd name="connsiteX6" fmla="*/ 12990 w 66843"/>
              <a:gd name="connsiteY6" fmla="*/ 489 h 16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43" h="166667">
                <a:moveTo>
                  <a:pt x="12990" y="489"/>
                </a:moveTo>
                <a:cubicBezTo>
                  <a:pt x="11932" y="6310"/>
                  <a:pt x="50032" y="72985"/>
                  <a:pt x="54265" y="95739"/>
                </a:cubicBezTo>
                <a:cubicBezTo>
                  <a:pt x="58498" y="118493"/>
                  <a:pt x="47386" y="125372"/>
                  <a:pt x="38390" y="137014"/>
                </a:cubicBezTo>
                <a:cubicBezTo>
                  <a:pt x="29394" y="148656"/>
                  <a:pt x="-3414" y="171939"/>
                  <a:pt x="290" y="165589"/>
                </a:cubicBezTo>
                <a:cubicBezTo>
                  <a:pt x="3994" y="159239"/>
                  <a:pt x="50561" y="116376"/>
                  <a:pt x="60615" y="98914"/>
                </a:cubicBezTo>
                <a:cubicBezTo>
                  <a:pt x="70669" y="81452"/>
                  <a:pt x="66965" y="79335"/>
                  <a:pt x="60615" y="60814"/>
                </a:cubicBezTo>
                <a:cubicBezTo>
                  <a:pt x="54265" y="42293"/>
                  <a:pt x="14048" y="-5332"/>
                  <a:pt x="12990" y="4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 1809">
            <a:extLst>
              <a:ext uri="{FF2B5EF4-FFF2-40B4-BE49-F238E27FC236}">
                <a16:creationId xmlns:a16="http://schemas.microsoft.com/office/drawing/2014/main" id="{0FEAA9C9-BC9C-C9FC-8F12-402656FC7ED5}"/>
              </a:ext>
            </a:extLst>
          </p:cNvPr>
          <p:cNvSpPr/>
          <p:nvPr/>
        </p:nvSpPr>
        <p:spPr>
          <a:xfrm>
            <a:off x="1733545" y="7546720"/>
            <a:ext cx="47302" cy="114581"/>
          </a:xfrm>
          <a:custGeom>
            <a:avLst/>
            <a:gdLst>
              <a:gd name="connsiteX0" fmla="*/ 3180 w 47302"/>
              <a:gd name="connsiteY0" fmla="*/ 255 h 114581"/>
              <a:gd name="connsiteX1" fmla="*/ 41280 w 47302"/>
              <a:gd name="connsiteY1" fmla="*/ 66930 h 114581"/>
              <a:gd name="connsiteX2" fmla="*/ 5 w 47302"/>
              <a:gd name="connsiteY2" fmla="*/ 114555 h 114581"/>
              <a:gd name="connsiteX3" fmla="*/ 44455 w 47302"/>
              <a:gd name="connsiteY3" fmla="*/ 73280 h 114581"/>
              <a:gd name="connsiteX4" fmla="*/ 41280 w 47302"/>
              <a:gd name="connsiteY4" fmla="*/ 44705 h 114581"/>
              <a:gd name="connsiteX5" fmla="*/ 3180 w 47302"/>
              <a:gd name="connsiteY5" fmla="*/ 255 h 11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2" h="114581">
                <a:moveTo>
                  <a:pt x="3180" y="255"/>
                </a:moveTo>
                <a:cubicBezTo>
                  <a:pt x="3180" y="3959"/>
                  <a:pt x="41809" y="47880"/>
                  <a:pt x="41280" y="66930"/>
                </a:cubicBezTo>
                <a:cubicBezTo>
                  <a:pt x="40751" y="85980"/>
                  <a:pt x="-524" y="113497"/>
                  <a:pt x="5" y="114555"/>
                </a:cubicBezTo>
                <a:cubicBezTo>
                  <a:pt x="534" y="115613"/>
                  <a:pt x="37576" y="84922"/>
                  <a:pt x="44455" y="73280"/>
                </a:cubicBezTo>
                <a:cubicBezTo>
                  <a:pt x="51334" y="61638"/>
                  <a:pt x="43926" y="55288"/>
                  <a:pt x="41280" y="44705"/>
                </a:cubicBezTo>
                <a:cubicBezTo>
                  <a:pt x="38634" y="34122"/>
                  <a:pt x="3180" y="-3449"/>
                  <a:pt x="3180" y="2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2400E97D-2B67-7A10-DDCA-BB299E95EE61}"/>
              </a:ext>
            </a:extLst>
          </p:cNvPr>
          <p:cNvSpPr/>
          <p:nvPr/>
        </p:nvSpPr>
        <p:spPr>
          <a:xfrm>
            <a:off x="1720445" y="7537244"/>
            <a:ext cx="57574" cy="156175"/>
          </a:xfrm>
          <a:custGeom>
            <a:avLst/>
            <a:gdLst>
              <a:gd name="connsiteX0" fmla="*/ 57555 w 57574"/>
              <a:gd name="connsiteY0" fmla="*/ 206 h 156175"/>
              <a:gd name="connsiteX1" fmla="*/ 6755 w 57574"/>
              <a:gd name="connsiteY1" fmla="*/ 60531 h 156175"/>
              <a:gd name="connsiteX2" fmla="*/ 6755 w 57574"/>
              <a:gd name="connsiteY2" fmla="*/ 101806 h 156175"/>
              <a:gd name="connsiteX3" fmla="*/ 38505 w 57574"/>
              <a:gd name="connsiteY3" fmla="*/ 155781 h 156175"/>
              <a:gd name="connsiteX4" fmla="*/ 25805 w 57574"/>
              <a:gd name="connsiteY4" fmla="*/ 124031 h 156175"/>
              <a:gd name="connsiteX5" fmla="*/ 405 w 57574"/>
              <a:gd name="connsiteY5" fmla="*/ 82756 h 156175"/>
              <a:gd name="connsiteX6" fmla="*/ 57555 w 57574"/>
              <a:gd name="connsiteY6" fmla="*/ 206 h 15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74" h="156175">
                <a:moveTo>
                  <a:pt x="57555" y="206"/>
                </a:moveTo>
                <a:cubicBezTo>
                  <a:pt x="58613" y="-3498"/>
                  <a:pt x="15222" y="43598"/>
                  <a:pt x="6755" y="60531"/>
                </a:cubicBezTo>
                <a:cubicBezTo>
                  <a:pt x="-1712" y="77464"/>
                  <a:pt x="1463" y="85931"/>
                  <a:pt x="6755" y="101806"/>
                </a:cubicBezTo>
                <a:cubicBezTo>
                  <a:pt x="12047" y="117681"/>
                  <a:pt x="35330" y="152077"/>
                  <a:pt x="38505" y="155781"/>
                </a:cubicBezTo>
                <a:cubicBezTo>
                  <a:pt x="41680" y="159485"/>
                  <a:pt x="32155" y="136202"/>
                  <a:pt x="25805" y="124031"/>
                </a:cubicBezTo>
                <a:cubicBezTo>
                  <a:pt x="19455" y="111860"/>
                  <a:pt x="-3299" y="100218"/>
                  <a:pt x="405" y="82756"/>
                </a:cubicBezTo>
                <a:cubicBezTo>
                  <a:pt x="4109" y="65294"/>
                  <a:pt x="56497" y="3910"/>
                  <a:pt x="57555" y="2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3500771D-531D-7526-436D-E6E4DCEB5984}"/>
              </a:ext>
            </a:extLst>
          </p:cNvPr>
          <p:cNvSpPr/>
          <p:nvPr/>
        </p:nvSpPr>
        <p:spPr>
          <a:xfrm>
            <a:off x="1189640" y="7670163"/>
            <a:ext cx="531578" cy="642832"/>
          </a:xfrm>
          <a:custGeom>
            <a:avLst/>
            <a:gdLst>
              <a:gd name="connsiteX0" fmla="*/ 531210 w 531578"/>
              <a:gd name="connsiteY0" fmla="*/ 637 h 642832"/>
              <a:gd name="connsiteX1" fmla="*/ 251810 w 531578"/>
              <a:gd name="connsiteY1" fmla="*/ 292737 h 642832"/>
              <a:gd name="connsiteX2" fmla="*/ 286735 w 531578"/>
              <a:gd name="connsiteY2" fmla="*/ 276862 h 642832"/>
              <a:gd name="connsiteX3" fmla="*/ 985 w 531578"/>
              <a:gd name="connsiteY3" fmla="*/ 641987 h 642832"/>
              <a:gd name="connsiteX4" fmla="*/ 401035 w 531578"/>
              <a:gd name="connsiteY4" fmla="*/ 159387 h 642832"/>
              <a:gd name="connsiteX5" fmla="*/ 302610 w 531578"/>
              <a:gd name="connsiteY5" fmla="*/ 264162 h 642832"/>
              <a:gd name="connsiteX6" fmla="*/ 353410 w 531578"/>
              <a:gd name="connsiteY6" fmla="*/ 181612 h 642832"/>
              <a:gd name="connsiteX7" fmla="*/ 312135 w 531578"/>
              <a:gd name="connsiteY7" fmla="*/ 213362 h 642832"/>
              <a:gd name="connsiteX8" fmla="*/ 531210 w 531578"/>
              <a:gd name="connsiteY8" fmla="*/ 637 h 6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1578" h="642832">
                <a:moveTo>
                  <a:pt x="531210" y="637"/>
                </a:moveTo>
                <a:cubicBezTo>
                  <a:pt x="521156" y="13866"/>
                  <a:pt x="292556" y="246700"/>
                  <a:pt x="251810" y="292737"/>
                </a:cubicBezTo>
                <a:cubicBezTo>
                  <a:pt x="211064" y="338774"/>
                  <a:pt x="328539" y="218654"/>
                  <a:pt x="286735" y="276862"/>
                </a:cubicBezTo>
                <a:cubicBezTo>
                  <a:pt x="244931" y="335070"/>
                  <a:pt x="-18065" y="661566"/>
                  <a:pt x="985" y="641987"/>
                </a:cubicBezTo>
                <a:cubicBezTo>
                  <a:pt x="20035" y="622408"/>
                  <a:pt x="350764" y="222358"/>
                  <a:pt x="401035" y="159387"/>
                </a:cubicBezTo>
                <a:cubicBezTo>
                  <a:pt x="451306" y="96416"/>
                  <a:pt x="310547" y="260458"/>
                  <a:pt x="302610" y="264162"/>
                </a:cubicBezTo>
                <a:cubicBezTo>
                  <a:pt x="294673" y="267866"/>
                  <a:pt x="351823" y="190079"/>
                  <a:pt x="353410" y="181612"/>
                </a:cubicBezTo>
                <a:cubicBezTo>
                  <a:pt x="354997" y="173145"/>
                  <a:pt x="281973" y="242466"/>
                  <a:pt x="312135" y="213362"/>
                </a:cubicBezTo>
                <a:cubicBezTo>
                  <a:pt x="342297" y="184258"/>
                  <a:pt x="541264" y="-12592"/>
                  <a:pt x="531210" y="6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846D1D32-DE64-061E-3F61-6B1E1A86E688}"/>
              </a:ext>
            </a:extLst>
          </p:cNvPr>
          <p:cNvSpPr/>
          <p:nvPr/>
        </p:nvSpPr>
        <p:spPr>
          <a:xfrm>
            <a:off x="2194333" y="6914842"/>
            <a:ext cx="321160" cy="243417"/>
          </a:xfrm>
          <a:custGeom>
            <a:avLst/>
            <a:gdLst>
              <a:gd name="connsiteX0" fmla="*/ 317092 w 321160"/>
              <a:gd name="connsiteY0" fmla="*/ 3483 h 243417"/>
              <a:gd name="connsiteX1" fmla="*/ 2767 w 321160"/>
              <a:gd name="connsiteY1" fmla="*/ 241608 h 243417"/>
              <a:gd name="connsiteX2" fmla="*/ 171042 w 321160"/>
              <a:gd name="connsiteY2" fmla="*/ 108258 h 243417"/>
              <a:gd name="connsiteX3" fmla="*/ 317092 w 321160"/>
              <a:gd name="connsiteY3" fmla="*/ 3483 h 24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160" h="243417">
                <a:moveTo>
                  <a:pt x="317092" y="3483"/>
                </a:moveTo>
                <a:cubicBezTo>
                  <a:pt x="289046" y="25708"/>
                  <a:pt x="27109" y="224145"/>
                  <a:pt x="2767" y="241608"/>
                </a:cubicBezTo>
                <a:cubicBezTo>
                  <a:pt x="-21575" y="259071"/>
                  <a:pt x="121300" y="145300"/>
                  <a:pt x="171042" y="108258"/>
                </a:cubicBezTo>
                <a:cubicBezTo>
                  <a:pt x="220784" y="71216"/>
                  <a:pt x="345138" y="-18742"/>
                  <a:pt x="317092" y="34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246C6056-55AD-665A-A465-E67FC57DAF34}"/>
              </a:ext>
            </a:extLst>
          </p:cNvPr>
          <p:cNvSpPr/>
          <p:nvPr/>
        </p:nvSpPr>
        <p:spPr>
          <a:xfrm>
            <a:off x="1807692" y="7401116"/>
            <a:ext cx="181554" cy="262600"/>
          </a:xfrm>
          <a:custGeom>
            <a:avLst/>
            <a:gdLst>
              <a:gd name="connsiteX0" fmla="*/ 179858 w 181554"/>
              <a:gd name="connsiteY0" fmla="*/ 2984 h 262600"/>
              <a:gd name="connsiteX1" fmla="*/ 2058 w 181554"/>
              <a:gd name="connsiteY1" fmla="*/ 260159 h 262600"/>
              <a:gd name="connsiteX2" fmla="*/ 87783 w 181554"/>
              <a:gd name="connsiteY2" fmla="*/ 126809 h 262600"/>
              <a:gd name="connsiteX3" fmla="*/ 179858 w 181554"/>
              <a:gd name="connsiteY3" fmla="*/ 2984 h 2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54" h="262600">
                <a:moveTo>
                  <a:pt x="179858" y="2984"/>
                </a:moveTo>
                <a:cubicBezTo>
                  <a:pt x="165570" y="25209"/>
                  <a:pt x="17404" y="239522"/>
                  <a:pt x="2058" y="260159"/>
                </a:cubicBezTo>
                <a:cubicBezTo>
                  <a:pt x="-13288" y="280796"/>
                  <a:pt x="61325" y="164909"/>
                  <a:pt x="87783" y="126809"/>
                </a:cubicBezTo>
                <a:cubicBezTo>
                  <a:pt x="114241" y="88709"/>
                  <a:pt x="194146" y="-19241"/>
                  <a:pt x="179858" y="29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1EFC01CB-34A5-236A-75F1-15C3087257F5}"/>
              </a:ext>
            </a:extLst>
          </p:cNvPr>
          <p:cNvSpPr/>
          <p:nvPr/>
        </p:nvSpPr>
        <p:spPr>
          <a:xfrm>
            <a:off x="1529721" y="7704143"/>
            <a:ext cx="243289" cy="243432"/>
          </a:xfrm>
          <a:custGeom>
            <a:avLst/>
            <a:gdLst>
              <a:gd name="connsiteX0" fmla="*/ 629 w 243289"/>
              <a:gd name="connsiteY0" fmla="*/ 242882 h 243432"/>
              <a:gd name="connsiteX1" fmla="*/ 235579 w 243289"/>
              <a:gd name="connsiteY1" fmla="*/ 7932 h 243432"/>
              <a:gd name="connsiteX2" fmla="*/ 168904 w 243289"/>
              <a:gd name="connsiteY2" fmla="*/ 71432 h 243432"/>
              <a:gd name="connsiteX3" fmla="*/ 629 w 243289"/>
              <a:gd name="connsiteY3" fmla="*/ 242882 h 24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89" h="243432">
                <a:moveTo>
                  <a:pt x="629" y="242882"/>
                </a:moveTo>
                <a:cubicBezTo>
                  <a:pt x="11741" y="232299"/>
                  <a:pt x="207533" y="36507"/>
                  <a:pt x="235579" y="7932"/>
                </a:cubicBezTo>
                <a:cubicBezTo>
                  <a:pt x="263625" y="-20643"/>
                  <a:pt x="209121" y="34390"/>
                  <a:pt x="168904" y="71432"/>
                </a:cubicBezTo>
                <a:cubicBezTo>
                  <a:pt x="128687" y="108474"/>
                  <a:pt x="-10483" y="253465"/>
                  <a:pt x="629" y="2428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 1815">
            <a:extLst>
              <a:ext uri="{FF2B5EF4-FFF2-40B4-BE49-F238E27FC236}">
                <a16:creationId xmlns:a16="http://schemas.microsoft.com/office/drawing/2014/main" id="{E7A07B4D-CFA7-257A-92FF-9D8E3EC5BF2B}"/>
              </a:ext>
            </a:extLst>
          </p:cNvPr>
          <p:cNvSpPr/>
          <p:nvPr/>
        </p:nvSpPr>
        <p:spPr>
          <a:xfrm>
            <a:off x="2210634" y="6572225"/>
            <a:ext cx="136339" cy="152480"/>
          </a:xfrm>
          <a:custGeom>
            <a:avLst/>
            <a:gdLst>
              <a:gd name="connsiteX0" fmla="*/ 116641 w 136339"/>
              <a:gd name="connsiteY0" fmla="*/ 9550 h 152480"/>
              <a:gd name="connsiteX1" fmla="*/ 15041 w 136339"/>
              <a:gd name="connsiteY1" fmla="*/ 54000 h 152480"/>
              <a:gd name="connsiteX2" fmla="*/ 27741 w 136339"/>
              <a:gd name="connsiteY2" fmla="*/ 114325 h 152480"/>
              <a:gd name="connsiteX3" fmla="*/ 69016 w 136339"/>
              <a:gd name="connsiteY3" fmla="*/ 101625 h 152480"/>
              <a:gd name="connsiteX4" fmla="*/ 107116 w 136339"/>
              <a:gd name="connsiteY4" fmla="*/ 98450 h 152480"/>
              <a:gd name="connsiteX5" fmla="*/ 119816 w 136339"/>
              <a:gd name="connsiteY5" fmla="*/ 130200 h 152480"/>
              <a:gd name="connsiteX6" fmla="*/ 84891 w 136339"/>
              <a:gd name="connsiteY6" fmla="*/ 152425 h 152480"/>
              <a:gd name="connsiteX7" fmla="*/ 132516 w 136339"/>
              <a:gd name="connsiteY7" fmla="*/ 123850 h 152480"/>
              <a:gd name="connsiteX8" fmla="*/ 122991 w 136339"/>
              <a:gd name="connsiteY8" fmla="*/ 98450 h 152480"/>
              <a:gd name="connsiteX9" fmla="*/ 40441 w 136339"/>
              <a:gd name="connsiteY9" fmla="*/ 101625 h 152480"/>
              <a:gd name="connsiteX10" fmla="*/ 62666 w 136339"/>
              <a:gd name="connsiteY10" fmla="*/ 60350 h 152480"/>
              <a:gd name="connsiteX11" fmla="*/ 34091 w 136339"/>
              <a:gd name="connsiteY11" fmla="*/ 92100 h 152480"/>
              <a:gd name="connsiteX12" fmla="*/ 8691 w 136339"/>
              <a:gd name="connsiteY12" fmla="*/ 41300 h 152480"/>
              <a:gd name="connsiteX13" fmla="*/ 37266 w 136339"/>
              <a:gd name="connsiteY13" fmla="*/ 25 h 152480"/>
              <a:gd name="connsiteX14" fmla="*/ 2341 w 136339"/>
              <a:gd name="connsiteY14" fmla="*/ 34950 h 152480"/>
              <a:gd name="connsiteX15" fmla="*/ 116641 w 136339"/>
              <a:gd name="connsiteY15" fmla="*/ 9550 h 15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339" h="152480">
                <a:moveTo>
                  <a:pt x="116641" y="9550"/>
                </a:moveTo>
                <a:cubicBezTo>
                  <a:pt x="118758" y="12725"/>
                  <a:pt x="29858" y="36538"/>
                  <a:pt x="15041" y="54000"/>
                </a:cubicBezTo>
                <a:cubicBezTo>
                  <a:pt x="224" y="71462"/>
                  <a:pt x="18745" y="106388"/>
                  <a:pt x="27741" y="114325"/>
                </a:cubicBezTo>
                <a:cubicBezTo>
                  <a:pt x="36737" y="122263"/>
                  <a:pt x="55787" y="104271"/>
                  <a:pt x="69016" y="101625"/>
                </a:cubicBezTo>
                <a:cubicBezTo>
                  <a:pt x="82245" y="98979"/>
                  <a:pt x="98649" y="93687"/>
                  <a:pt x="107116" y="98450"/>
                </a:cubicBezTo>
                <a:cubicBezTo>
                  <a:pt x="115583" y="103213"/>
                  <a:pt x="123520" y="121204"/>
                  <a:pt x="119816" y="130200"/>
                </a:cubicBezTo>
                <a:cubicBezTo>
                  <a:pt x="116112" y="139196"/>
                  <a:pt x="82774" y="153483"/>
                  <a:pt x="84891" y="152425"/>
                </a:cubicBezTo>
                <a:cubicBezTo>
                  <a:pt x="87008" y="151367"/>
                  <a:pt x="126166" y="132846"/>
                  <a:pt x="132516" y="123850"/>
                </a:cubicBezTo>
                <a:cubicBezTo>
                  <a:pt x="138866" y="114854"/>
                  <a:pt x="138337" y="102154"/>
                  <a:pt x="122991" y="98450"/>
                </a:cubicBezTo>
                <a:cubicBezTo>
                  <a:pt x="107645" y="94746"/>
                  <a:pt x="50495" y="107975"/>
                  <a:pt x="40441" y="101625"/>
                </a:cubicBezTo>
                <a:cubicBezTo>
                  <a:pt x="30387" y="95275"/>
                  <a:pt x="63724" y="61938"/>
                  <a:pt x="62666" y="60350"/>
                </a:cubicBezTo>
                <a:cubicBezTo>
                  <a:pt x="61608" y="58762"/>
                  <a:pt x="43087" y="95275"/>
                  <a:pt x="34091" y="92100"/>
                </a:cubicBezTo>
                <a:cubicBezTo>
                  <a:pt x="25095" y="88925"/>
                  <a:pt x="8162" y="56646"/>
                  <a:pt x="8691" y="41300"/>
                </a:cubicBezTo>
                <a:cubicBezTo>
                  <a:pt x="9220" y="25954"/>
                  <a:pt x="38324" y="1083"/>
                  <a:pt x="37266" y="25"/>
                </a:cubicBezTo>
                <a:cubicBezTo>
                  <a:pt x="36208" y="-1033"/>
                  <a:pt x="-10888" y="31246"/>
                  <a:pt x="2341" y="34950"/>
                </a:cubicBezTo>
                <a:cubicBezTo>
                  <a:pt x="15570" y="38654"/>
                  <a:pt x="114524" y="6375"/>
                  <a:pt x="116641" y="95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17CEF7EE-790E-E382-53CD-EE9081CA6AF5}"/>
              </a:ext>
            </a:extLst>
          </p:cNvPr>
          <p:cNvSpPr/>
          <p:nvPr/>
        </p:nvSpPr>
        <p:spPr>
          <a:xfrm>
            <a:off x="2133494" y="6635667"/>
            <a:ext cx="136779" cy="89804"/>
          </a:xfrm>
          <a:custGeom>
            <a:avLst/>
            <a:gdLst>
              <a:gd name="connsiteX0" fmla="*/ 136631 w 136779"/>
              <a:gd name="connsiteY0" fmla="*/ 83 h 89804"/>
              <a:gd name="connsiteX1" fmla="*/ 6456 w 136779"/>
              <a:gd name="connsiteY1" fmla="*/ 85808 h 89804"/>
              <a:gd name="connsiteX2" fmla="*/ 31856 w 136779"/>
              <a:gd name="connsiteY2" fmla="*/ 69933 h 89804"/>
              <a:gd name="connsiteX3" fmla="*/ 136631 w 136779"/>
              <a:gd name="connsiteY3" fmla="*/ 83 h 8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79" h="89804">
                <a:moveTo>
                  <a:pt x="136631" y="83"/>
                </a:moveTo>
                <a:cubicBezTo>
                  <a:pt x="132398" y="2729"/>
                  <a:pt x="6456" y="85808"/>
                  <a:pt x="6456" y="85808"/>
                </a:cubicBezTo>
                <a:cubicBezTo>
                  <a:pt x="-11006" y="97450"/>
                  <a:pt x="10160" y="81045"/>
                  <a:pt x="31856" y="69933"/>
                </a:cubicBezTo>
                <a:cubicBezTo>
                  <a:pt x="53552" y="58821"/>
                  <a:pt x="140864" y="-2563"/>
                  <a:pt x="136631" y="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 1817">
            <a:extLst>
              <a:ext uri="{FF2B5EF4-FFF2-40B4-BE49-F238E27FC236}">
                <a16:creationId xmlns:a16="http://schemas.microsoft.com/office/drawing/2014/main" id="{2E5AFEC9-8108-D75E-1F67-FFCA774B3DF7}"/>
              </a:ext>
            </a:extLst>
          </p:cNvPr>
          <p:cNvSpPr/>
          <p:nvPr/>
        </p:nvSpPr>
        <p:spPr>
          <a:xfrm>
            <a:off x="2139950" y="6658881"/>
            <a:ext cx="171194" cy="103869"/>
          </a:xfrm>
          <a:custGeom>
            <a:avLst/>
            <a:gdLst>
              <a:gd name="connsiteX0" fmla="*/ 0 w 171194"/>
              <a:gd name="connsiteY0" fmla="*/ 103869 h 103869"/>
              <a:gd name="connsiteX1" fmla="*/ 168275 w 171194"/>
              <a:gd name="connsiteY1" fmla="*/ 2269 h 103869"/>
              <a:gd name="connsiteX2" fmla="*/ 111125 w 171194"/>
              <a:gd name="connsiteY2" fmla="*/ 30844 h 103869"/>
              <a:gd name="connsiteX3" fmla="*/ 0 w 171194"/>
              <a:gd name="connsiteY3" fmla="*/ 103869 h 10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94" h="103869">
                <a:moveTo>
                  <a:pt x="0" y="103869"/>
                </a:moveTo>
                <a:lnTo>
                  <a:pt x="168275" y="2269"/>
                </a:lnTo>
                <a:cubicBezTo>
                  <a:pt x="186796" y="-9902"/>
                  <a:pt x="111125" y="30844"/>
                  <a:pt x="111125" y="30844"/>
                </a:cubicBezTo>
                <a:lnTo>
                  <a:pt x="0" y="10386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 1818">
            <a:extLst>
              <a:ext uri="{FF2B5EF4-FFF2-40B4-BE49-F238E27FC236}">
                <a16:creationId xmlns:a16="http://schemas.microsoft.com/office/drawing/2014/main" id="{3EB7CEFE-4D9D-4DEA-E58C-2003F07EC250}"/>
              </a:ext>
            </a:extLst>
          </p:cNvPr>
          <p:cNvSpPr/>
          <p:nvPr/>
        </p:nvSpPr>
        <p:spPr>
          <a:xfrm>
            <a:off x="2079585" y="6680197"/>
            <a:ext cx="84053" cy="142971"/>
          </a:xfrm>
          <a:custGeom>
            <a:avLst/>
            <a:gdLst>
              <a:gd name="connsiteX0" fmla="*/ 40 w 84053"/>
              <a:gd name="connsiteY0" fmla="*/ 3 h 142971"/>
              <a:gd name="connsiteX1" fmla="*/ 57190 w 84053"/>
              <a:gd name="connsiteY1" fmla="*/ 82553 h 142971"/>
              <a:gd name="connsiteX2" fmla="*/ 79415 w 84053"/>
              <a:gd name="connsiteY2" fmla="*/ 114303 h 142971"/>
              <a:gd name="connsiteX3" fmla="*/ 76240 w 84053"/>
              <a:gd name="connsiteY3" fmla="*/ 142878 h 142971"/>
              <a:gd name="connsiteX4" fmla="*/ 40 w 84053"/>
              <a:gd name="connsiteY4" fmla="*/ 123828 h 142971"/>
              <a:gd name="connsiteX5" fmla="*/ 76240 w 84053"/>
              <a:gd name="connsiteY5" fmla="*/ 133353 h 142971"/>
              <a:gd name="connsiteX6" fmla="*/ 66715 w 84053"/>
              <a:gd name="connsiteY6" fmla="*/ 79378 h 142971"/>
              <a:gd name="connsiteX7" fmla="*/ 40 w 84053"/>
              <a:gd name="connsiteY7" fmla="*/ 3 h 14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53" h="142971">
                <a:moveTo>
                  <a:pt x="40" y="3"/>
                </a:moveTo>
                <a:cubicBezTo>
                  <a:pt x="-1547" y="532"/>
                  <a:pt x="43961" y="63503"/>
                  <a:pt x="57190" y="82553"/>
                </a:cubicBezTo>
                <a:cubicBezTo>
                  <a:pt x="70419" y="101603"/>
                  <a:pt x="76240" y="104249"/>
                  <a:pt x="79415" y="114303"/>
                </a:cubicBezTo>
                <a:cubicBezTo>
                  <a:pt x="82590" y="124357"/>
                  <a:pt x="89469" y="141291"/>
                  <a:pt x="76240" y="142878"/>
                </a:cubicBezTo>
                <a:cubicBezTo>
                  <a:pt x="63011" y="144465"/>
                  <a:pt x="40" y="125415"/>
                  <a:pt x="40" y="123828"/>
                </a:cubicBezTo>
                <a:cubicBezTo>
                  <a:pt x="40" y="122241"/>
                  <a:pt x="65128" y="140761"/>
                  <a:pt x="76240" y="133353"/>
                </a:cubicBezTo>
                <a:cubicBezTo>
                  <a:pt x="87353" y="125945"/>
                  <a:pt x="76769" y="99486"/>
                  <a:pt x="66715" y="79378"/>
                </a:cubicBezTo>
                <a:cubicBezTo>
                  <a:pt x="56661" y="59270"/>
                  <a:pt x="1627" y="-526"/>
                  <a:pt x="40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 1819">
            <a:extLst>
              <a:ext uri="{FF2B5EF4-FFF2-40B4-BE49-F238E27FC236}">
                <a16:creationId xmlns:a16="http://schemas.microsoft.com/office/drawing/2014/main" id="{3AEC2923-EBBC-9F37-23C1-B08D316C8E10}"/>
              </a:ext>
            </a:extLst>
          </p:cNvPr>
          <p:cNvSpPr/>
          <p:nvPr/>
        </p:nvSpPr>
        <p:spPr>
          <a:xfrm>
            <a:off x="2034775" y="6695697"/>
            <a:ext cx="121326" cy="86551"/>
          </a:xfrm>
          <a:custGeom>
            <a:avLst/>
            <a:gdLst>
              <a:gd name="connsiteX0" fmla="*/ 400 w 121326"/>
              <a:gd name="connsiteY0" fmla="*/ 378 h 86551"/>
              <a:gd name="connsiteX1" fmla="*/ 73425 w 121326"/>
              <a:gd name="connsiteY1" fmla="*/ 35303 h 86551"/>
              <a:gd name="connsiteX2" fmla="*/ 117875 w 121326"/>
              <a:gd name="connsiteY2" fmla="*/ 86103 h 86551"/>
              <a:gd name="connsiteX3" fmla="*/ 108350 w 121326"/>
              <a:gd name="connsiteY3" fmla="*/ 57528 h 86551"/>
              <a:gd name="connsiteX4" fmla="*/ 400 w 121326"/>
              <a:gd name="connsiteY4" fmla="*/ 378 h 8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26" h="86551">
                <a:moveTo>
                  <a:pt x="400" y="378"/>
                </a:moveTo>
                <a:cubicBezTo>
                  <a:pt x="-5421" y="-3326"/>
                  <a:pt x="53846" y="21016"/>
                  <a:pt x="73425" y="35303"/>
                </a:cubicBezTo>
                <a:cubicBezTo>
                  <a:pt x="93004" y="49590"/>
                  <a:pt x="112054" y="82399"/>
                  <a:pt x="117875" y="86103"/>
                </a:cubicBezTo>
                <a:cubicBezTo>
                  <a:pt x="123696" y="89807"/>
                  <a:pt x="123167" y="69699"/>
                  <a:pt x="108350" y="57528"/>
                </a:cubicBezTo>
                <a:cubicBezTo>
                  <a:pt x="93533" y="45357"/>
                  <a:pt x="6221" y="4082"/>
                  <a:pt x="400" y="3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 1820">
            <a:extLst>
              <a:ext uri="{FF2B5EF4-FFF2-40B4-BE49-F238E27FC236}">
                <a16:creationId xmlns:a16="http://schemas.microsoft.com/office/drawing/2014/main" id="{C449E89A-626B-7EA7-ACCC-1B5CBC1D32E1}"/>
              </a:ext>
            </a:extLst>
          </p:cNvPr>
          <p:cNvSpPr/>
          <p:nvPr/>
        </p:nvSpPr>
        <p:spPr>
          <a:xfrm>
            <a:off x="2047646" y="6689718"/>
            <a:ext cx="67022" cy="136538"/>
          </a:xfrm>
          <a:custGeom>
            <a:avLst/>
            <a:gdLst>
              <a:gd name="connsiteX0" fmla="*/ 66904 w 67022"/>
              <a:gd name="connsiteY0" fmla="*/ 7 h 136538"/>
              <a:gd name="connsiteX1" fmla="*/ 3404 w 67022"/>
              <a:gd name="connsiteY1" fmla="*/ 41282 h 136538"/>
              <a:gd name="connsiteX2" fmla="*/ 38329 w 67022"/>
              <a:gd name="connsiteY2" fmla="*/ 66682 h 136538"/>
              <a:gd name="connsiteX3" fmla="*/ 54204 w 67022"/>
              <a:gd name="connsiteY3" fmla="*/ 92082 h 136538"/>
              <a:gd name="connsiteX4" fmla="*/ 66904 w 67022"/>
              <a:gd name="connsiteY4" fmla="*/ 136532 h 136538"/>
              <a:gd name="connsiteX5" fmla="*/ 60554 w 67022"/>
              <a:gd name="connsiteY5" fmla="*/ 95257 h 136538"/>
              <a:gd name="connsiteX6" fmla="*/ 60554 w 67022"/>
              <a:gd name="connsiteY6" fmla="*/ 66682 h 136538"/>
              <a:gd name="connsiteX7" fmla="*/ 54204 w 67022"/>
              <a:gd name="connsiteY7" fmla="*/ 76207 h 136538"/>
              <a:gd name="connsiteX8" fmla="*/ 229 w 67022"/>
              <a:gd name="connsiteY8" fmla="*/ 38107 h 136538"/>
              <a:gd name="connsiteX9" fmla="*/ 66904 w 67022"/>
              <a:gd name="connsiteY9" fmla="*/ 7 h 1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022" h="136538">
                <a:moveTo>
                  <a:pt x="66904" y="7"/>
                </a:moveTo>
                <a:cubicBezTo>
                  <a:pt x="67433" y="536"/>
                  <a:pt x="8166" y="30170"/>
                  <a:pt x="3404" y="41282"/>
                </a:cubicBezTo>
                <a:cubicBezTo>
                  <a:pt x="-1358" y="52394"/>
                  <a:pt x="29862" y="58215"/>
                  <a:pt x="38329" y="66682"/>
                </a:cubicBezTo>
                <a:cubicBezTo>
                  <a:pt x="46796" y="75149"/>
                  <a:pt x="49442" y="80440"/>
                  <a:pt x="54204" y="92082"/>
                </a:cubicBezTo>
                <a:cubicBezTo>
                  <a:pt x="58966" y="103724"/>
                  <a:pt x="65846" y="136003"/>
                  <a:pt x="66904" y="136532"/>
                </a:cubicBezTo>
                <a:cubicBezTo>
                  <a:pt x="67962" y="137061"/>
                  <a:pt x="61612" y="106899"/>
                  <a:pt x="60554" y="95257"/>
                </a:cubicBezTo>
                <a:cubicBezTo>
                  <a:pt x="59496" y="83615"/>
                  <a:pt x="60554" y="66682"/>
                  <a:pt x="60554" y="66682"/>
                </a:cubicBezTo>
                <a:cubicBezTo>
                  <a:pt x="59496" y="63507"/>
                  <a:pt x="64258" y="80970"/>
                  <a:pt x="54204" y="76207"/>
                </a:cubicBezTo>
                <a:cubicBezTo>
                  <a:pt x="44150" y="71445"/>
                  <a:pt x="4991" y="48161"/>
                  <a:pt x="229" y="38107"/>
                </a:cubicBezTo>
                <a:cubicBezTo>
                  <a:pt x="-4534" y="28053"/>
                  <a:pt x="66375" y="-522"/>
                  <a:pt x="66904" y="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 1821">
            <a:extLst>
              <a:ext uri="{FF2B5EF4-FFF2-40B4-BE49-F238E27FC236}">
                <a16:creationId xmlns:a16="http://schemas.microsoft.com/office/drawing/2014/main" id="{654825DD-02DE-18B8-E555-44A2ACBB46F0}"/>
              </a:ext>
            </a:extLst>
          </p:cNvPr>
          <p:cNvSpPr/>
          <p:nvPr/>
        </p:nvSpPr>
        <p:spPr>
          <a:xfrm>
            <a:off x="1784177" y="6738908"/>
            <a:ext cx="288708" cy="123183"/>
          </a:xfrm>
          <a:custGeom>
            <a:avLst/>
            <a:gdLst>
              <a:gd name="connsiteX0" fmla="*/ 285923 w 288708"/>
              <a:gd name="connsiteY0" fmla="*/ 1617 h 123183"/>
              <a:gd name="connsiteX1" fmla="*/ 3348 w 288708"/>
              <a:gd name="connsiteY1" fmla="*/ 122267 h 123183"/>
              <a:gd name="connsiteX2" fmla="*/ 139873 w 288708"/>
              <a:gd name="connsiteY2" fmla="*/ 55592 h 123183"/>
              <a:gd name="connsiteX3" fmla="*/ 285923 w 288708"/>
              <a:gd name="connsiteY3" fmla="*/ 1617 h 12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08" h="123183">
                <a:moveTo>
                  <a:pt x="285923" y="1617"/>
                </a:moveTo>
                <a:cubicBezTo>
                  <a:pt x="263169" y="12729"/>
                  <a:pt x="27690" y="113271"/>
                  <a:pt x="3348" y="122267"/>
                </a:cubicBezTo>
                <a:cubicBezTo>
                  <a:pt x="-20994" y="131263"/>
                  <a:pt x="93835" y="71467"/>
                  <a:pt x="139873" y="55592"/>
                </a:cubicBezTo>
                <a:cubicBezTo>
                  <a:pt x="185910" y="39717"/>
                  <a:pt x="308677" y="-9495"/>
                  <a:pt x="285923" y="16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 1822">
            <a:extLst>
              <a:ext uri="{FF2B5EF4-FFF2-40B4-BE49-F238E27FC236}">
                <a16:creationId xmlns:a16="http://schemas.microsoft.com/office/drawing/2014/main" id="{7EFC5464-5BA2-73C3-CAF7-EFEB501D70A8}"/>
              </a:ext>
            </a:extLst>
          </p:cNvPr>
          <p:cNvSpPr/>
          <p:nvPr/>
        </p:nvSpPr>
        <p:spPr>
          <a:xfrm>
            <a:off x="1844396" y="6765913"/>
            <a:ext cx="251121" cy="133489"/>
          </a:xfrm>
          <a:custGeom>
            <a:avLst/>
            <a:gdLst>
              <a:gd name="connsiteX0" fmla="*/ 251104 w 251121"/>
              <a:gd name="connsiteY0" fmla="*/ 12 h 133489"/>
              <a:gd name="connsiteX1" fmla="*/ 19329 w 251121"/>
              <a:gd name="connsiteY1" fmla="*/ 85737 h 133489"/>
              <a:gd name="connsiteX2" fmla="*/ 16154 w 251121"/>
              <a:gd name="connsiteY2" fmla="*/ 123837 h 133489"/>
              <a:gd name="connsiteX3" fmla="*/ 44729 w 251121"/>
              <a:gd name="connsiteY3" fmla="*/ 130187 h 133489"/>
              <a:gd name="connsiteX4" fmla="*/ 136804 w 251121"/>
              <a:gd name="connsiteY4" fmla="*/ 79387 h 133489"/>
              <a:gd name="connsiteX5" fmla="*/ 86004 w 251121"/>
              <a:gd name="connsiteY5" fmla="*/ 117487 h 133489"/>
              <a:gd name="connsiteX6" fmla="*/ 9804 w 251121"/>
              <a:gd name="connsiteY6" fmla="*/ 127012 h 133489"/>
              <a:gd name="connsiteX7" fmla="*/ 32029 w 251121"/>
              <a:gd name="connsiteY7" fmla="*/ 92087 h 133489"/>
              <a:gd name="connsiteX8" fmla="*/ 251104 w 251121"/>
              <a:gd name="connsiteY8" fmla="*/ 12 h 13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121" h="133489">
                <a:moveTo>
                  <a:pt x="251104" y="12"/>
                </a:moveTo>
                <a:cubicBezTo>
                  <a:pt x="248987" y="-1046"/>
                  <a:pt x="58487" y="65100"/>
                  <a:pt x="19329" y="85737"/>
                </a:cubicBezTo>
                <a:cubicBezTo>
                  <a:pt x="-19829" y="106374"/>
                  <a:pt x="11921" y="116429"/>
                  <a:pt x="16154" y="123837"/>
                </a:cubicBezTo>
                <a:cubicBezTo>
                  <a:pt x="20387" y="131245"/>
                  <a:pt x="24621" y="137595"/>
                  <a:pt x="44729" y="130187"/>
                </a:cubicBezTo>
                <a:cubicBezTo>
                  <a:pt x="64837" y="122779"/>
                  <a:pt x="129925" y="81504"/>
                  <a:pt x="136804" y="79387"/>
                </a:cubicBezTo>
                <a:cubicBezTo>
                  <a:pt x="143683" y="77270"/>
                  <a:pt x="107171" y="109550"/>
                  <a:pt x="86004" y="117487"/>
                </a:cubicBezTo>
                <a:cubicBezTo>
                  <a:pt x="64837" y="125425"/>
                  <a:pt x="18800" y="131245"/>
                  <a:pt x="9804" y="127012"/>
                </a:cubicBezTo>
                <a:cubicBezTo>
                  <a:pt x="808" y="122779"/>
                  <a:pt x="-1309" y="112195"/>
                  <a:pt x="32029" y="92087"/>
                </a:cubicBezTo>
                <a:cubicBezTo>
                  <a:pt x="65366" y="71979"/>
                  <a:pt x="253221" y="1070"/>
                  <a:pt x="251104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 1823">
            <a:extLst>
              <a:ext uri="{FF2B5EF4-FFF2-40B4-BE49-F238E27FC236}">
                <a16:creationId xmlns:a16="http://schemas.microsoft.com/office/drawing/2014/main" id="{10B6FB26-630C-C080-4A15-5EF1C37CDD61}"/>
              </a:ext>
            </a:extLst>
          </p:cNvPr>
          <p:cNvSpPr/>
          <p:nvPr/>
        </p:nvSpPr>
        <p:spPr>
          <a:xfrm>
            <a:off x="1874085" y="6785951"/>
            <a:ext cx="201152" cy="146019"/>
          </a:xfrm>
          <a:custGeom>
            <a:avLst/>
            <a:gdLst>
              <a:gd name="connsiteX0" fmla="*/ 199190 w 201152"/>
              <a:gd name="connsiteY0" fmla="*/ 2199 h 146019"/>
              <a:gd name="connsiteX1" fmla="*/ 2340 w 201152"/>
              <a:gd name="connsiteY1" fmla="*/ 145074 h 146019"/>
              <a:gd name="connsiteX2" fmla="*/ 97590 w 201152"/>
              <a:gd name="connsiteY2" fmla="*/ 62524 h 146019"/>
              <a:gd name="connsiteX3" fmla="*/ 199190 w 201152"/>
              <a:gd name="connsiteY3" fmla="*/ 2199 h 14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52" h="146019">
                <a:moveTo>
                  <a:pt x="199190" y="2199"/>
                </a:moveTo>
                <a:cubicBezTo>
                  <a:pt x="183315" y="15957"/>
                  <a:pt x="19273" y="135020"/>
                  <a:pt x="2340" y="145074"/>
                </a:cubicBezTo>
                <a:cubicBezTo>
                  <a:pt x="-14593" y="155128"/>
                  <a:pt x="64782" y="82103"/>
                  <a:pt x="97590" y="62524"/>
                </a:cubicBezTo>
                <a:cubicBezTo>
                  <a:pt x="130398" y="42945"/>
                  <a:pt x="215065" y="-11559"/>
                  <a:pt x="199190" y="21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 1824">
            <a:extLst>
              <a:ext uri="{FF2B5EF4-FFF2-40B4-BE49-F238E27FC236}">
                <a16:creationId xmlns:a16="http://schemas.microsoft.com/office/drawing/2014/main" id="{25B2A79F-9994-70A5-C36B-DA15148567AD}"/>
              </a:ext>
            </a:extLst>
          </p:cNvPr>
          <p:cNvSpPr/>
          <p:nvPr/>
        </p:nvSpPr>
        <p:spPr>
          <a:xfrm>
            <a:off x="2126824" y="6622009"/>
            <a:ext cx="137480" cy="103682"/>
          </a:xfrm>
          <a:custGeom>
            <a:avLst/>
            <a:gdLst>
              <a:gd name="connsiteX0" fmla="*/ 133776 w 137480"/>
              <a:gd name="connsiteY0" fmla="*/ 1041 h 103682"/>
              <a:gd name="connsiteX1" fmla="*/ 426 w 137480"/>
              <a:gd name="connsiteY1" fmla="*/ 102641 h 103682"/>
              <a:gd name="connsiteX2" fmla="*/ 92501 w 137480"/>
              <a:gd name="connsiteY2" fmla="*/ 51841 h 103682"/>
              <a:gd name="connsiteX3" fmla="*/ 133776 w 137480"/>
              <a:gd name="connsiteY3" fmla="*/ 1041 h 10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480" h="103682">
                <a:moveTo>
                  <a:pt x="133776" y="1041"/>
                </a:moveTo>
                <a:cubicBezTo>
                  <a:pt x="118430" y="9508"/>
                  <a:pt x="7305" y="94174"/>
                  <a:pt x="426" y="102641"/>
                </a:cubicBezTo>
                <a:cubicBezTo>
                  <a:pt x="-6453" y="111108"/>
                  <a:pt x="71863" y="65599"/>
                  <a:pt x="92501" y="51841"/>
                </a:cubicBezTo>
                <a:cubicBezTo>
                  <a:pt x="113139" y="38083"/>
                  <a:pt x="149122" y="-7426"/>
                  <a:pt x="133776" y="10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 1825">
            <a:extLst>
              <a:ext uri="{FF2B5EF4-FFF2-40B4-BE49-F238E27FC236}">
                <a16:creationId xmlns:a16="http://schemas.microsoft.com/office/drawing/2014/main" id="{F25B34AD-72F7-BB69-9AC0-1B242BFCA6E9}"/>
              </a:ext>
            </a:extLst>
          </p:cNvPr>
          <p:cNvSpPr/>
          <p:nvPr/>
        </p:nvSpPr>
        <p:spPr>
          <a:xfrm>
            <a:off x="1801163" y="6787891"/>
            <a:ext cx="291952" cy="153134"/>
          </a:xfrm>
          <a:custGeom>
            <a:avLst/>
            <a:gdLst>
              <a:gd name="connsiteX0" fmla="*/ 37162 w 291952"/>
              <a:gd name="connsiteY0" fmla="*/ 259 h 153134"/>
              <a:gd name="connsiteX1" fmla="*/ 18112 w 291952"/>
              <a:gd name="connsiteY1" fmla="*/ 95509 h 153134"/>
              <a:gd name="connsiteX2" fmla="*/ 37162 w 291952"/>
              <a:gd name="connsiteY2" fmla="*/ 139959 h 153134"/>
              <a:gd name="connsiteX3" fmla="*/ 107012 w 291952"/>
              <a:gd name="connsiteY3" fmla="*/ 152659 h 153134"/>
              <a:gd name="connsiteX4" fmla="*/ 145112 w 291952"/>
              <a:gd name="connsiteY4" fmla="*/ 136784 h 153134"/>
              <a:gd name="connsiteX5" fmla="*/ 291162 w 291952"/>
              <a:gd name="connsiteY5" fmla="*/ 22484 h 153134"/>
              <a:gd name="connsiteX6" fmla="*/ 195912 w 291952"/>
              <a:gd name="connsiteY6" fmla="*/ 124084 h 153134"/>
              <a:gd name="connsiteX7" fmla="*/ 37162 w 291952"/>
              <a:gd name="connsiteY7" fmla="*/ 133609 h 153134"/>
              <a:gd name="connsiteX8" fmla="*/ 2237 w 291952"/>
              <a:gd name="connsiteY8" fmla="*/ 124084 h 153134"/>
              <a:gd name="connsiteX9" fmla="*/ 8587 w 291952"/>
              <a:gd name="connsiteY9" fmla="*/ 127259 h 153134"/>
              <a:gd name="connsiteX10" fmla="*/ 37162 w 291952"/>
              <a:gd name="connsiteY10" fmla="*/ 259 h 15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952" h="153134">
                <a:moveTo>
                  <a:pt x="37162" y="259"/>
                </a:moveTo>
                <a:cubicBezTo>
                  <a:pt x="38749" y="-5033"/>
                  <a:pt x="18112" y="72226"/>
                  <a:pt x="18112" y="95509"/>
                </a:cubicBezTo>
                <a:cubicBezTo>
                  <a:pt x="18112" y="118792"/>
                  <a:pt x="22345" y="130434"/>
                  <a:pt x="37162" y="139959"/>
                </a:cubicBezTo>
                <a:cubicBezTo>
                  <a:pt x="51979" y="149484"/>
                  <a:pt x="89020" y="153188"/>
                  <a:pt x="107012" y="152659"/>
                </a:cubicBezTo>
                <a:cubicBezTo>
                  <a:pt x="125004" y="152130"/>
                  <a:pt x="114420" y="158480"/>
                  <a:pt x="145112" y="136784"/>
                </a:cubicBezTo>
                <a:cubicBezTo>
                  <a:pt x="175804" y="115088"/>
                  <a:pt x="282695" y="24601"/>
                  <a:pt x="291162" y="22484"/>
                </a:cubicBezTo>
                <a:cubicBezTo>
                  <a:pt x="299629" y="20367"/>
                  <a:pt x="238245" y="105563"/>
                  <a:pt x="195912" y="124084"/>
                </a:cubicBezTo>
                <a:cubicBezTo>
                  <a:pt x="153579" y="142605"/>
                  <a:pt x="69441" y="133609"/>
                  <a:pt x="37162" y="133609"/>
                </a:cubicBezTo>
                <a:cubicBezTo>
                  <a:pt x="4883" y="133609"/>
                  <a:pt x="2237" y="124084"/>
                  <a:pt x="2237" y="124084"/>
                </a:cubicBezTo>
                <a:cubicBezTo>
                  <a:pt x="-2525" y="123026"/>
                  <a:pt x="649" y="145251"/>
                  <a:pt x="8587" y="127259"/>
                </a:cubicBezTo>
                <a:cubicBezTo>
                  <a:pt x="16524" y="109267"/>
                  <a:pt x="35575" y="5551"/>
                  <a:pt x="37162" y="2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 1826">
            <a:extLst>
              <a:ext uri="{FF2B5EF4-FFF2-40B4-BE49-F238E27FC236}">
                <a16:creationId xmlns:a16="http://schemas.microsoft.com/office/drawing/2014/main" id="{A0E38C7E-5355-02C9-1991-F208C414AED6}"/>
              </a:ext>
            </a:extLst>
          </p:cNvPr>
          <p:cNvSpPr/>
          <p:nvPr/>
        </p:nvSpPr>
        <p:spPr>
          <a:xfrm>
            <a:off x="2644674" y="6173546"/>
            <a:ext cx="447824" cy="354668"/>
          </a:xfrm>
          <a:custGeom>
            <a:avLst/>
            <a:gdLst>
              <a:gd name="connsiteX0" fmla="*/ 368401 w 447824"/>
              <a:gd name="connsiteY0" fmla="*/ 5004 h 354668"/>
              <a:gd name="connsiteX1" fmla="*/ 101 w 447824"/>
              <a:gd name="connsiteY1" fmla="*/ 354254 h 354668"/>
              <a:gd name="connsiteX2" fmla="*/ 330301 w 447824"/>
              <a:gd name="connsiteY2" fmla="*/ 78029 h 354668"/>
              <a:gd name="connsiteX3" fmla="*/ 250926 w 447824"/>
              <a:gd name="connsiteY3" fmla="*/ 182804 h 354668"/>
              <a:gd name="connsiteX4" fmla="*/ 447776 w 447824"/>
              <a:gd name="connsiteY4" fmla="*/ 20879 h 354668"/>
              <a:gd name="connsiteX5" fmla="*/ 269976 w 447824"/>
              <a:gd name="connsiteY5" fmla="*/ 176454 h 354668"/>
              <a:gd name="connsiteX6" fmla="*/ 282676 w 447824"/>
              <a:gd name="connsiteY6" fmla="*/ 116129 h 354668"/>
              <a:gd name="connsiteX7" fmla="*/ 231876 w 447824"/>
              <a:gd name="connsiteY7" fmla="*/ 144704 h 354668"/>
              <a:gd name="connsiteX8" fmla="*/ 368401 w 447824"/>
              <a:gd name="connsiteY8" fmla="*/ 5004 h 35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824" h="354668">
                <a:moveTo>
                  <a:pt x="368401" y="5004"/>
                </a:moveTo>
                <a:cubicBezTo>
                  <a:pt x="329772" y="39929"/>
                  <a:pt x="6451" y="342083"/>
                  <a:pt x="101" y="354254"/>
                </a:cubicBezTo>
                <a:cubicBezTo>
                  <a:pt x="-6249" y="366425"/>
                  <a:pt x="288497" y="106604"/>
                  <a:pt x="330301" y="78029"/>
                </a:cubicBezTo>
                <a:cubicBezTo>
                  <a:pt x="372105" y="49454"/>
                  <a:pt x="231347" y="192329"/>
                  <a:pt x="250926" y="182804"/>
                </a:cubicBezTo>
                <a:cubicBezTo>
                  <a:pt x="270505" y="173279"/>
                  <a:pt x="444601" y="21937"/>
                  <a:pt x="447776" y="20879"/>
                </a:cubicBezTo>
                <a:cubicBezTo>
                  <a:pt x="450951" y="19821"/>
                  <a:pt x="297493" y="160579"/>
                  <a:pt x="269976" y="176454"/>
                </a:cubicBezTo>
                <a:cubicBezTo>
                  <a:pt x="242459" y="192329"/>
                  <a:pt x="289026" y="121421"/>
                  <a:pt x="282676" y="116129"/>
                </a:cubicBezTo>
                <a:cubicBezTo>
                  <a:pt x="276326" y="110837"/>
                  <a:pt x="220234" y="160579"/>
                  <a:pt x="231876" y="144704"/>
                </a:cubicBezTo>
                <a:cubicBezTo>
                  <a:pt x="243518" y="128829"/>
                  <a:pt x="407030" y="-29921"/>
                  <a:pt x="368401" y="50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 1827">
            <a:extLst>
              <a:ext uri="{FF2B5EF4-FFF2-40B4-BE49-F238E27FC236}">
                <a16:creationId xmlns:a16="http://schemas.microsoft.com/office/drawing/2014/main" id="{5433964F-DDF5-A7C2-ABEE-36267A8A28B4}"/>
              </a:ext>
            </a:extLst>
          </p:cNvPr>
          <p:cNvSpPr/>
          <p:nvPr/>
        </p:nvSpPr>
        <p:spPr>
          <a:xfrm>
            <a:off x="2402879" y="6146206"/>
            <a:ext cx="637949" cy="489904"/>
          </a:xfrm>
          <a:custGeom>
            <a:avLst/>
            <a:gdLst>
              <a:gd name="connsiteX0" fmla="*/ 607021 w 637949"/>
              <a:gd name="connsiteY0" fmla="*/ 25994 h 489904"/>
              <a:gd name="connsiteX1" fmla="*/ 596 w 637949"/>
              <a:gd name="connsiteY1" fmla="*/ 489544 h 489904"/>
              <a:gd name="connsiteX2" fmla="*/ 495896 w 637949"/>
              <a:gd name="connsiteY2" fmla="*/ 102194 h 489904"/>
              <a:gd name="connsiteX3" fmla="*/ 607021 w 637949"/>
              <a:gd name="connsiteY3" fmla="*/ 25994 h 48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949" h="489904">
                <a:moveTo>
                  <a:pt x="607021" y="25994"/>
                </a:moveTo>
                <a:cubicBezTo>
                  <a:pt x="524471" y="90552"/>
                  <a:pt x="19117" y="476844"/>
                  <a:pt x="596" y="489544"/>
                </a:cubicBezTo>
                <a:cubicBezTo>
                  <a:pt x="-17925" y="502244"/>
                  <a:pt x="400646" y="175748"/>
                  <a:pt x="495896" y="102194"/>
                </a:cubicBezTo>
                <a:cubicBezTo>
                  <a:pt x="591146" y="28640"/>
                  <a:pt x="689571" y="-38564"/>
                  <a:pt x="607021" y="259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 1828">
            <a:extLst>
              <a:ext uri="{FF2B5EF4-FFF2-40B4-BE49-F238E27FC236}">
                <a16:creationId xmlns:a16="http://schemas.microsoft.com/office/drawing/2014/main" id="{3382631A-3CF4-58AA-E022-D2814E024FAA}"/>
              </a:ext>
            </a:extLst>
          </p:cNvPr>
          <p:cNvSpPr/>
          <p:nvPr/>
        </p:nvSpPr>
        <p:spPr>
          <a:xfrm>
            <a:off x="3714388" y="2695553"/>
            <a:ext cx="316449" cy="116497"/>
          </a:xfrm>
          <a:custGeom>
            <a:avLst/>
            <a:gdLst>
              <a:gd name="connsiteX0" fmla="*/ 362 w 316449"/>
              <a:gd name="connsiteY0" fmla="*/ 22 h 116497"/>
              <a:gd name="connsiteX1" fmla="*/ 301987 w 316449"/>
              <a:gd name="connsiteY1" fmla="*/ 107972 h 116497"/>
              <a:gd name="connsiteX2" fmla="*/ 241662 w 316449"/>
              <a:gd name="connsiteY2" fmla="*/ 98447 h 116497"/>
              <a:gd name="connsiteX3" fmla="*/ 362 w 316449"/>
              <a:gd name="connsiteY3" fmla="*/ 22 h 11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49" h="116497">
                <a:moveTo>
                  <a:pt x="362" y="22"/>
                </a:moveTo>
                <a:cubicBezTo>
                  <a:pt x="10416" y="1609"/>
                  <a:pt x="261770" y="91568"/>
                  <a:pt x="301987" y="107972"/>
                </a:cubicBezTo>
                <a:cubicBezTo>
                  <a:pt x="342204" y="124376"/>
                  <a:pt x="290875" y="114851"/>
                  <a:pt x="241662" y="98447"/>
                </a:cubicBezTo>
                <a:cubicBezTo>
                  <a:pt x="192450" y="82043"/>
                  <a:pt x="-9692" y="-1565"/>
                  <a:pt x="362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 1830">
            <a:extLst>
              <a:ext uri="{FF2B5EF4-FFF2-40B4-BE49-F238E27FC236}">
                <a16:creationId xmlns:a16="http://schemas.microsoft.com/office/drawing/2014/main" id="{EEB49BFB-ABD1-9061-09CA-12C157E64CA9}"/>
              </a:ext>
            </a:extLst>
          </p:cNvPr>
          <p:cNvSpPr/>
          <p:nvPr/>
        </p:nvSpPr>
        <p:spPr>
          <a:xfrm>
            <a:off x="3758856" y="2730500"/>
            <a:ext cx="191288" cy="85736"/>
          </a:xfrm>
          <a:custGeom>
            <a:avLst/>
            <a:gdLst>
              <a:gd name="connsiteX0" fmla="*/ 344 w 191288"/>
              <a:gd name="connsiteY0" fmla="*/ 0 h 85736"/>
              <a:gd name="connsiteX1" fmla="*/ 178144 w 191288"/>
              <a:gd name="connsiteY1" fmla="*/ 79375 h 85736"/>
              <a:gd name="connsiteX2" fmla="*/ 136869 w 191288"/>
              <a:gd name="connsiteY2" fmla="*/ 73025 h 85736"/>
              <a:gd name="connsiteX3" fmla="*/ 344 w 191288"/>
              <a:gd name="connsiteY3" fmla="*/ 66675 h 85736"/>
              <a:gd name="connsiteX4" fmla="*/ 181319 w 191288"/>
              <a:gd name="connsiteY4" fmla="*/ 85725 h 85736"/>
              <a:gd name="connsiteX5" fmla="*/ 159094 w 191288"/>
              <a:gd name="connsiteY5" fmla="*/ 63500 h 85736"/>
              <a:gd name="connsiteX6" fmla="*/ 86069 w 191288"/>
              <a:gd name="connsiteY6" fmla="*/ 47625 h 85736"/>
              <a:gd name="connsiteX7" fmla="*/ 101944 w 191288"/>
              <a:gd name="connsiteY7" fmla="*/ 47625 h 85736"/>
              <a:gd name="connsiteX8" fmla="*/ 344 w 191288"/>
              <a:gd name="connsiteY8" fmla="*/ 0 h 8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88" h="85736">
                <a:moveTo>
                  <a:pt x="344" y="0"/>
                </a:moveTo>
                <a:cubicBezTo>
                  <a:pt x="13044" y="5292"/>
                  <a:pt x="155390" y="67204"/>
                  <a:pt x="178144" y="79375"/>
                </a:cubicBezTo>
                <a:cubicBezTo>
                  <a:pt x="200898" y="91546"/>
                  <a:pt x="166502" y="75142"/>
                  <a:pt x="136869" y="73025"/>
                </a:cubicBezTo>
                <a:cubicBezTo>
                  <a:pt x="107236" y="70908"/>
                  <a:pt x="-7064" y="64558"/>
                  <a:pt x="344" y="66675"/>
                </a:cubicBezTo>
                <a:cubicBezTo>
                  <a:pt x="7752" y="68792"/>
                  <a:pt x="154861" y="86254"/>
                  <a:pt x="181319" y="85725"/>
                </a:cubicBezTo>
                <a:cubicBezTo>
                  <a:pt x="207777" y="85196"/>
                  <a:pt x="174969" y="69850"/>
                  <a:pt x="159094" y="63500"/>
                </a:cubicBezTo>
                <a:cubicBezTo>
                  <a:pt x="143219" y="57150"/>
                  <a:pt x="86069" y="47625"/>
                  <a:pt x="86069" y="47625"/>
                </a:cubicBezTo>
                <a:cubicBezTo>
                  <a:pt x="76544" y="44979"/>
                  <a:pt x="111998" y="52388"/>
                  <a:pt x="101944" y="47625"/>
                </a:cubicBezTo>
                <a:lnTo>
                  <a:pt x="34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 1831">
            <a:extLst>
              <a:ext uri="{FF2B5EF4-FFF2-40B4-BE49-F238E27FC236}">
                <a16:creationId xmlns:a16="http://schemas.microsoft.com/office/drawing/2014/main" id="{EF14F2A1-2472-F633-0396-DC59064DD8FD}"/>
              </a:ext>
            </a:extLst>
          </p:cNvPr>
          <p:cNvSpPr/>
          <p:nvPr/>
        </p:nvSpPr>
        <p:spPr>
          <a:xfrm>
            <a:off x="3441507" y="2644711"/>
            <a:ext cx="47421" cy="251043"/>
          </a:xfrm>
          <a:custGeom>
            <a:avLst/>
            <a:gdLst>
              <a:gd name="connsiteX0" fmla="*/ 31943 w 47421"/>
              <a:gd name="connsiteY0" fmla="*/ 64 h 251043"/>
              <a:gd name="connsiteX1" fmla="*/ 193 w 47421"/>
              <a:gd name="connsiteY1" fmla="*/ 101664 h 251043"/>
              <a:gd name="connsiteX2" fmla="*/ 19243 w 47421"/>
              <a:gd name="connsiteY2" fmla="*/ 82614 h 251043"/>
              <a:gd name="connsiteX3" fmla="*/ 31943 w 47421"/>
              <a:gd name="connsiteY3" fmla="*/ 123889 h 251043"/>
              <a:gd name="connsiteX4" fmla="*/ 22418 w 47421"/>
              <a:gd name="connsiteY4" fmla="*/ 250889 h 251043"/>
              <a:gd name="connsiteX5" fmla="*/ 44643 w 47421"/>
              <a:gd name="connsiteY5" fmla="*/ 149289 h 251043"/>
              <a:gd name="connsiteX6" fmla="*/ 44643 w 47421"/>
              <a:gd name="connsiteY6" fmla="*/ 120714 h 251043"/>
              <a:gd name="connsiteX7" fmla="*/ 22418 w 47421"/>
              <a:gd name="connsiteY7" fmla="*/ 73089 h 251043"/>
              <a:gd name="connsiteX8" fmla="*/ 3368 w 47421"/>
              <a:gd name="connsiteY8" fmla="*/ 85789 h 251043"/>
              <a:gd name="connsiteX9" fmla="*/ 31943 w 47421"/>
              <a:gd name="connsiteY9" fmla="*/ 64 h 25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21" h="251043">
                <a:moveTo>
                  <a:pt x="31943" y="64"/>
                </a:moveTo>
                <a:cubicBezTo>
                  <a:pt x="31414" y="2710"/>
                  <a:pt x="2310" y="87906"/>
                  <a:pt x="193" y="101664"/>
                </a:cubicBezTo>
                <a:cubicBezTo>
                  <a:pt x="-1924" y="115422"/>
                  <a:pt x="13951" y="78910"/>
                  <a:pt x="19243" y="82614"/>
                </a:cubicBezTo>
                <a:cubicBezTo>
                  <a:pt x="24535" y="86318"/>
                  <a:pt x="31414" y="95843"/>
                  <a:pt x="31943" y="123889"/>
                </a:cubicBezTo>
                <a:cubicBezTo>
                  <a:pt x="32472" y="151935"/>
                  <a:pt x="20301" y="246656"/>
                  <a:pt x="22418" y="250889"/>
                </a:cubicBezTo>
                <a:cubicBezTo>
                  <a:pt x="24535" y="255122"/>
                  <a:pt x="40939" y="170985"/>
                  <a:pt x="44643" y="149289"/>
                </a:cubicBezTo>
                <a:cubicBezTo>
                  <a:pt x="48347" y="127593"/>
                  <a:pt x="48347" y="133414"/>
                  <a:pt x="44643" y="120714"/>
                </a:cubicBezTo>
                <a:cubicBezTo>
                  <a:pt x="40939" y="108014"/>
                  <a:pt x="22418" y="73089"/>
                  <a:pt x="22418" y="73089"/>
                </a:cubicBezTo>
                <a:cubicBezTo>
                  <a:pt x="15539" y="67268"/>
                  <a:pt x="3368" y="94785"/>
                  <a:pt x="3368" y="85789"/>
                </a:cubicBezTo>
                <a:cubicBezTo>
                  <a:pt x="3368" y="76793"/>
                  <a:pt x="32472" y="-2582"/>
                  <a:pt x="31943" y="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 1832">
            <a:extLst>
              <a:ext uri="{FF2B5EF4-FFF2-40B4-BE49-F238E27FC236}">
                <a16:creationId xmlns:a16="http://schemas.microsoft.com/office/drawing/2014/main" id="{24CA8AF2-D6B6-AFD6-5DE5-8FEBF9C49367}"/>
              </a:ext>
            </a:extLst>
          </p:cNvPr>
          <p:cNvSpPr/>
          <p:nvPr/>
        </p:nvSpPr>
        <p:spPr>
          <a:xfrm>
            <a:off x="3448016" y="2638319"/>
            <a:ext cx="76234" cy="171561"/>
          </a:xfrm>
          <a:custGeom>
            <a:avLst/>
            <a:gdLst>
              <a:gd name="connsiteX0" fmla="*/ 34 w 76234"/>
              <a:gd name="connsiteY0" fmla="*/ 106 h 171561"/>
              <a:gd name="connsiteX1" fmla="*/ 63534 w 76234"/>
              <a:gd name="connsiteY1" fmla="*/ 120756 h 171561"/>
              <a:gd name="connsiteX2" fmla="*/ 41309 w 76234"/>
              <a:gd name="connsiteY2" fmla="*/ 171556 h 171561"/>
              <a:gd name="connsiteX3" fmla="*/ 76234 w 76234"/>
              <a:gd name="connsiteY3" fmla="*/ 123931 h 171561"/>
              <a:gd name="connsiteX4" fmla="*/ 41309 w 76234"/>
              <a:gd name="connsiteY4" fmla="*/ 92181 h 171561"/>
              <a:gd name="connsiteX5" fmla="*/ 54009 w 76234"/>
              <a:gd name="connsiteY5" fmla="*/ 98531 h 171561"/>
              <a:gd name="connsiteX6" fmla="*/ 34 w 76234"/>
              <a:gd name="connsiteY6" fmla="*/ 106 h 17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34" h="171561">
                <a:moveTo>
                  <a:pt x="34" y="106"/>
                </a:moveTo>
                <a:cubicBezTo>
                  <a:pt x="1621" y="3810"/>
                  <a:pt x="56655" y="92181"/>
                  <a:pt x="63534" y="120756"/>
                </a:cubicBezTo>
                <a:cubicBezTo>
                  <a:pt x="70413" y="149331"/>
                  <a:pt x="39192" y="171027"/>
                  <a:pt x="41309" y="171556"/>
                </a:cubicBezTo>
                <a:cubicBezTo>
                  <a:pt x="43426" y="172085"/>
                  <a:pt x="76234" y="137160"/>
                  <a:pt x="76234" y="123931"/>
                </a:cubicBezTo>
                <a:cubicBezTo>
                  <a:pt x="76234" y="110702"/>
                  <a:pt x="41309" y="92181"/>
                  <a:pt x="41309" y="92181"/>
                </a:cubicBezTo>
                <a:cubicBezTo>
                  <a:pt x="37605" y="87948"/>
                  <a:pt x="56655" y="106998"/>
                  <a:pt x="54009" y="98531"/>
                </a:cubicBezTo>
                <a:cubicBezTo>
                  <a:pt x="51363" y="90064"/>
                  <a:pt x="-1553" y="-3598"/>
                  <a:pt x="34" y="1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 1833">
            <a:extLst>
              <a:ext uri="{FF2B5EF4-FFF2-40B4-BE49-F238E27FC236}">
                <a16:creationId xmlns:a16="http://schemas.microsoft.com/office/drawing/2014/main" id="{62BDF98D-1EF7-BB32-B98D-9B5E6E47C1FE}"/>
              </a:ext>
            </a:extLst>
          </p:cNvPr>
          <p:cNvSpPr/>
          <p:nvPr/>
        </p:nvSpPr>
        <p:spPr>
          <a:xfrm>
            <a:off x="3467100" y="2638390"/>
            <a:ext cx="74425" cy="129034"/>
          </a:xfrm>
          <a:custGeom>
            <a:avLst/>
            <a:gdLst>
              <a:gd name="connsiteX0" fmla="*/ 0 w 74425"/>
              <a:gd name="connsiteY0" fmla="*/ 35 h 129034"/>
              <a:gd name="connsiteX1" fmla="*/ 66675 w 74425"/>
              <a:gd name="connsiteY1" fmla="*/ 120685 h 129034"/>
              <a:gd name="connsiteX2" fmla="*/ 66675 w 74425"/>
              <a:gd name="connsiteY2" fmla="*/ 107985 h 129034"/>
              <a:gd name="connsiteX3" fmla="*/ 0 w 74425"/>
              <a:gd name="connsiteY3" fmla="*/ 35 h 12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25" h="129034">
                <a:moveTo>
                  <a:pt x="0" y="35"/>
                </a:moveTo>
                <a:cubicBezTo>
                  <a:pt x="0" y="2152"/>
                  <a:pt x="66675" y="120685"/>
                  <a:pt x="66675" y="120685"/>
                </a:cubicBezTo>
                <a:cubicBezTo>
                  <a:pt x="77787" y="138676"/>
                  <a:pt x="76200" y="124389"/>
                  <a:pt x="66675" y="107985"/>
                </a:cubicBezTo>
                <a:cubicBezTo>
                  <a:pt x="57150" y="91581"/>
                  <a:pt x="0" y="-2082"/>
                  <a:pt x="0" y="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 1834">
            <a:extLst>
              <a:ext uri="{FF2B5EF4-FFF2-40B4-BE49-F238E27FC236}">
                <a16:creationId xmlns:a16="http://schemas.microsoft.com/office/drawing/2014/main" id="{18706977-6671-3D0A-6892-06877AB35087}"/>
              </a:ext>
            </a:extLst>
          </p:cNvPr>
          <p:cNvSpPr/>
          <p:nvPr/>
        </p:nvSpPr>
        <p:spPr>
          <a:xfrm>
            <a:off x="3497306" y="2796155"/>
            <a:ext cx="84529" cy="106997"/>
          </a:xfrm>
          <a:custGeom>
            <a:avLst/>
            <a:gdLst>
              <a:gd name="connsiteX0" fmla="*/ 84094 w 84529"/>
              <a:gd name="connsiteY0" fmla="*/ 1020 h 106997"/>
              <a:gd name="connsiteX1" fmla="*/ 1544 w 84529"/>
              <a:gd name="connsiteY1" fmla="*/ 105795 h 106997"/>
              <a:gd name="connsiteX2" fmla="*/ 33294 w 84529"/>
              <a:gd name="connsiteY2" fmla="*/ 54995 h 106997"/>
              <a:gd name="connsiteX3" fmla="*/ 84094 w 84529"/>
              <a:gd name="connsiteY3" fmla="*/ 1020 h 10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29" h="106997">
                <a:moveTo>
                  <a:pt x="84094" y="1020"/>
                </a:moveTo>
                <a:cubicBezTo>
                  <a:pt x="78802" y="9487"/>
                  <a:pt x="10011" y="96799"/>
                  <a:pt x="1544" y="105795"/>
                </a:cubicBezTo>
                <a:cubicBezTo>
                  <a:pt x="-6923" y="114791"/>
                  <a:pt x="21652" y="70870"/>
                  <a:pt x="33294" y="54995"/>
                </a:cubicBezTo>
                <a:cubicBezTo>
                  <a:pt x="44936" y="39120"/>
                  <a:pt x="89386" y="-7447"/>
                  <a:pt x="84094" y="10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 1835">
            <a:extLst>
              <a:ext uri="{FF2B5EF4-FFF2-40B4-BE49-F238E27FC236}">
                <a16:creationId xmlns:a16="http://schemas.microsoft.com/office/drawing/2014/main" id="{7159DDCC-A6A6-9A60-4E15-D40503B7604C}"/>
              </a:ext>
            </a:extLst>
          </p:cNvPr>
          <p:cNvSpPr/>
          <p:nvPr/>
        </p:nvSpPr>
        <p:spPr>
          <a:xfrm>
            <a:off x="3457435" y="2762225"/>
            <a:ext cx="117626" cy="222300"/>
          </a:xfrm>
          <a:custGeom>
            <a:avLst/>
            <a:gdLst>
              <a:gd name="connsiteX0" fmla="*/ 117615 w 117626"/>
              <a:gd name="connsiteY0" fmla="*/ 25 h 222300"/>
              <a:gd name="connsiteX1" fmla="*/ 25540 w 117626"/>
              <a:gd name="connsiteY1" fmla="*/ 114325 h 222300"/>
              <a:gd name="connsiteX2" fmla="*/ 140 w 117626"/>
              <a:gd name="connsiteY2" fmla="*/ 222275 h 222300"/>
              <a:gd name="connsiteX3" fmla="*/ 19190 w 117626"/>
              <a:gd name="connsiteY3" fmla="*/ 104800 h 222300"/>
              <a:gd name="connsiteX4" fmla="*/ 117615 w 117626"/>
              <a:gd name="connsiteY4" fmla="*/ 25 h 2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26" h="222300">
                <a:moveTo>
                  <a:pt x="117615" y="25"/>
                </a:moveTo>
                <a:cubicBezTo>
                  <a:pt x="118673" y="1613"/>
                  <a:pt x="45119" y="77283"/>
                  <a:pt x="25540" y="114325"/>
                </a:cubicBezTo>
                <a:cubicBezTo>
                  <a:pt x="5961" y="151367"/>
                  <a:pt x="1198" y="223863"/>
                  <a:pt x="140" y="222275"/>
                </a:cubicBezTo>
                <a:cubicBezTo>
                  <a:pt x="-918" y="220687"/>
                  <a:pt x="3844" y="137608"/>
                  <a:pt x="19190" y="104800"/>
                </a:cubicBezTo>
                <a:cubicBezTo>
                  <a:pt x="34536" y="71992"/>
                  <a:pt x="116557" y="-1563"/>
                  <a:pt x="117615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 1836">
            <a:extLst>
              <a:ext uri="{FF2B5EF4-FFF2-40B4-BE49-F238E27FC236}">
                <a16:creationId xmlns:a16="http://schemas.microsoft.com/office/drawing/2014/main" id="{48CAD7E8-52BD-8E9E-8A1F-015C022BE057}"/>
              </a:ext>
            </a:extLst>
          </p:cNvPr>
          <p:cNvSpPr/>
          <p:nvPr/>
        </p:nvSpPr>
        <p:spPr>
          <a:xfrm>
            <a:off x="3505053" y="2725645"/>
            <a:ext cx="327880" cy="144938"/>
          </a:xfrm>
          <a:custGeom>
            <a:avLst/>
            <a:gdLst>
              <a:gd name="connsiteX0" fmla="*/ 147 w 327880"/>
              <a:gd name="connsiteY0" fmla="*/ 65180 h 144938"/>
              <a:gd name="connsiteX1" fmla="*/ 98572 w 327880"/>
              <a:gd name="connsiteY1" fmla="*/ 1680 h 144938"/>
              <a:gd name="connsiteX2" fmla="*/ 92222 w 327880"/>
              <a:gd name="connsiteY2" fmla="*/ 20730 h 144938"/>
              <a:gd name="connsiteX3" fmla="*/ 162072 w 327880"/>
              <a:gd name="connsiteY3" fmla="*/ 46130 h 144938"/>
              <a:gd name="connsiteX4" fmla="*/ 327172 w 327880"/>
              <a:gd name="connsiteY4" fmla="*/ 144555 h 144938"/>
              <a:gd name="connsiteX5" fmla="*/ 216047 w 327880"/>
              <a:gd name="connsiteY5" fmla="*/ 77880 h 144938"/>
              <a:gd name="connsiteX6" fmla="*/ 79522 w 327880"/>
              <a:gd name="connsiteY6" fmla="*/ 17555 h 144938"/>
              <a:gd name="connsiteX7" fmla="*/ 147 w 327880"/>
              <a:gd name="connsiteY7" fmla="*/ 65180 h 14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0" h="144938">
                <a:moveTo>
                  <a:pt x="147" y="65180"/>
                </a:moveTo>
                <a:cubicBezTo>
                  <a:pt x="3322" y="62534"/>
                  <a:pt x="98572" y="1680"/>
                  <a:pt x="98572" y="1680"/>
                </a:cubicBezTo>
                <a:cubicBezTo>
                  <a:pt x="113918" y="-5728"/>
                  <a:pt x="81639" y="13322"/>
                  <a:pt x="92222" y="20730"/>
                </a:cubicBezTo>
                <a:cubicBezTo>
                  <a:pt x="102805" y="28138"/>
                  <a:pt x="122914" y="25493"/>
                  <a:pt x="162072" y="46130"/>
                </a:cubicBezTo>
                <a:cubicBezTo>
                  <a:pt x="201230" y="66767"/>
                  <a:pt x="318176" y="139263"/>
                  <a:pt x="327172" y="144555"/>
                </a:cubicBezTo>
                <a:cubicBezTo>
                  <a:pt x="336168" y="149847"/>
                  <a:pt x="257322" y="99047"/>
                  <a:pt x="216047" y="77880"/>
                </a:cubicBezTo>
                <a:cubicBezTo>
                  <a:pt x="174772" y="56713"/>
                  <a:pt x="113389" y="21259"/>
                  <a:pt x="79522" y="17555"/>
                </a:cubicBezTo>
                <a:cubicBezTo>
                  <a:pt x="45655" y="13851"/>
                  <a:pt x="-3028" y="67826"/>
                  <a:pt x="147" y="651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 1837">
            <a:extLst>
              <a:ext uri="{FF2B5EF4-FFF2-40B4-BE49-F238E27FC236}">
                <a16:creationId xmlns:a16="http://schemas.microsoft.com/office/drawing/2014/main" id="{73A14806-B84B-2E7E-7275-5251F594A300}"/>
              </a:ext>
            </a:extLst>
          </p:cNvPr>
          <p:cNvSpPr/>
          <p:nvPr/>
        </p:nvSpPr>
        <p:spPr>
          <a:xfrm>
            <a:off x="3607911" y="2801541"/>
            <a:ext cx="222788" cy="141885"/>
          </a:xfrm>
          <a:custGeom>
            <a:avLst/>
            <a:gdLst>
              <a:gd name="connsiteX0" fmla="*/ 2064 w 222788"/>
              <a:gd name="connsiteY0" fmla="*/ 1984 h 141885"/>
              <a:gd name="connsiteX1" fmla="*/ 192564 w 222788"/>
              <a:gd name="connsiteY1" fmla="*/ 97234 h 141885"/>
              <a:gd name="connsiteX2" fmla="*/ 189389 w 222788"/>
              <a:gd name="connsiteY2" fmla="*/ 141684 h 141885"/>
              <a:gd name="connsiteX3" fmla="*/ 221139 w 222788"/>
              <a:gd name="connsiteY3" fmla="*/ 81359 h 141885"/>
              <a:gd name="connsiteX4" fmla="*/ 205264 w 222788"/>
              <a:gd name="connsiteY4" fmla="*/ 87709 h 141885"/>
              <a:gd name="connsiteX5" fmla="*/ 97314 w 222788"/>
              <a:gd name="connsiteY5" fmla="*/ 36909 h 141885"/>
              <a:gd name="connsiteX6" fmla="*/ 2064 w 222788"/>
              <a:gd name="connsiteY6" fmla="*/ 1984 h 1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88" h="141885">
                <a:moveTo>
                  <a:pt x="2064" y="1984"/>
                </a:moveTo>
                <a:cubicBezTo>
                  <a:pt x="17939" y="12038"/>
                  <a:pt x="161343" y="73951"/>
                  <a:pt x="192564" y="97234"/>
                </a:cubicBezTo>
                <a:cubicBezTo>
                  <a:pt x="223785" y="120517"/>
                  <a:pt x="184627" y="144330"/>
                  <a:pt x="189389" y="141684"/>
                </a:cubicBezTo>
                <a:cubicBezTo>
                  <a:pt x="194151" y="139038"/>
                  <a:pt x="221139" y="81359"/>
                  <a:pt x="221139" y="81359"/>
                </a:cubicBezTo>
                <a:cubicBezTo>
                  <a:pt x="223785" y="72363"/>
                  <a:pt x="225901" y="95117"/>
                  <a:pt x="205264" y="87709"/>
                </a:cubicBezTo>
                <a:cubicBezTo>
                  <a:pt x="184627" y="80301"/>
                  <a:pt x="128535" y="51197"/>
                  <a:pt x="97314" y="36909"/>
                </a:cubicBezTo>
                <a:cubicBezTo>
                  <a:pt x="66093" y="22622"/>
                  <a:pt x="-13811" y="-8070"/>
                  <a:pt x="2064" y="19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 1838">
            <a:extLst>
              <a:ext uri="{FF2B5EF4-FFF2-40B4-BE49-F238E27FC236}">
                <a16:creationId xmlns:a16="http://schemas.microsoft.com/office/drawing/2014/main" id="{A4044BB8-9D1D-C867-C17F-4EB0FD54A7C4}"/>
              </a:ext>
            </a:extLst>
          </p:cNvPr>
          <p:cNvSpPr/>
          <p:nvPr/>
        </p:nvSpPr>
        <p:spPr>
          <a:xfrm>
            <a:off x="3593544" y="2821889"/>
            <a:ext cx="76784" cy="83788"/>
          </a:xfrm>
          <a:custGeom>
            <a:avLst/>
            <a:gdLst>
              <a:gd name="connsiteX0" fmla="*/ 556 w 76784"/>
              <a:gd name="connsiteY0" fmla="*/ 686 h 83788"/>
              <a:gd name="connsiteX1" fmla="*/ 73581 w 76784"/>
              <a:gd name="connsiteY1" fmla="*/ 83236 h 83788"/>
              <a:gd name="connsiteX2" fmla="*/ 48181 w 76784"/>
              <a:gd name="connsiteY2" fmla="*/ 35611 h 83788"/>
              <a:gd name="connsiteX3" fmla="*/ 76756 w 76784"/>
              <a:gd name="connsiteY3" fmla="*/ 13386 h 83788"/>
              <a:gd name="connsiteX4" fmla="*/ 41831 w 76784"/>
              <a:gd name="connsiteY4" fmla="*/ 41961 h 83788"/>
              <a:gd name="connsiteX5" fmla="*/ 556 w 76784"/>
              <a:gd name="connsiteY5" fmla="*/ 686 h 8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84" h="83788">
                <a:moveTo>
                  <a:pt x="556" y="686"/>
                </a:moveTo>
                <a:cubicBezTo>
                  <a:pt x="5848" y="7565"/>
                  <a:pt x="65644" y="77415"/>
                  <a:pt x="73581" y="83236"/>
                </a:cubicBezTo>
                <a:cubicBezTo>
                  <a:pt x="81518" y="89057"/>
                  <a:pt x="47652" y="47253"/>
                  <a:pt x="48181" y="35611"/>
                </a:cubicBezTo>
                <a:cubicBezTo>
                  <a:pt x="48710" y="23969"/>
                  <a:pt x="77814" y="12328"/>
                  <a:pt x="76756" y="13386"/>
                </a:cubicBezTo>
                <a:cubicBezTo>
                  <a:pt x="75698" y="14444"/>
                  <a:pt x="54531" y="43019"/>
                  <a:pt x="41831" y="41961"/>
                </a:cubicBezTo>
                <a:cubicBezTo>
                  <a:pt x="29131" y="40903"/>
                  <a:pt x="-4736" y="-6193"/>
                  <a:pt x="556" y="6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 1839">
            <a:extLst>
              <a:ext uri="{FF2B5EF4-FFF2-40B4-BE49-F238E27FC236}">
                <a16:creationId xmlns:a16="http://schemas.microsoft.com/office/drawing/2014/main" id="{32E184E0-6043-C289-5774-1EDCED2DAB0E}"/>
              </a:ext>
            </a:extLst>
          </p:cNvPr>
          <p:cNvSpPr/>
          <p:nvPr/>
        </p:nvSpPr>
        <p:spPr>
          <a:xfrm>
            <a:off x="3387724" y="2540000"/>
            <a:ext cx="150395" cy="102325"/>
          </a:xfrm>
          <a:custGeom>
            <a:avLst/>
            <a:gdLst>
              <a:gd name="connsiteX0" fmla="*/ 1 w 150395"/>
              <a:gd name="connsiteY0" fmla="*/ 47625 h 102325"/>
              <a:gd name="connsiteX1" fmla="*/ 146051 w 150395"/>
              <a:gd name="connsiteY1" fmla="*/ 88900 h 102325"/>
              <a:gd name="connsiteX2" fmla="*/ 107951 w 150395"/>
              <a:gd name="connsiteY2" fmla="*/ 50800 h 102325"/>
              <a:gd name="connsiteX3" fmla="*/ 66676 w 150395"/>
              <a:gd name="connsiteY3" fmla="*/ 0 h 102325"/>
              <a:gd name="connsiteX4" fmla="*/ 149226 w 150395"/>
              <a:gd name="connsiteY4" fmla="*/ 101600 h 102325"/>
              <a:gd name="connsiteX5" fmla="*/ 1 w 150395"/>
              <a:gd name="connsiteY5" fmla="*/ 47625 h 10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395" h="102325">
                <a:moveTo>
                  <a:pt x="1" y="47625"/>
                </a:moveTo>
                <a:cubicBezTo>
                  <a:pt x="-528" y="45508"/>
                  <a:pt x="128059" y="88371"/>
                  <a:pt x="146051" y="88900"/>
                </a:cubicBezTo>
                <a:cubicBezTo>
                  <a:pt x="164043" y="89429"/>
                  <a:pt x="121180" y="65617"/>
                  <a:pt x="107951" y="50800"/>
                </a:cubicBezTo>
                <a:cubicBezTo>
                  <a:pt x="94722" y="35983"/>
                  <a:pt x="66676" y="0"/>
                  <a:pt x="66676" y="0"/>
                </a:cubicBezTo>
                <a:cubicBezTo>
                  <a:pt x="73555" y="8467"/>
                  <a:pt x="155047" y="93663"/>
                  <a:pt x="149226" y="101600"/>
                </a:cubicBezTo>
                <a:cubicBezTo>
                  <a:pt x="143405" y="109537"/>
                  <a:pt x="530" y="49742"/>
                  <a:pt x="1" y="476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 1840">
            <a:extLst>
              <a:ext uri="{FF2B5EF4-FFF2-40B4-BE49-F238E27FC236}">
                <a16:creationId xmlns:a16="http://schemas.microsoft.com/office/drawing/2014/main" id="{966AA7BC-11DB-F14D-DA80-C429A81C99A2}"/>
              </a:ext>
            </a:extLst>
          </p:cNvPr>
          <p:cNvSpPr/>
          <p:nvPr/>
        </p:nvSpPr>
        <p:spPr>
          <a:xfrm>
            <a:off x="3475681" y="2564606"/>
            <a:ext cx="281287" cy="254802"/>
          </a:xfrm>
          <a:custGeom>
            <a:avLst/>
            <a:gdLst>
              <a:gd name="connsiteX0" fmla="*/ 944 w 281287"/>
              <a:gd name="connsiteY0" fmla="*/ 794 h 254802"/>
              <a:gd name="connsiteX1" fmla="*/ 264469 w 281287"/>
              <a:gd name="connsiteY1" fmla="*/ 165894 h 254802"/>
              <a:gd name="connsiteX2" fmla="*/ 254944 w 281287"/>
              <a:gd name="connsiteY2" fmla="*/ 137319 h 254802"/>
              <a:gd name="connsiteX3" fmla="*/ 258119 w 281287"/>
              <a:gd name="connsiteY3" fmla="*/ 254794 h 254802"/>
              <a:gd name="connsiteX4" fmla="*/ 261294 w 281287"/>
              <a:gd name="connsiteY4" fmla="*/ 130969 h 254802"/>
              <a:gd name="connsiteX5" fmla="*/ 245419 w 281287"/>
              <a:gd name="connsiteY5" fmla="*/ 150019 h 254802"/>
              <a:gd name="connsiteX6" fmla="*/ 181919 w 281287"/>
              <a:gd name="connsiteY6" fmla="*/ 92869 h 254802"/>
              <a:gd name="connsiteX7" fmla="*/ 175569 w 281287"/>
              <a:gd name="connsiteY7" fmla="*/ 102394 h 254802"/>
              <a:gd name="connsiteX8" fmla="*/ 944 w 281287"/>
              <a:gd name="connsiteY8" fmla="*/ 794 h 2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87" h="254802">
                <a:moveTo>
                  <a:pt x="944" y="794"/>
                </a:moveTo>
                <a:cubicBezTo>
                  <a:pt x="15761" y="11377"/>
                  <a:pt x="222136" y="143140"/>
                  <a:pt x="264469" y="165894"/>
                </a:cubicBezTo>
                <a:cubicBezTo>
                  <a:pt x="306802" y="188648"/>
                  <a:pt x="256002" y="122502"/>
                  <a:pt x="254944" y="137319"/>
                </a:cubicBezTo>
                <a:cubicBezTo>
                  <a:pt x="253886" y="152136"/>
                  <a:pt x="257061" y="255852"/>
                  <a:pt x="258119" y="254794"/>
                </a:cubicBezTo>
                <a:cubicBezTo>
                  <a:pt x="259177" y="253736"/>
                  <a:pt x="261294" y="130969"/>
                  <a:pt x="261294" y="130969"/>
                </a:cubicBezTo>
                <a:cubicBezTo>
                  <a:pt x="259177" y="113507"/>
                  <a:pt x="258648" y="156369"/>
                  <a:pt x="245419" y="150019"/>
                </a:cubicBezTo>
                <a:cubicBezTo>
                  <a:pt x="232190" y="143669"/>
                  <a:pt x="181919" y="92869"/>
                  <a:pt x="181919" y="92869"/>
                </a:cubicBezTo>
                <a:cubicBezTo>
                  <a:pt x="170277" y="84932"/>
                  <a:pt x="200969" y="116152"/>
                  <a:pt x="175569" y="102394"/>
                </a:cubicBezTo>
                <a:cubicBezTo>
                  <a:pt x="150169" y="88636"/>
                  <a:pt x="-13873" y="-9789"/>
                  <a:pt x="944" y="7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 1841">
            <a:extLst>
              <a:ext uri="{FF2B5EF4-FFF2-40B4-BE49-F238E27FC236}">
                <a16:creationId xmlns:a16="http://schemas.microsoft.com/office/drawing/2014/main" id="{7C086CC8-7D4D-1A0D-083C-A658DA6F9324}"/>
              </a:ext>
            </a:extLst>
          </p:cNvPr>
          <p:cNvSpPr/>
          <p:nvPr/>
        </p:nvSpPr>
        <p:spPr>
          <a:xfrm>
            <a:off x="3371831" y="2495931"/>
            <a:ext cx="350588" cy="190129"/>
          </a:xfrm>
          <a:custGeom>
            <a:avLst/>
            <a:gdLst>
              <a:gd name="connsiteX0" fmla="*/ 19 w 350588"/>
              <a:gd name="connsiteY0" fmla="*/ 18669 h 190129"/>
              <a:gd name="connsiteX1" fmla="*/ 28594 w 350588"/>
              <a:gd name="connsiteY1" fmla="*/ 66294 h 190129"/>
              <a:gd name="connsiteX2" fmla="*/ 88919 w 350588"/>
              <a:gd name="connsiteY2" fmla="*/ 2794 h 190129"/>
              <a:gd name="connsiteX3" fmla="*/ 206394 w 350588"/>
              <a:gd name="connsiteY3" fmla="*/ 44069 h 190129"/>
              <a:gd name="connsiteX4" fmla="*/ 330219 w 350588"/>
              <a:gd name="connsiteY4" fmla="*/ 139319 h 190129"/>
              <a:gd name="connsiteX5" fmla="*/ 349269 w 350588"/>
              <a:gd name="connsiteY5" fmla="*/ 190119 h 190129"/>
              <a:gd name="connsiteX6" fmla="*/ 317519 w 350588"/>
              <a:gd name="connsiteY6" fmla="*/ 142494 h 190129"/>
              <a:gd name="connsiteX7" fmla="*/ 139719 w 350588"/>
              <a:gd name="connsiteY7" fmla="*/ 18669 h 190129"/>
              <a:gd name="connsiteX8" fmla="*/ 88919 w 350588"/>
              <a:gd name="connsiteY8" fmla="*/ 5969 h 190129"/>
              <a:gd name="connsiteX9" fmla="*/ 25419 w 350588"/>
              <a:gd name="connsiteY9" fmla="*/ 72644 h 190129"/>
              <a:gd name="connsiteX10" fmla="*/ 19 w 350588"/>
              <a:gd name="connsiteY10" fmla="*/ 18669 h 19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88" h="190129">
                <a:moveTo>
                  <a:pt x="19" y="18669"/>
                </a:moveTo>
                <a:cubicBezTo>
                  <a:pt x="548" y="17611"/>
                  <a:pt x="13777" y="68940"/>
                  <a:pt x="28594" y="66294"/>
                </a:cubicBezTo>
                <a:cubicBezTo>
                  <a:pt x="43411" y="63648"/>
                  <a:pt x="59286" y="6498"/>
                  <a:pt x="88919" y="2794"/>
                </a:cubicBezTo>
                <a:cubicBezTo>
                  <a:pt x="118552" y="-910"/>
                  <a:pt x="166177" y="21315"/>
                  <a:pt x="206394" y="44069"/>
                </a:cubicBezTo>
                <a:cubicBezTo>
                  <a:pt x="246611" y="66823"/>
                  <a:pt x="306407" y="114977"/>
                  <a:pt x="330219" y="139319"/>
                </a:cubicBezTo>
                <a:cubicBezTo>
                  <a:pt x="354032" y="163661"/>
                  <a:pt x="351386" y="189590"/>
                  <a:pt x="349269" y="190119"/>
                </a:cubicBezTo>
                <a:cubicBezTo>
                  <a:pt x="347152" y="190648"/>
                  <a:pt x="352444" y="171069"/>
                  <a:pt x="317519" y="142494"/>
                </a:cubicBezTo>
                <a:cubicBezTo>
                  <a:pt x="282594" y="113919"/>
                  <a:pt x="177819" y="41423"/>
                  <a:pt x="139719" y="18669"/>
                </a:cubicBezTo>
                <a:cubicBezTo>
                  <a:pt x="101619" y="-4085"/>
                  <a:pt x="107969" y="-3027"/>
                  <a:pt x="88919" y="5969"/>
                </a:cubicBezTo>
                <a:cubicBezTo>
                  <a:pt x="69869" y="14965"/>
                  <a:pt x="41294" y="67352"/>
                  <a:pt x="25419" y="72644"/>
                </a:cubicBezTo>
                <a:cubicBezTo>
                  <a:pt x="9544" y="77936"/>
                  <a:pt x="-510" y="19727"/>
                  <a:pt x="19" y="186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 1842">
            <a:extLst>
              <a:ext uri="{FF2B5EF4-FFF2-40B4-BE49-F238E27FC236}">
                <a16:creationId xmlns:a16="http://schemas.microsoft.com/office/drawing/2014/main" id="{91F5B1EB-1A4B-07E1-0FE4-221B61862998}"/>
              </a:ext>
            </a:extLst>
          </p:cNvPr>
          <p:cNvSpPr/>
          <p:nvPr/>
        </p:nvSpPr>
        <p:spPr>
          <a:xfrm>
            <a:off x="3403571" y="2522689"/>
            <a:ext cx="292220" cy="128510"/>
          </a:xfrm>
          <a:custGeom>
            <a:avLst/>
            <a:gdLst>
              <a:gd name="connsiteX0" fmla="*/ 29 w 292220"/>
              <a:gd name="connsiteY0" fmla="*/ 58586 h 128510"/>
              <a:gd name="connsiteX1" fmla="*/ 82579 w 292220"/>
              <a:gd name="connsiteY1" fmla="*/ 1436 h 128510"/>
              <a:gd name="connsiteX2" fmla="*/ 130204 w 292220"/>
              <a:gd name="connsiteY2" fmla="*/ 26836 h 128510"/>
              <a:gd name="connsiteX3" fmla="*/ 292129 w 292220"/>
              <a:gd name="connsiteY3" fmla="*/ 128436 h 128510"/>
              <a:gd name="connsiteX4" fmla="*/ 152429 w 292220"/>
              <a:gd name="connsiteY4" fmla="*/ 42711 h 128510"/>
              <a:gd name="connsiteX5" fmla="*/ 92104 w 292220"/>
              <a:gd name="connsiteY5" fmla="*/ 10961 h 128510"/>
              <a:gd name="connsiteX6" fmla="*/ 29 w 292220"/>
              <a:gd name="connsiteY6" fmla="*/ 58586 h 12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220" h="128510">
                <a:moveTo>
                  <a:pt x="29" y="58586"/>
                </a:moveTo>
                <a:cubicBezTo>
                  <a:pt x="-1558" y="56999"/>
                  <a:pt x="60883" y="6728"/>
                  <a:pt x="82579" y="1436"/>
                </a:cubicBezTo>
                <a:cubicBezTo>
                  <a:pt x="104275" y="-3856"/>
                  <a:pt x="95279" y="5669"/>
                  <a:pt x="130204" y="26836"/>
                </a:cubicBezTo>
                <a:cubicBezTo>
                  <a:pt x="165129" y="48003"/>
                  <a:pt x="288425" y="125790"/>
                  <a:pt x="292129" y="128436"/>
                </a:cubicBezTo>
                <a:cubicBezTo>
                  <a:pt x="295833" y="131082"/>
                  <a:pt x="185767" y="62290"/>
                  <a:pt x="152429" y="42711"/>
                </a:cubicBezTo>
                <a:cubicBezTo>
                  <a:pt x="119092" y="23132"/>
                  <a:pt x="116975" y="14136"/>
                  <a:pt x="92104" y="10961"/>
                </a:cubicBezTo>
                <a:cubicBezTo>
                  <a:pt x="67233" y="7786"/>
                  <a:pt x="1616" y="60173"/>
                  <a:pt x="29" y="585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 1843">
            <a:extLst>
              <a:ext uri="{FF2B5EF4-FFF2-40B4-BE49-F238E27FC236}">
                <a16:creationId xmlns:a16="http://schemas.microsoft.com/office/drawing/2014/main" id="{FFBEDEEB-C0EC-0D97-E784-286C1F6EB1E1}"/>
              </a:ext>
            </a:extLst>
          </p:cNvPr>
          <p:cNvSpPr/>
          <p:nvPr/>
        </p:nvSpPr>
        <p:spPr>
          <a:xfrm>
            <a:off x="3387725" y="2206504"/>
            <a:ext cx="66675" cy="292319"/>
          </a:xfrm>
          <a:custGeom>
            <a:avLst/>
            <a:gdLst>
              <a:gd name="connsiteX0" fmla="*/ 0 w 66675"/>
              <a:gd name="connsiteY0" fmla="*/ 121 h 292319"/>
              <a:gd name="connsiteX1" fmla="*/ 34925 w 66675"/>
              <a:gd name="connsiteY1" fmla="*/ 127121 h 292319"/>
              <a:gd name="connsiteX2" fmla="*/ 66675 w 66675"/>
              <a:gd name="connsiteY2" fmla="*/ 292221 h 292319"/>
              <a:gd name="connsiteX3" fmla="*/ 34925 w 66675"/>
              <a:gd name="connsiteY3" fmla="*/ 149346 h 292319"/>
              <a:gd name="connsiteX4" fmla="*/ 0 w 66675"/>
              <a:gd name="connsiteY4" fmla="*/ 121 h 29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292319">
                <a:moveTo>
                  <a:pt x="0" y="121"/>
                </a:moveTo>
                <a:cubicBezTo>
                  <a:pt x="0" y="-3583"/>
                  <a:pt x="23813" y="78438"/>
                  <a:pt x="34925" y="127121"/>
                </a:cubicBezTo>
                <a:cubicBezTo>
                  <a:pt x="46037" y="175804"/>
                  <a:pt x="66675" y="288517"/>
                  <a:pt x="66675" y="292221"/>
                </a:cubicBezTo>
                <a:cubicBezTo>
                  <a:pt x="66675" y="295925"/>
                  <a:pt x="47625" y="194325"/>
                  <a:pt x="34925" y="149346"/>
                </a:cubicBezTo>
                <a:cubicBezTo>
                  <a:pt x="22225" y="104367"/>
                  <a:pt x="0" y="3825"/>
                  <a:pt x="0" y="1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 1844">
            <a:extLst>
              <a:ext uri="{FF2B5EF4-FFF2-40B4-BE49-F238E27FC236}">
                <a16:creationId xmlns:a16="http://schemas.microsoft.com/office/drawing/2014/main" id="{88937876-A595-0031-DA7B-80A6CEB859F2}"/>
              </a:ext>
            </a:extLst>
          </p:cNvPr>
          <p:cNvSpPr/>
          <p:nvPr/>
        </p:nvSpPr>
        <p:spPr>
          <a:xfrm>
            <a:off x="3394075" y="2177823"/>
            <a:ext cx="73025" cy="318580"/>
          </a:xfrm>
          <a:custGeom>
            <a:avLst/>
            <a:gdLst>
              <a:gd name="connsiteX0" fmla="*/ 0 w 73025"/>
              <a:gd name="connsiteY0" fmla="*/ 227 h 318580"/>
              <a:gd name="connsiteX1" fmla="*/ 57150 w 73025"/>
              <a:gd name="connsiteY1" fmla="*/ 197077 h 318580"/>
              <a:gd name="connsiteX2" fmla="*/ 73025 w 73025"/>
              <a:gd name="connsiteY2" fmla="*/ 317727 h 318580"/>
              <a:gd name="connsiteX3" fmla="*/ 57150 w 73025"/>
              <a:gd name="connsiteY3" fmla="*/ 238352 h 318580"/>
              <a:gd name="connsiteX4" fmla="*/ 0 w 73025"/>
              <a:gd name="connsiteY4" fmla="*/ 227 h 31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25" h="318580">
                <a:moveTo>
                  <a:pt x="0" y="227"/>
                </a:moveTo>
                <a:cubicBezTo>
                  <a:pt x="0" y="-6652"/>
                  <a:pt x="44979" y="144160"/>
                  <a:pt x="57150" y="197077"/>
                </a:cubicBezTo>
                <a:cubicBezTo>
                  <a:pt x="69321" y="249994"/>
                  <a:pt x="73025" y="310848"/>
                  <a:pt x="73025" y="317727"/>
                </a:cubicBezTo>
                <a:cubicBezTo>
                  <a:pt x="73025" y="324606"/>
                  <a:pt x="68263" y="289152"/>
                  <a:pt x="57150" y="238352"/>
                </a:cubicBezTo>
                <a:cubicBezTo>
                  <a:pt x="46038" y="187552"/>
                  <a:pt x="0" y="7106"/>
                  <a:pt x="0" y="2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 1846">
            <a:extLst>
              <a:ext uri="{FF2B5EF4-FFF2-40B4-BE49-F238E27FC236}">
                <a16:creationId xmlns:a16="http://schemas.microsoft.com/office/drawing/2014/main" id="{1F51B23F-CC57-F376-5256-65E7722C3C19}"/>
              </a:ext>
            </a:extLst>
          </p:cNvPr>
          <p:cNvSpPr/>
          <p:nvPr/>
        </p:nvSpPr>
        <p:spPr>
          <a:xfrm>
            <a:off x="3377704" y="2199190"/>
            <a:ext cx="289424" cy="401410"/>
          </a:xfrm>
          <a:custGeom>
            <a:avLst/>
            <a:gdLst>
              <a:gd name="connsiteX0" fmla="*/ 496 w 289424"/>
              <a:gd name="connsiteY0" fmla="*/ 1085 h 401410"/>
              <a:gd name="connsiteX1" fmla="*/ 130671 w 289424"/>
              <a:gd name="connsiteY1" fmla="*/ 74110 h 401410"/>
              <a:gd name="connsiteX2" fmla="*/ 219571 w 289424"/>
              <a:gd name="connsiteY2" fmla="*/ 163010 h 401410"/>
              <a:gd name="connsiteX3" fmla="*/ 210046 w 289424"/>
              <a:gd name="connsiteY3" fmla="*/ 147135 h 401410"/>
              <a:gd name="connsiteX4" fmla="*/ 289421 w 289424"/>
              <a:gd name="connsiteY4" fmla="*/ 401135 h 401410"/>
              <a:gd name="connsiteX5" fmla="*/ 213221 w 289424"/>
              <a:gd name="connsiteY5" fmla="*/ 194760 h 401410"/>
              <a:gd name="connsiteX6" fmla="*/ 200521 w 289424"/>
              <a:gd name="connsiteY6" fmla="*/ 109035 h 401410"/>
              <a:gd name="connsiteX7" fmla="*/ 200521 w 289424"/>
              <a:gd name="connsiteY7" fmla="*/ 156660 h 401410"/>
              <a:gd name="connsiteX8" fmla="*/ 181471 w 289424"/>
              <a:gd name="connsiteY8" fmla="*/ 131260 h 401410"/>
              <a:gd name="connsiteX9" fmla="*/ 496 w 289424"/>
              <a:gd name="connsiteY9" fmla="*/ 1085 h 40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424" h="401410">
                <a:moveTo>
                  <a:pt x="496" y="1085"/>
                </a:moveTo>
                <a:cubicBezTo>
                  <a:pt x="-7971" y="-8440"/>
                  <a:pt x="94158" y="47122"/>
                  <a:pt x="130671" y="74110"/>
                </a:cubicBezTo>
                <a:cubicBezTo>
                  <a:pt x="167184" y="101098"/>
                  <a:pt x="206342" y="150839"/>
                  <a:pt x="219571" y="163010"/>
                </a:cubicBezTo>
                <a:cubicBezTo>
                  <a:pt x="232800" y="175181"/>
                  <a:pt x="198404" y="107448"/>
                  <a:pt x="210046" y="147135"/>
                </a:cubicBezTo>
                <a:cubicBezTo>
                  <a:pt x="221688" y="186823"/>
                  <a:pt x="288892" y="393198"/>
                  <a:pt x="289421" y="401135"/>
                </a:cubicBezTo>
                <a:cubicBezTo>
                  <a:pt x="289950" y="409073"/>
                  <a:pt x="228038" y="243443"/>
                  <a:pt x="213221" y="194760"/>
                </a:cubicBezTo>
                <a:cubicBezTo>
                  <a:pt x="198404" y="146077"/>
                  <a:pt x="202638" y="115385"/>
                  <a:pt x="200521" y="109035"/>
                </a:cubicBezTo>
                <a:cubicBezTo>
                  <a:pt x="198404" y="102685"/>
                  <a:pt x="203696" y="152956"/>
                  <a:pt x="200521" y="156660"/>
                </a:cubicBezTo>
                <a:cubicBezTo>
                  <a:pt x="197346" y="160364"/>
                  <a:pt x="208988" y="153485"/>
                  <a:pt x="181471" y="131260"/>
                </a:cubicBezTo>
                <a:cubicBezTo>
                  <a:pt x="153954" y="109035"/>
                  <a:pt x="8963" y="10610"/>
                  <a:pt x="496" y="10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 1847">
            <a:extLst>
              <a:ext uri="{FF2B5EF4-FFF2-40B4-BE49-F238E27FC236}">
                <a16:creationId xmlns:a16="http://schemas.microsoft.com/office/drawing/2014/main" id="{1936834E-D797-A0D6-9208-3E67645A8178}"/>
              </a:ext>
            </a:extLst>
          </p:cNvPr>
          <p:cNvSpPr/>
          <p:nvPr/>
        </p:nvSpPr>
        <p:spPr>
          <a:xfrm>
            <a:off x="3457575" y="2289121"/>
            <a:ext cx="49066" cy="190086"/>
          </a:xfrm>
          <a:custGeom>
            <a:avLst/>
            <a:gdLst>
              <a:gd name="connsiteX0" fmla="*/ 0 w 49066"/>
              <a:gd name="connsiteY0" fmla="*/ 54 h 190086"/>
              <a:gd name="connsiteX1" fmla="*/ 44450 w 49066"/>
              <a:gd name="connsiteY1" fmla="*/ 177854 h 190086"/>
              <a:gd name="connsiteX2" fmla="*/ 44450 w 49066"/>
              <a:gd name="connsiteY2" fmla="*/ 158804 h 190086"/>
              <a:gd name="connsiteX3" fmla="*/ 0 w 49066"/>
              <a:gd name="connsiteY3" fmla="*/ 54 h 19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66" h="190086">
                <a:moveTo>
                  <a:pt x="0" y="54"/>
                </a:moveTo>
                <a:cubicBezTo>
                  <a:pt x="0" y="3229"/>
                  <a:pt x="44450" y="177854"/>
                  <a:pt x="44450" y="177854"/>
                </a:cubicBezTo>
                <a:cubicBezTo>
                  <a:pt x="51858" y="204312"/>
                  <a:pt x="49212" y="183146"/>
                  <a:pt x="44450" y="158804"/>
                </a:cubicBezTo>
                <a:cubicBezTo>
                  <a:pt x="39688" y="134462"/>
                  <a:pt x="0" y="-3121"/>
                  <a:pt x="0" y="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9" name="フリーフォーム 1848">
            <a:extLst>
              <a:ext uri="{FF2B5EF4-FFF2-40B4-BE49-F238E27FC236}">
                <a16:creationId xmlns:a16="http://schemas.microsoft.com/office/drawing/2014/main" id="{A83D2E5B-6FDE-96A3-7564-676627594671}"/>
              </a:ext>
            </a:extLst>
          </p:cNvPr>
          <p:cNvSpPr/>
          <p:nvPr/>
        </p:nvSpPr>
        <p:spPr>
          <a:xfrm>
            <a:off x="3574862" y="2361878"/>
            <a:ext cx="45542" cy="167814"/>
          </a:xfrm>
          <a:custGeom>
            <a:avLst/>
            <a:gdLst>
              <a:gd name="connsiteX0" fmla="*/ 188 w 45542"/>
              <a:gd name="connsiteY0" fmla="*/ 322 h 167814"/>
              <a:gd name="connsiteX1" fmla="*/ 44638 w 45542"/>
              <a:gd name="connsiteY1" fmla="*/ 162247 h 167814"/>
              <a:gd name="connsiteX2" fmla="*/ 28763 w 45542"/>
              <a:gd name="connsiteY2" fmla="*/ 120972 h 167814"/>
              <a:gd name="connsiteX3" fmla="*/ 188 w 45542"/>
              <a:gd name="connsiteY3" fmla="*/ 322 h 16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2" h="167814">
                <a:moveTo>
                  <a:pt x="188" y="322"/>
                </a:moveTo>
                <a:cubicBezTo>
                  <a:pt x="2834" y="7201"/>
                  <a:pt x="39876" y="142139"/>
                  <a:pt x="44638" y="162247"/>
                </a:cubicBezTo>
                <a:cubicBezTo>
                  <a:pt x="49400" y="182355"/>
                  <a:pt x="34055" y="143197"/>
                  <a:pt x="28763" y="120972"/>
                </a:cubicBezTo>
                <a:cubicBezTo>
                  <a:pt x="23471" y="98747"/>
                  <a:pt x="-2458" y="-6557"/>
                  <a:pt x="188" y="3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 1849">
            <a:extLst>
              <a:ext uri="{FF2B5EF4-FFF2-40B4-BE49-F238E27FC236}">
                <a16:creationId xmlns:a16="http://schemas.microsoft.com/office/drawing/2014/main" id="{C25B9B56-A7FC-497A-7518-995434E64A7E}"/>
              </a:ext>
            </a:extLst>
          </p:cNvPr>
          <p:cNvSpPr/>
          <p:nvPr/>
        </p:nvSpPr>
        <p:spPr>
          <a:xfrm>
            <a:off x="2600435" y="2294332"/>
            <a:ext cx="787527" cy="306065"/>
          </a:xfrm>
          <a:custGeom>
            <a:avLst/>
            <a:gdLst>
              <a:gd name="connsiteX0" fmla="*/ 3065 w 787527"/>
              <a:gd name="connsiteY0" fmla="*/ 1193 h 306065"/>
              <a:gd name="connsiteX1" fmla="*/ 545990 w 787527"/>
              <a:gd name="connsiteY1" fmla="*/ 102793 h 306065"/>
              <a:gd name="connsiteX2" fmla="*/ 536465 w 787527"/>
              <a:gd name="connsiteY2" fmla="*/ 96443 h 306065"/>
              <a:gd name="connsiteX3" fmla="*/ 647590 w 787527"/>
              <a:gd name="connsiteY3" fmla="*/ 166293 h 306065"/>
              <a:gd name="connsiteX4" fmla="*/ 647590 w 787527"/>
              <a:gd name="connsiteY4" fmla="*/ 147243 h 306065"/>
              <a:gd name="connsiteX5" fmla="*/ 787290 w 787527"/>
              <a:gd name="connsiteY5" fmla="*/ 305993 h 306065"/>
              <a:gd name="connsiteX6" fmla="*/ 609490 w 787527"/>
              <a:gd name="connsiteY6" fmla="*/ 125018 h 306065"/>
              <a:gd name="connsiteX7" fmla="*/ 533290 w 787527"/>
              <a:gd name="connsiteY7" fmla="*/ 112318 h 306065"/>
              <a:gd name="connsiteX8" fmla="*/ 333265 w 787527"/>
              <a:gd name="connsiteY8" fmla="*/ 51993 h 306065"/>
              <a:gd name="connsiteX9" fmla="*/ 3065 w 787527"/>
              <a:gd name="connsiteY9" fmla="*/ 1193 h 3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7527" h="306065">
                <a:moveTo>
                  <a:pt x="3065" y="1193"/>
                </a:moveTo>
                <a:cubicBezTo>
                  <a:pt x="38519" y="9660"/>
                  <a:pt x="545990" y="102793"/>
                  <a:pt x="545990" y="102793"/>
                </a:cubicBezTo>
                <a:cubicBezTo>
                  <a:pt x="634890" y="118668"/>
                  <a:pt x="536465" y="96443"/>
                  <a:pt x="536465" y="96443"/>
                </a:cubicBezTo>
                <a:cubicBezTo>
                  <a:pt x="553398" y="107026"/>
                  <a:pt x="629069" y="157826"/>
                  <a:pt x="647590" y="166293"/>
                </a:cubicBezTo>
                <a:cubicBezTo>
                  <a:pt x="666111" y="174760"/>
                  <a:pt x="624307" y="123960"/>
                  <a:pt x="647590" y="147243"/>
                </a:cubicBezTo>
                <a:cubicBezTo>
                  <a:pt x="670873" y="170526"/>
                  <a:pt x="793640" y="309697"/>
                  <a:pt x="787290" y="305993"/>
                </a:cubicBezTo>
                <a:cubicBezTo>
                  <a:pt x="780940" y="302289"/>
                  <a:pt x="651823" y="157297"/>
                  <a:pt x="609490" y="125018"/>
                </a:cubicBezTo>
                <a:cubicBezTo>
                  <a:pt x="567157" y="92739"/>
                  <a:pt x="579328" y="124489"/>
                  <a:pt x="533290" y="112318"/>
                </a:cubicBezTo>
                <a:cubicBezTo>
                  <a:pt x="487252" y="100147"/>
                  <a:pt x="416873" y="72630"/>
                  <a:pt x="333265" y="51993"/>
                </a:cubicBezTo>
                <a:cubicBezTo>
                  <a:pt x="249657" y="31356"/>
                  <a:pt x="-32389" y="-7274"/>
                  <a:pt x="3065" y="11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 1850">
            <a:extLst>
              <a:ext uri="{FF2B5EF4-FFF2-40B4-BE49-F238E27FC236}">
                <a16:creationId xmlns:a16="http://schemas.microsoft.com/office/drawing/2014/main" id="{0EE8892F-9981-CF01-F6C4-5750792B0BF9}"/>
              </a:ext>
            </a:extLst>
          </p:cNvPr>
          <p:cNvSpPr/>
          <p:nvPr/>
        </p:nvSpPr>
        <p:spPr>
          <a:xfrm>
            <a:off x="1654175" y="2277265"/>
            <a:ext cx="776092" cy="157960"/>
          </a:xfrm>
          <a:custGeom>
            <a:avLst/>
            <a:gdLst>
              <a:gd name="connsiteX0" fmla="*/ 0 w 776092"/>
              <a:gd name="connsiteY0" fmla="*/ 157960 h 157960"/>
              <a:gd name="connsiteX1" fmla="*/ 762000 w 776092"/>
              <a:gd name="connsiteY1" fmla="*/ 2385 h 157960"/>
              <a:gd name="connsiteX2" fmla="*/ 514350 w 776092"/>
              <a:gd name="connsiteY2" fmla="*/ 59535 h 157960"/>
              <a:gd name="connsiteX3" fmla="*/ 0 w 776092"/>
              <a:gd name="connsiteY3" fmla="*/ 157960 h 15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092" h="157960">
                <a:moveTo>
                  <a:pt x="0" y="157960"/>
                </a:moveTo>
                <a:lnTo>
                  <a:pt x="762000" y="2385"/>
                </a:lnTo>
                <a:cubicBezTo>
                  <a:pt x="847725" y="-14019"/>
                  <a:pt x="514350" y="59535"/>
                  <a:pt x="514350" y="59535"/>
                </a:cubicBezTo>
                <a:lnTo>
                  <a:pt x="0" y="1579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 1852">
            <a:extLst>
              <a:ext uri="{FF2B5EF4-FFF2-40B4-BE49-F238E27FC236}">
                <a16:creationId xmlns:a16="http://schemas.microsoft.com/office/drawing/2014/main" id="{16EFCD88-346C-0A5C-BD59-B9592BFC443F}"/>
              </a:ext>
            </a:extLst>
          </p:cNvPr>
          <p:cNvSpPr/>
          <p:nvPr/>
        </p:nvSpPr>
        <p:spPr>
          <a:xfrm>
            <a:off x="1651000" y="2267529"/>
            <a:ext cx="1102888" cy="132771"/>
          </a:xfrm>
          <a:custGeom>
            <a:avLst/>
            <a:gdLst>
              <a:gd name="connsiteX0" fmla="*/ 0 w 1102888"/>
              <a:gd name="connsiteY0" fmla="*/ 132771 h 132771"/>
              <a:gd name="connsiteX1" fmla="*/ 663575 w 1102888"/>
              <a:gd name="connsiteY1" fmla="*/ 5771 h 132771"/>
              <a:gd name="connsiteX2" fmla="*/ 609600 w 1102888"/>
              <a:gd name="connsiteY2" fmla="*/ 21646 h 132771"/>
              <a:gd name="connsiteX3" fmla="*/ 806450 w 1102888"/>
              <a:gd name="connsiteY3" fmla="*/ 21646 h 132771"/>
              <a:gd name="connsiteX4" fmla="*/ 1101725 w 1102888"/>
              <a:gd name="connsiteY4" fmla="*/ 56571 h 132771"/>
              <a:gd name="connsiteX5" fmla="*/ 688975 w 1102888"/>
              <a:gd name="connsiteY5" fmla="*/ 21646 h 132771"/>
              <a:gd name="connsiteX6" fmla="*/ 574675 w 1102888"/>
              <a:gd name="connsiteY6" fmla="*/ 34346 h 132771"/>
              <a:gd name="connsiteX7" fmla="*/ 438150 w 1102888"/>
              <a:gd name="connsiteY7" fmla="*/ 59746 h 132771"/>
              <a:gd name="connsiteX8" fmla="*/ 0 w 1102888"/>
              <a:gd name="connsiteY8" fmla="*/ 132771 h 13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888" h="132771">
                <a:moveTo>
                  <a:pt x="0" y="132771"/>
                </a:moveTo>
                <a:lnTo>
                  <a:pt x="663575" y="5771"/>
                </a:lnTo>
                <a:cubicBezTo>
                  <a:pt x="765175" y="-12750"/>
                  <a:pt x="585788" y="19000"/>
                  <a:pt x="609600" y="21646"/>
                </a:cubicBezTo>
                <a:cubicBezTo>
                  <a:pt x="633412" y="24292"/>
                  <a:pt x="724429" y="15825"/>
                  <a:pt x="806450" y="21646"/>
                </a:cubicBezTo>
                <a:cubicBezTo>
                  <a:pt x="888471" y="27467"/>
                  <a:pt x="1121304" y="56571"/>
                  <a:pt x="1101725" y="56571"/>
                </a:cubicBezTo>
                <a:cubicBezTo>
                  <a:pt x="1082146" y="56571"/>
                  <a:pt x="776817" y="25350"/>
                  <a:pt x="688975" y="21646"/>
                </a:cubicBezTo>
                <a:cubicBezTo>
                  <a:pt x="601133" y="17942"/>
                  <a:pt x="616479" y="27996"/>
                  <a:pt x="574675" y="34346"/>
                </a:cubicBezTo>
                <a:cubicBezTo>
                  <a:pt x="532871" y="40696"/>
                  <a:pt x="438150" y="59746"/>
                  <a:pt x="438150" y="59746"/>
                </a:cubicBezTo>
                <a:lnTo>
                  <a:pt x="0" y="13277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 1853">
            <a:extLst>
              <a:ext uri="{FF2B5EF4-FFF2-40B4-BE49-F238E27FC236}">
                <a16:creationId xmlns:a16="http://schemas.microsoft.com/office/drawing/2014/main" id="{43584E1E-733E-1F22-D566-1540A0FA42FB}"/>
              </a:ext>
            </a:extLst>
          </p:cNvPr>
          <p:cNvSpPr/>
          <p:nvPr/>
        </p:nvSpPr>
        <p:spPr>
          <a:xfrm>
            <a:off x="1162855" y="2367382"/>
            <a:ext cx="621501" cy="256492"/>
          </a:xfrm>
          <a:custGeom>
            <a:avLst/>
            <a:gdLst>
              <a:gd name="connsiteX0" fmla="*/ 2370 w 621501"/>
              <a:gd name="connsiteY0" fmla="*/ 255168 h 256492"/>
              <a:gd name="connsiteX1" fmla="*/ 494495 w 621501"/>
              <a:gd name="connsiteY1" fmla="*/ 4343 h 256492"/>
              <a:gd name="connsiteX2" fmla="*/ 329395 w 621501"/>
              <a:gd name="connsiteY2" fmla="*/ 90068 h 256492"/>
              <a:gd name="connsiteX3" fmla="*/ 621495 w 621501"/>
              <a:gd name="connsiteY3" fmla="*/ 10693 h 256492"/>
              <a:gd name="connsiteX4" fmla="*/ 319870 w 621501"/>
              <a:gd name="connsiteY4" fmla="*/ 99593 h 256492"/>
              <a:gd name="connsiteX5" fmla="*/ 2370 w 621501"/>
              <a:gd name="connsiteY5" fmla="*/ 255168 h 2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01" h="256492">
                <a:moveTo>
                  <a:pt x="2370" y="255168"/>
                </a:moveTo>
                <a:cubicBezTo>
                  <a:pt x="31474" y="239293"/>
                  <a:pt x="439991" y="31860"/>
                  <a:pt x="494495" y="4343"/>
                </a:cubicBezTo>
                <a:cubicBezTo>
                  <a:pt x="548999" y="-23174"/>
                  <a:pt x="308228" y="89010"/>
                  <a:pt x="329395" y="90068"/>
                </a:cubicBezTo>
                <a:cubicBezTo>
                  <a:pt x="350562" y="91126"/>
                  <a:pt x="623082" y="9106"/>
                  <a:pt x="621495" y="10693"/>
                </a:cubicBezTo>
                <a:cubicBezTo>
                  <a:pt x="619908" y="12280"/>
                  <a:pt x="419882" y="59376"/>
                  <a:pt x="319870" y="99593"/>
                </a:cubicBezTo>
                <a:cubicBezTo>
                  <a:pt x="219858" y="139810"/>
                  <a:pt x="-26734" y="271043"/>
                  <a:pt x="2370" y="2551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 1854">
            <a:extLst>
              <a:ext uri="{FF2B5EF4-FFF2-40B4-BE49-F238E27FC236}">
                <a16:creationId xmlns:a16="http://schemas.microsoft.com/office/drawing/2014/main" id="{00481128-94C0-31E7-C2A3-5BA88BBBE4F9}"/>
              </a:ext>
            </a:extLst>
          </p:cNvPr>
          <p:cNvSpPr/>
          <p:nvPr/>
        </p:nvSpPr>
        <p:spPr>
          <a:xfrm>
            <a:off x="880574" y="2447041"/>
            <a:ext cx="588417" cy="532495"/>
          </a:xfrm>
          <a:custGeom>
            <a:avLst/>
            <a:gdLst>
              <a:gd name="connsiteX0" fmla="*/ 2076 w 588417"/>
              <a:gd name="connsiteY0" fmla="*/ 531109 h 532495"/>
              <a:gd name="connsiteX1" fmla="*/ 332276 w 588417"/>
              <a:gd name="connsiteY1" fmla="*/ 131059 h 532495"/>
              <a:gd name="connsiteX2" fmla="*/ 319576 w 588417"/>
              <a:gd name="connsiteY2" fmla="*/ 143759 h 532495"/>
              <a:gd name="connsiteX3" fmla="*/ 586276 w 588417"/>
              <a:gd name="connsiteY3" fmla="*/ 884 h 532495"/>
              <a:gd name="connsiteX4" fmla="*/ 430701 w 588417"/>
              <a:gd name="connsiteY4" fmla="*/ 92959 h 532495"/>
              <a:gd name="connsiteX5" fmla="*/ 176701 w 588417"/>
              <a:gd name="connsiteY5" fmla="*/ 280284 h 532495"/>
              <a:gd name="connsiteX6" fmla="*/ 189401 w 588417"/>
              <a:gd name="connsiteY6" fmla="*/ 264409 h 532495"/>
              <a:gd name="connsiteX7" fmla="*/ 2076 w 588417"/>
              <a:gd name="connsiteY7" fmla="*/ 531109 h 53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8417" h="532495">
                <a:moveTo>
                  <a:pt x="2076" y="531109"/>
                </a:moveTo>
                <a:cubicBezTo>
                  <a:pt x="25888" y="508884"/>
                  <a:pt x="332276" y="131059"/>
                  <a:pt x="332276" y="131059"/>
                </a:cubicBezTo>
                <a:cubicBezTo>
                  <a:pt x="385193" y="66501"/>
                  <a:pt x="277243" y="165455"/>
                  <a:pt x="319576" y="143759"/>
                </a:cubicBezTo>
                <a:cubicBezTo>
                  <a:pt x="361909" y="122063"/>
                  <a:pt x="567755" y="9351"/>
                  <a:pt x="586276" y="884"/>
                </a:cubicBezTo>
                <a:cubicBezTo>
                  <a:pt x="604797" y="-7583"/>
                  <a:pt x="498963" y="46392"/>
                  <a:pt x="430701" y="92959"/>
                </a:cubicBezTo>
                <a:cubicBezTo>
                  <a:pt x="362439" y="139526"/>
                  <a:pt x="176701" y="280284"/>
                  <a:pt x="176701" y="280284"/>
                </a:cubicBezTo>
                <a:cubicBezTo>
                  <a:pt x="136484" y="308859"/>
                  <a:pt x="212155" y="227367"/>
                  <a:pt x="189401" y="264409"/>
                </a:cubicBezTo>
                <a:cubicBezTo>
                  <a:pt x="166647" y="301451"/>
                  <a:pt x="-21736" y="553334"/>
                  <a:pt x="2076" y="5311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 1855">
            <a:extLst>
              <a:ext uri="{FF2B5EF4-FFF2-40B4-BE49-F238E27FC236}">
                <a16:creationId xmlns:a16="http://schemas.microsoft.com/office/drawing/2014/main" id="{2EC843C8-8ADA-5252-66B6-6A708B46A1E2}"/>
              </a:ext>
            </a:extLst>
          </p:cNvPr>
          <p:cNvSpPr/>
          <p:nvPr/>
        </p:nvSpPr>
        <p:spPr>
          <a:xfrm>
            <a:off x="1198014" y="2414687"/>
            <a:ext cx="295917" cy="142676"/>
          </a:xfrm>
          <a:custGeom>
            <a:avLst/>
            <a:gdLst>
              <a:gd name="connsiteX0" fmla="*/ 294236 w 295917"/>
              <a:gd name="connsiteY0" fmla="*/ 1488 h 142676"/>
              <a:gd name="connsiteX1" fmla="*/ 5311 w 295917"/>
              <a:gd name="connsiteY1" fmla="*/ 141188 h 142676"/>
              <a:gd name="connsiteX2" fmla="*/ 119611 w 295917"/>
              <a:gd name="connsiteY2" fmla="*/ 71338 h 142676"/>
              <a:gd name="connsiteX3" fmla="*/ 294236 w 295917"/>
              <a:gd name="connsiteY3" fmla="*/ 1488 h 14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17" h="142676">
                <a:moveTo>
                  <a:pt x="294236" y="1488"/>
                </a:moveTo>
                <a:cubicBezTo>
                  <a:pt x="275186" y="13130"/>
                  <a:pt x="34415" y="129546"/>
                  <a:pt x="5311" y="141188"/>
                </a:cubicBezTo>
                <a:cubicBezTo>
                  <a:pt x="-23793" y="152830"/>
                  <a:pt x="74103" y="93034"/>
                  <a:pt x="119611" y="71338"/>
                </a:cubicBezTo>
                <a:cubicBezTo>
                  <a:pt x="165119" y="49642"/>
                  <a:pt x="313286" y="-10154"/>
                  <a:pt x="294236" y="14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 1856">
            <a:extLst>
              <a:ext uri="{FF2B5EF4-FFF2-40B4-BE49-F238E27FC236}">
                <a16:creationId xmlns:a16="http://schemas.microsoft.com/office/drawing/2014/main" id="{BE24D3B9-489C-85E6-6CD3-B812295C4D85}"/>
              </a:ext>
            </a:extLst>
          </p:cNvPr>
          <p:cNvSpPr/>
          <p:nvPr/>
        </p:nvSpPr>
        <p:spPr>
          <a:xfrm>
            <a:off x="622765" y="2441124"/>
            <a:ext cx="574747" cy="850256"/>
          </a:xfrm>
          <a:custGeom>
            <a:avLst/>
            <a:gdLst>
              <a:gd name="connsiteX0" fmla="*/ 574210 w 574747"/>
              <a:gd name="connsiteY0" fmla="*/ 451 h 850256"/>
              <a:gd name="connsiteX1" fmla="*/ 148760 w 574747"/>
              <a:gd name="connsiteY1" fmla="*/ 543376 h 850256"/>
              <a:gd name="connsiteX2" fmla="*/ 190035 w 574747"/>
              <a:gd name="connsiteY2" fmla="*/ 498926 h 850256"/>
              <a:gd name="connsiteX3" fmla="*/ 2710 w 574747"/>
              <a:gd name="connsiteY3" fmla="*/ 848176 h 850256"/>
              <a:gd name="connsiteX4" fmla="*/ 355135 w 574747"/>
              <a:gd name="connsiteY4" fmla="*/ 311601 h 850256"/>
              <a:gd name="connsiteX5" fmla="*/ 82085 w 574747"/>
              <a:gd name="connsiteY5" fmla="*/ 721176 h 850256"/>
              <a:gd name="connsiteX6" fmla="*/ 234485 w 574747"/>
              <a:gd name="connsiteY6" fmla="*/ 454476 h 850256"/>
              <a:gd name="connsiteX7" fmla="*/ 574210 w 574747"/>
              <a:gd name="connsiteY7" fmla="*/ 451 h 8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747" h="850256">
                <a:moveTo>
                  <a:pt x="574210" y="451"/>
                </a:moveTo>
                <a:cubicBezTo>
                  <a:pt x="559923" y="15268"/>
                  <a:pt x="212789" y="460297"/>
                  <a:pt x="148760" y="543376"/>
                </a:cubicBezTo>
                <a:cubicBezTo>
                  <a:pt x="84731" y="626455"/>
                  <a:pt x="214377" y="448126"/>
                  <a:pt x="190035" y="498926"/>
                </a:cubicBezTo>
                <a:cubicBezTo>
                  <a:pt x="165693" y="549726"/>
                  <a:pt x="-24807" y="879397"/>
                  <a:pt x="2710" y="848176"/>
                </a:cubicBezTo>
                <a:cubicBezTo>
                  <a:pt x="30227" y="816955"/>
                  <a:pt x="341906" y="332768"/>
                  <a:pt x="355135" y="311601"/>
                </a:cubicBezTo>
                <a:cubicBezTo>
                  <a:pt x="368364" y="290434"/>
                  <a:pt x="102193" y="697364"/>
                  <a:pt x="82085" y="721176"/>
                </a:cubicBezTo>
                <a:cubicBezTo>
                  <a:pt x="61977" y="744988"/>
                  <a:pt x="155110" y="569305"/>
                  <a:pt x="234485" y="454476"/>
                </a:cubicBezTo>
                <a:cubicBezTo>
                  <a:pt x="313860" y="339647"/>
                  <a:pt x="588497" y="-14366"/>
                  <a:pt x="574210" y="4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 1857">
            <a:extLst>
              <a:ext uri="{FF2B5EF4-FFF2-40B4-BE49-F238E27FC236}">
                <a16:creationId xmlns:a16="http://schemas.microsoft.com/office/drawing/2014/main" id="{611240BA-B829-B9AA-E82D-2C18A3745444}"/>
              </a:ext>
            </a:extLst>
          </p:cNvPr>
          <p:cNvSpPr/>
          <p:nvPr/>
        </p:nvSpPr>
        <p:spPr>
          <a:xfrm>
            <a:off x="1080956" y="2436511"/>
            <a:ext cx="281189" cy="136828"/>
          </a:xfrm>
          <a:custGeom>
            <a:avLst/>
            <a:gdLst>
              <a:gd name="connsiteX0" fmla="*/ 1719 w 281189"/>
              <a:gd name="connsiteY0" fmla="*/ 135239 h 136828"/>
              <a:gd name="connsiteX1" fmla="*/ 173169 w 281189"/>
              <a:gd name="connsiteY1" fmla="*/ 1889 h 136828"/>
              <a:gd name="connsiteX2" fmla="*/ 103319 w 281189"/>
              <a:gd name="connsiteY2" fmla="*/ 55864 h 136828"/>
              <a:gd name="connsiteX3" fmla="*/ 128719 w 281189"/>
              <a:gd name="connsiteY3" fmla="*/ 43164 h 136828"/>
              <a:gd name="connsiteX4" fmla="*/ 281119 w 281189"/>
              <a:gd name="connsiteY4" fmla="*/ 43164 h 136828"/>
              <a:gd name="connsiteX5" fmla="*/ 147769 w 281189"/>
              <a:gd name="connsiteY5" fmla="*/ 55864 h 136828"/>
              <a:gd name="connsiteX6" fmla="*/ 87444 w 281189"/>
              <a:gd name="connsiteY6" fmla="*/ 74914 h 136828"/>
              <a:gd name="connsiteX7" fmla="*/ 1719 w 281189"/>
              <a:gd name="connsiteY7" fmla="*/ 135239 h 13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189" h="136828">
                <a:moveTo>
                  <a:pt x="1719" y="135239"/>
                </a:moveTo>
                <a:cubicBezTo>
                  <a:pt x="16006" y="123068"/>
                  <a:pt x="173169" y="1889"/>
                  <a:pt x="173169" y="1889"/>
                </a:cubicBezTo>
                <a:cubicBezTo>
                  <a:pt x="190102" y="-11340"/>
                  <a:pt x="110727" y="48985"/>
                  <a:pt x="103319" y="55864"/>
                </a:cubicBezTo>
                <a:cubicBezTo>
                  <a:pt x="95911" y="62743"/>
                  <a:pt x="99086" y="45281"/>
                  <a:pt x="128719" y="43164"/>
                </a:cubicBezTo>
                <a:cubicBezTo>
                  <a:pt x="158352" y="41047"/>
                  <a:pt x="277944" y="41047"/>
                  <a:pt x="281119" y="43164"/>
                </a:cubicBezTo>
                <a:cubicBezTo>
                  <a:pt x="284294" y="45281"/>
                  <a:pt x="180048" y="50572"/>
                  <a:pt x="147769" y="55864"/>
                </a:cubicBezTo>
                <a:cubicBezTo>
                  <a:pt x="115490" y="61156"/>
                  <a:pt x="108611" y="63801"/>
                  <a:pt x="87444" y="74914"/>
                </a:cubicBezTo>
                <a:cubicBezTo>
                  <a:pt x="66277" y="86026"/>
                  <a:pt x="-12568" y="147410"/>
                  <a:pt x="1719" y="1352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 1858">
            <a:extLst>
              <a:ext uri="{FF2B5EF4-FFF2-40B4-BE49-F238E27FC236}">
                <a16:creationId xmlns:a16="http://schemas.microsoft.com/office/drawing/2014/main" id="{9AEEFF9A-CAA9-81BA-FAD8-432D9CFD2D79}"/>
              </a:ext>
            </a:extLst>
          </p:cNvPr>
          <p:cNvSpPr/>
          <p:nvPr/>
        </p:nvSpPr>
        <p:spPr>
          <a:xfrm>
            <a:off x="555438" y="3199507"/>
            <a:ext cx="163954" cy="174044"/>
          </a:xfrm>
          <a:custGeom>
            <a:avLst/>
            <a:gdLst>
              <a:gd name="connsiteX0" fmla="*/ 187 w 163954"/>
              <a:gd name="connsiteY0" fmla="*/ 146943 h 174044"/>
              <a:gd name="connsiteX1" fmla="*/ 155762 w 163954"/>
              <a:gd name="connsiteY1" fmla="*/ 70743 h 174044"/>
              <a:gd name="connsiteX2" fmla="*/ 136712 w 163954"/>
              <a:gd name="connsiteY2" fmla="*/ 89793 h 174044"/>
              <a:gd name="connsiteX3" fmla="*/ 89087 w 163954"/>
              <a:gd name="connsiteY3" fmla="*/ 172343 h 174044"/>
              <a:gd name="connsiteX4" fmla="*/ 152587 w 163954"/>
              <a:gd name="connsiteY4" fmla="*/ 4068 h 174044"/>
              <a:gd name="connsiteX5" fmla="*/ 124012 w 163954"/>
              <a:gd name="connsiteY5" fmla="*/ 58043 h 174044"/>
              <a:gd name="connsiteX6" fmla="*/ 187 w 163954"/>
              <a:gd name="connsiteY6" fmla="*/ 146943 h 17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54" h="174044">
                <a:moveTo>
                  <a:pt x="187" y="146943"/>
                </a:moveTo>
                <a:cubicBezTo>
                  <a:pt x="5479" y="149060"/>
                  <a:pt x="155762" y="70743"/>
                  <a:pt x="155762" y="70743"/>
                </a:cubicBezTo>
                <a:cubicBezTo>
                  <a:pt x="178516" y="61218"/>
                  <a:pt x="147824" y="72860"/>
                  <a:pt x="136712" y="89793"/>
                </a:cubicBezTo>
                <a:cubicBezTo>
                  <a:pt x="125600" y="106726"/>
                  <a:pt x="86441" y="186630"/>
                  <a:pt x="89087" y="172343"/>
                </a:cubicBezTo>
                <a:cubicBezTo>
                  <a:pt x="91733" y="158056"/>
                  <a:pt x="146766" y="23118"/>
                  <a:pt x="152587" y="4068"/>
                </a:cubicBezTo>
                <a:cubicBezTo>
                  <a:pt x="158408" y="-14982"/>
                  <a:pt x="144649" y="37935"/>
                  <a:pt x="124012" y="58043"/>
                </a:cubicBezTo>
                <a:cubicBezTo>
                  <a:pt x="103375" y="78151"/>
                  <a:pt x="-5105" y="144826"/>
                  <a:pt x="187" y="1469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 1859">
            <a:extLst>
              <a:ext uri="{FF2B5EF4-FFF2-40B4-BE49-F238E27FC236}">
                <a16:creationId xmlns:a16="http://schemas.microsoft.com/office/drawing/2014/main" id="{1613F8CF-A33C-ECC3-2929-9A638F73059B}"/>
              </a:ext>
            </a:extLst>
          </p:cNvPr>
          <p:cNvSpPr/>
          <p:nvPr/>
        </p:nvSpPr>
        <p:spPr>
          <a:xfrm>
            <a:off x="422056" y="3347463"/>
            <a:ext cx="166098" cy="1066045"/>
          </a:xfrm>
          <a:custGeom>
            <a:avLst/>
            <a:gdLst>
              <a:gd name="connsiteX0" fmla="*/ 165319 w 166098"/>
              <a:gd name="connsiteY0" fmla="*/ 5337 h 1066045"/>
              <a:gd name="connsiteX1" fmla="*/ 60544 w 166098"/>
              <a:gd name="connsiteY1" fmla="*/ 459362 h 1066045"/>
              <a:gd name="connsiteX2" fmla="*/ 79594 w 166098"/>
              <a:gd name="connsiteY2" fmla="*/ 440312 h 1066045"/>
              <a:gd name="connsiteX3" fmla="*/ 219 w 166098"/>
              <a:gd name="connsiteY3" fmla="*/ 1062612 h 1066045"/>
              <a:gd name="connsiteX4" fmla="*/ 108169 w 166098"/>
              <a:gd name="connsiteY4" fmla="*/ 122812 h 1066045"/>
              <a:gd name="connsiteX5" fmla="*/ 108169 w 166098"/>
              <a:gd name="connsiteY5" fmla="*/ 205362 h 1066045"/>
              <a:gd name="connsiteX6" fmla="*/ 165319 w 166098"/>
              <a:gd name="connsiteY6" fmla="*/ 5337 h 106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98" h="1066045">
                <a:moveTo>
                  <a:pt x="165319" y="5337"/>
                </a:moveTo>
                <a:cubicBezTo>
                  <a:pt x="157382" y="47670"/>
                  <a:pt x="74831" y="386866"/>
                  <a:pt x="60544" y="459362"/>
                </a:cubicBezTo>
                <a:cubicBezTo>
                  <a:pt x="46257" y="531858"/>
                  <a:pt x="89648" y="339770"/>
                  <a:pt x="79594" y="440312"/>
                </a:cubicBezTo>
                <a:cubicBezTo>
                  <a:pt x="69540" y="540854"/>
                  <a:pt x="-4543" y="1115529"/>
                  <a:pt x="219" y="1062612"/>
                </a:cubicBezTo>
                <a:cubicBezTo>
                  <a:pt x="4981" y="1009695"/>
                  <a:pt x="90177" y="265687"/>
                  <a:pt x="108169" y="122812"/>
                </a:cubicBezTo>
                <a:cubicBezTo>
                  <a:pt x="126161" y="-20063"/>
                  <a:pt x="98115" y="224941"/>
                  <a:pt x="108169" y="205362"/>
                </a:cubicBezTo>
                <a:cubicBezTo>
                  <a:pt x="118223" y="185783"/>
                  <a:pt x="173256" y="-36996"/>
                  <a:pt x="165319" y="53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 1860">
            <a:extLst>
              <a:ext uri="{FF2B5EF4-FFF2-40B4-BE49-F238E27FC236}">
                <a16:creationId xmlns:a16="http://schemas.microsoft.com/office/drawing/2014/main" id="{E3CD0F7A-961D-DE78-04FE-BCCD8AC1C189}"/>
              </a:ext>
            </a:extLst>
          </p:cNvPr>
          <p:cNvSpPr/>
          <p:nvPr/>
        </p:nvSpPr>
        <p:spPr>
          <a:xfrm>
            <a:off x="513431" y="4076455"/>
            <a:ext cx="64949" cy="389343"/>
          </a:xfrm>
          <a:custGeom>
            <a:avLst/>
            <a:gdLst>
              <a:gd name="connsiteX0" fmla="*/ 919 w 64949"/>
              <a:gd name="connsiteY0" fmla="*/ 3420 h 389343"/>
              <a:gd name="connsiteX1" fmla="*/ 64419 w 64949"/>
              <a:gd name="connsiteY1" fmla="*/ 384420 h 389343"/>
              <a:gd name="connsiteX2" fmla="*/ 29494 w 64949"/>
              <a:gd name="connsiteY2" fmla="*/ 206620 h 389343"/>
              <a:gd name="connsiteX3" fmla="*/ 919 w 64949"/>
              <a:gd name="connsiteY3" fmla="*/ 3420 h 38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49" h="389343">
                <a:moveTo>
                  <a:pt x="919" y="3420"/>
                </a:moveTo>
                <a:cubicBezTo>
                  <a:pt x="6740" y="33053"/>
                  <a:pt x="59657" y="350553"/>
                  <a:pt x="64419" y="384420"/>
                </a:cubicBezTo>
                <a:cubicBezTo>
                  <a:pt x="69181" y="418287"/>
                  <a:pt x="40607" y="268533"/>
                  <a:pt x="29494" y="206620"/>
                </a:cubicBezTo>
                <a:cubicBezTo>
                  <a:pt x="18381" y="144707"/>
                  <a:pt x="-4902" y="-26213"/>
                  <a:pt x="919" y="34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 1861">
            <a:extLst>
              <a:ext uri="{FF2B5EF4-FFF2-40B4-BE49-F238E27FC236}">
                <a16:creationId xmlns:a16="http://schemas.microsoft.com/office/drawing/2014/main" id="{715698C5-9144-F359-A777-E23970F3E941}"/>
              </a:ext>
            </a:extLst>
          </p:cNvPr>
          <p:cNvSpPr/>
          <p:nvPr/>
        </p:nvSpPr>
        <p:spPr>
          <a:xfrm>
            <a:off x="440228" y="3825869"/>
            <a:ext cx="80485" cy="756062"/>
          </a:xfrm>
          <a:custGeom>
            <a:avLst/>
            <a:gdLst>
              <a:gd name="connsiteX0" fmla="*/ 80472 w 80485"/>
              <a:gd name="connsiteY0" fmla="*/ 6 h 756062"/>
              <a:gd name="connsiteX1" fmla="*/ 7447 w 80485"/>
              <a:gd name="connsiteY1" fmla="*/ 657231 h 756062"/>
              <a:gd name="connsiteX2" fmla="*/ 7447 w 80485"/>
              <a:gd name="connsiteY2" fmla="*/ 641356 h 756062"/>
              <a:gd name="connsiteX3" fmla="*/ 51897 w 80485"/>
              <a:gd name="connsiteY3" fmla="*/ 755656 h 756062"/>
              <a:gd name="connsiteX4" fmla="*/ 1097 w 80485"/>
              <a:gd name="connsiteY4" fmla="*/ 644531 h 756062"/>
              <a:gd name="connsiteX5" fmla="*/ 80472 w 80485"/>
              <a:gd name="connsiteY5" fmla="*/ 6 h 75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85" h="756062">
                <a:moveTo>
                  <a:pt x="80472" y="6"/>
                </a:moveTo>
                <a:cubicBezTo>
                  <a:pt x="81530" y="2123"/>
                  <a:pt x="19618" y="550339"/>
                  <a:pt x="7447" y="657231"/>
                </a:cubicBezTo>
                <a:cubicBezTo>
                  <a:pt x="-4724" y="764123"/>
                  <a:pt x="39" y="624952"/>
                  <a:pt x="7447" y="641356"/>
                </a:cubicBezTo>
                <a:cubicBezTo>
                  <a:pt x="14855" y="657760"/>
                  <a:pt x="52955" y="755127"/>
                  <a:pt x="51897" y="755656"/>
                </a:cubicBezTo>
                <a:cubicBezTo>
                  <a:pt x="50839" y="756185"/>
                  <a:pt x="-2607" y="766239"/>
                  <a:pt x="1097" y="644531"/>
                </a:cubicBezTo>
                <a:cubicBezTo>
                  <a:pt x="4801" y="522823"/>
                  <a:pt x="79414" y="-2111"/>
                  <a:pt x="80472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 1862">
            <a:extLst>
              <a:ext uri="{FF2B5EF4-FFF2-40B4-BE49-F238E27FC236}">
                <a16:creationId xmlns:a16="http://schemas.microsoft.com/office/drawing/2014/main" id="{70AD4659-C924-E660-327D-DC15167000A3}"/>
              </a:ext>
            </a:extLst>
          </p:cNvPr>
          <p:cNvSpPr/>
          <p:nvPr/>
        </p:nvSpPr>
        <p:spPr>
          <a:xfrm>
            <a:off x="459321" y="4597283"/>
            <a:ext cx="1132679" cy="474216"/>
          </a:xfrm>
          <a:custGeom>
            <a:avLst/>
            <a:gdLst>
              <a:gd name="connsiteX0" fmla="*/ 7404 w 1132679"/>
              <a:gd name="connsiteY0" fmla="*/ 3292 h 474216"/>
              <a:gd name="connsiteX1" fmla="*/ 407454 w 1132679"/>
              <a:gd name="connsiteY1" fmla="*/ 177917 h 474216"/>
              <a:gd name="connsiteX2" fmla="*/ 1125004 w 1132679"/>
              <a:gd name="connsiteY2" fmla="*/ 470017 h 474216"/>
              <a:gd name="connsiteX3" fmla="*/ 740829 w 1132679"/>
              <a:gd name="connsiteY3" fmla="*/ 327142 h 474216"/>
              <a:gd name="connsiteX4" fmla="*/ 7404 w 1132679"/>
              <a:gd name="connsiteY4" fmla="*/ 3292 h 47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679" h="474216">
                <a:moveTo>
                  <a:pt x="7404" y="3292"/>
                </a:moveTo>
                <a:cubicBezTo>
                  <a:pt x="-48159" y="-21579"/>
                  <a:pt x="221187" y="100130"/>
                  <a:pt x="407454" y="177917"/>
                </a:cubicBezTo>
                <a:cubicBezTo>
                  <a:pt x="593721" y="255704"/>
                  <a:pt x="1069442" y="445146"/>
                  <a:pt x="1125004" y="470017"/>
                </a:cubicBezTo>
                <a:cubicBezTo>
                  <a:pt x="1180567" y="494888"/>
                  <a:pt x="922333" y="404400"/>
                  <a:pt x="740829" y="327142"/>
                </a:cubicBezTo>
                <a:cubicBezTo>
                  <a:pt x="559325" y="249884"/>
                  <a:pt x="62967" y="28163"/>
                  <a:pt x="7404" y="32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 1863">
            <a:extLst>
              <a:ext uri="{FF2B5EF4-FFF2-40B4-BE49-F238E27FC236}">
                <a16:creationId xmlns:a16="http://schemas.microsoft.com/office/drawing/2014/main" id="{3A19B487-2D4F-3FA5-4942-6B69CF4FD5D8}"/>
              </a:ext>
            </a:extLst>
          </p:cNvPr>
          <p:cNvSpPr/>
          <p:nvPr/>
        </p:nvSpPr>
        <p:spPr>
          <a:xfrm>
            <a:off x="467152" y="4580594"/>
            <a:ext cx="509789" cy="175077"/>
          </a:xfrm>
          <a:custGeom>
            <a:avLst/>
            <a:gdLst>
              <a:gd name="connsiteX0" fmla="*/ 2748 w 509789"/>
              <a:gd name="connsiteY0" fmla="*/ 931 h 175077"/>
              <a:gd name="connsiteX1" fmla="*/ 507573 w 509789"/>
              <a:gd name="connsiteY1" fmla="*/ 172381 h 175077"/>
              <a:gd name="connsiteX2" fmla="*/ 196423 w 509789"/>
              <a:gd name="connsiteY2" fmla="*/ 108881 h 175077"/>
              <a:gd name="connsiteX3" fmla="*/ 431373 w 509789"/>
              <a:gd name="connsiteY3" fmla="*/ 150156 h 175077"/>
              <a:gd name="connsiteX4" fmla="*/ 120223 w 509789"/>
              <a:gd name="connsiteY4" fmla="*/ 77131 h 175077"/>
              <a:gd name="connsiteX5" fmla="*/ 298023 w 509789"/>
              <a:gd name="connsiteY5" fmla="*/ 102531 h 175077"/>
              <a:gd name="connsiteX6" fmla="*/ 2748 w 509789"/>
              <a:gd name="connsiteY6" fmla="*/ 931 h 1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89" h="175077">
                <a:moveTo>
                  <a:pt x="2748" y="931"/>
                </a:moveTo>
                <a:cubicBezTo>
                  <a:pt x="37673" y="12573"/>
                  <a:pt x="475294" y="154389"/>
                  <a:pt x="507573" y="172381"/>
                </a:cubicBezTo>
                <a:cubicBezTo>
                  <a:pt x="539852" y="190373"/>
                  <a:pt x="209123" y="112585"/>
                  <a:pt x="196423" y="108881"/>
                </a:cubicBezTo>
                <a:cubicBezTo>
                  <a:pt x="183723" y="105177"/>
                  <a:pt x="444073" y="155448"/>
                  <a:pt x="431373" y="150156"/>
                </a:cubicBezTo>
                <a:cubicBezTo>
                  <a:pt x="418673" y="144864"/>
                  <a:pt x="142448" y="85069"/>
                  <a:pt x="120223" y="77131"/>
                </a:cubicBezTo>
                <a:cubicBezTo>
                  <a:pt x="97998" y="69194"/>
                  <a:pt x="319190" y="114702"/>
                  <a:pt x="298023" y="102531"/>
                </a:cubicBezTo>
                <a:cubicBezTo>
                  <a:pt x="276856" y="90360"/>
                  <a:pt x="-32177" y="-10711"/>
                  <a:pt x="2748" y="9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 1864">
            <a:extLst>
              <a:ext uri="{FF2B5EF4-FFF2-40B4-BE49-F238E27FC236}">
                <a16:creationId xmlns:a16="http://schemas.microsoft.com/office/drawing/2014/main" id="{E9219F38-2A12-2FBF-AC94-7CD2E2FC91F0}"/>
              </a:ext>
            </a:extLst>
          </p:cNvPr>
          <p:cNvSpPr/>
          <p:nvPr/>
        </p:nvSpPr>
        <p:spPr>
          <a:xfrm>
            <a:off x="495300" y="4625975"/>
            <a:ext cx="1134891" cy="492634"/>
          </a:xfrm>
          <a:custGeom>
            <a:avLst/>
            <a:gdLst>
              <a:gd name="connsiteX0" fmla="*/ 0 w 1134891"/>
              <a:gd name="connsiteY0" fmla="*/ 0 h 492634"/>
              <a:gd name="connsiteX1" fmla="*/ 1101725 w 1134891"/>
              <a:gd name="connsiteY1" fmla="*/ 476250 h 492634"/>
              <a:gd name="connsiteX2" fmla="*/ 774700 w 1134891"/>
              <a:gd name="connsiteY2" fmla="*/ 346075 h 492634"/>
              <a:gd name="connsiteX3" fmla="*/ 0 w 1134891"/>
              <a:gd name="connsiteY3" fmla="*/ 0 h 49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91" h="492634">
                <a:moveTo>
                  <a:pt x="0" y="0"/>
                </a:moveTo>
                <a:cubicBezTo>
                  <a:pt x="54504" y="21696"/>
                  <a:pt x="972608" y="418571"/>
                  <a:pt x="1101725" y="476250"/>
                </a:cubicBezTo>
                <a:cubicBezTo>
                  <a:pt x="1230842" y="533929"/>
                  <a:pt x="953558" y="427037"/>
                  <a:pt x="774700" y="3460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 1865">
            <a:extLst>
              <a:ext uri="{FF2B5EF4-FFF2-40B4-BE49-F238E27FC236}">
                <a16:creationId xmlns:a16="http://schemas.microsoft.com/office/drawing/2014/main" id="{49CDEA62-81FE-0836-14FB-AB03DA7A27CA}"/>
              </a:ext>
            </a:extLst>
          </p:cNvPr>
          <p:cNvSpPr/>
          <p:nvPr/>
        </p:nvSpPr>
        <p:spPr>
          <a:xfrm>
            <a:off x="3152390" y="2440953"/>
            <a:ext cx="214385" cy="219528"/>
          </a:xfrm>
          <a:custGeom>
            <a:avLst/>
            <a:gdLst>
              <a:gd name="connsiteX0" fmla="*/ 385 w 214385"/>
              <a:gd name="connsiteY0" fmla="*/ 622 h 219528"/>
              <a:gd name="connsiteX1" fmla="*/ 206760 w 214385"/>
              <a:gd name="connsiteY1" fmla="*/ 213347 h 219528"/>
              <a:gd name="connsiteX2" fmla="*/ 155960 w 214385"/>
              <a:gd name="connsiteY2" fmla="*/ 149847 h 219528"/>
              <a:gd name="connsiteX3" fmla="*/ 385 w 214385"/>
              <a:gd name="connsiteY3" fmla="*/ 622 h 21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85" h="219528">
                <a:moveTo>
                  <a:pt x="385" y="622"/>
                </a:moveTo>
                <a:cubicBezTo>
                  <a:pt x="8852" y="11205"/>
                  <a:pt x="180831" y="188476"/>
                  <a:pt x="206760" y="213347"/>
                </a:cubicBezTo>
                <a:cubicBezTo>
                  <a:pt x="232689" y="238218"/>
                  <a:pt x="186652" y="182126"/>
                  <a:pt x="155960" y="149847"/>
                </a:cubicBezTo>
                <a:cubicBezTo>
                  <a:pt x="125268" y="117568"/>
                  <a:pt x="-8082" y="-9961"/>
                  <a:pt x="385" y="6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 1866">
            <a:extLst>
              <a:ext uri="{FF2B5EF4-FFF2-40B4-BE49-F238E27FC236}">
                <a16:creationId xmlns:a16="http://schemas.microsoft.com/office/drawing/2014/main" id="{74A2BF97-806C-7F8A-FAE0-99D7B03F1694}"/>
              </a:ext>
            </a:extLst>
          </p:cNvPr>
          <p:cNvSpPr/>
          <p:nvPr/>
        </p:nvSpPr>
        <p:spPr>
          <a:xfrm>
            <a:off x="3190763" y="2667630"/>
            <a:ext cx="242330" cy="79016"/>
          </a:xfrm>
          <a:custGeom>
            <a:avLst/>
            <a:gdLst>
              <a:gd name="connsiteX0" fmla="*/ 3287 w 242330"/>
              <a:gd name="connsiteY0" fmla="*/ 78745 h 79016"/>
              <a:gd name="connsiteX1" fmla="*/ 222362 w 242330"/>
              <a:gd name="connsiteY1" fmla="*/ 2545 h 79016"/>
              <a:gd name="connsiteX2" fmla="*/ 200137 w 242330"/>
              <a:gd name="connsiteY2" fmla="*/ 18420 h 79016"/>
              <a:gd name="connsiteX3" fmla="*/ 241412 w 242330"/>
              <a:gd name="connsiteY3" fmla="*/ 21595 h 79016"/>
              <a:gd name="connsiteX4" fmla="*/ 152512 w 242330"/>
              <a:gd name="connsiteY4" fmla="*/ 21595 h 79016"/>
              <a:gd name="connsiteX5" fmla="*/ 50912 w 242330"/>
              <a:gd name="connsiteY5" fmla="*/ 40645 h 79016"/>
              <a:gd name="connsiteX6" fmla="*/ 89012 w 242330"/>
              <a:gd name="connsiteY6" fmla="*/ 27945 h 79016"/>
              <a:gd name="connsiteX7" fmla="*/ 3287 w 242330"/>
              <a:gd name="connsiteY7" fmla="*/ 78745 h 7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30" h="79016">
                <a:moveTo>
                  <a:pt x="3287" y="78745"/>
                </a:moveTo>
                <a:cubicBezTo>
                  <a:pt x="25512" y="74512"/>
                  <a:pt x="189554" y="12599"/>
                  <a:pt x="222362" y="2545"/>
                </a:cubicBezTo>
                <a:cubicBezTo>
                  <a:pt x="255170" y="-7509"/>
                  <a:pt x="196962" y="15245"/>
                  <a:pt x="200137" y="18420"/>
                </a:cubicBezTo>
                <a:cubicBezTo>
                  <a:pt x="203312" y="21595"/>
                  <a:pt x="249350" y="21066"/>
                  <a:pt x="241412" y="21595"/>
                </a:cubicBezTo>
                <a:cubicBezTo>
                  <a:pt x="233475" y="22124"/>
                  <a:pt x="184262" y="18420"/>
                  <a:pt x="152512" y="21595"/>
                </a:cubicBezTo>
                <a:cubicBezTo>
                  <a:pt x="120762" y="24770"/>
                  <a:pt x="61495" y="39587"/>
                  <a:pt x="50912" y="40645"/>
                </a:cubicBezTo>
                <a:cubicBezTo>
                  <a:pt x="40329" y="41703"/>
                  <a:pt x="99595" y="19478"/>
                  <a:pt x="89012" y="27945"/>
                </a:cubicBezTo>
                <a:cubicBezTo>
                  <a:pt x="78429" y="36412"/>
                  <a:pt x="-18938" y="82978"/>
                  <a:pt x="3287" y="787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 1867">
            <a:extLst>
              <a:ext uri="{FF2B5EF4-FFF2-40B4-BE49-F238E27FC236}">
                <a16:creationId xmlns:a16="http://schemas.microsoft.com/office/drawing/2014/main" id="{2492D24C-36B1-0C62-F60B-BAB7D0641173}"/>
              </a:ext>
            </a:extLst>
          </p:cNvPr>
          <p:cNvSpPr/>
          <p:nvPr/>
        </p:nvSpPr>
        <p:spPr>
          <a:xfrm>
            <a:off x="3195062" y="2682173"/>
            <a:ext cx="178395" cy="97411"/>
          </a:xfrm>
          <a:custGeom>
            <a:avLst/>
            <a:gdLst>
              <a:gd name="connsiteX0" fmla="*/ 2163 w 178395"/>
              <a:gd name="connsiteY0" fmla="*/ 95952 h 97411"/>
              <a:gd name="connsiteX1" fmla="*/ 176788 w 178395"/>
              <a:gd name="connsiteY1" fmla="*/ 702 h 97411"/>
              <a:gd name="connsiteX2" fmla="*/ 84713 w 178395"/>
              <a:gd name="connsiteY2" fmla="*/ 54677 h 97411"/>
              <a:gd name="connsiteX3" fmla="*/ 2163 w 178395"/>
              <a:gd name="connsiteY3" fmla="*/ 95952 h 9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95" h="97411">
                <a:moveTo>
                  <a:pt x="2163" y="95952"/>
                </a:moveTo>
                <a:cubicBezTo>
                  <a:pt x="17509" y="86956"/>
                  <a:pt x="163030" y="7581"/>
                  <a:pt x="176788" y="702"/>
                </a:cubicBezTo>
                <a:cubicBezTo>
                  <a:pt x="190546" y="-6177"/>
                  <a:pt x="112230" y="39331"/>
                  <a:pt x="84713" y="54677"/>
                </a:cubicBezTo>
                <a:cubicBezTo>
                  <a:pt x="57196" y="70023"/>
                  <a:pt x="-13183" y="104948"/>
                  <a:pt x="2163" y="959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 1868">
            <a:extLst>
              <a:ext uri="{FF2B5EF4-FFF2-40B4-BE49-F238E27FC236}">
                <a16:creationId xmlns:a16="http://schemas.microsoft.com/office/drawing/2014/main" id="{C72241EB-3919-0A1A-2292-8521B4248EE6}"/>
              </a:ext>
            </a:extLst>
          </p:cNvPr>
          <p:cNvSpPr/>
          <p:nvPr/>
        </p:nvSpPr>
        <p:spPr>
          <a:xfrm>
            <a:off x="3200400" y="2684744"/>
            <a:ext cx="248722" cy="103498"/>
          </a:xfrm>
          <a:custGeom>
            <a:avLst/>
            <a:gdLst>
              <a:gd name="connsiteX0" fmla="*/ 0 w 248722"/>
              <a:gd name="connsiteY0" fmla="*/ 96556 h 103498"/>
              <a:gd name="connsiteX1" fmla="*/ 88900 w 248722"/>
              <a:gd name="connsiteY1" fmla="*/ 90206 h 103498"/>
              <a:gd name="connsiteX2" fmla="*/ 73025 w 248722"/>
              <a:gd name="connsiteY2" fmla="*/ 99731 h 103498"/>
              <a:gd name="connsiteX3" fmla="*/ 155575 w 248722"/>
              <a:gd name="connsiteY3" fmla="*/ 17181 h 103498"/>
              <a:gd name="connsiteX4" fmla="*/ 219075 w 248722"/>
              <a:gd name="connsiteY4" fmla="*/ 1306 h 103498"/>
              <a:gd name="connsiteX5" fmla="*/ 247650 w 248722"/>
              <a:gd name="connsiteY5" fmla="*/ 4481 h 103498"/>
              <a:gd name="connsiteX6" fmla="*/ 184150 w 248722"/>
              <a:gd name="connsiteY6" fmla="*/ 1306 h 103498"/>
              <a:gd name="connsiteX7" fmla="*/ 123825 w 248722"/>
              <a:gd name="connsiteY7" fmla="*/ 29881 h 103498"/>
              <a:gd name="connsiteX8" fmla="*/ 101600 w 248722"/>
              <a:gd name="connsiteY8" fmla="*/ 74331 h 103498"/>
              <a:gd name="connsiteX9" fmla="*/ 79375 w 248722"/>
              <a:gd name="connsiteY9" fmla="*/ 87031 h 103498"/>
              <a:gd name="connsiteX10" fmla="*/ 0 w 248722"/>
              <a:gd name="connsiteY10" fmla="*/ 96556 h 10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722" h="103498">
                <a:moveTo>
                  <a:pt x="0" y="96556"/>
                </a:moveTo>
                <a:cubicBezTo>
                  <a:pt x="1587" y="97085"/>
                  <a:pt x="88900" y="90206"/>
                  <a:pt x="88900" y="90206"/>
                </a:cubicBezTo>
                <a:cubicBezTo>
                  <a:pt x="101071" y="90735"/>
                  <a:pt x="61912" y="111902"/>
                  <a:pt x="73025" y="99731"/>
                </a:cubicBezTo>
                <a:cubicBezTo>
                  <a:pt x="84138" y="87560"/>
                  <a:pt x="131233" y="33585"/>
                  <a:pt x="155575" y="17181"/>
                </a:cubicBezTo>
                <a:cubicBezTo>
                  <a:pt x="179917" y="777"/>
                  <a:pt x="203729" y="3423"/>
                  <a:pt x="219075" y="1306"/>
                </a:cubicBezTo>
                <a:cubicBezTo>
                  <a:pt x="234421" y="-811"/>
                  <a:pt x="253471" y="4481"/>
                  <a:pt x="247650" y="4481"/>
                </a:cubicBezTo>
                <a:cubicBezTo>
                  <a:pt x="241829" y="4481"/>
                  <a:pt x="204787" y="-2927"/>
                  <a:pt x="184150" y="1306"/>
                </a:cubicBezTo>
                <a:cubicBezTo>
                  <a:pt x="163513" y="5539"/>
                  <a:pt x="137583" y="17710"/>
                  <a:pt x="123825" y="29881"/>
                </a:cubicBezTo>
                <a:cubicBezTo>
                  <a:pt x="110067" y="42052"/>
                  <a:pt x="109008" y="64806"/>
                  <a:pt x="101600" y="74331"/>
                </a:cubicBezTo>
                <a:cubicBezTo>
                  <a:pt x="94192" y="83856"/>
                  <a:pt x="95779" y="84914"/>
                  <a:pt x="79375" y="87031"/>
                </a:cubicBezTo>
                <a:lnTo>
                  <a:pt x="0" y="9655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 1869">
            <a:extLst>
              <a:ext uri="{FF2B5EF4-FFF2-40B4-BE49-F238E27FC236}">
                <a16:creationId xmlns:a16="http://schemas.microsoft.com/office/drawing/2014/main" id="{4522B1C7-A048-FE4E-7C34-CD2DDC17689F}"/>
              </a:ext>
            </a:extLst>
          </p:cNvPr>
          <p:cNvSpPr/>
          <p:nvPr/>
        </p:nvSpPr>
        <p:spPr>
          <a:xfrm>
            <a:off x="3057471" y="2357817"/>
            <a:ext cx="49708" cy="185040"/>
          </a:xfrm>
          <a:custGeom>
            <a:avLst/>
            <a:gdLst>
              <a:gd name="connsiteX0" fmla="*/ 54 w 49708"/>
              <a:gd name="connsiteY0" fmla="*/ 1208 h 185040"/>
              <a:gd name="connsiteX1" fmla="*/ 47679 w 49708"/>
              <a:gd name="connsiteY1" fmla="*/ 182183 h 185040"/>
              <a:gd name="connsiteX2" fmla="*/ 38154 w 49708"/>
              <a:gd name="connsiteY2" fmla="*/ 105983 h 185040"/>
              <a:gd name="connsiteX3" fmla="*/ 54 w 49708"/>
              <a:gd name="connsiteY3" fmla="*/ 1208 h 18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08" h="185040">
                <a:moveTo>
                  <a:pt x="54" y="1208"/>
                </a:moveTo>
                <a:cubicBezTo>
                  <a:pt x="1641" y="13908"/>
                  <a:pt x="41329" y="164721"/>
                  <a:pt x="47679" y="182183"/>
                </a:cubicBezTo>
                <a:cubicBezTo>
                  <a:pt x="54029" y="199645"/>
                  <a:pt x="43975" y="132441"/>
                  <a:pt x="38154" y="105983"/>
                </a:cubicBezTo>
                <a:cubicBezTo>
                  <a:pt x="32333" y="79525"/>
                  <a:pt x="-1533" y="-11492"/>
                  <a:pt x="54" y="12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 1870">
            <a:extLst>
              <a:ext uri="{FF2B5EF4-FFF2-40B4-BE49-F238E27FC236}">
                <a16:creationId xmlns:a16="http://schemas.microsoft.com/office/drawing/2014/main" id="{314B0194-C7E7-DAC1-CDC9-6000A768790C}"/>
              </a:ext>
            </a:extLst>
          </p:cNvPr>
          <p:cNvSpPr/>
          <p:nvPr/>
        </p:nvSpPr>
        <p:spPr>
          <a:xfrm>
            <a:off x="2889181" y="2333447"/>
            <a:ext cx="174824" cy="130593"/>
          </a:xfrm>
          <a:custGeom>
            <a:avLst/>
            <a:gdLst>
              <a:gd name="connsiteX0" fmla="*/ 69 w 174824"/>
              <a:gd name="connsiteY0" fmla="*/ 178 h 130593"/>
              <a:gd name="connsiteX1" fmla="*/ 139769 w 174824"/>
              <a:gd name="connsiteY1" fmla="*/ 31928 h 130593"/>
              <a:gd name="connsiteX2" fmla="*/ 174694 w 174824"/>
              <a:gd name="connsiteY2" fmla="*/ 41453 h 130593"/>
              <a:gd name="connsiteX3" fmla="*/ 152469 w 174824"/>
              <a:gd name="connsiteY3" fmla="*/ 41453 h 130593"/>
              <a:gd name="connsiteX4" fmla="*/ 142944 w 174824"/>
              <a:gd name="connsiteY4" fmla="*/ 66853 h 130593"/>
              <a:gd name="connsiteX5" fmla="*/ 152469 w 174824"/>
              <a:gd name="connsiteY5" fmla="*/ 130353 h 130593"/>
              <a:gd name="connsiteX6" fmla="*/ 139769 w 174824"/>
              <a:gd name="connsiteY6" fmla="*/ 41453 h 130593"/>
              <a:gd name="connsiteX7" fmla="*/ 120719 w 174824"/>
              <a:gd name="connsiteY7" fmla="*/ 47803 h 130593"/>
              <a:gd name="connsiteX8" fmla="*/ 69 w 174824"/>
              <a:gd name="connsiteY8" fmla="*/ 178 h 13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24" h="130593">
                <a:moveTo>
                  <a:pt x="69" y="178"/>
                </a:moveTo>
                <a:cubicBezTo>
                  <a:pt x="3244" y="-2468"/>
                  <a:pt x="110665" y="25049"/>
                  <a:pt x="139769" y="31928"/>
                </a:cubicBezTo>
                <a:cubicBezTo>
                  <a:pt x="168873" y="38807"/>
                  <a:pt x="174694" y="41453"/>
                  <a:pt x="174694" y="41453"/>
                </a:cubicBezTo>
                <a:cubicBezTo>
                  <a:pt x="176811" y="43041"/>
                  <a:pt x="152469" y="41453"/>
                  <a:pt x="152469" y="41453"/>
                </a:cubicBezTo>
                <a:cubicBezTo>
                  <a:pt x="147177" y="45686"/>
                  <a:pt x="142944" y="52036"/>
                  <a:pt x="142944" y="66853"/>
                </a:cubicBezTo>
                <a:cubicBezTo>
                  <a:pt x="142944" y="81670"/>
                  <a:pt x="152998" y="134586"/>
                  <a:pt x="152469" y="130353"/>
                </a:cubicBezTo>
                <a:cubicBezTo>
                  <a:pt x="151940" y="126120"/>
                  <a:pt x="139769" y="41453"/>
                  <a:pt x="139769" y="41453"/>
                </a:cubicBezTo>
                <a:cubicBezTo>
                  <a:pt x="134477" y="27695"/>
                  <a:pt x="138181" y="53095"/>
                  <a:pt x="120719" y="47803"/>
                </a:cubicBezTo>
                <a:cubicBezTo>
                  <a:pt x="103257" y="42511"/>
                  <a:pt x="-3106" y="2824"/>
                  <a:pt x="69" y="1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 1871">
            <a:extLst>
              <a:ext uri="{FF2B5EF4-FFF2-40B4-BE49-F238E27FC236}">
                <a16:creationId xmlns:a16="http://schemas.microsoft.com/office/drawing/2014/main" id="{1746E42D-DE21-1AA3-D420-E4930B454FDA}"/>
              </a:ext>
            </a:extLst>
          </p:cNvPr>
          <p:cNvSpPr/>
          <p:nvPr/>
        </p:nvSpPr>
        <p:spPr>
          <a:xfrm>
            <a:off x="2876540" y="2330450"/>
            <a:ext cx="115783" cy="213094"/>
          </a:xfrm>
          <a:custGeom>
            <a:avLst/>
            <a:gdLst>
              <a:gd name="connsiteX0" fmla="*/ 10 w 115783"/>
              <a:gd name="connsiteY0" fmla="*/ 0 h 213094"/>
              <a:gd name="connsiteX1" fmla="*/ 92085 w 115783"/>
              <a:gd name="connsiteY1" fmla="*/ 47625 h 213094"/>
              <a:gd name="connsiteX2" fmla="*/ 101610 w 115783"/>
              <a:gd name="connsiteY2" fmla="*/ 114300 h 213094"/>
              <a:gd name="connsiteX3" fmla="*/ 73035 w 115783"/>
              <a:gd name="connsiteY3" fmla="*/ 212725 h 213094"/>
              <a:gd name="connsiteX4" fmla="*/ 114310 w 115783"/>
              <a:gd name="connsiteY4" fmla="*/ 76200 h 213094"/>
              <a:gd name="connsiteX5" fmla="*/ 98435 w 115783"/>
              <a:gd name="connsiteY5" fmla="*/ 47625 h 213094"/>
              <a:gd name="connsiteX6" fmla="*/ 10 w 115783"/>
              <a:gd name="connsiteY6" fmla="*/ 0 h 21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3" h="213094">
                <a:moveTo>
                  <a:pt x="10" y="0"/>
                </a:moveTo>
                <a:cubicBezTo>
                  <a:pt x="-1048" y="0"/>
                  <a:pt x="75152" y="28575"/>
                  <a:pt x="92085" y="47625"/>
                </a:cubicBezTo>
                <a:cubicBezTo>
                  <a:pt x="109018" y="66675"/>
                  <a:pt x="104785" y="86783"/>
                  <a:pt x="101610" y="114300"/>
                </a:cubicBezTo>
                <a:cubicBezTo>
                  <a:pt x="98435" y="141817"/>
                  <a:pt x="70918" y="219075"/>
                  <a:pt x="73035" y="212725"/>
                </a:cubicBezTo>
                <a:cubicBezTo>
                  <a:pt x="75152" y="206375"/>
                  <a:pt x="110077" y="103717"/>
                  <a:pt x="114310" y="76200"/>
                </a:cubicBezTo>
                <a:cubicBezTo>
                  <a:pt x="118543" y="48683"/>
                  <a:pt x="113781" y="56621"/>
                  <a:pt x="98435" y="47625"/>
                </a:cubicBezTo>
                <a:cubicBezTo>
                  <a:pt x="83089" y="38629"/>
                  <a:pt x="1068" y="0"/>
                  <a:pt x="1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 1872">
            <a:extLst>
              <a:ext uri="{FF2B5EF4-FFF2-40B4-BE49-F238E27FC236}">
                <a16:creationId xmlns:a16="http://schemas.microsoft.com/office/drawing/2014/main" id="{3976ECB9-900A-3A94-DA7E-9F68B19B5403}"/>
              </a:ext>
            </a:extLst>
          </p:cNvPr>
          <p:cNvSpPr/>
          <p:nvPr/>
        </p:nvSpPr>
        <p:spPr>
          <a:xfrm>
            <a:off x="2920981" y="2352307"/>
            <a:ext cx="103354" cy="295976"/>
          </a:xfrm>
          <a:custGeom>
            <a:avLst/>
            <a:gdLst>
              <a:gd name="connsiteX0" fmla="*/ 19 w 103354"/>
              <a:gd name="connsiteY0" fmla="*/ 368 h 295976"/>
              <a:gd name="connsiteX1" fmla="*/ 53994 w 103354"/>
              <a:gd name="connsiteY1" fmla="*/ 124193 h 295976"/>
              <a:gd name="connsiteX2" fmla="*/ 31769 w 103354"/>
              <a:gd name="connsiteY2" fmla="*/ 213093 h 295976"/>
              <a:gd name="connsiteX3" fmla="*/ 79394 w 103354"/>
              <a:gd name="connsiteY3" fmla="*/ 267068 h 295976"/>
              <a:gd name="connsiteX4" fmla="*/ 101619 w 103354"/>
              <a:gd name="connsiteY4" fmla="*/ 292468 h 295976"/>
              <a:gd name="connsiteX5" fmla="*/ 34944 w 103354"/>
              <a:gd name="connsiteY5" fmla="*/ 190868 h 295976"/>
              <a:gd name="connsiteX6" fmla="*/ 47644 w 103354"/>
              <a:gd name="connsiteY6" fmla="*/ 89268 h 295976"/>
              <a:gd name="connsiteX7" fmla="*/ 19 w 103354"/>
              <a:gd name="connsiteY7" fmla="*/ 368 h 29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54" h="295976">
                <a:moveTo>
                  <a:pt x="19" y="368"/>
                </a:moveTo>
                <a:cubicBezTo>
                  <a:pt x="1077" y="6189"/>
                  <a:pt x="48702" y="88739"/>
                  <a:pt x="53994" y="124193"/>
                </a:cubicBezTo>
                <a:cubicBezTo>
                  <a:pt x="59286" y="159647"/>
                  <a:pt x="27536" y="189281"/>
                  <a:pt x="31769" y="213093"/>
                </a:cubicBezTo>
                <a:cubicBezTo>
                  <a:pt x="36002" y="236905"/>
                  <a:pt x="79394" y="267068"/>
                  <a:pt x="79394" y="267068"/>
                </a:cubicBezTo>
                <a:cubicBezTo>
                  <a:pt x="91036" y="280297"/>
                  <a:pt x="109027" y="305168"/>
                  <a:pt x="101619" y="292468"/>
                </a:cubicBezTo>
                <a:cubicBezTo>
                  <a:pt x="94211" y="279768"/>
                  <a:pt x="43940" y="224735"/>
                  <a:pt x="34944" y="190868"/>
                </a:cubicBezTo>
                <a:cubicBezTo>
                  <a:pt x="25948" y="157001"/>
                  <a:pt x="55052" y="119430"/>
                  <a:pt x="47644" y="89268"/>
                </a:cubicBezTo>
                <a:cubicBezTo>
                  <a:pt x="40236" y="59106"/>
                  <a:pt x="-1039" y="-5453"/>
                  <a:pt x="19" y="3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 1873">
            <a:extLst>
              <a:ext uri="{FF2B5EF4-FFF2-40B4-BE49-F238E27FC236}">
                <a16:creationId xmlns:a16="http://schemas.microsoft.com/office/drawing/2014/main" id="{EECD7E20-6CCE-7F4F-F0E3-2F10350EC3C6}"/>
              </a:ext>
            </a:extLst>
          </p:cNvPr>
          <p:cNvSpPr/>
          <p:nvPr/>
        </p:nvSpPr>
        <p:spPr>
          <a:xfrm>
            <a:off x="3009819" y="2444647"/>
            <a:ext cx="16006" cy="127290"/>
          </a:xfrm>
          <a:custGeom>
            <a:avLst/>
            <a:gdLst>
              <a:gd name="connsiteX0" fmla="*/ 81 w 16006"/>
              <a:gd name="connsiteY0" fmla="*/ 103 h 127290"/>
              <a:gd name="connsiteX1" fmla="*/ 9606 w 16006"/>
              <a:gd name="connsiteY1" fmla="*/ 82653 h 127290"/>
              <a:gd name="connsiteX2" fmla="*/ 6431 w 16006"/>
              <a:gd name="connsiteY2" fmla="*/ 127103 h 127290"/>
              <a:gd name="connsiteX3" fmla="*/ 15956 w 16006"/>
              <a:gd name="connsiteY3" fmla="*/ 66778 h 127290"/>
              <a:gd name="connsiteX4" fmla="*/ 81 w 16006"/>
              <a:gd name="connsiteY4" fmla="*/ 103 h 12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6" h="127290">
                <a:moveTo>
                  <a:pt x="81" y="103"/>
                </a:moveTo>
                <a:cubicBezTo>
                  <a:pt x="-977" y="2749"/>
                  <a:pt x="8548" y="61486"/>
                  <a:pt x="9606" y="82653"/>
                </a:cubicBezTo>
                <a:cubicBezTo>
                  <a:pt x="10664" y="103820"/>
                  <a:pt x="5373" y="129749"/>
                  <a:pt x="6431" y="127103"/>
                </a:cubicBezTo>
                <a:cubicBezTo>
                  <a:pt x="7489" y="124457"/>
                  <a:pt x="14898" y="87415"/>
                  <a:pt x="15956" y="66778"/>
                </a:cubicBezTo>
                <a:cubicBezTo>
                  <a:pt x="17014" y="46141"/>
                  <a:pt x="1139" y="-2543"/>
                  <a:pt x="81" y="1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 1874">
            <a:extLst>
              <a:ext uri="{FF2B5EF4-FFF2-40B4-BE49-F238E27FC236}">
                <a16:creationId xmlns:a16="http://schemas.microsoft.com/office/drawing/2014/main" id="{ABCA7EBE-C1EF-89A4-35C5-DA75A8C0B7EC}"/>
              </a:ext>
            </a:extLst>
          </p:cNvPr>
          <p:cNvSpPr/>
          <p:nvPr/>
        </p:nvSpPr>
        <p:spPr>
          <a:xfrm>
            <a:off x="2973283" y="2482142"/>
            <a:ext cx="138225" cy="157353"/>
          </a:xfrm>
          <a:custGeom>
            <a:avLst/>
            <a:gdLst>
              <a:gd name="connsiteX0" fmla="*/ 138217 w 138225"/>
              <a:gd name="connsiteY0" fmla="*/ 3883 h 157353"/>
              <a:gd name="connsiteX1" fmla="*/ 23917 w 138225"/>
              <a:gd name="connsiteY1" fmla="*/ 7058 h 157353"/>
              <a:gd name="connsiteX2" fmla="*/ 8042 w 138225"/>
              <a:gd name="connsiteY2" fmla="*/ 80083 h 157353"/>
              <a:gd name="connsiteX3" fmla="*/ 20742 w 138225"/>
              <a:gd name="connsiteY3" fmla="*/ 102308 h 157353"/>
              <a:gd name="connsiteX4" fmla="*/ 68367 w 138225"/>
              <a:gd name="connsiteY4" fmla="*/ 156283 h 157353"/>
              <a:gd name="connsiteX5" fmla="*/ 4867 w 138225"/>
              <a:gd name="connsiteY5" fmla="*/ 48333 h 157353"/>
              <a:gd name="connsiteX6" fmla="*/ 17567 w 138225"/>
              <a:gd name="connsiteY6" fmla="*/ 3883 h 157353"/>
              <a:gd name="connsiteX7" fmla="*/ 138217 w 138225"/>
              <a:gd name="connsiteY7" fmla="*/ 3883 h 1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225" h="157353">
                <a:moveTo>
                  <a:pt x="138217" y="3883"/>
                </a:moveTo>
                <a:cubicBezTo>
                  <a:pt x="139275" y="4412"/>
                  <a:pt x="45613" y="-5642"/>
                  <a:pt x="23917" y="7058"/>
                </a:cubicBezTo>
                <a:cubicBezTo>
                  <a:pt x="2221" y="19758"/>
                  <a:pt x="8571" y="64208"/>
                  <a:pt x="8042" y="80083"/>
                </a:cubicBezTo>
                <a:cubicBezTo>
                  <a:pt x="7513" y="95958"/>
                  <a:pt x="10688" y="89608"/>
                  <a:pt x="20742" y="102308"/>
                </a:cubicBezTo>
                <a:cubicBezTo>
                  <a:pt x="30796" y="115008"/>
                  <a:pt x="71013" y="165279"/>
                  <a:pt x="68367" y="156283"/>
                </a:cubicBezTo>
                <a:cubicBezTo>
                  <a:pt x="65721" y="147287"/>
                  <a:pt x="13334" y="73733"/>
                  <a:pt x="4867" y="48333"/>
                </a:cubicBezTo>
                <a:cubicBezTo>
                  <a:pt x="-3600" y="22933"/>
                  <a:pt x="-2012" y="12350"/>
                  <a:pt x="17567" y="3883"/>
                </a:cubicBezTo>
                <a:cubicBezTo>
                  <a:pt x="37146" y="-4584"/>
                  <a:pt x="137159" y="3354"/>
                  <a:pt x="138217" y="38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フリーフォーム 1875">
            <a:extLst>
              <a:ext uri="{FF2B5EF4-FFF2-40B4-BE49-F238E27FC236}">
                <a16:creationId xmlns:a16="http://schemas.microsoft.com/office/drawing/2014/main" id="{B6B99662-C2D8-D5F1-832C-7229922B3912}"/>
              </a:ext>
            </a:extLst>
          </p:cNvPr>
          <p:cNvSpPr/>
          <p:nvPr/>
        </p:nvSpPr>
        <p:spPr>
          <a:xfrm>
            <a:off x="3035300" y="2479675"/>
            <a:ext cx="80604" cy="171263"/>
          </a:xfrm>
          <a:custGeom>
            <a:avLst/>
            <a:gdLst>
              <a:gd name="connsiteX0" fmla="*/ 0 w 80604"/>
              <a:gd name="connsiteY0" fmla="*/ 0 h 171263"/>
              <a:gd name="connsiteX1" fmla="*/ 79375 w 80604"/>
              <a:gd name="connsiteY1" fmla="*/ 168275 h 171263"/>
              <a:gd name="connsiteX2" fmla="*/ 47625 w 80604"/>
              <a:gd name="connsiteY2" fmla="*/ 104775 h 171263"/>
              <a:gd name="connsiteX3" fmla="*/ 38100 w 80604"/>
              <a:gd name="connsiteY3" fmla="*/ 66675 h 171263"/>
              <a:gd name="connsiteX4" fmla="*/ 0 w 80604"/>
              <a:gd name="connsiteY4" fmla="*/ 0 h 17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04" h="171263">
                <a:moveTo>
                  <a:pt x="0" y="0"/>
                </a:moveTo>
                <a:lnTo>
                  <a:pt x="79375" y="168275"/>
                </a:lnTo>
                <a:cubicBezTo>
                  <a:pt x="87312" y="185737"/>
                  <a:pt x="54504" y="121708"/>
                  <a:pt x="47625" y="104775"/>
                </a:cubicBezTo>
                <a:cubicBezTo>
                  <a:pt x="40746" y="87842"/>
                  <a:pt x="38100" y="66675"/>
                  <a:pt x="38100" y="666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 1876">
            <a:extLst>
              <a:ext uri="{FF2B5EF4-FFF2-40B4-BE49-F238E27FC236}">
                <a16:creationId xmlns:a16="http://schemas.microsoft.com/office/drawing/2014/main" id="{E96A3FC9-0265-A54C-8198-23B3267201EA}"/>
              </a:ext>
            </a:extLst>
          </p:cNvPr>
          <p:cNvSpPr/>
          <p:nvPr/>
        </p:nvSpPr>
        <p:spPr>
          <a:xfrm>
            <a:off x="2978144" y="2597102"/>
            <a:ext cx="177004" cy="56864"/>
          </a:xfrm>
          <a:custGeom>
            <a:avLst/>
            <a:gdLst>
              <a:gd name="connsiteX0" fmla="*/ 6 w 177004"/>
              <a:gd name="connsiteY0" fmla="*/ 48 h 56864"/>
              <a:gd name="connsiteX1" fmla="*/ 161931 w 177004"/>
              <a:gd name="connsiteY1" fmla="*/ 54023 h 56864"/>
              <a:gd name="connsiteX2" fmla="*/ 155581 w 177004"/>
              <a:gd name="connsiteY2" fmla="*/ 44498 h 56864"/>
              <a:gd name="connsiteX3" fmla="*/ 6 w 177004"/>
              <a:gd name="connsiteY3" fmla="*/ 48 h 5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004" h="56864">
                <a:moveTo>
                  <a:pt x="6" y="48"/>
                </a:moveTo>
                <a:cubicBezTo>
                  <a:pt x="1064" y="1636"/>
                  <a:pt x="161931" y="54023"/>
                  <a:pt x="161931" y="54023"/>
                </a:cubicBezTo>
                <a:cubicBezTo>
                  <a:pt x="187860" y="61431"/>
                  <a:pt x="176748" y="52965"/>
                  <a:pt x="155581" y="44498"/>
                </a:cubicBezTo>
                <a:cubicBezTo>
                  <a:pt x="134414" y="36031"/>
                  <a:pt x="-1052" y="-1540"/>
                  <a:pt x="6" y="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 1877">
            <a:extLst>
              <a:ext uri="{FF2B5EF4-FFF2-40B4-BE49-F238E27FC236}">
                <a16:creationId xmlns:a16="http://schemas.microsoft.com/office/drawing/2014/main" id="{727DB214-5A38-8ED5-30A6-5826BD08EE10}"/>
              </a:ext>
            </a:extLst>
          </p:cNvPr>
          <p:cNvSpPr/>
          <p:nvPr/>
        </p:nvSpPr>
        <p:spPr>
          <a:xfrm>
            <a:off x="2990817" y="2647839"/>
            <a:ext cx="144340" cy="29415"/>
          </a:xfrm>
          <a:custGeom>
            <a:avLst/>
            <a:gdLst>
              <a:gd name="connsiteX0" fmla="*/ 33 w 144340"/>
              <a:gd name="connsiteY0" fmla="*/ 111 h 29415"/>
              <a:gd name="connsiteX1" fmla="*/ 133383 w 144340"/>
              <a:gd name="connsiteY1" fmla="*/ 28686 h 29415"/>
              <a:gd name="connsiteX2" fmla="*/ 120683 w 144340"/>
              <a:gd name="connsiteY2" fmla="*/ 19161 h 29415"/>
              <a:gd name="connsiteX3" fmla="*/ 33 w 144340"/>
              <a:gd name="connsiteY3" fmla="*/ 111 h 2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40" h="29415">
                <a:moveTo>
                  <a:pt x="33" y="111"/>
                </a:moveTo>
                <a:cubicBezTo>
                  <a:pt x="2150" y="1699"/>
                  <a:pt x="133383" y="28686"/>
                  <a:pt x="133383" y="28686"/>
                </a:cubicBezTo>
                <a:cubicBezTo>
                  <a:pt x="153491" y="31861"/>
                  <a:pt x="143966" y="23924"/>
                  <a:pt x="120683" y="19161"/>
                </a:cubicBezTo>
                <a:cubicBezTo>
                  <a:pt x="97400" y="14399"/>
                  <a:pt x="-2084" y="-1477"/>
                  <a:pt x="33" y="1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 1878">
            <a:extLst>
              <a:ext uri="{FF2B5EF4-FFF2-40B4-BE49-F238E27FC236}">
                <a16:creationId xmlns:a16="http://schemas.microsoft.com/office/drawing/2014/main" id="{29F45AAE-7801-1589-1457-789E2FE7B823}"/>
              </a:ext>
            </a:extLst>
          </p:cNvPr>
          <p:cNvSpPr/>
          <p:nvPr/>
        </p:nvSpPr>
        <p:spPr>
          <a:xfrm>
            <a:off x="3100242" y="2572013"/>
            <a:ext cx="94270" cy="307993"/>
          </a:xfrm>
          <a:custGeom>
            <a:avLst/>
            <a:gdLst>
              <a:gd name="connsiteX0" fmla="*/ 1733 w 94270"/>
              <a:gd name="connsiteY0" fmla="*/ 2912 h 307993"/>
              <a:gd name="connsiteX1" fmla="*/ 93808 w 94270"/>
              <a:gd name="connsiteY1" fmla="*/ 304537 h 307993"/>
              <a:gd name="connsiteX2" fmla="*/ 36658 w 94270"/>
              <a:gd name="connsiteY2" fmla="*/ 158487 h 307993"/>
              <a:gd name="connsiteX3" fmla="*/ 1733 w 94270"/>
              <a:gd name="connsiteY3" fmla="*/ 2912 h 3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70" h="307993">
                <a:moveTo>
                  <a:pt x="1733" y="2912"/>
                </a:moveTo>
                <a:cubicBezTo>
                  <a:pt x="11258" y="27254"/>
                  <a:pt x="87987" y="278608"/>
                  <a:pt x="93808" y="304537"/>
                </a:cubicBezTo>
                <a:cubicBezTo>
                  <a:pt x="99629" y="330466"/>
                  <a:pt x="48829" y="203466"/>
                  <a:pt x="36658" y="158487"/>
                </a:cubicBezTo>
                <a:cubicBezTo>
                  <a:pt x="24487" y="113508"/>
                  <a:pt x="-7792" y="-21430"/>
                  <a:pt x="1733" y="29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 1879">
            <a:extLst>
              <a:ext uri="{FF2B5EF4-FFF2-40B4-BE49-F238E27FC236}">
                <a16:creationId xmlns:a16="http://schemas.microsoft.com/office/drawing/2014/main" id="{CBCAFF1C-A531-33E8-3951-3F19FC442958}"/>
              </a:ext>
            </a:extLst>
          </p:cNvPr>
          <p:cNvSpPr/>
          <p:nvPr/>
        </p:nvSpPr>
        <p:spPr>
          <a:xfrm>
            <a:off x="2990838" y="2612809"/>
            <a:ext cx="89069" cy="206442"/>
          </a:xfrm>
          <a:custGeom>
            <a:avLst/>
            <a:gdLst>
              <a:gd name="connsiteX0" fmla="*/ 12 w 89069"/>
              <a:gd name="connsiteY0" fmla="*/ 216 h 206442"/>
              <a:gd name="connsiteX1" fmla="*/ 82562 w 89069"/>
              <a:gd name="connsiteY1" fmla="*/ 197066 h 206442"/>
              <a:gd name="connsiteX2" fmla="*/ 76212 w 89069"/>
              <a:gd name="connsiteY2" fmla="*/ 158966 h 206442"/>
              <a:gd name="connsiteX3" fmla="*/ 12 w 89069"/>
              <a:gd name="connsiteY3" fmla="*/ 216 h 20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69" h="206442">
                <a:moveTo>
                  <a:pt x="12" y="216"/>
                </a:moveTo>
                <a:cubicBezTo>
                  <a:pt x="1070" y="6566"/>
                  <a:pt x="69862" y="170608"/>
                  <a:pt x="82562" y="197066"/>
                </a:cubicBezTo>
                <a:cubicBezTo>
                  <a:pt x="95262" y="223524"/>
                  <a:pt x="87324" y="188599"/>
                  <a:pt x="76212" y="158966"/>
                </a:cubicBezTo>
                <a:cubicBezTo>
                  <a:pt x="65100" y="129333"/>
                  <a:pt x="-1046" y="-6134"/>
                  <a:pt x="12" y="2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 1880">
            <a:extLst>
              <a:ext uri="{FF2B5EF4-FFF2-40B4-BE49-F238E27FC236}">
                <a16:creationId xmlns:a16="http://schemas.microsoft.com/office/drawing/2014/main" id="{E9D720D7-B26F-C299-09D0-BDB1761B8D49}"/>
              </a:ext>
            </a:extLst>
          </p:cNvPr>
          <p:cNvSpPr/>
          <p:nvPr/>
        </p:nvSpPr>
        <p:spPr>
          <a:xfrm>
            <a:off x="2962275" y="2597047"/>
            <a:ext cx="110530" cy="233662"/>
          </a:xfrm>
          <a:custGeom>
            <a:avLst/>
            <a:gdLst>
              <a:gd name="connsiteX0" fmla="*/ 0 w 110530"/>
              <a:gd name="connsiteY0" fmla="*/ 103 h 233662"/>
              <a:gd name="connsiteX1" fmla="*/ 98425 w 110530"/>
              <a:gd name="connsiteY1" fmla="*/ 219178 h 233662"/>
              <a:gd name="connsiteX2" fmla="*/ 98425 w 110530"/>
              <a:gd name="connsiteY2" fmla="*/ 190603 h 233662"/>
              <a:gd name="connsiteX3" fmla="*/ 0 w 110530"/>
              <a:gd name="connsiteY3" fmla="*/ 103 h 2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30" h="233662">
                <a:moveTo>
                  <a:pt x="0" y="103"/>
                </a:moveTo>
                <a:cubicBezTo>
                  <a:pt x="0" y="4865"/>
                  <a:pt x="82021" y="187428"/>
                  <a:pt x="98425" y="219178"/>
                </a:cubicBezTo>
                <a:cubicBezTo>
                  <a:pt x="114829" y="250928"/>
                  <a:pt x="114300" y="225528"/>
                  <a:pt x="98425" y="190603"/>
                </a:cubicBezTo>
                <a:cubicBezTo>
                  <a:pt x="82550" y="155678"/>
                  <a:pt x="0" y="-4659"/>
                  <a:pt x="0" y="1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 1881">
            <a:extLst>
              <a:ext uri="{FF2B5EF4-FFF2-40B4-BE49-F238E27FC236}">
                <a16:creationId xmlns:a16="http://schemas.microsoft.com/office/drawing/2014/main" id="{AD4D4FF1-C6AF-DA3C-9483-3C4FA5B3AC60}"/>
              </a:ext>
            </a:extLst>
          </p:cNvPr>
          <p:cNvSpPr/>
          <p:nvPr/>
        </p:nvSpPr>
        <p:spPr>
          <a:xfrm>
            <a:off x="3060693" y="2793952"/>
            <a:ext cx="141295" cy="97814"/>
          </a:xfrm>
          <a:custGeom>
            <a:avLst/>
            <a:gdLst>
              <a:gd name="connsiteX0" fmla="*/ 7 w 141295"/>
              <a:gd name="connsiteY0" fmla="*/ 48 h 97814"/>
              <a:gd name="connsiteX1" fmla="*/ 130182 w 141295"/>
              <a:gd name="connsiteY1" fmla="*/ 92123 h 97814"/>
              <a:gd name="connsiteX2" fmla="*/ 123832 w 141295"/>
              <a:gd name="connsiteY2" fmla="*/ 79423 h 97814"/>
              <a:gd name="connsiteX3" fmla="*/ 7 w 141295"/>
              <a:gd name="connsiteY3" fmla="*/ 48 h 9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95" h="97814">
                <a:moveTo>
                  <a:pt x="7" y="48"/>
                </a:moveTo>
                <a:cubicBezTo>
                  <a:pt x="1065" y="2165"/>
                  <a:pt x="130182" y="92123"/>
                  <a:pt x="130182" y="92123"/>
                </a:cubicBezTo>
                <a:cubicBezTo>
                  <a:pt x="150820" y="105352"/>
                  <a:pt x="139178" y="93181"/>
                  <a:pt x="123832" y="79423"/>
                </a:cubicBezTo>
                <a:cubicBezTo>
                  <a:pt x="108486" y="65665"/>
                  <a:pt x="-1051" y="-2069"/>
                  <a:pt x="7" y="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 1882">
            <a:extLst>
              <a:ext uri="{FF2B5EF4-FFF2-40B4-BE49-F238E27FC236}">
                <a16:creationId xmlns:a16="http://schemas.microsoft.com/office/drawing/2014/main" id="{D9D205B9-23C9-3320-F303-9A618D431EEC}"/>
              </a:ext>
            </a:extLst>
          </p:cNvPr>
          <p:cNvSpPr/>
          <p:nvPr/>
        </p:nvSpPr>
        <p:spPr>
          <a:xfrm>
            <a:off x="3044757" y="2790635"/>
            <a:ext cx="151531" cy="105251"/>
          </a:xfrm>
          <a:custGeom>
            <a:avLst/>
            <a:gdLst>
              <a:gd name="connsiteX0" fmla="*/ 68 w 151531"/>
              <a:gd name="connsiteY0" fmla="*/ 190 h 105251"/>
              <a:gd name="connsiteX1" fmla="*/ 142943 w 151531"/>
              <a:gd name="connsiteY1" fmla="*/ 101790 h 105251"/>
              <a:gd name="connsiteX2" fmla="*/ 123893 w 151531"/>
              <a:gd name="connsiteY2" fmla="*/ 76390 h 105251"/>
              <a:gd name="connsiteX3" fmla="*/ 68 w 151531"/>
              <a:gd name="connsiteY3" fmla="*/ 190 h 10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31" h="105251">
                <a:moveTo>
                  <a:pt x="68" y="190"/>
                </a:moveTo>
                <a:cubicBezTo>
                  <a:pt x="3243" y="4423"/>
                  <a:pt x="122306" y="89090"/>
                  <a:pt x="142943" y="101790"/>
                </a:cubicBezTo>
                <a:cubicBezTo>
                  <a:pt x="163580" y="114490"/>
                  <a:pt x="142943" y="89090"/>
                  <a:pt x="123893" y="76390"/>
                </a:cubicBezTo>
                <a:cubicBezTo>
                  <a:pt x="104843" y="63690"/>
                  <a:pt x="-3107" y="-4043"/>
                  <a:pt x="68" y="1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4" name="フリーフォーム 1883">
            <a:extLst>
              <a:ext uri="{FF2B5EF4-FFF2-40B4-BE49-F238E27FC236}">
                <a16:creationId xmlns:a16="http://schemas.microsoft.com/office/drawing/2014/main" id="{9C5F9992-9DDC-0404-5AD9-3115AD032767}"/>
              </a:ext>
            </a:extLst>
          </p:cNvPr>
          <p:cNvSpPr/>
          <p:nvPr/>
        </p:nvSpPr>
        <p:spPr>
          <a:xfrm>
            <a:off x="3054301" y="2806698"/>
            <a:ext cx="149870" cy="108864"/>
          </a:xfrm>
          <a:custGeom>
            <a:avLst/>
            <a:gdLst>
              <a:gd name="connsiteX0" fmla="*/ 49 w 149870"/>
              <a:gd name="connsiteY0" fmla="*/ 2 h 108864"/>
              <a:gd name="connsiteX1" fmla="*/ 139749 w 149870"/>
              <a:gd name="connsiteY1" fmla="*/ 98427 h 108864"/>
              <a:gd name="connsiteX2" fmla="*/ 123874 w 149870"/>
              <a:gd name="connsiteY2" fmla="*/ 95252 h 108864"/>
              <a:gd name="connsiteX3" fmla="*/ 49 w 149870"/>
              <a:gd name="connsiteY3" fmla="*/ 2 h 10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70" h="108864">
                <a:moveTo>
                  <a:pt x="49" y="2"/>
                </a:moveTo>
                <a:cubicBezTo>
                  <a:pt x="2695" y="531"/>
                  <a:pt x="139749" y="98427"/>
                  <a:pt x="139749" y="98427"/>
                </a:cubicBezTo>
                <a:cubicBezTo>
                  <a:pt x="160387" y="114302"/>
                  <a:pt x="146628" y="111127"/>
                  <a:pt x="123874" y="95252"/>
                </a:cubicBezTo>
                <a:cubicBezTo>
                  <a:pt x="101120" y="79377"/>
                  <a:pt x="-2597" y="-527"/>
                  <a:pt x="49" y="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5" name="フリーフォーム 1884">
            <a:extLst>
              <a:ext uri="{FF2B5EF4-FFF2-40B4-BE49-F238E27FC236}">
                <a16:creationId xmlns:a16="http://schemas.microsoft.com/office/drawing/2014/main" id="{39BFFC46-2434-4FB2-7F11-425B11950A3F}"/>
              </a:ext>
            </a:extLst>
          </p:cNvPr>
          <p:cNvSpPr/>
          <p:nvPr/>
        </p:nvSpPr>
        <p:spPr>
          <a:xfrm>
            <a:off x="2949224" y="2578931"/>
            <a:ext cx="84879" cy="291892"/>
          </a:xfrm>
          <a:custGeom>
            <a:avLst/>
            <a:gdLst>
              <a:gd name="connsiteX0" fmla="*/ 351 w 84879"/>
              <a:gd name="connsiteY0" fmla="*/ 2344 h 291892"/>
              <a:gd name="connsiteX1" fmla="*/ 82901 w 84879"/>
              <a:gd name="connsiteY1" fmla="*/ 288094 h 291892"/>
              <a:gd name="connsiteX2" fmla="*/ 54326 w 84879"/>
              <a:gd name="connsiteY2" fmla="*/ 157919 h 291892"/>
              <a:gd name="connsiteX3" fmla="*/ 351 w 84879"/>
              <a:gd name="connsiteY3" fmla="*/ 2344 h 29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79" h="291892">
                <a:moveTo>
                  <a:pt x="351" y="2344"/>
                </a:moveTo>
                <a:cubicBezTo>
                  <a:pt x="5113" y="24040"/>
                  <a:pt x="73905" y="262165"/>
                  <a:pt x="82901" y="288094"/>
                </a:cubicBezTo>
                <a:cubicBezTo>
                  <a:pt x="91897" y="314023"/>
                  <a:pt x="68084" y="200252"/>
                  <a:pt x="54326" y="157919"/>
                </a:cubicBezTo>
                <a:cubicBezTo>
                  <a:pt x="40568" y="115586"/>
                  <a:pt x="-4411" y="-19352"/>
                  <a:pt x="351" y="23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 1885">
            <a:extLst>
              <a:ext uri="{FF2B5EF4-FFF2-40B4-BE49-F238E27FC236}">
                <a16:creationId xmlns:a16="http://schemas.microsoft.com/office/drawing/2014/main" id="{C5648B6B-8CEC-FDBF-C7B8-7D0383BC230E}"/>
              </a:ext>
            </a:extLst>
          </p:cNvPr>
          <p:cNvSpPr/>
          <p:nvPr/>
        </p:nvSpPr>
        <p:spPr>
          <a:xfrm>
            <a:off x="2990850" y="2644696"/>
            <a:ext cx="65107" cy="237969"/>
          </a:xfrm>
          <a:custGeom>
            <a:avLst/>
            <a:gdLst>
              <a:gd name="connsiteX0" fmla="*/ 0 w 65107"/>
              <a:gd name="connsiteY0" fmla="*/ 79 h 237969"/>
              <a:gd name="connsiteX1" fmla="*/ 57150 w 65107"/>
              <a:gd name="connsiteY1" fmla="*/ 222329 h 237969"/>
              <a:gd name="connsiteX2" fmla="*/ 57150 w 65107"/>
              <a:gd name="connsiteY2" fmla="*/ 196929 h 237969"/>
              <a:gd name="connsiteX3" fmla="*/ 0 w 65107"/>
              <a:gd name="connsiteY3" fmla="*/ 79 h 23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07" h="237969">
                <a:moveTo>
                  <a:pt x="0" y="79"/>
                </a:moveTo>
                <a:cubicBezTo>
                  <a:pt x="0" y="4312"/>
                  <a:pt x="47625" y="189521"/>
                  <a:pt x="57150" y="222329"/>
                </a:cubicBezTo>
                <a:cubicBezTo>
                  <a:pt x="66675" y="255137"/>
                  <a:pt x="68792" y="231325"/>
                  <a:pt x="57150" y="196929"/>
                </a:cubicBezTo>
                <a:cubicBezTo>
                  <a:pt x="45508" y="162533"/>
                  <a:pt x="0" y="-4154"/>
                  <a:pt x="0" y="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 1886">
            <a:extLst>
              <a:ext uri="{FF2B5EF4-FFF2-40B4-BE49-F238E27FC236}">
                <a16:creationId xmlns:a16="http://schemas.microsoft.com/office/drawing/2014/main" id="{D827705A-4942-D7A3-52E3-366E882C3958}"/>
              </a:ext>
            </a:extLst>
          </p:cNvPr>
          <p:cNvSpPr/>
          <p:nvPr/>
        </p:nvSpPr>
        <p:spPr>
          <a:xfrm>
            <a:off x="3000044" y="2831986"/>
            <a:ext cx="187808" cy="163715"/>
          </a:xfrm>
          <a:custGeom>
            <a:avLst/>
            <a:gdLst>
              <a:gd name="connsiteX0" fmla="*/ 331 w 187808"/>
              <a:gd name="connsiteY0" fmla="*/ 114 h 163715"/>
              <a:gd name="connsiteX1" fmla="*/ 181306 w 187808"/>
              <a:gd name="connsiteY1" fmla="*/ 155689 h 163715"/>
              <a:gd name="connsiteX2" fmla="*/ 136856 w 187808"/>
              <a:gd name="connsiteY2" fmla="*/ 130289 h 163715"/>
              <a:gd name="connsiteX3" fmla="*/ 331 w 187808"/>
              <a:gd name="connsiteY3" fmla="*/ 114 h 16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808" h="163715">
                <a:moveTo>
                  <a:pt x="331" y="114"/>
                </a:moveTo>
                <a:cubicBezTo>
                  <a:pt x="7739" y="4347"/>
                  <a:pt x="158552" y="133993"/>
                  <a:pt x="181306" y="155689"/>
                </a:cubicBezTo>
                <a:cubicBezTo>
                  <a:pt x="204060" y="177385"/>
                  <a:pt x="161727" y="150397"/>
                  <a:pt x="136856" y="130289"/>
                </a:cubicBezTo>
                <a:cubicBezTo>
                  <a:pt x="111985" y="110181"/>
                  <a:pt x="-7077" y="-4119"/>
                  <a:pt x="331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8" name="フリーフォーム 1887">
            <a:extLst>
              <a:ext uri="{FF2B5EF4-FFF2-40B4-BE49-F238E27FC236}">
                <a16:creationId xmlns:a16="http://schemas.microsoft.com/office/drawing/2014/main" id="{28BA8EDD-38E9-4CD4-8E84-CD8ED5C08870}"/>
              </a:ext>
            </a:extLst>
          </p:cNvPr>
          <p:cNvSpPr/>
          <p:nvPr/>
        </p:nvSpPr>
        <p:spPr>
          <a:xfrm>
            <a:off x="3166135" y="2870135"/>
            <a:ext cx="12040" cy="110586"/>
          </a:xfrm>
          <a:custGeom>
            <a:avLst/>
            <a:gdLst>
              <a:gd name="connsiteX0" fmla="*/ 2515 w 12040"/>
              <a:gd name="connsiteY0" fmla="*/ 65 h 110586"/>
              <a:gd name="connsiteX1" fmla="*/ 12040 w 12040"/>
              <a:gd name="connsiteY1" fmla="*/ 104840 h 110586"/>
              <a:gd name="connsiteX2" fmla="*/ 2515 w 12040"/>
              <a:gd name="connsiteY2" fmla="*/ 88965 h 110586"/>
              <a:gd name="connsiteX3" fmla="*/ 2515 w 12040"/>
              <a:gd name="connsiteY3" fmla="*/ 65 h 11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0" h="110586">
                <a:moveTo>
                  <a:pt x="2515" y="65"/>
                </a:moveTo>
                <a:cubicBezTo>
                  <a:pt x="4103" y="2711"/>
                  <a:pt x="12040" y="104840"/>
                  <a:pt x="12040" y="104840"/>
                </a:cubicBezTo>
                <a:cubicBezTo>
                  <a:pt x="12040" y="119657"/>
                  <a:pt x="7277" y="102723"/>
                  <a:pt x="2515" y="88965"/>
                </a:cubicBezTo>
                <a:cubicBezTo>
                  <a:pt x="-2247" y="75207"/>
                  <a:pt x="927" y="-2581"/>
                  <a:pt x="2515" y="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9" name="フリーフォーム 1888">
            <a:extLst>
              <a:ext uri="{FF2B5EF4-FFF2-40B4-BE49-F238E27FC236}">
                <a16:creationId xmlns:a16="http://schemas.microsoft.com/office/drawing/2014/main" id="{1324C897-63A3-3DD8-D949-6D0F8E3B03DC}"/>
              </a:ext>
            </a:extLst>
          </p:cNvPr>
          <p:cNvSpPr/>
          <p:nvPr/>
        </p:nvSpPr>
        <p:spPr>
          <a:xfrm>
            <a:off x="2460278" y="2343136"/>
            <a:ext cx="504099" cy="361971"/>
          </a:xfrm>
          <a:custGeom>
            <a:avLst/>
            <a:gdLst>
              <a:gd name="connsiteX0" fmla="*/ 347 w 504099"/>
              <a:gd name="connsiteY0" fmla="*/ 14 h 361971"/>
              <a:gd name="connsiteX1" fmla="*/ 473422 w 504099"/>
              <a:gd name="connsiteY1" fmla="*/ 25414 h 361971"/>
              <a:gd name="connsiteX2" fmla="*/ 457547 w 504099"/>
              <a:gd name="connsiteY2" fmla="*/ 50814 h 361971"/>
              <a:gd name="connsiteX3" fmla="*/ 457547 w 504099"/>
              <a:gd name="connsiteY3" fmla="*/ 361964 h 361971"/>
              <a:gd name="connsiteX4" fmla="*/ 451197 w 504099"/>
              <a:gd name="connsiteY4" fmla="*/ 41289 h 361971"/>
              <a:gd name="connsiteX5" fmla="*/ 397222 w 504099"/>
              <a:gd name="connsiteY5" fmla="*/ 22239 h 361971"/>
              <a:gd name="connsiteX6" fmla="*/ 347 w 504099"/>
              <a:gd name="connsiteY6" fmla="*/ 14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099" h="361971">
                <a:moveTo>
                  <a:pt x="347" y="14"/>
                </a:moveTo>
                <a:cubicBezTo>
                  <a:pt x="13047" y="543"/>
                  <a:pt x="473422" y="25414"/>
                  <a:pt x="473422" y="25414"/>
                </a:cubicBezTo>
                <a:cubicBezTo>
                  <a:pt x="549622" y="33881"/>
                  <a:pt x="460193" y="-5278"/>
                  <a:pt x="457547" y="50814"/>
                </a:cubicBezTo>
                <a:cubicBezTo>
                  <a:pt x="454901" y="106906"/>
                  <a:pt x="458605" y="363552"/>
                  <a:pt x="457547" y="361964"/>
                </a:cubicBezTo>
                <a:cubicBezTo>
                  <a:pt x="456489" y="360376"/>
                  <a:pt x="461251" y="97910"/>
                  <a:pt x="451197" y="41289"/>
                </a:cubicBezTo>
                <a:cubicBezTo>
                  <a:pt x="441143" y="-15332"/>
                  <a:pt x="467601" y="30706"/>
                  <a:pt x="397222" y="22239"/>
                </a:cubicBezTo>
                <a:cubicBezTo>
                  <a:pt x="326843" y="13772"/>
                  <a:pt x="-12353" y="-515"/>
                  <a:pt x="347" y="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0" name="フリーフォーム 1889">
            <a:extLst>
              <a:ext uri="{FF2B5EF4-FFF2-40B4-BE49-F238E27FC236}">
                <a16:creationId xmlns:a16="http://schemas.microsoft.com/office/drawing/2014/main" id="{2D3E8D90-1C6D-BA69-E8F2-C3B24EE7E540}"/>
              </a:ext>
            </a:extLst>
          </p:cNvPr>
          <p:cNvSpPr/>
          <p:nvPr/>
        </p:nvSpPr>
        <p:spPr>
          <a:xfrm>
            <a:off x="2704863" y="2358310"/>
            <a:ext cx="196722" cy="346649"/>
          </a:xfrm>
          <a:custGeom>
            <a:avLst/>
            <a:gdLst>
              <a:gd name="connsiteX0" fmla="*/ 237 w 196722"/>
              <a:gd name="connsiteY0" fmla="*/ 715 h 346649"/>
              <a:gd name="connsiteX1" fmla="*/ 187562 w 196722"/>
              <a:gd name="connsiteY1" fmla="*/ 334090 h 346649"/>
              <a:gd name="connsiteX2" fmla="*/ 149462 w 196722"/>
              <a:gd name="connsiteY2" fmla="*/ 248365 h 346649"/>
              <a:gd name="connsiteX3" fmla="*/ 237 w 196722"/>
              <a:gd name="connsiteY3" fmla="*/ 715 h 34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22" h="346649">
                <a:moveTo>
                  <a:pt x="237" y="715"/>
                </a:moveTo>
                <a:cubicBezTo>
                  <a:pt x="6587" y="15003"/>
                  <a:pt x="162691" y="292815"/>
                  <a:pt x="187562" y="334090"/>
                </a:cubicBezTo>
                <a:cubicBezTo>
                  <a:pt x="212433" y="375365"/>
                  <a:pt x="182270" y="306573"/>
                  <a:pt x="149462" y="248365"/>
                </a:cubicBezTo>
                <a:cubicBezTo>
                  <a:pt x="116654" y="190157"/>
                  <a:pt x="-6113" y="-13573"/>
                  <a:pt x="237" y="7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 1890">
            <a:extLst>
              <a:ext uri="{FF2B5EF4-FFF2-40B4-BE49-F238E27FC236}">
                <a16:creationId xmlns:a16="http://schemas.microsoft.com/office/drawing/2014/main" id="{2BC4789B-29F3-8659-9AF5-02FBCACF7E01}"/>
              </a:ext>
            </a:extLst>
          </p:cNvPr>
          <p:cNvSpPr/>
          <p:nvPr/>
        </p:nvSpPr>
        <p:spPr>
          <a:xfrm>
            <a:off x="2532158" y="2460830"/>
            <a:ext cx="371442" cy="526804"/>
          </a:xfrm>
          <a:custGeom>
            <a:avLst/>
            <a:gdLst>
              <a:gd name="connsiteX0" fmla="*/ 7842 w 371442"/>
              <a:gd name="connsiteY0" fmla="*/ 9320 h 526804"/>
              <a:gd name="connsiteX1" fmla="*/ 369792 w 371442"/>
              <a:gd name="connsiteY1" fmla="*/ 523670 h 526804"/>
              <a:gd name="connsiteX2" fmla="*/ 138017 w 371442"/>
              <a:gd name="connsiteY2" fmla="*/ 215695 h 526804"/>
              <a:gd name="connsiteX3" fmla="*/ 7842 w 371442"/>
              <a:gd name="connsiteY3" fmla="*/ 9320 h 52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42" h="526804">
                <a:moveTo>
                  <a:pt x="7842" y="9320"/>
                </a:moveTo>
                <a:cubicBezTo>
                  <a:pt x="46471" y="60649"/>
                  <a:pt x="348096" y="489274"/>
                  <a:pt x="369792" y="523670"/>
                </a:cubicBezTo>
                <a:cubicBezTo>
                  <a:pt x="391488" y="558066"/>
                  <a:pt x="193050" y="299833"/>
                  <a:pt x="138017" y="215695"/>
                </a:cubicBezTo>
                <a:cubicBezTo>
                  <a:pt x="82984" y="131558"/>
                  <a:pt x="-30787" y="-42009"/>
                  <a:pt x="7842" y="93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2" name="フリーフォーム 1891">
            <a:extLst>
              <a:ext uri="{FF2B5EF4-FFF2-40B4-BE49-F238E27FC236}">
                <a16:creationId xmlns:a16="http://schemas.microsoft.com/office/drawing/2014/main" id="{EFA53F9B-0A41-BF69-59F9-9D0D6E4397BA}"/>
              </a:ext>
            </a:extLst>
          </p:cNvPr>
          <p:cNvSpPr/>
          <p:nvPr/>
        </p:nvSpPr>
        <p:spPr>
          <a:xfrm>
            <a:off x="2033635" y="2436100"/>
            <a:ext cx="350783" cy="302167"/>
          </a:xfrm>
          <a:custGeom>
            <a:avLst/>
            <a:gdLst>
              <a:gd name="connsiteX0" fmla="*/ 1540 w 350783"/>
              <a:gd name="connsiteY0" fmla="*/ 122950 h 302167"/>
              <a:gd name="connsiteX1" fmla="*/ 322215 w 350783"/>
              <a:gd name="connsiteY1" fmla="*/ 2300 h 302167"/>
              <a:gd name="connsiteX2" fmla="*/ 249190 w 350783"/>
              <a:gd name="connsiteY2" fmla="*/ 46750 h 302167"/>
              <a:gd name="connsiteX3" fmla="*/ 296815 w 350783"/>
              <a:gd name="connsiteY3" fmla="*/ 84850 h 302167"/>
              <a:gd name="connsiteX4" fmla="*/ 271415 w 350783"/>
              <a:gd name="connsiteY4" fmla="*/ 142000 h 302167"/>
              <a:gd name="connsiteX5" fmla="*/ 153940 w 350783"/>
              <a:gd name="connsiteY5" fmla="*/ 300750 h 302167"/>
              <a:gd name="connsiteX6" fmla="*/ 344440 w 350783"/>
              <a:gd name="connsiteY6" fmla="*/ 40400 h 302167"/>
              <a:gd name="connsiteX7" fmla="*/ 303165 w 350783"/>
              <a:gd name="connsiteY7" fmla="*/ 94375 h 302167"/>
              <a:gd name="connsiteX8" fmla="*/ 280940 w 350783"/>
              <a:gd name="connsiteY8" fmla="*/ 37225 h 302167"/>
              <a:gd name="connsiteX9" fmla="*/ 201565 w 350783"/>
              <a:gd name="connsiteY9" fmla="*/ 62625 h 302167"/>
              <a:gd name="connsiteX10" fmla="*/ 141240 w 350783"/>
              <a:gd name="connsiteY10" fmla="*/ 81675 h 302167"/>
              <a:gd name="connsiteX11" fmla="*/ 198390 w 350783"/>
              <a:gd name="connsiteY11" fmla="*/ 18175 h 302167"/>
              <a:gd name="connsiteX12" fmla="*/ 1540 w 350783"/>
              <a:gd name="connsiteY12" fmla="*/ 122950 h 3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783" h="302167">
                <a:moveTo>
                  <a:pt x="1540" y="122950"/>
                </a:moveTo>
                <a:cubicBezTo>
                  <a:pt x="22177" y="120304"/>
                  <a:pt x="280940" y="15000"/>
                  <a:pt x="322215" y="2300"/>
                </a:cubicBezTo>
                <a:cubicBezTo>
                  <a:pt x="363490" y="-10400"/>
                  <a:pt x="253423" y="32992"/>
                  <a:pt x="249190" y="46750"/>
                </a:cubicBezTo>
                <a:cubicBezTo>
                  <a:pt x="244957" y="60508"/>
                  <a:pt x="293111" y="68975"/>
                  <a:pt x="296815" y="84850"/>
                </a:cubicBezTo>
                <a:cubicBezTo>
                  <a:pt x="300519" y="100725"/>
                  <a:pt x="295227" y="106017"/>
                  <a:pt x="271415" y="142000"/>
                </a:cubicBezTo>
                <a:cubicBezTo>
                  <a:pt x="247603" y="177983"/>
                  <a:pt x="141769" y="317683"/>
                  <a:pt x="153940" y="300750"/>
                </a:cubicBezTo>
                <a:cubicBezTo>
                  <a:pt x="166111" y="283817"/>
                  <a:pt x="319569" y="74796"/>
                  <a:pt x="344440" y="40400"/>
                </a:cubicBezTo>
                <a:cubicBezTo>
                  <a:pt x="369311" y="6004"/>
                  <a:pt x="313748" y="94904"/>
                  <a:pt x="303165" y="94375"/>
                </a:cubicBezTo>
                <a:cubicBezTo>
                  <a:pt x="292582" y="93846"/>
                  <a:pt x="297873" y="42517"/>
                  <a:pt x="280940" y="37225"/>
                </a:cubicBezTo>
                <a:lnTo>
                  <a:pt x="201565" y="62625"/>
                </a:lnTo>
                <a:cubicBezTo>
                  <a:pt x="178282" y="70033"/>
                  <a:pt x="141769" y="89083"/>
                  <a:pt x="141240" y="81675"/>
                </a:cubicBezTo>
                <a:cubicBezTo>
                  <a:pt x="140711" y="74267"/>
                  <a:pt x="222732" y="6004"/>
                  <a:pt x="198390" y="18175"/>
                </a:cubicBezTo>
                <a:cubicBezTo>
                  <a:pt x="174048" y="30346"/>
                  <a:pt x="-19097" y="125596"/>
                  <a:pt x="1540" y="1229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 1892">
            <a:extLst>
              <a:ext uri="{FF2B5EF4-FFF2-40B4-BE49-F238E27FC236}">
                <a16:creationId xmlns:a16="http://schemas.microsoft.com/office/drawing/2014/main" id="{F7B2A3F1-1022-57B2-480A-F27BC57C9553}"/>
              </a:ext>
            </a:extLst>
          </p:cNvPr>
          <p:cNvSpPr/>
          <p:nvPr/>
        </p:nvSpPr>
        <p:spPr>
          <a:xfrm>
            <a:off x="955517" y="2450943"/>
            <a:ext cx="638855" cy="486570"/>
          </a:xfrm>
          <a:custGeom>
            <a:avLst/>
            <a:gdLst>
              <a:gd name="connsiteX0" fmla="*/ 158 w 638855"/>
              <a:gd name="connsiteY0" fmla="*/ 485932 h 486570"/>
              <a:gd name="connsiteX1" fmla="*/ 244633 w 638855"/>
              <a:gd name="connsiteY1" fmla="*/ 174782 h 486570"/>
              <a:gd name="connsiteX2" fmla="*/ 244633 w 638855"/>
              <a:gd name="connsiteY2" fmla="*/ 187482 h 486570"/>
              <a:gd name="connsiteX3" fmla="*/ 384333 w 638855"/>
              <a:gd name="connsiteY3" fmla="*/ 92232 h 486570"/>
              <a:gd name="connsiteX4" fmla="*/ 638333 w 638855"/>
              <a:gd name="connsiteY4" fmla="*/ 157 h 486570"/>
              <a:gd name="connsiteX5" fmla="*/ 444658 w 638855"/>
              <a:gd name="connsiteY5" fmla="*/ 73182 h 486570"/>
              <a:gd name="connsiteX6" fmla="*/ 241458 w 638855"/>
              <a:gd name="connsiteY6" fmla="*/ 184307 h 486570"/>
              <a:gd name="connsiteX7" fmla="*/ 171608 w 638855"/>
              <a:gd name="connsiteY7" fmla="*/ 301782 h 486570"/>
              <a:gd name="connsiteX8" fmla="*/ 206533 w 638855"/>
              <a:gd name="connsiteY8" fmla="*/ 257332 h 486570"/>
              <a:gd name="connsiteX9" fmla="*/ 158 w 638855"/>
              <a:gd name="connsiteY9" fmla="*/ 485932 h 4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855" h="486570">
                <a:moveTo>
                  <a:pt x="158" y="485932"/>
                </a:moveTo>
                <a:cubicBezTo>
                  <a:pt x="6508" y="472174"/>
                  <a:pt x="203887" y="224524"/>
                  <a:pt x="244633" y="174782"/>
                </a:cubicBezTo>
                <a:cubicBezTo>
                  <a:pt x="285379" y="125040"/>
                  <a:pt x="221350" y="201240"/>
                  <a:pt x="244633" y="187482"/>
                </a:cubicBezTo>
                <a:cubicBezTo>
                  <a:pt x="267916" y="173724"/>
                  <a:pt x="318716" y="123453"/>
                  <a:pt x="384333" y="92232"/>
                </a:cubicBezTo>
                <a:cubicBezTo>
                  <a:pt x="449950" y="61011"/>
                  <a:pt x="628279" y="3332"/>
                  <a:pt x="638333" y="157"/>
                </a:cubicBezTo>
                <a:cubicBezTo>
                  <a:pt x="648387" y="-3018"/>
                  <a:pt x="510804" y="42490"/>
                  <a:pt x="444658" y="73182"/>
                </a:cubicBezTo>
                <a:cubicBezTo>
                  <a:pt x="378512" y="103874"/>
                  <a:pt x="286966" y="146207"/>
                  <a:pt x="241458" y="184307"/>
                </a:cubicBezTo>
                <a:cubicBezTo>
                  <a:pt x="195950" y="222407"/>
                  <a:pt x="177429" y="289611"/>
                  <a:pt x="171608" y="301782"/>
                </a:cubicBezTo>
                <a:cubicBezTo>
                  <a:pt x="165787" y="313953"/>
                  <a:pt x="232462" y="227699"/>
                  <a:pt x="206533" y="257332"/>
                </a:cubicBezTo>
                <a:cubicBezTo>
                  <a:pt x="180604" y="286965"/>
                  <a:pt x="-6192" y="499690"/>
                  <a:pt x="158" y="4859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 1893">
            <a:extLst>
              <a:ext uri="{FF2B5EF4-FFF2-40B4-BE49-F238E27FC236}">
                <a16:creationId xmlns:a16="http://schemas.microsoft.com/office/drawing/2014/main" id="{7D637046-1F53-327B-9D03-BCA0A1FDD75C}"/>
              </a:ext>
            </a:extLst>
          </p:cNvPr>
          <p:cNvSpPr/>
          <p:nvPr/>
        </p:nvSpPr>
        <p:spPr>
          <a:xfrm>
            <a:off x="1474679" y="2449602"/>
            <a:ext cx="181554" cy="318211"/>
          </a:xfrm>
          <a:custGeom>
            <a:avLst/>
            <a:gdLst>
              <a:gd name="connsiteX0" fmla="*/ 179496 w 181554"/>
              <a:gd name="connsiteY0" fmla="*/ 4673 h 318211"/>
              <a:gd name="connsiteX1" fmla="*/ 1696 w 181554"/>
              <a:gd name="connsiteY1" fmla="*/ 315823 h 318211"/>
              <a:gd name="connsiteX2" fmla="*/ 93771 w 181554"/>
              <a:gd name="connsiteY2" fmla="*/ 141198 h 318211"/>
              <a:gd name="connsiteX3" fmla="*/ 179496 w 181554"/>
              <a:gd name="connsiteY3" fmla="*/ 4673 h 31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54" h="318211">
                <a:moveTo>
                  <a:pt x="179496" y="4673"/>
                </a:moveTo>
                <a:cubicBezTo>
                  <a:pt x="164150" y="33777"/>
                  <a:pt x="15983" y="293069"/>
                  <a:pt x="1696" y="315823"/>
                </a:cubicBezTo>
                <a:cubicBezTo>
                  <a:pt x="-12592" y="338577"/>
                  <a:pt x="67313" y="192527"/>
                  <a:pt x="93771" y="141198"/>
                </a:cubicBezTo>
                <a:cubicBezTo>
                  <a:pt x="120229" y="89869"/>
                  <a:pt x="194842" y="-24431"/>
                  <a:pt x="179496" y="46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 1894">
            <a:extLst>
              <a:ext uri="{FF2B5EF4-FFF2-40B4-BE49-F238E27FC236}">
                <a16:creationId xmlns:a16="http://schemas.microsoft.com/office/drawing/2014/main" id="{65172EA9-2580-7DA6-EDF1-9E2F31C4992C}"/>
              </a:ext>
            </a:extLst>
          </p:cNvPr>
          <p:cNvSpPr/>
          <p:nvPr/>
        </p:nvSpPr>
        <p:spPr>
          <a:xfrm>
            <a:off x="704697" y="2977895"/>
            <a:ext cx="149387" cy="282895"/>
          </a:xfrm>
          <a:custGeom>
            <a:avLst/>
            <a:gdLst>
              <a:gd name="connsiteX0" fmla="*/ 149378 w 149387"/>
              <a:gd name="connsiteY0" fmla="*/ 255 h 282895"/>
              <a:gd name="connsiteX1" fmla="*/ 35078 w 149387"/>
              <a:gd name="connsiteY1" fmla="*/ 266955 h 282895"/>
              <a:gd name="connsiteX2" fmla="*/ 54128 w 149387"/>
              <a:gd name="connsiteY2" fmla="*/ 232030 h 282895"/>
              <a:gd name="connsiteX3" fmla="*/ 153 w 149387"/>
              <a:gd name="connsiteY3" fmla="*/ 282830 h 282895"/>
              <a:gd name="connsiteX4" fmla="*/ 41428 w 149387"/>
              <a:gd name="connsiteY4" fmla="*/ 219330 h 282895"/>
              <a:gd name="connsiteX5" fmla="*/ 149378 w 149387"/>
              <a:gd name="connsiteY5" fmla="*/ 255 h 28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87" h="282895">
                <a:moveTo>
                  <a:pt x="149378" y="255"/>
                </a:moveTo>
                <a:cubicBezTo>
                  <a:pt x="148320" y="8192"/>
                  <a:pt x="50953" y="228326"/>
                  <a:pt x="35078" y="266955"/>
                </a:cubicBezTo>
                <a:cubicBezTo>
                  <a:pt x="19203" y="305584"/>
                  <a:pt x="59949" y="229384"/>
                  <a:pt x="54128" y="232030"/>
                </a:cubicBezTo>
                <a:cubicBezTo>
                  <a:pt x="48307" y="234676"/>
                  <a:pt x="2270" y="284947"/>
                  <a:pt x="153" y="282830"/>
                </a:cubicBezTo>
                <a:cubicBezTo>
                  <a:pt x="-1964" y="280713"/>
                  <a:pt x="18145" y="266955"/>
                  <a:pt x="41428" y="219330"/>
                </a:cubicBezTo>
                <a:cubicBezTo>
                  <a:pt x="64711" y="171705"/>
                  <a:pt x="150436" y="-7682"/>
                  <a:pt x="149378" y="2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 1895">
            <a:extLst>
              <a:ext uri="{FF2B5EF4-FFF2-40B4-BE49-F238E27FC236}">
                <a16:creationId xmlns:a16="http://schemas.microsoft.com/office/drawing/2014/main" id="{8CC6A12A-C33A-F6C0-63AC-24D261380EFB}"/>
              </a:ext>
            </a:extLst>
          </p:cNvPr>
          <p:cNvSpPr/>
          <p:nvPr/>
        </p:nvSpPr>
        <p:spPr>
          <a:xfrm>
            <a:off x="606351" y="3317795"/>
            <a:ext cx="66870" cy="626875"/>
          </a:xfrm>
          <a:custGeom>
            <a:avLst/>
            <a:gdLst>
              <a:gd name="connsiteX0" fmla="*/ 66749 w 66870"/>
              <a:gd name="connsiteY0" fmla="*/ 80 h 626875"/>
              <a:gd name="connsiteX1" fmla="*/ 3249 w 66870"/>
              <a:gd name="connsiteY1" fmla="*/ 162005 h 626875"/>
              <a:gd name="connsiteX2" fmla="*/ 9599 w 66870"/>
              <a:gd name="connsiteY2" fmla="*/ 136605 h 626875"/>
              <a:gd name="connsiteX3" fmla="*/ 12774 w 66870"/>
              <a:gd name="connsiteY3" fmla="*/ 289005 h 626875"/>
              <a:gd name="connsiteX4" fmla="*/ 41349 w 66870"/>
              <a:gd name="connsiteY4" fmla="*/ 625555 h 626875"/>
              <a:gd name="connsiteX5" fmla="*/ 3249 w 66870"/>
              <a:gd name="connsiteY5" fmla="*/ 152480 h 626875"/>
              <a:gd name="connsiteX6" fmla="*/ 19124 w 66870"/>
              <a:gd name="connsiteY6" fmla="*/ 139780 h 626875"/>
              <a:gd name="connsiteX7" fmla="*/ 66749 w 66870"/>
              <a:gd name="connsiteY7" fmla="*/ 80 h 62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70" h="626875">
                <a:moveTo>
                  <a:pt x="66749" y="80"/>
                </a:moveTo>
                <a:cubicBezTo>
                  <a:pt x="64103" y="3784"/>
                  <a:pt x="12774" y="139251"/>
                  <a:pt x="3249" y="162005"/>
                </a:cubicBezTo>
                <a:cubicBezTo>
                  <a:pt x="-6276" y="184759"/>
                  <a:pt x="8012" y="115438"/>
                  <a:pt x="9599" y="136605"/>
                </a:cubicBezTo>
                <a:cubicBezTo>
                  <a:pt x="11186" y="157772"/>
                  <a:pt x="7482" y="207513"/>
                  <a:pt x="12774" y="289005"/>
                </a:cubicBezTo>
                <a:cubicBezTo>
                  <a:pt x="18066" y="370497"/>
                  <a:pt x="42936" y="648309"/>
                  <a:pt x="41349" y="625555"/>
                </a:cubicBezTo>
                <a:cubicBezTo>
                  <a:pt x="39762" y="602801"/>
                  <a:pt x="6953" y="233443"/>
                  <a:pt x="3249" y="152480"/>
                </a:cubicBezTo>
                <a:cubicBezTo>
                  <a:pt x="-455" y="71518"/>
                  <a:pt x="10128" y="158301"/>
                  <a:pt x="19124" y="139780"/>
                </a:cubicBezTo>
                <a:cubicBezTo>
                  <a:pt x="28120" y="121259"/>
                  <a:pt x="69395" y="-3624"/>
                  <a:pt x="66749" y="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 1896">
            <a:extLst>
              <a:ext uri="{FF2B5EF4-FFF2-40B4-BE49-F238E27FC236}">
                <a16:creationId xmlns:a16="http://schemas.microsoft.com/office/drawing/2014/main" id="{59FEE490-65D1-15A4-AC93-B471B4B2133C}"/>
              </a:ext>
            </a:extLst>
          </p:cNvPr>
          <p:cNvSpPr/>
          <p:nvPr/>
        </p:nvSpPr>
        <p:spPr>
          <a:xfrm>
            <a:off x="618472" y="3693723"/>
            <a:ext cx="113733" cy="589439"/>
          </a:xfrm>
          <a:custGeom>
            <a:avLst/>
            <a:gdLst>
              <a:gd name="connsiteX0" fmla="*/ 653 w 113733"/>
              <a:gd name="connsiteY0" fmla="*/ 1977 h 589439"/>
              <a:gd name="connsiteX1" fmla="*/ 111778 w 113733"/>
              <a:gd name="connsiteY1" fmla="*/ 573477 h 589439"/>
              <a:gd name="connsiteX2" fmla="*/ 67328 w 113733"/>
              <a:gd name="connsiteY2" fmla="*/ 392502 h 589439"/>
              <a:gd name="connsiteX3" fmla="*/ 653 w 113733"/>
              <a:gd name="connsiteY3" fmla="*/ 1977 h 58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33" h="589439">
                <a:moveTo>
                  <a:pt x="653" y="1977"/>
                </a:moveTo>
                <a:cubicBezTo>
                  <a:pt x="8061" y="32139"/>
                  <a:pt x="100665" y="508389"/>
                  <a:pt x="111778" y="573477"/>
                </a:cubicBezTo>
                <a:cubicBezTo>
                  <a:pt x="122891" y="638565"/>
                  <a:pt x="83732" y="489869"/>
                  <a:pt x="67328" y="392502"/>
                </a:cubicBezTo>
                <a:cubicBezTo>
                  <a:pt x="50924" y="295135"/>
                  <a:pt x="-6755" y="-28185"/>
                  <a:pt x="653" y="19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 1897">
            <a:extLst>
              <a:ext uri="{FF2B5EF4-FFF2-40B4-BE49-F238E27FC236}">
                <a16:creationId xmlns:a16="http://schemas.microsoft.com/office/drawing/2014/main" id="{302D4A0A-AE73-28F9-7E23-CE08372A5D29}"/>
              </a:ext>
            </a:extLst>
          </p:cNvPr>
          <p:cNvSpPr/>
          <p:nvPr/>
        </p:nvSpPr>
        <p:spPr>
          <a:xfrm>
            <a:off x="691610" y="4253320"/>
            <a:ext cx="221021" cy="363210"/>
          </a:xfrm>
          <a:custGeom>
            <a:avLst/>
            <a:gdLst>
              <a:gd name="connsiteX0" fmla="*/ 3715 w 221021"/>
              <a:gd name="connsiteY0" fmla="*/ 4355 h 363210"/>
              <a:gd name="connsiteX1" fmla="*/ 219615 w 221021"/>
              <a:gd name="connsiteY1" fmla="*/ 359955 h 363210"/>
              <a:gd name="connsiteX2" fmla="*/ 92615 w 221021"/>
              <a:gd name="connsiteY2" fmla="*/ 172630 h 363210"/>
              <a:gd name="connsiteX3" fmla="*/ 3715 w 221021"/>
              <a:gd name="connsiteY3" fmla="*/ 4355 h 36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21" h="363210">
                <a:moveTo>
                  <a:pt x="3715" y="4355"/>
                </a:moveTo>
                <a:cubicBezTo>
                  <a:pt x="24882" y="35576"/>
                  <a:pt x="204798" y="331909"/>
                  <a:pt x="219615" y="359955"/>
                </a:cubicBezTo>
                <a:cubicBezTo>
                  <a:pt x="234432" y="388001"/>
                  <a:pt x="128069" y="227134"/>
                  <a:pt x="92615" y="172630"/>
                </a:cubicBezTo>
                <a:cubicBezTo>
                  <a:pt x="57161" y="118126"/>
                  <a:pt x="-17452" y="-26866"/>
                  <a:pt x="3715" y="43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9" name="フリーフォーム 1898">
            <a:extLst>
              <a:ext uri="{FF2B5EF4-FFF2-40B4-BE49-F238E27FC236}">
                <a16:creationId xmlns:a16="http://schemas.microsoft.com/office/drawing/2014/main" id="{1DA3FA7E-60E3-4C19-15E3-E3B34336D3E6}"/>
              </a:ext>
            </a:extLst>
          </p:cNvPr>
          <p:cNvSpPr/>
          <p:nvPr/>
        </p:nvSpPr>
        <p:spPr>
          <a:xfrm>
            <a:off x="655635" y="4109222"/>
            <a:ext cx="279682" cy="518026"/>
          </a:xfrm>
          <a:custGeom>
            <a:avLst/>
            <a:gdLst>
              <a:gd name="connsiteX0" fmla="*/ 1590 w 279682"/>
              <a:gd name="connsiteY0" fmla="*/ 2403 h 518026"/>
              <a:gd name="connsiteX1" fmla="*/ 274640 w 279682"/>
              <a:gd name="connsiteY1" fmla="*/ 507228 h 518026"/>
              <a:gd name="connsiteX2" fmla="*/ 166690 w 279682"/>
              <a:gd name="connsiteY2" fmla="*/ 323078 h 518026"/>
              <a:gd name="connsiteX3" fmla="*/ 1590 w 279682"/>
              <a:gd name="connsiteY3" fmla="*/ 2403 h 51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682" h="518026">
                <a:moveTo>
                  <a:pt x="1590" y="2403"/>
                </a:moveTo>
                <a:cubicBezTo>
                  <a:pt x="19582" y="33095"/>
                  <a:pt x="247123" y="453782"/>
                  <a:pt x="274640" y="507228"/>
                </a:cubicBezTo>
                <a:cubicBezTo>
                  <a:pt x="302157" y="560674"/>
                  <a:pt x="210082" y="402453"/>
                  <a:pt x="166690" y="323078"/>
                </a:cubicBezTo>
                <a:cubicBezTo>
                  <a:pt x="123298" y="243703"/>
                  <a:pt x="-16402" y="-28289"/>
                  <a:pt x="1590" y="24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0" name="フリーフォーム 1899">
            <a:extLst>
              <a:ext uri="{FF2B5EF4-FFF2-40B4-BE49-F238E27FC236}">
                <a16:creationId xmlns:a16="http://schemas.microsoft.com/office/drawing/2014/main" id="{F02D0C71-46C7-CE20-36C8-BC92B1050B74}"/>
              </a:ext>
            </a:extLst>
          </p:cNvPr>
          <p:cNvSpPr/>
          <p:nvPr/>
        </p:nvSpPr>
        <p:spPr>
          <a:xfrm>
            <a:off x="929932" y="4555270"/>
            <a:ext cx="673443" cy="350105"/>
          </a:xfrm>
          <a:custGeom>
            <a:avLst/>
            <a:gdLst>
              <a:gd name="connsiteX0" fmla="*/ 6693 w 673443"/>
              <a:gd name="connsiteY0" fmla="*/ 4030 h 350105"/>
              <a:gd name="connsiteX1" fmla="*/ 190843 w 673443"/>
              <a:gd name="connsiteY1" fmla="*/ 143730 h 350105"/>
              <a:gd name="connsiteX2" fmla="*/ 197193 w 673443"/>
              <a:gd name="connsiteY2" fmla="*/ 143730 h 350105"/>
              <a:gd name="connsiteX3" fmla="*/ 486118 w 673443"/>
              <a:gd name="connsiteY3" fmla="*/ 254855 h 350105"/>
              <a:gd name="connsiteX4" fmla="*/ 479768 w 673443"/>
              <a:gd name="connsiteY4" fmla="*/ 251680 h 350105"/>
              <a:gd name="connsiteX5" fmla="*/ 673443 w 673443"/>
              <a:gd name="connsiteY5" fmla="*/ 350105 h 350105"/>
              <a:gd name="connsiteX6" fmla="*/ 403568 w 673443"/>
              <a:gd name="connsiteY6" fmla="*/ 223105 h 350105"/>
              <a:gd name="connsiteX7" fmla="*/ 235293 w 673443"/>
              <a:gd name="connsiteY7" fmla="*/ 143730 h 350105"/>
              <a:gd name="connsiteX8" fmla="*/ 254343 w 673443"/>
              <a:gd name="connsiteY8" fmla="*/ 156430 h 350105"/>
              <a:gd name="connsiteX9" fmla="*/ 63843 w 673443"/>
              <a:gd name="connsiteY9" fmla="*/ 48480 h 350105"/>
              <a:gd name="connsiteX10" fmla="*/ 6693 w 673443"/>
              <a:gd name="connsiteY10" fmla="*/ 4030 h 3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3443" h="350105">
                <a:moveTo>
                  <a:pt x="6693" y="4030"/>
                </a:moveTo>
                <a:lnTo>
                  <a:pt x="190843" y="143730"/>
                </a:lnTo>
                <a:cubicBezTo>
                  <a:pt x="222593" y="167013"/>
                  <a:pt x="197193" y="143730"/>
                  <a:pt x="197193" y="143730"/>
                </a:cubicBezTo>
                <a:lnTo>
                  <a:pt x="486118" y="254855"/>
                </a:lnTo>
                <a:cubicBezTo>
                  <a:pt x="533214" y="272847"/>
                  <a:pt x="479768" y="251680"/>
                  <a:pt x="479768" y="251680"/>
                </a:cubicBezTo>
                <a:lnTo>
                  <a:pt x="673443" y="350105"/>
                </a:lnTo>
                <a:cubicBezTo>
                  <a:pt x="660743" y="345342"/>
                  <a:pt x="403568" y="223105"/>
                  <a:pt x="403568" y="223105"/>
                </a:cubicBezTo>
                <a:lnTo>
                  <a:pt x="235293" y="143730"/>
                </a:lnTo>
                <a:cubicBezTo>
                  <a:pt x="210422" y="132618"/>
                  <a:pt x="282918" y="172305"/>
                  <a:pt x="254343" y="156430"/>
                </a:cubicBezTo>
                <a:cubicBezTo>
                  <a:pt x="225768" y="140555"/>
                  <a:pt x="110410" y="74409"/>
                  <a:pt x="63843" y="48480"/>
                </a:cubicBezTo>
                <a:cubicBezTo>
                  <a:pt x="17276" y="22551"/>
                  <a:pt x="-14474" y="-11845"/>
                  <a:pt x="6693" y="40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1" name="フリーフォーム 1900">
            <a:extLst>
              <a:ext uri="{FF2B5EF4-FFF2-40B4-BE49-F238E27FC236}">
                <a16:creationId xmlns:a16="http://schemas.microsoft.com/office/drawing/2014/main" id="{C20DCFF5-0295-D8AF-3C9C-BCE7744D998F}"/>
              </a:ext>
            </a:extLst>
          </p:cNvPr>
          <p:cNvSpPr/>
          <p:nvPr/>
        </p:nvSpPr>
        <p:spPr>
          <a:xfrm>
            <a:off x="882539" y="4572917"/>
            <a:ext cx="708163" cy="341990"/>
          </a:xfrm>
          <a:custGeom>
            <a:avLst/>
            <a:gdLst>
              <a:gd name="connsiteX0" fmla="*/ 19161 w 708163"/>
              <a:gd name="connsiteY0" fmla="*/ 8608 h 341990"/>
              <a:gd name="connsiteX1" fmla="*/ 387461 w 708163"/>
              <a:gd name="connsiteY1" fmla="*/ 230858 h 341990"/>
              <a:gd name="connsiteX2" fmla="*/ 384286 w 708163"/>
              <a:gd name="connsiteY2" fmla="*/ 214983 h 341990"/>
              <a:gd name="connsiteX3" fmla="*/ 708136 w 708163"/>
              <a:gd name="connsiteY3" fmla="*/ 341983 h 341990"/>
              <a:gd name="connsiteX4" fmla="*/ 365236 w 708163"/>
              <a:gd name="connsiteY4" fmla="*/ 208633 h 341990"/>
              <a:gd name="connsiteX5" fmla="*/ 82661 w 708163"/>
              <a:gd name="connsiteY5" fmla="*/ 59408 h 341990"/>
              <a:gd name="connsiteX6" fmla="*/ 19161 w 708163"/>
              <a:gd name="connsiteY6" fmla="*/ 8608 h 34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163" h="341990">
                <a:moveTo>
                  <a:pt x="19161" y="8608"/>
                </a:moveTo>
                <a:cubicBezTo>
                  <a:pt x="69961" y="37183"/>
                  <a:pt x="387461" y="230858"/>
                  <a:pt x="387461" y="230858"/>
                </a:cubicBezTo>
                <a:cubicBezTo>
                  <a:pt x="448315" y="265254"/>
                  <a:pt x="330840" y="196462"/>
                  <a:pt x="384286" y="214983"/>
                </a:cubicBezTo>
                <a:cubicBezTo>
                  <a:pt x="437732" y="233504"/>
                  <a:pt x="711311" y="343041"/>
                  <a:pt x="708136" y="341983"/>
                </a:cubicBezTo>
                <a:cubicBezTo>
                  <a:pt x="704961" y="340925"/>
                  <a:pt x="469482" y="255729"/>
                  <a:pt x="365236" y="208633"/>
                </a:cubicBezTo>
                <a:cubicBezTo>
                  <a:pt x="260990" y="161537"/>
                  <a:pt x="136636" y="89571"/>
                  <a:pt x="82661" y="59408"/>
                </a:cubicBezTo>
                <a:cubicBezTo>
                  <a:pt x="28686" y="29246"/>
                  <a:pt x="-31639" y="-19967"/>
                  <a:pt x="19161" y="86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フリーフォーム 1901">
            <a:extLst>
              <a:ext uri="{FF2B5EF4-FFF2-40B4-BE49-F238E27FC236}">
                <a16:creationId xmlns:a16="http://schemas.microsoft.com/office/drawing/2014/main" id="{A4A5F6B6-128A-98D5-E870-C9818AE486A9}"/>
              </a:ext>
            </a:extLst>
          </p:cNvPr>
          <p:cNvSpPr/>
          <p:nvPr/>
        </p:nvSpPr>
        <p:spPr>
          <a:xfrm>
            <a:off x="583083" y="3450571"/>
            <a:ext cx="90776" cy="723340"/>
          </a:xfrm>
          <a:custGeom>
            <a:avLst/>
            <a:gdLst>
              <a:gd name="connsiteX0" fmla="*/ 1117 w 90776"/>
              <a:gd name="connsiteY0" fmla="*/ 7004 h 723340"/>
              <a:gd name="connsiteX1" fmla="*/ 90017 w 90776"/>
              <a:gd name="connsiteY1" fmla="*/ 715029 h 723340"/>
              <a:gd name="connsiteX2" fmla="*/ 42392 w 90776"/>
              <a:gd name="connsiteY2" fmla="*/ 372129 h 723340"/>
              <a:gd name="connsiteX3" fmla="*/ 1117 w 90776"/>
              <a:gd name="connsiteY3" fmla="*/ 7004 h 72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76" h="723340">
                <a:moveTo>
                  <a:pt x="1117" y="7004"/>
                </a:moveTo>
                <a:cubicBezTo>
                  <a:pt x="9054" y="64154"/>
                  <a:pt x="83138" y="654175"/>
                  <a:pt x="90017" y="715029"/>
                </a:cubicBezTo>
                <a:cubicBezTo>
                  <a:pt x="96896" y="775883"/>
                  <a:pt x="55092" y="486429"/>
                  <a:pt x="42392" y="372129"/>
                </a:cubicBezTo>
                <a:cubicBezTo>
                  <a:pt x="29692" y="257829"/>
                  <a:pt x="-6820" y="-50146"/>
                  <a:pt x="1117" y="70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3" name="フリーフォーム 1902">
            <a:extLst>
              <a:ext uri="{FF2B5EF4-FFF2-40B4-BE49-F238E27FC236}">
                <a16:creationId xmlns:a16="http://schemas.microsoft.com/office/drawing/2014/main" id="{330FA739-C676-0F9F-6382-ECC25413FA00}"/>
              </a:ext>
            </a:extLst>
          </p:cNvPr>
          <p:cNvSpPr/>
          <p:nvPr/>
        </p:nvSpPr>
        <p:spPr>
          <a:xfrm>
            <a:off x="564267" y="3661104"/>
            <a:ext cx="68236" cy="468390"/>
          </a:xfrm>
          <a:custGeom>
            <a:avLst/>
            <a:gdLst>
              <a:gd name="connsiteX0" fmla="*/ 883 w 68236"/>
              <a:gd name="connsiteY0" fmla="*/ 2846 h 468390"/>
              <a:gd name="connsiteX1" fmla="*/ 67558 w 68236"/>
              <a:gd name="connsiteY1" fmla="*/ 460046 h 468390"/>
              <a:gd name="connsiteX2" fmla="*/ 32633 w 68236"/>
              <a:gd name="connsiteY2" fmla="*/ 275896 h 468390"/>
              <a:gd name="connsiteX3" fmla="*/ 883 w 68236"/>
              <a:gd name="connsiteY3" fmla="*/ 2846 h 46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36" h="468390">
                <a:moveTo>
                  <a:pt x="883" y="2846"/>
                </a:moveTo>
                <a:cubicBezTo>
                  <a:pt x="6704" y="33538"/>
                  <a:pt x="62266" y="414538"/>
                  <a:pt x="67558" y="460046"/>
                </a:cubicBezTo>
                <a:cubicBezTo>
                  <a:pt x="72850" y="505554"/>
                  <a:pt x="45862" y="353683"/>
                  <a:pt x="32633" y="275896"/>
                </a:cubicBezTo>
                <a:cubicBezTo>
                  <a:pt x="19404" y="198109"/>
                  <a:pt x="-4938" y="-27846"/>
                  <a:pt x="883" y="28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4" name="フリーフォーム 1903">
            <a:extLst>
              <a:ext uri="{FF2B5EF4-FFF2-40B4-BE49-F238E27FC236}">
                <a16:creationId xmlns:a16="http://schemas.microsoft.com/office/drawing/2014/main" id="{C13B44A1-EF64-6512-7026-F2D87A48868E}"/>
              </a:ext>
            </a:extLst>
          </p:cNvPr>
          <p:cNvSpPr/>
          <p:nvPr/>
        </p:nvSpPr>
        <p:spPr>
          <a:xfrm>
            <a:off x="1447791" y="2458748"/>
            <a:ext cx="146696" cy="272671"/>
          </a:xfrm>
          <a:custGeom>
            <a:avLst/>
            <a:gdLst>
              <a:gd name="connsiteX0" fmla="*/ 146059 w 146696"/>
              <a:gd name="connsiteY0" fmla="*/ 1877 h 272671"/>
              <a:gd name="connsiteX1" fmla="*/ 3184 w 146696"/>
              <a:gd name="connsiteY1" fmla="*/ 268577 h 272671"/>
              <a:gd name="connsiteX2" fmla="*/ 53984 w 146696"/>
              <a:gd name="connsiteY2" fmla="*/ 154277 h 272671"/>
              <a:gd name="connsiteX3" fmla="*/ 146059 w 146696"/>
              <a:gd name="connsiteY3" fmla="*/ 1877 h 2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96" h="272671">
                <a:moveTo>
                  <a:pt x="146059" y="1877"/>
                </a:moveTo>
                <a:cubicBezTo>
                  <a:pt x="137592" y="20927"/>
                  <a:pt x="18530" y="243177"/>
                  <a:pt x="3184" y="268577"/>
                </a:cubicBezTo>
                <a:cubicBezTo>
                  <a:pt x="-12162" y="293977"/>
                  <a:pt x="31759" y="194494"/>
                  <a:pt x="53984" y="154277"/>
                </a:cubicBezTo>
                <a:cubicBezTo>
                  <a:pt x="76209" y="114060"/>
                  <a:pt x="154526" y="-17173"/>
                  <a:pt x="146059" y="18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5" name="フリーフォーム 1904">
            <a:extLst>
              <a:ext uri="{FF2B5EF4-FFF2-40B4-BE49-F238E27FC236}">
                <a16:creationId xmlns:a16="http://schemas.microsoft.com/office/drawing/2014/main" id="{C6F4C4A7-D8C6-676D-3D65-80A79FC62DEC}"/>
              </a:ext>
            </a:extLst>
          </p:cNvPr>
          <p:cNvSpPr/>
          <p:nvPr/>
        </p:nvSpPr>
        <p:spPr>
          <a:xfrm>
            <a:off x="1056267" y="2600071"/>
            <a:ext cx="350760" cy="286626"/>
          </a:xfrm>
          <a:custGeom>
            <a:avLst/>
            <a:gdLst>
              <a:gd name="connsiteX0" fmla="*/ 1008 w 350760"/>
              <a:gd name="connsiteY0" fmla="*/ 286004 h 286626"/>
              <a:gd name="connsiteX1" fmla="*/ 340733 w 350760"/>
              <a:gd name="connsiteY1" fmla="*/ 9779 h 286626"/>
              <a:gd name="connsiteX2" fmla="*/ 239133 w 350760"/>
              <a:gd name="connsiteY2" fmla="*/ 82804 h 286626"/>
              <a:gd name="connsiteX3" fmla="*/ 1008 w 350760"/>
              <a:gd name="connsiteY3" fmla="*/ 286004 h 28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760" h="286626">
                <a:moveTo>
                  <a:pt x="1008" y="286004"/>
                </a:moveTo>
                <a:cubicBezTo>
                  <a:pt x="17941" y="273833"/>
                  <a:pt x="301046" y="43646"/>
                  <a:pt x="340733" y="9779"/>
                </a:cubicBezTo>
                <a:cubicBezTo>
                  <a:pt x="380421" y="-24088"/>
                  <a:pt x="293108" y="37296"/>
                  <a:pt x="239133" y="82804"/>
                </a:cubicBezTo>
                <a:cubicBezTo>
                  <a:pt x="185158" y="128312"/>
                  <a:pt x="-15925" y="298175"/>
                  <a:pt x="1008" y="2860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6" name="フリーフォーム 1905">
            <a:extLst>
              <a:ext uri="{FF2B5EF4-FFF2-40B4-BE49-F238E27FC236}">
                <a16:creationId xmlns:a16="http://schemas.microsoft.com/office/drawing/2014/main" id="{4BE0393E-30EC-EBB1-55D4-2E70901B528A}"/>
              </a:ext>
            </a:extLst>
          </p:cNvPr>
          <p:cNvSpPr/>
          <p:nvPr/>
        </p:nvSpPr>
        <p:spPr>
          <a:xfrm>
            <a:off x="806411" y="2964460"/>
            <a:ext cx="101672" cy="372583"/>
          </a:xfrm>
          <a:custGeom>
            <a:avLst/>
            <a:gdLst>
              <a:gd name="connsiteX0" fmla="*/ 82589 w 101672"/>
              <a:gd name="connsiteY0" fmla="*/ 990 h 372583"/>
              <a:gd name="connsiteX1" fmla="*/ 101639 w 101672"/>
              <a:gd name="connsiteY1" fmla="*/ 89890 h 372583"/>
              <a:gd name="connsiteX2" fmla="*/ 85764 w 101672"/>
              <a:gd name="connsiteY2" fmla="*/ 134340 h 372583"/>
              <a:gd name="connsiteX3" fmla="*/ 38139 w 101672"/>
              <a:gd name="connsiteY3" fmla="*/ 166090 h 372583"/>
              <a:gd name="connsiteX4" fmla="*/ 38139 w 101672"/>
              <a:gd name="connsiteY4" fmla="*/ 226415 h 372583"/>
              <a:gd name="connsiteX5" fmla="*/ 38139 w 101672"/>
              <a:gd name="connsiteY5" fmla="*/ 143865 h 372583"/>
              <a:gd name="connsiteX6" fmla="*/ 47664 w 101672"/>
              <a:gd name="connsiteY6" fmla="*/ 210540 h 372583"/>
              <a:gd name="connsiteX7" fmla="*/ 54014 w 101672"/>
              <a:gd name="connsiteY7" fmla="*/ 226415 h 372583"/>
              <a:gd name="connsiteX8" fmla="*/ 28614 w 101672"/>
              <a:gd name="connsiteY8" fmla="*/ 280390 h 372583"/>
              <a:gd name="connsiteX9" fmla="*/ 39 w 101672"/>
              <a:gd name="connsiteY9" fmla="*/ 372465 h 372583"/>
              <a:gd name="connsiteX10" fmla="*/ 34964 w 101672"/>
              <a:gd name="connsiteY10" fmla="*/ 296265 h 372583"/>
              <a:gd name="connsiteX11" fmla="*/ 69889 w 101672"/>
              <a:gd name="connsiteY11" fmla="*/ 153390 h 372583"/>
              <a:gd name="connsiteX12" fmla="*/ 82589 w 101672"/>
              <a:gd name="connsiteY12" fmla="*/ 990 h 37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672" h="372583">
                <a:moveTo>
                  <a:pt x="82589" y="990"/>
                </a:moveTo>
                <a:cubicBezTo>
                  <a:pt x="87881" y="-9593"/>
                  <a:pt x="101110" y="67665"/>
                  <a:pt x="101639" y="89890"/>
                </a:cubicBezTo>
                <a:cubicBezTo>
                  <a:pt x="102168" y="112115"/>
                  <a:pt x="96347" y="121640"/>
                  <a:pt x="85764" y="134340"/>
                </a:cubicBezTo>
                <a:cubicBezTo>
                  <a:pt x="75181" y="147040"/>
                  <a:pt x="46076" y="150744"/>
                  <a:pt x="38139" y="166090"/>
                </a:cubicBezTo>
                <a:cubicBezTo>
                  <a:pt x="30202" y="181436"/>
                  <a:pt x="38139" y="226415"/>
                  <a:pt x="38139" y="226415"/>
                </a:cubicBezTo>
                <a:cubicBezTo>
                  <a:pt x="38139" y="222711"/>
                  <a:pt x="36551" y="146511"/>
                  <a:pt x="38139" y="143865"/>
                </a:cubicBezTo>
                <a:cubicBezTo>
                  <a:pt x="39726" y="141219"/>
                  <a:pt x="47664" y="210540"/>
                  <a:pt x="47664" y="210540"/>
                </a:cubicBezTo>
                <a:cubicBezTo>
                  <a:pt x="50310" y="224298"/>
                  <a:pt x="57189" y="214773"/>
                  <a:pt x="54014" y="226415"/>
                </a:cubicBezTo>
                <a:cubicBezTo>
                  <a:pt x="50839" y="238057"/>
                  <a:pt x="37610" y="256048"/>
                  <a:pt x="28614" y="280390"/>
                </a:cubicBezTo>
                <a:cubicBezTo>
                  <a:pt x="19618" y="304732"/>
                  <a:pt x="-1019" y="369819"/>
                  <a:pt x="39" y="372465"/>
                </a:cubicBezTo>
                <a:cubicBezTo>
                  <a:pt x="1097" y="375111"/>
                  <a:pt x="23322" y="332777"/>
                  <a:pt x="34964" y="296265"/>
                </a:cubicBezTo>
                <a:cubicBezTo>
                  <a:pt x="46606" y="259753"/>
                  <a:pt x="57718" y="197311"/>
                  <a:pt x="69889" y="153390"/>
                </a:cubicBezTo>
                <a:cubicBezTo>
                  <a:pt x="82060" y="109469"/>
                  <a:pt x="77297" y="11573"/>
                  <a:pt x="82589" y="9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7" name="フリーフォーム 1906">
            <a:extLst>
              <a:ext uri="{FF2B5EF4-FFF2-40B4-BE49-F238E27FC236}">
                <a16:creationId xmlns:a16="http://schemas.microsoft.com/office/drawing/2014/main" id="{C76F330B-732D-78F1-B7B0-2DDFA0691985}"/>
              </a:ext>
            </a:extLst>
          </p:cNvPr>
          <p:cNvSpPr/>
          <p:nvPr/>
        </p:nvSpPr>
        <p:spPr>
          <a:xfrm>
            <a:off x="860425" y="2984500"/>
            <a:ext cx="212155" cy="7143"/>
          </a:xfrm>
          <a:custGeom>
            <a:avLst/>
            <a:gdLst>
              <a:gd name="connsiteX0" fmla="*/ 0 w 212155"/>
              <a:gd name="connsiteY0" fmla="*/ 6350 h 7143"/>
              <a:gd name="connsiteX1" fmla="*/ 200025 w 212155"/>
              <a:gd name="connsiteY1" fmla="*/ 6350 h 7143"/>
              <a:gd name="connsiteX2" fmla="*/ 171450 w 212155"/>
              <a:gd name="connsiteY2" fmla="*/ 0 h 7143"/>
              <a:gd name="connsiteX3" fmla="*/ 0 w 212155"/>
              <a:gd name="connsiteY3" fmla="*/ 6350 h 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55" h="7143">
                <a:moveTo>
                  <a:pt x="0" y="6350"/>
                </a:moveTo>
                <a:cubicBezTo>
                  <a:pt x="4762" y="7408"/>
                  <a:pt x="171450" y="7408"/>
                  <a:pt x="200025" y="6350"/>
                </a:cubicBezTo>
                <a:cubicBezTo>
                  <a:pt x="228600" y="5292"/>
                  <a:pt x="201612" y="1058"/>
                  <a:pt x="171450" y="0"/>
                </a:cubicBezTo>
                <a:lnTo>
                  <a:pt x="0" y="635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8" name="フリーフォーム 1907">
            <a:extLst>
              <a:ext uri="{FF2B5EF4-FFF2-40B4-BE49-F238E27FC236}">
                <a16:creationId xmlns:a16="http://schemas.microsoft.com/office/drawing/2014/main" id="{D9A24424-6FB9-7D47-DFBC-20F6692C2CB9}"/>
              </a:ext>
            </a:extLst>
          </p:cNvPr>
          <p:cNvSpPr/>
          <p:nvPr/>
        </p:nvSpPr>
        <p:spPr>
          <a:xfrm>
            <a:off x="888910" y="3009468"/>
            <a:ext cx="157685" cy="9994"/>
          </a:xfrm>
          <a:custGeom>
            <a:avLst/>
            <a:gdLst>
              <a:gd name="connsiteX0" fmla="*/ 90 w 157685"/>
              <a:gd name="connsiteY0" fmla="*/ 3607 h 9994"/>
              <a:gd name="connsiteX1" fmla="*/ 149315 w 157685"/>
              <a:gd name="connsiteY1" fmla="*/ 9957 h 9994"/>
              <a:gd name="connsiteX2" fmla="*/ 127090 w 157685"/>
              <a:gd name="connsiteY2" fmla="*/ 432 h 9994"/>
              <a:gd name="connsiteX3" fmla="*/ 90 w 157685"/>
              <a:gd name="connsiteY3" fmla="*/ 3607 h 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685" h="9994">
                <a:moveTo>
                  <a:pt x="90" y="3607"/>
                </a:moveTo>
                <a:cubicBezTo>
                  <a:pt x="3794" y="5194"/>
                  <a:pt x="128148" y="10486"/>
                  <a:pt x="149315" y="9957"/>
                </a:cubicBezTo>
                <a:cubicBezTo>
                  <a:pt x="170482" y="9428"/>
                  <a:pt x="147198" y="2019"/>
                  <a:pt x="127090" y="432"/>
                </a:cubicBezTo>
                <a:cubicBezTo>
                  <a:pt x="106982" y="-1156"/>
                  <a:pt x="-3614" y="2020"/>
                  <a:pt x="90" y="36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9" name="フリーフォーム 1908">
            <a:extLst>
              <a:ext uri="{FF2B5EF4-FFF2-40B4-BE49-F238E27FC236}">
                <a16:creationId xmlns:a16="http://schemas.microsoft.com/office/drawing/2014/main" id="{35F7796C-32EA-5769-2611-5289497AD000}"/>
              </a:ext>
            </a:extLst>
          </p:cNvPr>
          <p:cNvSpPr/>
          <p:nvPr/>
        </p:nvSpPr>
        <p:spPr>
          <a:xfrm>
            <a:off x="901327" y="3017273"/>
            <a:ext cx="118223" cy="318609"/>
          </a:xfrm>
          <a:custGeom>
            <a:avLst/>
            <a:gdLst>
              <a:gd name="connsiteX0" fmla="*/ 117848 w 118223"/>
              <a:gd name="connsiteY0" fmla="*/ 2152 h 318609"/>
              <a:gd name="connsiteX1" fmla="*/ 3548 w 118223"/>
              <a:gd name="connsiteY1" fmla="*/ 313302 h 318609"/>
              <a:gd name="connsiteX2" fmla="*/ 38473 w 118223"/>
              <a:gd name="connsiteY2" fmla="*/ 183127 h 318609"/>
              <a:gd name="connsiteX3" fmla="*/ 117848 w 118223"/>
              <a:gd name="connsiteY3" fmla="*/ 2152 h 31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23" h="318609">
                <a:moveTo>
                  <a:pt x="117848" y="2152"/>
                </a:moveTo>
                <a:cubicBezTo>
                  <a:pt x="112027" y="23848"/>
                  <a:pt x="16777" y="283140"/>
                  <a:pt x="3548" y="313302"/>
                </a:cubicBezTo>
                <a:cubicBezTo>
                  <a:pt x="-9681" y="343464"/>
                  <a:pt x="16777" y="237631"/>
                  <a:pt x="38473" y="183127"/>
                </a:cubicBezTo>
                <a:cubicBezTo>
                  <a:pt x="60169" y="128623"/>
                  <a:pt x="123669" y="-19544"/>
                  <a:pt x="117848" y="21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0" name="フリーフォーム 1909">
            <a:extLst>
              <a:ext uri="{FF2B5EF4-FFF2-40B4-BE49-F238E27FC236}">
                <a16:creationId xmlns:a16="http://schemas.microsoft.com/office/drawing/2014/main" id="{0018091D-9216-D075-224A-F065E1B6D3F1}"/>
              </a:ext>
            </a:extLst>
          </p:cNvPr>
          <p:cNvSpPr/>
          <p:nvPr/>
        </p:nvSpPr>
        <p:spPr>
          <a:xfrm>
            <a:off x="818808" y="3311066"/>
            <a:ext cx="290011" cy="26318"/>
          </a:xfrm>
          <a:custGeom>
            <a:avLst/>
            <a:gdLst>
              <a:gd name="connsiteX0" fmla="*/ 342 w 290011"/>
              <a:gd name="connsiteY0" fmla="*/ 16334 h 26318"/>
              <a:gd name="connsiteX1" fmla="*/ 155917 w 290011"/>
              <a:gd name="connsiteY1" fmla="*/ 25859 h 26318"/>
              <a:gd name="connsiteX2" fmla="*/ 289267 w 290011"/>
              <a:gd name="connsiteY2" fmla="*/ 459 h 26318"/>
              <a:gd name="connsiteX3" fmla="*/ 200367 w 290011"/>
              <a:gd name="connsiteY3" fmla="*/ 9984 h 26318"/>
              <a:gd name="connsiteX4" fmla="*/ 342 w 290011"/>
              <a:gd name="connsiteY4" fmla="*/ 16334 h 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11" h="26318">
                <a:moveTo>
                  <a:pt x="342" y="16334"/>
                </a:moveTo>
                <a:cubicBezTo>
                  <a:pt x="-7066" y="18980"/>
                  <a:pt x="107763" y="28505"/>
                  <a:pt x="155917" y="25859"/>
                </a:cubicBezTo>
                <a:cubicBezTo>
                  <a:pt x="204071" y="23213"/>
                  <a:pt x="281859" y="3105"/>
                  <a:pt x="289267" y="459"/>
                </a:cubicBezTo>
                <a:cubicBezTo>
                  <a:pt x="296675" y="-2187"/>
                  <a:pt x="247463" y="7338"/>
                  <a:pt x="200367" y="9984"/>
                </a:cubicBezTo>
                <a:cubicBezTo>
                  <a:pt x="153271" y="12630"/>
                  <a:pt x="7750" y="13688"/>
                  <a:pt x="342" y="163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1" name="フリーフォーム 1910">
            <a:extLst>
              <a:ext uri="{FF2B5EF4-FFF2-40B4-BE49-F238E27FC236}">
                <a16:creationId xmlns:a16="http://schemas.microsoft.com/office/drawing/2014/main" id="{1C8089AE-B817-FB4F-0A74-153366B32C60}"/>
              </a:ext>
            </a:extLst>
          </p:cNvPr>
          <p:cNvSpPr/>
          <p:nvPr/>
        </p:nvSpPr>
        <p:spPr>
          <a:xfrm>
            <a:off x="787400" y="3346215"/>
            <a:ext cx="228546" cy="3410"/>
          </a:xfrm>
          <a:custGeom>
            <a:avLst/>
            <a:gdLst>
              <a:gd name="connsiteX0" fmla="*/ 0 w 228546"/>
              <a:gd name="connsiteY0" fmla="*/ 3410 h 3410"/>
              <a:gd name="connsiteX1" fmla="*/ 215900 w 228546"/>
              <a:gd name="connsiteY1" fmla="*/ 3410 h 3410"/>
              <a:gd name="connsiteX2" fmla="*/ 200025 w 228546"/>
              <a:gd name="connsiteY2" fmla="*/ 235 h 3410"/>
              <a:gd name="connsiteX3" fmla="*/ 174625 w 228546"/>
              <a:gd name="connsiteY3" fmla="*/ 235 h 3410"/>
              <a:gd name="connsiteX4" fmla="*/ 0 w 228546"/>
              <a:gd name="connsiteY4" fmla="*/ 3410 h 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46" h="3410">
                <a:moveTo>
                  <a:pt x="0" y="3410"/>
                </a:moveTo>
                <a:lnTo>
                  <a:pt x="215900" y="3410"/>
                </a:lnTo>
                <a:cubicBezTo>
                  <a:pt x="249237" y="2881"/>
                  <a:pt x="206904" y="764"/>
                  <a:pt x="200025" y="235"/>
                </a:cubicBezTo>
                <a:cubicBezTo>
                  <a:pt x="193146" y="-294"/>
                  <a:pt x="174625" y="235"/>
                  <a:pt x="174625" y="235"/>
                </a:cubicBezTo>
                <a:lnTo>
                  <a:pt x="0" y="34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2" name="フリーフォーム 1911">
            <a:extLst>
              <a:ext uri="{FF2B5EF4-FFF2-40B4-BE49-F238E27FC236}">
                <a16:creationId xmlns:a16="http://schemas.microsoft.com/office/drawing/2014/main" id="{4A6A8E4D-B396-8965-6FAB-898DCD66E0C7}"/>
              </a:ext>
            </a:extLst>
          </p:cNvPr>
          <p:cNvSpPr/>
          <p:nvPr/>
        </p:nvSpPr>
        <p:spPr>
          <a:xfrm>
            <a:off x="983413" y="2963243"/>
            <a:ext cx="299288" cy="117465"/>
          </a:xfrm>
          <a:custGeom>
            <a:avLst/>
            <a:gdLst>
              <a:gd name="connsiteX0" fmla="*/ 837 w 299288"/>
              <a:gd name="connsiteY0" fmla="*/ 116507 h 117465"/>
              <a:gd name="connsiteX1" fmla="*/ 194512 w 299288"/>
              <a:gd name="connsiteY1" fmla="*/ 2207 h 117465"/>
              <a:gd name="connsiteX2" fmla="*/ 99262 w 299288"/>
              <a:gd name="connsiteY2" fmla="*/ 40307 h 117465"/>
              <a:gd name="connsiteX3" fmla="*/ 299287 w 299288"/>
              <a:gd name="connsiteY3" fmla="*/ 30782 h 117465"/>
              <a:gd name="connsiteX4" fmla="*/ 102437 w 299288"/>
              <a:gd name="connsiteY4" fmla="*/ 46657 h 117465"/>
              <a:gd name="connsiteX5" fmla="*/ 188162 w 299288"/>
              <a:gd name="connsiteY5" fmla="*/ 40307 h 117465"/>
              <a:gd name="connsiteX6" fmla="*/ 89737 w 299288"/>
              <a:gd name="connsiteY6" fmla="*/ 94282 h 117465"/>
              <a:gd name="connsiteX7" fmla="*/ 121487 w 299288"/>
              <a:gd name="connsiteY7" fmla="*/ 59357 h 117465"/>
              <a:gd name="connsiteX8" fmla="*/ 837 w 299288"/>
              <a:gd name="connsiteY8" fmla="*/ 116507 h 11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288" h="117465">
                <a:moveTo>
                  <a:pt x="837" y="116507"/>
                </a:moveTo>
                <a:cubicBezTo>
                  <a:pt x="13008" y="106982"/>
                  <a:pt x="178108" y="14907"/>
                  <a:pt x="194512" y="2207"/>
                </a:cubicBezTo>
                <a:cubicBezTo>
                  <a:pt x="210916" y="-10493"/>
                  <a:pt x="81799" y="35544"/>
                  <a:pt x="99262" y="40307"/>
                </a:cubicBezTo>
                <a:cubicBezTo>
                  <a:pt x="116725" y="45070"/>
                  <a:pt x="298758" y="29724"/>
                  <a:pt x="299287" y="30782"/>
                </a:cubicBezTo>
                <a:cubicBezTo>
                  <a:pt x="299816" y="31840"/>
                  <a:pt x="120958" y="45070"/>
                  <a:pt x="102437" y="46657"/>
                </a:cubicBezTo>
                <a:cubicBezTo>
                  <a:pt x="83916" y="48244"/>
                  <a:pt x="190279" y="32370"/>
                  <a:pt x="188162" y="40307"/>
                </a:cubicBezTo>
                <a:cubicBezTo>
                  <a:pt x="186045" y="48244"/>
                  <a:pt x="100850" y="91107"/>
                  <a:pt x="89737" y="94282"/>
                </a:cubicBezTo>
                <a:cubicBezTo>
                  <a:pt x="78624" y="97457"/>
                  <a:pt x="129954" y="57240"/>
                  <a:pt x="121487" y="59357"/>
                </a:cubicBezTo>
                <a:cubicBezTo>
                  <a:pt x="113020" y="61474"/>
                  <a:pt x="-11334" y="126032"/>
                  <a:pt x="837" y="1165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3" name="フリーフォーム 1912">
            <a:extLst>
              <a:ext uri="{FF2B5EF4-FFF2-40B4-BE49-F238E27FC236}">
                <a16:creationId xmlns:a16="http://schemas.microsoft.com/office/drawing/2014/main" id="{A3B56F0D-B334-A092-3C89-D03AA93D951C}"/>
              </a:ext>
            </a:extLst>
          </p:cNvPr>
          <p:cNvSpPr/>
          <p:nvPr/>
        </p:nvSpPr>
        <p:spPr>
          <a:xfrm>
            <a:off x="1164899" y="2943225"/>
            <a:ext cx="128007" cy="369550"/>
          </a:xfrm>
          <a:custGeom>
            <a:avLst/>
            <a:gdLst>
              <a:gd name="connsiteX0" fmla="*/ 108276 w 128007"/>
              <a:gd name="connsiteY0" fmla="*/ 0 h 369550"/>
              <a:gd name="connsiteX1" fmla="*/ 114626 w 128007"/>
              <a:gd name="connsiteY1" fmla="*/ 111125 h 369550"/>
              <a:gd name="connsiteX2" fmla="*/ 101926 w 128007"/>
              <a:gd name="connsiteY2" fmla="*/ 180975 h 369550"/>
              <a:gd name="connsiteX3" fmla="*/ 70176 w 128007"/>
              <a:gd name="connsiteY3" fmla="*/ 228600 h 369550"/>
              <a:gd name="connsiteX4" fmla="*/ 63826 w 128007"/>
              <a:gd name="connsiteY4" fmla="*/ 263525 h 369550"/>
              <a:gd name="connsiteX5" fmla="*/ 44776 w 128007"/>
              <a:gd name="connsiteY5" fmla="*/ 327025 h 369550"/>
              <a:gd name="connsiteX6" fmla="*/ 326 w 128007"/>
              <a:gd name="connsiteY6" fmla="*/ 368300 h 369550"/>
              <a:gd name="connsiteX7" fmla="*/ 70176 w 128007"/>
              <a:gd name="connsiteY7" fmla="*/ 279400 h 369550"/>
              <a:gd name="connsiteX8" fmla="*/ 67001 w 128007"/>
              <a:gd name="connsiteY8" fmla="*/ 225425 h 369550"/>
              <a:gd name="connsiteX9" fmla="*/ 127326 w 128007"/>
              <a:gd name="connsiteY9" fmla="*/ 111125 h 369550"/>
              <a:gd name="connsiteX10" fmla="*/ 108276 w 128007"/>
              <a:gd name="connsiteY10" fmla="*/ 0 h 36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07" h="369550">
                <a:moveTo>
                  <a:pt x="108276" y="0"/>
                </a:moveTo>
                <a:cubicBezTo>
                  <a:pt x="106159" y="0"/>
                  <a:pt x="115684" y="80963"/>
                  <a:pt x="114626" y="111125"/>
                </a:cubicBezTo>
                <a:cubicBezTo>
                  <a:pt x="113568" y="141287"/>
                  <a:pt x="109334" y="161396"/>
                  <a:pt x="101926" y="180975"/>
                </a:cubicBezTo>
                <a:cubicBezTo>
                  <a:pt x="94518" y="200554"/>
                  <a:pt x="76526" y="214842"/>
                  <a:pt x="70176" y="228600"/>
                </a:cubicBezTo>
                <a:cubicBezTo>
                  <a:pt x="63826" y="242358"/>
                  <a:pt x="68059" y="247121"/>
                  <a:pt x="63826" y="263525"/>
                </a:cubicBezTo>
                <a:cubicBezTo>
                  <a:pt x="59593" y="279929"/>
                  <a:pt x="55359" y="309563"/>
                  <a:pt x="44776" y="327025"/>
                </a:cubicBezTo>
                <a:cubicBezTo>
                  <a:pt x="34193" y="344488"/>
                  <a:pt x="-3907" y="376237"/>
                  <a:pt x="326" y="368300"/>
                </a:cubicBezTo>
                <a:cubicBezTo>
                  <a:pt x="4559" y="360363"/>
                  <a:pt x="59063" y="303213"/>
                  <a:pt x="70176" y="279400"/>
                </a:cubicBezTo>
                <a:cubicBezTo>
                  <a:pt x="81288" y="255588"/>
                  <a:pt x="57476" y="253471"/>
                  <a:pt x="67001" y="225425"/>
                </a:cubicBezTo>
                <a:cubicBezTo>
                  <a:pt x="76526" y="197379"/>
                  <a:pt x="122564" y="148696"/>
                  <a:pt x="127326" y="111125"/>
                </a:cubicBezTo>
                <a:cubicBezTo>
                  <a:pt x="132088" y="73554"/>
                  <a:pt x="110393" y="0"/>
                  <a:pt x="108276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4" name="フリーフォーム 1913">
            <a:extLst>
              <a:ext uri="{FF2B5EF4-FFF2-40B4-BE49-F238E27FC236}">
                <a16:creationId xmlns:a16="http://schemas.microsoft.com/office/drawing/2014/main" id="{3B46A2C3-BFC0-9978-0648-BF0106D3D857}"/>
              </a:ext>
            </a:extLst>
          </p:cNvPr>
          <p:cNvSpPr/>
          <p:nvPr/>
        </p:nvSpPr>
        <p:spPr>
          <a:xfrm>
            <a:off x="1177520" y="2952724"/>
            <a:ext cx="79911" cy="319101"/>
          </a:xfrm>
          <a:custGeom>
            <a:avLst/>
            <a:gdLst>
              <a:gd name="connsiteX0" fmla="*/ 67080 w 79911"/>
              <a:gd name="connsiteY0" fmla="*/ 26 h 319101"/>
              <a:gd name="connsiteX1" fmla="*/ 73430 w 79911"/>
              <a:gd name="connsiteY1" fmla="*/ 107976 h 319101"/>
              <a:gd name="connsiteX2" fmla="*/ 44855 w 79911"/>
              <a:gd name="connsiteY2" fmla="*/ 209576 h 319101"/>
              <a:gd name="connsiteX3" fmla="*/ 41680 w 79911"/>
              <a:gd name="connsiteY3" fmla="*/ 244501 h 319101"/>
              <a:gd name="connsiteX4" fmla="*/ 405 w 79911"/>
              <a:gd name="connsiteY4" fmla="*/ 317526 h 319101"/>
              <a:gd name="connsiteX5" fmla="*/ 70255 w 79911"/>
              <a:gd name="connsiteY5" fmla="*/ 168301 h 319101"/>
              <a:gd name="connsiteX6" fmla="*/ 79780 w 79911"/>
              <a:gd name="connsiteY6" fmla="*/ 98451 h 319101"/>
              <a:gd name="connsiteX7" fmla="*/ 67080 w 79911"/>
              <a:gd name="connsiteY7" fmla="*/ 26 h 31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11" h="319101">
                <a:moveTo>
                  <a:pt x="67080" y="26"/>
                </a:moveTo>
                <a:cubicBezTo>
                  <a:pt x="66022" y="1614"/>
                  <a:pt x="77134" y="73051"/>
                  <a:pt x="73430" y="107976"/>
                </a:cubicBezTo>
                <a:cubicBezTo>
                  <a:pt x="69726" y="142901"/>
                  <a:pt x="50147" y="186822"/>
                  <a:pt x="44855" y="209576"/>
                </a:cubicBezTo>
                <a:cubicBezTo>
                  <a:pt x="39563" y="232330"/>
                  <a:pt x="49088" y="226509"/>
                  <a:pt x="41680" y="244501"/>
                </a:cubicBezTo>
                <a:cubicBezTo>
                  <a:pt x="34272" y="262493"/>
                  <a:pt x="-4358" y="330226"/>
                  <a:pt x="405" y="317526"/>
                </a:cubicBezTo>
                <a:cubicBezTo>
                  <a:pt x="5168" y="304826"/>
                  <a:pt x="57026" y="204814"/>
                  <a:pt x="70255" y="168301"/>
                </a:cubicBezTo>
                <a:cubicBezTo>
                  <a:pt x="83484" y="131789"/>
                  <a:pt x="78193" y="127555"/>
                  <a:pt x="79780" y="98451"/>
                </a:cubicBezTo>
                <a:cubicBezTo>
                  <a:pt x="81367" y="69347"/>
                  <a:pt x="68138" y="-1562"/>
                  <a:pt x="67080" y="2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5" name="フリーフォーム 1914">
            <a:extLst>
              <a:ext uri="{FF2B5EF4-FFF2-40B4-BE49-F238E27FC236}">
                <a16:creationId xmlns:a16="http://schemas.microsoft.com/office/drawing/2014/main" id="{E40A351B-47C6-7FDA-EBA6-5011599D029B}"/>
              </a:ext>
            </a:extLst>
          </p:cNvPr>
          <p:cNvSpPr/>
          <p:nvPr/>
        </p:nvSpPr>
        <p:spPr>
          <a:xfrm>
            <a:off x="1120500" y="3019425"/>
            <a:ext cx="113286" cy="99065"/>
          </a:xfrm>
          <a:custGeom>
            <a:avLst/>
            <a:gdLst>
              <a:gd name="connsiteX0" fmla="*/ 44725 w 113286"/>
              <a:gd name="connsiteY0" fmla="*/ 0 h 99065"/>
              <a:gd name="connsiteX1" fmla="*/ 275 w 113286"/>
              <a:gd name="connsiteY1" fmla="*/ 60325 h 99065"/>
              <a:gd name="connsiteX2" fmla="*/ 28850 w 113286"/>
              <a:gd name="connsiteY2" fmla="*/ 98425 h 99065"/>
              <a:gd name="connsiteX3" fmla="*/ 86000 w 113286"/>
              <a:gd name="connsiteY3" fmla="*/ 79375 h 99065"/>
              <a:gd name="connsiteX4" fmla="*/ 111400 w 113286"/>
              <a:gd name="connsiteY4" fmla="*/ 19050 h 99065"/>
              <a:gd name="connsiteX5" fmla="*/ 108225 w 113286"/>
              <a:gd name="connsiteY5" fmla="*/ 50800 h 99065"/>
              <a:gd name="connsiteX6" fmla="*/ 82825 w 113286"/>
              <a:gd name="connsiteY6" fmla="*/ 85725 h 99065"/>
              <a:gd name="connsiteX7" fmla="*/ 19325 w 113286"/>
              <a:gd name="connsiteY7" fmla="*/ 88900 h 99065"/>
              <a:gd name="connsiteX8" fmla="*/ 3450 w 113286"/>
              <a:gd name="connsiteY8" fmla="*/ 60325 h 99065"/>
              <a:gd name="connsiteX9" fmla="*/ 44725 w 113286"/>
              <a:gd name="connsiteY9" fmla="*/ 0 h 9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286" h="99065">
                <a:moveTo>
                  <a:pt x="44725" y="0"/>
                </a:moveTo>
                <a:cubicBezTo>
                  <a:pt x="44196" y="0"/>
                  <a:pt x="2921" y="43921"/>
                  <a:pt x="275" y="60325"/>
                </a:cubicBezTo>
                <a:cubicBezTo>
                  <a:pt x="-2371" y="76729"/>
                  <a:pt x="14563" y="95250"/>
                  <a:pt x="28850" y="98425"/>
                </a:cubicBezTo>
                <a:cubicBezTo>
                  <a:pt x="43137" y="101600"/>
                  <a:pt x="72242" y="92604"/>
                  <a:pt x="86000" y="79375"/>
                </a:cubicBezTo>
                <a:cubicBezTo>
                  <a:pt x="99758" y="66146"/>
                  <a:pt x="107696" y="23812"/>
                  <a:pt x="111400" y="19050"/>
                </a:cubicBezTo>
                <a:cubicBezTo>
                  <a:pt x="115104" y="14288"/>
                  <a:pt x="112987" y="39688"/>
                  <a:pt x="108225" y="50800"/>
                </a:cubicBezTo>
                <a:cubicBezTo>
                  <a:pt x="103463" y="61912"/>
                  <a:pt x="97642" y="79375"/>
                  <a:pt x="82825" y="85725"/>
                </a:cubicBezTo>
                <a:cubicBezTo>
                  <a:pt x="68008" y="92075"/>
                  <a:pt x="32554" y="93133"/>
                  <a:pt x="19325" y="88900"/>
                </a:cubicBezTo>
                <a:cubicBezTo>
                  <a:pt x="6096" y="84667"/>
                  <a:pt x="-783" y="70379"/>
                  <a:pt x="3450" y="60325"/>
                </a:cubicBezTo>
                <a:cubicBezTo>
                  <a:pt x="7683" y="50271"/>
                  <a:pt x="45254" y="0"/>
                  <a:pt x="4472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6" name="フリーフォーム 1915">
            <a:extLst>
              <a:ext uri="{FF2B5EF4-FFF2-40B4-BE49-F238E27FC236}">
                <a16:creationId xmlns:a16="http://schemas.microsoft.com/office/drawing/2014/main" id="{F842333D-4031-2347-AE9B-257B634861F7}"/>
              </a:ext>
            </a:extLst>
          </p:cNvPr>
          <p:cNvSpPr/>
          <p:nvPr/>
        </p:nvSpPr>
        <p:spPr>
          <a:xfrm>
            <a:off x="1171523" y="2987430"/>
            <a:ext cx="74098" cy="117727"/>
          </a:xfrm>
          <a:custGeom>
            <a:avLst/>
            <a:gdLst>
              <a:gd name="connsiteX0" fmla="*/ 52 w 74098"/>
              <a:gd name="connsiteY0" fmla="*/ 245 h 117727"/>
              <a:gd name="connsiteX1" fmla="*/ 60377 w 74098"/>
              <a:gd name="connsiteY1" fmla="*/ 47870 h 117727"/>
              <a:gd name="connsiteX2" fmla="*/ 66727 w 74098"/>
              <a:gd name="connsiteY2" fmla="*/ 70095 h 117727"/>
              <a:gd name="connsiteX3" fmla="*/ 60377 w 74098"/>
              <a:gd name="connsiteY3" fmla="*/ 117720 h 117727"/>
              <a:gd name="connsiteX4" fmla="*/ 73077 w 74098"/>
              <a:gd name="connsiteY4" fmla="*/ 73270 h 117727"/>
              <a:gd name="connsiteX5" fmla="*/ 52 w 74098"/>
              <a:gd name="connsiteY5" fmla="*/ 245 h 11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98" h="117727">
                <a:moveTo>
                  <a:pt x="52" y="245"/>
                </a:moveTo>
                <a:cubicBezTo>
                  <a:pt x="-2065" y="-3988"/>
                  <a:pt x="60377" y="47870"/>
                  <a:pt x="60377" y="47870"/>
                </a:cubicBezTo>
                <a:cubicBezTo>
                  <a:pt x="71490" y="59512"/>
                  <a:pt x="66727" y="58453"/>
                  <a:pt x="66727" y="70095"/>
                </a:cubicBezTo>
                <a:cubicBezTo>
                  <a:pt x="66727" y="81737"/>
                  <a:pt x="59319" y="117191"/>
                  <a:pt x="60377" y="117720"/>
                </a:cubicBezTo>
                <a:cubicBezTo>
                  <a:pt x="61435" y="118249"/>
                  <a:pt x="78369" y="89145"/>
                  <a:pt x="73077" y="73270"/>
                </a:cubicBezTo>
                <a:cubicBezTo>
                  <a:pt x="67785" y="57395"/>
                  <a:pt x="2169" y="4478"/>
                  <a:pt x="52" y="24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7" name="フリーフォーム 1916">
            <a:extLst>
              <a:ext uri="{FF2B5EF4-FFF2-40B4-BE49-F238E27FC236}">
                <a16:creationId xmlns:a16="http://schemas.microsoft.com/office/drawing/2014/main" id="{21276CA7-21FE-B904-B2CC-A5B893955D78}"/>
              </a:ext>
            </a:extLst>
          </p:cNvPr>
          <p:cNvSpPr/>
          <p:nvPr/>
        </p:nvSpPr>
        <p:spPr>
          <a:xfrm>
            <a:off x="1067907" y="3162300"/>
            <a:ext cx="113459" cy="111214"/>
          </a:xfrm>
          <a:custGeom>
            <a:avLst/>
            <a:gdLst>
              <a:gd name="connsiteX0" fmla="*/ 59218 w 113459"/>
              <a:gd name="connsiteY0" fmla="*/ 0 h 111214"/>
              <a:gd name="connsiteX1" fmla="*/ 2068 w 113459"/>
              <a:gd name="connsiteY1" fmla="*/ 60325 h 111214"/>
              <a:gd name="connsiteX2" fmla="*/ 11593 w 113459"/>
              <a:gd name="connsiteY2" fmla="*/ 95250 h 111214"/>
              <a:gd name="connsiteX3" fmla="*/ 36993 w 113459"/>
              <a:gd name="connsiteY3" fmla="*/ 111125 h 111214"/>
              <a:gd name="connsiteX4" fmla="*/ 100493 w 113459"/>
              <a:gd name="connsiteY4" fmla="*/ 88900 h 111214"/>
              <a:gd name="connsiteX5" fmla="*/ 110018 w 113459"/>
              <a:gd name="connsiteY5" fmla="*/ 38100 h 111214"/>
              <a:gd name="connsiteX6" fmla="*/ 110018 w 113459"/>
              <a:gd name="connsiteY6" fmla="*/ 63500 h 111214"/>
              <a:gd name="connsiteX7" fmla="*/ 68743 w 113459"/>
              <a:gd name="connsiteY7" fmla="*/ 107950 h 111214"/>
              <a:gd name="connsiteX8" fmla="*/ 30643 w 113459"/>
              <a:gd name="connsiteY8" fmla="*/ 98425 h 111214"/>
              <a:gd name="connsiteX9" fmla="*/ 2068 w 113459"/>
              <a:gd name="connsiteY9" fmla="*/ 60325 h 111214"/>
              <a:gd name="connsiteX10" fmla="*/ 59218 w 113459"/>
              <a:gd name="connsiteY10" fmla="*/ 0 h 11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59" h="111214">
                <a:moveTo>
                  <a:pt x="59218" y="0"/>
                </a:moveTo>
                <a:cubicBezTo>
                  <a:pt x="59218" y="0"/>
                  <a:pt x="10005" y="44450"/>
                  <a:pt x="2068" y="60325"/>
                </a:cubicBezTo>
                <a:cubicBezTo>
                  <a:pt x="-5869" y="76200"/>
                  <a:pt x="11593" y="95250"/>
                  <a:pt x="11593" y="95250"/>
                </a:cubicBezTo>
                <a:cubicBezTo>
                  <a:pt x="17414" y="103717"/>
                  <a:pt x="22176" y="112183"/>
                  <a:pt x="36993" y="111125"/>
                </a:cubicBezTo>
                <a:cubicBezTo>
                  <a:pt x="51810" y="110067"/>
                  <a:pt x="88322" y="101071"/>
                  <a:pt x="100493" y="88900"/>
                </a:cubicBezTo>
                <a:cubicBezTo>
                  <a:pt x="112664" y="76729"/>
                  <a:pt x="110018" y="38100"/>
                  <a:pt x="110018" y="38100"/>
                </a:cubicBezTo>
                <a:cubicBezTo>
                  <a:pt x="111605" y="33867"/>
                  <a:pt x="116897" y="51858"/>
                  <a:pt x="110018" y="63500"/>
                </a:cubicBezTo>
                <a:cubicBezTo>
                  <a:pt x="103139" y="75142"/>
                  <a:pt x="81972" y="102129"/>
                  <a:pt x="68743" y="107950"/>
                </a:cubicBezTo>
                <a:cubicBezTo>
                  <a:pt x="55514" y="113771"/>
                  <a:pt x="41755" y="106363"/>
                  <a:pt x="30643" y="98425"/>
                </a:cubicBezTo>
                <a:cubicBezTo>
                  <a:pt x="19530" y="90488"/>
                  <a:pt x="481" y="72496"/>
                  <a:pt x="2068" y="60325"/>
                </a:cubicBezTo>
                <a:cubicBezTo>
                  <a:pt x="3655" y="48154"/>
                  <a:pt x="59218" y="0"/>
                  <a:pt x="5921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8" name="フリーフォーム 1917">
            <a:extLst>
              <a:ext uri="{FF2B5EF4-FFF2-40B4-BE49-F238E27FC236}">
                <a16:creationId xmlns:a16="http://schemas.microsoft.com/office/drawing/2014/main" id="{AEBF5163-DD72-C999-689E-5850B058F903}"/>
              </a:ext>
            </a:extLst>
          </p:cNvPr>
          <p:cNvSpPr/>
          <p:nvPr/>
        </p:nvSpPr>
        <p:spPr>
          <a:xfrm>
            <a:off x="1120775" y="3162300"/>
            <a:ext cx="61694" cy="57150"/>
          </a:xfrm>
          <a:custGeom>
            <a:avLst/>
            <a:gdLst>
              <a:gd name="connsiteX0" fmla="*/ 0 w 61694"/>
              <a:gd name="connsiteY0" fmla="*/ 0 h 57150"/>
              <a:gd name="connsiteX1" fmla="*/ 57150 w 61694"/>
              <a:gd name="connsiteY1" fmla="*/ 44450 h 57150"/>
              <a:gd name="connsiteX2" fmla="*/ 57150 w 61694"/>
              <a:gd name="connsiteY2" fmla="*/ 57150 h 57150"/>
              <a:gd name="connsiteX3" fmla="*/ 60325 w 61694"/>
              <a:gd name="connsiteY3" fmla="*/ 38100 h 57150"/>
              <a:gd name="connsiteX4" fmla="*/ 0 w 61694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94" h="57150">
                <a:moveTo>
                  <a:pt x="0" y="0"/>
                </a:moveTo>
                <a:lnTo>
                  <a:pt x="57150" y="44450"/>
                </a:lnTo>
                <a:lnTo>
                  <a:pt x="57150" y="57150"/>
                </a:lnTo>
                <a:cubicBezTo>
                  <a:pt x="57679" y="56092"/>
                  <a:pt x="64558" y="44979"/>
                  <a:pt x="60325" y="38100"/>
                </a:cubicBezTo>
                <a:cubicBezTo>
                  <a:pt x="56092" y="31221"/>
                  <a:pt x="43921" y="23548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9" name="フリーフォーム 1918">
            <a:extLst>
              <a:ext uri="{FF2B5EF4-FFF2-40B4-BE49-F238E27FC236}">
                <a16:creationId xmlns:a16="http://schemas.microsoft.com/office/drawing/2014/main" id="{F4FCC149-24C9-C611-BC89-F8A394BC33F0}"/>
              </a:ext>
            </a:extLst>
          </p:cNvPr>
          <p:cNvSpPr/>
          <p:nvPr/>
        </p:nvSpPr>
        <p:spPr>
          <a:xfrm>
            <a:off x="916855" y="3079334"/>
            <a:ext cx="134278" cy="248336"/>
          </a:xfrm>
          <a:custGeom>
            <a:avLst/>
            <a:gdLst>
              <a:gd name="connsiteX0" fmla="*/ 105495 w 134278"/>
              <a:gd name="connsiteY0" fmla="*/ 416 h 248336"/>
              <a:gd name="connsiteX1" fmla="*/ 10245 w 134278"/>
              <a:gd name="connsiteY1" fmla="*/ 235366 h 248336"/>
              <a:gd name="connsiteX2" fmla="*/ 16595 w 134278"/>
              <a:gd name="connsiteY2" fmla="*/ 216316 h 248336"/>
              <a:gd name="connsiteX3" fmla="*/ 134070 w 134278"/>
              <a:gd name="connsiteY3" fmla="*/ 203616 h 248336"/>
              <a:gd name="connsiteX4" fmla="*/ 45170 w 134278"/>
              <a:gd name="connsiteY4" fmla="*/ 203616 h 248336"/>
              <a:gd name="connsiteX5" fmla="*/ 41995 w 134278"/>
              <a:gd name="connsiteY5" fmla="*/ 178216 h 248336"/>
              <a:gd name="connsiteX6" fmla="*/ 105495 w 134278"/>
              <a:gd name="connsiteY6" fmla="*/ 416 h 24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278" h="248336">
                <a:moveTo>
                  <a:pt x="105495" y="416"/>
                </a:moveTo>
                <a:cubicBezTo>
                  <a:pt x="100203" y="9941"/>
                  <a:pt x="10245" y="235366"/>
                  <a:pt x="10245" y="235366"/>
                </a:cubicBezTo>
                <a:cubicBezTo>
                  <a:pt x="-4572" y="271349"/>
                  <a:pt x="-4042" y="221608"/>
                  <a:pt x="16595" y="216316"/>
                </a:cubicBezTo>
                <a:cubicBezTo>
                  <a:pt x="37232" y="211024"/>
                  <a:pt x="129308" y="205733"/>
                  <a:pt x="134070" y="203616"/>
                </a:cubicBezTo>
                <a:cubicBezTo>
                  <a:pt x="138832" y="201499"/>
                  <a:pt x="60516" y="207849"/>
                  <a:pt x="45170" y="203616"/>
                </a:cubicBezTo>
                <a:cubicBezTo>
                  <a:pt x="29824" y="199383"/>
                  <a:pt x="31941" y="208908"/>
                  <a:pt x="41995" y="178216"/>
                </a:cubicBezTo>
                <a:cubicBezTo>
                  <a:pt x="52049" y="147524"/>
                  <a:pt x="110787" y="-9109"/>
                  <a:pt x="105495" y="4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0" name="フリーフォーム 1919">
            <a:extLst>
              <a:ext uri="{FF2B5EF4-FFF2-40B4-BE49-F238E27FC236}">
                <a16:creationId xmlns:a16="http://schemas.microsoft.com/office/drawing/2014/main" id="{89414334-6605-B874-A229-FC5472C96C4F}"/>
              </a:ext>
            </a:extLst>
          </p:cNvPr>
          <p:cNvSpPr/>
          <p:nvPr/>
        </p:nvSpPr>
        <p:spPr>
          <a:xfrm>
            <a:off x="1247775" y="2975951"/>
            <a:ext cx="2047875" cy="392724"/>
          </a:xfrm>
          <a:custGeom>
            <a:avLst/>
            <a:gdLst>
              <a:gd name="connsiteX0" fmla="*/ 0 w 2047875"/>
              <a:gd name="connsiteY0" fmla="*/ 18074 h 392724"/>
              <a:gd name="connsiteX1" fmla="*/ 444500 w 2047875"/>
              <a:gd name="connsiteY1" fmla="*/ 2199 h 392724"/>
              <a:gd name="connsiteX2" fmla="*/ 333375 w 2047875"/>
              <a:gd name="connsiteY2" fmla="*/ 8549 h 392724"/>
              <a:gd name="connsiteX3" fmla="*/ 577850 w 2047875"/>
              <a:gd name="connsiteY3" fmla="*/ 78399 h 392724"/>
              <a:gd name="connsiteX4" fmla="*/ 1133475 w 2047875"/>
              <a:gd name="connsiteY4" fmla="*/ 246674 h 392724"/>
              <a:gd name="connsiteX5" fmla="*/ 1714500 w 2047875"/>
              <a:gd name="connsiteY5" fmla="*/ 348274 h 392724"/>
              <a:gd name="connsiteX6" fmla="*/ 2047875 w 2047875"/>
              <a:gd name="connsiteY6" fmla="*/ 392724 h 392724"/>
              <a:gd name="connsiteX7" fmla="*/ 1438275 w 2047875"/>
              <a:gd name="connsiteY7" fmla="*/ 313349 h 392724"/>
              <a:gd name="connsiteX8" fmla="*/ 838200 w 2047875"/>
              <a:gd name="connsiteY8" fmla="*/ 154599 h 392724"/>
              <a:gd name="connsiteX9" fmla="*/ 346075 w 2047875"/>
              <a:gd name="connsiteY9" fmla="*/ 21249 h 392724"/>
              <a:gd name="connsiteX10" fmla="*/ 279400 w 2047875"/>
              <a:gd name="connsiteY10" fmla="*/ 14899 h 392724"/>
              <a:gd name="connsiteX11" fmla="*/ 336550 w 2047875"/>
              <a:gd name="connsiteY11" fmla="*/ 27599 h 392724"/>
              <a:gd name="connsiteX12" fmla="*/ 212725 w 2047875"/>
              <a:gd name="connsiteY12" fmla="*/ 18074 h 392724"/>
              <a:gd name="connsiteX13" fmla="*/ 0 w 2047875"/>
              <a:gd name="connsiteY13" fmla="*/ 18074 h 3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47875" h="392724">
                <a:moveTo>
                  <a:pt x="0" y="18074"/>
                </a:moveTo>
                <a:lnTo>
                  <a:pt x="444500" y="2199"/>
                </a:lnTo>
                <a:cubicBezTo>
                  <a:pt x="500062" y="612"/>
                  <a:pt x="311150" y="-4151"/>
                  <a:pt x="333375" y="8549"/>
                </a:cubicBezTo>
                <a:cubicBezTo>
                  <a:pt x="355600" y="21249"/>
                  <a:pt x="577850" y="78399"/>
                  <a:pt x="577850" y="78399"/>
                </a:cubicBezTo>
                <a:cubicBezTo>
                  <a:pt x="711200" y="118086"/>
                  <a:pt x="944033" y="201695"/>
                  <a:pt x="1133475" y="246674"/>
                </a:cubicBezTo>
                <a:cubicBezTo>
                  <a:pt x="1322917" y="291653"/>
                  <a:pt x="1562100" y="323932"/>
                  <a:pt x="1714500" y="348274"/>
                </a:cubicBezTo>
                <a:cubicBezTo>
                  <a:pt x="1866900" y="372616"/>
                  <a:pt x="2047875" y="392724"/>
                  <a:pt x="2047875" y="392724"/>
                </a:cubicBezTo>
                <a:cubicBezTo>
                  <a:pt x="2001838" y="386903"/>
                  <a:pt x="1639887" y="353036"/>
                  <a:pt x="1438275" y="313349"/>
                </a:cubicBezTo>
                <a:cubicBezTo>
                  <a:pt x="1236663" y="273662"/>
                  <a:pt x="838200" y="154599"/>
                  <a:pt x="838200" y="154599"/>
                </a:cubicBezTo>
                <a:lnTo>
                  <a:pt x="346075" y="21249"/>
                </a:lnTo>
                <a:cubicBezTo>
                  <a:pt x="252942" y="-2034"/>
                  <a:pt x="280988" y="13841"/>
                  <a:pt x="279400" y="14899"/>
                </a:cubicBezTo>
                <a:cubicBezTo>
                  <a:pt x="277812" y="15957"/>
                  <a:pt x="347662" y="27070"/>
                  <a:pt x="336550" y="27599"/>
                </a:cubicBezTo>
                <a:cubicBezTo>
                  <a:pt x="325438" y="28128"/>
                  <a:pt x="212725" y="18074"/>
                  <a:pt x="212725" y="18074"/>
                </a:cubicBezTo>
                <a:lnTo>
                  <a:pt x="0" y="1807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1" name="フリーフォーム 1920">
            <a:extLst>
              <a:ext uri="{FF2B5EF4-FFF2-40B4-BE49-F238E27FC236}">
                <a16:creationId xmlns:a16="http://schemas.microsoft.com/office/drawing/2014/main" id="{F2CA496E-8FC2-FEC4-7AC4-9225DF814B00}"/>
              </a:ext>
            </a:extLst>
          </p:cNvPr>
          <p:cNvSpPr/>
          <p:nvPr/>
        </p:nvSpPr>
        <p:spPr>
          <a:xfrm>
            <a:off x="1290174" y="2993957"/>
            <a:ext cx="738660" cy="142952"/>
          </a:xfrm>
          <a:custGeom>
            <a:avLst/>
            <a:gdLst>
              <a:gd name="connsiteX0" fmla="*/ 2051 w 738660"/>
              <a:gd name="connsiteY0" fmla="*/ 28643 h 142952"/>
              <a:gd name="connsiteX1" fmla="*/ 294151 w 738660"/>
              <a:gd name="connsiteY1" fmla="*/ 22293 h 142952"/>
              <a:gd name="connsiteX2" fmla="*/ 738651 w 738660"/>
              <a:gd name="connsiteY2" fmla="*/ 142943 h 142952"/>
              <a:gd name="connsiteX3" fmla="*/ 306851 w 738660"/>
              <a:gd name="connsiteY3" fmla="*/ 28643 h 142952"/>
              <a:gd name="connsiteX4" fmla="*/ 170326 w 738660"/>
              <a:gd name="connsiteY4" fmla="*/ 68 h 142952"/>
              <a:gd name="connsiteX5" fmla="*/ 2051 w 738660"/>
              <a:gd name="connsiteY5" fmla="*/ 28643 h 14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660" h="142952">
                <a:moveTo>
                  <a:pt x="2051" y="28643"/>
                </a:moveTo>
                <a:cubicBezTo>
                  <a:pt x="22689" y="32347"/>
                  <a:pt x="171384" y="3243"/>
                  <a:pt x="294151" y="22293"/>
                </a:cubicBezTo>
                <a:cubicBezTo>
                  <a:pt x="416918" y="41343"/>
                  <a:pt x="736534" y="141885"/>
                  <a:pt x="738651" y="142943"/>
                </a:cubicBezTo>
                <a:cubicBezTo>
                  <a:pt x="740768" y="144001"/>
                  <a:pt x="401572" y="52455"/>
                  <a:pt x="306851" y="28643"/>
                </a:cubicBezTo>
                <a:cubicBezTo>
                  <a:pt x="212130" y="4831"/>
                  <a:pt x="218480" y="1655"/>
                  <a:pt x="170326" y="68"/>
                </a:cubicBezTo>
                <a:cubicBezTo>
                  <a:pt x="122172" y="-1519"/>
                  <a:pt x="-18587" y="24939"/>
                  <a:pt x="2051" y="286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2" name="フリーフォーム 1921">
            <a:extLst>
              <a:ext uri="{FF2B5EF4-FFF2-40B4-BE49-F238E27FC236}">
                <a16:creationId xmlns:a16="http://schemas.microsoft.com/office/drawing/2014/main" id="{87F73B01-E0B0-1DE6-543D-504F3740B47B}"/>
              </a:ext>
            </a:extLst>
          </p:cNvPr>
          <p:cNvSpPr/>
          <p:nvPr/>
        </p:nvSpPr>
        <p:spPr>
          <a:xfrm>
            <a:off x="2092325" y="3184525"/>
            <a:ext cx="1197857" cy="221544"/>
          </a:xfrm>
          <a:custGeom>
            <a:avLst/>
            <a:gdLst>
              <a:gd name="connsiteX0" fmla="*/ 0 w 1197857"/>
              <a:gd name="connsiteY0" fmla="*/ 0 h 221544"/>
              <a:gd name="connsiteX1" fmla="*/ 1155700 w 1197857"/>
              <a:gd name="connsiteY1" fmla="*/ 212725 h 221544"/>
              <a:gd name="connsiteX2" fmla="*/ 965200 w 1197857"/>
              <a:gd name="connsiteY2" fmla="*/ 184150 h 221544"/>
              <a:gd name="connsiteX3" fmla="*/ 0 w 1197857"/>
              <a:gd name="connsiteY3" fmla="*/ 0 h 22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857" h="221544">
                <a:moveTo>
                  <a:pt x="0" y="0"/>
                </a:moveTo>
                <a:lnTo>
                  <a:pt x="1155700" y="212725"/>
                </a:lnTo>
                <a:cubicBezTo>
                  <a:pt x="1316567" y="243417"/>
                  <a:pt x="965200" y="184150"/>
                  <a:pt x="965200" y="1841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3" name="フリーフォーム 1922">
            <a:extLst>
              <a:ext uri="{FF2B5EF4-FFF2-40B4-BE49-F238E27FC236}">
                <a16:creationId xmlns:a16="http://schemas.microsoft.com/office/drawing/2014/main" id="{05DC7BF8-3C09-49BF-6BB0-25E81C27BFA6}"/>
              </a:ext>
            </a:extLst>
          </p:cNvPr>
          <p:cNvSpPr/>
          <p:nvPr/>
        </p:nvSpPr>
        <p:spPr>
          <a:xfrm>
            <a:off x="1348699" y="3023171"/>
            <a:ext cx="869185" cy="168891"/>
          </a:xfrm>
          <a:custGeom>
            <a:avLst/>
            <a:gdLst>
              <a:gd name="connsiteX0" fmla="*/ 676 w 869185"/>
              <a:gd name="connsiteY0" fmla="*/ 5779 h 168891"/>
              <a:gd name="connsiteX1" fmla="*/ 283251 w 869185"/>
              <a:gd name="connsiteY1" fmla="*/ 15304 h 168891"/>
              <a:gd name="connsiteX2" fmla="*/ 864276 w 869185"/>
              <a:gd name="connsiteY2" fmla="*/ 167704 h 168891"/>
              <a:gd name="connsiteX3" fmla="*/ 543601 w 869185"/>
              <a:gd name="connsiteY3" fmla="*/ 81979 h 168891"/>
              <a:gd name="connsiteX4" fmla="*/ 213401 w 869185"/>
              <a:gd name="connsiteY4" fmla="*/ 5779 h 168891"/>
              <a:gd name="connsiteX5" fmla="*/ 676 w 869185"/>
              <a:gd name="connsiteY5" fmla="*/ 5779 h 16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185" h="168891">
                <a:moveTo>
                  <a:pt x="676" y="5779"/>
                </a:moveTo>
                <a:cubicBezTo>
                  <a:pt x="12318" y="7366"/>
                  <a:pt x="139318" y="-11684"/>
                  <a:pt x="283251" y="15304"/>
                </a:cubicBezTo>
                <a:cubicBezTo>
                  <a:pt x="427184" y="42292"/>
                  <a:pt x="820884" y="156592"/>
                  <a:pt x="864276" y="167704"/>
                </a:cubicBezTo>
                <a:cubicBezTo>
                  <a:pt x="907668" y="178816"/>
                  <a:pt x="652080" y="108967"/>
                  <a:pt x="543601" y="81979"/>
                </a:cubicBezTo>
                <a:cubicBezTo>
                  <a:pt x="435122" y="54992"/>
                  <a:pt x="296480" y="17950"/>
                  <a:pt x="213401" y="5779"/>
                </a:cubicBezTo>
                <a:cubicBezTo>
                  <a:pt x="130322" y="-6392"/>
                  <a:pt x="-10966" y="4192"/>
                  <a:pt x="676" y="57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4" name="フリーフォーム 1923">
            <a:extLst>
              <a:ext uri="{FF2B5EF4-FFF2-40B4-BE49-F238E27FC236}">
                <a16:creationId xmlns:a16="http://schemas.microsoft.com/office/drawing/2014/main" id="{B9BBB70E-508D-1B99-9ADD-22F2DBA8647B}"/>
              </a:ext>
            </a:extLst>
          </p:cNvPr>
          <p:cNvSpPr/>
          <p:nvPr/>
        </p:nvSpPr>
        <p:spPr>
          <a:xfrm>
            <a:off x="1298541" y="3089033"/>
            <a:ext cx="301023" cy="9804"/>
          </a:xfrm>
          <a:custGeom>
            <a:avLst/>
            <a:gdLst>
              <a:gd name="connsiteX0" fmla="*/ 34 w 301023"/>
              <a:gd name="connsiteY0" fmla="*/ 242 h 9804"/>
              <a:gd name="connsiteX1" fmla="*/ 276259 w 301023"/>
              <a:gd name="connsiteY1" fmla="*/ 9767 h 9804"/>
              <a:gd name="connsiteX2" fmla="*/ 257209 w 301023"/>
              <a:gd name="connsiteY2" fmla="*/ 3417 h 9804"/>
              <a:gd name="connsiteX3" fmla="*/ 34 w 301023"/>
              <a:gd name="connsiteY3" fmla="*/ 242 h 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23" h="9804">
                <a:moveTo>
                  <a:pt x="34" y="242"/>
                </a:moveTo>
                <a:cubicBezTo>
                  <a:pt x="3209" y="1300"/>
                  <a:pt x="276259" y="9767"/>
                  <a:pt x="276259" y="9767"/>
                </a:cubicBezTo>
                <a:cubicBezTo>
                  <a:pt x="319121" y="10296"/>
                  <a:pt x="302188" y="5004"/>
                  <a:pt x="257209" y="3417"/>
                </a:cubicBezTo>
                <a:cubicBezTo>
                  <a:pt x="212230" y="1830"/>
                  <a:pt x="-3141" y="-816"/>
                  <a:pt x="34" y="2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5" name="フリーフォーム 1924">
            <a:extLst>
              <a:ext uri="{FF2B5EF4-FFF2-40B4-BE49-F238E27FC236}">
                <a16:creationId xmlns:a16="http://schemas.microsoft.com/office/drawing/2014/main" id="{A9C1DE87-5528-20C1-445D-F26C0CACD466}"/>
              </a:ext>
            </a:extLst>
          </p:cNvPr>
          <p:cNvSpPr/>
          <p:nvPr/>
        </p:nvSpPr>
        <p:spPr>
          <a:xfrm>
            <a:off x="1558868" y="3102035"/>
            <a:ext cx="1485042" cy="391346"/>
          </a:xfrm>
          <a:custGeom>
            <a:avLst/>
            <a:gdLst>
              <a:gd name="connsiteX0" fmla="*/ 54032 w 1485042"/>
              <a:gd name="connsiteY0" fmla="*/ 12640 h 391346"/>
              <a:gd name="connsiteX1" fmla="*/ 952557 w 1485042"/>
              <a:gd name="connsiteY1" fmla="*/ 272990 h 391346"/>
              <a:gd name="connsiteX2" fmla="*/ 704907 w 1485042"/>
              <a:gd name="connsiteY2" fmla="*/ 212665 h 391346"/>
              <a:gd name="connsiteX3" fmla="*/ 1298632 w 1485042"/>
              <a:gd name="connsiteY3" fmla="*/ 355540 h 391346"/>
              <a:gd name="connsiteX4" fmla="*/ 1470082 w 1485042"/>
              <a:gd name="connsiteY4" fmla="*/ 387290 h 391346"/>
              <a:gd name="connsiteX5" fmla="*/ 977957 w 1485042"/>
              <a:gd name="connsiteY5" fmla="*/ 285690 h 391346"/>
              <a:gd name="connsiteX6" fmla="*/ 466782 w 1485042"/>
              <a:gd name="connsiteY6" fmla="*/ 152340 h 391346"/>
              <a:gd name="connsiteX7" fmla="*/ 501707 w 1485042"/>
              <a:gd name="connsiteY7" fmla="*/ 139640 h 391346"/>
              <a:gd name="connsiteX8" fmla="*/ 460432 w 1485042"/>
              <a:gd name="connsiteY8" fmla="*/ 120590 h 391346"/>
              <a:gd name="connsiteX9" fmla="*/ 136582 w 1485042"/>
              <a:gd name="connsiteY9" fmla="*/ 47565 h 391346"/>
              <a:gd name="connsiteX10" fmla="*/ 54032 w 1485042"/>
              <a:gd name="connsiteY10" fmla="*/ 12640 h 39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042" h="391346">
                <a:moveTo>
                  <a:pt x="54032" y="12640"/>
                </a:moveTo>
                <a:cubicBezTo>
                  <a:pt x="190028" y="50211"/>
                  <a:pt x="844078" y="239653"/>
                  <a:pt x="952557" y="272990"/>
                </a:cubicBezTo>
                <a:cubicBezTo>
                  <a:pt x="1061036" y="306327"/>
                  <a:pt x="704907" y="212665"/>
                  <a:pt x="704907" y="212665"/>
                </a:cubicBezTo>
                <a:lnTo>
                  <a:pt x="1298632" y="355540"/>
                </a:lnTo>
                <a:cubicBezTo>
                  <a:pt x="1426161" y="384644"/>
                  <a:pt x="1523528" y="398932"/>
                  <a:pt x="1470082" y="387290"/>
                </a:cubicBezTo>
                <a:cubicBezTo>
                  <a:pt x="1416636" y="375648"/>
                  <a:pt x="1145174" y="324848"/>
                  <a:pt x="977957" y="285690"/>
                </a:cubicBezTo>
                <a:cubicBezTo>
                  <a:pt x="810740" y="246532"/>
                  <a:pt x="546157" y="176682"/>
                  <a:pt x="466782" y="152340"/>
                </a:cubicBezTo>
                <a:cubicBezTo>
                  <a:pt x="387407" y="127998"/>
                  <a:pt x="502765" y="144931"/>
                  <a:pt x="501707" y="139640"/>
                </a:cubicBezTo>
                <a:cubicBezTo>
                  <a:pt x="500649" y="134349"/>
                  <a:pt x="521286" y="135936"/>
                  <a:pt x="460432" y="120590"/>
                </a:cubicBezTo>
                <a:cubicBezTo>
                  <a:pt x="399578" y="105244"/>
                  <a:pt x="199024" y="63440"/>
                  <a:pt x="136582" y="47565"/>
                </a:cubicBezTo>
                <a:cubicBezTo>
                  <a:pt x="74140" y="31690"/>
                  <a:pt x="-81964" y="-24931"/>
                  <a:pt x="54032" y="126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6" name="フリーフォーム 1925">
            <a:extLst>
              <a:ext uri="{FF2B5EF4-FFF2-40B4-BE49-F238E27FC236}">
                <a16:creationId xmlns:a16="http://schemas.microsoft.com/office/drawing/2014/main" id="{E6DD5F4A-79C8-A752-A2BC-669F52B39ABB}"/>
              </a:ext>
            </a:extLst>
          </p:cNvPr>
          <p:cNvSpPr/>
          <p:nvPr/>
        </p:nvSpPr>
        <p:spPr>
          <a:xfrm>
            <a:off x="1203218" y="3292438"/>
            <a:ext cx="333488" cy="9804"/>
          </a:xfrm>
          <a:custGeom>
            <a:avLst/>
            <a:gdLst>
              <a:gd name="connsiteX0" fmla="*/ 107 w 333488"/>
              <a:gd name="connsiteY0" fmla="*/ 6387 h 9804"/>
              <a:gd name="connsiteX1" fmla="*/ 311257 w 333488"/>
              <a:gd name="connsiteY1" fmla="*/ 9562 h 9804"/>
              <a:gd name="connsiteX2" fmla="*/ 276332 w 333488"/>
              <a:gd name="connsiteY2" fmla="*/ 37 h 9804"/>
              <a:gd name="connsiteX3" fmla="*/ 107 w 333488"/>
              <a:gd name="connsiteY3" fmla="*/ 6387 h 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488" h="9804">
                <a:moveTo>
                  <a:pt x="107" y="6387"/>
                </a:moveTo>
                <a:cubicBezTo>
                  <a:pt x="5928" y="7975"/>
                  <a:pt x="265220" y="10620"/>
                  <a:pt x="311257" y="9562"/>
                </a:cubicBezTo>
                <a:cubicBezTo>
                  <a:pt x="357294" y="8504"/>
                  <a:pt x="325015" y="566"/>
                  <a:pt x="276332" y="37"/>
                </a:cubicBezTo>
                <a:cubicBezTo>
                  <a:pt x="227649" y="-492"/>
                  <a:pt x="-5714" y="4799"/>
                  <a:pt x="107" y="63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7" name="フリーフォーム 1926">
            <a:extLst>
              <a:ext uri="{FF2B5EF4-FFF2-40B4-BE49-F238E27FC236}">
                <a16:creationId xmlns:a16="http://schemas.microsoft.com/office/drawing/2014/main" id="{5241B139-A65F-D10D-F2CF-27C48CDB3C63}"/>
              </a:ext>
            </a:extLst>
          </p:cNvPr>
          <p:cNvSpPr/>
          <p:nvPr/>
        </p:nvSpPr>
        <p:spPr>
          <a:xfrm>
            <a:off x="1177834" y="3322102"/>
            <a:ext cx="1260559" cy="257362"/>
          </a:xfrm>
          <a:custGeom>
            <a:avLst/>
            <a:gdLst>
              <a:gd name="connsiteX0" fmla="*/ 91 w 1260559"/>
              <a:gd name="connsiteY0" fmla="*/ 2123 h 257362"/>
              <a:gd name="connsiteX1" fmla="*/ 311241 w 1260559"/>
              <a:gd name="connsiteY1" fmla="*/ 33873 h 257362"/>
              <a:gd name="connsiteX2" fmla="*/ 1238341 w 1260559"/>
              <a:gd name="connsiteY2" fmla="*/ 249773 h 257362"/>
              <a:gd name="connsiteX3" fmla="*/ 977991 w 1260559"/>
              <a:gd name="connsiteY3" fmla="*/ 208498 h 257362"/>
              <a:gd name="connsiteX4" fmla="*/ 1051016 w 1260559"/>
              <a:gd name="connsiteY4" fmla="*/ 208498 h 257362"/>
              <a:gd name="connsiteX5" fmla="*/ 657316 w 1260559"/>
              <a:gd name="connsiteY5" fmla="*/ 122773 h 257362"/>
              <a:gd name="connsiteX6" fmla="*/ 333466 w 1260559"/>
              <a:gd name="connsiteY6" fmla="*/ 49748 h 257362"/>
              <a:gd name="connsiteX7" fmla="*/ 91 w 1260559"/>
              <a:gd name="connsiteY7" fmla="*/ 2123 h 25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559" h="257362">
                <a:moveTo>
                  <a:pt x="91" y="2123"/>
                </a:moveTo>
                <a:cubicBezTo>
                  <a:pt x="-3613" y="-523"/>
                  <a:pt x="104866" y="-7402"/>
                  <a:pt x="311241" y="33873"/>
                </a:cubicBezTo>
                <a:cubicBezTo>
                  <a:pt x="517616" y="75148"/>
                  <a:pt x="1127216" y="220669"/>
                  <a:pt x="1238341" y="249773"/>
                </a:cubicBezTo>
                <a:cubicBezTo>
                  <a:pt x="1349466" y="278877"/>
                  <a:pt x="1009212" y="215377"/>
                  <a:pt x="977991" y="208498"/>
                </a:cubicBezTo>
                <a:cubicBezTo>
                  <a:pt x="946770" y="201619"/>
                  <a:pt x="1104462" y="222785"/>
                  <a:pt x="1051016" y="208498"/>
                </a:cubicBezTo>
                <a:cubicBezTo>
                  <a:pt x="997570" y="194211"/>
                  <a:pt x="657316" y="122773"/>
                  <a:pt x="657316" y="122773"/>
                </a:cubicBezTo>
                <a:cubicBezTo>
                  <a:pt x="537724" y="96315"/>
                  <a:pt x="435066" y="70386"/>
                  <a:pt x="333466" y="49748"/>
                </a:cubicBezTo>
                <a:cubicBezTo>
                  <a:pt x="231866" y="29110"/>
                  <a:pt x="3795" y="4769"/>
                  <a:pt x="91" y="21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8" name="フリーフォーム 1927">
            <a:extLst>
              <a:ext uri="{FF2B5EF4-FFF2-40B4-BE49-F238E27FC236}">
                <a16:creationId xmlns:a16="http://schemas.microsoft.com/office/drawing/2014/main" id="{A0224CBA-6C62-1A1A-37EF-0D3CA8CB9108}"/>
              </a:ext>
            </a:extLst>
          </p:cNvPr>
          <p:cNvSpPr/>
          <p:nvPr/>
        </p:nvSpPr>
        <p:spPr>
          <a:xfrm>
            <a:off x="1228650" y="3174204"/>
            <a:ext cx="1533841" cy="283707"/>
          </a:xfrm>
          <a:custGeom>
            <a:avLst/>
            <a:gdLst>
              <a:gd name="connsiteX0" fmla="*/ 75 w 1533841"/>
              <a:gd name="connsiteY0" fmla="*/ 3971 h 283707"/>
              <a:gd name="connsiteX1" fmla="*/ 301700 w 1533841"/>
              <a:gd name="connsiteY1" fmla="*/ 23021 h 283707"/>
              <a:gd name="connsiteX2" fmla="*/ 1025600 w 1533841"/>
              <a:gd name="connsiteY2" fmla="*/ 229396 h 283707"/>
              <a:gd name="connsiteX3" fmla="*/ 1378025 w 1533841"/>
              <a:gd name="connsiteY3" fmla="*/ 277021 h 283707"/>
              <a:gd name="connsiteX4" fmla="*/ 1311350 w 1533841"/>
              <a:gd name="connsiteY4" fmla="*/ 277021 h 283707"/>
              <a:gd name="connsiteX5" fmla="*/ 1533600 w 1533841"/>
              <a:gd name="connsiteY5" fmla="*/ 257971 h 283707"/>
              <a:gd name="connsiteX6" fmla="*/ 1346275 w 1533841"/>
              <a:gd name="connsiteY6" fmla="*/ 283371 h 283707"/>
              <a:gd name="connsiteX7" fmla="*/ 977975 w 1533841"/>
              <a:gd name="connsiteY7" fmla="*/ 235746 h 283707"/>
              <a:gd name="connsiteX8" fmla="*/ 908125 w 1533841"/>
              <a:gd name="connsiteY8" fmla="*/ 197646 h 283707"/>
              <a:gd name="connsiteX9" fmla="*/ 384250 w 1533841"/>
              <a:gd name="connsiteY9" fmla="*/ 54771 h 283707"/>
              <a:gd name="connsiteX10" fmla="*/ 273125 w 1533841"/>
              <a:gd name="connsiteY10" fmla="*/ 13496 h 283707"/>
              <a:gd name="connsiteX11" fmla="*/ 75 w 1533841"/>
              <a:gd name="connsiteY11" fmla="*/ 3971 h 28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3841" h="283707">
                <a:moveTo>
                  <a:pt x="75" y="3971"/>
                </a:moveTo>
                <a:cubicBezTo>
                  <a:pt x="4837" y="5558"/>
                  <a:pt x="130779" y="-14550"/>
                  <a:pt x="301700" y="23021"/>
                </a:cubicBezTo>
                <a:cubicBezTo>
                  <a:pt x="472621" y="60592"/>
                  <a:pt x="846213" y="187063"/>
                  <a:pt x="1025600" y="229396"/>
                </a:cubicBezTo>
                <a:cubicBezTo>
                  <a:pt x="1204988" y="271729"/>
                  <a:pt x="1330400" y="269084"/>
                  <a:pt x="1378025" y="277021"/>
                </a:cubicBezTo>
                <a:cubicBezTo>
                  <a:pt x="1425650" y="284958"/>
                  <a:pt x="1285421" y="280196"/>
                  <a:pt x="1311350" y="277021"/>
                </a:cubicBezTo>
                <a:cubicBezTo>
                  <a:pt x="1337279" y="273846"/>
                  <a:pt x="1527779" y="256913"/>
                  <a:pt x="1533600" y="257971"/>
                </a:cubicBezTo>
                <a:cubicBezTo>
                  <a:pt x="1539421" y="259029"/>
                  <a:pt x="1438879" y="287075"/>
                  <a:pt x="1346275" y="283371"/>
                </a:cubicBezTo>
                <a:cubicBezTo>
                  <a:pt x="1253671" y="279667"/>
                  <a:pt x="1051000" y="250033"/>
                  <a:pt x="977975" y="235746"/>
                </a:cubicBezTo>
                <a:cubicBezTo>
                  <a:pt x="904950" y="221459"/>
                  <a:pt x="1007079" y="227809"/>
                  <a:pt x="908125" y="197646"/>
                </a:cubicBezTo>
                <a:cubicBezTo>
                  <a:pt x="809171" y="167484"/>
                  <a:pt x="490083" y="85463"/>
                  <a:pt x="384250" y="54771"/>
                </a:cubicBezTo>
                <a:cubicBezTo>
                  <a:pt x="278417" y="24079"/>
                  <a:pt x="330275" y="22492"/>
                  <a:pt x="273125" y="13496"/>
                </a:cubicBezTo>
                <a:cubicBezTo>
                  <a:pt x="215975" y="4500"/>
                  <a:pt x="-4687" y="2384"/>
                  <a:pt x="75" y="39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9" name="フリーフォーム 1928">
            <a:extLst>
              <a:ext uri="{FF2B5EF4-FFF2-40B4-BE49-F238E27FC236}">
                <a16:creationId xmlns:a16="http://schemas.microsoft.com/office/drawing/2014/main" id="{C3586BB1-14F8-F0E5-F50A-6AA3FB57B715}"/>
              </a:ext>
            </a:extLst>
          </p:cNvPr>
          <p:cNvSpPr/>
          <p:nvPr/>
        </p:nvSpPr>
        <p:spPr>
          <a:xfrm>
            <a:off x="1265509" y="3197594"/>
            <a:ext cx="933137" cy="215735"/>
          </a:xfrm>
          <a:custGeom>
            <a:avLst/>
            <a:gdLst>
              <a:gd name="connsiteX0" fmla="*/ 4491 w 933137"/>
              <a:gd name="connsiteY0" fmla="*/ 2806 h 215735"/>
              <a:gd name="connsiteX1" fmla="*/ 388666 w 933137"/>
              <a:gd name="connsiteY1" fmla="*/ 56781 h 215735"/>
              <a:gd name="connsiteX2" fmla="*/ 931591 w 933137"/>
              <a:gd name="connsiteY2" fmla="*/ 215531 h 215735"/>
              <a:gd name="connsiteX3" fmla="*/ 541066 w 933137"/>
              <a:gd name="connsiteY3" fmla="*/ 88531 h 215735"/>
              <a:gd name="connsiteX4" fmla="*/ 201341 w 933137"/>
              <a:gd name="connsiteY4" fmla="*/ 15506 h 215735"/>
              <a:gd name="connsiteX5" fmla="*/ 4491 w 933137"/>
              <a:gd name="connsiteY5" fmla="*/ 2806 h 21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137" h="215735">
                <a:moveTo>
                  <a:pt x="4491" y="2806"/>
                </a:moveTo>
                <a:cubicBezTo>
                  <a:pt x="35712" y="9685"/>
                  <a:pt x="234149" y="21327"/>
                  <a:pt x="388666" y="56781"/>
                </a:cubicBezTo>
                <a:cubicBezTo>
                  <a:pt x="543183" y="92235"/>
                  <a:pt x="906191" y="210239"/>
                  <a:pt x="931591" y="215531"/>
                </a:cubicBezTo>
                <a:cubicBezTo>
                  <a:pt x="956991" y="220823"/>
                  <a:pt x="662774" y="121869"/>
                  <a:pt x="541066" y="88531"/>
                </a:cubicBezTo>
                <a:cubicBezTo>
                  <a:pt x="419358" y="55194"/>
                  <a:pt x="290770" y="28735"/>
                  <a:pt x="201341" y="15506"/>
                </a:cubicBezTo>
                <a:cubicBezTo>
                  <a:pt x="111912" y="2277"/>
                  <a:pt x="-26730" y="-4073"/>
                  <a:pt x="4491" y="28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0" name="フリーフォーム 1929">
            <a:extLst>
              <a:ext uri="{FF2B5EF4-FFF2-40B4-BE49-F238E27FC236}">
                <a16:creationId xmlns:a16="http://schemas.microsoft.com/office/drawing/2014/main" id="{6C28017B-379B-0E57-3FD0-DCE575AB149C}"/>
              </a:ext>
            </a:extLst>
          </p:cNvPr>
          <p:cNvSpPr/>
          <p:nvPr/>
        </p:nvSpPr>
        <p:spPr>
          <a:xfrm>
            <a:off x="1244328" y="3222153"/>
            <a:ext cx="1505292" cy="284657"/>
          </a:xfrm>
          <a:custGeom>
            <a:avLst/>
            <a:gdLst>
              <a:gd name="connsiteX0" fmla="*/ 272 w 1505292"/>
              <a:gd name="connsiteY0" fmla="*/ 472 h 284657"/>
              <a:gd name="connsiteX1" fmla="*/ 330472 w 1505292"/>
              <a:gd name="connsiteY1" fmla="*/ 41747 h 284657"/>
              <a:gd name="connsiteX2" fmla="*/ 943247 w 1505292"/>
              <a:gd name="connsiteY2" fmla="*/ 216372 h 284657"/>
              <a:gd name="connsiteX3" fmla="*/ 1194072 w 1505292"/>
              <a:gd name="connsiteY3" fmla="*/ 283047 h 284657"/>
              <a:gd name="connsiteX4" fmla="*/ 1162322 w 1505292"/>
              <a:gd name="connsiteY4" fmla="*/ 263997 h 284657"/>
              <a:gd name="connsiteX5" fmla="*/ 1505222 w 1505292"/>
              <a:gd name="connsiteY5" fmla="*/ 263997 h 284657"/>
              <a:gd name="connsiteX6" fmla="*/ 1130572 w 1505292"/>
              <a:gd name="connsiteY6" fmla="*/ 254472 h 284657"/>
              <a:gd name="connsiteX7" fmla="*/ 628922 w 1505292"/>
              <a:gd name="connsiteY7" fmla="*/ 117947 h 284657"/>
              <a:gd name="connsiteX8" fmla="*/ 279672 w 1505292"/>
              <a:gd name="connsiteY8" fmla="*/ 25872 h 284657"/>
              <a:gd name="connsiteX9" fmla="*/ 272 w 1505292"/>
              <a:gd name="connsiteY9" fmla="*/ 472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5292" h="284657">
                <a:moveTo>
                  <a:pt x="272" y="472"/>
                </a:moveTo>
                <a:cubicBezTo>
                  <a:pt x="8739" y="3118"/>
                  <a:pt x="173310" y="5764"/>
                  <a:pt x="330472" y="41747"/>
                </a:cubicBezTo>
                <a:cubicBezTo>
                  <a:pt x="487634" y="77730"/>
                  <a:pt x="799314" y="176155"/>
                  <a:pt x="943247" y="216372"/>
                </a:cubicBezTo>
                <a:cubicBezTo>
                  <a:pt x="1087180" y="256589"/>
                  <a:pt x="1157560" y="275110"/>
                  <a:pt x="1194072" y="283047"/>
                </a:cubicBezTo>
                <a:cubicBezTo>
                  <a:pt x="1230584" y="290984"/>
                  <a:pt x="1110464" y="267172"/>
                  <a:pt x="1162322" y="263997"/>
                </a:cubicBezTo>
                <a:cubicBezTo>
                  <a:pt x="1214180" y="260822"/>
                  <a:pt x="1510514" y="265584"/>
                  <a:pt x="1505222" y="263997"/>
                </a:cubicBezTo>
                <a:cubicBezTo>
                  <a:pt x="1499930" y="262410"/>
                  <a:pt x="1276622" y="278814"/>
                  <a:pt x="1130572" y="254472"/>
                </a:cubicBezTo>
                <a:cubicBezTo>
                  <a:pt x="984522" y="230130"/>
                  <a:pt x="628922" y="117947"/>
                  <a:pt x="628922" y="117947"/>
                </a:cubicBezTo>
                <a:cubicBezTo>
                  <a:pt x="487105" y="79847"/>
                  <a:pt x="376510" y="45451"/>
                  <a:pt x="279672" y="25872"/>
                </a:cubicBezTo>
                <a:cubicBezTo>
                  <a:pt x="182835" y="6293"/>
                  <a:pt x="-8195" y="-2174"/>
                  <a:pt x="272" y="47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1" name="フリーフォーム 1930">
            <a:extLst>
              <a:ext uri="{FF2B5EF4-FFF2-40B4-BE49-F238E27FC236}">
                <a16:creationId xmlns:a16="http://schemas.microsoft.com/office/drawing/2014/main" id="{2FA4E448-9CA4-5382-270A-A165097B0CD5}"/>
              </a:ext>
            </a:extLst>
          </p:cNvPr>
          <p:cNvSpPr/>
          <p:nvPr/>
        </p:nvSpPr>
        <p:spPr>
          <a:xfrm>
            <a:off x="1863725" y="2297872"/>
            <a:ext cx="628564" cy="111953"/>
          </a:xfrm>
          <a:custGeom>
            <a:avLst/>
            <a:gdLst>
              <a:gd name="connsiteX0" fmla="*/ 0 w 628564"/>
              <a:gd name="connsiteY0" fmla="*/ 111953 h 111953"/>
              <a:gd name="connsiteX1" fmla="*/ 590550 w 628564"/>
              <a:gd name="connsiteY1" fmla="*/ 7178 h 111953"/>
              <a:gd name="connsiteX2" fmla="*/ 558800 w 628564"/>
              <a:gd name="connsiteY2" fmla="*/ 16703 h 111953"/>
              <a:gd name="connsiteX3" fmla="*/ 469900 w 628564"/>
              <a:gd name="connsiteY3" fmla="*/ 77028 h 111953"/>
              <a:gd name="connsiteX4" fmla="*/ 485775 w 628564"/>
              <a:gd name="connsiteY4" fmla="*/ 108778 h 111953"/>
              <a:gd name="connsiteX5" fmla="*/ 479425 w 628564"/>
              <a:gd name="connsiteY5" fmla="*/ 67503 h 111953"/>
              <a:gd name="connsiteX6" fmla="*/ 517525 w 628564"/>
              <a:gd name="connsiteY6" fmla="*/ 35753 h 111953"/>
              <a:gd name="connsiteX7" fmla="*/ 476250 w 628564"/>
              <a:gd name="connsiteY7" fmla="*/ 38928 h 111953"/>
              <a:gd name="connsiteX8" fmla="*/ 428625 w 628564"/>
              <a:gd name="connsiteY8" fmla="*/ 42103 h 111953"/>
              <a:gd name="connsiteX9" fmla="*/ 0 w 628564"/>
              <a:gd name="connsiteY9" fmla="*/ 111953 h 11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8564" h="111953">
                <a:moveTo>
                  <a:pt x="0" y="111953"/>
                </a:moveTo>
                <a:lnTo>
                  <a:pt x="590550" y="7178"/>
                </a:lnTo>
                <a:cubicBezTo>
                  <a:pt x="683683" y="-8697"/>
                  <a:pt x="578908" y="5061"/>
                  <a:pt x="558800" y="16703"/>
                </a:cubicBezTo>
                <a:cubicBezTo>
                  <a:pt x="538692" y="28345"/>
                  <a:pt x="482071" y="61682"/>
                  <a:pt x="469900" y="77028"/>
                </a:cubicBezTo>
                <a:cubicBezTo>
                  <a:pt x="457729" y="92374"/>
                  <a:pt x="484188" y="110365"/>
                  <a:pt x="485775" y="108778"/>
                </a:cubicBezTo>
                <a:cubicBezTo>
                  <a:pt x="487362" y="107191"/>
                  <a:pt x="474133" y="79674"/>
                  <a:pt x="479425" y="67503"/>
                </a:cubicBezTo>
                <a:cubicBezTo>
                  <a:pt x="484717" y="55332"/>
                  <a:pt x="518054" y="40515"/>
                  <a:pt x="517525" y="35753"/>
                </a:cubicBezTo>
                <a:cubicBezTo>
                  <a:pt x="516996" y="30990"/>
                  <a:pt x="476250" y="38928"/>
                  <a:pt x="476250" y="38928"/>
                </a:cubicBezTo>
                <a:lnTo>
                  <a:pt x="428625" y="42103"/>
                </a:lnTo>
                <a:lnTo>
                  <a:pt x="0" y="11195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2" name="フリーフォーム 1931">
            <a:extLst>
              <a:ext uri="{FF2B5EF4-FFF2-40B4-BE49-F238E27FC236}">
                <a16:creationId xmlns:a16="http://schemas.microsoft.com/office/drawing/2014/main" id="{FD8E7B69-A05D-672E-D5C1-1026F01D7B19}"/>
              </a:ext>
            </a:extLst>
          </p:cNvPr>
          <p:cNvSpPr/>
          <p:nvPr/>
        </p:nvSpPr>
        <p:spPr>
          <a:xfrm>
            <a:off x="1222229" y="2520442"/>
            <a:ext cx="279943" cy="346563"/>
          </a:xfrm>
          <a:custGeom>
            <a:avLst/>
            <a:gdLst>
              <a:gd name="connsiteX0" fmla="*/ 279546 w 279943"/>
              <a:gd name="connsiteY0" fmla="*/ 508 h 346563"/>
              <a:gd name="connsiteX1" fmla="*/ 200171 w 279943"/>
              <a:gd name="connsiteY1" fmla="*/ 168783 h 346563"/>
              <a:gd name="connsiteX2" fmla="*/ 196996 w 279943"/>
              <a:gd name="connsiteY2" fmla="*/ 206883 h 346563"/>
              <a:gd name="connsiteX3" fmla="*/ 203346 w 279943"/>
              <a:gd name="connsiteY3" fmla="*/ 194183 h 346563"/>
              <a:gd name="connsiteX4" fmla="*/ 89046 w 279943"/>
              <a:gd name="connsiteY4" fmla="*/ 279908 h 346563"/>
              <a:gd name="connsiteX5" fmla="*/ 3321 w 279943"/>
              <a:gd name="connsiteY5" fmla="*/ 343408 h 346563"/>
              <a:gd name="connsiteX6" fmla="*/ 206521 w 279943"/>
              <a:gd name="connsiteY6" fmla="*/ 178308 h 346563"/>
              <a:gd name="connsiteX7" fmla="*/ 238271 w 279943"/>
              <a:gd name="connsiteY7" fmla="*/ 76708 h 346563"/>
              <a:gd name="connsiteX8" fmla="*/ 231921 w 279943"/>
              <a:gd name="connsiteY8" fmla="*/ 114808 h 346563"/>
              <a:gd name="connsiteX9" fmla="*/ 279546 w 279943"/>
              <a:gd name="connsiteY9" fmla="*/ 508 h 34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943" h="346563">
                <a:moveTo>
                  <a:pt x="279546" y="508"/>
                </a:moveTo>
                <a:cubicBezTo>
                  <a:pt x="274254" y="9504"/>
                  <a:pt x="213929" y="134387"/>
                  <a:pt x="200171" y="168783"/>
                </a:cubicBezTo>
                <a:cubicBezTo>
                  <a:pt x="186413" y="203179"/>
                  <a:pt x="196996" y="206883"/>
                  <a:pt x="196996" y="206883"/>
                </a:cubicBezTo>
                <a:cubicBezTo>
                  <a:pt x="197525" y="211116"/>
                  <a:pt x="221338" y="182012"/>
                  <a:pt x="203346" y="194183"/>
                </a:cubicBezTo>
                <a:cubicBezTo>
                  <a:pt x="185354" y="206354"/>
                  <a:pt x="89046" y="279908"/>
                  <a:pt x="89046" y="279908"/>
                </a:cubicBezTo>
                <a:cubicBezTo>
                  <a:pt x="55709" y="304779"/>
                  <a:pt x="-16258" y="360341"/>
                  <a:pt x="3321" y="343408"/>
                </a:cubicBezTo>
                <a:cubicBezTo>
                  <a:pt x="22900" y="326475"/>
                  <a:pt x="167363" y="222758"/>
                  <a:pt x="206521" y="178308"/>
                </a:cubicBezTo>
                <a:cubicBezTo>
                  <a:pt x="245679" y="133858"/>
                  <a:pt x="234038" y="87291"/>
                  <a:pt x="238271" y="76708"/>
                </a:cubicBezTo>
                <a:cubicBezTo>
                  <a:pt x="242504" y="66125"/>
                  <a:pt x="228217" y="124862"/>
                  <a:pt x="231921" y="114808"/>
                </a:cubicBezTo>
                <a:cubicBezTo>
                  <a:pt x="235625" y="104754"/>
                  <a:pt x="284838" y="-8488"/>
                  <a:pt x="279546" y="50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3" name="フリーフォーム 1932">
            <a:extLst>
              <a:ext uri="{FF2B5EF4-FFF2-40B4-BE49-F238E27FC236}">
                <a16:creationId xmlns:a16="http://schemas.microsoft.com/office/drawing/2014/main" id="{D580918D-05C5-3713-C7E3-6E51352197CB}"/>
              </a:ext>
            </a:extLst>
          </p:cNvPr>
          <p:cNvSpPr/>
          <p:nvPr/>
        </p:nvSpPr>
        <p:spPr>
          <a:xfrm>
            <a:off x="1657356" y="2421754"/>
            <a:ext cx="312853" cy="142900"/>
          </a:xfrm>
          <a:custGeom>
            <a:avLst/>
            <a:gdLst>
              <a:gd name="connsiteX0" fmla="*/ 311144 w 312853"/>
              <a:gd name="connsiteY0" fmla="*/ 771 h 142900"/>
              <a:gd name="connsiteX1" fmla="*/ 6344 w 312853"/>
              <a:gd name="connsiteY1" fmla="*/ 140471 h 142900"/>
              <a:gd name="connsiteX2" fmla="*/ 111119 w 312853"/>
              <a:gd name="connsiteY2" fmla="*/ 83321 h 142900"/>
              <a:gd name="connsiteX3" fmla="*/ 190494 w 312853"/>
              <a:gd name="connsiteY3" fmla="*/ 3946 h 142900"/>
              <a:gd name="connsiteX4" fmla="*/ 133344 w 312853"/>
              <a:gd name="connsiteY4" fmla="*/ 80146 h 142900"/>
              <a:gd name="connsiteX5" fmla="*/ 311144 w 312853"/>
              <a:gd name="connsiteY5" fmla="*/ 771 h 1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853" h="142900">
                <a:moveTo>
                  <a:pt x="311144" y="771"/>
                </a:moveTo>
                <a:cubicBezTo>
                  <a:pt x="289977" y="10825"/>
                  <a:pt x="39681" y="126713"/>
                  <a:pt x="6344" y="140471"/>
                </a:cubicBezTo>
                <a:cubicBezTo>
                  <a:pt x="-26993" y="154229"/>
                  <a:pt x="80427" y="106075"/>
                  <a:pt x="111119" y="83321"/>
                </a:cubicBezTo>
                <a:cubicBezTo>
                  <a:pt x="141811" y="60567"/>
                  <a:pt x="186790" y="4475"/>
                  <a:pt x="190494" y="3946"/>
                </a:cubicBezTo>
                <a:cubicBezTo>
                  <a:pt x="194198" y="3417"/>
                  <a:pt x="116411" y="78029"/>
                  <a:pt x="133344" y="80146"/>
                </a:cubicBezTo>
                <a:cubicBezTo>
                  <a:pt x="150277" y="82263"/>
                  <a:pt x="332311" y="-9283"/>
                  <a:pt x="311144" y="7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4" name="フリーフォーム 1933">
            <a:extLst>
              <a:ext uri="{FF2B5EF4-FFF2-40B4-BE49-F238E27FC236}">
                <a16:creationId xmlns:a16="http://schemas.microsoft.com/office/drawing/2014/main" id="{BAC57D76-0540-67EA-D8C4-0D46BBA69A33}"/>
              </a:ext>
            </a:extLst>
          </p:cNvPr>
          <p:cNvSpPr/>
          <p:nvPr/>
        </p:nvSpPr>
        <p:spPr>
          <a:xfrm>
            <a:off x="1557143" y="2451119"/>
            <a:ext cx="155604" cy="256218"/>
          </a:xfrm>
          <a:custGeom>
            <a:avLst/>
            <a:gdLst>
              <a:gd name="connsiteX0" fmla="*/ 154182 w 155604"/>
              <a:gd name="connsiteY0" fmla="*/ 3156 h 256218"/>
              <a:gd name="connsiteX1" fmla="*/ 1782 w 155604"/>
              <a:gd name="connsiteY1" fmla="*/ 253981 h 256218"/>
              <a:gd name="connsiteX2" fmla="*/ 74807 w 155604"/>
              <a:gd name="connsiteY2" fmla="*/ 120631 h 256218"/>
              <a:gd name="connsiteX3" fmla="*/ 154182 w 155604"/>
              <a:gd name="connsiteY3" fmla="*/ 3156 h 25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04" h="256218">
                <a:moveTo>
                  <a:pt x="154182" y="3156"/>
                </a:moveTo>
                <a:cubicBezTo>
                  <a:pt x="142011" y="25381"/>
                  <a:pt x="15011" y="234402"/>
                  <a:pt x="1782" y="253981"/>
                </a:cubicBezTo>
                <a:cubicBezTo>
                  <a:pt x="-11447" y="273560"/>
                  <a:pt x="52582" y="159260"/>
                  <a:pt x="74807" y="120631"/>
                </a:cubicBezTo>
                <a:cubicBezTo>
                  <a:pt x="97032" y="82002"/>
                  <a:pt x="166353" y="-19069"/>
                  <a:pt x="154182" y="31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5" name="フリーフォーム 1934">
            <a:extLst>
              <a:ext uri="{FF2B5EF4-FFF2-40B4-BE49-F238E27FC236}">
                <a16:creationId xmlns:a16="http://schemas.microsoft.com/office/drawing/2014/main" id="{D5A6B9B9-2580-3F68-DD4C-35AB66592591}"/>
              </a:ext>
            </a:extLst>
          </p:cNvPr>
          <p:cNvSpPr/>
          <p:nvPr/>
        </p:nvSpPr>
        <p:spPr>
          <a:xfrm>
            <a:off x="2454098" y="2511384"/>
            <a:ext cx="375000" cy="384257"/>
          </a:xfrm>
          <a:custGeom>
            <a:avLst/>
            <a:gdLst>
              <a:gd name="connsiteX0" fmla="*/ 177 w 375000"/>
              <a:gd name="connsiteY0" fmla="*/ 41 h 384257"/>
              <a:gd name="connsiteX1" fmla="*/ 171627 w 375000"/>
              <a:gd name="connsiteY1" fmla="*/ 187366 h 384257"/>
              <a:gd name="connsiteX2" fmla="*/ 374827 w 375000"/>
              <a:gd name="connsiteY2" fmla="*/ 384216 h 384257"/>
              <a:gd name="connsiteX3" fmla="*/ 203377 w 375000"/>
              <a:gd name="connsiteY3" fmla="*/ 203241 h 384257"/>
              <a:gd name="connsiteX4" fmla="*/ 177 w 375000"/>
              <a:gd name="connsiteY4" fmla="*/ 41 h 38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00" h="384257">
                <a:moveTo>
                  <a:pt x="177" y="41"/>
                </a:moveTo>
                <a:cubicBezTo>
                  <a:pt x="-5115" y="-2605"/>
                  <a:pt x="109185" y="123337"/>
                  <a:pt x="171627" y="187366"/>
                </a:cubicBezTo>
                <a:cubicBezTo>
                  <a:pt x="234069" y="251395"/>
                  <a:pt x="369535" y="381570"/>
                  <a:pt x="374827" y="384216"/>
                </a:cubicBezTo>
                <a:cubicBezTo>
                  <a:pt x="380119" y="386862"/>
                  <a:pt x="263173" y="263037"/>
                  <a:pt x="203377" y="203241"/>
                </a:cubicBezTo>
                <a:cubicBezTo>
                  <a:pt x="143581" y="143445"/>
                  <a:pt x="5469" y="2687"/>
                  <a:pt x="177" y="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6" name="フリーフォーム 1935">
            <a:extLst>
              <a:ext uri="{FF2B5EF4-FFF2-40B4-BE49-F238E27FC236}">
                <a16:creationId xmlns:a16="http://schemas.microsoft.com/office/drawing/2014/main" id="{DB8DB7EC-6466-A382-BA54-DFF09DA61579}"/>
              </a:ext>
            </a:extLst>
          </p:cNvPr>
          <p:cNvSpPr/>
          <p:nvPr/>
        </p:nvSpPr>
        <p:spPr>
          <a:xfrm>
            <a:off x="2264949" y="2574912"/>
            <a:ext cx="97605" cy="154198"/>
          </a:xfrm>
          <a:custGeom>
            <a:avLst/>
            <a:gdLst>
              <a:gd name="connsiteX0" fmla="*/ 90901 w 97605"/>
              <a:gd name="connsiteY0" fmla="*/ 13 h 154198"/>
              <a:gd name="connsiteX1" fmla="*/ 90901 w 97605"/>
              <a:gd name="connsiteY1" fmla="*/ 88913 h 154198"/>
              <a:gd name="connsiteX2" fmla="*/ 2001 w 97605"/>
              <a:gd name="connsiteY2" fmla="*/ 152413 h 154198"/>
              <a:gd name="connsiteX3" fmla="*/ 30576 w 97605"/>
              <a:gd name="connsiteY3" fmla="*/ 133363 h 154198"/>
              <a:gd name="connsiteX4" fmla="*/ 49626 w 97605"/>
              <a:gd name="connsiteY4" fmla="*/ 98438 h 154198"/>
              <a:gd name="connsiteX5" fmla="*/ 55976 w 97605"/>
              <a:gd name="connsiteY5" fmla="*/ 44463 h 154198"/>
              <a:gd name="connsiteX6" fmla="*/ 43276 w 97605"/>
              <a:gd name="connsiteY6" fmla="*/ 133363 h 154198"/>
              <a:gd name="connsiteX7" fmla="*/ 87726 w 97605"/>
              <a:gd name="connsiteY7" fmla="*/ 82563 h 154198"/>
              <a:gd name="connsiteX8" fmla="*/ 90901 w 97605"/>
              <a:gd name="connsiteY8" fmla="*/ 13 h 15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05" h="154198">
                <a:moveTo>
                  <a:pt x="90901" y="13"/>
                </a:moveTo>
                <a:cubicBezTo>
                  <a:pt x="91430" y="1071"/>
                  <a:pt x="105718" y="63513"/>
                  <a:pt x="90901" y="88913"/>
                </a:cubicBezTo>
                <a:cubicBezTo>
                  <a:pt x="76084" y="114313"/>
                  <a:pt x="2001" y="152413"/>
                  <a:pt x="2001" y="152413"/>
                </a:cubicBezTo>
                <a:cubicBezTo>
                  <a:pt x="-8053" y="159821"/>
                  <a:pt x="22638" y="142359"/>
                  <a:pt x="30576" y="133363"/>
                </a:cubicBezTo>
                <a:cubicBezTo>
                  <a:pt x="38513" y="124367"/>
                  <a:pt x="45393" y="113255"/>
                  <a:pt x="49626" y="98438"/>
                </a:cubicBezTo>
                <a:cubicBezTo>
                  <a:pt x="53859" y="83621"/>
                  <a:pt x="57034" y="38642"/>
                  <a:pt x="55976" y="44463"/>
                </a:cubicBezTo>
                <a:cubicBezTo>
                  <a:pt x="54918" y="50284"/>
                  <a:pt x="37984" y="127013"/>
                  <a:pt x="43276" y="133363"/>
                </a:cubicBezTo>
                <a:cubicBezTo>
                  <a:pt x="48568" y="139713"/>
                  <a:pt x="78730" y="103730"/>
                  <a:pt x="87726" y="82563"/>
                </a:cubicBezTo>
                <a:cubicBezTo>
                  <a:pt x="96722" y="61396"/>
                  <a:pt x="90372" y="-1045"/>
                  <a:pt x="90901" y="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7" name="フリーフォーム 1936">
            <a:extLst>
              <a:ext uri="{FF2B5EF4-FFF2-40B4-BE49-F238E27FC236}">
                <a16:creationId xmlns:a16="http://schemas.microsoft.com/office/drawing/2014/main" id="{D809BA50-C011-CE5A-EE36-1924E2974B47}"/>
              </a:ext>
            </a:extLst>
          </p:cNvPr>
          <p:cNvSpPr/>
          <p:nvPr/>
        </p:nvSpPr>
        <p:spPr>
          <a:xfrm>
            <a:off x="1403350" y="2746375"/>
            <a:ext cx="768350" cy="50800"/>
          </a:xfrm>
          <a:custGeom>
            <a:avLst/>
            <a:gdLst>
              <a:gd name="connsiteX0" fmla="*/ 0 w 768350"/>
              <a:gd name="connsiteY0" fmla="*/ 50800 h 50800"/>
              <a:gd name="connsiteX1" fmla="*/ 768350 w 768350"/>
              <a:gd name="connsiteY1" fmla="*/ 0 h 50800"/>
              <a:gd name="connsiteX2" fmla="*/ 577850 w 768350"/>
              <a:gd name="connsiteY2" fmla="*/ 12700 h 50800"/>
              <a:gd name="connsiteX3" fmla="*/ 476250 w 768350"/>
              <a:gd name="connsiteY3" fmla="*/ 12700 h 50800"/>
              <a:gd name="connsiteX4" fmla="*/ 0 w 768350"/>
              <a:gd name="connsiteY4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50" h="50800">
                <a:moveTo>
                  <a:pt x="0" y="50800"/>
                </a:moveTo>
                <a:lnTo>
                  <a:pt x="768350" y="0"/>
                </a:lnTo>
                <a:lnTo>
                  <a:pt x="577850" y="12700"/>
                </a:lnTo>
                <a:cubicBezTo>
                  <a:pt x="529167" y="14817"/>
                  <a:pt x="476250" y="12700"/>
                  <a:pt x="476250" y="12700"/>
                </a:cubicBezTo>
                <a:lnTo>
                  <a:pt x="0" y="5080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8" name="フリーフォーム 1937">
            <a:extLst>
              <a:ext uri="{FF2B5EF4-FFF2-40B4-BE49-F238E27FC236}">
                <a16:creationId xmlns:a16="http://schemas.microsoft.com/office/drawing/2014/main" id="{630E5140-D3A3-E5F7-C9E5-8832673FF308}"/>
              </a:ext>
            </a:extLst>
          </p:cNvPr>
          <p:cNvSpPr/>
          <p:nvPr/>
        </p:nvSpPr>
        <p:spPr>
          <a:xfrm>
            <a:off x="1692275" y="2593948"/>
            <a:ext cx="317082" cy="9552"/>
          </a:xfrm>
          <a:custGeom>
            <a:avLst/>
            <a:gdLst>
              <a:gd name="connsiteX0" fmla="*/ 0 w 317082"/>
              <a:gd name="connsiteY0" fmla="*/ 9552 h 9552"/>
              <a:gd name="connsiteX1" fmla="*/ 304800 w 317082"/>
              <a:gd name="connsiteY1" fmla="*/ 27 h 9552"/>
              <a:gd name="connsiteX2" fmla="*/ 234950 w 317082"/>
              <a:gd name="connsiteY2" fmla="*/ 6377 h 9552"/>
              <a:gd name="connsiteX3" fmla="*/ 0 w 317082"/>
              <a:gd name="connsiteY3" fmla="*/ 9552 h 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082" h="9552">
                <a:moveTo>
                  <a:pt x="0" y="9552"/>
                </a:moveTo>
                <a:cubicBezTo>
                  <a:pt x="11642" y="8494"/>
                  <a:pt x="265642" y="556"/>
                  <a:pt x="304800" y="27"/>
                </a:cubicBezTo>
                <a:cubicBezTo>
                  <a:pt x="343958" y="-502"/>
                  <a:pt x="280987" y="6906"/>
                  <a:pt x="234950" y="6377"/>
                </a:cubicBezTo>
                <a:lnTo>
                  <a:pt x="0" y="955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9" name="フリーフォーム 1938">
            <a:extLst>
              <a:ext uri="{FF2B5EF4-FFF2-40B4-BE49-F238E27FC236}">
                <a16:creationId xmlns:a16="http://schemas.microsoft.com/office/drawing/2014/main" id="{E682C528-E890-4EB7-14D4-4F350F60FD26}"/>
              </a:ext>
            </a:extLst>
          </p:cNvPr>
          <p:cNvSpPr/>
          <p:nvPr/>
        </p:nvSpPr>
        <p:spPr>
          <a:xfrm>
            <a:off x="1178609" y="2779018"/>
            <a:ext cx="233582" cy="171923"/>
          </a:xfrm>
          <a:custGeom>
            <a:avLst/>
            <a:gdLst>
              <a:gd name="connsiteX0" fmla="*/ 231091 w 233582"/>
              <a:gd name="connsiteY0" fmla="*/ 2282 h 171923"/>
              <a:gd name="connsiteX1" fmla="*/ 2491 w 233582"/>
              <a:gd name="connsiteY1" fmla="*/ 170557 h 171923"/>
              <a:gd name="connsiteX2" fmla="*/ 116791 w 233582"/>
              <a:gd name="connsiteY2" fmla="*/ 78482 h 171923"/>
              <a:gd name="connsiteX3" fmla="*/ 231091 w 233582"/>
              <a:gd name="connsiteY3" fmla="*/ 2282 h 1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82" h="171923">
                <a:moveTo>
                  <a:pt x="231091" y="2282"/>
                </a:moveTo>
                <a:cubicBezTo>
                  <a:pt x="212041" y="17628"/>
                  <a:pt x="21541" y="157857"/>
                  <a:pt x="2491" y="170557"/>
                </a:cubicBezTo>
                <a:cubicBezTo>
                  <a:pt x="-16559" y="183257"/>
                  <a:pt x="78691" y="103882"/>
                  <a:pt x="116791" y="78482"/>
                </a:cubicBezTo>
                <a:cubicBezTo>
                  <a:pt x="154891" y="53082"/>
                  <a:pt x="250141" y="-13064"/>
                  <a:pt x="231091" y="22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0" name="フリーフォーム 1939">
            <a:extLst>
              <a:ext uri="{FF2B5EF4-FFF2-40B4-BE49-F238E27FC236}">
                <a16:creationId xmlns:a16="http://schemas.microsoft.com/office/drawing/2014/main" id="{314D0499-D637-9791-9E1D-0C7FF94D8537}"/>
              </a:ext>
            </a:extLst>
          </p:cNvPr>
          <p:cNvSpPr/>
          <p:nvPr/>
        </p:nvSpPr>
        <p:spPr>
          <a:xfrm>
            <a:off x="1445995" y="2910080"/>
            <a:ext cx="1742085" cy="99322"/>
          </a:xfrm>
          <a:custGeom>
            <a:avLst/>
            <a:gdLst>
              <a:gd name="connsiteX0" fmla="*/ 52605 w 1742085"/>
              <a:gd name="connsiteY0" fmla="*/ 1395 h 99322"/>
              <a:gd name="connsiteX1" fmla="*/ 1709955 w 1742085"/>
              <a:gd name="connsiteY1" fmla="*/ 93470 h 99322"/>
              <a:gd name="connsiteX2" fmla="*/ 1189255 w 1742085"/>
              <a:gd name="connsiteY2" fmla="*/ 90295 h 99322"/>
              <a:gd name="connsiteX3" fmla="*/ 862230 w 1742085"/>
              <a:gd name="connsiteY3" fmla="*/ 93470 h 99322"/>
              <a:gd name="connsiteX4" fmla="*/ 1446430 w 1742085"/>
              <a:gd name="connsiteY4" fmla="*/ 83945 h 99322"/>
              <a:gd name="connsiteX5" fmla="*/ 687605 w 1742085"/>
              <a:gd name="connsiteY5" fmla="*/ 61720 h 99322"/>
              <a:gd name="connsiteX6" fmla="*/ 840005 w 1742085"/>
              <a:gd name="connsiteY6" fmla="*/ 61720 h 99322"/>
              <a:gd name="connsiteX7" fmla="*/ 449480 w 1742085"/>
              <a:gd name="connsiteY7" fmla="*/ 39495 h 99322"/>
              <a:gd name="connsiteX8" fmla="*/ 52605 w 1742085"/>
              <a:gd name="connsiteY8" fmla="*/ 1395 h 9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2085" h="99322">
                <a:moveTo>
                  <a:pt x="52605" y="1395"/>
                </a:moveTo>
                <a:cubicBezTo>
                  <a:pt x="262684" y="10391"/>
                  <a:pt x="1520513" y="78653"/>
                  <a:pt x="1709955" y="93470"/>
                </a:cubicBezTo>
                <a:cubicBezTo>
                  <a:pt x="1899397" y="108287"/>
                  <a:pt x="1189255" y="90295"/>
                  <a:pt x="1189255" y="90295"/>
                </a:cubicBezTo>
                <a:lnTo>
                  <a:pt x="862230" y="93470"/>
                </a:lnTo>
                <a:lnTo>
                  <a:pt x="1446430" y="83945"/>
                </a:lnTo>
                <a:cubicBezTo>
                  <a:pt x="1417326" y="78653"/>
                  <a:pt x="788676" y="65424"/>
                  <a:pt x="687605" y="61720"/>
                </a:cubicBezTo>
                <a:cubicBezTo>
                  <a:pt x="586534" y="58016"/>
                  <a:pt x="879692" y="65424"/>
                  <a:pt x="840005" y="61720"/>
                </a:cubicBezTo>
                <a:cubicBezTo>
                  <a:pt x="800318" y="58016"/>
                  <a:pt x="578068" y="49549"/>
                  <a:pt x="449480" y="39495"/>
                </a:cubicBezTo>
                <a:cubicBezTo>
                  <a:pt x="320893" y="29441"/>
                  <a:pt x="-157474" y="-7601"/>
                  <a:pt x="52605" y="1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1" name="フリーフォーム 1940">
            <a:extLst>
              <a:ext uri="{FF2B5EF4-FFF2-40B4-BE49-F238E27FC236}">
                <a16:creationId xmlns:a16="http://schemas.microsoft.com/office/drawing/2014/main" id="{85597E95-A314-763A-84A9-D75E11F75F7B}"/>
              </a:ext>
            </a:extLst>
          </p:cNvPr>
          <p:cNvSpPr/>
          <p:nvPr/>
        </p:nvSpPr>
        <p:spPr>
          <a:xfrm>
            <a:off x="1793191" y="2968625"/>
            <a:ext cx="629886" cy="35719"/>
          </a:xfrm>
          <a:custGeom>
            <a:avLst/>
            <a:gdLst>
              <a:gd name="connsiteX0" fmla="*/ 684 w 629886"/>
              <a:gd name="connsiteY0" fmla="*/ 0 h 35719"/>
              <a:gd name="connsiteX1" fmla="*/ 600759 w 629886"/>
              <a:gd name="connsiteY1" fmla="*/ 31750 h 35719"/>
              <a:gd name="connsiteX2" fmla="*/ 483284 w 629886"/>
              <a:gd name="connsiteY2" fmla="*/ 31750 h 35719"/>
              <a:gd name="connsiteX3" fmla="*/ 684 w 629886"/>
              <a:gd name="connsiteY3" fmla="*/ 0 h 3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886" h="35719">
                <a:moveTo>
                  <a:pt x="684" y="0"/>
                </a:moveTo>
                <a:cubicBezTo>
                  <a:pt x="20263" y="0"/>
                  <a:pt x="520326" y="26458"/>
                  <a:pt x="600759" y="31750"/>
                </a:cubicBezTo>
                <a:cubicBezTo>
                  <a:pt x="681192" y="37042"/>
                  <a:pt x="579592" y="37042"/>
                  <a:pt x="483284" y="31750"/>
                </a:cubicBezTo>
                <a:cubicBezTo>
                  <a:pt x="386976" y="26458"/>
                  <a:pt x="-18895" y="0"/>
                  <a:pt x="68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2" name="フリーフォーム 1941">
            <a:extLst>
              <a:ext uri="{FF2B5EF4-FFF2-40B4-BE49-F238E27FC236}">
                <a16:creationId xmlns:a16="http://schemas.microsoft.com/office/drawing/2014/main" id="{A3E5B34E-F08B-B2C6-64B1-388A0D8B90B0}"/>
              </a:ext>
            </a:extLst>
          </p:cNvPr>
          <p:cNvSpPr/>
          <p:nvPr/>
        </p:nvSpPr>
        <p:spPr>
          <a:xfrm>
            <a:off x="1083619" y="2700589"/>
            <a:ext cx="285799" cy="256915"/>
          </a:xfrm>
          <a:custGeom>
            <a:avLst/>
            <a:gdLst>
              <a:gd name="connsiteX0" fmla="*/ 281631 w 285799"/>
              <a:gd name="connsiteY0" fmla="*/ 4511 h 256915"/>
              <a:gd name="connsiteX1" fmla="*/ 2231 w 285799"/>
              <a:gd name="connsiteY1" fmla="*/ 255336 h 256915"/>
              <a:gd name="connsiteX2" fmla="*/ 157806 w 285799"/>
              <a:gd name="connsiteY2" fmla="*/ 106111 h 256915"/>
              <a:gd name="connsiteX3" fmla="*/ 281631 w 285799"/>
              <a:gd name="connsiteY3" fmla="*/ 4511 h 25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99" h="256915">
                <a:moveTo>
                  <a:pt x="281631" y="4511"/>
                </a:moveTo>
                <a:cubicBezTo>
                  <a:pt x="255702" y="29382"/>
                  <a:pt x="22868" y="238403"/>
                  <a:pt x="2231" y="255336"/>
                </a:cubicBezTo>
                <a:cubicBezTo>
                  <a:pt x="-18407" y="272269"/>
                  <a:pt x="109652" y="148444"/>
                  <a:pt x="157806" y="106111"/>
                </a:cubicBezTo>
                <a:cubicBezTo>
                  <a:pt x="205960" y="63778"/>
                  <a:pt x="307560" y="-20360"/>
                  <a:pt x="281631" y="45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3" name="フリーフォーム 1942">
            <a:extLst>
              <a:ext uri="{FF2B5EF4-FFF2-40B4-BE49-F238E27FC236}">
                <a16:creationId xmlns:a16="http://schemas.microsoft.com/office/drawing/2014/main" id="{F3701CA0-A053-3029-BC83-FB184F7F0430}"/>
              </a:ext>
            </a:extLst>
          </p:cNvPr>
          <p:cNvSpPr/>
          <p:nvPr/>
        </p:nvSpPr>
        <p:spPr>
          <a:xfrm>
            <a:off x="1853067" y="3018865"/>
            <a:ext cx="473034" cy="160068"/>
          </a:xfrm>
          <a:custGeom>
            <a:avLst/>
            <a:gdLst>
              <a:gd name="connsiteX0" fmla="*/ 1133 w 473034"/>
              <a:gd name="connsiteY0" fmla="*/ 560 h 160068"/>
              <a:gd name="connsiteX1" fmla="*/ 458333 w 473034"/>
              <a:gd name="connsiteY1" fmla="*/ 156135 h 160068"/>
              <a:gd name="connsiteX2" fmla="*/ 331333 w 473034"/>
              <a:gd name="connsiteY2" fmla="*/ 105335 h 160068"/>
              <a:gd name="connsiteX3" fmla="*/ 1133 w 473034"/>
              <a:gd name="connsiteY3" fmla="*/ 560 h 16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034" h="160068">
                <a:moveTo>
                  <a:pt x="1133" y="560"/>
                </a:moveTo>
                <a:cubicBezTo>
                  <a:pt x="22300" y="9027"/>
                  <a:pt x="403300" y="138673"/>
                  <a:pt x="458333" y="156135"/>
                </a:cubicBezTo>
                <a:cubicBezTo>
                  <a:pt x="513366" y="173598"/>
                  <a:pt x="401183" y="128618"/>
                  <a:pt x="331333" y="105335"/>
                </a:cubicBezTo>
                <a:cubicBezTo>
                  <a:pt x="261483" y="82052"/>
                  <a:pt x="-20034" y="-7907"/>
                  <a:pt x="1133" y="5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4" name="フリーフォーム 1943">
            <a:extLst>
              <a:ext uri="{FF2B5EF4-FFF2-40B4-BE49-F238E27FC236}">
                <a16:creationId xmlns:a16="http://schemas.microsoft.com/office/drawing/2014/main" id="{633EE494-7576-C637-62C5-5D8EC12C4213}"/>
              </a:ext>
            </a:extLst>
          </p:cNvPr>
          <p:cNvSpPr/>
          <p:nvPr/>
        </p:nvSpPr>
        <p:spPr>
          <a:xfrm>
            <a:off x="711140" y="3251142"/>
            <a:ext cx="108025" cy="242444"/>
          </a:xfrm>
          <a:custGeom>
            <a:avLst/>
            <a:gdLst>
              <a:gd name="connsiteX0" fmla="*/ 60 w 108025"/>
              <a:gd name="connsiteY0" fmla="*/ 58 h 242444"/>
              <a:gd name="connsiteX1" fmla="*/ 31810 w 108025"/>
              <a:gd name="connsiteY1" fmla="*/ 76258 h 242444"/>
              <a:gd name="connsiteX2" fmla="*/ 19110 w 108025"/>
              <a:gd name="connsiteY2" fmla="*/ 133408 h 242444"/>
              <a:gd name="connsiteX3" fmla="*/ 25460 w 108025"/>
              <a:gd name="connsiteY3" fmla="*/ 184208 h 242444"/>
              <a:gd name="connsiteX4" fmla="*/ 38160 w 108025"/>
              <a:gd name="connsiteY4" fmla="*/ 238183 h 242444"/>
              <a:gd name="connsiteX5" fmla="*/ 108010 w 108025"/>
              <a:gd name="connsiteY5" fmla="*/ 63558 h 242444"/>
              <a:gd name="connsiteX6" fmla="*/ 44510 w 108025"/>
              <a:gd name="connsiteY6" fmla="*/ 206433 h 242444"/>
              <a:gd name="connsiteX7" fmla="*/ 31810 w 108025"/>
              <a:gd name="connsiteY7" fmla="*/ 142933 h 242444"/>
              <a:gd name="connsiteX8" fmla="*/ 79435 w 108025"/>
              <a:gd name="connsiteY8" fmla="*/ 44508 h 242444"/>
              <a:gd name="connsiteX9" fmla="*/ 41335 w 108025"/>
              <a:gd name="connsiteY9" fmla="*/ 88958 h 242444"/>
              <a:gd name="connsiteX10" fmla="*/ 60 w 108025"/>
              <a:gd name="connsiteY10" fmla="*/ 58 h 24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25" h="242444">
                <a:moveTo>
                  <a:pt x="60" y="58"/>
                </a:moveTo>
                <a:cubicBezTo>
                  <a:pt x="-1528" y="-2059"/>
                  <a:pt x="28635" y="54033"/>
                  <a:pt x="31810" y="76258"/>
                </a:cubicBezTo>
                <a:cubicBezTo>
                  <a:pt x="34985" y="98483"/>
                  <a:pt x="20168" y="115417"/>
                  <a:pt x="19110" y="133408"/>
                </a:cubicBezTo>
                <a:cubicBezTo>
                  <a:pt x="18052" y="151399"/>
                  <a:pt x="22285" y="166746"/>
                  <a:pt x="25460" y="184208"/>
                </a:cubicBezTo>
                <a:cubicBezTo>
                  <a:pt x="28635" y="201671"/>
                  <a:pt x="24402" y="258291"/>
                  <a:pt x="38160" y="238183"/>
                </a:cubicBezTo>
                <a:cubicBezTo>
                  <a:pt x="51918" y="218075"/>
                  <a:pt x="106952" y="68849"/>
                  <a:pt x="108010" y="63558"/>
                </a:cubicBezTo>
                <a:cubicBezTo>
                  <a:pt x="109068" y="58267"/>
                  <a:pt x="57210" y="193204"/>
                  <a:pt x="44510" y="206433"/>
                </a:cubicBezTo>
                <a:cubicBezTo>
                  <a:pt x="31810" y="219662"/>
                  <a:pt x="25989" y="169921"/>
                  <a:pt x="31810" y="142933"/>
                </a:cubicBezTo>
                <a:cubicBezTo>
                  <a:pt x="37631" y="115945"/>
                  <a:pt x="77848" y="53504"/>
                  <a:pt x="79435" y="44508"/>
                </a:cubicBezTo>
                <a:cubicBezTo>
                  <a:pt x="81022" y="35512"/>
                  <a:pt x="50331" y="92133"/>
                  <a:pt x="41335" y="88958"/>
                </a:cubicBezTo>
                <a:cubicBezTo>
                  <a:pt x="32339" y="85783"/>
                  <a:pt x="1648" y="2175"/>
                  <a:pt x="60" y="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5" name="フリーフォーム 1944">
            <a:extLst>
              <a:ext uri="{FF2B5EF4-FFF2-40B4-BE49-F238E27FC236}">
                <a16:creationId xmlns:a16="http://schemas.microsoft.com/office/drawing/2014/main" id="{912A6AED-6354-AF51-A2DB-DE550A74209A}"/>
              </a:ext>
            </a:extLst>
          </p:cNvPr>
          <p:cNvSpPr/>
          <p:nvPr/>
        </p:nvSpPr>
        <p:spPr>
          <a:xfrm>
            <a:off x="806391" y="3326657"/>
            <a:ext cx="245888" cy="146098"/>
          </a:xfrm>
          <a:custGeom>
            <a:avLst/>
            <a:gdLst>
              <a:gd name="connsiteX0" fmla="*/ 59 w 245888"/>
              <a:gd name="connsiteY0" fmla="*/ 743 h 146098"/>
              <a:gd name="connsiteX1" fmla="*/ 41334 w 245888"/>
              <a:gd name="connsiteY1" fmla="*/ 45193 h 146098"/>
              <a:gd name="connsiteX2" fmla="*/ 44509 w 245888"/>
              <a:gd name="connsiteY2" fmla="*/ 89643 h 146098"/>
              <a:gd name="connsiteX3" fmla="*/ 50859 w 245888"/>
              <a:gd name="connsiteY3" fmla="*/ 143618 h 146098"/>
              <a:gd name="connsiteX4" fmla="*/ 82609 w 245888"/>
              <a:gd name="connsiteY4" fmla="*/ 130918 h 146098"/>
              <a:gd name="connsiteX5" fmla="*/ 108009 w 245888"/>
              <a:gd name="connsiteY5" fmla="*/ 76943 h 146098"/>
              <a:gd name="connsiteX6" fmla="*/ 244534 w 245888"/>
              <a:gd name="connsiteY6" fmla="*/ 32493 h 146098"/>
              <a:gd name="connsiteX7" fmla="*/ 174684 w 245888"/>
              <a:gd name="connsiteY7" fmla="*/ 57893 h 146098"/>
              <a:gd name="connsiteX8" fmla="*/ 120709 w 245888"/>
              <a:gd name="connsiteY8" fmla="*/ 89643 h 146098"/>
              <a:gd name="connsiteX9" fmla="*/ 31809 w 245888"/>
              <a:gd name="connsiteY9" fmla="*/ 143618 h 146098"/>
              <a:gd name="connsiteX10" fmla="*/ 31809 w 245888"/>
              <a:gd name="connsiteY10" fmla="*/ 83293 h 146098"/>
              <a:gd name="connsiteX11" fmla="*/ 59 w 245888"/>
              <a:gd name="connsiteY11" fmla="*/ 743 h 14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888" h="146098">
                <a:moveTo>
                  <a:pt x="59" y="743"/>
                </a:moveTo>
                <a:cubicBezTo>
                  <a:pt x="1647" y="-5607"/>
                  <a:pt x="33926" y="30376"/>
                  <a:pt x="41334" y="45193"/>
                </a:cubicBezTo>
                <a:cubicBezTo>
                  <a:pt x="48742" y="60010"/>
                  <a:pt x="42922" y="73239"/>
                  <a:pt x="44509" y="89643"/>
                </a:cubicBezTo>
                <a:cubicBezTo>
                  <a:pt x="46096" y="106047"/>
                  <a:pt x="44509" y="136739"/>
                  <a:pt x="50859" y="143618"/>
                </a:cubicBezTo>
                <a:cubicBezTo>
                  <a:pt x="57209" y="150497"/>
                  <a:pt x="73084" y="142031"/>
                  <a:pt x="82609" y="130918"/>
                </a:cubicBezTo>
                <a:cubicBezTo>
                  <a:pt x="92134" y="119806"/>
                  <a:pt x="81022" y="93347"/>
                  <a:pt x="108009" y="76943"/>
                </a:cubicBezTo>
                <a:cubicBezTo>
                  <a:pt x="134996" y="60539"/>
                  <a:pt x="233421" y="35668"/>
                  <a:pt x="244534" y="32493"/>
                </a:cubicBezTo>
                <a:cubicBezTo>
                  <a:pt x="255647" y="29318"/>
                  <a:pt x="195321" y="48368"/>
                  <a:pt x="174684" y="57893"/>
                </a:cubicBezTo>
                <a:cubicBezTo>
                  <a:pt x="154047" y="67418"/>
                  <a:pt x="120709" y="89643"/>
                  <a:pt x="120709" y="89643"/>
                </a:cubicBezTo>
                <a:cubicBezTo>
                  <a:pt x="96897" y="103930"/>
                  <a:pt x="46626" y="144676"/>
                  <a:pt x="31809" y="143618"/>
                </a:cubicBezTo>
                <a:cubicBezTo>
                  <a:pt x="16992" y="142560"/>
                  <a:pt x="34455" y="102343"/>
                  <a:pt x="31809" y="83293"/>
                </a:cubicBezTo>
                <a:cubicBezTo>
                  <a:pt x="29163" y="64243"/>
                  <a:pt x="-1529" y="7093"/>
                  <a:pt x="59" y="7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6" name="フリーフォーム 1945">
            <a:extLst>
              <a:ext uri="{FF2B5EF4-FFF2-40B4-BE49-F238E27FC236}">
                <a16:creationId xmlns:a16="http://schemas.microsoft.com/office/drawing/2014/main" id="{A3FBC4B7-B873-E948-4010-75C2203F8B2D}"/>
              </a:ext>
            </a:extLst>
          </p:cNvPr>
          <p:cNvSpPr/>
          <p:nvPr/>
        </p:nvSpPr>
        <p:spPr>
          <a:xfrm>
            <a:off x="1015325" y="3329288"/>
            <a:ext cx="300689" cy="65203"/>
          </a:xfrm>
          <a:custGeom>
            <a:avLst/>
            <a:gdLst>
              <a:gd name="connsiteX0" fmla="*/ 675 w 300689"/>
              <a:gd name="connsiteY0" fmla="*/ 64787 h 65203"/>
              <a:gd name="connsiteX1" fmla="*/ 289600 w 300689"/>
              <a:gd name="connsiteY1" fmla="*/ 1287 h 65203"/>
              <a:gd name="connsiteX2" fmla="*/ 213400 w 300689"/>
              <a:gd name="connsiteY2" fmla="*/ 26687 h 65203"/>
              <a:gd name="connsiteX3" fmla="*/ 675 w 300689"/>
              <a:gd name="connsiteY3" fmla="*/ 64787 h 6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89" h="65203">
                <a:moveTo>
                  <a:pt x="675" y="64787"/>
                </a:moveTo>
                <a:cubicBezTo>
                  <a:pt x="13375" y="60554"/>
                  <a:pt x="254146" y="7637"/>
                  <a:pt x="289600" y="1287"/>
                </a:cubicBezTo>
                <a:cubicBezTo>
                  <a:pt x="325054" y="-5063"/>
                  <a:pt x="268962" y="13458"/>
                  <a:pt x="213400" y="26687"/>
                </a:cubicBezTo>
                <a:cubicBezTo>
                  <a:pt x="157838" y="39916"/>
                  <a:pt x="-12025" y="69020"/>
                  <a:pt x="675" y="647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8" name="フリーフォーム 1947">
            <a:extLst>
              <a:ext uri="{FF2B5EF4-FFF2-40B4-BE49-F238E27FC236}">
                <a16:creationId xmlns:a16="http://schemas.microsoft.com/office/drawing/2014/main" id="{23977732-35AB-8396-C5AE-9EB586A60825}"/>
              </a:ext>
            </a:extLst>
          </p:cNvPr>
          <p:cNvSpPr/>
          <p:nvPr/>
        </p:nvSpPr>
        <p:spPr>
          <a:xfrm>
            <a:off x="1287742" y="3355329"/>
            <a:ext cx="806811" cy="179824"/>
          </a:xfrm>
          <a:custGeom>
            <a:avLst/>
            <a:gdLst>
              <a:gd name="connsiteX0" fmla="*/ 4483 w 806811"/>
              <a:gd name="connsiteY0" fmla="*/ 646 h 179824"/>
              <a:gd name="connsiteX1" fmla="*/ 791883 w 806811"/>
              <a:gd name="connsiteY1" fmla="*/ 175271 h 179824"/>
              <a:gd name="connsiteX2" fmla="*/ 483908 w 806811"/>
              <a:gd name="connsiteY2" fmla="*/ 118121 h 179824"/>
              <a:gd name="connsiteX3" fmla="*/ 4483 w 806811"/>
              <a:gd name="connsiteY3" fmla="*/ 646 h 17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811" h="179824">
                <a:moveTo>
                  <a:pt x="4483" y="646"/>
                </a:moveTo>
                <a:cubicBezTo>
                  <a:pt x="55812" y="10171"/>
                  <a:pt x="711979" y="155692"/>
                  <a:pt x="791883" y="175271"/>
                </a:cubicBezTo>
                <a:cubicBezTo>
                  <a:pt x="871787" y="194850"/>
                  <a:pt x="610908" y="146696"/>
                  <a:pt x="483908" y="118121"/>
                </a:cubicBezTo>
                <a:cubicBezTo>
                  <a:pt x="356908" y="89546"/>
                  <a:pt x="-46846" y="-8879"/>
                  <a:pt x="4483" y="6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9" name="フリーフォーム 1948">
            <a:extLst>
              <a:ext uri="{FF2B5EF4-FFF2-40B4-BE49-F238E27FC236}">
                <a16:creationId xmlns:a16="http://schemas.microsoft.com/office/drawing/2014/main" id="{7C1C9A8F-E87A-ED24-7CC7-69B62475DA8F}"/>
              </a:ext>
            </a:extLst>
          </p:cNvPr>
          <p:cNvSpPr/>
          <p:nvPr/>
        </p:nvSpPr>
        <p:spPr>
          <a:xfrm>
            <a:off x="1281236" y="3109079"/>
            <a:ext cx="1311223" cy="342316"/>
          </a:xfrm>
          <a:custGeom>
            <a:avLst/>
            <a:gdLst>
              <a:gd name="connsiteX0" fmla="*/ 1464 w 1311223"/>
              <a:gd name="connsiteY0" fmla="*/ 27821 h 342316"/>
              <a:gd name="connsiteX1" fmla="*/ 341189 w 1311223"/>
              <a:gd name="connsiteY1" fmla="*/ 75446 h 342316"/>
              <a:gd name="connsiteX2" fmla="*/ 1249239 w 1311223"/>
              <a:gd name="connsiteY2" fmla="*/ 313571 h 342316"/>
              <a:gd name="connsiteX3" fmla="*/ 1230189 w 1311223"/>
              <a:gd name="connsiteY3" fmla="*/ 304046 h 342316"/>
              <a:gd name="connsiteX4" fmla="*/ 1227014 w 1311223"/>
              <a:gd name="connsiteY4" fmla="*/ 281821 h 342316"/>
              <a:gd name="connsiteX5" fmla="*/ 1220664 w 1311223"/>
              <a:gd name="connsiteY5" fmla="*/ 342146 h 342316"/>
              <a:gd name="connsiteX6" fmla="*/ 1157164 w 1311223"/>
              <a:gd name="connsiteY6" fmla="*/ 259596 h 342316"/>
              <a:gd name="connsiteX7" fmla="*/ 1144464 w 1311223"/>
              <a:gd name="connsiteY7" fmla="*/ 332621 h 342316"/>
              <a:gd name="connsiteX8" fmla="*/ 1036514 w 1311223"/>
              <a:gd name="connsiteY8" fmla="*/ 211971 h 342316"/>
              <a:gd name="connsiteX9" fmla="*/ 1014289 w 1311223"/>
              <a:gd name="connsiteY9" fmla="*/ 291346 h 342316"/>
              <a:gd name="connsiteX10" fmla="*/ 957139 w 1311223"/>
              <a:gd name="connsiteY10" fmla="*/ 218321 h 342316"/>
              <a:gd name="connsiteX11" fmla="*/ 880939 w 1311223"/>
              <a:gd name="connsiteY11" fmla="*/ 253246 h 342316"/>
              <a:gd name="connsiteX12" fmla="*/ 801564 w 1311223"/>
              <a:gd name="connsiteY12" fmla="*/ 170696 h 342316"/>
              <a:gd name="connsiteX13" fmla="*/ 766639 w 1311223"/>
              <a:gd name="connsiteY13" fmla="*/ 253246 h 342316"/>
              <a:gd name="connsiteX14" fmla="*/ 709489 w 1311223"/>
              <a:gd name="connsiteY14" fmla="*/ 157996 h 342316"/>
              <a:gd name="connsiteX15" fmla="*/ 604714 w 1311223"/>
              <a:gd name="connsiteY15" fmla="*/ 202446 h 342316"/>
              <a:gd name="connsiteX16" fmla="*/ 560264 w 1311223"/>
              <a:gd name="connsiteY16" fmla="*/ 91321 h 342316"/>
              <a:gd name="connsiteX17" fmla="*/ 515814 w 1311223"/>
              <a:gd name="connsiteY17" fmla="*/ 129421 h 342316"/>
              <a:gd name="connsiteX18" fmla="*/ 487239 w 1311223"/>
              <a:gd name="connsiteY18" fmla="*/ 91321 h 342316"/>
              <a:gd name="connsiteX19" fmla="*/ 407864 w 1311223"/>
              <a:gd name="connsiteY19" fmla="*/ 113546 h 342316"/>
              <a:gd name="connsiteX20" fmla="*/ 395164 w 1311223"/>
              <a:gd name="connsiteY20" fmla="*/ 53221 h 342316"/>
              <a:gd name="connsiteX21" fmla="*/ 353889 w 1311223"/>
              <a:gd name="connsiteY21" fmla="*/ 91321 h 342316"/>
              <a:gd name="connsiteX22" fmla="*/ 315789 w 1311223"/>
              <a:gd name="connsiteY22" fmla="*/ 46871 h 342316"/>
              <a:gd name="connsiteX23" fmla="*/ 277689 w 1311223"/>
              <a:gd name="connsiteY23" fmla="*/ 88146 h 342316"/>
              <a:gd name="connsiteX24" fmla="*/ 249114 w 1311223"/>
              <a:gd name="connsiteY24" fmla="*/ 15121 h 342316"/>
              <a:gd name="connsiteX25" fmla="*/ 166564 w 1311223"/>
              <a:gd name="connsiteY25" fmla="*/ 62746 h 342316"/>
              <a:gd name="connsiteX26" fmla="*/ 160214 w 1311223"/>
              <a:gd name="connsiteY26" fmla="*/ 21471 h 342316"/>
              <a:gd name="connsiteX27" fmla="*/ 87189 w 1311223"/>
              <a:gd name="connsiteY27" fmla="*/ 65921 h 342316"/>
              <a:gd name="connsiteX28" fmla="*/ 93539 w 1311223"/>
              <a:gd name="connsiteY28" fmla="*/ 2421 h 342316"/>
              <a:gd name="connsiteX29" fmla="*/ 96714 w 1311223"/>
              <a:gd name="connsiteY29" fmla="*/ 18296 h 342316"/>
              <a:gd name="connsiteX30" fmla="*/ 417389 w 1311223"/>
              <a:gd name="connsiteY30" fmla="*/ 65921 h 342316"/>
              <a:gd name="connsiteX31" fmla="*/ 1306389 w 1311223"/>
              <a:gd name="connsiteY31" fmla="*/ 323096 h 342316"/>
              <a:gd name="connsiteX32" fmla="*/ 125289 w 1311223"/>
              <a:gd name="connsiteY32" fmla="*/ 40521 h 342316"/>
              <a:gd name="connsiteX33" fmla="*/ 449139 w 1311223"/>
              <a:gd name="connsiteY33" fmla="*/ 72271 h 342316"/>
              <a:gd name="connsiteX34" fmla="*/ 1464 w 1311223"/>
              <a:gd name="connsiteY34" fmla="*/ 27821 h 34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11223" h="342316">
                <a:moveTo>
                  <a:pt x="1464" y="27821"/>
                </a:moveTo>
                <a:cubicBezTo>
                  <a:pt x="-16528" y="28350"/>
                  <a:pt x="133227" y="27821"/>
                  <a:pt x="341189" y="75446"/>
                </a:cubicBezTo>
                <a:cubicBezTo>
                  <a:pt x="549151" y="123071"/>
                  <a:pt x="1249239" y="313571"/>
                  <a:pt x="1249239" y="313571"/>
                </a:cubicBezTo>
                <a:cubicBezTo>
                  <a:pt x="1397406" y="351671"/>
                  <a:pt x="1233893" y="309338"/>
                  <a:pt x="1230189" y="304046"/>
                </a:cubicBezTo>
                <a:cubicBezTo>
                  <a:pt x="1226485" y="298754"/>
                  <a:pt x="1228602" y="275471"/>
                  <a:pt x="1227014" y="281821"/>
                </a:cubicBezTo>
                <a:cubicBezTo>
                  <a:pt x="1225427" y="288171"/>
                  <a:pt x="1232306" y="345850"/>
                  <a:pt x="1220664" y="342146"/>
                </a:cubicBezTo>
                <a:cubicBezTo>
                  <a:pt x="1209022" y="338442"/>
                  <a:pt x="1169864" y="261183"/>
                  <a:pt x="1157164" y="259596"/>
                </a:cubicBezTo>
                <a:cubicBezTo>
                  <a:pt x="1144464" y="258009"/>
                  <a:pt x="1164572" y="340558"/>
                  <a:pt x="1144464" y="332621"/>
                </a:cubicBezTo>
                <a:cubicBezTo>
                  <a:pt x="1124356" y="324684"/>
                  <a:pt x="1058210" y="218850"/>
                  <a:pt x="1036514" y="211971"/>
                </a:cubicBezTo>
                <a:cubicBezTo>
                  <a:pt x="1014818" y="205092"/>
                  <a:pt x="1027518" y="290288"/>
                  <a:pt x="1014289" y="291346"/>
                </a:cubicBezTo>
                <a:cubicBezTo>
                  <a:pt x="1001060" y="292404"/>
                  <a:pt x="979364" y="224671"/>
                  <a:pt x="957139" y="218321"/>
                </a:cubicBezTo>
                <a:cubicBezTo>
                  <a:pt x="934914" y="211971"/>
                  <a:pt x="906868" y="261183"/>
                  <a:pt x="880939" y="253246"/>
                </a:cubicBezTo>
                <a:cubicBezTo>
                  <a:pt x="855010" y="245309"/>
                  <a:pt x="820614" y="170696"/>
                  <a:pt x="801564" y="170696"/>
                </a:cubicBezTo>
                <a:cubicBezTo>
                  <a:pt x="782514" y="170696"/>
                  <a:pt x="781985" y="255363"/>
                  <a:pt x="766639" y="253246"/>
                </a:cubicBezTo>
                <a:cubicBezTo>
                  <a:pt x="751293" y="251129"/>
                  <a:pt x="736477" y="166463"/>
                  <a:pt x="709489" y="157996"/>
                </a:cubicBezTo>
                <a:cubicBezTo>
                  <a:pt x="682501" y="149529"/>
                  <a:pt x="629585" y="213558"/>
                  <a:pt x="604714" y="202446"/>
                </a:cubicBezTo>
                <a:cubicBezTo>
                  <a:pt x="579843" y="191334"/>
                  <a:pt x="575081" y="103492"/>
                  <a:pt x="560264" y="91321"/>
                </a:cubicBezTo>
                <a:cubicBezTo>
                  <a:pt x="545447" y="79150"/>
                  <a:pt x="527985" y="129421"/>
                  <a:pt x="515814" y="129421"/>
                </a:cubicBezTo>
                <a:cubicBezTo>
                  <a:pt x="503643" y="129421"/>
                  <a:pt x="505231" y="93967"/>
                  <a:pt x="487239" y="91321"/>
                </a:cubicBezTo>
                <a:cubicBezTo>
                  <a:pt x="469247" y="88675"/>
                  <a:pt x="423210" y="119896"/>
                  <a:pt x="407864" y="113546"/>
                </a:cubicBezTo>
                <a:cubicBezTo>
                  <a:pt x="392518" y="107196"/>
                  <a:pt x="404160" y="56925"/>
                  <a:pt x="395164" y="53221"/>
                </a:cubicBezTo>
                <a:cubicBezTo>
                  <a:pt x="386168" y="49517"/>
                  <a:pt x="367118" y="92379"/>
                  <a:pt x="353889" y="91321"/>
                </a:cubicBezTo>
                <a:cubicBezTo>
                  <a:pt x="340660" y="90263"/>
                  <a:pt x="328489" y="47400"/>
                  <a:pt x="315789" y="46871"/>
                </a:cubicBezTo>
                <a:cubicBezTo>
                  <a:pt x="303089" y="46342"/>
                  <a:pt x="288802" y="93438"/>
                  <a:pt x="277689" y="88146"/>
                </a:cubicBezTo>
                <a:cubicBezTo>
                  <a:pt x="266577" y="82854"/>
                  <a:pt x="267635" y="19354"/>
                  <a:pt x="249114" y="15121"/>
                </a:cubicBezTo>
                <a:cubicBezTo>
                  <a:pt x="230593" y="10888"/>
                  <a:pt x="181381" y="61688"/>
                  <a:pt x="166564" y="62746"/>
                </a:cubicBezTo>
                <a:cubicBezTo>
                  <a:pt x="151747" y="63804"/>
                  <a:pt x="173443" y="20942"/>
                  <a:pt x="160214" y="21471"/>
                </a:cubicBezTo>
                <a:cubicBezTo>
                  <a:pt x="146985" y="22000"/>
                  <a:pt x="98302" y="69096"/>
                  <a:pt x="87189" y="65921"/>
                </a:cubicBezTo>
                <a:cubicBezTo>
                  <a:pt x="76076" y="62746"/>
                  <a:pt x="93539" y="2421"/>
                  <a:pt x="93539" y="2421"/>
                </a:cubicBezTo>
                <a:cubicBezTo>
                  <a:pt x="95127" y="-5517"/>
                  <a:pt x="42739" y="7713"/>
                  <a:pt x="96714" y="18296"/>
                </a:cubicBezTo>
                <a:cubicBezTo>
                  <a:pt x="150689" y="28879"/>
                  <a:pt x="215777" y="15121"/>
                  <a:pt x="417389" y="65921"/>
                </a:cubicBezTo>
                <a:cubicBezTo>
                  <a:pt x="619001" y="116721"/>
                  <a:pt x="1355072" y="327329"/>
                  <a:pt x="1306389" y="323096"/>
                </a:cubicBezTo>
                <a:cubicBezTo>
                  <a:pt x="1257706" y="318863"/>
                  <a:pt x="268164" y="82325"/>
                  <a:pt x="125289" y="40521"/>
                </a:cubicBezTo>
                <a:cubicBezTo>
                  <a:pt x="-17586" y="-1283"/>
                  <a:pt x="468189" y="75975"/>
                  <a:pt x="449139" y="72271"/>
                </a:cubicBezTo>
                <a:cubicBezTo>
                  <a:pt x="430089" y="68567"/>
                  <a:pt x="19456" y="27292"/>
                  <a:pt x="1464" y="278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0" name="フリーフォーム 1949">
            <a:extLst>
              <a:ext uri="{FF2B5EF4-FFF2-40B4-BE49-F238E27FC236}">
                <a16:creationId xmlns:a16="http://schemas.microsoft.com/office/drawing/2014/main" id="{55EB048A-3073-4197-0F23-1AD7883C2ED3}"/>
              </a:ext>
            </a:extLst>
          </p:cNvPr>
          <p:cNvSpPr/>
          <p:nvPr/>
        </p:nvSpPr>
        <p:spPr>
          <a:xfrm>
            <a:off x="626179" y="3339647"/>
            <a:ext cx="98329" cy="656992"/>
          </a:xfrm>
          <a:custGeom>
            <a:avLst/>
            <a:gdLst>
              <a:gd name="connsiteX0" fmla="*/ 65971 w 98329"/>
              <a:gd name="connsiteY0" fmla="*/ 453 h 656992"/>
              <a:gd name="connsiteX1" fmla="*/ 11996 w 98329"/>
              <a:gd name="connsiteY1" fmla="*/ 257628 h 656992"/>
              <a:gd name="connsiteX2" fmla="*/ 21521 w 98329"/>
              <a:gd name="connsiteY2" fmla="*/ 248103 h 656992"/>
              <a:gd name="connsiteX3" fmla="*/ 65971 w 98329"/>
              <a:gd name="connsiteY3" fmla="*/ 429078 h 656992"/>
              <a:gd name="connsiteX4" fmla="*/ 94546 w 98329"/>
              <a:gd name="connsiteY4" fmla="*/ 654503 h 656992"/>
              <a:gd name="connsiteX5" fmla="*/ 88196 w 98329"/>
              <a:gd name="connsiteY5" fmla="*/ 527503 h 656992"/>
              <a:gd name="connsiteX6" fmla="*/ 5646 w 98329"/>
              <a:gd name="connsiteY6" fmla="*/ 197303 h 656992"/>
              <a:gd name="connsiteX7" fmla="*/ 15171 w 98329"/>
              <a:gd name="connsiteY7" fmla="*/ 194128 h 656992"/>
              <a:gd name="connsiteX8" fmla="*/ 65971 w 98329"/>
              <a:gd name="connsiteY8" fmla="*/ 453 h 65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329" h="656992">
                <a:moveTo>
                  <a:pt x="65971" y="453"/>
                </a:moveTo>
                <a:cubicBezTo>
                  <a:pt x="65442" y="11036"/>
                  <a:pt x="19404" y="216353"/>
                  <a:pt x="11996" y="257628"/>
                </a:cubicBezTo>
                <a:cubicBezTo>
                  <a:pt x="4588" y="298903"/>
                  <a:pt x="12525" y="219528"/>
                  <a:pt x="21521" y="248103"/>
                </a:cubicBezTo>
                <a:cubicBezTo>
                  <a:pt x="30517" y="276678"/>
                  <a:pt x="53800" y="361345"/>
                  <a:pt x="65971" y="429078"/>
                </a:cubicBezTo>
                <a:cubicBezTo>
                  <a:pt x="78142" y="496811"/>
                  <a:pt x="90842" y="638099"/>
                  <a:pt x="94546" y="654503"/>
                </a:cubicBezTo>
                <a:cubicBezTo>
                  <a:pt x="98250" y="670907"/>
                  <a:pt x="103013" y="603703"/>
                  <a:pt x="88196" y="527503"/>
                </a:cubicBezTo>
                <a:cubicBezTo>
                  <a:pt x="73379" y="451303"/>
                  <a:pt x="17817" y="252865"/>
                  <a:pt x="5646" y="197303"/>
                </a:cubicBezTo>
                <a:cubicBezTo>
                  <a:pt x="-6525" y="141741"/>
                  <a:pt x="3000" y="220586"/>
                  <a:pt x="15171" y="194128"/>
                </a:cubicBezTo>
                <a:cubicBezTo>
                  <a:pt x="27342" y="167670"/>
                  <a:pt x="66500" y="-10130"/>
                  <a:pt x="65971" y="4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1" name="フリーフォーム 1950">
            <a:extLst>
              <a:ext uri="{FF2B5EF4-FFF2-40B4-BE49-F238E27FC236}">
                <a16:creationId xmlns:a16="http://schemas.microsoft.com/office/drawing/2014/main" id="{335E038F-994C-F7E4-1B61-A5CAD767D50A}"/>
              </a:ext>
            </a:extLst>
          </p:cNvPr>
          <p:cNvSpPr/>
          <p:nvPr/>
        </p:nvSpPr>
        <p:spPr>
          <a:xfrm>
            <a:off x="815975" y="3516540"/>
            <a:ext cx="62920" cy="592024"/>
          </a:xfrm>
          <a:custGeom>
            <a:avLst/>
            <a:gdLst>
              <a:gd name="connsiteX0" fmla="*/ 6350 w 62920"/>
              <a:gd name="connsiteY0" fmla="*/ 1360 h 592024"/>
              <a:gd name="connsiteX1" fmla="*/ 57150 w 62920"/>
              <a:gd name="connsiteY1" fmla="*/ 287110 h 592024"/>
              <a:gd name="connsiteX2" fmla="*/ 57150 w 62920"/>
              <a:gd name="connsiteY2" fmla="*/ 258535 h 592024"/>
              <a:gd name="connsiteX3" fmla="*/ 15875 w 62920"/>
              <a:gd name="connsiteY3" fmla="*/ 426810 h 592024"/>
              <a:gd name="connsiteX4" fmla="*/ 22225 w 62920"/>
              <a:gd name="connsiteY4" fmla="*/ 591910 h 592024"/>
              <a:gd name="connsiteX5" fmla="*/ 12700 w 62920"/>
              <a:gd name="connsiteY5" fmla="*/ 401410 h 592024"/>
              <a:gd name="connsiteX6" fmla="*/ 0 w 62920"/>
              <a:gd name="connsiteY6" fmla="*/ 150585 h 592024"/>
              <a:gd name="connsiteX7" fmla="*/ 12700 w 62920"/>
              <a:gd name="connsiteY7" fmla="*/ 382360 h 592024"/>
              <a:gd name="connsiteX8" fmla="*/ 34925 w 62920"/>
              <a:gd name="connsiteY8" fmla="*/ 280760 h 592024"/>
              <a:gd name="connsiteX9" fmla="*/ 28575 w 62920"/>
              <a:gd name="connsiteY9" fmla="*/ 182335 h 592024"/>
              <a:gd name="connsiteX10" fmla="*/ 6350 w 62920"/>
              <a:gd name="connsiteY10" fmla="*/ 1360 h 5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20" h="592024">
                <a:moveTo>
                  <a:pt x="6350" y="1360"/>
                </a:moveTo>
                <a:cubicBezTo>
                  <a:pt x="11113" y="18823"/>
                  <a:pt x="48683" y="244248"/>
                  <a:pt x="57150" y="287110"/>
                </a:cubicBezTo>
                <a:cubicBezTo>
                  <a:pt x="65617" y="329972"/>
                  <a:pt x="64029" y="235252"/>
                  <a:pt x="57150" y="258535"/>
                </a:cubicBezTo>
                <a:cubicBezTo>
                  <a:pt x="50271" y="281818"/>
                  <a:pt x="21696" y="371248"/>
                  <a:pt x="15875" y="426810"/>
                </a:cubicBezTo>
                <a:cubicBezTo>
                  <a:pt x="10054" y="482372"/>
                  <a:pt x="22754" y="596143"/>
                  <a:pt x="22225" y="591910"/>
                </a:cubicBezTo>
                <a:cubicBezTo>
                  <a:pt x="21696" y="587677"/>
                  <a:pt x="16404" y="474964"/>
                  <a:pt x="12700" y="401410"/>
                </a:cubicBezTo>
                <a:cubicBezTo>
                  <a:pt x="8996" y="327856"/>
                  <a:pt x="0" y="153760"/>
                  <a:pt x="0" y="150585"/>
                </a:cubicBezTo>
                <a:cubicBezTo>
                  <a:pt x="0" y="147410"/>
                  <a:pt x="6879" y="360664"/>
                  <a:pt x="12700" y="382360"/>
                </a:cubicBezTo>
                <a:cubicBezTo>
                  <a:pt x="18521" y="404056"/>
                  <a:pt x="32279" y="314098"/>
                  <a:pt x="34925" y="280760"/>
                </a:cubicBezTo>
                <a:cubicBezTo>
                  <a:pt x="37571" y="247423"/>
                  <a:pt x="32279" y="225198"/>
                  <a:pt x="28575" y="182335"/>
                </a:cubicBezTo>
                <a:cubicBezTo>
                  <a:pt x="24871" y="139472"/>
                  <a:pt x="1587" y="-16103"/>
                  <a:pt x="6350" y="13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2" name="フリーフォーム 1951">
            <a:extLst>
              <a:ext uri="{FF2B5EF4-FFF2-40B4-BE49-F238E27FC236}">
                <a16:creationId xmlns:a16="http://schemas.microsoft.com/office/drawing/2014/main" id="{0450C2EB-2798-85BB-16FD-7B85C0052F59}"/>
              </a:ext>
            </a:extLst>
          </p:cNvPr>
          <p:cNvSpPr/>
          <p:nvPr/>
        </p:nvSpPr>
        <p:spPr>
          <a:xfrm>
            <a:off x="1065555" y="3414436"/>
            <a:ext cx="402677" cy="503353"/>
          </a:xfrm>
          <a:custGeom>
            <a:avLst/>
            <a:gdLst>
              <a:gd name="connsiteX0" fmla="*/ 1245 w 402677"/>
              <a:gd name="connsiteY0" fmla="*/ 1864 h 503353"/>
              <a:gd name="connsiteX1" fmla="*/ 391770 w 402677"/>
              <a:gd name="connsiteY1" fmla="*/ 490814 h 503353"/>
              <a:gd name="connsiteX2" fmla="*/ 271120 w 402677"/>
              <a:gd name="connsiteY2" fmla="*/ 328889 h 503353"/>
              <a:gd name="connsiteX3" fmla="*/ 1245 w 402677"/>
              <a:gd name="connsiteY3" fmla="*/ 1864 h 50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677" h="503353">
                <a:moveTo>
                  <a:pt x="1245" y="1864"/>
                </a:moveTo>
                <a:cubicBezTo>
                  <a:pt x="21353" y="28852"/>
                  <a:pt x="346791" y="436310"/>
                  <a:pt x="391770" y="490814"/>
                </a:cubicBezTo>
                <a:cubicBezTo>
                  <a:pt x="436749" y="545318"/>
                  <a:pt x="331974" y="409322"/>
                  <a:pt x="271120" y="328889"/>
                </a:cubicBezTo>
                <a:cubicBezTo>
                  <a:pt x="210266" y="248456"/>
                  <a:pt x="-18863" y="-25124"/>
                  <a:pt x="1245" y="18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3" name="フリーフォーム 1952">
            <a:extLst>
              <a:ext uri="{FF2B5EF4-FFF2-40B4-BE49-F238E27FC236}">
                <a16:creationId xmlns:a16="http://schemas.microsoft.com/office/drawing/2014/main" id="{F09CB344-E64F-3F88-E3A1-66EF566F8D8E}"/>
              </a:ext>
            </a:extLst>
          </p:cNvPr>
          <p:cNvSpPr/>
          <p:nvPr/>
        </p:nvSpPr>
        <p:spPr>
          <a:xfrm>
            <a:off x="727271" y="3600692"/>
            <a:ext cx="25204" cy="546495"/>
          </a:xfrm>
          <a:custGeom>
            <a:avLst/>
            <a:gdLst>
              <a:gd name="connsiteX0" fmla="*/ 2979 w 25204"/>
              <a:gd name="connsiteY0" fmla="*/ 25158 h 546495"/>
              <a:gd name="connsiteX1" fmla="*/ 25204 w 25204"/>
              <a:gd name="connsiteY1" fmla="*/ 545858 h 546495"/>
              <a:gd name="connsiteX2" fmla="*/ 2979 w 25204"/>
              <a:gd name="connsiteY2" fmla="*/ 129933 h 546495"/>
              <a:gd name="connsiteX3" fmla="*/ 2979 w 25204"/>
              <a:gd name="connsiteY3" fmla="*/ 25158 h 54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4" h="546495">
                <a:moveTo>
                  <a:pt x="2979" y="25158"/>
                </a:moveTo>
                <a:cubicBezTo>
                  <a:pt x="6683" y="94479"/>
                  <a:pt x="25204" y="528396"/>
                  <a:pt x="25204" y="545858"/>
                </a:cubicBezTo>
                <a:cubicBezTo>
                  <a:pt x="25204" y="563320"/>
                  <a:pt x="7212" y="217246"/>
                  <a:pt x="2979" y="129933"/>
                </a:cubicBezTo>
                <a:cubicBezTo>
                  <a:pt x="-1254" y="42621"/>
                  <a:pt x="-725" y="-44163"/>
                  <a:pt x="2979" y="251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4" name="フリーフォーム 1953">
            <a:extLst>
              <a:ext uri="{FF2B5EF4-FFF2-40B4-BE49-F238E27FC236}">
                <a16:creationId xmlns:a16="http://schemas.microsoft.com/office/drawing/2014/main" id="{D0FB5C75-30AE-81AA-CED0-124F104F6716}"/>
              </a:ext>
            </a:extLst>
          </p:cNvPr>
          <p:cNvSpPr/>
          <p:nvPr/>
        </p:nvSpPr>
        <p:spPr>
          <a:xfrm>
            <a:off x="957052" y="3892010"/>
            <a:ext cx="496771" cy="203359"/>
          </a:xfrm>
          <a:custGeom>
            <a:avLst/>
            <a:gdLst>
              <a:gd name="connsiteX0" fmla="*/ 1798 w 496771"/>
              <a:gd name="connsiteY0" fmla="*/ 540 h 203359"/>
              <a:gd name="connsiteX1" fmla="*/ 484398 w 496771"/>
              <a:gd name="connsiteY1" fmla="*/ 197390 h 203359"/>
              <a:gd name="connsiteX2" fmla="*/ 325648 w 496771"/>
              <a:gd name="connsiteY2" fmla="*/ 140240 h 203359"/>
              <a:gd name="connsiteX3" fmla="*/ 1798 w 496771"/>
              <a:gd name="connsiteY3" fmla="*/ 540 h 20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771" h="203359">
                <a:moveTo>
                  <a:pt x="1798" y="540"/>
                </a:moveTo>
                <a:cubicBezTo>
                  <a:pt x="28256" y="10065"/>
                  <a:pt x="430423" y="174107"/>
                  <a:pt x="484398" y="197390"/>
                </a:cubicBezTo>
                <a:cubicBezTo>
                  <a:pt x="538373" y="220673"/>
                  <a:pt x="402906" y="170402"/>
                  <a:pt x="325648" y="140240"/>
                </a:cubicBezTo>
                <a:cubicBezTo>
                  <a:pt x="248390" y="110078"/>
                  <a:pt x="-24660" y="-8985"/>
                  <a:pt x="1798" y="54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5" name="フリーフォーム 1954">
            <a:extLst>
              <a:ext uri="{FF2B5EF4-FFF2-40B4-BE49-F238E27FC236}">
                <a16:creationId xmlns:a16="http://schemas.microsoft.com/office/drawing/2014/main" id="{3D3EEBF7-EA38-8D21-040A-D95ED26ABE44}"/>
              </a:ext>
            </a:extLst>
          </p:cNvPr>
          <p:cNvSpPr/>
          <p:nvPr/>
        </p:nvSpPr>
        <p:spPr>
          <a:xfrm>
            <a:off x="784082" y="4133383"/>
            <a:ext cx="308941" cy="423293"/>
          </a:xfrm>
          <a:custGeom>
            <a:avLst/>
            <a:gdLst>
              <a:gd name="connsiteX0" fmla="*/ 143 w 308941"/>
              <a:gd name="connsiteY0" fmla="*/ 467 h 423293"/>
              <a:gd name="connsiteX1" fmla="*/ 289068 w 308941"/>
              <a:gd name="connsiteY1" fmla="*/ 403692 h 423293"/>
              <a:gd name="connsiteX2" fmla="*/ 250968 w 308941"/>
              <a:gd name="connsiteY2" fmla="*/ 324317 h 423293"/>
              <a:gd name="connsiteX3" fmla="*/ 143 w 308941"/>
              <a:gd name="connsiteY3" fmla="*/ 467 h 42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41" h="423293">
                <a:moveTo>
                  <a:pt x="143" y="467"/>
                </a:moveTo>
                <a:cubicBezTo>
                  <a:pt x="6493" y="13696"/>
                  <a:pt x="247264" y="349717"/>
                  <a:pt x="289068" y="403692"/>
                </a:cubicBezTo>
                <a:cubicBezTo>
                  <a:pt x="330872" y="457667"/>
                  <a:pt x="301239" y="389934"/>
                  <a:pt x="250968" y="324317"/>
                </a:cubicBezTo>
                <a:cubicBezTo>
                  <a:pt x="200697" y="258700"/>
                  <a:pt x="-6207" y="-12762"/>
                  <a:pt x="143" y="4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6" name="フリーフォーム 1955">
            <a:extLst>
              <a:ext uri="{FF2B5EF4-FFF2-40B4-BE49-F238E27FC236}">
                <a16:creationId xmlns:a16="http://schemas.microsoft.com/office/drawing/2014/main" id="{140E52FE-2FAA-B63B-C97E-AF06A5EB27BF}"/>
              </a:ext>
            </a:extLst>
          </p:cNvPr>
          <p:cNvSpPr/>
          <p:nvPr/>
        </p:nvSpPr>
        <p:spPr>
          <a:xfrm>
            <a:off x="746017" y="4152850"/>
            <a:ext cx="292898" cy="426549"/>
          </a:xfrm>
          <a:custGeom>
            <a:avLst/>
            <a:gdLst>
              <a:gd name="connsiteX0" fmla="*/ 108 w 292898"/>
              <a:gd name="connsiteY0" fmla="*/ 50 h 426549"/>
              <a:gd name="connsiteX1" fmla="*/ 231883 w 292898"/>
              <a:gd name="connsiteY1" fmla="*/ 330250 h 426549"/>
              <a:gd name="connsiteX2" fmla="*/ 285858 w 292898"/>
              <a:gd name="connsiteY2" fmla="*/ 425500 h 426549"/>
              <a:gd name="connsiteX3" fmla="*/ 263633 w 292898"/>
              <a:gd name="connsiteY3" fmla="*/ 355650 h 426549"/>
              <a:gd name="connsiteX4" fmla="*/ 108 w 292898"/>
              <a:gd name="connsiteY4" fmla="*/ 50 h 42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98" h="426549">
                <a:moveTo>
                  <a:pt x="108" y="50"/>
                </a:moveTo>
                <a:cubicBezTo>
                  <a:pt x="-5184" y="-4183"/>
                  <a:pt x="184258" y="259342"/>
                  <a:pt x="231883" y="330250"/>
                </a:cubicBezTo>
                <a:cubicBezTo>
                  <a:pt x="279508" y="401158"/>
                  <a:pt x="280566" y="421267"/>
                  <a:pt x="285858" y="425500"/>
                </a:cubicBezTo>
                <a:cubicBezTo>
                  <a:pt x="291150" y="429733"/>
                  <a:pt x="306495" y="423912"/>
                  <a:pt x="263633" y="355650"/>
                </a:cubicBezTo>
                <a:cubicBezTo>
                  <a:pt x="220771" y="287388"/>
                  <a:pt x="5400" y="4283"/>
                  <a:pt x="108" y="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7" name="フリーフォーム 1956">
            <a:extLst>
              <a:ext uri="{FF2B5EF4-FFF2-40B4-BE49-F238E27FC236}">
                <a16:creationId xmlns:a16="http://schemas.microsoft.com/office/drawing/2014/main" id="{F93E9D40-D07D-06B0-D021-DDDF5B9C3081}"/>
              </a:ext>
            </a:extLst>
          </p:cNvPr>
          <p:cNvSpPr/>
          <p:nvPr/>
        </p:nvSpPr>
        <p:spPr>
          <a:xfrm>
            <a:off x="1208524" y="3387474"/>
            <a:ext cx="848876" cy="219326"/>
          </a:xfrm>
          <a:custGeom>
            <a:avLst/>
            <a:gdLst>
              <a:gd name="connsiteX0" fmla="*/ 848876 w 848876"/>
              <a:gd name="connsiteY0" fmla="*/ 159001 h 219326"/>
              <a:gd name="connsiteX1" fmla="*/ 13851 w 848876"/>
              <a:gd name="connsiteY1" fmla="*/ 3426 h 219326"/>
              <a:gd name="connsiteX2" fmla="*/ 321826 w 848876"/>
              <a:gd name="connsiteY2" fmla="*/ 57401 h 219326"/>
              <a:gd name="connsiteX3" fmla="*/ 245626 w 848876"/>
              <a:gd name="connsiteY3" fmla="*/ 127251 h 219326"/>
              <a:gd name="connsiteX4" fmla="*/ 128151 w 848876"/>
              <a:gd name="connsiteY4" fmla="*/ 219326 h 219326"/>
              <a:gd name="connsiteX5" fmla="*/ 261501 w 848876"/>
              <a:gd name="connsiteY5" fmla="*/ 127251 h 219326"/>
              <a:gd name="connsiteX6" fmla="*/ 334526 w 848876"/>
              <a:gd name="connsiteY6" fmla="*/ 85976 h 219326"/>
              <a:gd name="connsiteX7" fmla="*/ 455176 w 848876"/>
              <a:gd name="connsiteY7" fmla="*/ 105026 h 219326"/>
              <a:gd name="connsiteX8" fmla="*/ 848876 w 848876"/>
              <a:gd name="connsiteY8" fmla="*/ 159001 h 21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876" h="219326">
                <a:moveTo>
                  <a:pt x="848876" y="159001"/>
                </a:moveTo>
                <a:lnTo>
                  <a:pt x="13851" y="3426"/>
                </a:lnTo>
                <a:cubicBezTo>
                  <a:pt x="-73991" y="-13507"/>
                  <a:pt x="283197" y="36763"/>
                  <a:pt x="321826" y="57401"/>
                </a:cubicBezTo>
                <a:cubicBezTo>
                  <a:pt x="360455" y="78039"/>
                  <a:pt x="277905" y="100264"/>
                  <a:pt x="245626" y="127251"/>
                </a:cubicBezTo>
                <a:cubicBezTo>
                  <a:pt x="213347" y="154238"/>
                  <a:pt x="125505" y="219326"/>
                  <a:pt x="128151" y="219326"/>
                </a:cubicBezTo>
                <a:cubicBezTo>
                  <a:pt x="130797" y="219326"/>
                  <a:pt x="227105" y="149476"/>
                  <a:pt x="261501" y="127251"/>
                </a:cubicBezTo>
                <a:cubicBezTo>
                  <a:pt x="295897" y="105026"/>
                  <a:pt x="302247" y="89680"/>
                  <a:pt x="334526" y="85976"/>
                </a:cubicBezTo>
                <a:cubicBezTo>
                  <a:pt x="366805" y="82272"/>
                  <a:pt x="455176" y="105026"/>
                  <a:pt x="455176" y="105026"/>
                </a:cubicBezTo>
                <a:lnTo>
                  <a:pt x="848876" y="1590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8" name="フリーフォーム 1957">
            <a:extLst>
              <a:ext uri="{FF2B5EF4-FFF2-40B4-BE49-F238E27FC236}">
                <a16:creationId xmlns:a16="http://schemas.microsoft.com/office/drawing/2014/main" id="{0A1C378B-2996-E9C3-2C19-5D09820B181B}"/>
              </a:ext>
            </a:extLst>
          </p:cNvPr>
          <p:cNvSpPr/>
          <p:nvPr/>
        </p:nvSpPr>
        <p:spPr>
          <a:xfrm>
            <a:off x="1463457" y="3524203"/>
            <a:ext cx="825718" cy="54022"/>
          </a:xfrm>
          <a:custGeom>
            <a:avLst/>
            <a:gdLst>
              <a:gd name="connsiteX0" fmla="*/ 825718 w 825718"/>
              <a:gd name="connsiteY0" fmla="*/ 54022 h 54022"/>
              <a:gd name="connsiteX1" fmla="*/ 12918 w 825718"/>
              <a:gd name="connsiteY1" fmla="*/ 28622 h 54022"/>
              <a:gd name="connsiteX2" fmla="*/ 305018 w 825718"/>
              <a:gd name="connsiteY2" fmla="*/ 28622 h 54022"/>
              <a:gd name="connsiteX3" fmla="*/ 12918 w 825718"/>
              <a:gd name="connsiteY3" fmla="*/ 47 h 54022"/>
              <a:gd name="connsiteX4" fmla="*/ 416143 w 825718"/>
              <a:gd name="connsiteY4" fmla="*/ 22272 h 54022"/>
              <a:gd name="connsiteX5" fmla="*/ 308193 w 825718"/>
              <a:gd name="connsiteY5" fmla="*/ 38147 h 54022"/>
              <a:gd name="connsiteX6" fmla="*/ 825718 w 825718"/>
              <a:gd name="connsiteY6" fmla="*/ 54022 h 5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718" h="54022">
                <a:moveTo>
                  <a:pt x="825718" y="54022"/>
                </a:moveTo>
                <a:lnTo>
                  <a:pt x="12918" y="28622"/>
                </a:lnTo>
                <a:cubicBezTo>
                  <a:pt x="-73865" y="24389"/>
                  <a:pt x="305018" y="33384"/>
                  <a:pt x="305018" y="28622"/>
                </a:cubicBezTo>
                <a:cubicBezTo>
                  <a:pt x="305018" y="23860"/>
                  <a:pt x="12918" y="47"/>
                  <a:pt x="12918" y="47"/>
                </a:cubicBezTo>
                <a:cubicBezTo>
                  <a:pt x="31439" y="-1011"/>
                  <a:pt x="366930" y="15922"/>
                  <a:pt x="416143" y="22272"/>
                </a:cubicBezTo>
                <a:cubicBezTo>
                  <a:pt x="465356" y="28622"/>
                  <a:pt x="239931" y="35501"/>
                  <a:pt x="308193" y="38147"/>
                </a:cubicBezTo>
                <a:lnTo>
                  <a:pt x="825718" y="5402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9" name="フリーフォーム 1958">
            <a:extLst>
              <a:ext uri="{FF2B5EF4-FFF2-40B4-BE49-F238E27FC236}">
                <a16:creationId xmlns:a16="http://schemas.microsoft.com/office/drawing/2014/main" id="{CC8D6215-5A05-35DE-0EBA-037099779C8F}"/>
              </a:ext>
            </a:extLst>
          </p:cNvPr>
          <p:cNvSpPr/>
          <p:nvPr/>
        </p:nvSpPr>
        <p:spPr>
          <a:xfrm>
            <a:off x="1053163" y="3457528"/>
            <a:ext cx="394646" cy="603298"/>
          </a:xfrm>
          <a:custGeom>
            <a:avLst/>
            <a:gdLst>
              <a:gd name="connsiteX0" fmla="*/ 937 w 394646"/>
              <a:gd name="connsiteY0" fmla="*/ 54022 h 603298"/>
              <a:gd name="connsiteX1" fmla="*/ 127937 w 394646"/>
              <a:gd name="connsiteY1" fmla="*/ 320722 h 603298"/>
              <a:gd name="connsiteX2" fmla="*/ 394637 w 394646"/>
              <a:gd name="connsiteY2" fmla="*/ 603297 h 603298"/>
              <a:gd name="connsiteX3" fmla="*/ 118412 w 394646"/>
              <a:gd name="connsiteY3" fmla="*/ 317547 h 603298"/>
              <a:gd name="connsiteX4" fmla="*/ 80312 w 394646"/>
              <a:gd name="connsiteY4" fmla="*/ 206422 h 603298"/>
              <a:gd name="connsiteX5" fmla="*/ 4112 w 394646"/>
              <a:gd name="connsiteY5" fmla="*/ 47 h 603298"/>
              <a:gd name="connsiteX6" fmla="*/ 67612 w 394646"/>
              <a:gd name="connsiteY6" fmla="*/ 225472 h 603298"/>
              <a:gd name="connsiteX7" fmla="*/ 937 w 394646"/>
              <a:gd name="connsiteY7" fmla="*/ 54022 h 60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646" h="603298">
                <a:moveTo>
                  <a:pt x="937" y="54022"/>
                </a:moveTo>
                <a:cubicBezTo>
                  <a:pt x="10991" y="69897"/>
                  <a:pt x="62320" y="229176"/>
                  <a:pt x="127937" y="320722"/>
                </a:cubicBezTo>
                <a:cubicBezTo>
                  <a:pt x="193554" y="412268"/>
                  <a:pt x="396224" y="603826"/>
                  <a:pt x="394637" y="603297"/>
                </a:cubicBezTo>
                <a:cubicBezTo>
                  <a:pt x="393050" y="602768"/>
                  <a:pt x="170800" y="383693"/>
                  <a:pt x="118412" y="317547"/>
                </a:cubicBezTo>
                <a:cubicBezTo>
                  <a:pt x="66025" y="251401"/>
                  <a:pt x="99362" y="259339"/>
                  <a:pt x="80312" y="206422"/>
                </a:cubicBezTo>
                <a:cubicBezTo>
                  <a:pt x="61262" y="153505"/>
                  <a:pt x="6229" y="-3128"/>
                  <a:pt x="4112" y="47"/>
                </a:cubicBezTo>
                <a:cubicBezTo>
                  <a:pt x="1995" y="3222"/>
                  <a:pt x="70258" y="211714"/>
                  <a:pt x="67612" y="225472"/>
                </a:cubicBezTo>
                <a:cubicBezTo>
                  <a:pt x="64966" y="239230"/>
                  <a:pt x="-9117" y="38147"/>
                  <a:pt x="937" y="540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0" name="フリーフォーム 1959">
            <a:extLst>
              <a:ext uri="{FF2B5EF4-FFF2-40B4-BE49-F238E27FC236}">
                <a16:creationId xmlns:a16="http://schemas.microsoft.com/office/drawing/2014/main" id="{64EE6BA6-4449-DD48-6F72-8C63B8EF3066}"/>
              </a:ext>
            </a:extLst>
          </p:cNvPr>
          <p:cNvSpPr/>
          <p:nvPr/>
        </p:nvSpPr>
        <p:spPr>
          <a:xfrm>
            <a:off x="1514472" y="3575049"/>
            <a:ext cx="1276490" cy="464013"/>
          </a:xfrm>
          <a:custGeom>
            <a:avLst/>
            <a:gdLst>
              <a:gd name="connsiteX0" fmla="*/ 3 w 1276490"/>
              <a:gd name="connsiteY0" fmla="*/ 460376 h 464013"/>
              <a:gd name="connsiteX1" fmla="*/ 508003 w 1276490"/>
              <a:gd name="connsiteY1" fmla="*/ 454026 h 464013"/>
              <a:gd name="connsiteX2" fmla="*/ 508003 w 1276490"/>
              <a:gd name="connsiteY2" fmla="*/ 447676 h 464013"/>
              <a:gd name="connsiteX3" fmla="*/ 917578 w 1276490"/>
              <a:gd name="connsiteY3" fmla="*/ 250826 h 464013"/>
              <a:gd name="connsiteX4" fmla="*/ 784228 w 1276490"/>
              <a:gd name="connsiteY4" fmla="*/ 323851 h 464013"/>
              <a:gd name="connsiteX5" fmla="*/ 1257303 w 1276490"/>
              <a:gd name="connsiteY5" fmla="*/ 120651 h 464013"/>
              <a:gd name="connsiteX6" fmla="*/ 1184278 w 1276490"/>
              <a:gd name="connsiteY6" fmla="*/ 142876 h 464013"/>
              <a:gd name="connsiteX7" fmla="*/ 1184278 w 1276490"/>
              <a:gd name="connsiteY7" fmla="*/ 1 h 464013"/>
              <a:gd name="connsiteX8" fmla="*/ 1165228 w 1276490"/>
              <a:gd name="connsiteY8" fmla="*/ 139701 h 464013"/>
              <a:gd name="connsiteX9" fmla="*/ 1114428 w 1276490"/>
              <a:gd name="connsiteY9" fmla="*/ 142876 h 464013"/>
              <a:gd name="connsiteX10" fmla="*/ 1143003 w 1276490"/>
              <a:gd name="connsiteY10" fmla="*/ 60326 h 464013"/>
              <a:gd name="connsiteX11" fmla="*/ 1066803 w 1276490"/>
              <a:gd name="connsiteY11" fmla="*/ 168276 h 464013"/>
              <a:gd name="connsiteX12" fmla="*/ 501653 w 1276490"/>
              <a:gd name="connsiteY12" fmla="*/ 384176 h 464013"/>
              <a:gd name="connsiteX13" fmla="*/ 650878 w 1276490"/>
              <a:gd name="connsiteY13" fmla="*/ 358776 h 464013"/>
              <a:gd name="connsiteX14" fmla="*/ 517528 w 1276490"/>
              <a:gd name="connsiteY14" fmla="*/ 425451 h 464013"/>
              <a:gd name="connsiteX15" fmla="*/ 3 w 1276490"/>
              <a:gd name="connsiteY15" fmla="*/ 460376 h 46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6490" h="464013">
                <a:moveTo>
                  <a:pt x="3" y="460376"/>
                </a:moveTo>
                <a:cubicBezTo>
                  <a:pt x="-1584" y="465138"/>
                  <a:pt x="508003" y="454026"/>
                  <a:pt x="508003" y="454026"/>
                </a:cubicBezTo>
                <a:cubicBezTo>
                  <a:pt x="592670" y="451909"/>
                  <a:pt x="439741" y="481543"/>
                  <a:pt x="508003" y="447676"/>
                </a:cubicBezTo>
                <a:cubicBezTo>
                  <a:pt x="576265" y="413809"/>
                  <a:pt x="871541" y="271463"/>
                  <a:pt x="917578" y="250826"/>
                </a:cubicBezTo>
                <a:cubicBezTo>
                  <a:pt x="963616" y="230188"/>
                  <a:pt x="727607" y="345547"/>
                  <a:pt x="784228" y="323851"/>
                </a:cubicBezTo>
                <a:cubicBezTo>
                  <a:pt x="840849" y="302155"/>
                  <a:pt x="1190628" y="150813"/>
                  <a:pt x="1257303" y="120651"/>
                </a:cubicBezTo>
                <a:cubicBezTo>
                  <a:pt x="1323978" y="90489"/>
                  <a:pt x="1196449" y="162984"/>
                  <a:pt x="1184278" y="142876"/>
                </a:cubicBezTo>
                <a:cubicBezTo>
                  <a:pt x="1172107" y="122768"/>
                  <a:pt x="1187453" y="530"/>
                  <a:pt x="1184278" y="1"/>
                </a:cubicBezTo>
                <a:cubicBezTo>
                  <a:pt x="1181103" y="-528"/>
                  <a:pt x="1176870" y="115888"/>
                  <a:pt x="1165228" y="139701"/>
                </a:cubicBezTo>
                <a:cubicBezTo>
                  <a:pt x="1153586" y="163514"/>
                  <a:pt x="1118132" y="156105"/>
                  <a:pt x="1114428" y="142876"/>
                </a:cubicBezTo>
                <a:cubicBezTo>
                  <a:pt x="1110724" y="129647"/>
                  <a:pt x="1150940" y="56093"/>
                  <a:pt x="1143003" y="60326"/>
                </a:cubicBezTo>
                <a:cubicBezTo>
                  <a:pt x="1135066" y="64559"/>
                  <a:pt x="1173695" y="114301"/>
                  <a:pt x="1066803" y="168276"/>
                </a:cubicBezTo>
                <a:cubicBezTo>
                  <a:pt x="959911" y="222251"/>
                  <a:pt x="570974" y="352426"/>
                  <a:pt x="501653" y="384176"/>
                </a:cubicBezTo>
                <a:cubicBezTo>
                  <a:pt x="432332" y="415926"/>
                  <a:pt x="648232" y="351897"/>
                  <a:pt x="650878" y="358776"/>
                </a:cubicBezTo>
                <a:cubicBezTo>
                  <a:pt x="653524" y="365655"/>
                  <a:pt x="623361" y="407459"/>
                  <a:pt x="517528" y="425451"/>
                </a:cubicBezTo>
                <a:cubicBezTo>
                  <a:pt x="411695" y="443443"/>
                  <a:pt x="1590" y="455614"/>
                  <a:pt x="3" y="4603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1" name="フリーフォーム 1960">
            <a:extLst>
              <a:ext uri="{FF2B5EF4-FFF2-40B4-BE49-F238E27FC236}">
                <a16:creationId xmlns:a16="http://schemas.microsoft.com/office/drawing/2014/main" id="{1C4FBE33-03A5-AB1F-2541-ADF7FD2E7E46}"/>
              </a:ext>
            </a:extLst>
          </p:cNvPr>
          <p:cNvSpPr/>
          <p:nvPr/>
        </p:nvSpPr>
        <p:spPr>
          <a:xfrm>
            <a:off x="1429716" y="4014466"/>
            <a:ext cx="557998" cy="116973"/>
          </a:xfrm>
          <a:custGeom>
            <a:avLst/>
            <a:gdLst>
              <a:gd name="connsiteX0" fmla="*/ 5384 w 557998"/>
              <a:gd name="connsiteY0" fmla="*/ 116209 h 116973"/>
              <a:gd name="connsiteX1" fmla="*/ 551484 w 557998"/>
              <a:gd name="connsiteY1" fmla="*/ 1909 h 116973"/>
              <a:gd name="connsiteX2" fmla="*/ 287959 w 557998"/>
              <a:gd name="connsiteY2" fmla="*/ 49534 h 116973"/>
              <a:gd name="connsiteX3" fmla="*/ 5384 w 557998"/>
              <a:gd name="connsiteY3" fmla="*/ 116209 h 11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998" h="116973">
                <a:moveTo>
                  <a:pt x="5384" y="116209"/>
                </a:moveTo>
                <a:cubicBezTo>
                  <a:pt x="49305" y="108271"/>
                  <a:pt x="504388" y="13021"/>
                  <a:pt x="551484" y="1909"/>
                </a:cubicBezTo>
                <a:cubicBezTo>
                  <a:pt x="598580" y="-9203"/>
                  <a:pt x="377917" y="31013"/>
                  <a:pt x="287959" y="49534"/>
                </a:cubicBezTo>
                <a:cubicBezTo>
                  <a:pt x="198001" y="68055"/>
                  <a:pt x="-38537" y="124147"/>
                  <a:pt x="5384" y="1162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2" name="フリーフォーム 1961">
            <a:extLst>
              <a:ext uri="{FF2B5EF4-FFF2-40B4-BE49-F238E27FC236}">
                <a16:creationId xmlns:a16="http://schemas.microsoft.com/office/drawing/2014/main" id="{0DFA5972-3479-C193-C531-781931C847EE}"/>
              </a:ext>
            </a:extLst>
          </p:cNvPr>
          <p:cNvSpPr/>
          <p:nvPr/>
        </p:nvSpPr>
        <p:spPr>
          <a:xfrm>
            <a:off x="1686904" y="3490921"/>
            <a:ext cx="1469189" cy="382579"/>
          </a:xfrm>
          <a:custGeom>
            <a:avLst/>
            <a:gdLst>
              <a:gd name="connsiteX0" fmla="*/ 2196 w 1469189"/>
              <a:gd name="connsiteY0" fmla="*/ 242879 h 382579"/>
              <a:gd name="connsiteX1" fmla="*/ 497496 w 1469189"/>
              <a:gd name="connsiteY1" fmla="*/ 309554 h 382579"/>
              <a:gd name="connsiteX2" fmla="*/ 386371 w 1469189"/>
              <a:gd name="connsiteY2" fmla="*/ 347654 h 382579"/>
              <a:gd name="connsiteX3" fmla="*/ 297471 w 1469189"/>
              <a:gd name="connsiteY3" fmla="*/ 382579 h 382579"/>
              <a:gd name="connsiteX4" fmla="*/ 919771 w 1469189"/>
              <a:gd name="connsiteY4" fmla="*/ 106354 h 382579"/>
              <a:gd name="connsiteX5" fmla="*/ 1202346 w 1469189"/>
              <a:gd name="connsiteY5" fmla="*/ 7929 h 382579"/>
              <a:gd name="connsiteX6" fmla="*/ 1164246 w 1469189"/>
              <a:gd name="connsiteY6" fmla="*/ 11104 h 382579"/>
              <a:gd name="connsiteX7" fmla="*/ 1469046 w 1469189"/>
              <a:gd name="connsiteY7" fmla="*/ 52379 h 382579"/>
              <a:gd name="connsiteX8" fmla="*/ 1202346 w 1469189"/>
              <a:gd name="connsiteY8" fmla="*/ 30154 h 382579"/>
              <a:gd name="connsiteX9" fmla="*/ 1072171 w 1469189"/>
              <a:gd name="connsiteY9" fmla="*/ 42854 h 382579"/>
              <a:gd name="connsiteX10" fmla="*/ 811821 w 1469189"/>
              <a:gd name="connsiteY10" fmla="*/ 109529 h 382579"/>
              <a:gd name="connsiteX11" fmla="*/ 957871 w 1469189"/>
              <a:gd name="connsiteY11" fmla="*/ 90479 h 382579"/>
              <a:gd name="connsiteX12" fmla="*/ 408596 w 1469189"/>
              <a:gd name="connsiteY12" fmla="*/ 363529 h 382579"/>
              <a:gd name="connsiteX13" fmla="*/ 491146 w 1469189"/>
              <a:gd name="connsiteY13" fmla="*/ 293679 h 382579"/>
              <a:gd name="connsiteX14" fmla="*/ 329221 w 1469189"/>
              <a:gd name="connsiteY14" fmla="*/ 322254 h 382579"/>
              <a:gd name="connsiteX15" fmla="*/ 453046 w 1469189"/>
              <a:gd name="connsiteY15" fmla="*/ 293679 h 382579"/>
              <a:gd name="connsiteX16" fmla="*/ 319696 w 1469189"/>
              <a:gd name="connsiteY16" fmla="*/ 290504 h 382579"/>
              <a:gd name="connsiteX17" fmla="*/ 2196 w 1469189"/>
              <a:gd name="connsiteY17" fmla="*/ 242879 h 38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69189" h="382579">
                <a:moveTo>
                  <a:pt x="2196" y="242879"/>
                </a:moveTo>
                <a:cubicBezTo>
                  <a:pt x="31829" y="246054"/>
                  <a:pt x="433467" y="292092"/>
                  <a:pt x="497496" y="309554"/>
                </a:cubicBezTo>
                <a:cubicBezTo>
                  <a:pt x="561525" y="327016"/>
                  <a:pt x="419708" y="335483"/>
                  <a:pt x="386371" y="347654"/>
                </a:cubicBezTo>
                <a:cubicBezTo>
                  <a:pt x="353034" y="359825"/>
                  <a:pt x="297471" y="382579"/>
                  <a:pt x="297471" y="382579"/>
                </a:cubicBezTo>
                <a:lnTo>
                  <a:pt x="919771" y="106354"/>
                </a:lnTo>
                <a:cubicBezTo>
                  <a:pt x="1070583" y="43912"/>
                  <a:pt x="1161600" y="23804"/>
                  <a:pt x="1202346" y="7929"/>
                </a:cubicBezTo>
                <a:cubicBezTo>
                  <a:pt x="1243092" y="-7946"/>
                  <a:pt x="1119796" y="3696"/>
                  <a:pt x="1164246" y="11104"/>
                </a:cubicBezTo>
                <a:cubicBezTo>
                  <a:pt x="1208696" y="18512"/>
                  <a:pt x="1462696" y="49204"/>
                  <a:pt x="1469046" y="52379"/>
                </a:cubicBezTo>
                <a:cubicBezTo>
                  <a:pt x="1475396" y="55554"/>
                  <a:pt x="1268492" y="31741"/>
                  <a:pt x="1202346" y="30154"/>
                </a:cubicBezTo>
                <a:cubicBezTo>
                  <a:pt x="1136200" y="28567"/>
                  <a:pt x="1137259" y="29625"/>
                  <a:pt x="1072171" y="42854"/>
                </a:cubicBezTo>
                <a:cubicBezTo>
                  <a:pt x="1007084" y="56083"/>
                  <a:pt x="830871" y="101592"/>
                  <a:pt x="811821" y="109529"/>
                </a:cubicBezTo>
                <a:cubicBezTo>
                  <a:pt x="792771" y="117466"/>
                  <a:pt x="1025075" y="48146"/>
                  <a:pt x="957871" y="90479"/>
                </a:cubicBezTo>
                <a:cubicBezTo>
                  <a:pt x="890667" y="132812"/>
                  <a:pt x="486383" y="329662"/>
                  <a:pt x="408596" y="363529"/>
                </a:cubicBezTo>
                <a:cubicBezTo>
                  <a:pt x="330809" y="397396"/>
                  <a:pt x="504375" y="300558"/>
                  <a:pt x="491146" y="293679"/>
                </a:cubicBezTo>
                <a:cubicBezTo>
                  <a:pt x="477917" y="286800"/>
                  <a:pt x="335571" y="322254"/>
                  <a:pt x="329221" y="322254"/>
                </a:cubicBezTo>
                <a:cubicBezTo>
                  <a:pt x="322871" y="322254"/>
                  <a:pt x="454633" y="298971"/>
                  <a:pt x="453046" y="293679"/>
                </a:cubicBezTo>
                <a:cubicBezTo>
                  <a:pt x="451459" y="288387"/>
                  <a:pt x="387959" y="298442"/>
                  <a:pt x="319696" y="290504"/>
                </a:cubicBezTo>
                <a:cubicBezTo>
                  <a:pt x="251434" y="282567"/>
                  <a:pt x="-27437" y="239704"/>
                  <a:pt x="2196" y="2428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3" name="フリーフォーム 1962">
            <a:extLst>
              <a:ext uri="{FF2B5EF4-FFF2-40B4-BE49-F238E27FC236}">
                <a16:creationId xmlns:a16="http://schemas.microsoft.com/office/drawing/2014/main" id="{0514AA66-A90D-3176-C0B3-C1D0E482BC04}"/>
              </a:ext>
            </a:extLst>
          </p:cNvPr>
          <p:cNvSpPr/>
          <p:nvPr/>
        </p:nvSpPr>
        <p:spPr>
          <a:xfrm>
            <a:off x="1409943" y="3578135"/>
            <a:ext cx="873093" cy="391362"/>
          </a:xfrm>
          <a:custGeom>
            <a:avLst/>
            <a:gdLst>
              <a:gd name="connsiteX0" fmla="*/ 53732 w 873093"/>
              <a:gd name="connsiteY0" fmla="*/ 9615 h 391362"/>
              <a:gd name="connsiteX1" fmla="*/ 2932 w 873093"/>
              <a:gd name="connsiteY1" fmla="*/ 88990 h 391362"/>
              <a:gd name="connsiteX2" fmla="*/ 158507 w 873093"/>
              <a:gd name="connsiteY2" fmla="*/ 133440 h 391362"/>
              <a:gd name="connsiteX3" fmla="*/ 310907 w 873093"/>
              <a:gd name="connsiteY3" fmla="*/ 149315 h 391362"/>
              <a:gd name="connsiteX4" fmla="*/ 260107 w 873093"/>
              <a:gd name="connsiteY4" fmla="*/ 165190 h 391362"/>
              <a:gd name="connsiteX5" fmla="*/ 209307 w 873093"/>
              <a:gd name="connsiteY5" fmla="*/ 200115 h 391362"/>
              <a:gd name="connsiteX6" fmla="*/ 107707 w 873093"/>
              <a:gd name="connsiteY6" fmla="*/ 390615 h 391362"/>
              <a:gd name="connsiteX7" fmla="*/ 282332 w 873093"/>
              <a:gd name="connsiteY7" fmla="*/ 120740 h 391362"/>
              <a:gd name="connsiteX8" fmla="*/ 355357 w 873093"/>
              <a:gd name="connsiteY8" fmla="*/ 38190 h 391362"/>
              <a:gd name="connsiteX9" fmla="*/ 872882 w 873093"/>
              <a:gd name="connsiteY9" fmla="*/ 90 h 391362"/>
              <a:gd name="connsiteX10" fmla="*/ 288682 w 873093"/>
              <a:gd name="connsiteY10" fmla="*/ 47715 h 391362"/>
              <a:gd name="connsiteX11" fmla="*/ 275982 w 873093"/>
              <a:gd name="connsiteY11" fmla="*/ 104865 h 391362"/>
              <a:gd name="connsiteX12" fmla="*/ 244232 w 873093"/>
              <a:gd name="connsiteY12" fmla="*/ 149315 h 391362"/>
              <a:gd name="connsiteX13" fmla="*/ 15632 w 873093"/>
              <a:gd name="connsiteY13" fmla="*/ 108040 h 391362"/>
              <a:gd name="connsiteX14" fmla="*/ 53732 w 873093"/>
              <a:gd name="connsiteY14" fmla="*/ 9615 h 39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3093" h="391362">
                <a:moveTo>
                  <a:pt x="53732" y="9615"/>
                </a:moveTo>
                <a:cubicBezTo>
                  <a:pt x="51615" y="6440"/>
                  <a:pt x="-14530" y="68353"/>
                  <a:pt x="2932" y="88990"/>
                </a:cubicBezTo>
                <a:cubicBezTo>
                  <a:pt x="20394" y="109627"/>
                  <a:pt x="107178" y="123386"/>
                  <a:pt x="158507" y="133440"/>
                </a:cubicBezTo>
                <a:cubicBezTo>
                  <a:pt x="209836" y="143494"/>
                  <a:pt x="293974" y="144023"/>
                  <a:pt x="310907" y="149315"/>
                </a:cubicBezTo>
                <a:cubicBezTo>
                  <a:pt x="327840" y="154607"/>
                  <a:pt x="277040" y="156723"/>
                  <a:pt x="260107" y="165190"/>
                </a:cubicBezTo>
                <a:cubicBezTo>
                  <a:pt x="243174" y="173657"/>
                  <a:pt x="234707" y="162544"/>
                  <a:pt x="209307" y="200115"/>
                </a:cubicBezTo>
                <a:cubicBezTo>
                  <a:pt x="183907" y="237686"/>
                  <a:pt x="95536" y="403844"/>
                  <a:pt x="107707" y="390615"/>
                </a:cubicBezTo>
                <a:cubicBezTo>
                  <a:pt x="119878" y="377386"/>
                  <a:pt x="241057" y="179477"/>
                  <a:pt x="282332" y="120740"/>
                </a:cubicBezTo>
                <a:cubicBezTo>
                  <a:pt x="323607" y="62003"/>
                  <a:pt x="256932" y="58298"/>
                  <a:pt x="355357" y="38190"/>
                </a:cubicBezTo>
                <a:cubicBezTo>
                  <a:pt x="453782" y="18082"/>
                  <a:pt x="883994" y="-1497"/>
                  <a:pt x="872882" y="90"/>
                </a:cubicBezTo>
                <a:cubicBezTo>
                  <a:pt x="861770" y="1677"/>
                  <a:pt x="388165" y="30253"/>
                  <a:pt x="288682" y="47715"/>
                </a:cubicBezTo>
                <a:cubicBezTo>
                  <a:pt x="189199" y="65177"/>
                  <a:pt x="283390" y="87932"/>
                  <a:pt x="275982" y="104865"/>
                </a:cubicBezTo>
                <a:cubicBezTo>
                  <a:pt x="268574" y="121798"/>
                  <a:pt x="287624" y="148786"/>
                  <a:pt x="244232" y="149315"/>
                </a:cubicBezTo>
                <a:cubicBezTo>
                  <a:pt x="200840" y="149844"/>
                  <a:pt x="51086" y="125502"/>
                  <a:pt x="15632" y="108040"/>
                </a:cubicBezTo>
                <a:cubicBezTo>
                  <a:pt x="-19822" y="90578"/>
                  <a:pt x="55849" y="12790"/>
                  <a:pt x="53732" y="96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4" name="フリーフォーム 1963">
            <a:extLst>
              <a:ext uri="{FF2B5EF4-FFF2-40B4-BE49-F238E27FC236}">
                <a16:creationId xmlns:a16="http://schemas.microsoft.com/office/drawing/2014/main" id="{25AC73CD-63A6-8A25-2B37-4064A289E86E}"/>
              </a:ext>
            </a:extLst>
          </p:cNvPr>
          <p:cNvSpPr/>
          <p:nvPr/>
        </p:nvSpPr>
        <p:spPr>
          <a:xfrm>
            <a:off x="1242525" y="2784331"/>
            <a:ext cx="840278" cy="143926"/>
          </a:xfrm>
          <a:custGeom>
            <a:avLst/>
            <a:gdLst>
              <a:gd name="connsiteX0" fmla="*/ 8425 w 840278"/>
              <a:gd name="connsiteY0" fmla="*/ 143019 h 143926"/>
              <a:gd name="connsiteX1" fmla="*/ 325925 w 840278"/>
              <a:gd name="connsiteY1" fmla="*/ 82694 h 143926"/>
              <a:gd name="connsiteX2" fmla="*/ 157650 w 840278"/>
              <a:gd name="connsiteY2" fmla="*/ 79519 h 143926"/>
              <a:gd name="connsiteX3" fmla="*/ 167175 w 840278"/>
              <a:gd name="connsiteY3" fmla="*/ 41419 h 143926"/>
              <a:gd name="connsiteX4" fmla="*/ 840275 w 840278"/>
              <a:gd name="connsiteY4" fmla="*/ 144 h 143926"/>
              <a:gd name="connsiteX5" fmla="*/ 157650 w 840278"/>
              <a:gd name="connsiteY5" fmla="*/ 28719 h 143926"/>
              <a:gd name="connsiteX6" fmla="*/ 122725 w 840278"/>
              <a:gd name="connsiteY6" fmla="*/ 54119 h 143926"/>
              <a:gd name="connsiteX7" fmla="*/ 183050 w 840278"/>
              <a:gd name="connsiteY7" fmla="*/ 101744 h 143926"/>
              <a:gd name="connsiteX8" fmla="*/ 100500 w 840278"/>
              <a:gd name="connsiteY8" fmla="*/ 117619 h 143926"/>
              <a:gd name="connsiteX9" fmla="*/ 8425 w 840278"/>
              <a:gd name="connsiteY9" fmla="*/ 143019 h 14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278" h="143926">
                <a:moveTo>
                  <a:pt x="8425" y="143019"/>
                </a:moveTo>
                <a:cubicBezTo>
                  <a:pt x="45996" y="137198"/>
                  <a:pt x="301054" y="93277"/>
                  <a:pt x="325925" y="82694"/>
                </a:cubicBezTo>
                <a:cubicBezTo>
                  <a:pt x="350796" y="72111"/>
                  <a:pt x="184108" y="86398"/>
                  <a:pt x="157650" y="79519"/>
                </a:cubicBezTo>
                <a:cubicBezTo>
                  <a:pt x="131192" y="72640"/>
                  <a:pt x="53404" y="54648"/>
                  <a:pt x="167175" y="41419"/>
                </a:cubicBezTo>
                <a:cubicBezTo>
                  <a:pt x="280946" y="28190"/>
                  <a:pt x="841863" y="2261"/>
                  <a:pt x="840275" y="144"/>
                </a:cubicBezTo>
                <a:cubicBezTo>
                  <a:pt x="838687" y="-1973"/>
                  <a:pt x="277242" y="19723"/>
                  <a:pt x="157650" y="28719"/>
                </a:cubicBezTo>
                <a:cubicBezTo>
                  <a:pt x="38058" y="37715"/>
                  <a:pt x="118492" y="41948"/>
                  <a:pt x="122725" y="54119"/>
                </a:cubicBezTo>
                <a:cubicBezTo>
                  <a:pt x="126958" y="66290"/>
                  <a:pt x="186754" y="91161"/>
                  <a:pt x="183050" y="101744"/>
                </a:cubicBezTo>
                <a:cubicBezTo>
                  <a:pt x="179346" y="112327"/>
                  <a:pt x="131721" y="110211"/>
                  <a:pt x="100500" y="117619"/>
                </a:cubicBezTo>
                <a:cubicBezTo>
                  <a:pt x="69279" y="125027"/>
                  <a:pt x="-29146" y="148840"/>
                  <a:pt x="8425" y="14301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5" name="フリーフォーム 1964">
            <a:extLst>
              <a:ext uri="{FF2B5EF4-FFF2-40B4-BE49-F238E27FC236}">
                <a16:creationId xmlns:a16="http://schemas.microsoft.com/office/drawing/2014/main" id="{702BB484-A9EF-C0C6-EF8A-D9B7CD72FFD5}"/>
              </a:ext>
            </a:extLst>
          </p:cNvPr>
          <p:cNvSpPr/>
          <p:nvPr/>
        </p:nvSpPr>
        <p:spPr>
          <a:xfrm>
            <a:off x="1676400" y="2644265"/>
            <a:ext cx="1153369" cy="315345"/>
          </a:xfrm>
          <a:custGeom>
            <a:avLst/>
            <a:gdLst>
              <a:gd name="connsiteX0" fmla="*/ 0 w 1153369"/>
              <a:gd name="connsiteY0" fmla="*/ 187835 h 315345"/>
              <a:gd name="connsiteX1" fmla="*/ 546100 w 1153369"/>
              <a:gd name="connsiteY1" fmla="*/ 111635 h 315345"/>
              <a:gd name="connsiteX2" fmla="*/ 527050 w 1153369"/>
              <a:gd name="connsiteY2" fmla="*/ 133860 h 315345"/>
              <a:gd name="connsiteX3" fmla="*/ 733425 w 1153369"/>
              <a:gd name="connsiteY3" fmla="*/ 3685 h 315345"/>
              <a:gd name="connsiteX4" fmla="*/ 682625 w 1153369"/>
              <a:gd name="connsiteY4" fmla="*/ 35435 h 315345"/>
              <a:gd name="connsiteX5" fmla="*/ 758825 w 1153369"/>
              <a:gd name="connsiteY5" fmla="*/ 32260 h 315345"/>
              <a:gd name="connsiteX6" fmla="*/ 882650 w 1153369"/>
              <a:gd name="connsiteY6" fmla="*/ 146560 h 315345"/>
              <a:gd name="connsiteX7" fmla="*/ 898525 w 1153369"/>
              <a:gd name="connsiteY7" fmla="*/ 143385 h 315345"/>
              <a:gd name="connsiteX8" fmla="*/ 1152525 w 1153369"/>
              <a:gd name="connsiteY8" fmla="*/ 314835 h 315345"/>
              <a:gd name="connsiteX9" fmla="*/ 971550 w 1153369"/>
              <a:gd name="connsiteY9" fmla="*/ 197360 h 315345"/>
              <a:gd name="connsiteX10" fmla="*/ 727075 w 1153369"/>
              <a:gd name="connsiteY10" fmla="*/ 232285 h 315345"/>
              <a:gd name="connsiteX11" fmla="*/ 889000 w 1153369"/>
              <a:gd name="connsiteY11" fmla="*/ 206885 h 315345"/>
              <a:gd name="connsiteX12" fmla="*/ 803275 w 1153369"/>
              <a:gd name="connsiteY12" fmla="*/ 102110 h 315345"/>
              <a:gd name="connsiteX13" fmla="*/ 742950 w 1153369"/>
              <a:gd name="connsiteY13" fmla="*/ 25910 h 315345"/>
              <a:gd name="connsiteX14" fmla="*/ 558800 w 1153369"/>
              <a:gd name="connsiteY14" fmla="*/ 108460 h 315345"/>
              <a:gd name="connsiteX15" fmla="*/ 285750 w 1153369"/>
              <a:gd name="connsiteY15" fmla="*/ 229110 h 315345"/>
              <a:gd name="connsiteX16" fmla="*/ 381000 w 1153369"/>
              <a:gd name="connsiteY16" fmla="*/ 156085 h 315345"/>
              <a:gd name="connsiteX17" fmla="*/ 212725 w 1153369"/>
              <a:gd name="connsiteY17" fmla="*/ 168785 h 315345"/>
              <a:gd name="connsiteX18" fmla="*/ 0 w 1153369"/>
              <a:gd name="connsiteY18" fmla="*/ 187835 h 31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3369" h="315345">
                <a:moveTo>
                  <a:pt x="0" y="187835"/>
                </a:moveTo>
                <a:lnTo>
                  <a:pt x="546100" y="111635"/>
                </a:lnTo>
                <a:cubicBezTo>
                  <a:pt x="633942" y="102639"/>
                  <a:pt x="495829" y="151852"/>
                  <a:pt x="527050" y="133860"/>
                </a:cubicBezTo>
                <a:cubicBezTo>
                  <a:pt x="558271" y="115868"/>
                  <a:pt x="733425" y="3685"/>
                  <a:pt x="733425" y="3685"/>
                </a:cubicBezTo>
                <a:cubicBezTo>
                  <a:pt x="759354" y="-12719"/>
                  <a:pt x="678392" y="30673"/>
                  <a:pt x="682625" y="35435"/>
                </a:cubicBezTo>
                <a:cubicBezTo>
                  <a:pt x="686858" y="40197"/>
                  <a:pt x="725488" y="13739"/>
                  <a:pt x="758825" y="32260"/>
                </a:cubicBezTo>
                <a:cubicBezTo>
                  <a:pt x="792163" y="50781"/>
                  <a:pt x="859367" y="128039"/>
                  <a:pt x="882650" y="146560"/>
                </a:cubicBezTo>
                <a:cubicBezTo>
                  <a:pt x="905933" y="165081"/>
                  <a:pt x="853546" y="115339"/>
                  <a:pt x="898525" y="143385"/>
                </a:cubicBezTo>
                <a:cubicBezTo>
                  <a:pt x="943504" y="171431"/>
                  <a:pt x="1140354" y="305839"/>
                  <a:pt x="1152525" y="314835"/>
                </a:cubicBezTo>
                <a:cubicBezTo>
                  <a:pt x="1164696" y="323831"/>
                  <a:pt x="1042458" y="211118"/>
                  <a:pt x="971550" y="197360"/>
                </a:cubicBezTo>
                <a:cubicBezTo>
                  <a:pt x="900642" y="183602"/>
                  <a:pt x="740833" y="230698"/>
                  <a:pt x="727075" y="232285"/>
                </a:cubicBezTo>
                <a:cubicBezTo>
                  <a:pt x="713317" y="233872"/>
                  <a:pt x="876300" y="228581"/>
                  <a:pt x="889000" y="206885"/>
                </a:cubicBezTo>
                <a:cubicBezTo>
                  <a:pt x="901700" y="185189"/>
                  <a:pt x="827617" y="132272"/>
                  <a:pt x="803275" y="102110"/>
                </a:cubicBezTo>
                <a:cubicBezTo>
                  <a:pt x="778933" y="71947"/>
                  <a:pt x="783696" y="24852"/>
                  <a:pt x="742950" y="25910"/>
                </a:cubicBezTo>
                <a:cubicBezTo>
                  <a:pt x="702204" y="26968"/>
                  <a:pt x="558800" y="108460"/>
                  <a:pt x="558800" y="108460"/>
                </a:cubicBezTo>
                <a:cubicBezTo>
                  <a:pt x="482600" y="142327"/>
                  <a:pt x="315383" y="221173"/>
                  <a:pt x="285750" y="229110"/>
                </a:cubicBezTo>
                <a:cubicBezTo>
                  <a:pt x="256117" y="237047"/>
                  <a:pt x="393171" y="166139"/>
                  <a:pt x="381000" y="156085"/>
                </a:cubicBezTo>
                <a:cubicBezTo>
                  <a:pt x="368829" y="146031"/>
                  <a:pt x="212725" y="168785"/>
                  <a:pt x="212725" y="168785"/>
                </a:cubicBezTo>
                <a:lnTo>
                  <a:pt x="0" y="187835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6" name="フリーフォーム 1965">
            <a:extLst>
              <a:ext uri="{FF2B5EF4-FFF2-40B4-BE49-F238E27FC236}">
                <a16:creationId xmlns:a16="http://schemas.microsoft.com/office/drawing/2014/main" id="{9D18A83A-E69E-7D99-F007-18E08D98C665}"/>
              </a:ext>
            </a:extLst>
          </p:cNvPr>
          <p:cNvSpPr/>
          <p:nvPr/>
        </p:nvSpPr>
        <p:spPr>
          <a:xfrm>
            <a:off x="1545826" y="3613150"/>
            <a:ext cx="1114824" cy="382013"/>
          </a:xfrm>
          <a:custGeom>
            <a:avLst/>
            <a:gdLst>
              <a:gd name="connsiteX0" fmla="*/ 1114824 w 1114824"/>
              <a:gd name="connsiteY0" fmla="*/ 0 h 382013"/>
              <a:gd name="connsiteX1" fmla="*/ 498874 w 1114824"/>
              <a:gd name="connsiteY1" fmla="*/ 276225 h 382013"/>
              <a:gd name="connsiteX2" fmla="*/ 533799 w 1114824"/>
              <a:gd name="connsiteY2" fmla="*/ 263525 h 382013"/>
              <a:gd name="connsiteX3" fmla="*/ 101999 w 1114824"/>
              <a:gd name="connsiteY3" fmla="*/ 250825 h 382013"/>
              <a:gd name="connsiteX4" fmla="*/ 209949 w 1114824"/>
              <a:gd name="connsiteY4" fmla="*/ 250825 h 382013"/>
              <a:gd name="connsiteX5" fmla="*/ 3574 w 1114824"/>
              <a:gd name="connsiteY5" fmla="*/ 381000 h 382013"/>
              <a:gd name="connsiteX6" fmla="*/ 111524 w 1114824"/>
              <a:gd name="connsiteY6" fmla="*/ 311150 h 382013"/>
              <a:gd name="connsiteX7" fmla="*/ 505224 w 1114824"/>
              <a:gd name="connsiteY7" fmla="*/ 307975 h 382013"/>
              <a:gd name="connsiteX8" fmla="*/ 149624 w 1114824"/>
              <a:gd name="connsiteY8" fmla="*/ 288925 h 382013"/>
              <a:gd name="connsiteX9" fmla="*/ 330599 w 1114824"/>
              <a:gd name="connsiteY9" fmla="*/ 250825 h 382013"/>
              <a:gd name="connsiteX10" fmla="*/ 556024 w 1114824"/>
              <a:gd name="connsiteY10" fmla="*/ 215900 h 382013"/>
              <a:gd name="connsiteX11" fmla="*/ 394099 w 1114824"/>
              <a:gd name="connsiteY11" fmla="*/ 260350 h 382013"/>
              <a:gd name="connsiteX12" fmla="*/ 657624 w 1114824"/>
              <a:gd name="connsiteY12" fmla="*/ 215900 h 382013"/>
              <a:gd name="connsiteX13" fmla="*/ 641749 w 1114824"/>
              <a:gd name="connsiteY13" fmla="*/ 222250 h 382013"/>
              <a:gd name="connsiteX14" fmla="*/ 1114824 w 1114824"/>
              <a:gd name="connsiteY14" fmla="*/ 0 h 38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4824" h="382013">
                <a:moveTo>
                  <a:pt x="1114824" y="0"/>
                </a:moveTo>
                <a:lnTo>
                  <a:pt x="498874" y="276225"/>
                </a:lnTo>
                <a:cubicBezTo>
                  <a:pt x="402036" y="320146"/>
                  <a:pt x="599945" y="267758"/>
                  <a:pt x="533799" y="263525"/>
                </a:cubicBezTo>
                <a:cubicBezTo>
                  <a:pt x="467653" y="259292"/>
                  <a:pt x="155974" y="252942"/>
                  <a:pt x="101999" y="250825"/>
                </a:cubicBezTo>
                <a:cubicBezTo>
                  <a:pt x="48024" y="248708"/>
                  <a:pt x="226353" y="229129"/>
                  <a:pt x="209949" y="250825"/>
                </a:cubicBezTo>
                <a:cubicBezTo>
                  <a:pt x="193545" y="272521"/>
                  <a:pt x="19978" y="370946"/>
                  <a:pt x="3574" y="381000"/>
                </a:cubicBezTo>
                <a:cubicBezTo>
                  <a:pt x="-12830" y="391054"/>
                  <a:pt x="27916" y="323321"/>
                  <a:pt x="111524" y="311150"/>
                </a:cubicBezTo>
                <a:cubicBezTo>
                  <a:pt x="195132" y="298979"/>
                  <a:pt x="498874" y="311679"/>
                  <a:pt x="505224" y="307975"/>
                </a:cubicBezTo>
                <a:cubicBezTo>
                  <a:pt x="511574" y="304271"/>
                  <a:pt x="178728" y="298450"/>
                  <a:pt x="149624" y="288925"/>
                </a:cubicBezTo>
                <a:cubicBezTo>
                  <a:pt x="120520" y="279400"/>
                  <a:pt x="262866" y="262996"/>
                  <a:pt x="330599" y="250825"/>
                </a:cubicBezTo>
                <a:cubicBezTo>
                  <a:pt x="398332" y="238654"/>
                  <a:pt x="545441" y="214313"/>
                  <a:pt x="556024" y="215900"/>
                </a:cubicBezTo>
                <a:cubicBezTo>
                  <a:pt x="566607" y="217488"/>
                  <a:pt x="377166" y="260350"/>
                  <a:pt x="394099" y="260350"/>
                </a:cubicBezTo>
                <a:cubicBezTo>
                  <a:pt x="411032" y="260350"/>
                  <a:pt x="616349" y="222250"/>
                  <a:pt x="657624" y="215900"/>
                </a:cubicBezTo>
                <a:cubicBezTo>
                  <a:pt x="698899" y="209550"/>
                  <a:pt x="641749" y="222250"/>
                  <a:pt x="641749" y="222250"/>
                </a:cubicBezTo>
                <a:lnTo>
                  <a:pt x="1114824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7" name="フリーフォーム 1966">
            <a:extLst>
              <a:ext uri="{FF2B5EF4-FFF2-40B4-BE49-F238E27FC236}">
                <a16:creationId xmlns:a16="http://schemas.microsoft.com/office/drawing/2014/main" id="{2C5CDB67-4652-2426-C930-97DAFF4B0608}"/>
              </a:ext>
            </a:extLst>
          </p:cNvPr>
          <p:cNvSpPr/>
          <p:nvPr/>
        </p:nvSpPr>
        <p:spPr>
          <a:xfrm>
            <a:off x="3317796" y="2638425"/>
            <a:ext cx="136604" cy="349445"/>
          </a:xfrm>
          <a:custGeom>
            <a:avLst/>
            <a:gdLst>
              <a:gd name="connsiteX0" fmla="*/ 79 w 136604"/>
              <a:gd name="connsiteY0" fmla="*/ 0 h 349445"/>
              <a:gd name="connsiteX1" fmla="*/ 108029 w 136604"/>
              <a:gd name="connsiteY1" fmla="*/ 120650 h 349445"/>
              <a:gd name="connsiteX2" fmla="*/ 108029 w 136604"/>
              <a:gd name="connsiteY2" fmla="*/ 231775 h 349445"/>
              <a:gd name="connsiteX3" fmla="*/ 120729 w 136604"/>
              <a:gd name="connsiteY3" fmla="*/ 196850 h 349445"/>
              <a:gd name="connsiteX4" fmla="*/ 136604 w 136604"/>
              <a:gd name="connsiteY4" fmla="*/ 349250 h 349445"/>
              <a:gd name="connsiteX5" fmla="*/ 120729 w 136604"/>
              <a:gd name="connsiteY5" fmla="*/ 225425 h 349445"/>
              <a:gd name="connsiteX6" fmla="*/ 123904 w 136604"/>
              <a:gd name="connsiteY6" fmla="*/ 79375 h 349445"/>
              <a:gd name="connsiteX7" fmla="*/ 127079 w 136604"/>
              <a:gd name="connsiteY7" fmla="*/ 120650 h 349445"/>
              <a:gd name="connsiteX8" fmla="*/ 79 w 136604"/>
              <a:gd name="connsiteY8" fmla="*/ 0 h 34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604" h="349445">
                <a:moveTo>
                  <a:pt x="79" y="0"/>
                </a:moveTo>
                <a:cubicBezTo>
                  <a:pt x="-3096" y="0"/>
                  <a:pt x="90037" y="82021"/>
                  <a:pt x="108029" y="120650"/>
                </a:cubicBezTo>
                <a:cubicBezTo>
                  <a:pt x="126021" y="159279"/>
                  <a:pt x="105912" y="219075"/>
                  <a:pt x="108029" y="231775"/>
                </a:cubicBezTo>
                <a:cubicBezTo>
                  <a:pt x="110146" y="244475"/>
                  <a:pt x="115967" y="177271"/>
                  <a:pt x="120729" y="196850"/>
                </a:cubicBezTo>
                <a:cubicBezTo>
                  <a:pt x="125491" y="216429"/>
                  <a:pt x="136604" y="344488"/>
                  <a:pt x="136604" y="349250"/>
                </a:cubicBezTo>
                <a:cubicBezTo>
                  <a:pt x="136604" y="354012"/>
                  <a:pt x="122846" y="270404"/>
                  <a:pt x="120729" y="225425"/>
                </a:cubicBezTo>
                <a:cubicBezTo>
                  <a:pt x="118612" y="180446"/>
                  <a:pt x="122846" y="96837"/>
                  <a:pt x="123904" y="79375"/>
                </a:cubicBezTo>
                <a:cubicBezTo>
                  <a:pt x="124962" y="61913"/>
                  <a:pt x="141366" y="132821"/>
                  <a:pt x="127079" y="120650"/>
                </a:cubicBezTo>
                <a:cubicBezTo>
                  <a:pt x="112792" y="108479"/>
                  <a:pt x="3254" y="0"/>
                  <a:pt x="7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8" name="フリーフォーム 1967">
            <a:extLst>
              <a:ext uri="{FF2B5EF4-FFF2-40B4-BE49-F238E27FC236}">
                <a16:creationId xmlns:a16="http://schemas.microsoft.com/office/drawing/2014/main" id="{B90BD5D4-5DB8-A306-4873-F18D8AA49233}"/>
              </a:ext>
            </a:extLst>
          </p:cNvPr>
          <p:cNvSpPr/>
          <p:nvPr/>
        </p:nvSpPr>
        <p:spPr>
          <a:xfrm>
            <a:off x="2134860" y="2917816"/>
            <a:ext cx="1399432" cy="224137"/>
          </a:xfrm>
          <a:custGeom>
            <a:avLst/>
            <a:gdLst>
              <a:gd name="connsiteX0" fmla="*/ 1915 w 1399432"/>
              <a:gd name="connsiteY0" fmla="*/ 130184 h 224137"/>
              <a:gd name="connsiteX1" fmla="*/ 855990 w 1399432"/>
              <a:gd name="connsiteY1" fmla="*/ 117484 h 224137"/>
              <a:gd name="connsiteX2" fmla="*/ 1227465 w 1399432"/>
              <a:gd name="connsiteY2" fmla="*/ 152409 h 224137"/>
              <a:gd name="connsiteX3" fmla="*/ 1154440 w 1399432"/>
              <a:gd name="connsiteY3" fmla="*/ 146059 h 224137"/>
              <a:gd name="connsiteX4" fmla="*/ 1392565 w 1399432"/>
              <a:gd name="connsiteY4" fmla="*/ 222259 h 224137"/>
              <a:gd name="connsiteX5" fmla="*/ 1284615 w 1399432"/>
              <a:gd name="connsiteY5" fmla="*/ 196859 h 224137"/>
              <a:gd name="connsiteX6" fmla="*/ 782965 w 1399432"/>
              <a:gd name="connsiteY6" fmla="*/ 152409 h 224137"/>
              <a:gd name="connsiteX7" fmla="*/ 1243340 w 1399432"/>
              <a:gd name="connsiteY7" fmla="*/ 196859 h 224137"/>
              <a:gd name="connsiteX8" fmla="*/ 1148090 w 1399432"/>
              <a:gd name="connsiteY8" fmla="*/ 161934 h 224137"/>
              <a:gd name="connsiteX9" fmla="*/ 1033790 w 1399432"/>
              <a:gd name="connsiteY9" fmla="*/ 114309 h 224137"/>
              <a:gd name="connsiteX10" fmla="*/ 1125865 w 1399432"/>
              <a:gd name="connsiteY10" fmla="*/ 9 h 224137"/>
              <a:gd name="connsiteX11" fmla="*/ 1014740 w 1399432"/>
              <a:gd name="connsiteY11" fmla="*/ 120659 h 224137"/>
              <a:gd name="connsiteX12" fmla="*/ 621040 w 1399432"/>
              <a:gd name="connsiteY12" fmla="*/ 120659 h 224137"/>
              <a:gd name="connsiteX13" fmla="*/ 624215 w 1399432"/>
              <a:gd name="connsiteY13" fmla="*/ 127009 h 224137"/>
              <a:gd name="connsiteX14" fmla="*/ 1915 w 1399432"/>
              <a:gd name="connsiteY14" fmla="*/ 130184 h 22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9432" h="224137">
                <a:moveTo>
                  <a:pt x="1915" y="130184"/>
                </a:moveTo>
                <a:cubicBezTo>
                  <a:pt x="40544" y="128597"/>
                  <a:pt x="651732" y="113780"/>
                  <a:pt x="855990" y="117484"/>
                </a:cubicBezTo>
                <a:cubicBezTo>
                  <a:pt x="1060248" y="121188"/>
                  <a:pt x="1177723" y="147647"/>
                  <a:pt x="1227465" y="152409"/>
                </a:cubicBezTo>
                <a:cubicBezTo>
                  <a:pt x="1277207" y="157171"/>
                  <a:pt x="1126923" y="134417"/>
                  <a:pt x="1154440" y="146059"/>
                </a:cubicBezTo>
                <a:cubicBezTo>
                  <a:pt x="1181957" y="157701"/>
                  <a:pt x="1370869" y="213792"/>
                  <a:pt x="1392565" y="222259"/>
                </a:cubicBezTo>
                <a:cubicBezTo>
                  <a:pt x="1414261" y="230726"/>
                  <a:pt x="1386215" y="208501"/>
                  <a:pt x="1284615" y="196859"/>
                </a:cubicBezTo>
                <a:cubicBezTo>
                  <a:pt x="1183015" y="185217"/>
                  <a:pt x="789844" y="152409"/>
                  <a:pt x="782965" y="152409"/>
                </a:cubicBezTo>
                <a:cubicBezTo>
                  <a:pt x="776086" y="152409"/>
                  <a:pt x="1182486" y="195272"/>
                  <a:pt x="1243340" y="196859"/>
                </a:cubicBezTo>
                <a:cubicBezTo>
                  <a:pt x="1304194" y="198446"/>
                  <a:pt x="1183015" y="175692"/>
                  <a:pt x="1148090" y="161934"/>
                </a:cubicBezTo>
                <a:cubicBezTo>
                  <a:pt x="1113165" y="148176"/>
                  <a:pt x="1037494" y="141296"/>
                  <a:pt x="1033790" y="114309"/>
                </a:cubicBezTo>
                <a:cubicBezTo>
                  <a:pt x="1030086" y="87322"/>
                  <a:pt x="1129040" y="-1049"/>
                  <a:pt x="1125865" y="9"/>
                </a:cubicBezTo>
                <a:cubicBezTo>
                  <a:pt x="1122690" y="1067"/>
                  <a:pt x="1098877" y="100551"/>
                  <a:pt x="1014740" y="120659"/>
                </a:cubicBezTo>
                <a:cubicBezTo>
                  <a:pt x="930603" y="140767"/>
                  <a:pt x="686127" y="119601"/>
                  <a:pt x="621040" y="120659"/>
                </a:cubicBezTo>
                <a:cubicBezTo>
                  <a:pt x="555953" y="121717"/>
                  <a:pt x="727932" y="125422"/>
                  <a:pt x="624215" y="127009"/>
                </a:cubicBezTo>
                <a:cubicBezTo>
                  <a:pt x="520498" y="128596"/>
                  <a:pt x="-36714" y="131771"/>
                  <a:pt x="1915" y="1301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9" name="フリーフォーム 1968">
            <a:extLst>
              <a:ext uri="{FF2B5EF4-FFF2-40B4-BE49-F238E27FC236}">
                <a16:creationId xmlns:a16="http://schemas.microsoft.com/office/drawing/2014/main" id="{484E48B4-17E2-0DBD-1866-D07FA1D934C2}"/>
              </a:ext>
            </a:extLst>
          </p:cNvPr>
          <p:cNvSpPr/>
          <p:nvPr/>
        </p:nvSpPr>
        <p:spPr>
          <a:xfrm>
            <a:off x="3145897" y="2911439"/>
            <a:ext cx="397578" cy="231811"/>
          </a:xfrm>
          <a:custGeom>
            <a:avLst/>
            <a:gdLst>
              <a:gd name="connsiteX0" fmla="*/ 528 w 397578"/>
              <a:gd name="connsiteY0" fmla="*/ 127036 h 231811"/>
              <a:gd name="connsiteX1" fmla="*/ 203728 w 397578"/>
              <a:gd name="connsiteY1" fmla="*/ 19086 h 231811"/>
              <a:gd name="connsiteX2" fmla="*/ 159278 w 397578"/>
              <a:gd name="connsiteY2" fmla="*/ 57186 h 231811"/>
              <a:gd name="connsiteX3" fmla="*/ 321203 w 397578"/>
              <a:gd name="connsiteY3" fmla="*/ 66711 h 231811"/>
              <a:gd name="connsiteX4" fmla="*/ 232303 w 397578"/>
              <a:gd name="connsiteY4" fmla="*/ 76236 h 231811"/>
              <a:gd name="connsiteX5" fmla="*/ 178328 w 397578"/>
              <a:gd name="connsiteY5" fmla="*/ 98461 h 231811"/>
              <a:gd name="connsiteX6" fmla="*/ 225953 w 397578"/>
              <a:gd name="connsiteY6" fmla="*/ 142911 h 231811"/>
              <a:gd name="connsiteX7" fmla="*/ 397403 w 397578"/>
              <a:gd name="connsiteY7" fmla="*/ 231811 h 231811"/>
              <a:gd name="connsiteX8" fmla="*/ 191028 w 397578"/>
              <a:gd name="connsiteY8" fmla="*/ 142911 h 231811"/>
              <a:gd name="connsiteX9" fmla="*/ 187853 w 397578"/>
              <a:gd name="connsiteY9" fmla="*/ 85761 h 231811"/>
              <a:gd name="connsiteX10" fmla="*/ 276753 w 397578"/>
              <a:gd name="connsiteY10" fmla="*/ 120686 h 231811"/>
              <a:gd name="connsiteX11" fmla="*/ 162453 w 397578"/>
              <a:gd name="connsiteY11" fmla="*/ 44486 h 231811"/>
              <a:gd name="connsiteX12" fmla="*/ 130703 w 397578"/>
              <a:gd name="connsiteY12" fmla="*/ 36 h 231811"/>
              <a:gd name="connsiteX13" fmla="*/ 143403 w 397578"/>
              <a:gd name="connsiteY13" fmla="*/ 38136 h 231811"/>
              <a:gd name="connsiteX14" fmla="*/ 528 w 397578"/>
              <a:gd name="connsiteY14" fmla="*/ 127036 h 23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7578" h="231811">
                <a:moveTo>
                  <a:pt x="528" y="127036"/>
                </a:moveTo>
                <a:cubicBezTo>
                  <a:pt x="10582" y="123861"/>
                  <a:pt x="177270" y="30728"/>
                  <a:pt x="203728" y="19086"/>
                </a:cubicBezTo>
                <a:cubicBezTo>
                  <a:pt x="230186" y="7444"/>
                  <a:pt x="139699" y="49248"/>
                  <a:pt x="159278" y="57186"/>
                </a:cubicBezTo>
                <a:cubicBezTo>
                  <a:pt x="178857" y="65124"/>
                  <a:pt x="309032" y="63536"/>
                  <a:pt x="321203" y="66711"/>
                </a:cubicBezTo>
                <a:cubicBezTo>
                  <a:pt x="333374" y="69886"/>
                  <a:pt x="256116" y="70944"/>
                  <a:pt x="232303" y="76236"/>
                </a:cubicBezTo>
                <a:cubicBezTo>
                  <a:pt x="208490" y="81528"/>
                  <a:pt x="179386" y="87349"/>
                  <a:pt x="178328" y="98461"/>
                </a:cubicBezTo>
                <a:cubicBezTo>
                  <a:pt x="177270" y="109573"/>
                  <a:pt x="189441" y="120686"/>
                  <a:pt x="225953" y="142911"/>
                </a:cubicBezTo>
                <a:cubicBezTo>
                  <a:pt x="262465" y="165136"/>
                  <a:pt x="403224" y="231811"/>
                  <a:pt x="397403" y="231811"/>
                </a:cubicBezTo>
                <a:cubicBezTo>
                  <a:pt x="391582" y="231811"/>
                  <a:pt x="225953" y="167253"/>
                  <a:pt x="191028" y="142911"/>
                </a:cubicBezTo>
                <a:cubicBezTo>
                  <a:pt x="156103" y="118569"/>
                  <a:pt x="173566" y="89465"/>
                  <a:pt x="187853" y="85761"/>
                </a:cubicBezTo>
                <a:cubicBezTo>
                  <a:pt x="202140" y="82057"/>
                  <a:pt x="280986" y="127565"/>
                  <a:pt x="276753" y="120686"/>
                </a:cubicBezTo>
                <a:cubicBezTo>
                  <a:pt x="272520" y="113807"/>
                  <a:pt x="186795" y="64594"/>
                  <a:pt x="162453" y="44486"/>
                </a:cubicBezTo>
                <a:cubicBezTo>
                  <a:pt x="138111" y="24378"/>
                  <a:pt x="133878" y="1094"/>
                  <a:pt x="130703" y="36"/>
                </a:cubicBezTo>
                <a:cubicBezTo>
                  <a:pt x="127528" y="-1022"/>
                  <a:pt x="159807" y="21203"/>
                  <a:pt x="143403" y="38136"/>
                </a:cubicBezTo>
                <a:cubicBezTo>
                  <a:pt x="126999" y="55069"/>
                  <a:pt x="-9526" y="130211"/>
                  <a:pt x="528" y="1270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0" name="フリーフォーム 1969">
            <a:extLst>
              <a:ext uri="{FF2B5EF4-FFF2-40B4-BE49-F238E27FC236}">
                <a16:creationId xmlns:a16="http://schemas.microsoft.com/office/drawing/2014/main" id="{28E42807-6C72-6BC9-6073-68AB5C8EEDB5}"/>
              </a:ext>
            </a:extLst>
          </p:cNvPr>
          <p:cNvSpPr/>
          <p:nvPr/>
        </p:nvSpPr>
        <p:spPr>
          <a:xfrm>
            <a:off x="2072631" y="3031952"/>
            <a:ext cx="1480358" cy="225690"/>
          </a:xfrm>
          <a:custGeom>
            <a:avLst/>
            <a:gdLst>
              <a:gd name="connsiteX0" fmla="*/ 10169 w 1480358"/>
              <a:gd name="connsiteY0" fmla="*/ 173 h 225690"/>
              <a:gd name="connsiteX1" fmla="*/ 99069 w 1480358"/>
              <a:gd name="connsiteY1" fmla="*/ 16048 h 225690"/>
              <a:gd name="connsiteX2" fmla="*/ 1118244 w 1480358"/>
              <a:gd name="connsiteY2" fmla="*/ 120823 h 225690"/>
              <a:gd name="connsiteX3" fmla="*/ 1092844 w 1480358"/>
              <a:gd name="connsiteY3" fmla="*/ 120823 h 225690"/>
              <a:gd name="connsiteX4" fmla="*/ 1480194 w 1480358"/>
              <a:gd name="connsiteY4" fmla="*/ 114473 h 225690"/>
              <a:gd name="connsiteX5" fmla="*/ 1140469 w 1480358"/>
              <a:gd name="connsiteY5" fmla="*/ 120823 h 225690"/>
              <a:gd name="connsiteX6" fmla="*/ 1080144 w 1480358"/>
              <a:gd name="connsiteY6" fmla="*/ 136698 h 225690"/>
              <a:gd name="connsiteX7" fmla="*/ 1302394 w 1480358"/>
              <a:gd name="connsiteY7" fmla="*/ 225598 h 225690"/>
              <a:gd name="connsiteX8" fmla="*/ 1096019 w 1480358"/>
              <a:gd name="connsiteY8" fmla="*/ 152573 h 225690"/>
              <a:gd name="connsiteX9" fmla="*/ 969019 w 1480358"/>
              <a:gd name="connsiteY9" fmla="*/ 101773 h 225690"/>
              <a:gd name="connsiteX10" fmla="*/ 413394 w 1480358"/>
              <a:gd name="connsiteY10" fmla="*/ 47798 h 225690"/>
              <a:gd name="connsiteX11" fmla="*/ 10169 w 1480358"/>
              <a:gd name="connsiteY11" fmla="*/ 173 h 22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0358" h="225690">
                <a:moveTo>
                  <a:pt x="10169" y="173"/>
                </a:moveTo>
                <a:cubicBezTo>
                  <a:pt x="-37721" y="-1944"/>
                  <a:pt x="99069" y="16048"/>
                  <a:pt x="99069" y="16048"/>
                </a:cubicBezTo>
                <a:lnTo>
                  <a:pt x="1118244" y="120823"/>
                </a:lnTo>
                <a:cubicBezTo>
                  <a:pt x="1283873" y="138286"/>
                  <a:pt x="1092844" y="120823"/>
                  <a:pt x="1092844" y="120823"/>
                </a:cubicBezTo>
                <a:lnTo>
                  <a:pt x="1480194" y="114473"/>
                </a:lnTo>
                <a:cubicBezTo>
                  <a:pt x="1488131" y="114473"/>
                  <a:pt x="1207144" y="117119"/>
                  <a:pt x="1140469" y="120823"/>
                </a:cubicBezTo>
                <a:cubicBezTo>
                  <a:pt x="1073794" y="124527"/>
                  <a:pt x="1053156" y="119235"/>
                  <a:pt x="1080144" y="136698"/>
                </a:cubicBezTo>
                <a:cubicBezTo>
                  <a:pt x="1107132" y="154161"/>
                  <a:pt x="1299748" y="222952"/>
                  <a:pt x="1302394" y="225598"/>
                </a:cubicBezTo>
                <a:cubicBezTo>
                  <a:pt x="1305040" y="228244"/>
                  <a:pt x="1151582" y="173211"/>
                  <a:pt x="1096019" y="152573"/>
                </a:cubicBezTo>
                <a:cubicBezTo>
                  <a:pt x="1040457" y="131936"/>
                  <a:pt x="1082790" y="119235"/>
                  <a:pt x="969019" y="101773"/>
                </a:cubicBezTo>
                <a:cubicBezTo>
                  <a:pt x="855248" y="84311"/>
                  <a:pt x="573202" y="62086"/>
                  <a:pt x="413394" y="47798"/>
                </a:cubicBezTo>
                <a:cubicBezTo>
                  <a:pt x="253586" y="33511"/>
                  <a:pt x="131877" y="24779"/>
                  <a:pt x="10169" y="17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1" name="フリーフォーム 1970">
            <a:extLst>
              <a:ext uri="{FF2B5EF4-FFF2-40B4-BE49-F238E27FC236}">
                <a16:creationId xmlns:a16="http://schemas.microsoft.com/office/drawing/2014/main" id="{0959531F-9925-89CB-4F20-BA83B4833A67}"/>
              </a:ext>
            </a:extLst>
          </p:cNvPr>
          <p:cNvSpPr/>
          <p:nvPr/>
        </p:nvSpPr>
        <p:spPr>
          <a:xfrm>
            <a:off x="855901" y="3939134"/>
            <a:ext cx="1519298" cy="257283"/>
          </a:xfrm>
          <a:custGeom>
            <a:avLst/>
            <a:gdLst>
              <a:gd name="connsiteX0" fmla="*/ 1515824 w 1519298"/>
              <a:gd name="connsiteY0" fmla="*/ 1041 h 257283"/>
              <a:gd name="connsiteX1" fmla="*/ 756999 w 1519298"/>
              <a:gd name="connsiteY1" fmla="*/ 251866 h 257283"/>
              <a:gd name="connsiteX2" fmla="*/ 1007824 w 1519298"/>
              <a:gd name="connsiteY2" fmla="*/ 169316 h 257283"/>
              <a:gd name="connsiteX3" fmla="*/ 1214199 w 1519298"/>
              <a:gd name="connsiteY3" fmla="*/ 121691 h 257283"/>
              <a:gd name="connsiteX4" fmla="*/ 1172924 w 1519298"/>
              <a:gd name="connsiteY4" fmla="*/ 191541 h 257283"/>
              <a:gd name="connsiteX5" fmla="*/ 903049 w 1519298"/>
              <a:gd name="connsiteY5" fmla="*/ 229641 h 257283"/>
              <a:gd name="connsiteX6" fmla="*/ 588724 w 1519298"/>
              <a:gd name="connsiteY6" fmla="*/ 207416 h 257283"/>
              <a:gd name="connsiteX7" fmla="*/ 1349 w 1519298"/>
              <a:gd name="connsiteY7" fmla="*/ 32791 h 257283"/>
              <a:gd name="connsiteX8" fmla="*/ 766524 w 1519298"/>
              <a:gd name="connsiteY8" fmla="*/ 242341 h 257283"/>
              <a:gd name="connsiteX9" fmla="*/ 1103074 w 1519298"/>
              <a:gd name="connsiteY9" fmla="*/ 172491 h 257283"/>
              <a:gd name="connsiteX10" fmla="*/ 1042749 w 1519298"/>
              <a:gd name="connsiteY10" fmla="*/ 162966 h 257283"/>
              <a:gd name="connsiteX11" fmla="*/ 1515824 w 1519298"/>
              <a:gd name="connsiteY11" fmla="*/ 1041 h 25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9298" h="257283">
                <a:moveTo>
                  <a:pt x="1515824" y="1041"/>
                </a:moveTo>
                <a:cubicBezTo>
                  <a:pt x="1468199" y="15858"/>
                  <a:pt x="756999" y="251866"/>
                  <a:pt x="756999" y="251866"/>
                </a:cubicBezTo>
                <a:cubicBezTo>
                  <a:pt x="672332" y="279912"/>
                  <a:pt x="931624" y="191012"/>
                  <a:pt x="1007824" y="169316"/>
                </a:cubicBezTo>
                <a:cubicBezTo>
                  <a:pt x="1084024" y="147620"/>
                  <a:pt x="1186682" y="117987"/>
                  <a:pt x="1214199" y="121691"/>
                </a:cubicBezTo>
                <a:cubicBezTo>
                  <a:pt x="1241716" y="125395"/>
                  <a:pt x="1224782" y="173549"/>
                  <a:pt x="1172924" y="191541"/>
                </a:cubicBezTo>
                <a:cubicBezTo>
                  <a:pt x="1121066" y="209533"/>
                  <a:pt x="1000416" y="226995"/>
                  <a:pt x="903049" y="229641"/>
                </a:cubicBezTo>
                <a:cubicBezTo>
                  <a:pt x="805682" y="232287"/>
                  <a:pt x="739007" y="240224"/>
                  <a:pt x="588724" y="207416"/>
                </a:cubicBezTo>
                <a:cubicBezTo>
                  <a:pt x="438441" y="174608"/>
                  <a:pt x="-28284" y="26970"/>
                  <a:pt x="1349" y="32791"/>
                </a:cubicBezTo>
                <a:cubicBezTo>
                  <a:pt x="30982" y="38612"/>
                  <a:pt x="582903" y="219058"/>
                  <a:pt x="766524" y="242341"/>
                </a:cubicBezTo>
                <a:cubicBezTo>
                  <a:pt x="950145" y="265624"/>
                  <a:pt x="1057036" y="185720"/>
                  <a:pt x="1103074" y="172491"/>
                </a:cubicBezTo>
                <a:cubicBezTo>
                  <a:pt x="1149112" y="159262"/>
                  <a:pt x="978720" y="192070"/>
                  <a:pt x="1042749" y="162966"/>
                </a:cubicBezTo>
                <a:cubicBezTo>
                  <a:pt x="1106778" y="133862"/>
                  <a:pt x="1563449" y="-13776"/>
                  <a:pt x="1515824" y="10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2" name="フリーフォーム 1971">
            <a:extLst>
              <a:ext uri="{FF2B5EF4-FFF2-40B4-BE49-F238E27FC236}">
                <a16:creationId xmlns:a16="http://schemas.microsoft.com/office/drawing/2014/main" id="{FA71B755-7EDE-FDD8-D015-A2CA0C0275B1}"/>
              </a:ext>
            </a:extLst>
          </p:cNvPr>
          <p:cNvSpPr/>
          <p:nvPr/>
        </p:nvSpPr>
        <p:spPr>
          <a:xfrm>
            <a:off x="892175" y="4083050"/>
            <a:ext cx="1158470" cy="181030"/>
          </a:xfrm>
          <a:custGeom>
            <a:avLst/>
            <a:gdLst>
              <a:gd name="connsiteX0" fmla="*/ 0 w 1158470"/>
              <a:gd name="connsiteY0" fmla="*/ 0 h 181030"/>
              <a:gd name="connsiteX1" fmla="*/ 1108075 w 1158470"/>
              <a:gd name="connsiteY1" fmla="*/ 133350 h 181030"/>
              <a:gd name="connsiteX2" fmla="*/ 936625 w 1158470"/>
              <a:gd name="connsiteY2" fmla="*/ 98425 h 181030"/>
              <a:gd name="connsiteX3" fmla="*/ 638175 w 1158470"/>
              <a:gd name="connsiteY3" fmla="*/ 180975 h 181030"/>
              <a:gd name="connsiteX4" fmla="*/ 844550 w 1158470"/>
              <a:gd name="connsiteY4" fmla="*/ 111125 h 181030"/>
              <a:gd name="connsiteX5" fmla="*/ 774700 w 1158470"/>
              <a:gd name="connsiteY5" fmla="*/ 104775 h 181030"/>
              <a:gd name="connsiteX6" fmla="*/ 0 w 1158470"/>
              <a:gd name="connsiteY6" fmla="*/ 0 h 18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470" h="181030">
                <a:moveTo>
                  <a:pt x="0" y="0"/>
                </a:moveTo>
                <a:lnTo>
                  <a:pt x="1108075" y="133350"/>
                </a:lnTo>
                <a:cubicBezTo>
                  <a:pt x="1264179" y="149754"/>
                  <a:pt x="1014942" y="90488"/>
                  <a:pt x="936625" y="98425"/>
                </a:cubicBezTo>
                <a:cubicBezTo>
                  <a:pt x="858308" y="106362"/>
                  <a:pt x="653521" y="178858"/>
                  <a:pt x="638175" y="180975"/>
                </a:cubicBezTo>
                <a:cubicBezTo>
                  <a:pt x="622829" y="183092"/>
                  <a:pt x="821796" y="123825"/>
                  <a:pt x="844550" y="111125"/>
                </a:cubicBezTo>
                <a:cubicBezTo>
                  <a:pt x="867304" y="98425"/>
                  <a:pt x="774700" y="104775"/>
                  <a:pt x="774700" y="10477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3" name="フリーフォーム 1972">
            <a:extLst>
              <a:ext uri="{FF2B5EF4-FFF2-40B4-BE49-F238E27FC236}">
                <a16:creationId xmlns:a16="http://schemas.microsoft.com/office/drawing/2014/main" id="{985F1573-A626-AE64-CB4E-7F4F3F4F670D}"/>
              </a:ext>
            </a:extLst>
          </p:cNvPr>
          <p:cNvSpPr/>
          <p:nvPr/>
        </p:nvSpPr>
        <p:spPr>
          <a:xfrm>
            <a:off x="933003" y="4140021"/>
            <a:ext cx="1013921" cy="115935"/>
          </a:xfrm>
          <a:custGeom>
            <a:avLst/>
            <a:gdLst>
              <a:gd name="connsiteX0" fmla="*/ 3622 w 1013921"/>
              <a:gd name="connsiteY0" fmla="*/ 179 h 115935"/>
              <a:gd name="connsiteX1" fmla="*/ 987872 w 1013921"/>
              <a:gd name="connsiteY1" fmla="*/ 111304 h 115935"/>
              <a:gd name="connsiteX2" fmla="*/ 667197 w 1013921"/>
              <a:gd name="connsiteY2" fmla="*/ 85904 h 115935"/>
              <a:gd name="connsiteX3" fmla="*/ 3622 w 1013921"/>
              <a:gd name="connsiteY3" fmla="*/ 179 h 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921" h="115935">
                <a:moveTo>
                  <a:pt x="3622" y="179"/>
                </a:moveTo>
                <a:cubicBezTo>
                  <a:pt x="57068" y="4412"/>
                  <a:pt x="877276" y="97017"/>
                  <a:pt x="987872" y="111304"/>
                </a:cubicBezTo>
                <a:cubicBezTo>
                  <a:pt x="1098468" y="125591"/>
                  <a:pt x="831239" y="103896"/>
                  <a:pt x="667197" y="85904"/>
                </a:cubicBezTo>
                <a:cubicBezTo>
                  <a:pt x="503155" y="67912"/>
                  <a:pt x="-49824" y="-4054"/>
                  <a:pt x="3622" y="1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4" name="フリーフォーム 1973">
            <a:extLst>
              <a:ext uri="{FF2B5EF4-FFF2-40B4-BE49-F238E27FC236}">
                <a16:creationId xmlns:a16="http://schemas.microsoft.com/office/drawing/2014/main" id="{F874EED9-5403-E005-1CE8-3D9283102CDE}"/>
              </a:ext>
            </a:extLst>
          </p:cNvPr>
          <p:cNvSpPr/>
          <p:nvPr/>
        </p:nvSpPr>
        <p:spPr>
          <a:xfrm>
            <a:off x="908050" y="4184650"/>
            <a:ext cx="1017930" cy="101718"/>
          </a:xfrm>
          <a:custGeom>
            <a:avLst/>
            <a:gdLst>
              <a:gd name="connsiteX0" fmla="*/ 0 w 1017930"/>
              <a:gd name="connsiteY0" fmla="*/ 0 h 101718"/>
              <a:gd name="connsiteX1" fmla="*/ 974725 w 1017930"/>
              <a:gd name="connsiteY1" fmla="*/ 95250 h 101718"/>
              <a:gd name="connsiteX2" fmla="*/ 762000 w 1017930"/>
              <a:gd name="connsiteY2" fmla="*/ 82550 h 101718"/>
              <a:gd name="connsiteX3" fmla="*/ 0 w 1017930"/>
              <a:gd name="connsiteY3" fmla="*/ 0 h 10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930" h="101718">
                <a:moveTo>
                  <a:pt x="0" y="0"/>
                </a:moveTo>
                <a:cubicBezTo>
                  <a:pt x="35454" y="2117"/>
                  <a:pt x="847725" y="81492"/>
                  <a:pt x="974725" y="95250"/>
                </a:cubicBezTo>
                <a:cubicBezTo>
                  <a:pt x="1101725" y="109008"/>
                  <a:pt x="923925" y="98954"/>
                  <a:pt x="762000" y="825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5" name="フリーフォーム 1974">
            <a:extLst>
              <a:ext uri="{FF2B5EF4-FFF2-40B4-BE49-F238E27FC236}">
                <a16:creationId xmlns:a16="http://schemas.microsoft.com/office/drawing/2014/main" id="{CA5AAA39-6B8A-7D2C-D973-CD3FDD534D7A}"/>
              </a:ext>
            </a:extLst>
          </p:cNvPr>
          <p:cNvSpPr/>
          <p:nvPr/>
        </p:nvSpPr>
        <p:spPr>
          <a:xfrm>
            <a:off x="819533" y="4154601"/>
            <a:ext cx="832341" cy="150886"/>
          </a:xfrm>
          <a:custGeom>
            <a:avLst/>
            <a:gdLst>
              <a:gd name="connsiteX0" fmla="*/ 5967 w 832341"/>
              <a:gd name="connsiteY0" fmla="*/ 1474 h 150886"/>
              <a:gd name="connsiteX1" fmla="*/ 301242 w 832341"/>
              <a:gd name="connsiteY1" fmla="*/ 122124 h 150886"/>
              <a:gd name="connsiteX2" fmla="*/ 196467 w 832341"/>
              <a:gd name="connsiteY2" fmla="*/ 80849 h 150886"/>
              <a:gd name="connsiteX3" fmla="*/ 218692 w 832341"/>
              <a:gd name="connsiteY3" fmla="*/ 128474 h 150886"/>
              <a:gd name="connsiteX4" fmla="*/ 225042 w 832341"/>
              <a:gd name="connsiteY4" fmla="*/ 96724 h 150886"/>
              <a:gd name="connsiteX5" fmla="*/ 828292 w 832341"/>
              <a:gd name="connsiteY5" fmla="*/ 150699 h 150886"/>
              <a:gd name="connsiteX6" fmla="*/ 504442 w 832341"/>
              <a:gd name="connsiteY6" fmla="*/ 115774 h 150886"/>
              <a:gd name="connsiteX7" fmla="*/ 218692 w 832341"/>
              <a:gd name="connsiteY7" fmla="*/ 87199 h 150886"/>
              <a:gd name="connsiteX8" fmla="*/ 110742 w 832341"/>
              <a:gd name="connsiteY8" fmla="*/ 55449 h 150886"/>
              <a:gd name="connsiteX9" fmla="*/ 5967 w 832341"/>
              <a:gd name="connsiteY9" fmla="*/ 1474 h 15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2341" h="150886">
                <a:moveTo>
                  <a:pt x="5967" y="1474"/>
                </a:moveTo>
                <a:cubicBezTo>
                  <a:pt x="37717" y="12586"/>
                  <a:pt x="269492" y="108895"/>
                  <a:pt x="301242" y="122124"/>
                </a:cubicBezTo>
                <a:cubicBezTo>
                  <a:pt x="332992" y="135353"/>
                  <a:pt x="210225" y="79791"/>
                  <a:pt x="196467" y="80849"/>
                </a:cubicBezTo>
                <a:cubicBezTo>
                  <a:pt x="182709" y="81907"/>
                  <a:pt x="213930" y="125828"/>
                  <a:pt x="218692" y="128474"/>
                </a:cubicBezTo>
                <a:cubicBezTo>
                  <a:pt x="223454" y="131120"/>
                  <a:pt x="123442" y="93020"/>
                  <a:pt x="225042" y="96724"/>
                </a:cubicBezTo>
                <a:cubicBezTo>
                  <a:pt x="326642" y="100428"/>
                  <a:pt x="781725" y="147524"/>
                  <a:pt x="828292" y="150699"/>
                </a:cubicBezTo>
                <a:cubicBezTo>
                  <a:pt x="874859" y="153874"/>
                  <a:pt x="504442" y="115774"/>
                  <a:pt x="504442" y="115774"/>
                </a:cubicBezTo>
                <a:cubicBezTo>
                  <a:pt x="402842" y="105191"/>
                  <a:pt x="284309" y="97253"/>
                  <a:pt x="218692" y="87199"/>
                </a:cubicBezTo>
                <a:cubicBezTo>
                  <a:pt x="153075" y="77145"/>
                  <a:pt x="143550" y="65503"/>
                  <a:pt x="110742" y="55449"/>
                </a:cubicBezTo>
                <a:cubicBezTo>
                  <a:pt x="77934" y="45395"/>
                  <a:pt x="-25783" y="-9638"/>
                  <a:pt x="5967" y="14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6" name="フリーフォーム 1975">
            <a:extLst>
              <a:ext uri="{FF2B5EF4-FFF2-40B4-BE49-F238E27FC236}">
                <a16:creationId xmlns:a16="http://schemas.microsoft.com/office/drawing/2014/main" id="{12B0FE0E-1A03-2B74-5B1B-E5382A50BABF}"/>
              </a:ext>
            </a:extLst>
          </p:cNvPr>
          <p:cNvSpPr/>
          <p:nvPr/>
        </p:nvSpPr>
        <p:spPr>
          <a:xfrm>
            <a:off x="557789" y="3978564"/>
            <a:ext cx="165582" cy="543648"/>
          </a:xfrm>
          <a:custGeom>
            <a:avLst/>
            <a:gdLst>
              <a:gd name="connsiteX0" fmla="*/ 1011 w 165582"/>
              <a:gd name="connsiteY0" fmla="*/ 2886 h 543648"/>
              <a:gd name="connsiteX1" fmla="*/ 162936 w 165582"/>
              <a:gd name="connsiteY1" fmla="*/ 533111 h 543648"/>
              <a:gd name="connsiteX2" fmla="*/ 96261 w 165582"/>
              <a:gd name="connsiteY2" fmla="*/ 329911 h 543648"/>
              <a:gd name="connsiteX3" fmla="*/ 1011 w 165582"/>
              <a:gd name="connsiteY3" fmla="*/ 2886 h 54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82" h="543648">
                <a:moveTo>
                  <a:pt x="1011" y="2886"/>
                </a:moveTo>
                <a:cubicBezTo>
                  <a:pt x="12124" y="36753"/>
                  <a:pt x="147061" y="478607"/>
                  <a:pt x="162936" y="533111"/>
                </a:cubicBezTo>
                <a:cubicBezTo>
                  <a:pt x="178811" y="587615"/>
                  <a:pt x="119015" y="417223"/>
                  <a:pt x="96261" y="329911"/>
                </a:cubicBezTo>
                <a:cubicBezTo>
                  <a:pt x="73507" y="242599"/>
                  <a:pt x="-10102" y="-30981"/>
                  <a:pt x="1011" y="28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7" name="フリーフォーム 1976">
            <a:extLst>
              <a:ext uri="{FF2B5EF4-FFF2-40B4-BE49-F238E27FC236}">
                <a16:creationId xmlns:a16="http://schemas.microsoft.com/office/drawing/2014/main" id="{2FAFC73E-57D2-38E3-2000-6BACAFB7F1F8}"/>
              </a:ext>
            </a:extLst>
          </p:cNvPr>
          <p:cNvSpPr/>
          <p:nvPr/>
        </p:nvSpPr>
        <p:spPr>
          <a:xfrm>
            <a:off x="944044" y="4390213"/>
            <a:ext cx="651930" cy="742207"/>
          </a:xfrm>
          <a:custGeom>
            <a:avLst/>
            <a:gdLst>
              <a:gd name="connsiteX0" fmla="*/ 5281 w 651930"/>
              <a:gd name="connsiteY0" fmla="*/ 391337 h 742207"/>
              <a:gd name="connsiteX1" fmla="*/ 364056 w 651930"/>
              <a:gd name="connsiteY1" fmla="*/ 492937 h 742207"/>
              <a:gd name="connsiteX2" fmla="*/ 608531 w 651930"/>
              <a:gd name="connsiteY2" fmla="*/ 565962 h 742207"/>
              <a:gd name="connsiteX3" fmla="*/ 576781 w 651930"/>
              <a:gd name="connsiteY3" fmla="*/ 812 h 742207"/>
              <a:gd name="connsiteX4" fmla="*/ 646631 w 651930"/>
              <a:gd name="connsiteY4" fmla="*/ 708837 h 742207"/>
              <a:gd name="connsiteX5" fmla="*/ 643456 w 651930"/>
              <a:gd name="connsiteY5" fmla="*/ 623112 h 742207"/>
              <a:gd name="connsiteX6" fmla="*/ 614881 w 651930"/>
              <a:gd name="connsiteY6" fmla="*/ 588187 h 742207"/>
              <a:gd name="connsiteX7" fmla="*/ 395806 w 651930"/>
              <a:gd name="connsiteY7" fmla="*/ 470712 h 742207"/>
              <a:gd name="connsiteX8" fmla="*/ 525981 w 651930"/>
              <a:gd name="connsiteY8" fmla="*/ 572312 h 742207"/>
              <a:gd name="connsiteX9" fmla="*/ 348181 w 651930"/>
              <a:gd name="connsiteY9" fmla="*/ 483412 h 742207"/>
              <a:gd name="connsiteX10" fmla="*/ 160856 w 651930"/>
              <a:gd name="connsiteY10" fmla="*/ 429437 h 742207"/>
              <a:gd name="connsiteX11" fmla="*/ 5281 w 651930"/>
              <a:gd name="connsiteY11" fmla="*/ 391337 h 74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1930" h="742207">
                <a:moveTo>
                  <a:pt x="5281" y="391337"/>
                </a:moveTo>
                <a:cubicBezTo>
                  <a:pt x="39148" y="401920"/>
                  <a:pt x="364056" y="492937"/>
                  <a:pt x="364056" y="492937"/>
                </a:cubicBezTo>
                <a:cubicBezTo>
                  <a:pt x="464598" y="522041"/>
                  <a:pt x="573077" y="647983"/>
                  <a:pt x="608531" y="565962"/>
                </a:cubicBezTo>
                <a:cubicBezTo>
                  <a:pt x="643985" y="483941"/>
                  <a:pt x="570431" y="-23000"/>
                  <a:pt x="576781" y="812"/>
                </a:cubicBezTo>
                <a:cubicBezTo>
                  <a:pt x="583131" y="24624"/>
                  <a:pt x="635519" y="605120"/>
                  <a:pt x="646631" y="708837"/>
                </a:cubicBezTo>
                <a:cubicBezTo>
                  <a:pt x="657743" y="812554"/>
                  <a:pt x="648748" y="643220"/>
                  <a:pt x="643456" y="623112"/>
                </a:cubicBezTo>
                <a:cubicBezTo>
                  <a:pt x="638164" y="603004"/>
                  <a:pt x="656156" y="613587"/>
                  <a:pt x="614881" y="588187"/>
                </a:cubicBezTo>
                <a:cubicBezTo>
                  <a:pt x="573606" y="562787"/>
                  <a:pt x="410623" y="473358"/>
                  <a:pt x="395806" y="470712"/>
                </a:cubicBezTo>
                <a:cubicBezTo>
                  <a:pt x="380989" y="468066"/>
                  <a:pt x="533918" y="570195"/>
                  <a:pt x="525981" y="572312"/>
                </a:cubicBezTo>
                <a:cubicBezTo>
                  <a:pt x="518044" y="574429"/>
                  <a:pt x="409035" y="507225"/>
                  <a:pt x="348181" y="483412"/>
                </a:cubicBezTo>
                <a:cubicBezTo>
                  <a:pt x="287327" y="459599"/>
                  <a:pt x="212185" y="441079"/>
                  <a:pt x="160856" y="429437"/>
                </a:cubicBezTo>
                <a:cubicBezTo>
                  <a:pt x="109527" y="417795"/>
                  <a:pt x="-28586" y="380754"/>
                  <a:pt x="5281" y="3913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8" name="フリーフォーム 1977">
            <a:extLst>
              <a:ext uri="{FF2B5EF4-FFF2-40B4-BE49-F238E27FC236}">
                <a16:creationId xmlns:a16="http://schemas.microsoft.com/office/drawing/2014/main" id="{715F63DF-ECFF-E783-E19D-0B7B39454518}"/>
              </a:ext>
            </a:extLst>
          </p:cNvPr>
          <p:cNvSpPr/>
          <p:nvPr/>
        </p:nvSpPr>
        <p:spPr>
          <a:xfrm>
            <a:off x="671189" y="3311522"/>
            <a:ext cx="40075" cy="454078"/>
          </a:xfrm>
          <a:custGeom>
            <a:avLst/>
            <a:gdLst>
              <a:gd name="connsiteX0" fmla="*/ 40011 w 40075"/>
              <a:gd name="connsiteY0" fmla="*/ 3 h 454078"/>
              <a:gd name="connsiteX1" fmla="*/ 1911 w 40075"/>
              <a:gd name="connsiteY1" fmla="*/ 234953 h 454078"/>
              <a:gd name="connsiteX2" fmla="*/ 8261 w 40075"/>
              <a:gd name="connsiteY2" fmla="*/ 222253 h 454078"/>
              <a:gd name="connsiteX3" fmla="*/ 30486 w 40075"/>
              <a:gd name="connsiteY3" fmla="*/ 454028 h 454078"/>
              <a:gd name="connsiteX4" fmla="*/ 11436 w 40075"/>
              <a:gd name="connsiteY4" fmla="*/ 241303 h 454078"/>
              <a:gd name="connsiteX5" fmla="*/ 40011 w 40075"/>
              <a:gd name="connsiteY5" fmla="*/ 3 h 45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5" h="454078">
                <a:moveTo>
                  <a:pt x="40011" y="3"/>
                </a:moveTo>
                <a:cubicBezTo>
                  <a:pt x="38423" y="-1055"/>
                  <a:pt x="1911" y="234953"/>
                  <a:pt x="1911" y="234953"/>
                </a:cubicBezTo>
                <a:cubicBezTo>
                  <a:pt x="-3381" y="271995"/>
                  <a:pt x="3498" y="185741"/>
                  <a:pt x="8261" y="222253"/>
                </a:cubicBezTo>
                <a:cubicBezTo>
                  <a:pt x="13023" y="258766"/>
                  <a:pt x="29957" y="450853"/>
                  <a:pt x="30486" y="454028"/>
                </a:cubicBezTo>
                <a:cubicBezTo>
                  <a:pt x="31015" y="457203"/>
                  <a:pt x="9319" y="309036"/>
                  <a:pt x="11436" y="241303"/>
                </a:cubicBezTo>
                <a:cubicBezTo>
                  <a:pt x="13553" y="173570"/>
                  <a:pt x="41599" y="1061"/>
                  <a:pt x="40011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9" name="フリーフォーム 1978">
            <a:extLst>
              <a:ext uri="{FF2B5EF4-FFF2-40B4-BE49-F238E27FC236}">
                <a16:creationId xmlns:a16="http://schemas.microsoft.com/office/drawing/2014/main" id="{23406548-A1DD-7058-063F-7BD781D29C3A}"/>
              </a:ext>
            </a:extLst>
          </p:cNvPr>
          <p:cNvSpPr/>
          <p:nvPr/>
        </p:nvSpPr>
        <p:spPr>
          <a:xfrm>
            <a:off x="863600" y="3420514"/>
            <a:ext cx="152079" cy="389512"/>
          </a:xfrm>
          <a:custGeom>
            <a:avLst/>
            <a:gdLst>
              <a:gd name="connsiteX0" fmla="*/ 149225 w 152079"/>
              <a:gd name="connsiteY0" fmla="*/ 11661 h 389512"/>
              <a:gd name="connsiteX1" fmla="*/ 15875 w 152079"/>
              <a:gd name="connsiteY1" fmla="*/ 294236 h 389512"/>
              <a:gd name="connsiteX2" fmla="*/ 66675 w 152079"/>
              <a:gd name="connsiteY2" fmla="*/ 205336 h 389512"/>
              <a:gd name="connsiteX3" fmla="*/ 149225 w 152079"/>
              <a:gd name="connsiteY3" fmla="*/ 110086 h 389512"/>
              <a:gd name="connsiteX4" fmla="*/ 76200 w 152079"/>
              <a:gd name="connsiteY4" fmla="*/ 221211 h 389512"/>
              <a:gd name="connsiteX5" fmla="*/ 130175 w 152079"/>
              <a:gd name="connsiteY5" fmla="*/ 186286 h 389512"/>
              <a:gd name="connsiteX6" fmla="*/ 41275 w 152079"/>
              <a:gd name="connsiteY6" fmla="*/ 243436 h 389512"/>
              <a:gd name="connsiteX7" fmla="*/ 60325 w 152079"/>
              <a:gd name="connsiteY7" fmla="*/ 227561 h 389512"/>
              <a:gd name="connsiteX8" fmla="*/ 85725 w 152079"/>
              <a:gd name="connsiteY8" fmla="*/ 284711 h 389512"/>
              <a:gd name="connsiteX9" fmla="*/ 0 w 152079"/>
              <a:gd name="connsiteY9" fmla="*/ 389486 h 389512"/>
              <a:gd name="connsiteX10" fmla="*/ 85725 w 152079"/>
              <a:gd name="connsiteY10" fmla="*/ 294236 h 389512"/>
              <a:gd name="connsiteX11" fmla="*/ 53975 w 152079"/>
              <a:gd name="connsiteY11" fmla="*/ 224386 h 389512"/>
              <a:gd name="connsiteX12" fmla="*/ 104775 w 152079"/>
              <a:gd name="connsiteY12" fmla="*/ 68811 h 389512"/>
              <a:gd name="connsiteX13" fmla="*/ 149225 w 152079"/>
              <a:gd name="connsiteY13" fmla="*/ 11661 h 3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079" h="389512">
                <a:moveTo>
                  <a:pt x="149225" y="11661"/>
                </a:moveTo>
                <a:cubicBezTo>
                  <a:pt x="134408" y="49232"/>
                  <a:pt x="29633" y="261957"/>
                  <a:pt x="15875" y="294236"/>
                </a:cubicBezTo>
                <a:cubicBezTo>
                  <a:pt x="2117" y="326515"/>
                  <a:pt x="44450" y="236028"/>
                  <a:pt x="66675" y="205336"/>
                </a:cubicBezTo>
                <a:cubicBezTo>
                  <a:pt x="88900" y="174644"/>
                  <a:pt x="147637" y="107440"/>
                  <a:pt x="149225" y="110086"/>
                </a:cubicBezTo>
                <a:cubicBezTo>
                  <a:pt x="150813" y="112732"/>
                  <a:pt x="79375" y="208511"/>
                  <a:pt x="76200" y="221211"/>
                </a:cubicBezTo>
                <a:cubicBezTo>
                  <a:pt x="73025" y="233911"/>
                  <a:pt x="130175" y="186286"/>
                  <a:pt x="130175" y="186286"/>
                </a:cubicBezTo>
                <a:lnTo>
                  <a:pt x="41275" y="243436"/>
                </a:lnTo>
                <a:cubicBezTo>
                  <a:pt x="29633" y="250315"/>
                  <a:pt x="52917" y="220682"/>
                  <a:pt x="60325" y="227561"/>
                </a:cubicBezTo>
                <a:cubicBezTo>
                  <a:pt x="67733" y="234440"/>
                  <a:pt x="95779" y="257724"/>
                  <a:pt x="85725" y="284711"/>
                </a:cubicBezTo>
                <a:cubicBezTo>
                  <a:pt x="75671" y="311699"/>
                  <a:pt x="0" y="387899"/>
                  <a:pt x="0" y="389486"/>
                </a:cubicBezTo>
                <a:cubicBezTo>
                  <a:pt x="0" y="391073"/>
                  <a:pt x="76729" y="321753"/>
                  <a:pt x="85725" y="294236"/>
                </a:cubicBezTo>
                <a:cubicBezTo>
                  <a:pt x="94721" y="266719"/>
                  <a:pt x="50800" y="261957"/>
                  <a:pt x="53975" y="224386"/>
                </a:cubicBezTo>
                <a:cubicBezTo>
                  <a:pt x="57150" y="186815"/>
                  <a:pt x="92604" y="101090"/>
                  <a:pt x="104775" y="68811"/>
                </a:cubicBezTo>
                <a:cubicBezTo>
                  <a:pt x="116946" y="36532"/>
                  <a:pt x="164042" y="-25910"/>
                  <a:pt x="149225" y="116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0" name="フリーフォーム 1979">
            <a:extLst>
              <a:ext uri="{FF2B5EF4-FFF2-40B4-BE49-F238E27FC236}">
                <a16:creationId xmlns:a16="http://schemas.microsoft.com/office/drawing/2014/main" id="{F5393D3F-683F-0056-AB88-4782EB63762F}"/>
              </a:ext>
            </a:extLst>
          </p:cNvPr>
          <p:cNvSpPr/>
          <p:nvPr/>
        </p:nvSpPr>
        <p:spPr>
          <a:xfrm>
            <a:off x="1082675" y="3511550"/>
            <a:ext cx="432827" cy="542131"/>
          </a:xfrm>
          <a:custGeom>
            <a:avLst/>
            <a:gdLst>
              <a:gd name="connsiteX0" fmla="*/ 0 w 432827"/>
              <a:gd name="connsiteY0" fmla="*/ 0 h 542131"/>
              <a:gd name="connsiteX1" fmla="*/ 409575 w 432827"/>
              <a:gd name="connsiteY1" fmla="*/ 517525 h 542131"/>
              <a:gd name="connsiteX2" fmla="*/ 342900 w 432827"/>
              <a:gd name="connsiteY2" fmla="*/ 415925 h 542131"/>
              <a:gd name="connsiteX3" fmla="*/ 0 w 432827"/>
              <a:gd name="connsiteY3" fmla="*/ 0 h 54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827" h="542131">
                <a:moveTo>
                  <a:pt x="0" y="0"/>
                </a:moveTo>
                <a:cubicBezTo>
                  <a:pt x="11112" y="16933"/>
                  <a:pt x="352425" y="448204"/>
                  <a:pt x="409575" y="517525"/>
                </a:cubicBezTo>
                <a:cubicBezTo>
                  <a:pt x="466725" y="586846"/>
                  <a:pt x="408517" y="495829"/>
                  <a:pt x="342900" y="4159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1" name="フリーフォーム 1980">
            <a:extLst>
              <a:ext uri="{FF2B5EF4-FFF2-40B4-BE49-F238E27FC236}">
                <a16:creationId xmlns:a16="http://schemas.microsoft.com/office/drawing/2014/main" id="{5D73A7DF-7AAC-C5F8-D173-566785E4DDBC}"/>
              </a:ext>
            </a:extLst>
          </p:cNvPr>
          <p:cNvSpPr/>
          <p:nvPr/>
        </p:nvSpPr>
        <p:spPr>
          <a:xfrm>
            <a:off x="1092060" y="3739957"/>
            <a:ext cx="368123" cy="309895"/>
          </a:xfrm>
          <a:custGeom>
            <a:avLst/>
            <a:gdLst>
              <a:gd name="connsiteX0" fmla="*/ 140 w 368123"/>
              <a:gd name="connsiteY0" fmla="*/ 193 h 309895"/>
              <a:gd name="connsiteX1" fmla="*/ 343040 w 368123"/>
              <a:gd name="connsiteY1" fmla="*/ 292293 h 309895"/>
              <a:gd name="connsiteX2" fmla="*/ 301765 w 368123"/>
              <a:gd name="connsiteY2" fmla="*/ 247843 h 309895"/>
              <a:gd name="connsiteX3" fmla="*/ 140 w 368123"/>
              <a:gd name="connsiteY3" fmla="*/ 193 h 30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123" h="309895">
                <a:moveTo>
                  <a:pt x="140" y="193"/>
                </a:moveTo>
                <a:cubicBezTo>
                  <a:pt x="7019" y="7601"/>
                  <a:pt x="292769" y="251018"/>
                  <a:pt x="343040" y="292293"/>
                </a:cubicBezTo>
                <a:cubicBezTo>
                  <a:pt x="393311" y="333568"/>
                  <a:pt x="362090" y="295468"/>
                  <a:pt x="301765" y="247843"/>
                </a:cubicBezTo>
                <a:cubicBezTo>
                  <a:pt x="241440" y="200218"/>
                  <a:pt x="-6739" y="-7215"/>
                  <a:pt x="140" y="1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2" name="フリーフォーム 1981">
            <a:extLst>
              <a:ext uri="{FF2B5EF4-FFF2-40B4-BE49-F238E27FC236}">
                <a16:creationId xmlns:a16="http://schemas.microsoft.com/office/drawing/2014/main" id="{A01ACFB6-67B3-6341-F07E-64B3983E02A8}"/>
              </a:ext>
            </a:extLst>
          </p:cNvPr>
          <p:cNvSpPr/>
          <p:nvPr/>
        </p:nvSpPr>
        <p:spPr>
          <a:xfrm>
            <a:off x="1476375" y="2819400"/>
            <a:ext cx="1413751" cy="158841"/>
          </a:xfrm>
          <a:custGeom>
            <a:avLst/>
            <a:gdLst>
              <a:gd name="connsiteX0" fmla="*/ 0 w 1413751"/>
              <a:gd name="connsiteY0" fmla="*/ 0 h 158841"/>
              <a:gd name="connsiteX1" fmla="*/ 1060450 w 1413751"/>
              <a:gd name="connsiteY1" fmla="*/ 92075 h 158841"/>
              <a:gd name="connsiteX2" fmla="*/ 930275 w 1413751"/>
              <a:gd name="connsiteY2" fmla="*/ 88900 h 158841"/>
              <a:gd name="connsiteX3" fmla="*/ 1149350 w 1413751"/>
              <a:gd name="connsiteY3" fmla="*/ 73025 h 158841"/>
              <a:gd name="connsiteX4" fmla="*/ 1136650 w 1413751"/>
              <a:gd name="connsiteY4" fmla="*/ 76200 h 158841"/>
              <a:gd name="connsiteX5" fmla="*/ 1412875 w 1413751"/>
              <a:gd name="connsiteY5" fmla="*/ 158750 h 158841"/>
              <a:gd name="connsiteX6" fmla="*/ 1209675 w 1413751"/>
              <a:gd name="connsiteY6" fmla="*/ 92075 h 158841"/>
              <a:gd name="connsiteX7" fmla="*/ 822325 w 1413751"/>
              <a:gd name="connsiteY7" fmla="*/ 76200 h 158841"/>
              <a:gd name="connsiteX8" fmla="*/ 895350 w 1413751"/>
              <a:gd name="connsiteY8" fmla="*/ 79375 h 158841"/>
              <a:gd name="connsiteX9" fmla="*/ 476250 w 1413751"/>
              <a:gd name="connsiteY9" fmla="*/ 76200 h 158841"/>
              <a:gd name="connsiteX10" fmla="*/ 555625 w 1413751"/>
              <a:gd name="connsiteY10" fmla="*/ 69850 h 158841"/>
              <a:gd name="connsiteX11" fmla="*/ 196850 w 1413751"/>
              <a:gd name="connsiteY11" fmla="*/ 31750 h 158841"/>
              <a:gd name="connsiteX12" fmla="*/ 0 w 1413751"/>
              <a:gd name="connsiteY12" fmla="*/ 0 h 1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751" h="158841">
                <a:moveTo>
                  <a:pt x="0" y="0"/>
                </a:moveTo>
                <a:lnTo>
                  <a:pt x="1060450" y="92075"/>
                </a:lnTo>
                <a:cubicBezTo>
                  <a:pt x="1215496" y="106892"/>
                  <a:pt x="915458" y="92075"/>
                  <a:pt x="930275" y="88900"/>
                </a:cubicBezTo>
                <a:cubicBezTo>
                  <a:pt x="945092" y="85725"/>
                  <a:pt x="1149350" y="73025"/>
                  <a:pt x="1149350" y="73025"/>
                </a:cubicBezTo>
                <a:cubicBezTo>
                  <a:pt x="1183746" y="70908"/>
                  <a:pt x="1092729" y="61913"/>
                  <a:pt x="1136650" y="76200"/>
                </a:cubicBezTo>
                <a:cubicBezTo>
                  <a:pt x="1180571" y="90487"/>
                  <a:pt x="1400704" y="156104"/>
                  <a:pt x="1412875" y="158750"/>
                </a:cubicBezTo>
                <a:cubicBezTo>
                  <a:pt x="1425046" y="161396"/>
                  <a:pt x="1308100" y="105833"/>
                  <a:pt x="1209675" y="92075"/>
                </a:cubicBezTo>
                <a:cubicBezTo>
                  <a:pt x="1111250" y="78317"/>
                  <a:pt x="822325" y="76200"/>
                  <a:pt x="822325" y="76200"/>
                </a:cubicBezTo>
                <a:lnTo>
                  <a:pt x="895350" y="79375"/>
                </a:lnTo>
                <a:lnTo>
                  <a:pt x="476250" y="76200"/>
                </a:lnTo>
                <a:cubicBezTo>
                  <a:pt x="419629" y="74613"/>
                  <a:pt x="602192" y="77258"/>
                  <a:pt x="555625" y="69850"/>
                </a:cubicBezTo>
                <a:cubicBezTo>
                  <a:pt x="509058" y="62442"/>
                  <a:pt x="196850" y="31750"/>
                  <a:pt x="196850" y="3175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3" name="フリーフォーム 1982">
            <a:extLst>
              <a:ext uri="{FF2B5EF4-FFF2-40B4-BE49-F238E27FC236}">
                <a16:creationId xmlns:a16="http://schemas.microsoft.com/office/drawing/2014/main" id="{EE0E19FD-E26D-1CF9-B6A3-8C4B89005BEE}"/>
              </a:ext>
            </a:extLst>
          </p:cNvPr>
          <p:cNvSpPr/>
          <p:nvPr/>
        </p:nvSpPr>
        <p:spPr>
          <a:xfrm>
            <a:off x="1731089" y="2317658"/>
            <a:ext cx="920857" cy="280228"/>
          </a:xfrm>
          <a:custGeom>
            <a:avLst/>
            <a:gdLst>
              <a:gd name="connsiteX0" fmla="*/ 2461 w 920857"/>
              <a:gd name="connsiteY0" fmla="*/ 279492 h 280228"/>
              <a:gd name="connsiteX1" fmla="*/ 507286 w 920857"/>
              <a:gd name="connsiteY1" fmla="*/ 57242 h 280228"/>
              <a:gd name="connsiteX2" fmla="*/ 424736 w 920857"/>
              <a:gd name="connsiteY2" fmla="*/ 98517 h 280228"/>
              <a:gd name="connsiteX3" fmla="*/ 551736 w 920857"/>
              <a:gd name="connsiteY3" fmla="*/ 98517 h 280228"/>
              <a:gd name="connsiteX4" fmla="*/ 758111 w 920857"/>
              <a:gd name="connsiteY4" fmla="*/ 104867 h 280228"/>
              <a:gd name="connsiteX5" fmla="*/ 713661 w 920857"/>
              <a:gd name="connsiteY5" fmla="*/ 111217 h 280228"/>
              <a:gd name="connsiteX6" fmla="*/ 920036 w 920857"/>
              <a:gd name="connsiteY6" fmla="*/ 92 h 280228"/>
              <a:gd name="connsiteX7" fmla="*/ 773986 w 920857"/>
              <a:gd name="connsiteY7" fmla="*/ 92167 h 280228"/>
              <a:gd name="connsiteX8" fmla="*/ 488236 w 920857"/>
              <a:gd name="connsiteY8" fmla="*/ 92167 h 280228"/>
              <a:gd name="connsiteX9" fmla="*/ 180261 w 920857"/>
              <a:gd name="connsiteY9" fmla="*/ 117567 h 280228"/>
              <a:gd name="connsiteX10" fmla="*/ 351711 w 920857"/>
              <a:gd name="connsiteY10" fmla="*/ 95342 h 280228"/>
              <a:gd name="connsiteX11" fmla="*/ 231061 w 920857"/>
              <a:gd name="connsiteY11" fmla="*/ 149317 h 280228"/>
              <a:gd name="connsiteX12" fmla="*/ 310436 w 920857"/>
              <a:gd name="connsiteY12" fmla="*/ 130267 h 280228"/>
              <a:gd name="connsiteX13" fmla="*/ 2461 w 920857"/>
              <a:gd name="connsiteY13" fmla="*/ 279492 h 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0857" h="280228">
                <a:moveTo>
                  <a:pt x="2461" y="279492"/>
                </a:moveTo>
                <a:cubicBezTo>
                  <a:pt x="35269" y="267321"/>
                  <a:pt x="436907" y="87404"/>
                  <a:pt x="507286" y="57242"/>
                </a:cubicBezTo>
                <a:cubicBezTo>
                  <a:pt x="577665" y="27080"/>
                  <a:pt x="417328" y="91638"/>
                  <a:pt x="424736" y="98517"/>
                </a:cubicBezTo>
                <a:cubicBezTo>
                  <a:pt x="432144" y="105396"/>
                  <a:pt x="496174" y="97459"/>
                  <a:pt x="551736" y="98517"/>
                </a:cubicBezTo>
                <a:cubicBezTo>
                  <a:pt x="607298" y="99575"/>
                  <a:pt x="731124" y="102750"/>
                  <a:pt x="758111" y="104867"/>
                </a:cubicBezTo>
                <a:cubicBezTo>
                  <a:pt x="785099" y="106984"/>
                  <a:pt x="686673" y="128680"/>
                  <a:pt x="713661" y="111217"/>
                </a:cubicBezTo>
                <a:cubicBezTo>
                  <a:pt x="740649" y="93754"/>
                  <a:pt x="909982" y="3267"/>
                  <a:pt x="920036" y="92"/>
                </a:cubicBezTo>
                <a:cubicBezTo>
                  <a:pt x="930090" y="-3083"/>
                  <a:pt x="845953" y="76821"/>
                  <a:pt x="773986" y="92167"/>
                </a:cubicBezTo>
                <a:cubicBezTo>
                  <a:pt x="702019" y="107513"/>
                  <a:pt x="587190" y="87934"/>
                  <a:pt x="488236" y="92167"/>
                </a:cubicBezTo>
                <a:cubicBezTo>
                  <a:pt x="389282" y="96400"/>
                  <a:pt x="203015" y="117038"/>
                  <a:pt x="180261" y="117567"/>
                </a:cubicBezTo>
                <a:cubicBezTo>
                  <a:pt x="157507" y="118096"/>
                  <a:pt x="343244" y="90050"/>
                  <a:pt x="351711" y="95342"/>
                </a:cubicBezTo>
                <a:cubicBezTo>
                  <a:pt x="360178" y="100634"/>
                  <a:pt x="237940" y="143496"/>
                  <a:pt x="231061" y="149317"/>
                </a:cubicBezTo>
                <a:cubicBezTo>
                  <a:pt x="224182" y="155138"/>
                  <a:pt x="345890" y="111217"/>
                  <a:pt x="310436" y="130267"/>
                </a:cubicBezTo>
                <a:cubicBezTo>
                  <a:pt x="274982" y="149317"/>
                  <a:pt x="-30347" y="291663"/>
                  <a:pt x="2461" y="2794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4" name="フリーフォーム 1983">
            <a:extLst>
              <a:ext uri="{FF2B5EF4-FFF2-40B4-BE49-F238E27FC236}">
                <a16:creationId xmlns:a16="http://schemas.microsoft.com/office/drawing/2014/main" id="{D2E5D664-4E80-2B9C-64D9-B4CA4FAF5909}"/>
              </a:ext>
            </a:extLst>
          </p:cNvPr>
          <p:cNvSpPr/>
          <p:nvPr/>
        </p:nvSpPr>
        <p:spPr>
          <a:xfrm>
            <a:off x="2261411" y="6195328"/>
            <a:ext cx="633452" cy="795859"/>
          </a:xfrm>
          <a:custGeom>
            <a:avLst/>
            <a:gdLst>
              <a:gd name="connsiteX0" fmla="*/ 613357 w 633452"/>
              <a:gd name="connsiteY0" fmla="*/ 27855 h 795859"/>
              <a:gd name="connsiteX1" fmla="*/ 1565 w 633452"/>
              <a:gd name="connsiteY1" fmla="*/ 794240 h 795859"/>
              <a:gd name="connsiteX2" fmla="*/ 442318 w 633452"/>
              <a:gd name="connsiteY2" fmla="*/ 225207 h 795859"/>
              <a:gd name="connsiteX3" fmla="*/ 613357 w 633452"/>
              <a:gd name="connsiteY3" fmla="*/ 27855 h 79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452" h="795859">
                <a:moveTo>
                  <a:pt x="613357" y="27855"/>
                </a:moveTo>
                <a:cubicBezTo>
                  <a:pt x="539898" y="122694"/>
                  <a:pt x="30071" y="761348"/>
                  <a:pt x="1565" y="794240"/>
                </a:cubicBezTo>
                <a:cubicBezTo>
                  <a:pt x="-26941" y="827132"/>
                  <a:pt x="341997" y="349649"/>
                  <a:pt x="442318" y="225207"/>
                </a:cubicBezTo>
                <a:cubicBezTo>
                  <a:pt x="542639" y="100765"/>
                  <a:pt x="686816" y="-66984"/>
                  <a:pt x="613357" y="278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5" name="フリーフォーム 1984">
            <a:extLst>
              <a:ext uri="{FF2B5EF4-FFF2-40B4-BE49-F238E27FC236}">
                <a16:creationId xmlns:a16="http://schemas.microsoft.com/office/drawing/2014/main" id="{41378046-9192-B16B-781E-456C95B6FF6F}"/>
              </a:ext>
            </a:extLst>
          </p:cNvPr>
          <p:cNvSpPr/>
          <p:nvPr/>
        </p:nvSpPr>
        <p:spPr>
          <a:xfrm>
            <a:off x="2022620" y="6251768"/>
            <a:ext cx="749703" cy="859721"/>
          </a:xfrm>
          <a:custGeom>
            <a:avLst/>
            <a:gdLst>
              <a:gd name="connsiteX0" fmla="*/ 733737 w 749703"/>
              <a:gd name="connsiteY0" fmla="*/ 20753 h 859721"/>
              <a:gd name="connsiteX1" fmla="*/ 3533 w 749703"/>
              <a:gd name="connsiteY1" fmla="*/ 856212 h 859721"/>
              <a:gd name="connsiteX2" fmla="*/ 467311 w 749703"/>
              <a:gd name="connsiteY2" fmla="*/ 306914 h 859721"/>
              <a:gd name="connsiteX3" fmla="*/ 733737 w 749703"/>
              <a:gd name="connsiteY3" fmla="*/ 20753 h 85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703" h="859721">
                <a:moveTo>
                  <a:pt x="733737" y="20753"/>
                </a:moveTo>
                <a:cubicBezTo>
                  <a:pt x="656441" y="112303"/>
                  <a:pt x="47937" y="808519"/>
                  <a:pt x="3533" y="856212"/>
                </a:cubicBezTo>
                <a:cubicBezTo>
                  <a:pt x="-40871" y="903905"/>
                  <a:pt x="345610" y="452187"/>
                  <a:pt x="467311" y="306914"/>
                </a:cubicBezTo>
                <a:cubicBezTo>
                  <a:pt x="589012" y="161641"/>
                  <a:pt x="811033" y="-70797"/>
                  <a:pt x="733737" y="2075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6" name="フリーフォーム 1985">
            <a:extLst>
              <a:ext uri="{FF2B5EF4-FFF2-40B4-BE49-F238E27FC236}">
                <a16:creationId xmlns:a16="http://schemas.microsoft.com/office/drawing/2014/main" id="{FC425A14-9246-E0FF-ADD1-F42BF95FD8D2}"/>
              </a:ext>
            </a:extLst>
          </p:cNvPr>
          <p:cNvSpPr/>
          <p:nvPr/>
        </p:nvSpPr>
        <p:spPr>
          <a:xfrm>
            <a:off x="2583671" y="6241598"/>
            <a:ext cx="437559" cy="378740"/>
          </a:xfrm>
          <a:custGeom>
            <a:avLst/>
            <a:gdLst>
              <a:gd name="connsiteX0" fmla="*/ 435823 w 437559"/>
              <a:gd name="connsiteY0" fmla="*/ 1320 h 378740"/>
              <a:gd name="connsiteX1" fmla="*/ 8225 w 437559"/>
              <a:gd name="connsiteY1" fmla="*/ 373001 h 378740"/>
              <a:gd name="connsiteX2" fmla="*/ 152951 w 437559"/>
              <a:gd name="connsiteY2" fmla="*/ 234854 h 378740"/>
              <a:gd name="connsiteX3" fmla="*/ 139794 w 437559"/>
              <a:gd name="connsiteY3" fmla="*/ 340108 h 378740"/>
              <a:gd name="connsiteX4" fmla="*/ 159529 w 437559"/>
              <a:gd name="connsiteY4" fmla="*/ 251300 h 378740"/>
              <a:gd name="connsiteX5" fmla="*/ 435823 w 437559"/>
              <a:gd name="connsiteY5" fmla="*/ 1320 h 37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559" h="378740">
                <a:moveTo>
                  <a:pt x="435823" y="1320"/>
                </a:moveTo>
                <a:cubicBezTo>
                  <a:pt x="410606" y="21604"/>
                  <a:pt x="55370" y="334079"/>
                  <a:pt x="8225" y="373001"/>
                </a:cubicBezTo>
                <a:cubicBezTo>
                  <a:pt x="-38920" y="411923"/>
                  <a:pt x="131023" y="240336"/>
                  <a:pt x="152951" y="234854"/>
                </a:cubicBezTo>
                <a:cubicBezTo>
                  <a:pt x="174879" y="229372"/>
                  <a:pt x="138698" y="337367"/>
                  <a:pt x="139794" y="340108"/>
                </a:cubicBezTo>
                <a:cubicBezTo>
                  <a:pt x="140890" y="342849"/>
                  <a:pt x="115125" y="302283"/>
                  <a:pt x="159529" y="251300"/>
                </a:cubicBezTo>
                <a:cubicBezTo>
                  <a:pt x="203933" y="200317"/>
                  <a:pt x="461040" y="-18964"/>
                  <a:pt x="435823" y="13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7" name="フリーフォーム 1986">
            <a:extLst>
              <a:ext uri="{FF2B5EF4-FFF2-40B4-BE49-F238E27FC236}">
                <a16:creationId xmlns:a16="http://schemas.microsoft.com/office/drawing/2014/main" id="{F18E0C71-68BC-A6B5-48B6-F79B5E133EED}"/>
              </a:ext>
            </a:extLst>
          </p:cNvPr>
          <p:cNvSpPr/>
          <p:nvPr/>
        </p:nvSpPr>
        <p:spPr>
          <a:xfrm>
            <a:off x="2088364" y="6555346"/>
            <a:ext cx="331889" cy="418108"/>
          </a:xfrm>
          <a:custGeom>
            <a:avLst/>
            <a:gdLst>
              <a:gd name="connsiteX0" fmla="*/ 141719 w 331889"/>
              <a:gd name="connsiteY0" fmla="*/ 47 h 418108"/>
              <a:gd name="connsiteX1" fmla="*/ 276577 w 331889"/>
              <a:gd name="connsiteY1" fmla="*/ 102012 h 418108"/>
              <a:gd name="connsiteX2" fmla="*/ 260131 w 331889"/>
              <a:gd name="connsiteY2" fmla="*/ 138194 h 418108"/>
              <a:gd name="connsiteX3" fmla="*/ 283 w 331889"/>
              <a:gd name="connsiteY3" fmla="*/ 417776 h 418108"/>
              <a:gd name="connsiteX4" fmla="*/ 316048 w 331889"/>
              <a:gd name="connsiteY4" fmla="*/ 75699 h 418108"/>
              <a:gd name="connsiteX5" fmla="*/ 283155 w 331889"/>
              <a:gd name="connsiteY5" fmla="*/ 115169 h 418108"/>
              <a:gd name="connsiteX6" fmla="*/ 269999 w 331889"/>
              <a:gd name="connsiteY6" fmla="*/ 88855 h 418108"/>
              <a:gd name="connsiteX7" fmla="*/ 141719 w 331889"/>
              <a:gd name="connsiteY7" fmla="*/ 47 h 41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889" h="418108">
                <a:moveTo>
                  <a:pt x="141719" y="47"/>
                </a:moveTo>
                <a:cubicBezTo>
                  <a:pt x="142815" y="2240"/>
                  <a:pt x="256842" y="78988"/>
                  <a:pt x="276577" y="102012"/>
                </a:cubicBezTo>
                <a:cubicBezTo>
                  <a:pt x="296312" y="125036"/>
                  <a:pt x="306180" y="85567"/>
                  <a:pt x="260131" y="138194"/>
                </a:cubicBezTo>
                <a:cubicBezTo>
                  <a:pt x="214082" y="190821"/>
                  <a:pt x="-9036" y="428192"/>
                  <a:pt x="283" y="417776"/>
                </a:cubicBezTo>
                <a:cubicBezTo>
                  <a:pt x="9602" y="407360"/>
                  <a:pt x="268903" y="126134"/>
                  <a:pt x="316048" y="75699"/>
                </a:cubicBezTo>
                <a:cubicBezTo>
                  <a:pt x="363193" y="25265"/>
                  <a:pt x="290830" y="112976"/>
                  <a:pt x="283155" y="115169"/>
                </a:cubicBezTo>
                <a:cubicBezTo>
                  <a:pt x="275480" y="117362"/>
                  <a:pt x="288638" y="104753"/>
                  <a:pt x="269999" y="88855"/>
                </a:cubicBezTo>
                <a:cubicBezTo>
                  <a:pt x="251360" y="72957"/>
                  <a:pt x="140623" y="-2146"/>
                  <a:pt x="141719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8" name="フリーフォーム 1987">
            <a:extLst>
              <a:ext uri="{FF2B5EF4-FFF2-40B4-BE49-F238E27FC236}">
                <a16:creationId xmlns:a16="http://schemas.microsoft.com/office/drawing/2014/main" id="{DEC54F79-3ADD-6DE6-825B-7B8FFBED40E0}"/>
              </a:ext>
            </a:extLst>
          </p:cNvPr>
          <p:cNvSpPr/>
          <p:nvPr/>
        </p:nvSpPr>
        <p:spPr>
          <a:xfrm>
            <a:off x="1841908" y="6866405"/>
            <a:ext cx="271700" cy="221051"/>
          </a:xfrm>
          <a:custGeom>
            <a:avLst/>
            <a:gdLst>
              <a:gd name="connsiteX0" fmla="*/ 269764 w 271700"/>
              <a:gd name="connsiteY0" fmla="*/ 1463 h 221051"/>
              <a:gd name="connsiteX1" fmla="*/ 65833 w 271700"/>
              <a:gd name="connsiteY1" fmla="*/ 218550 h 221051"/>
              <a:gd name="connsiteX2" fmla="*/ 174377 w 271700"/>
              <a:gd name="connsiteY2" fmla="*/ 119874 h 221051"/>
              <a:gd name="connsiteX3" fmla="*/ 49 w 271700"/>
              <a:gd name="connsiteY3" fmla="*/ 126453 h 221051"/>
              <a:gd name="connsiteX4" fmla="*/ 157931 w 271700"/>
              <a:gd name="connsiteY4" fmla="*/ 123163 h 221051"/>
              <a:gd name="connsiteX5" fmla="*/ 269764 w 271700"/>
              <a:gd name="connsiteY5" fmla="*/ 1463 h 22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00" h="221051">
                <a:moveTo>
                  <a:pt x="269764" y="1463"/>
                </a:moveTo>
                <a:cubicBezTo>
                  <a:pt x="254414" y="17361"/>
                  <a:pt x="81731" y="198815"/>
                  <a:pt x="65833" y="218550"/>
                </a:cubicBezTo>
                <a:cubicBezTo>
                  <a:pt x="49935" y="238285"/>
                  <a:pt x="185341" y="135223"/>
                  <a:pt x="174377" y="119874"/>
                </a:cubicBezTo>
                <a:cubicBezTo>
                  <a:pt x="163413" y="104525"/>
                  <a:pt x="2790" y="125905"/>
                  <a:pt x="49" y="126453"/>
                </a:cubicBezTo>
                <a:cubicBezTo>
                  <a:pt x="-2692" y="127001"/>
                  <a:pt x="110238" y="142350"/>
                  <a:pt x="157931" y="123163"/>
                </a:cubicBezTo>
                <a:cubicBezTo>
                  <a:pt x="205624" y="103976"/>
                  <a:pt x="285114" y="-14435"/>
                  <a:pt x="269764" y="146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9" name="フリーフォーム 1988">
            <a:extLst>
              <a:ext uri="{FF2B5EF4-FFF2-40B4-BE49-F238E27FC236}">
                <a16:creationId xmlns:a16="http://schemas.microsoft.com/office/drawing/2014/main" id="{801C0246-A252-CF71-B451-B1A2B1139B3C}"/>
              </a:ext>
            </a:extLst>
          </p:cNvPr>
          <p:cNvSpPr/>
          <p:nvPr/>
        </p:nvSpPr>
        <p:spPr>
          <a:xfrm>
            <a:off x="1141544" y="7066771"/>
            <a:ext cx="669041" cy="835243"/>
          </a:xfrm>
          <a:custGeom>
            <a:avLst/>
            <a:gdLst>
              <a:gd name="connsiteX0" fmla="*/ 660942 w 669041"/>
              <a:gd name="connsiteY0" fmla="*/ 11606 h 835243"/>
              <a:gd name="connsiteX1" fmla="*/ 305708 w 669041"/>
              <a:gd name="connsiteY1" fmla="*/ 396443 h 835243"/>
              <a:gd name="connsiteX2" fmla="*/ 348468 w 669041"/>
              <a:gd name="connsiteY2" fmla="*/ 376708 h 835243"/>
              <a:gd name="connsiteX3" fmla="*/ 233345 w 669041"/>
              <a:gd name="connsiteY3" fmla="*/ 521433 h 835243"/>
              <a:gd name="connsiteX4" fmla="*/ 6390 w 669041"/>
              <a:gd name="connsiteY4" fmla="*/ 827330 h 835243"/>
              <a:gd name="connsiteX5" fmla="*/ 509639 w 669041"/>
              <a:gd name="connsiteY5" fmla="*/ 166199 h 835243"/>
              <a:gd name="connsiteX6" fmla="*/ 660942 w 669041"/>
              <a:gd name="connsiteY6" fmla="*/ 11606 h 83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041" h="835243">
                <a:moveTo>
                  <a:pt x="660942" y="11606"/>
                </a:moveTo>
                <a:cubicBezTo>
                  <a:pt x="626953" y="49980"/>
                  <a:pt x="357787" y="335593"/>
                  <a:pt x="305708" y="396443"/>
                </a:cubicBezTo>
                <a:cubicBezTo>
                  <a:pt x="253629" y="457293"/>
                  <a:pt x="360528" y="355876"/>
                  <a:pt x="348468" y="376708"/>
                </a:cubicBezTo>
                <a:cubicBezTo>
                  <a:pt x="336408" y="397540"/>
                  <a:pt x="290358" y="446329"/>
                  <a:pt x="233345" y="521433"/>
                </a:cubicBezTo>
                <a:cubicBezTo>
                  <a:pt x="176332" y="596537"/>
                  <a:pt x="-39659" y="886536"/>
                  <a:pt x="6390" y="827330"/>
                </a:cubicBezTo>
                <a:cubicBezTo>
                  <a:pt x="52439" y="768124"/>
                  <a:pt x="401643" y="301057"/>
                  <a:pt x="509639" y="166199"/>
                </a:cubicBezTo>
                <a:cubicBezTo>
                  <a:pt x="617635" y="31341"/>
                  <a:pt x="694931" y="-26768"/>
                  <a:pt x="660942" y="116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0" name="フリーフォーム 1989">
            <a:extLst>
              <a:ext uri="{FF2B5EF4-FFF2-40B4-BE49-F238E27FC236}">
                <a16:creationId xmlns:a16="http://schemas.microsoft.com/office/drawing/2014/main" id="{4BC3FF88-C947-EEC6-5C5F-90F6BE52468E}"/>
              </a:ext>
            </a:extLst>
          </p:cNvPr>
          <p:cNvSpPr/>
          <p:nvPr/>
        </p:nvSpPr>
        <p:spPr>
          <a:xfrm>
            <a:off x="1896377" y="6769867"/>
            <a:ext cx="471923" cy="681822"/>
          </a:xfrm>
          <a:custGeom>
            <a:avLst/>
            <a:gdLst>
              <a:gd name="connsiteX0" fmla="*/ 458696 w 471923"/>
              <a:gd name="connsiteY0" fmla="*/ 22349 h 681822"/>
              <a:gd name="connsiteX1" fmla="*/ 1496 w 471923"/>
              <a:gd name="connsiteY1" fmla="*/ 680191 h 681822"/>
              <a:gd name="connsiteX2" fmla="*/ 317260 w 471923"/>
              <a:gd name="connsiteY2" fmla="*/ 203255 h 681822"/>
              <a:gd name="connsiteX3" fmla="*/ 458696 w 471923"/>
              <a:gd name="connsiteY3" fmla="*/ 22349 h 68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923" h="681822">
                <a:moveTo>
                  <a:pt x="458696" y="22349"/>
                </a:moveTo>
                <a:cubicBezTo>
                  <a:pt x="406069" y="101838"/>
                  <a:pt x="25069" y="650040"/>
                  <a:pt x="1496" y="680191"/>
                </a:cubicBezTo>
                <a:cubicBezTo>
                  <a:pt x="-22077" y="710342"/>
                  <a:pt x="239415" y="313992"/>
                  <a:pt x="317260" y="203255"/>
                </a:cubicBezTo>
                <a:cubicBezTo>
                  <a:pt x="395105" y="92518"/>
                  <a:pt x="511323" y="-57140"/>
                  <a:pt x="458696" y="223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1" name="フリーフォーム 1990">
            <a:extLst>
              <a:ext uri="{FF2B5EF4-FFF2-40B4-BE49-F238E27FC236}">
                <a16:creationId xmlns:a16="http://schemas.microsoft.com/office/drawing/2014/main" id="{431AE9E8-4EE9-1767-1745-5D50AAE6E532}"/>
              </a:ext>
            </a:extLst>
          </p:cNvPr>
          <p:cNvSpPr/>
          <p:nvPr/>
        </p:nvSpPr>
        <p:spPr>
          <a:xfrm>
            <a:off x="1630258" y="7174915"/>
            <a:ext cx="423928" cy="550757"/>
          </a:xfrm>
          <a:custGeom>
            <a:avLst/>
            <a:gdLst>
              <a:gd name="connsiteX0" fmla="*/ 422208 w 423928"/>
              <a:gd name="connsiteY0" fmla="*/ 2138 h 550757"/>
              <a:gd name="connsiteX1" fmla="*/ 73552 w 423928"/>
              <a:gd name="connsiteY1" fmla="*/ 340927 h 550757"/>
              <a:gd name="connsiteX2" fmla="*/ 145915 w 423928"/>
              <a:gd name="connsiteY2" fmla="*/ 248829 h 550757"/>
              <a:gd name="connsiteX3" fmla="*/ 1189 w 423928"/>
              <a:gd name="connsiteY3" fmla="*/ 548147 h 550757"/>
              <a:gd name="connsiteX4" fmla="*/ 241302 w 423928"/>
              <a:gd name="connsiteY4" fmla="*/ 48187 h 550757"/>
              <a:gd name="connsiteX5" fmla="*/ 126179 w 423928"/>
              <a:gd name="connsiteY5" fmla="*/ 271853 h 550757"/>
              <a:gd name="connsiteX6" fmla="*/ 205120 w 423928"/>
              <a:gd name="connsiteY6" fmla="*/ 199491 h 550757"/>
              <a:gd name="connsiteX7" fmla="*/ 422208 w 423928"/>
              <a:gd name="connsiteY7" fmla="*/ 2138 h 55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928" h="550757">
                <a:moveTo>
                  <a:pt x="422208" y="2138"/>
                </a:moveTo>
                <a:cubicBezTo>
                  <a:pt x="400280" y="25711"/>
                  <a:pt x="119601" y="299812"/>
                  <a:pt x="73552" y="340927"/>
                </a:cubicBezTo>
                <a:cubicBezTo>
                  <a:pt x="27503" y="382042"/>
                  <a:pt x="157975" y="214292"/>
                  <a:pt x="145915" y="248829"/>
                </a:cubicBezTo>
                <a:cubicBezTo>
                  <a:pt x="133855" y="283366"/>
                  <a:pt x="-14709" y="581587"/>
                  <a:pt x="1189" y="548147"/>
                </a:cubicBezTo>
                <a:cubicBezTo>
                  <a:pt x="17087" y="514707"/>
                  <a:pt x="220470" y="94236"/>
                  <a:pt x="241302" y="48187"/>
                </a:cubicBezTo>
                <a:cubicBezTo>
                  <a:pt x="262134" y="2138"/>
                  <a:pt x="132209" y="246636"/>
                  <a:pt x="126179" y="271853"/>
                </a:cubicBezTo>
                <a:cubicBezTo>
                  <a:pt x="120149" y="297070"/>
                  <a:pt x="160167" y="242251"/>
                  <a:pt x="205120" y="199491"/>
                </a:cubicBezTo>
                <a:cubicBezTo>
                  <a:pt x="250073" y="156731"/>
                  <a:pt x="444136" y="-21435"/>
                  <a:pt x="422208" y="21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2" name="フリーフォーム 1991">
            <a:extLst>
              <a:ext uri="{FF2B5EF4-FFF2-40B4-BE49-F238E27FC236}">
                <a16:creationId xmlns:a16="http://schemas.microsoft.com/office/drawing/2014/main" id="{35C1E13C-457D-889D-02EE-EB70012948F9}"/>
              </a:ext>
            </a:extLst>
          </p:cNvPr>
          <p:cNvSpPr/>
          <p:nvPr/>
        </p:nvSpPr>
        <p:spPr>
          <a:xfrm>
            <a:off x="1491594" y="7159552"/>
            <a:ext cx="356347" cy="686807"/>
          </a:xfrm>
          <a:custGeom>
            <a:avLst/>
            <a:gdLst>
              <a:gd name="connsiteX0" fmla="*/ 353652 w 356347"/>
              <a:gd name="connsiteY0" fmla="*/ 4344 h 686807"/>
              <a:gd name="connsiteX1" fmla="*/ 4996 w 356347"/>
              <a:gd name="connsiteY1" fmla="*/ 675343 h 686807"/>
              <a:gd name="connsiteX2" fmla="*/ 159589 w 356347"/>
              <a:gd name="connsiteY2" fmla="*/ 399049 h 686807"/>
              <a:gd name="connsiteX3" fmla="*/ 353652 w 356347"/>
              <a:gd name="connsiteY3" fmla="*/ 4344 h 68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347" h="686807">
                <a:moveTo>
                  <a:pt x="353652" y="4344"/>
                </a:moveTo>
                <a:cubicBezTo>
                  <a:pt x="327887" y="50393"/>
                  <a:pt x="37340" y="609559"/>
                  <a:pt x="4996" y="675343"/>
                </a:cubicBezTo>
                <a:cubicBezTo>
                  <a:pt x="-27348" y="741127"/>
                  <a:pt x="105865" y="507045"/>
                  <a:pt x="159589" y="399049"/>
                </a:cubicBezTo>
                <a:cubicBezTo>
                  <a:pt x="213313" y="291053"/>
                  <a:pt x="379417" y="-41705"/>
                  <a:pt x="353652" y="43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3" name="フリーフォーム 1992">
            <a:extLst>
              <a:ext uri="{FF2B5EF4-FFF2-40B4-BE49-F238E27FC236}">
                <a16:creationId xmlns:a16="http://schemas.microsoft.com/office/drawing/2014/main" id="{72E90E85-3AA1-4C27-9757-107EA8CDE28D}"/>
              </a:ext>
            </a:extLst>
          </p:cNvPr>
          <p:cNvSpPr/>
          <p:nvPr/>
        </p:nvSpPr>
        <p:spPr>
          <a:xfrm>
            <a:off x="1329650" y="7132862"/>
            <a:ext cx="500666" cy="904116"/>
          </a:xfrm>
          <a:custGeom>
            <a:avLst/>
            <a:gdLst>
              <a:gd name="connsiteX0" fmla="*/ 495861 w 500666"/>
              <a:gd name="connsiteY0" fmla="*/ 8010 h 904116"/>
              <a:gd name="connsiteX1" fmla="*/ 5769 w 500666"/>
              <a:gd name="connsiteY1" fmla="*/ 892807 h 904116"/>
              <a:gd name="connsiteX2" fmla="*/ 242592 w 500666"/>
              <a:gd name="connsiteY2" fmla="*/ 478367 h 904116"/>
              <a:gd name="connsiteX3" fmla="*/ 495861 w 500666"/>
              <a:gd name="connsiteY3" fmla="*/ 8010 h 90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666" h="904116">
                <a:moveTo>
                  <a:pt x="495861" y="8010"/>
                </a:moveTo>
                <a:cubicBezTo>
                  <a:pt x="456390" y="77083"/>
                  <a:pt x="47980" y="814414"/>
                  <a:pt x="5769" y="892807"/>
                </a:cubicBezTo>
                <a:cubicBezTo>
                  <a:pt x="-36442" y="971200"/>
                  <a:pt x="164199" y="621448"/>
                  <a:pt x="242592" y="478367"/>
                </a:cubicBezTo>
                <a:cubicBezTo>
                  <a:pt x="320985" y="335286"/>
                  <a:pt x="535332" y="-61063"/>
                  <a:pt x="495861" y="80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4" name="フリーフォーム 1993">
            <a:extLst>
              <a:ext uri="{FF2B5EF4-FFF2-40B4-BE49-F238E27FC236}">
                <a16:creationId xmlns:a16="http://schemas.microsoft.com/office/drawing/2014/main" id="{97899641-2CC5-44DD-2A02-14A3B2444D6E}"/>
              </a:ext>
            </a:extLst>
          </p:cNvPr>
          <p:cNvSpPr/>
          <p:nvPr/>
        </p:nvSpPr>
        <p:spPr>
          <a:xfrm>
            <a:off x="1114848" y="7663356"/>
            <a:ext cx="588571" cy="688093"/>
          </a:xfrm>
          <a:custGeom>
            <a:avLst/>
            <a:gdLst>
              <a:gd name="connsiteX0" fmla="*/ 585673 w 588571"/>
              <a:gd name="connsiteY0" fmla="*/ 3789 h 688093"/>
              <a:gd name="connsiteX1" fmla="*/ 144919 w 588571"/>
              <a:gd name="connsiteY1" fmla="*/ 447832 h 688093"/>
              <a:gd name="connsiteX2" fmla="*/ 190968 w 588571"/>
              <a:gd name="connsiteY2" fmla="*/ 405073 h 688093"/>
              <a:gd name="connsiteX3" fmla="*/ 3483 w 588571"/>
              <a:gd name="connsiteY3" fmla="*/ 684656 h 688093"/>
              <a:gd name="connsiteX4" fmla="*/ 381742 w 588571"/>
              <a:gd name="connsiteY4" fmla="*/ 181407 h 688093"/>
              <a:gd name="connsiteX5" fmla="*/ 338982 w 588571"/>
              <a:gd name="connsiteY5" fmla="*/ 230745 h 688093"/>
              <a:gd name="connsiteX6" fmla="*/ 585673 w 588571"/>
              <a:gd name="connsiteY6" fmla="*/ 3789 h 6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571" h="688093">
                <a:moveTo>
                  <a:pt x="585673" y="3789"/>
                </a:moveTo>
                <a:cubicBezTo>
                  <a:pt x="553329" y="39970"/>
                  <a:pt x="210703" y="380951"/>
                  <a:pt x="144919" y="447832"/>
                </a:cubicBezTo>
                <a:cubicBezTo>
                  <a:pt x="79135" y="514713"/>
                  <a:pt x="214541" y="365602"/>
                  <a:pt x="190968" y="405073"/>
                </a:cubicBezTo>
                <a:cubicBezTo>
                  <a:pt x="167395" y="444544"/>
                  <a:pt x="-28313" y="721934"/>
                  <a:pt x="3483" y="684656"/>
                </a:cubicBezTo>
                <a:cubicBezTo>
                  <a:pt x="35279" y="647378"/>
                  <a:pt x="325825" y="257059"/>
                  <a:pt x="381742" y="181407"/>
                </a:cubicBezTo>
                <a:cubicBezTo>
                  <a:pt x="437658" y="105755"/>
                  <a:pt x="308283" y="259800"/>
                  <a:pt x="338982" y="230745"/>
                </a:cubicBezTo>
                <a:cubicBezTo>
                  <a:pt x="369681" y="201690"/>
                  <a:pt x="618017" y="-32392"/>
                  <a:pt x="585673" y="37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5" name="フリーフォーム 1994">
            <a:extLst>
              <a:ext uri="{FF2B5EF4-FFF2-40B4-BE49-F238E27FC236}">
                <a16:creationId xmlns:a16="http://schemas.microsoft.com/office/drawing/2014/main" id="{4CD66900-439F-461C-D164-F54EC217515F}"/>
              </a:ext>
            </a:extLst>
          </p:cNvPr>
          <p:cNvSpPr/>
          <p:nvPr/>
        </p:nvSpPr>
        <p:spPr>
          <a:xfrm>
            <a:off x="1088633" y="7959105"/>
            <a:ext cx="240736" cy="241879"/>
          </a:xfrm>
          <a:custGeom>
            <a:avLst/>
            <a:gdLst>
              <a:gd name="connsiteX0" fmla="*/ 82325 w 240736"/>
              <a:gd name="connsiteY0" fmla="*/ 27094 h 241879"/>
              <a:gd name="connsiteX1" fmla="*/ 148109 w 240736"/>
              <a:gd name="connsiteY1" fmla="*/ 86299 h 241879"/>
              <a:gd name="connsiteX2" fmla="*/ 138242 w 240736"/>
              <a:gd name="connsiteY2" fmla="*/ 145505 h 241879"/>
              <a:gd name="connsiteX3" fmla="*/ 118507 w 240736"/>
              <a:gd name="connsiteY3" fmla="*/ 240892 h 241879"/>
              <a:gd name="connsiteX4" fmla="*/ 102061 w 240736"/>
              <a:gd name="connsiteY4" fmla="*/ 188265 h 241879"/>
              <a:gd name="connsiteX5" fmla="*/ 95 w 240736"/>
              <a:gd name="connsiteY5" fmla="*/ 79721 h 241879"/>
              <a:gd name="connsiteX6" fmla="*/ 82325 w 240736"/>
              <a:gd name="connsiteY6" fmla="*/ 217868 h 241879"/>
              <a:gd name="connsiteX7" fmla="*/ 16541 w 240736"/>
              <a:gd name="connsiteY7" fmla="*/ 96167 h 241879"/>
              <a:gd name="connsiteX8" fmla="*/ 82325 w 240736"/>
              <a:gd name="connsiteY8" fmla="*/ 181686 h 241879"/>
              <a:gd name="connsiteX9" fmla="*/ 131663 w 240736"/>
              <a:gd name="connsiteY9" fmla="*/ 171819 h 241879"/>
              <a:gd name="connsiteX10" fmla="*/ 240207 w 240736"/>
              <a:gd name="connsiteY10" fmla="*/ 780 h 241879"/>
              <a:gd name="connsiteX11" fmla="*/ 171134 w 240736"/>
              <a:gd name="connsiteY11" fmla="*/ 106035 h 241879"/>
              <a:gd name="connsiteX12" fmla="*/ 82325 w 240736"/>
              <a:gd name="connsiteY12" fmla="*/ 27094 h 24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736" h="241879">
                <a:moveTo>
                  <a:pt x="82325" y="27094"/>
                </a:moveTo>
                <a:cubicBezTo>
                  <a:pt x="78487" y="23805"/>
                  <a:pt x="138790" y="66564"/>
                  <a:pt x="148109" y="86299"/>
                </a:cubicBezTo>
                <a:cubicBezTo>
                  <a:pt x="157428" y="106034"/>
                  <a:pt x="143176" y="119740"/>
                  <a:pt x="138242" y="145505"/>
                </a:cubicBezTo>
                <a:cubicBezTo>
                  <a:pt x="133308" y="171270"/>
                  <a:pt x="124537" y="233765"/>
                  <a:pt x="118507" y="240892"/>
                </a:cubicBezTo>
                <a:cubicBezTo>
                  <a:pt x="112477" y="248019"/>
                  <a:pt x="121796" y="215127"/>
                  <a:pt x="102061" y="188265"/>
                </a:cubicBezTo>
                <a:cubicBezTo>
                  <a:pt x="82326" y="161403"/>
                  <a:pt x="3384" y="74787"/>
                  <a:pt x="95" y="79721"/>
                </a:cubicBezTo>
                <a:cubicBezTo>
                  <a:pt x="-3194" y="84655"/>
                  <a:pt x="79584" y="215127"/>
                  <a:pt x="82325" y="217868"/>
                </a:cubicBezTo>
                <a:cubicBezTo>
                  <a:pt x="85066" y="220609"/>
                  <a:pt x="16541" y="102197"/>
                  <a:pt x="16541" y="96167"/>
                </a:cubicBezTo>
                <a:cubicBezTo>
                  <a:pt x="16541" y="90137"/>
                  <a:pt x="63138" y="169077"/>
                  <a:pt x="82325" y="181686"/>
                </a:cubicBezTo>
                <a:cubicBezTo>
                  <a:pt x="101512" y="194295"/>
                  <a:pt x="105349" y="201970"/>
                  <a:pt x="131663" y="171819"/>
                </a:cubicBezTo>
                <a:cubicBezTo>
                  <a:pt x="157977" y="141668"/>
                  <a:pt x="233629" y="11744"/>
                  <a:pt x="240207" y="780"/>
                </a:cubicBezTo>
                <a:cubicBezTo>
                  <a:pt x="246785" y="-10184"/>
                  <a:pt x="190321" y="97812"/>
                  <a:pt x="171134" y="106035"/>
                </a:cubicBezTo>
                <a:cubicBezTo>
                  <a:pt x="151947" y="114258"/>
                  <a:pt x="86163" y="30383"/>
                  <a:pt x="82325" y="270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6" name="フリーフォーム 1995">
            <a:extLst>
              <a:ext uri="{FF2B5EF4-FFF2-40B4-BE49-F238E27FC236}">
                <a16:creationId xmlns:a16="http://schemas.microsoft.com/office/drawing/2014/main" id="{D7320A3F-D973-2EBD-5743-F6DDF6B48A5D}"/>
              </a:ext>
            </a:extLst>
          </p:cNvPr>
          <p:cNvSpPr/>
          <p:nvPr/>
        </p:nvSpPr>
        <p:spPr>
          <a:xfrm>
            <a:off x="598986" y="8121787"/>
            <a:ext cx="456853" cy="893812"/>
          </a:xfrm>
          <a:custGeom>
            <a:avLst/>
            <a:gdLst>
              <a:gd name="connsiteX0" fmla="*/ 440404 w 456853"/>
              <a:gd name="connsiteY0" fmla="*/ 2558 h 893812"/>
              <a:gd name="connsiteX1" fmla="*/ 25964 w 456853"/>
              <a:gd name="connsiteY1" fmla="*/ 834728 h 893812"/>
              <a:gd name="connsiteX2" fmla="*/ 88459 w 456853"/>
              <a:gd name="connsiteY2" fmla="*/ 772233 h 893812"/>
              <a:gd name="connsiteX3" fmla="*/ 456850 w 456853"/>
              <a:gd name="connsiteY3" fmla="*/ 341347 h 893812"/>
              <a:gd name="connsiteX4" fmla="*/ 81880 w 456853"/>
              <a:gd name="connsiteY4" fmla="*/ 765655 h 893812"/>
              <a:gd name="connsiteX5" fmla="*/ 414090 w 456853"/>
              <a:gd name="connsiteY5" fmla="*/ 167019 h 893812"/>
              <a:gd name="connsiteX6" fmla="*/ 170689 w 456853"/>
              <a:gd name="connsiteY6" fmla="*/ 561724 h 893812"/>
              <a:gd name="connsiteX7" fmla="*/ 440404 w 456853"/>
              <a:gd name="connsiteY7" fmla="*/ 2558 h 89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853" h="893812">
                <a:moveTo>
                  <a:pt x="440404" y="2558"/>
                </a:moveTo>
                <a:cubicBezTo>
                  <a:pt x="416283" y="48059"/>
                  <a:pt x="84622" y="706449"/>
                  <a:pt x="25964" y="834728"/>
                </a:cubicBezTo>
                <a:cubicBezTo>
                  <a:pt x="-32694" y="963007"/>
                  <a:pt x="16645" y="854463"/>
                  <a:pt x="88459" y="772233"/>
                </a:cubicBezTo>
                <a:cubicBezTo>
                  <a:pt x="160273" y="690003"/>
                  <a:pt x="457947" y="342443"/>
                  <a:pt x="456850" y="341347"/>
                </a:cubicBezTo>
                <a:cubicBezTo>
                  <a:pt x="455754" y="340251"/>
                  <a:pt x="89007" y="794710"/>
                  <a:pt x="81880" y="765655"/>
                </a:cubicBezTo>
                <a:cubicBezTo>
                  <a:pt x="74753" y="736600"/>
                  <a:pt x="399288" y="201008"/>
                  <a:pt x="414090" y="167019"/>
                </a:cubicBezTo>
                <a:cubicBezTo>
                  <a:pt x="428892" y="133030"/>
                  <a:pt x="162466" y="590231"/>
                  <a:pt x="170689" y="561724"/>
                </a:cubicBezTo>
                <a:cubicBezTo>
                  <a:pt x="178912" y="533217"/>
                  <a:pt x="464525" y="-42943"/>
                  <a:pt x="440404" y="255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7" name="フリーフォーム 1996">
            <a:extLst>
              <a:ext uri="{FF2B5EF4-FFF2-40B4-BE49-F238E27FC236}">
                <a16:creationId xmlns:a16="http://schemas.microsoft.com/office/drawing/2014/main" id="{852F2F9E-5D02-3FD1-A6DB-EC5E8E93328F}"/>
              </a:ext>
            </a:extLst>
          </p:cNvPr>
          <p:cNvSpPr/>
          <p:nvPr/>
        </p:nvSpPr>
        <p:spPr>
          <a:xfrm>
            <a:off x="685939" y="8381947"/>
            <a:ext cx="337562" cy="622922"/>
          </a:xfrm>
          <a:custGeom>
            <a:avLst/>
            <a:gdLst>
              <a:gd name="connsiteX0" fmla="*/ 330426 w 337562"/>
              <a:gd name="connsiteY0" fmla="*/ 15403 h 622922"/>
              <a:gd name="connsiteX1" fmla="*/ 1506 w 337562"/>
              <a:gd name="connsiteY1" fmla="*/ 620617 h 622922"/>
              <a:gd name="connsiteX2" fmla="*/ 212015 w 337562"/>
              <a:gd name="connsiteY2" fmla="*/ 216044 h 622922"/>
              <a:gd name="connsiteX3" fmla="*/ 330426 w 337562"/>
              <a:gd name="connsiteY3" fmla="*/ 15403 h 62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62" h="622922">
                <a:moveTo>
                  <a:pt x="330426" y="15403"/>
                </a:moveTo>
                <a:cubicBezTo>
                  <a:pt x="295341" y="82832"/>
                  <a:pt x="21241" y="587177"/>
                  <a:pt x="1506" y="620617"/>
                </a:cubicBezTo>
                <a:cubicBezTo>
                  <a:pt x="-18229" y="654057"/>
                  <a:pt x="161581" y="314172"/>
                  <a:pt x="212015" y="216044"/>
                </a:cubicBezTo>
                <a:cubicBezTo>
                  <a:pt x="262449" y="117916"/>
                  <a:pt x="365511" y="-52026"/>
                  <a:pt x="330426" y="154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9" name="フリーフォーム 1998">
            <a:extLst>
              <a:ext uri="{FF2B5EF4-FFF2-40B4-BE49-F238E27FC236}">
                <a16:creationId xmlns:a16="http://schemas.microsoft.com/office/drawing/2014/main" id="{3F78527A-748B-29E7-7DAF-F03FAA516C68}"/>
              </a:ext>
            </a:extLst>
          </p:cNvPr>
          <p:cNvSpPr/>
          <p:nvPr/>
        </p:nvSpPr>
        <p:spPr>
          <a:xfrm>
            <a:off x="1220147" y="7757981"/>
            <a:ext cx="919471" cy="805497"/>
          </a:xfrm>
          <a:custGeom>
            <a:avLst/>
            <a:gdLst>
              <a:gd name="connsiteX0" fmla="*/ 914549 w 919471"/>
              <a:gd name="connsiteY0" fmla="*/ 4551 h 805497"/>
              <a:gd name="connsiteX1" fmla="*/ 16595 w 919471"/>
              <a:gd name="connsiteY1" fmla="*/ 790672 h 805497"/>
              <a:gd name="connsiteX2" fmla="*/ 322492 w 919471"/>
              <a:gd name="connsiteY2" fmla="*/ 517668 h 805497"/>
              <a:gd name="connsiteX3" fmla="*/ 210659 w 919471"/>
              <a:gd name="connsiteY3" fmla="*/ 501222 h 805497"/>
              <a:gd name="connsiteX4" fmla="*/ 75801 w 919471"/>
              <a:gd name="connsiteY4" fmla="*/ 534114 h 805497"/>
              <a:gd name="connsiteX5" fmla="*/ 302757 w 919471"/>
              <a:gd name="connsiteY5" fmla="*/ 497933 h 805497"/>
              <a:gd name="connsiteX6" fmla="*/ 375119 w 919471"/>
              <a:gd name="connsiteY6" fmla="*/ 468330 h 805497"/>
              <a:gd name="connsiteX7" fmla="*/ 914549 w 919471"/>
              <a:gd name="connsiteY7" fmla="*/ 4551 h 80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471" h="805497">
                <a:moveTo>
                  <a:pt x="914549" y="4551"/>
                </a:moveTo>
                <a:cubicBezTo>
                  <a:pt x="854795" y="58275"/>
                  <a:pt x="115271" y="705153"/>
                  <a:pt x="16595" y="790672"/>
                </a:cubicBezTo>
                <a:cubicBezTo>
                  <a:pt x="-82081" y="876191"/>
                  <a:pt x="290148" y="565910"/>
                  <a:pt x="322492" y="517668"/>
                </a:cubicBezTo>
                <a:cubicBezTo>
                  <a:pt x="354836" y="469426"/>
                  <a:pt x="251774" y="498481"/>
                  <a:pt x="210659" y="501222"/>
                </a:cubicBezTo>
                <a:cubicBezTo>
                  <a:pt x="169544" y="503963"/>
                  <a:pt x="60451" y="534662"/>
                  <a:pt x="75801" y="534114"/>
                </a:cubicBezTo>
                <a:cubicBezTo>
                  <a:pt x="91151" y="533566"/>
                  <a:pt x="252871" y="508897"/>
                  <a:pt x="302757" y="497933"/>
                </a:cubicBezTo>
                <a:cubicBezTo>
                  <a:pt x="352643" y="486969"/>
                  <a:pt x="278087" y="547819"/>
                  <a:pt x="375119" y="468330"/>
                </a:cubicBezTo>
                <a:cubicBezTo>
                  <a:pt x="472151" y="388841"/>
                  <a:pt x="974303" y="-49173"/>
                  <a:pt x="914549" y="45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0" name="フリーフォーム 1999">
            <a:extLst>
              <a:ext uri="{FF2B5EF4-FFF2-40B4-BE49-F238E27FC236}">
                <a16:creationId xmlns:a16="http://schemas.microsoft.com/office/drawing/2014/main" id="{756BCB50-62C0-84F1-8099-AD14079718A7}"/>
              </a:ext>
            </a:extLst>
          </p:cNvPr>
          <p:cNvSpPr/>
          <p:nvPr/>
        </p:nvSpPr>
        <p:spPr>
          <a:xfrm>
            <a:off x="753534" y="8574236"/>
            <a:ext cx="228025" cy="391409"/>
          </a:xfrm>
          <a:custGeom>
            <a:avLst/>
            <a:gdLst>
              <a:gd name="connsiteX0" fmla="*/ 223361 w 228025"/>
              <a:gd name="connsiteY0" fmla="*/ 4020 h 391409"/>
              <a:gd name="connsiteX1" fmla="*/ 6273 w 228025"/>
              <a:gd name="connsiteY1" fmla="*/ 382279 h 391409"/>
              <a:gd name="connsiteX2" fmla="*/ 65479 w 228025"/>
              <a:gd name="connsiteY2" fmla="*/ 267157 h 391409"/>
              <a:gd name="connsiteX3" fmla="*/ 137842 w 228025"/>
              <a:gd name="connsiteY3" fmla="*/ 188216 h 391409"/>
              <a:gd name="connsiteX4" fmla="*/ 177312 w 228025"/>
              <a:gd name="connsiteY4" fmla="*/ 247422 h 391409"/>
              <a:gd name="connsiteX5" fmla="*/ 157577 w 228025"/>
              <a:gd name="connsiteY5" fmla="*/ 184927 h 391409"/>
              <a:gd name="connsiteX6" fmla="*/ 223361 w 228025"/>
              <a:gd name="connsiteY6" fmla="*/ 4020 h 3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025" h="391409">
                <a:moveTo>
                  <a:pt x="223361" y="4020"/>
                </a:moveTo>
                <a:cubicBezTo>
                  <a:pt x="198144" y="36912"/>
                  <a:pt x="32587" y="338423"/>
                  <a:pt x="6273" y="382279"/>
                </a:cubicBezTo>
                <a:cubicBezTo>
                  <a:pt x="-20041" y="426135"/>
                  <a:pt x="43551" y="299501"/>
                  <a:pt x="65479" y="267157"/>
                </a:cubicBezTo>
                <a:cubicBezTo>
                  <a:pt x="87407" y="234813"/>
                  <a:pt x="119203" y="191505"/>
                  <a:pt x="137842" y="188216"/>
                </a:cubicBezTo>
                <a:cubicBezTo>
                  <a:pt x="156481" y="184927"/>
                  <a:pt x="174023" y="247970"/>
                  <a:pt x="177312" y="247422"/>
                </a:cubicBezTo>
                <a:cubicBezTo>
                  <a:pt x="180601" y="246874"/>
                  <a:pt x="151547" y="220012"/>
                  <a:pt x="157577" y="184927"/>
                </a:cubicBezTo>
                <a:cubicBezTo>
                  <a:pt x="163607" y="149842"/>
                  <a:pt x="248578" y="-28872"/>
                  <a:pt x="223361" y="40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1" name="フリーフォーム 2000">
            <a:extLst>
              <a:ext uri="{FF2B5EF4-FFF2-40B4-BE49-F238E27FC236}">
                <a16:creationId xmlns:a16="http://schemas.microsoft.com/office/drawing/2014/main" id="{48EBD5E5-3DCA-CDF2-5C2A-B28B81240F98}"/>
              </a:ext>
            </a:extLst>
          </p:cNvPr>
          <p:cNvSpPr/>
          <p:nvPr/>
        </p:nvSpPr>
        <p:spPr>
          <a:xfrm>
            <a:off x="1761363" y="7331542"/>
            <a:ext cx="613446" cy="691487"/>
          </a:xfrm>
          <a:custGeom>
            <a:avLst/>
            <a:gdLst>
              <a:gd name="connsiteX0" fmla="*/ 458853 w 613446"/>
              <a:gd name="connsiteY0" fmla="*/ 3393 h 691487"/>
              <a:gd name="connsiteX1" fmla="*/ 21388 w 613446"/>
              <a:gd name="connsiteY1" fmla="*/ 664524 h 691487"/>
              <a:gd name="connsiteX2" fmla="*/ 83883 w 613446"/>
              <a:gd name="connsiteY2" fmla="*/ 546113 h 691487"/>
              <a:gd name="connsiteX3" fmla="*/ 225319 w 613446"/>
              <a:gd name="connsiteY3" fmla="*/ 384941 h 691487"/>
              <a:gd name="connsiteX4" fmla="*/ 613446 w 613446"/>
              <a:gd name="connsiteY4" fmla="*/ 138251 h 691487"/>
              <a:gd name="connsiteX5" fmla="*/ 225319 w 613446"/>
              <a:gd name="connsiteY5" fmla="*/ 394809 h 691487"/>
              <a:gd name="connsiteX6" fmla="*/ 458853 w 613446"/>
              <a:gd name="connsiteY6" fmla="*/ 3393 h 69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46" h="691487">
                <a:moveTo>
                  <a:pt x="458853" y="3393"/>
                </a:moveTo>
                <a:cubicBezTo>
                  <a:pt x="424865" y="48345"/>
                  <a:pt x="83883" y="574071"/>
                  <a:pt x="21388" y="664524"/>
                </a:cubicBezTo>
                <a:cubicBezTo>
                  <a:pt x="-41107" y="754977"/>
                  <a:pt x="49895" y="592710"/>
                  <a:pt x="83883" y="546113"/>
                </a:cubicBezTo>
                <a:cubicBezTo>
                  <a:pt x="117871" y="499516"/>
                  <a:pt x="137059" y="452918"/>
                  <a:pt x="225319" y="384941"/>
                </a:cubicBezTo>
                <a:cubicBezTo>
                  <a:pt x="313579" y="316964"/>
                  <a:pt x="613446" y="136606"/>
                  <a:pt x="613446" y="138251"/>
                </a:cubicBezTo>
                <a:cubicBezTo>
                  <a:pt x="613446" y="139896"/>
                  <a:pt x="251084" y="415092"/>
                  <a:pt x="225319" y="394809"/>
                </a:cubicBezTo>
                <a:cubicBezTo>
                  <a:pt x="199554" y="374526"/>
                  <a:pt x="492841" y="-41559"/>
                  <a:pt x="458853" y="339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2" name="フリーフォーム 2001">
            <a:extLst>
              <a:ext uri="{FF2B5EF4-FFF2-40B4-BE49-F238E27FC236}">
                <a16:creationId xmlns:a16="http://schemas.microsoft.com/office/drawing/2014/main" id="{C8B23DCC-3033-7546-58A4-37DAD11EA44C}"/>
              </a:ext>
            </a:extLst>
          </p:cNvPr>
          <p:cNvSpPr/>
          <p:nvPr/>
        </p:nvSpPr>
        <p:spPr>
          <a:xfrm>
            <a:off x="2156851" y="7068170"/>
            <a:ext cx="843737" cy="720407"/>
          </a:xfrm>
          <a:custGeom>
            <a:avLst/>
            <a:gdLst>
              <a:gd name="connsiteX0" fmla="*/ 826461 w 843737"/>
              <a:gd name="connsiteY0" fmla="*/ 16785 h 720407"/>
              <a:gd name="connsiteX1" fmla="*/ 4159 w 843737"/>
              <a:gd name="connsiteY1" fmla="*/ 717387 h 720407"/>
              <a:gd name="connsiteX2" fmla="*/ 520565 w 843737"/>
              <a:gd name="connsiteY2" fmla="*/ 260187 h 720407"/>
              <a:gd name="connsiteX3" fmla="*/ 826461 w 843737"/>
              <a:gd name="connsiteY3" fmla="*/ 16785 h 72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37" h="720407">
                <a:moveTo>
                  <a:pt x="826461" y="16785"/>
                </a:moveTo>
                <a:cubicBezTo>
                  <a:pt x="740393" y="92985"/>
                  <a:pt x="55142" y="676820"/>
                  <a:pt x="4159" y="717387"/>
                </a:cubicBezTo>
                <a:cubicBezTo>
                  <a:pt x="-46824" y="757954"/>
                  <a:pt x="385159" y="378598"/>
                  <a:pt x="520565" y="260187"/>
                </a:cubicBezTo>
                <a:cubicBezTo>
                  <a:pt x="655971" y="141776"/>
                  <a:pt x="912529" y="-59415"/>
                  <a:pt x="826461" y="167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3" name="フリーフォーム 2002">
            <a:extLst>
              <a:ext uri="{FF2B5EF4-FFF2-40B4-BE49-F238E27FC236}">
                <a16:creationId xmlns:a16="http://schemas.microsoft.com/office/drawing/2014/main" id="{093B9E95-39F5-76CF-84C7-C2EE68B9FCFC}"/>
              </a:ext>
            </a:extLst>
          </p:cNvPr>
          <p:cNvSpPr/>
          <p:nvPr/>
        </p:nvSpPr>
        <p:spPr>
          <a:xfrm>
            <a:off x="2060948" y="6829045"/>
            <a:ext cx="843329" cy="780952"/>
          </a:xfrm>
          <a:custGeom>
            <a:avLst/>
            <a:gdLst>
              <a:gd name="connsiteX0" fmla="*/ 840134 w 843329"/>
              <a:gd name="connsiteY0" fmla="*/ 2641 h 780952"/>
              <a:gd name="connsiteX1" fmla="*/ 350042 w 843329"/>
              <a:gd name="connsiteY1" fmla="*/ 390768 h 780952"/>
              <a:gd name="connsiteX2" fmla="*/ 570419 w 843329"/>
              <a:gd name="connsiteY2" fmla="*/ 242754 h 780952"/>
              <a:gd name="connsiteX3" fmla="*/ 254655 w 843329"/>
              <a:gd name="connsiteY3" fmla="*/ 522336 h 780952"/>
              <a:gd name="connsiteX4" fmla="*/ 234920 w 843329"/>
              <a:gd name="connsiteY4" fmla="*/ 509179 h 780952"/>
              <a:gd name="connsiteX5" fmla="*/ 165846 w 843329"/>
              <a:gd name="connsiteY5" fmla="*/ 555228 h 780952"/>
              <a:gd name="connsiteX6" fmla="*/ 162557 w 843329"/>
              <a:gd name="connsiteY6" fmla="*/ 594699 h 780952"/>
              <a:gd name="connsiteX7" fmla="*/ 17832 w 843329"/>
              <a:gd name="connsiteY7" fmla="*/ 759159 h 780952"/>
              <a:gd name="connsiteX8" fmla="*/ 50724 w 843329"/>
              <a:gd name="connsiteY8" fmla="*/ 752581 h 780952"/>
              <a:gd name="connsiteX9" fmla="*/ 452007 w 843329"/>
              <a:gd name="connsiteY9" fmla="*/ 515758 h 780952"/>
              <a:gd name="connsiteX10" fmla="*/ 54013 w 843329"/>
              <a:gd name="connsiteY10" fmla="*/ 762449 h 780952"/>
              <a:gd name="connsiteX11" fmla="*/ 251366 w 843329"/>
              <a:gd name="connsiteY11" fmla="*/ 542072 h 780952"/>
              <a:gd name="connsiteX12" fmla="*/ 738169 w 843329"/>
              <a:gd name="connsiteY12" fmla="*/ 226308 h 780952"/>
              <a:gd name="connsiteX13" fmla="*/ 382934 w 843329"/>
              <a:gd name="connsiteY13" fmla="*/ 417082 h 780952"/>
              <a:gd name="connsiteX14" fmla="*/ 553973 w 843329"/>
              <a:gd name="connsiteY14" fmla="*/ 229597 h 780952"/>
              <a:gd name="connsiteX15" fmla="*/ 840134 w 843329"/>
              <a:gd name="connsiteY15" fmla="*/ 2641 h 78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3329" h="780952">
                <a:moveTo>
                  <a:pt x="840134" y="2641"/>
                </a:moveTo>
                <a:lnTo>
                  <a:pt x="350042" y="390768"/>
                </a:lnTo>
                <a:cubicBezTo>
                  <a:pt x="305089" y="430787"/>
                  <a:pt x="586317" y="220826"/>
                  <a:pt x="570419" y="242754"/>
                </a:cubicBezTo>
                <a:cubicBezTo>
                  <a:pt x="554521" y="264682"/>
                  <a:pt x="310571" y="477932"/>
                  <a:pt x="254655" y="522336"/>
                </a:cubicBezTo>
                <a:cubicBezTo>
                  <a:pt x="198738" y="566740"/>
                  <a:pt x="249721" y="503697"/>
                  <a:pt x="234920" y="509179"/>
                </a:cubicBezTo>
                <a:cubicBezTo>
                  <a:pt x="220119" y="514661"/>
                  <a:pt x="177906" y="540975"/>
                  <a:pt x="165846" y="555228"/>
                </a:cubicBezTo>
                <a:cubicBezTo>
                  <a:pt x="153786" y="569481"/>
                  <a:pt x="187226" y="560711"/>
                  <a:pt x="162557" y="594699"/>
                </a:cubicBezTo>
                <a:cubicBezTo>
                  <a:pt x="137888" y="628688"/>
                  <a:pt x="36471" y="732845"/>
                  <a:pt x="17832" y="759159"/>
                </a:cubicBezTo>
                <a:cubicBezTo>
                  <a:pt x="-807" y="785473"/>
                  <a:pt x="-21638" y="793148"/>
                  <a:pt x="50724" y="752581"/>
                </a:cubicBezTo>
                <a:cubicBezTo>
                  <a:pt x="123086" y="712014"/>
                  <a:pt x="451459" y="514113"/>
                  <a:pt x="452007" y="515758"/>
                </a:cubicBezTo>
                <a:cubicBezTo>
                  <a:pt x="452555" y="517403"/>
                  <a:pt x="87453" y="758063"/>
                  <a:pt x="54013" y="762449"/>
                </a:cubicBezTo>
                <a:cubicBezTo>
                  <a:pt x="20573" y="766835"/>
                  <a:pt x="137340" y="631429"/>
                  <a:pt x="251366" y="542072"/>
                </a:cubicBezTo>
                <a:cubicBezTo>
                  <a:pt x="365392" y="452715"/>
                  <a:pt x="716241" y="247140"/>
                  <a:pt x="738169" y="226308"/>
                </a:cubicBezTo>
                <a:cubicBezTo>
                  <a:pt x="760097" y="205476"/>
                  <a:pt x="413633" y="416534"/>
                  <a:pt x="382934" y="417082"/>
                </a:cubicBezTo>
                <a:cubicBezTo>
                  <a:pt x="352235" y="417630"/>
                  <a:pt x="480514" y="298122"/>
                  <a:pt x="553973" y="229597"/>
                </a:cubicBezTo>
                <a:cubicBezTo>
                  <a:pt x="627432" y="161072"/>
                  <a:pt x="874123" y="-24221"/>
                  <a:pt x="840134" y="26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4" name="フリーフォーム 2003">
            <a:extLst>
              <a:ext uri="{FF2B5EF4-FFF2-40B4-BE49-F238E27FC236}">
                <a16:creationId xmlns:a16="http://schemas.microsoft.com/office/drawing/2014/main" id="{027EB46C-5772-A0EF-482B-9FC550E31836}"/>
              </a:ext>
            </a:extLst>
          </p:cNvPr>
          <p:cNvSpPr/>
          <p:nvPr/>
        </p:nvSpPr>
        <p:spPr>
          <a:xfrm>
            <a:off x="2866321" y="6468341"/>
            <a:ext cx="432778" cy="586901"/>
          </a:xfrm>
          <a:custGeom>
            <a:avLst/>
            <a:gdLst>
              <a:gd name="connsiteX0" fmla="*/ 422888 w 432778"/>
              <a:gd name="connsiteY0" fmla="*/ 11400 h 586901"/>
              <a:gd name="connsiteX1" fmla="*/ 1869 w 432778"/>
              <a:gd name="connsiteY1" fmla="*/ 583722 h 586901"/>
              <a:gd name="connsiteX2" fmla="*/ 274873 w 432778"/>
              <a:gd name="connsiteY2" fmla="*/ 231777 h 586901"/>
              <a:gd name="connsiteX3" fmla="*/ 422888 w 432778"/>
              <a:gd name="connsiteY3" fmla="*/ 11400 h 58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778" h="586901">
                <a:moveTo>
                  <a:pt x="422888" y="11400"/>
                </a:moveTo>
                <a:cubicBezTo>
                  <a:pt x="377387" y="70058"/>
                  <a:pt x="26538" y="546992"/>
                  <a:pt x="1869" y="583722"/>
                </a:cubicBezTo>
                <a:cubicBezTo>
                  <a:pt x="-22800" y="620452"/>
                  <a:pt x="203607" y="328809"/>
                  <a:pt x="274873" y="231777"/>
                </a:cubicBezTo>
                <a:cubicBezTo>
                  <a:pt x="346139" y="134745"/>
                  <a:pt x="468389" y="-47258"/>
                  <a:pt x="422888" y="114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5" name="フリーフォーム 2004">
            <a:extLst>
              <a:ext uri="{FF2B5EF4-FFF2-40B4-BE49-F238E27FC236}">
                <a16:creationId xmlns:a16="http://schemas.microsoft.com/office/drawing/2014/main" id="{4C127E40-1C99-28A7-0108-F4EB07FBEA03}"/>
              </a:ext>
            </a:extLst>
          </p:cNvPr>
          <p:cNvSpPr/>
          <p:nvPr/>
        </p:nvSpPr>
        <p:spPr>
          <a:xfrm>
            <a:off x="3364079" y="6257655"/>
            <a:ext cx="340706" cy="483575"/>
          </a:xfrm>
          <a:custGeom>
            <a:avLst/>
            <a:gdLst>
              <a:gd name="connsiteX0" fmla="*/ 339570 w 340706"/>
              <a:gd name="connsiteY0" fmla="*/ 1709 h 483575"/>
              <a:gd name="connsiteX1" fmla="*/ 7360 w 340706"/>
              <a:gd name="connsiteY1" fmla="*/ 472066 h 483575"/>
              <a:gd name="connsiteX2" fmla="*/ 109325 w 340706"/>
              <a:gd name="connsiteY2" fmla="*/ 343787 h 483575"/>
              <a:gd name="connsiteX3" fmla="*/ 109325 w 340706"/>
              <a:gd name="connsiteY3" fmla="*/ 396414 h 483575"/>
              <a:gd name="connsiteX4" fmla="*/ 115904 w 340706"/>
              <a:gd name="connsiteY4" fmla="*/ 317473 h 483575"/>
              <a:gd name="connsiteX5" fmla="*/ 339570 w 340706"/>
              <a:gd name="connsiteY5" fmla="*/ 1709 h 48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706" h="483575">
                <a:moveTo>
                  <a:pt x="339570" y="1709"/>
                </a:moveTo>
                <a:lnTo>
                  <a:pt x="7360" y="472066"/>
                </a:lnTo>
                <a:cubicBezTo>
                  <a:pt x="-31014" y="529079"/>
                  <a:pt x="92331" y="356396"/>
                  <a:pt x="109325" y="343787"/>
                </a:cubicBezTo>
                <a:cubicBezTo>
                  <a:pt x="126319" y="331178"/>
                  <a:pt x="108229" y="400800"/>
                  <a:pt x="109325" y="396414"/>
                </a:cubicBezTo>
                <a:cubicBezTo>
                  <a:pt x="110421" y="392028"/>
                  <a:pt x="77530" y="385998"/>
                  <a:pt x="115904" y="317473"/>
                </a:cubicBezTo>
                <a:cubicBezTo>
                  <a:pt x="154278" y="248948"/>
                  <a:pt x="357661" y="-24056"/>
                  <a:pt x="339570" y="17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6" name="フリーフォーム 2005">
            <a:extLst>
              <a:ext uri="{FF2B5EF4-FFF2-40B4-BE49-F238E27FC236}">
                <a16:creationId xmlns:a16="http://schemas.microsoft.com/office/drawing/2014/main" id="{7C9E61F5-459B-EE0F-EB33-EF755A350F25}"/>
              </a:ext>
            </a:extLst>
          </p:cNvPr>
          <p:cNvSpPr/>
          <p:nvPr/>
        </p:nvSpPr>
        <p:spPr>
          <a:xfrm>
            <a:off x="2832917" y="6716449"/>
            <a:ext cx="536526" cy="389621"/>
          </a:xfrm>
          <a:custGeom>
            <a:avLst/>
            <a:gdLst>
              <a:gd name="connsiteX0" fmla="*/ 535233 w 536526"/>
              <a:gd name="connsiteY0" fmla="*/ 23139 h 389621"/>
              <a:gd name="connsiteX1" fmla="*/ 12248 w 536526"/>
              <a:gd name="connsiteY1" fmla="*/ 384952 h 389621"/>
              <a:gd name="connsiteX2" fmla="*/ 183287 w 536526"/>
              <a:gd name="connsiteY2" fmla="*/ 213914 h 389621"/>
              <a:gd name="connsiteX3" fmla="*/ 383929 w 536526"/>
              <a:gd name="connsiteY3" fmla="*/ 115 h 389621"/>
              <a:gd name="connsiteX4" fmla="*/ 166841 w 536526"/>
              <a:gd name="connsiteY4" fmla="*/ 243516 h 389621"/>
              <a:gd name="connsiteX5" fmla="*/ 535233 w 536526"/>
              <a:gd name="connsiteY5" fmla="*/ 23139 h 38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526" h="389621">
                <a:moveTo>
                  <a:pt x="535233" y="23139"/>
                </a:moveTo>
                <a:cubicBezTo>
                  <a:pt x="509468" y="46712"/>
                  <a:pt x="70906" y="353156"/>
                  <a:pt x="12248" y="384952"/>
                </a:cubicBezTo>
                <a:cubicBezTo>
                  <a:pt x="-46410" y="416748"/>
                  <a:pt x="121340" y="278053"/>
                  <a:pt x="183287" y="213914"/>
                </a:cubicBezTo>
                <a:cubicBezTo>
                  <a:pt x="245234" y="149775"/>
                  <a:pt x="386670" y="-4819"/>
                  <a:pt x="383929" y="115"/>
                </a:cubicBezTo>
                <a:cubicBezTo>
                  <a:pt x="381188" y="5049"/>
                  <a:pt x="139979" y="238582"/>
                  <a:pt x="166841" y="243516"/>
                </a:cubicBezTo>
                <a:cubicBezTo>
                  <a:pt x="193703" y="248450"/>
                  <a:pt x="560998" y="-434"/>
                  <a:pt x="535233" y="231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7" name="フリーフォーム 2006">
            <a:extLst>
              <a:ext uri="{FF2B5EF4-FFF2-40B4-BE49-F238E27FC236}">
                <a16:creationId xmlns:a16="http://schemas.microsoft.com/office/drawing/2014/main" id="{E01101FA-9FC6-EEF5-26F9-6839218E49DB}"/>
              </a:ext>
            </a:extLst>
          </p:cNvPr>
          <p:cNvSpPr/>
          <p:nvPr/>
        </p:nvSpPr>
        <p:spPr>
          <a:xfrm>
            <a:off x="2341917" y="6942751"/>
            <a:ext cx="687195" cy="438233"/>
          </a:xfrm>
          <a:custGeom>
            <a:avLst/>
            <a:gdLst>
              <a:gd name="connsiteX0" fmla="*/ 0 w 687195"/>
              <a:gd name="connsiteY0" fmla="*/ 438233 h 438233"/>
              <a:gd name="connsiteX1" fmla="*/ 674287 w 687195"/>
              <a:gd name="connsiteY1" fmla="*/ 7347 h 438233"/>
              <a:gd name="connsiteX2" fmla="*/ 460489 w 687195"/>
              <a:gd name="connsiteY2" fmla="*/ 155361 h 438233"/>
              <a:gd name="connsiteX3" fmla="*/ 0 w 687195"/>
              <a:gd name="connsiteY3" fmla="*/ 438233 h 43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195" h="438233">
                <a:moveTo>
                  <a:pt x="0" y="438233"/>
                </a:moveTo>
                <a:lnTo>
                  <a:pt x="674287" y="7347"/>
                </a:lnTo>
                <a:cubicBezTo>
                  <a:pt x="751035" y="-39798"/>
                  <a:pt x="460489" y="155361"/>
                  <a:pt x="460489" y="155361"/>
                </a:cubicBezTo>
                <a:lnTo>
                  <a:pt x="0" y="43823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8" name="フリーフォーム 2007">
            <a:extLst>
              <a:ext uri="{FF2B5EF4-FFF2-40B4-BE49-F238E27FC236}">
                <a16:creationId xmlns:a16="http://schemas.microsoft.com/office/drawing/2014/main" id="{BFBB16BC-9DC3-CC93-DBC1-8E8C6585C3FD}"/>
              </a:ext>
            </a:extLst>
          </p:cNvPr>
          <p:cNvSpPr/>
          <p:nvPr/>
        </p:nvSpPr>
        <p:spPr>
          <a:xfrm>
            <a:off x="2734961" y="4706983"/>
            <a:ext cx="716457" cy="221206"/>
          </a:xfrm>
          <a:custGeom>
            <a:avLst/>
            <a:gdLst>
              <a:gd name="connsiteX0" fmla="*/ 236839 w 716457"/>
              <a:gd name="connsiteY0" fmla="*/ 1542 h 221206"/>
              <a:gd name="connsiteX1" fmla="*/ 14589 w 716457"/>
              <a:gd name="connsiteY1" fmla="*/ 214267 h 221206"/>
              <a:gd name="connsiteX2" fmla="*/ 78089 w 716457"/>
              <a:gd name="connsiteY2" fmla="*/ 157117 h 221206"/>
              <a:gd name="connsiteX3" fmla="*/ 535289 w 716457"/>
              <a:gd name="connsiteY3" fmla="*/ 33292 h 221206"/>
              <a:gd name="connsiteX4" fmla="*/ 440039 w 716457"/>
              <a:gd name="connsiteY4" fmla="*/ 96792 h 221206"/>
              <a:gd name="connsiteX5" fmla="*/ 360664 w 716457"/>
              <a:gd name="connsiteY5" fmla="*/ 169817 h 221206"/>
              <a:gd name="connsiteX6" fmla="*/ 716264 w 716457"/>
              <a:gd name="connsiteY6" fmla="*/ 4717 h 221206"/>
              <a:gd name="connsiteX7" fmla="*/ 411464 w 716457"/>
              <a:gd name="connsiteY7" fmla="*/ 122192 h 221206"/>
              <a:gd name="connsiteX8" fmla="*/ 468614 w 716457"/>
              <a:gd name="connsiteY8" fmla="*/ 49167 h 221206"/>
              <a:gd name="connsiteX9" fmla="*/ 262239 w 716457"/>
              <a:gd name="connsiteY9" fmla="*/ 55517 h 221206"/>
              <a:gd name="connsiteX10" fmla="*/ 392414 w 716457"/>
              <a:gd name="connsiteY10" fmla="*/ 42817 h 221206"/>
              <a:gd name="connsiteX11" fmla="*/ 328914 w 716457"/>
              <a:gd name="connsiteY11" fmla="*/ 90442 h 221206"/>
              <a:gd name="connsiteX12" fmla="*/ 62214 w 716457"/>
              <a:gd name="connsiteY12" fmla="*/ 147592 h 221206"/>
              <a:gd name="connsiteX13" fmla="*/ 122539 w 716457"/>
              <a:gd name="connsiteY13" fmla="*/ 74567 h 221206"/>
              <a:gd name="connsiteX14" fmla="*/ 84439 w 716457"/>
              <a:gd name="connsiteY14" fmla="*/ 115842 h 221206"/>
              <a:gd name="connsiteX15" fmla="*/ 236839 w 716457"/>
              <a:gd name="connsiteY15" fmla="*/ 1542 h 22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6457" h="221206">
                <a:moveTo>
                  <a:pt x="236839" y="1542"/>
                </a:moveTo>
                <a:cubicBezTo>
                  <a:pt x="225197" y="17946"/>
                  <a:pt x="41047" y="188338"/>
                  <a:pt x="14589" y="214267"/>
                </a:cubicBezTo>
                <a:cubicBezTo>
                  <a:pt x="-11869" y="240196"/>
                  <a:pt x="-8694" y="187279"/>
                  <a:pt x="78089" y="157117"/>
                </a:cubicBezTo>
                <a:cubicBezTo>
                  <a:pt x="164872" y="126955"/>
                  <a:pt x="474964" y="43346"/>
                  <a:pt x="535289" y="33292"/>
                </a:cubicBezTo>
                <a:cubicBezTo>
                  <a:pt x="595614" y="23238"/>
                  <a:pt x="469143" y="74038"/>
                  <a:pt x="440039" y="96792"/>
                </a:cubicBezTo>
                <a:cubicBezTo>
                  <a:pt x="410935" y="119546"/>
                  <a:pt x="314626" y="185163"/>
                  <a:pt x="360664" y="169817"/>
                </a:cubicBezTo>
                <a:cubicBezTo>
                  <a:pt x="406702" y="154471"/>
                  <a:pt x="707797" y="12655"/>
                  <a:pt x="716264" y="4717"/>
                </a:cubicBezTo>
                <a:cubicBezTo>
                  <a:pt x="724731" y="-3221"/>
                  <a:pt x="452739" y="114784"/>
                  <a:pt x="411464" y="122192"/>
                </a:cubicBezTo>
                <a:cubicBezTo>
                  <a:pt x="370189" y="129600"/>
                  <a:pt x="493485" y="60279"/>
                  <a:pt x="468614" y="49167"/>
                </a:cubicBezTo>
                <a:cubicBezTo>
                  <a:pt x="443743" y="38055"/>
                  <a:pt x="274939" y="56575"/>
                  <a:pt x="262239" y="55517"/>
                </a:cubicBezTo>
                <a:cubicBezTo>
                  <a:pt x="249539" y="54459"/>
                  <a:pt x="381302" y="36996"/>
                  <a:pt x="392414" y="42817"/>
                </a:cubicBezTo>
                <a:cubicBezTo>
                  <a:pt x="403526" y="48638"/>
                  <a:pt x="383947" y="72980"/>
                  <a:pt x="328914" y="90442"/>
                </a:cubicBezTo>
                <a:cubicBezTo>
                  <a:pt x="273881" y="107905"/>
                  <a:pt x="96610" y="150238"/>
                  <a:pt x="62214" y="147592"/>
                </a:cubicBezTo>
                <a:cubicBezTo>
                  <a:pt x="27818" y="144946"/>
                  <a:pt x="118835" y="79859"/>
                  <a:pt x="122539" y="74567"/>
                </a:cubicBezTo>
                <a:cubicBezTo>
                  <a:pt x="126243" y="69275"/>
                  <a:pt x="63802" y="126954"/>
                  <a:pt x="84439" y="115842"/>
                </a:cubicBezTo>
                <a:cubicBezTo>
                  <a:pt x="105076" y="104730"/>
                  <a:pt x="248481" y="-14862"/>
                  <a:pt x="236839" y="15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9" name="フリーフォーム 2008">
            <a:extLst>
              <a:ext uri="{FF2B5EF4-FFF2-40B4-BE49-F238E27FC236}">
                <a16:creationId xmlns:a16="http://schemas.microsoft.com/office/drawing/2014/main" id="{CBC48EE7-9890-8C77-B74B-311A417697B5}"/>
              </a:ext>
            </a:extLst>
          </p:cNvPr>
          <p:cNvSpPr/>
          <p:nvPr/>
        </p:nvSpPr>
        <p:spPr>
          <a:xfrm>
            <a:off x="2538420" y="4495800"/>
            <a:ext cx="512755" cy="379215"/>
          </a:xfrm>
          <a:custGeom>
            <a:avLst/>
            <a:gdLst>
              <a:gd name="connsiteX0" fmla="*/ 512755 w 512755"/>
              <a:gd name="connsiteY0" fmla="*/ 0 h 379215"/>
              <a:gd name="connsiteX1" fmla="*/ 1580 w 512755"/>
              <a:gd name="connsiteY1" fmla="*/ 377825 h 379215"/>
              <a:gd name="connsiteX2" fmla="*/ 341305 w 512755"/>
              <a:gd name="connsiteY2" fmla="*/ 136525 h 379215"/>
              <a:gd name="connsiteX3" fmla="*/ 512755 w 512755"/>
              <a:gd name="connsiteY3" fmla="*/ 0 h 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55" h="379215">
                <a:moveTo>
                  <a:pt x="512755" y="0"/>
                </a:moveTo>
                <a:lnTo>
                  <a:pt x="1580" y="377825"/>
                </a:lnTo>
                <a:cubicBezTo>
                  <a:pt x="-26995" y="400579"/>
                  <a:pt x="341305" y="136525"/>
                  <a:pt x="341305" y="136525"/>
                </a:cubicBezTo>
                <a:lnTo>
                  <a:pt x="512755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0" name="フリーフォーム 2009">
            <a:extLst>
              <a:ext uri="{FF2B5EF4-FFF2-40B4-BE49-F238E27FC236}">
                <a16:creationId xmlns:a16="http://schemas.microsoft.com/office/drawing/2014/main" id="{80A1DF14-1373-01CD-4B52-D8C832679974}"/>
              </a:ext>
            </a:extLst>
          </p:cNvPr>
          <p:cNvSpPr/>
          <p:nvPr/>
        </p:nvSpPr>
        <p:spPr>
          <a:xfrm>
            <a:off x="3154696" y="4968872"/>
            <a:ext cx="58421" cy="806456"/>
          </a:xfrm>
          <a:custGeom>
            <a:avLst/>
            <a:gdLst>
              <a:gd name="connsiteX0" fmla="*/ 26654 w 58421"/>
              <a:gd name="connsiteY0" fmla="*/ 3 h 806456"/>
              <a:gd name="connsiteX1" fmla="*/ 7604 w 58421"/>
              <a:gd name="connsiteY1" fmla="*/ 409578 h 806456"/>
              <a:gd name="connsiteX2" fmla="*/ 58404 w 58421"/>
              <a:gd name="connsiteY2" fmla="*/ 806453 h 806456"/>
              <a:gd name="connsiteX3" fmla="*/ 1254 w 58421"/>
              <a:gd name="connsiteY3" fmla="*/ 403228 h 806456"/>
              <a:gd name="connsiteX4" fmla="*/ 26654 w 58421"/>
              <a:gd name="connsiteY4" fmla="*/ 3 h 80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21" h="806456">
                <a:moveTo>
                  <a:pt x="26654" y="3"/>
                </a:moveTo>
                <a:cubicBezTo>
                  <a:pt x="27712" y="1061"/>
                  <a:pt x="2312" y="275170"/>
                  <a:pt x="7604" y="409578"/>
                </a:cubicBezTo>
                <a:cubicBezTo>
                  <a:pt x="12896" y="543986"/>
                  <a:pt x="59462" y="807511"/>
                  <a:pt x="58404" y="806453"/>
                </a:cubicBezTo>
                <a:cubicBezTo>
                  <a:pt x="57346" y="805395"/>
                  <a:pt x="9191" y="538166"/>
                  <a:pt x="1254" y="403228"/>
                </a:cubicBezTo>
                <a:cubicBezTo>
                  <a:pt x="-6684" y="268291"/>
                  <a:pt x="25596" y="-1055"/>
                  <a:pt x="26654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1" name="フリーフォーム 2010">
            <a:extLst>
              <a:ext uri="{FF2B5EF4-FFF2-40B4-BE49-F238E27FC236}">
                <a16:creationId xmlns:a16="http://schemas.microsoft.com/office/drawing/2014/main" id="{AE6DE1F5-017F-0211-762A-B86CFF288213}"/>
              </a:ext>
            </a:extLst>
          </p:cNvPr>
          <p:cNvSpPr/>
          <p:nvPr/>
        </p:nvSpPr>
        <p:spPr>
          <a:xfrm>
            <a:off x="3137669" y="4962228"/>
            <a:ext cx="46856" cy="759539"/>
          </a:xfrm>
          <a:custGeom>
            <a:avLst/>
            <a:gdLst>
              <a:gd name="connsiteX0" fmla="*/ 5581 w 46856"/>
              <a:gd name="connsiteY0" fmla="*/ 297 h 759539"/>
              <a:gd name="connsiteX1" fmla="*/ 2406 w 46856"/>
              <a:gd name="connsiteY1" fmla="*/ 390822 h 759539"/>
              <a:gd name="connsiteX2" fmla="*/ 46856 w 46856"/>
              <a:gd name="connsiteY2" fmla="*/ 759122 h 759539"/>
              <a:gd name="connsiteX3" fmla="*/ 2406 w 46856"/>
              <a:gd name="connsiteY3" fmla="*/ 454322 h 759539"/>
              <a:gd name="connsiteX4" fmla="*/ 5581 w 46856"/>
              <a:gd name="connsiteY4" fmla="*/ 297 h 75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56" h="759539">
                <a:moveTo>
                  <a:pt x="5581" y="297"/>
                </a:moveTo>
                <a:cubicBezTo>
                  <a:pt x="5581" y="-10286"/>
                  <a:pt x="-4473" y="264351"/>
                  <a:pt x="2406" y="390822"/>
                </a:cubicBezTo>
                <a:cubicBezTo>
                  <a:pt x="9285" y="517293"/>
                  <a:pt x="46856" y="748539"/>
                  <a:pt x="46856" y="759122"/>
                </a:cubicBezTo>
                <a:cubicBezTo>
                  <a:pt x="46856" y="769705"/>
                  <a:pt x="8756" y="576559"/>
                  <a:pt x="2406" y="454322"/>
                </a:cubicBezTo>
                <a:cubicBezTo>
                  <a:pt x="-3944" y="332085"/>
                  <a:pt x="5581" y="10880"/>
                  <a:pt x="5581" y="2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2" name="フリーフォーム 2011">
            <a:extLst>
              <a:ext uri="{FF2B5EF4-FFF2-40B4-BE49-F238E27FC236}">
                <a16:creationId xmlns:a16="http://schemas.microsoft.com/office/drawing/2014/main" id="{DCEA37C9-3C23-4DB7-4D61-E5AEB1FA7FD1}"/>
              </a:ext>
            </a:extLst>
          </p:cNvPr>
          <p:cNvSpPr/>
          <p:nvPr/>
        </p:nvSpPr>
        <p:spPr>
          <a:xfrm>
            <a:off x="3136658" y="4971299"/>
            <a:ext cx="10019" cy="396054"/>
          </a:xfrm>
          <a:custGeom>
            <a:avLst/>
            <a:gdLst>
              <a:gd name="connsiteX0" fmla="*/ 3417 w 10019"/>
              <a:gd name="connsiteY0" fmla="*/ 751 h 396054"/>
              <a:gd name="connsiteX1" fmla="*/ 242 w 10019"/>
              <a:gd name="connsiteY1" fmla="*/ 381751 h 396054"/>
              <a:gd name="connsiteX2" fmla="*/ 9767 w 10019"/>
              <a:gd name="connsiteY2" fmla="*/ 286501 h 396054"/>
              <a:gd name="connsiteX3" fmla="*/ 3417 w 10019"/>
              <a:gd name="connsiteY3" fmla="*/ 751 h 39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9" h="396054">
                <a:moveTo>
                  <a:pt x="3417" y="751"/>
                </a:moveTo>
                <a:cubicBezTo>
                  <a:pt x="1829" y="16626"/>
                  <a:pt x="-816" y="334126"/>
                  <a:pt x="242" y="381751"/>
                </a:cubicBezTo>
                <a:cubicBezTo>
                  <a:pt x="1300" y="429376"/>
                  <a:pt x="8180" y="347884"/>
                  <a:pt x="9767" y="286501"/>
                </a:cubicBezTo>
                <a:cubicBezTo>
                  <a:pt x="11354" y="225118"/>
                  <a:pt x="5005" y="-15124"/>
                  <a:pt x="3417" y="7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3" name="フリーフォーム 2012">
            <a:extLst>
              <a:ext uri="{FF2B5EF4-FFF2-40B4-BE49-F238E27FC236}">
                <a16:creationId xmlns:a16="http://schemas.microsoft.com/office/drawing/2014/main" id="{6546F4C5-10F5-45AA-5DB1-535309BA32B9}"/>
              </a:ext>
            </a:extLst>
          </p:cNvPr>
          <p:cNvSpPr/>
          <p:nvPr/>
        </p:nvSpPr>
        <p:spPr>
          <a:xfrm>
            <a:off x="2720596" y="4930614"/>
            <a:ext cx="781868" cy="19224"/>
          </a:xfrm>
          <a:custGeom>
            <a:avLst/>
            <a:gdLst>
              <a:gd name="connsiteX0" fmla="*/ 379 w 781868"/>
              <a:gd name="connsiteY0" fmla="*/ 161 h 19224"/>
              <a:gd name="connsiteX1" fmla="*/ 378204 w 781868"/>
              <a:gd name="connsiteY1" fmla="*/ 9686 h 19224"/>
              <a:gd name="connsiteX2" fmla="*/ 781429 w 781868"/>
              <a:gd name="connsiteY2" fmla="*/ 3336 h 19224"/>
              <a:gd name="connsiteX3" fmla="*/ 448054 w 781868"/>
              <a:gd name="connsiteY3" fmla="*/ 19211 h 19224"/>
              <a:gd name="connsiteX4" fmla="*/ 379 w 781868"/>
              <a:gd name="connsiteY4" fmla="*/ 161 h 1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868" h="19224">
                <a:moveTo>
                  <a:pt x="379" y="161"/>
                </a:moveTo>
                <a:cubicBezTo>
                  <a:pt x="-11263" y="-1426"/>
                  <a:pt x="248029" y="9157"/>
                  <a:pt x="378204" y="9686"/>
                </a:cubicBezTo>
                <a:cubicBezTo>
                  <a:pt x="508379" y="10215"/>
                  <a:pt x="769787" y="1749"/>
                  <a:pt x="781429" y="3336"/>
                </a:cubicBezTo>
                <a:cubicBezTo>
                  <a:pt x="793071" y="4923"/>
                  <a:pt x="570821" y="19740"/>
                  <a:pt x="448054" y="19211"/>
                </a:cubicBezTo>
                <a:cubicBezTo>
                  <a:pt x="325287" y="18682"/>
                  <a:pt x="12021" y="1748"/>
                  <a:pt x="379" y="1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4" name="フリーフォーム 2013">
            <a:extLst>
              <a:ext uri="{FF2B5EF4-FFF2-40B4-BE49-F238E27FC236}">
                <a16:creationId xmlns:a16="http://schemas.microsoft.com/office/drawing/2014/main" id="{1DECF2D8-3AC5-846C-8085-BA0D739AB22A}"/>
              </a:ext>
            </a:extLst>
          </p:cNvPr>
          <p:cNvSpPr/>
          <p:nvPr/>
        </p:nvSpPr>
        <p:spPr>
          <a:xfrm>
            <a:off x="2663825" y="4953000"/>
            <a:ext cx="674841" cy="29394"/>
          </a:xfrm>
          <a:custGeom>
            <a:avLst/>
            <a:gdLst>
              <a:gd name="connsiteX0" fmla="*/ 0 w 674841"/>
              <a:gd name="connsiteY0" fmla="*/ 0 h 29394"/>
              <a:gd name="connsiteX1" fmla="*/ 663575 w 674841"/>
              <a:gd name="connsiteY1" fmla="*/ 28575 h 29394"/>
              <a:gd name="connsiteX2" fmla="*/ 434975 w 674841"/>
              <a:gd name="connsiteY2" fmla="*/ 22225 h 29394"/>
              <a:gd name="connsiteX3" fmla="*/ 0 w 674841"/>
              <a:gd name="connsiteY3" fmla="*/ 0 h 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841" h="29394">
                <a:moveTo>
                  <a:pt x="0" y="0"/>
                </a:moveTo>
                <a:lnTo>
                  <a:pt x="663575" y="28575"/>
                </a:lnTo>
                <a:cubicBezTo>
                  <a:pt x="736071" y="32279"/>
                  <a:pt x="434975" y="22225"/>
                  <a:pt x="434975" y="222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5" name="フリーフォーム 2014">
            <a:extLst>
              <a:ext uri="{FF2B5EF4-FFF2-40B4-BE49-F238E27FC236}">
                <a16:creationId xmlns:a16="http://schemas.microsoft.com/office/drawing/2014/main" id="{46FC78F4-8831-DA6F-CF3C-0C45BABFA079}"/>
              </a:ext>
            </a:extLst>
          </p:cNvPr>
          <p:cNvSpPr/>
          <p:nvPr/>
        </p:nvSpPr>
        <p:spPr>
          <a:xfrm>
            <a:off x="2676772" y="4975214"/>
            <a:ext cx="645842" cy="27297"/>
          </a:xfrm>
          <a:custGeom>
            <a:avLst/>
            <a:gdLst>
              <a:gd name="connsiteX0" fmla="*/ 2928 w 645842"/>
              <a:gd name="connsiteY0" fmla="*/ 11 h 27297"/>
              <a:gd name="connsiteX1" fmla="*/ 631578 w 645842"/>
              <a:gd name="connsiteY1" fmla="*/ 25411 h 27297"/>
              <a:gd name="connsiteX2" fmla="*/ 406153 w 645842"/>
              <a:gd name="connsiteY2" fmla="*/ 22236 h 27297"/>
              <a:gd name="connsiteX3" fmla="*/ 2928 w 645842"/>
              <a:gd name="connsiteY3" fmla="*/ 11 h 2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842" h="27297">
                <a:moveTo>
                  <a:pt x="2928" y="11"/>
                </a:moveTo>
                <a:cubicBezTo>
                  <a:pt x="40499" y="540"/>
                  <a:pt x="564374" y="21707"/>
                  <a:pt x="631578" y="25411"/>
                </a:cubicBezTo>
                <a:cubicBezTo>
                  <a:pt x="698782" y="29115"/>
                  <a:pt x="512516" y="26999"/>
                  <a:pt x="406153" y="22236"/>
                </a:cubicBezTo>
                <a:cubicBezTo>
                  <a:pt x="299791" y="17474"/>
                  <a:pt x="-34643" y="-518"/>
                  <a:pt x="2928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6" name="フリーフォーム 2015">
            <a:extLst>
              <a:ext uri="{FF2B5EF4-FFF2-40B4-BE49-F238E27FC236}">
                <a16:creationId xmlns:a16="http://schemas.microsoft.com/office/drawing/2014/main" id="{5FB9CEA2-26C8-CD90-3707-45780FFC59ED}"/>
              </a:ext>
            </a:extLst>
          </p:cNvPr>
          <p:cNvSpPr/>
          <p:nvPr/>
        </p:nvSpPr>
        <p:spPr>
          <a:xfrm>
            <a:off x="2605072" y="5045058"/>
            <a:ext cx="718658" cy="64575"/>
          </a:xfrm>
          <a:custGeom>
            <a:avLst/>
            <a:gdLst>
              <a:gd name="connsiteX0" fmla="*/ 1603 w 718658"/>
              <a:gd name="connsiteY0" fmla="*/ 17 h 64575"/>
              <a:gd name="connsiteX1" fmla="*/ 693753 w 718658"/>
              <a:gd name="connsiteY1" fmla="*/ 60342 h 64575"/>
              <a:gd name="connsiteX2" fmla="*/ 509603 w 718658"/>
              <a:gd name="connsiteY2" fmla="*/ 53992 h 64575"/>
              <a:gd name="connsiteX3" fmla="*/ 1603 w 718658"/>
              <a:gd name="connsiteY3" fmla="*/ 17 h 6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658" h="64575">
                <a:moveTo>
                  <a:pt x="1603" y="17"/>
                </a:moveTo>
                <a:cubicBezTo>
                  <a:pt x="32295" y="1075"/>
                  <a:pt x="609086" y="51346"/>
                  <a:pt x="693753" y="60342"/>
                </a:cubicBezTo>
                <a:cubicBezTo>
                  <a:pt x="778420" y="69338"/>
                  <a:pt x="629724" y="62459"/>
                  <a:pt x="509603" y="53992"/>
                </a:cubicBezTo>
                <a:cubicBezTo>
                  <a:pt x="389482" y="45525"/>
                  <a:pt x="-29089" y="-1041"/>
                  <a:pt x="1603" y="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7" name="フリーフォーム 2016">
            <a:extLst>
              <a:ext uri="{FF2B5EF4-FFF2-40B4-BE49-F238E27FC236}">
                <a16:creationId xmlns:a16="http://schemas.microsoft.com/office/drawing/2014/main" id="{62E73C1B-C184-A13E-0D3F-C2167B08B5FD}"/>
              </a:ext>
            </a:extLst>
          </p:cNvPr>
          <p:cNvSpPr/>
          <p:nvPr/>
        </p:nvSpPr>
        <p:spPr>
          <a:xfrm>
            <a:off x="2520950" y="5076825"/>
            <a:ext cx="829307" cy="85275"/>
          </a:xfrm>
          <a:custGeom>
            <a:avLst/>
            <a:gdLst>
              <a:gd name="connsiteX0" fmla="*/ 0 w 829307"/>
              <a:gd name="connsiteY0" fmla="*/ 0 h 85275"/>
              <a:gd name="connsiteX1" fmla="*/ 787400 w 829307"/>
              <a:gd name="connsiteY1" fmla="*/ 82550 h 85275"/>
              <a:gd name="connsiteX2" fmla="*/ 647700 w 829307"/>
              <a:gd name="connsiteY2" fmla="*/ 60325 h 85275"/>
              <a:gd name="connsiteX3" fmla="*/ 0 w 829307"/>
              <a:gd name="connsiteY3" fmla="*/ 0 h 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307" h="85275">
                <a:moveTo>
                  <a:pt x="0" y="0"/>
                </a:moveTo>
                <a:cubicBezTo>
                  <a:pt x="23283" y="3704"/>
                  <a:pt x="679450" y="72496"/>
                  <a:pt x="787400" y="82550"/>
                </a:cubicBezTo>
                <a:cubicBezTo>
                  <a:pt x="895350" y="92604"/>
                  <a:pt x="775229" y="72496"/>
                  <a:pt x="647700" y="6032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8" name="フリーフォーム 2017">
            <a:extLst>
              <a:ext uri="{FF2B5EF4-FFF2-40B4-BE49-F238E27FC236}">
                <a16:creationId xmlns:a16="http://schemas.microsoft.com/office/drawing/2014/main" id="{0ABD5245-8ED2-CC15-98BB-775FC492A282}"/>
              </a:ext>
            </a:extLst>
          </p:cNvPr>
          <p:cNvSpPr/>
          <p:nvPr/>
        </p:nvSpPr>
        <p:spPr>
          <a:xfrm>
            <a:off x="3287535" y="4982408"/>
            <a:ext cx="113695" cy="214234"/>
          </a:xfrm>
          <a:custGeom>
            <a:avLst/>
            <a:gdLst>
              <a:gd name="connsiteX0" fmla="*/ 112890 w 113695"/>
              <a:gd name="connsiteY0" fmla="*/ 2342 h 214234"/>
              <a:gd name="connsiteX1" fmla="*/ 1765 w 113695"/>
              <a:gd name="connsiteY1" fmla="*/ 211892 h 214234"/>
              <a:gd name="connsiteX2" fmla="*/ 49390 w 113695"/>
              <a:gd name="connsiteY2" fmla="*/ 107117 h 214234"/>
              <a:gd name="connsiteX3" fmla="*/ 112890 w 113695"/>
              <a:gd name="connsiteY3" fmla="*/ 2342 h 21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95" h="214234">
                <a:moveTo>
                  <a:pt x="112890" y="2342"/>
                </a:moveTo>
                <a:cubicBezTo>
                  <a:pt x="104953" y="19804"/>
                  <a:pt x="12348" y="194430"/>
                  <a:pt x="1765" y="211892"/>
                </a:cubicBezTo>
                <a:cubicBezTo>
                  <a:pt x="-8818" y="229355"/>
                  <a:pt x="30869" y="144688"/>
                  <a:pt x="49390" y="107117"/>
                </a:cubicBezTo>
                <a:cubicBezTo>
                  <a:pt x="67911" y="69546"/>
                  <a:pt x="120827" y="-15120"/>
                  <a:pt x="112890" y="23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9" name="フリーフォーム 2018">
            <a:extLst>
              <a:ext uri="{FF2B5EF4-FFF2-40B4-BE49-F238E27FC236}">
                <a16:creationId xmlns:a16="http://schemas.microsoft.com/office/drawing/2014/main" id="{D2105C2F-094E-F492-28EA-E27D8D50DCA7}"/>
              </a:ext>
            </a:extLst>
          </p:cNvPr>
          <p:cNvSpPr/>
          <p:nvPr/>
        </p:nvSpPr>
        <p:spPr>
          <a:xfrm>
            <a:off x="3261916" y="4957963"/>
            <a:ext cx="97687" cy="207851"/>
          </a:xfrm>
          <a:custGeom>
            <a:avLst/>
            <a:gdLst>
              <a:gd name="connsiteX0" fmla="*/ 97234 w 97687"/>
              <a:gd name="connsiteY0" fmla="*/ 1387 h 207851"/>
              <a:gd name="connsiteX1" fmla="*/ 1984 w 97687"/>
              <a:gd name="connsiteY1" fmla="*/ 204587 h 207851"/>
              <a:gd name="connsiteX2" fmla="*/ 36909 w 97687"/>
              <a:gd name="connsiteY2" fmla="*/ 118862 h 207851"/>
              <a:gd name="connsiteX3" fmla="*/ 97234 w 97687"/>
              <a:gd name="connsiteY3" fmla="*/ 1387 h 2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87" h="207851">
                <a:moveTo>
                  <a:pt x="97234" y="1387"/>
                </a:moveTo>
                <a:cubicBezTo>
                  <a:pt x="91413" y="15674"/>
                  <a:pt x="12038" y="185008"/>
                  <a:pt x="1984" y="204587"/>
                </a:cubicBezTo>
                <a:cubicBezTo>
                  <a:pt x="-8070" y="224166"/>
                  <a:pt x="22621" y="150612"/>
                  <a:pt x="36909" y="118862"/>
                </a:cubicBezTo>
                <a:cubicBezTo>
                  <a:pt x="51196" y="87112"/>
                  <a:pt x="103055" y="-12900"/>
                  <a:pt x="97234" y="13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0" name="フリーフォーム 2019">
            <a:extLst>
              <a:ext uri="{FF2B5EF4-FFF2-40B4-BE49-F238E27FC236}">
                <a16:creationId xmlns:a16="http://schemas.microsoft.com/office/drawing/2014/main" id="{5DC5D103-9F18-E2C5-A129-F19C8A047EF3}"/>
              </a:ext>
            </a:extLst>
          </p:cNvPr>
          <p:cNvSpPr/>
          <p:nvPr/>
        </p:nvSpPr>
        <p:spPr>
          <a:xfrm>
            <a:off x="3099855" y="4959227"/>
            <a:ext cx="30704" cy="157249"/>
          </a:xfrm>
          <a:custGeom>
            <a:avLst/>
            <a:gdLst>
              <a:gd name="connsiteX0" fmla="*/ 30695 w 30704"/>
              <a:gd name="connsiteY0" fmla="*/ 123 h 157249"/>
              <a:gd name="connsiteX1" fmla="*/ 5295 w 30704"/>
              <a:gd name="connsiteY1" fmla="*/ 149348 h 157249"/>
              <a:gd name="connsiteX2" fmla="*/ 2120 w 30704"/>
              <a:gd name="connsiteY2" fmla="*/ 123948 h 157249"/>
              <a:gd name="connsiteX3" fmla="*/ 30695 w 30704"/>
              <a:gd name="connsiteY3" fmla="*/ 123 h 15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4" h="157249">
                <a:moveTo>
                  <a:pt x="30695" y="123"/>
                </a:moveTo>
                <a:cubicBezTo>
                  <a:pt x="31224" y="4356"/>
                  <a:pt x="10057" y="128711"/>
                  <a:pt x="5295" y="149348"/>
                </a:cubicBezTo>
                <a:cubicBezTo>
                  <a:pt x="533" y="169985"/>
                  <a:pt x="-2113" y="146173"/>
                  <a:pt x="2120" y="123948"/>
                </a:cubicBezTo>
                <a:cubicBezTo>
                  <a:pt x="6353" y="101723"/>
                  <a:pt x="30166" y="-4110"/>
                  <a:pt x="30695" y="12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1" name="フリーフォーム 2020">
            <a:extLst>
              <a:ext uri="{FF2B5EF4-FFF2-40B4-BE49-F238E27FC236}">
                <a16:creationId xmlns:a16="http://schemas.microsoft.com/office/drawing/2014/main" id="{E86A9B11-8103-CBC7-DA8B-A898C27C9055}"/>
              </a:ext>
            </a:extLst>
          </p:cNvPr>
          <p:cNvSpPr/>
          <p:nvPr/>
        </p:nvSpPr>
        <p:spPr>
          <a:xfrm>
            <a:off x="3073400" y="4965502"/>
            <a:ext cx="21053" cy="155691"/>
          </a:xfrm>
          <a:custGeom>
            <a:avLst/>
            <a:gdLst>
              <a:gd name="connsiteX0" fmla="*/ 0 w 21053"/>
              <a:gd name="connsiteY0" fmla="*/ 198 h 155691"/>
              <a:gd name="connsiteX1" fmla="*/ 19050 w 21053"/>
              <a:gd name="connsiteY1" fmla="*/ 149423 h 155691"/>
              <a:gd name="connsiteX2" fmla="*/ 19050 w 21053"/>
              <a:gd name="connsiteY2" fmla="*/ 117673 h 155691"/>
              <a:gd name="connsiteX3" fmla="*/ 0 w 21053"/>
              <a:gd name="connsiteY3" fmla="*/ 198 h 15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3" h="155691">
                <a:moveTo>
                  <a:pt x="0" y="198"/>
                </a:moveTo>
                <a:cubicBezTo>
                  <a:pt x="0" y="5490"/>
                  <a:pt x="15875" y="129844"/>
                  <a:pt x="19050" y="149423"/>
                </a:cubicBezTo>
                <a:cubicBezTo>
                  <a:pt x="22225" y="169002"/>
                  <a:pt x="21167" y="138310"/>
                  <a:pt x="19050" y="117673"/>
                </a:cubicBezTo>
                <a:cubicBezTo>
                  <a:pt x="16933" y="97036"/>
                  <a:pt x="0" y="-5094"/>
                  <a:pt x="0" y="1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2" name="フリーフォーム 2021">
            <a:extLst>
              <a:ext uri="{FF2B5EF4-FFF2-40B4-BE49-F238E27FC236}">
                <a16:creationId xmlns:a16="http://schemas.microsoft.com/office/drawing/2014/main" id="{A73254C5-9846-B2DF-1C8B-10D80D912688}"/>
              </a:ext>
            </a:extLst>
          </p:cNvPr>
          <p:cNvSpPr/>
          <p:nvPr/>
        </p:nvSpPr>
        <p:spPr>
          <a:xfrm>
            <a:off x="2997318" y="4958934"/>
            <a:ext cx="76184" cy="160898"/>
          </a:xfrm>
          <a:custGeom>
            <a:avLst/>
            <a:gdLst>
              <a:gd name="connsiteX0" fmla="*/ 76082 w 76184"/>
              <a:gd name="connsiteY0" fmla="*/ 416 h 160898"/>
              <a:gd name="connsiteX1" fmla="*/ 3057 w 76184"/>
              <a:gd name="connsiteY1" fmla="*/ 155991 h 160898"/>
              <a:gd name="connsiteX2" fmla="*/ 18932 w 76184"/>
              <a:gd name="connsiteY2" fmla="*/ 111541 h 160898"/>
              <a:gd name="connsiteX3" fmla="*/ 76082 w 76184"/>
              <a:gd name="connsiteY3" fmla="*/ 416 h 1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84" h="160898">
                <a:moveTo>
                  <a:pt x="76082" y="416"/>
                </a:moveTo>
                <a:cubicBezTo>
                  <a:pt x="73436" y="7824"/>
                  <a:pt x="12582" y="137470"/>
                  <a:pt x="3057" y="155991"/>
                </a:cubicBezTo>
                <a:cubicBezTo>
                  <a:pt x="-6468" y="174512"/>
                  <a:pt x="8349" y="136412"/>
                  <a:pt x="18932" y="111541"/>
                </a:cubicBezTo>
                <a:cubicBezTo>
                  <a:pt x="29515" y="86670"/>
                  <a:pt x="78728" y="-6992"/>
                  <a:pt x="76082" y="41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3" name="フリーフォーム 2022">
            <a:extLst>
              <a:ext uri="{FF2B5EF4-FFF2-40B4-BE49-F238E27FC236}">
                <a16:creationId xmlns:a16="http://schemas.microsoft.com/office/drawing/2014/main" id="{884C642C-40BA-2353-06E8-18227DBF79F7}"/>
              </a:ext>
            </a:extLst>
          </p:cNvPr>
          <p:cNvSpPr/>
          <p:nvPr/>
        </p:nvSpPr>
        <p:spPr>
          <a:xfrm>
            <a:off x="2994015" y="4975178"/>
            <a:ext cx="31124" cy="152917"/>
          </a:xfrm>
          <a:custGeom>
            <a:avLst/>
            <a:gdLst>
              <a:gd name="connsiteX0" fmla="*/ 10 w 31124"/>
              <a:gd name="connsiteY0" fmla="*/ 47 h 152917"/>
              <a:gd name="connsiteX1" fmla="*/ 28585 w 31124"/>
              <a:gd name="connsiteY1" fmla="*/ 142922 h 152917"/>
              <a:gd name="connsiteX2" fmla="*/ 25410 w 31124"/>
              <a:gd name="connsiteY2" fmla="*/ 127047 h 152917"/>
              <a:gd name="connsiteX3" fmla="*/ 10 w 31124"/>
              <a:gd name="connsiteY3" fmla="*/ 47 h 15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24" h="152917">
                <a:moveTo>
                  <a:pt x="10" y="47"/>
                </a:moveTo>
                <a:lnTo>
                  <a:pt x="28585" y="142922"/>
                </a:lnTo>
                <a:cubicBezTo>
                  <a:pt x="32818" y="164089"/>
                  <a:pt x="31760" y="148214"/>
                  <a:pt x="25410" y="127047"/>
                </a:cubicBezTo>
                <a:cubicBezTo>
                  <a:pt x="19060" y="105880"/>
                  <a:pt x="-519" y="-2599"/>
                  <a:pt x="10" y="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4" name="フリーフォーム 2023">
            <a:extLst>
              <a:ext uri="{FF2B5EF4-FFF2-40B4-BE49-F238E27FC236}">
                <a16:creationId xmlns:a16="http://schemas.microsoft.com/office/drawing/2014/main" id="{AAB1E350-E0B6-B811-C647-81415DDE9807}"/>
              </a:ext>
            </a:extLst>
          </p:cNvPr>
          <p:cNvSpPr/>
          <p:nvPr/>
        </p:nvSpPr>
        <p:spPr>
          <a:xfrm>
            <a:off x="2934452" y="4965363"/>
            <a:ext cx="59659" cy="144764"/>
          </a:xfrm>
          <a:custGeom>
            <a:avLst/>
            <a:gdLst>
              <a:gd name="connsiteX0" fmla="*/ 59573 w 59659"/>
              <a:gd name="connsiteY0" fmla="*/ 337 h 144764"/>
              <a:gd name="connsiteX1" fmla="*/ 2423 w 59659"/>
              <a:gd name="connsiteY1" fmla="*/ 140037 h 144764"/>
              <a:gd name="connsiteX2" fmla="*/ 15123 w 59659"/>
              <a:gd name="connsiteY2" fmla="*/ 101937 h 144764"/>
              <a:gd name="connsiteX3" fmla="*/ 59573 w 59659"/>
              <a:gd name="connsiteY3" fmla="*/ 337 h 14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59" h="144764">
                <a:moveTo>
                  <a:pt x="59573" y="337"/>
                </a:moveTo>
                <a:cubicBezTo>
                  <a:pt x="57456" y="6687"/>
                  <a:pt x="9831" y="123104"/>
                  <a:pt x="2423" y="140037"/>
                </a:cubicBezTo>
                <a:cubicBezTo>
                  <a:pt x="-4985" y="156970"/>
                  <a:pt x="6127" y="124691"/>
                  <a:pt x="15123" y="101937"/>
                </a:cubicBezTo>
                <a:cubicBezTo>
                  <a:pt x="24119" y="79183"/>
                  <a:pt x="61690" y="-6013"/>
                  <a:pt x="59573" y="3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5" name="フリーフォーム 2024">
            <a:extLst>
              <a:ext uri="{FF2B5EF4-FFF2-40B4-BE49-F238E27FC236}">
                <a16:creationId xmlns:a16="http://schemas.microsoft.com/office/drawing/2014/main" id="{D0BE5303-39B8-98F5-9BBC-9288C51FA670}"/>
              </a:ext>
            </a:extLst>
          </p:cNvPr>
          <p:cNvSpPr/>
          <p:nvPr/>
        </p:nvSpPr>
        <p:spPr>
          <a:xfrm>
            <a:off x="2927350" y="4955820"/>
            <a:ext cx="21431" cy="177606"/>
          </a:xfrm>
          <a:custGeom>
            <a:avLst/>
            <a:gdLst>
              <a:gd name="connsiteX0" fmla="*/ 0 w 21431"/>
              <a:gd name="connsiteY0" fmla="*/ 355 h 177606"/>
              <a:gd name="connsiteX1" fmla="*/ 19050 w 21431"/>
              <a:gd name="connsiteY1" fmla="*/ 171805 h 177606"/>
              <a:gd name="connsiteX2" fmla="*/ 19050 w 21431"/>
              <a:gd name="connsiteY2" fmla="*/ 127355 h 177606"/>
              <a:gd name="connsiteX3" fmla="*/ 0 w 21431"/>
              <a:gd name="connsiteY3" fmla="*/ 355 h 17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1" h="177606">
                <a:moveTo>
                  <a:pt x="0" y="355"/>
                </a:moveTo>
                <a:cubicBezTo>
                  <a:pt x="0" y="7763"/>
                  <a:pt x="15875" y="150638"/>
                  <a:pt x="19050" y="171805"/>
                </a:cubicBezTo>
                <a:cubicBezTo>
                  <a:pt x="22225" y="192972"/>
                  <a:pt x="22225" y="151168"/>
                  <a:pt x="19050" y="127355"/>
                </a:cubicBezTo>
                <a:cubicBezTo>
                  <a:pt x="15875" y="103543"/>
                  <a:pt x="0" y="-7053"/>
                  <a:pt x="0" y="3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6" name="フリーフォーム 2025">
            <a:extLst>
              <a:ext uri="{FF2B5EF4-FFF2-40B4-BE49-F238E27FC236}">
                <a16:creationId xmlns:a16="http://schemas.microsoft.com/office/drawing/2014/main" id="{49F672CC-EFEE-849A-D579-2F02B50E93B8}"/>
              </a:ext>
            </a:extLst>
          </p:cNvPr>
          <p:cNvSpPr/>
          <p:nvPr/>
        </p:nvSpPr>
        <p:spPr>
          <a:xfrm>
            <a:off x="2880142" y="4936827"/>
            <a:ext cx="56781" cy="158342"/>
          </a:xfrm>
          <a:custGeom>
            <a:avLst/>
            <a:gdLst>
              <a:gd name="connsiteX0" fmla="*/ 56733 w 56781"/>
              <a:gd name="connsiteY0" fmla="*/ 298 h 158342"/>
              <a:gd name="connsiteX1" fmla="*/ 2758 w 56781"/>
              <a:gd name="connsiteY1" fmla="*/ 152698 h 158342"/>
              <a:gd name="connsiteX2" fmla="*/ 12283 w 56781"/>
              <a:gd name="connsiteY2" fmla="*/ 114598 h 158342"/>
              <a:gd name="connsiteX3" fmla="*/ 56733 w 56781"/>
              <a:gd name="connsiteY3" fmla="*/ 298 h 15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81" h="158342">
                <a:moveTo>
                  <a:pt x="56733" y="298"/>
                </a:moveTo>
                <a:cubicBezTo>
                  <a:pt x="55145" y="6648"/>
                  <a:pt x="10166" y="133648"/>
                  <a:pt x="2758" y="152698"/>
                </a:cubicBezTo>
                <a:cubicBezTo>
                  <a:pt x="-4650" y="171748"/>
                  <a:pt x="4345" y="138411"/>
                  <a:pt x="12283" y="114598"/>
                </a:cubicBezTo>
                <a:cubicBezTo>
                  <a:pt x="20220" y="90786"/>
                  <a:pt x="58321" y="-6052"/>
                  <a:pt x="56733" y="2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7" name="フリーフォーム 2026">
            <a:extLst>
              <a:ext uri="{FF2B5EF4-FFF2-40B4-BE49-F238E27FC236}">
                <a16:creationId xmlns:a16="http://schemas.microsoft.com/office/drawing/2014/main" id="{42D9CF28-024C-5DE5-0145-847EB7C7ACE1}"/>
              </a:ext>
            </a:extLst>
          </p:cNvPr>
          <p:cNvSpPr/>
          <p:nvPr/>
        </p:nvSpPr>
        <p:spPr>
          <a:xfrm>
            <a:off x="2860675" y="4943301"/>
            <a:ext cx="24283" cy="176585"/>
          </a:xfrm>
          <a:custGeom>
            <a:avLst/>
            <a:gdLst>
              <a:gd name="connsiteX0" fmla="*/ 0 w 24283"/>
              <a:gd name="connsiteY0" fmla="*/ 174 h 176585"/>
              <a:gd name="connsiteX1" fmla="*/ 22225 w 24283"/>
              <a:gd name="connsiteY1" fmla="*/ 168449 h 176585"/>
              <a:gd name="connsiteX2" fmla="*/ 22225 w 24283"/>
              <a:gd name="connsiteY2" fmla="*/ 136699 h 176585"/>
              <a:gd name="connsiteX3" fmla="*/ 0 w 24283"/>
              <a:gd name="connsiteY3" fmla="*/ 174 h 17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3" h="176585">
                <a:moveTo>
                  <a:pt x="0" y="174"/>
                </a:moveTo>
                <a:cubicBezTo>
                  <a:pt x="0" y="5466"/>
                  <a:pt x="18521" y="145695"/>
                  <a:pt x="22225" y="168449"/>
                </a:cubicBezTo>
                <a:cubicBezTo>
                  <a:pt x="25929" y="191203"/>
                  <a:pt x="23813" y="161570"/>
                  <a:pt x="22225" y="136699"/>
                </a:cubicBezTo>
                <a:cubicBezTo>
                  <a:pt x="20638" y="111828"/>
                  <a:pt x="0" y="-5118"/>
                  <a:pt x="0" y="1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8" name="フリーフォーム 2027">
            <a:extLst>
              <a:ext uri="{FF2B5EF4-FFF2-40B4-BE49-F238E27FC236}">
                <a16:creationId xmlns:a16="http://schemas.microsoft.com/office/drawing/2014/main" id="{30E3BBA7-1450-8B31-C3B7-EFAAF1E22D3F}"/>
              </a:ext>
            </a:extLst>
          </p:cNvPr>
          <p:cNvSpPr/>
          <p:nvPr/>
        </p:nvSpPr>
        <p:spPr>
          <a:xfrm>
            <a:off x="2816105" y="4927320"/>
            <a:ext cx="47750" cy="165090"/>
          </a:xfrm>
          <a:custGeom>
            <a:avLst/>
            <a:gdLst>
              <a:gd name="connsiteX0" fmla="*/ 47745 w 47750"/>
              <a:gd name="connsiteY0" fmla="*/ 280 h 165090"/>
              <a:gd name="connsiteX1" fmla="*/ 3295 w 47750"/>
              <a:gd name="connsiteY1" fmla="*/ 159030 h 165090"/>
              <a:gd name="connsiteX2" fmla="*/ 6470 w 47750"/>
              <a:gd name="connsiteY2" fmla="*/ 120930 h 165090"/>
              <a:gd name="connsiteX3" fmla="*/ 47745 w 47750"/>
              <a:gd name="connsiteY3" fmla="*/ 280 h 16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0" h="165090">
                <a:moveTo>
                  <a:pt x="47745" y="280"/>
                </a:moveTo>
                <a:cubicBezTo>
                  <a:pt x="47216" y="6630"/>
                  <a:pt x="10174" y="138922"/>
                  <a:pt x="3295" y="159030"/>
                </a:cubicBezTo>
                <a:cubicBezTo>
                  <a:pt x="-3584" y="179138"/>
                  <a:pt x="1708" y="144742"/>
                  <a:pt x="6470" y="120930"/>
                </a:cubicBezTo>
                <a:cubicBezTo>
                  <a:pt x="11232" y="97118"/>
                  <a:pt x="48274" y="-6070"/>
                  <a:pt x="47745" y="2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9" name="フリーフォーム 2028">
            <a:extLst>
              <a:ext uri="{FF2B5EF4-FFF2-40B4-BE49-F238E27FC236}">
                <a16:creationId xmlns:a16="http://schemas.microsoft.com/office/drawing/2014/main" id="{3CC074A2-AE50-C433-AA4A-9BEC6B10814D}"/>
              </a:ext>
            </a:extLst>
          </p:cNvPr>
          <p:cNvSpPr/>
          <p:nvPr/>
        </p:nvSpPr>
        <p:spPr>
          <a:xfrm>
            <a:off x="2784366" y="4923589"/>
            <a:ext cx="45787" cy="205322"/>
          </a:xfrm>
          <a:custGeom>
            <a:avLst/>
            <a:gdLst>
              <a:gd name="connsiteX0" fmla="*/ 109 w 45787"/>
              <a:gd name="connsiteY0" fmla="*/ 836 h 205322"/>
              <a:gd name="connsiteX1" fmla="*/ 44559 w 45787"/>
              <a:gd name="connsiteY1" fmla="*/ 200861 h 205322"/>
              <a:gd name="connsiteX2" fmla="*/ 31859 w 45787"/>
              <a:gd name="connsiteY2" fmla="*/ 131011 h 205322"/>
              <a:gd name="connsiteX3" fmla="*/ 109 w 45787"/>
              <a:gd name="connsiteY3" fmla="*/ 836 h 2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87" h="205322">
                <a:moveTo>
                  <a:pt x="109" y="836"/>
                </a:moveTo>
                <a:cubicBezTo>
                  <a:pt x="2226" y="12478"/>
                  <a:pt x="39267" y="179165"/>
                  <a:pt x="44559" y="200861"/>
                </a:cubicBezTo>
                <a:cubicBezTo>
                  <a:pt x="49851" y="222557"/>
                  <a:pt x="36621" y="159586"/>
                  <a:pt x="31859" y="131011"/>
                </a:cubicBezTo>
                <a:cubicBezTo>
                  <a:pt x="27097" y="102436"/>
                  <a:pt x="-2008" y="-10806"/>
                  <a:pt x="109" y="8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0" name="フリーフォーム 2029">
            <a:extLst>
              <a:ext uri="{FF2B5EF4-FFF2-40B4-BE49-F238E27FC236}">
                <a16:creationId xmlns:a16="http://schemas.microsoft.com/office/drawing/2014/main" id="{FA418C0F-962E-FD6A-2C83-B2D761B82B86}"/>
              </a:ext>
            </a:extLst>
          </p:cNvPr>
          <p:cNvSpPr/>
          <p:nvPr/>
        </p:nvSpPr>
        <p:spPr>
          <a:xfrm>
            <a:off x="2732846" y="4924424"/>
            <a:ext cx="67548" cy="127161"/>
          </a:xfrm>
          <a:custGeom>
            <a:avLst/>
            <a:gdLst>
              <a:gd name="connsiteX0" fmla="*/ 67504 w 67548"/>
              <a:gd name="connsiteY0" fmla="*/ 1 h 127161"/>
              <a:gd name="connsiteX1" fmla="*/ 16704 w 67548"/>
              <a:gd name="connsiteY1" fmla="*/ 127001 h 127161"/>
              <a:gd name="connsiteX2" fmla="*/ 829 w 67548"/>
              <a:gd name="connsiteY2" fmla="*/ 28576 h 127161"/>
              <a:gd name="connsiteX3" fmla="*/ 7179 w 67548"/>
              <a:gd name="connsiteY3" fmla="*/ 123826 h 127161"/>
              <a:gd name="connsiteX4" fmla="*/ 67504 w 67548"/>
              <a:gd name="connsiteY4" fmla="*/ 1 h 12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48" h="127161">
                <a:moveTo>
                  <a:pt x="67504" y="1"/>
                </a:moveTo>
                <a:cubicBezTo>
                  <a:pt x="69091" y="530"/>
                  <a:pt x="27816" y="122239"/>
                  <a:pt x="16704" y="127001"/>
                </a:cubicBezTo>
                <a:cubicBezTo>
                  <a:pt x="5592" y="131763"/>
                  <a:pt x="2416" y="29105"/>
                  <a:pt x="829" y="28576"/>
                </a:cubicBezTo>
                <a:cubicBezTo>
                  <a:pt x="-758" y="28047"/>
                  <a:pt x="-758" y="124884"/>
                  <a:pt x="7179" y="123826"/>
                </a:cubicBezTo>
                <a:cubicBezTo>
                  <a:pt x="15116" y="122768"/>
                  <a:pt x="65917" y="-528"/>
                  <a:pt x="67504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1" name="フリーフォーム 2030">
            <a:extLst>
              <a:ext uri="{FF2B5EF4-FFF2-40B4-BE49-F238E27FC236}">
                <a16:creationId xmlns:a16="http://schemas.microsoft.com/office/drawing/2014/main" id="{1B61F688-5839-E64D-1217-62593BB4D751}"/>
              </a:ext>
            </a:extLst>
          </p:cNvPr>
          <p:cNvSpPr/>
          <p:nvPr/>
        </p:nvSpPr>
        <p:spPr>
          <a:xfrm>
            <a:off x="2580461" y="4873744"/>
            <a:ext cx="149552" cy="251573"/>
          </a:xfrm>
          <a:custGeom>
            <a:avLst/>
            <a:gdLst>
              <a:gd name="connsiteX0" fmla="*/ 146864 w 149552"/>
              <a:gd name="connsiteY0" fmla="*/ 6231 h 251573"/>
              <a:gd name="connsiteX1" fmla="*/ 814 w 149552"/>
              <a:gd name="connsiteY1" fmla="*/ 250706 h 251573"/>
              <a:gd name="connsiteX2" fmla="*/ 89714 w 149552"/>
              <a:gd name="connsiteY2" fmla="*/ 85606 h 251573"/>
              <a:gd name="connsiteX3" fmla="*/ 146864 w 149552"/>
              <a:gd name="connsiteY3" fmla="*/ 6231 h 25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52" h="251573">
                <a:moveTo>
                  <a:pt x="146864" y="6231"/>
                </a:moveTo>
                <a:cubicBezTo>
                  <a:pt x="132047" y="33748"/>
                  <a:pt x="10339" y="237477"/>
                  <a:pt x="814" y="250706"/>
                </a:cubicBezTo>
                <a:cubicBezTo>
                  <a:pt x="-8711" y="263935"/>
                  <a:pt x="68018" y="122118"/>
                  <a:pt x="89714" y="85606"/>
                </a:cubicBezTo>
                <a:cubicBezTo>
                  <a:pt x="111410" y="49094"/>
                  <a:pt x="161681" y="-21286"/>
                  <a:pt x="146864" y="623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2" name="フリーフォーム 2031">
            <a:extLst>
              <a:ext uri="{FF2B5EF4-FFF2-40B4-BE49-F238E27FC236}">
                <a16:creationId xmlns:a16="http://schemas.microsoft.com/office/drawing/2014/main" id="{411B4C32-7E71-719B-6054-9945056E80D6}"/>
              </a:ext>
            </a:extLst>
          </p:cNvPr>
          <p:cNvSpPr/>
          <p:nvPr/>
        </p:nvSpPr>
        <p:spPr>
          <a:xfrm>
            <a:off x="1825625" y="4990777"/>
            <a:ext cx="726519" cy="67019"/>
          </a:xfrm>
          <a:custGeom>
            <a:avLst/>
            <a:gdLst>
              <a:gd name="connsiteX0" fmla="*/ 0 w 726519"/>
              <a:gd name="connsiteY0" fmla="*/ 13023 h 67019"/>
              <a:gd name="connsiteX1" fmla="*/ 701675 w 726519"/>
              <a:gd name="connsiteY1" fmla="*/ 22548 h 67019"/>
              <a:gd name="connsiteX2" fmla="*/ 581025 w 726519"/>
              <a:gd name="connsiteY2" fmla="*/ 13023 h 67019"/>
              <a:gd name="connsiteX3" fmla="*/ 701675 w 726519"/>
              <a:gd name="connsiteY3" fmla="*/ 66998 h 67019"/>
              <a:gd name="connsiteX4" fmla="*/ 628650 w 726519"/>
              <a:gd name="connsiteY4" fmla="*/ 19373 h 67019"/>
              <a:gd name="connsiteX5" fmla="*/ 387350 w 726519"/>
              <a:gd name="connsiteY5" fmla="*/ 323 h 67019"/>
              <a:gd name="connsiteX6" fmla="*/ 504825 w 726519"/>
              <a:gd name="connsiteY6" fmla="*/ 6673 h 67019"/>
              <a:gd name="connsiteX7" fmla="*/ 0 w 726519"/>
              <a:gd name="connsiteY7" fmla="*/ 13023 h 6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519" h="67019">
                <a:moveTo>
                  <a:pt x="0" y="13023"/>
                </a:moveTo>
                <a:cubicBezTo>
                  <a:pt x="32808" y="15669"/>
                  <a:pt x="604838" y="22548"/>
                  <a:pt x="701675" y="22548"/>
                </a:cubicBezTo>
                <a:cubicBezTo>
                  <a:pt x="798512" y="22548"/>
                  <a:pt x="581025" y="5615"/>
                  <a:pt x="581025" y="13023"/>
                </a:cubicBezTo>
                <a:cubicBezTo>
                  <a:pt x="581025" y="20431"/>
                  <a:pt x="693738" y="65940"/>
                  <a:pt x="701675" y="66998"/>
                </a:cubicBezTo>
                <a:cubicBezTo>
                  <a:pt x="709612" y="68056"/>
                  <a:pt x="681037" y="30485"/>
                  <a:pt x="628650" y="19373"/>
                </a:cubicBezTo>
                <a:cubicBezTo>
                  <a:pt x="576263" y="8261"/>
                  <a:pt x="407987" y="2440"/>
                  <a:pt x="387350" y="323"/>
                </a:cubicBezTo>
                <a:cubicBezTo>
                  <a:pt x="366713" y="-1794"/>
                  <a:pt x="566737" y="7202"/>
                  <a:pt x="504825" y="6673"/>
                </a:cubicBezTo>
                <a:lnTo>
                  <a:pt x="0" y="130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3" name="フリーフォーム 2032">
            <a:extLst>
              <a:ext uri="{FF2B5EF4-FFF2-40B4-BE49-F238E27FC236}">
                <a16:creationId xmlns:a16="http://schemas.microsoft.com/office/drawing/2014/main" id="{4A124913-B65F-299C-B62B-EE75313D62DE}"/>
              </a:ext>
            </a:extLst>
          </p:cNvPr>
          <p:cNvSpPr/>
          <p:nvPr/>
        </p:nvSpPr>
        <p:spPr>
          <a:xfrm>
            <a:off x="1901764" y="5070469"/>
            <a:ext cx="619273" cy="79482"/>
          </a:xfrm>
          <a:custGeom>
            <a:avLst/>
            <a:gdLst>
              <a:gd name="connsiteX0" fmla="*/ 108011 w 619273"/>
              <a:gd name="connsiteY0" fmla="*/ 6 h 79482"/>
              <a:gd name="connsiteX1" fmla="*/ 574736 w 619273"/>
              <a:gd name="connsiteY1" fmla="*/ 34931 h 79482"/>
              <a:gd name="connsiteX2" fmla="*/ 466786 w 619273"/>
              <a:gd name="connsiteY2" fmla="*/ 34931 h 79482"/>
              <a:gd name="connsiteX3" fmla="*/ 555686 w 619273"/>
              <a:gd name="connsiteY3" fmla="*/ 79381 h 79482"/>
              <a:gd name="connsiteX4" fmla="*/ 61 w 619273"/>
              <a:gd name="connsiteY4" fmla="*/ 47631 h 79482"/>
              <a:gd name="connsiteX5" fmla="*/ 593786 w 619273"/>
              <a:gd name="connsiteY5" fmla="*/ 66681 h 79482"/>
              <a:gd name="connsiteX6" fmla="*/ 473136 w 619273"/>
              <a:gd name="connsiteY6" fmla="*/ 38106 h 79482"/>
              <a:gd name="connsiteX7" fmla="*/ 108011 w 619273"/>
              <a:gd name="connsiteY7" fmla="*/ 6 h 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273" h="79482">
                <a:moveTo>
                  <a:pt x="108011" y="6"/>
                </a:moveTo>
                <a:cubicBezTo>
                  <a:pt x="124944" y="-523"/>
                  <a:pt x="514940" y="29110"/>
                  <a:pt x="574736" y="34931"/>
                </a:cubicBezTo>
                <a:cubicBezTo>
                  <a:pt x="634532" y="40752"/>
                  <a:pt x="469961" y="27523"/>
                  <a:pt x="466786" y="34931"/>
                </a:cubicBezTo>
                <a:cubicBezTo>
                  <a:pt x="463611" y="42339"/>
                  <a:pt x="633473" y="77264"/>
                  <a:pt x="555686" y="79381"/>
                </a:cubicBezTo>
                <a:cubicBezTo>
                  <a:pt x="477899" y="81498"/>
                  <a:pt x="-6289" y="49748"/>
                  <a:pt x="61" y="47631"/>
                </a:cubicBezTo>
                <a:cubicBezTo>
                  <a:pt x="6411" y="45514"/>
                  <a:pt x="514940" y="68268"/>
                  <a:pt x="593786" y="66681"/>
                </a:cubicBezTo>
                <a:cubicBezTo>
                  <a:pt x="672632" y="65094"/>
                  <a:pt x="550394" y="47631"/>
                  <a:pt x="473136" y="38106"/>
                </a:cubicBezTo>
                <a:cubicBezTo>
                  <a:pt x="395878" y="28581"/>
                  <a:pt x="91078" y="535"/>
                  <a:pt x="108011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4" name="フリーフォーム 2033">
            <a:extLst>
              <a:ext uri="{FF2B5EF4-FFF2-40B4-BE49-F238E27FC236}">
                <a16:creationId xmlns:a16="http://schemas.microsoft.com/office/drawing/2014/main" id="{32B2C31D-3848-7D23-E8BD-EA0DCB34BEBE}"/>
              </a:ext>
            </a:extLst>
          </p:cNvPr>
          <p:cNvSpPr/>
          <p:nvPr/>
        </p:nvSpPr>
        <p:spPr>
          <a:xfrm>
            <a:off x="2399346" y="4969286"/>
            <a:ext cx="71385" cy="197919"/>
          </a:xfrm>
          <a:custGeom>
            <a:avLst/>
            <a:gdLst>
              <a:gd name="connsiteX0" fmla="*/ 70804 w 71385"/>
              <a:gd name="connsiteY0" fmla="*/ 2764 h 197919"/>
              <a:gd name="connsiteX1" fmla="*/ 954 w 71385"/>
              <a:gd name="connsiteY1" fmla="*/ 196439 h 197919"/>
              <a:gd name="connsiteX2" fmla="*/ 32704 w 71385"/>
              <a:gd name="connsiteY2" fmla="*/ 88489 h 197919"/>
              <a:gd name="connsiteX3" fmla="*/ 70804 w 71385"/>
              <a:gd name="connsiteY3" fmla="*/ 2764 h 19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85" h="197919">
                <a:moveTo>
                  <a:pt x="70804" y="2764"/>
                </a:moveTo>
                <a:cubicBezTo>
                  <a:pt x="65512" y="20756"/>
                  <a:pt x="7304" y="182151"/>
                  <a:pt x="954" y="196439"/>
                </a:cubicBezTo>
                <a:cubicBezTo>
                  <a:pt x="-5396" y="210727"/>
                  <a:pt x="21591" y="117593"/>
                  <a:pt x="32704" y="88489"/>
                </a:cubicBezTo>
                <a:cubicBezTo>
                  <a:pt x="43816" y="59385"/>
                  <a:pt x="76096" y="-15228"/>
                  <a:pt x="70804" y="27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5" name="フリーフォーム 2034">
            <a:extLst>
              <a:ext uri="{FF2B5EF4-FFF2-40B4-BE49-F238E27FC236}">
                <a16:creationId xmlns:a16="http://schemas.microsoft.com/office/drawing/2014/main" id="{095D8858-4FB0-F156-98DC-45762D08B937}"/>
              </a:ext>
            </a:extLst>
          </p:cNvPr>
          <p:cNvSpPr/>
          <p:nvPr/>
        </p:nvSpPr>
        <p:spPr>
          <a:xfrm>
            <a:off x="2336642" y="4974797"/>
            <a:ext cx="55842" cy="173829"/>
          </a:xfrm>
          <a:custGeom>
            <a:avLst/>
            <a:gdLst>
              <a:gd name="connsiteX0" fmla="*/ 158 w 55842"/>
              <a:gd name="connsiteY0" fmla="*/ 428 h 173829"/>
              <a:gd name="connsiteX1" fmla="*/ 54133 w 55842"/>
              <a:gd name="connsiteY1" fmla="*/ 168703 h 173829"/>
              <a:gd name="connsiteX2" fmla="*/ 38258 w 55842"/>
              <a:gd name="connsiteY2" fmla="*/ 121078 h 173829"/>
              <a:gd name="connsiteX3" fmla="*/ 158 w 55842"/>
              <a:gd name="connsiteY3" fmla="*/ 428 h 1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42" h="173829">
                <a:moveTo>
                  <a:pt x="158" y="428"/>
                </a:moveTo>
                <a:cubicBezTo>
                  <a:pt x="2804" y="8365"/>
                  <a:pt x="47783" y="148595"/>
                  <a:pt x="54133" y="168703"/>
                </a:cubicBezTo>
                <a:cubicBezTo>
                  <a:pt x="60483" y="188811"/>
                  <a:pt x="47783" y="144891"/>
                  <a:pt x="38258" y="121078"/>
                </a:cubicBezTo>
                <a:cubicBezTo>
                  <a:pt x="28733" y="97266"/>
                  <a:pt x="-2488" y="-7509"/>
                  <a:pt x="158" y="4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6" name="フリーフォーム 2035">
            <a:extLst>
              <a:ext uri="{FF2B5EF4-FFF2-40B4-BE49-F238E27FC236}">
                <a16:creationId xmlns:a16="http://schemas.microsoft.com/office/drawing/2014/main" id="{2E817411-9AA4-0457-08EA-DD071B06821F}"/>
              </a:ext>
            </a:extLst>
          </p:cNvPr>
          <p:cNvSpPr/>
          <p:nvPr/>
        </p:nvSpPr>
        <p:spPr>
          <a:xfrm>
            <a:off x="2280168" y="4958908"/>
            <a:ext cx="75685" cy="170518"/>
          </a:xfrm>
          <a:custGeom>
            <a:avLst/>
            <a:gdLst>
              <a:gd name="connsiteX0" fmla="*/ 75682 w 75685"/>
              <a:gd name="connsiteY0" fmla="*/ 442 h 170518"/>
              <a:gd name="connsiteX1" fmla="*/ 5832 w 75685"/>
              <a:gd name="connsiteY1" fmla="*/ 165542 h 170518"/>
              <a:gd name="connsiteX2" fmla="*/ 9007 w 75685"/>
              <a:gd name="connsiteY2" fmla="*/ 117917 h 170518"/>
              <a:gd name="connsiteX3" fmla="*/ 75682 w 75685"/>
              <a:gd name="connsiteY3" fmla="*/ 442 h 17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85" h="170518">
                <a:moveTo>
                  <a:pt x="75682" y="442"/>
                </a:moveTo>
                <a:cubicBezTo>
                  <a:pt x="75153" y="8380"/>
                  <a:pt x="16944" y="145963"/>
                  <a:pt x="5832" y="165542"/>
                </a:cubicBezTo>
                <a:cubicBezTo>
                  <a:pt x="-5280" y="185121"/>
                  <a:pt x="1599" y="142259"/>
                  <a:pt x="9007" y="117917"/>
                </a:cubicBezTo>
                <a:cubicBezTo>
                  <a:pt x="16415" y="93575"/>
                  <a:pt x="76211" y="-7496"/>
                  <a:pt x="75682" y="4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7" name="フリーフォーム 2036">
            <a:extLst>
              <a:ext uri="{FF2B5EF4-FFF2-40B4-BE49-F238E27FC236}">
                <a16:creationId xmlns:a16="http://schemas.microsoft.com/office/drawing/2014/main" id="{3CB17B95-F0BE-ED11-1EDE-D68B24592DBD}"/>
              </a:ext>
            </a:extLst>
          </p:cNvPr>
          <p:cNvSpPr/>
          <p:nvPr/>
        </p:nvSpPr>
        <p:spPr>
          <a:xfrm>
            <a:off x="2171452" y="4943293"/>
            <a:ext cx="54228" cy="199810"/>
          </a:xfrm>
          <a:custGeom>
            <a:avLst/>
            <a:gdLst>
              <a:gd name="connsiteX0" fmla="*/ 54223 w 54228"/>
              <a:gd name="connsiteY0" fmla="*/ 182 h 199810"/>
              <a:gd name="connsiteX1" fmla="*/ 6598 w 54228"/>
              <a:gd name="connsiteY1" fmla="*/ 190682 h 199810"/>
              <a:gd name="connsiteX2" fmla="*/ 3423 w 54228"/>
              <a:gd name="connsiteY2" fmla="*/ 155757 h 199810"/>
              <a:gd name="connsiteX3" fmla="*/ 54223 w 54228"/>
              <a:gd name="connsiteY3" fmla="*/ 182 h 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28" h="199810">
                <a:moveTo>
                  <a:pt x="54223" y="182"/>
                </a:moveTo>
                <a:cubicBezTo>
                  <a:pt x="54752" y="6003"/>
                  <a:pt x="15065" y="164753"/>
                  <a:pt x="6598" y="190682"/>
                </a:cubicBezTo>
                <a:cubicBezTo>
                  <a:pt x="-1869" y="216611"/>
                  <a:pt x="-1339" y="181686"/>
                  <a:pt x="3423" y="155757"/>
                </a:cubicBezTo>
                <a:cubicBezTo>
                  <a:pt x="8185" y="129828"/>
                  <a:pt x="53694" y="-5639"/>
                  <a:pt x="54223" y="1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8" name="フリーフォーム 2037">
            <a:extLst>
              <a:ext uri="{FF2B5EF4-FFF2-40B4-BE49-F238E27FC236}">
                <a16:creationId xmlns:a16="http://schemas.microsoft.com/office/drawing/2014/main" id="{73A45B8F-CE90-3A50-4E33-DF9377629FC8}"/>
              </a:ext>
            </a:extLst>
          </p:cNvPr>
          <p:cNvSpPr/>
          <p:nvPr/>
        </p:nvSpPr>
        <p:spPr>
          <a:xfrm>
            <a:off x="2774874" y="4505302"/>
            <a:ext cx="254321" cy="146307"/>
          </a:xfrm>
          <a:custGeom>
            <a:avLst/>
            <a:gdLst>
              <a:gd name="connsiteX0" fmla="*/ 76 w 254321"/>
              <a:gd name="connsiteY0" fmla="*/ 34948 h 146307"/>
              <a:gd name="connsiteX1" fmla="*/ 244551 w 254321"/>
              <a:gd name="connsiteY1" fmla="*/ 23 h 146307"/>
              <a:gd name="connsiteX2" fmla="*/ 187401 w 254321"/>
              <a:gd name="connsiteY2" fmla="*/ 41298 h 146307"/>
              <a:gd name="connsiteX3" fmla="*/ 15951 w 254321"/>
              <a:gd name="connsiteY3" fmla="*/ 146073 h 146307"/>
              <a:gd name="connsiteX4" fmla="*/ 215976 w 254321"/>
              <a:gd name="connsiteY4" fmla="*/ 9548 h 146307"/>
              <a:gd name="connsiteX5" fmla="*/ 76 w 254321"/>
              <a:gd name="connsiteY5" fmla="*/ 34948 h 14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321" h="146307">
                <a:moveTo>
                  <a:pt x="76" y="34948"/>
                </a:moveTo>
                <a:cubicBezTo>
                  <a:pt x="4838" y="33361"/>
                  <a:pt x="213330" y="-1035"/>
                  <a:pt x="244551" y="23"/>
                </a:cubicBezTo>
                <a:cubicBezTo>
                  <a:pt x="275772" y="1081"/>
                  <a:pt x="225501" y="16956"/>
                  <a:pt x="187401" y="41298"/>
                </a:cubicBezTo>
                <a:cubicBezTo>
                  <a:pt x="149301" y="65640"/>
                  <a:pt x="11189" y="151365"/>
                  <a:pt x="15951" y="146073"/>
                </a:cubicBezTo>
                <a:cubicBezTo>
                  <a:pt x="20714" y="140781"/>
                  <a:pt x="217034" y="27010"/>
                  <a:pt x="215976" y="9548"/>
                </a:cubicBezTo>
                <a:cubicBezTo>
                  <a:pt x="214918" y="-7914"/>
                  <a:pt x="-4686" y="36535"/>
                  <a:pt x="76" y="3494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9" name="フリーフォーム 2038">
            <a:extLst>
              <a:ext uri="{FF2B5EF4-FFF2-40B4-BE49-F238E27FC236}">
                <a16:creationId xmlns:a16="http://schemas.microsoft.com/office/drawing/2014/main" id="{DA110A01-28A4-98FC-22CA-115CDB56B68E}"/>
              </a:ext>
            </a:extLst>
          </p:cNvPr>
          <p:cNvSpPr/>
          <p:nvPr/>
        </p:nvSpPr>
        <p:spPr>
          <a:xfrm>
            <a:off x="1857111" y="5200650"/>
            <a:ext cx="263850" cy="352746"/>
          </a:xfrm>
          <a:custGeom>
            <a:avLst/>
            <a:gdLst>
              <a:gd name="connsiteX0" fmla="*/ 155839 w 263850"/>
              <a:gd name="connsiteY0" fmla="*/ 0 h 352746"/>
              <a:gd name="connsiteX1" fmla="*/ 203464 w 263850"/>
              <a:gd name="connsiteY1" fmla="*/ 50800 h 352746"/>
              <a:gd name="connsiteX2" fmla="*/ 127264 w 263850"/>
              <a:gd name="connsiteY2" fmla="*/ 107950 h 352746"/>
              <a:gd name="connsiteX3" fmla="*/ 60589 w 263850"/>
              <a:gd name="connsiteY3" fmla="*/ 12700 h 352746"/>
              <a:gd name="connsiteX4" fmla="*/ 130439 w 263850"/>
              <a:gd name="connsiteY4" fmla="*/ 111125 h 352746"/>
              <a:gd name="connsiteX5" fmla="*/ 92339 w 263850"/>
              <a:gd name="connsiteY5" fmla="*/ 196850 h 352746"/>
              <a:gd name="connsiteX6" fmla="*/ 264 w 263850"/>
              <a:gd name="connsiteY6" fmla="*/ 352425 h 352746"/>
              <a:gd name="connsiteX7" fmla="*/ 124089 w 263850"/>
              <a:gd name="connsiteY7" fmla="*/ 152400 h 352746"/>
              <a:gd name="connsiteX8" fmla="*/ 263789 w 263850"/>
              <a:gd name="connsiteY8" fmla="*/ 101600 h 352746"/>
              <a:gd name="connsiteX9" fmla="*/ 143139 w 263850"/>
              <a:gd name="connsiteY9" fmla="*/ 133350 h 352746"/>
              <a:gd name="connsiteX10" fmla="*/ 251089 w 263850"/>
              <a:gd name="connsiteY10" fmla="*/ 34925 h 352746"/>
              <a:gd name="connsiteX11" fmla="*/ 212989 w 263850"/>
              <a:gd name="connsiteY11" fmla="*/ 50800 h 352746"/>
              <a:gd name="connsiteX12" fmla="*/ 155839 w 263850"/>
              <a:gd name="connsiteY12" fmla="*/ 0 h 35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850" h="352746">
                <a:moveTo>
                  <a:pt x="155839" y="0"/>
                </a:moveTo>
                <a:cubicBezTo>
                  <a:pt x="154252" y="0"/>
                  <a:pt x="208227" y="32808"/>
                  <a:pt x="203464" y="50800"/>
                </a:cubicBezTo>
                <a:cubicBezTo>
                  <a:pt x="198702" y="68792"/>
                  <a:pt x="151076" y="114300"/>
                  <a:pt x="127264" y="107950"/>
                </a:cubicBezTo>
                <a:cubicBezTo>
                  <a:pt x="103452" y="101600"/>
                  <a:pt x="60060" y="12171"/>
                  <a:pt x="60589" y="12700"/>
                </a:cubicBezTo>
                <a:cubicBezTo>
                  <a:pt x="61118" y="13229"/>
                  <a:pt x="125147" y="80433"/>
                  <a:pt x="130439" y="111125"/>
                </a:cubicBezTo>
                <a:cubicBezTo>
                  <a:pt x="135731" y="141817"/>
                  <a:pt x="114035" y="156634"/>
                  <a:pt x="92339" y="196850"/>
                </a:cubicBezTo>
                <a:cubicBezTo>
                  <a:pt x="70643" y="237066"/>
                  <a:pt x="-5028" y="359833"/>
                  <a:pt x="264" y="352425"/>
                </a:cubicBezTo>
                <a:cubicBezTo>
                  <a:pt x="5556" y="345017"/>
                  <a:pt x="80168" y="194204"/>
                  <a:pt x="124089" y="152400"/>
                </a:cubicBezTo>
                <a:cubicBezTo>
                  <a:pt x="168010" y="110596"/>
                  <a:pt x="260614" y="104775"/>
                  <a:pt x="263789" y="101600"/>
                </a:cubicBezTo>
                <a:cubicBezTo>
                  <a:pt x="266964" y="98425"/>
                  <a:pt x="145256" y="144462"/>
                  <a:pt x="143139" y="133350"/>
                </a:cubicBezTo>
                <a:cubicBezTo>
                  <a:pt x="141022" y="122238"/>
                  <a:pt x="239447" y="48683"/>
                  <a:pt x="251089" y="34925"/>
                </a:cubicBezTo>
                <a:cubicBezTo>
                  <a:pt x="262731" y="21167"/>
                  <a:pt x="232039" y="55562"/>
                  <a:pt x="212989" y="50800"/>
                </a:cubicBezTo>
                <a:cubicBezTo>
                  <a:pt x="193939" y="46038"/>
                  <a:pt x="157426" y="0"/>
                  <a:pt x="15583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0" name="フリーフォーム 2039">
            <a:extLst>
              <a:ext uri="{FF2B5EF4-FFF2-40B4-BE49-F238E27FC236}">
                <a16:creationId xmlns:a16="http://schemas.microsoft.com/office/drawing/2014/main" id="{67BE090A-FC0E-BC30-1BEE-9FBFA8848E7A}"/>
              </a:ext>
            </a:extLst>
          </p:cNvPr>
          <p:cNvSpPr/>
          <p:nvPr/>
        </p:nvSpPr>
        <p:spPr>
          <a:xfrm>
            <a:off x="3359229" y="5043624"/>
            <a:ext cx="171742" cy="640631"/>
          </a:xfrm>
          <a:custGeom>
            <a:avLst/>
            <a:gdLst>
              <a:gd name="connsiteX0" fmla="*/ 171371 w 171742"/>
              <a:gd name="connsiteY0" fmla="*/ 39551 h 640631"/>
              <a:gd name="connsiteX1" fmla="*/ 72946 w 171742"/>
              <a:gd name="connsiteY1" fmla="*/ 80826 h 640631"/>
              <a:gd name="connsiteX2" fmla="*/ 3096 w 171742"/>
              <a:gd name="connsiteY2" fmla="*/ 220526 h 640631"/>
              <a:gd name="connsiteX3" fmla="*/ 12621 w 171742"/>
              <a:gd name="connsiteY3" fmla="*/ 191951 h 640631"/>
              <a:gd name="connsiteX4" fmla="*/ 15796 w 171742"/>
              <a:gd name="connsiteY4" fmla="*/ 639626 h 640631"/>
              <a:gd name="connsiteX5" fmla="*/ 9446 w 171742"/>
              <a:gd name="connsiteY5" fmla="*/ 309426 h 640631"/>
              <a:gd name="connsiteX6" fmla="*/ 12621 w 171742"/>
              <a:gd name="connsiteY6" fmla="*/ 172901 h 640631"/>
              <a:gd name="connsiteX7" fmla="*/ 69771 w 171742"/>
              <a:gd name="connsiteY7" fmla="*/ 1451 h 640631"/>
              <a:gd name="connsiteX8" fmla="*/ 34846 w 171742"/>
              <a:gd name="connsiteY8" fmla="*/ 87176 h 640631"/>
              <a:gd name="connsiteX9" fmla="*/ 171371 w 171742"/>
              <a:gd name="connsiteY9" fmla="*/ 39551 h 6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42" h="640631">
                <a:moveTo>
                  <a:pt x="171371" y="39551"/>
                </a:moveTo>
                <a:cubicBezTo>
                  <a:pt x="177721" y="38493"/>
                  <a:pt x="100992" y="50664"/>
                  <a:pt x="72946" y="80826"/>
                </a:cubicBezTo>
                <a:cubicBezTo>
                  <a:pt x="44900" y="110988"/>
                  <a:pt x="13150" y="202005"/>
                  <a:pt x="3096" y="220526"/>
                </a:cubicBezTo>
                <a:cubicBezTo>
                  <a:pt x="-6958" y="239047"/>
                  <a:pt x="10504" y="122101"/>
                  <a:pt x="12621" y="191951"/>
                </a:cubicBezTo>
                <a:cubicBezTo>
                  <a:pt x="14738" y="261801"/>
                  <a:pt x="16325" y="620047"/>
                  <a:pt x="15796" y="639626"/>
                </a:cubicBezTo>
                <a:cubicBezTo>
                  <a:pt x="15267" y="659205"/>
                  <a:pt x="9975" y="387214"/>
                  <a:pt x="9446" y="309426"/>
                </a:cubicBezTo>
                <a:cubicBezTo>
                  <a:pt x="8917" y="231639"/>
                  <a:pt x="2567" y="224230"/>
                  <a:pt x="12621" y="172901"/>
                </a:cubicBezTo>
                <a:cubicBezTo>
                  <a:pt x="22675" y="121572"/>
                  <a:pt x="66067" y="15738"/>
                  <a:pt x="69771" y="1451"/>
                </a:cubicBezTo>
                <a:cubicBezTo>
                  <a:pt x="73475" y="-12836"/>
                  <a:pt x="23733" y="82943"/>
                  <a:pt x="34846" y="87176"/>
                </a:cubicBezTo>
                <a:cubicBezTo>
                  <a:pt x="45958" y="91409"/>
                  <a:pt x="165021" y="40609"/>
                  <a:pt x="171371" y="3955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1" name="フリーフォーム 2040">
            <a:extLst>
              <a:ext uri="{FF2B5EF4-FFF2-40B4-BE49-F238E27FC236}">
                <a16:creationId xmlns:a16="http://schemas.microsoft.com/office/drawing/2014/main" id="{09B41391-4A3C-C15D-DDAC-2F4D59CC6927}"/>
              </a:ext>
            </a:extLst>
          </p:cNvPr>
          <p:cNvSpPr/>
          <p:nvPr/>
        </p:nvSpPr>
        <p:spPr>
          <a:xfrm>
            <a:off x="2698629" y="5218617"/>
            <a:ext cx="426525" cy="489537"/>
          </a:xfrm>
          <a:custGeom>
            <a:avLst/>
            <a:gdLst>
              <a:gd name="connsiteX0" fmla="*/ 121 w 426525"/>
              <a:gd name="connsiteY0" fmla="*/ 70933 h 489537"/>
              <a:gd name="connsiteX1" fmla="*/ 343021 w 426525"/>
              <a:gd name="connsiteY1" fmla="*/ 264608 h 489537"/>
              <a:gd name="connsiteX2" fmla="*/ 419221 w 426525"/>
              <a:gd name="connsiteY2" fmla="*/ 401133 h 489537"/>
              <a:gd name="connsiteX3" fmla="*/ 422396 w 426525"/>
              <a:gd name="connsiteY3" fmla="*/ 483683 h 489537"/>
              <a:gd name="connsiteX4" fmla="*/ 409696 w 426525"/>
              <a:gd name="connsiteY4" fmla="*/ 239208 h 489537"/>
              <a:gd name="connsiteX5" fmla="*/ 412871 w 426525"/>
              <a:gd name="connsiteY5" fmla="*/ 1083 h 489537"/>
              <a:gd name="connsiteX6" fmla="*/ 396996 w 426525"/>
              <a:gd name="connsiteY6" fmla="*/ 337633 h 489537"/>
              <a:gd name="connsiteX7" fmla="*/ 365246 w 426525"/>
              <a:gd name="connsiteY7" fmla="*/ 286833 h 489537"/>
              <a:gd name="connsiteX8" fmla="*/ 292221 w 426525"/>
              <a:gd name="connsiteY8" fmla="*/ 261433 h 489537"/>
              <a:gd name="connsiteX9" fmla="*/ 142996 w 426525"/>
              <a:gd name="connsiteY9" fmla="*/ 258258 h 489537"/>
              <a:gd name="connsiteX10" fmla="*/ 301746 w 426525"/>
              <a:gd name="connsiteY10" fmla="*/ 242383 h 489537"/>
              <a:gd name="connsiteX11" fmla="*/ 121 w 426525"/>
              <a:gd name="connsiteY11" fmla="*/ 70933 h 4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6525" h="489537">
                <a:moveTo>
                  <a:pt x="121" y="70933"/>
                </a:moveTo>
                <a:cubicBezTo>
                  <a:pt x="7000" y="74637"/>
                  <a:pt x="273171" y="209575"/>
                  <a:pt x="343021" y="264608"/>
                </a:cubicBezTo>
                <a:cubicBezTo>
                  <a:pt x="412871" y="319641"/>
                  <a:pt x="405992" y="364621"/>
                  <a:pt x="419221" y="401133"/>
                </a:cubicBezTo>
                <a:cubicBezTo>
                  <a:pt x="432450" y="437646"/>
                  <a:pt x="423983" y="510670"/>
                  <a:pt x="422396" y="483683"/>
                </a:cubicBezTo>
                <a:cubicBezTo>
                  <a:pt x="420809" y="456696"/>
                  <a:pt x="411284" y="319641"/>
                  <a:pt x="409696" y="239208"/>
                </a:cubicBezTo>
                <a:cubicBezTo>
                  <a:pt x="408109" y="158775"/>
                  <a:pt x="414988" y="-15321"/>
                  <a:pt x="412871" y="1083"/>
                </a:cubicBezTo>
                <a:cubicBezTo>
                  <a:pt x="410754" y="17487"/>
                  <a:pt x="404933" y="290008"/>
                  <a:pt x="396996" y="337633"/>
                </a:cubicBezTo>
                <a:cubicBezTo>
                  <a:pt x="389059" y="385258"/>
                  <a:pt x="382709" y="299533"/>
                  <a:pt x="365246" y="286833"/>
                </a:cubicBezTo>
                <a:cubicBezTo>
                  <a:pt x="347784" y="274133"/>
                  <a:pt x="329263" y="266195"/>
                  <a:pt x="292221" y="261433"/>
                </a:cubicBezTo>
                <a:cubicBezTo>
                  <a:pt x="255179" y="256671"/>
                  <a:pt x="141409" y="261433"/>
                  <a:pt x="142996" y="258258"/>
                </a:cubicBezTo>
                <a:cubicBezTo>
                  <a:pt x="144583" y="255083"/>
                  <a:pt x="323442" y="273075"/>
                  <a:pt x="301746" y="242383"/>
                </a:cubicBezTo>
                <a:cubicBezTo>
                  <a:pt x="280050" y="211691"/>
                  <a:pt x="-6758" y="67229"/>
                  <a:pt x="121" y="709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3" name="フリーフォーム 2042">
            <a:extLst>
              <a:ext uri="{FF2B5EF4-FFF2-40B4-BE49-F238E27FC236}">
                <a16:creationId xmlns:a16="http://schemas.microsoft.com/office/drawing/2014/main" id="{62F2D061-3449-A8B5-E2DB-AB14C21A1D5F}"/>
              </a:ext>
            </a:extLst>
          </p:cNvPr>
          <p:cNvSpPr/>
          <p:nvPr/>
        </p:nvSpPr>
        <p:spPr>
          <a:xfrm>
            <a:off x="2467169" y="5163940"/>
            <a:ext cx="218957" cy="354342"/>
          </a:xfrm>
          <a:custGeom>
            <a:avLst/>
            <a:gdLst>
              <a:gd name="connsiteX0" fmla="*/ 218881 w 218957"/>
              <a:gd name="connsiteY0" fmla="*/ 1785 h 354342"/>
              <a:gd name="connsiteX1" fmla="*/ 6156 w 218957"/>
              <a:gd name="connsiteY1" fmla="*/ 306585 h 354342"/>
              <a:gd name="connsiteX2" fmla="*/ 53781 w 218957"/>
              <a:gd name="connsiteY2" fmla="*/ 274835 h 354342"/>
              <a:gd name="connsiteX3" fmla="*/ 15681 w 218957"/>
              <a:gd name="connsiteY3" fmla="*/ 354210 h 354342"/>
              <a:gd name="connsiteX4" fmla="*/ 50606 w 218957"/>
              <a:gd name="connsiteY4" fmla="*/ 252610 h 354342"/>
              <a:gd name="connsiteX5" fmla="*/ 126806 w 218957"/>
              <a:gd name="connsiteY5" fmla="*/ 141485 h 354342"/>
              <a:gd name="connsiteX6" fmla="*/ 31556 w 218957"/>
              <a:gd name="connsiteY6" fmla="*/ 179585 h 354342"/>
              <a:gd name="connsiteX7" fmla="*/ 218881 w 218957"/>
              <a:gd name="connsiteY7" fmla="*/ 1785 h 35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957" h="354342">
                <a:moveTo>
                  <a:pt x="218881" y="1785"/>
                </a:moveTo>
                <a:cubicBezTo>
                  <a:pt x="214648" y="22952"/>
                  <a:pt x="33673" y="261077"/>
                  <a:pt x="6156" y="306585"/>
                </a:cubicBezTo>
                <a:cubicBezTo>
                  <a:pt x="-21361" y="352093"/>
                  <a:pt x="52193" y="266897"/>
                  <a:pt x="53781" y="274835"/>
                </a:cubicBezTo>
                <a:cubicBezTo>
                  <a:pt x="55369" y="282773"/>
                  <a:pt x="16210" y="357914"/>
                  <a:pt x="15681" y="354210"/>
                </a:cubicBezTo>
                <a:cubicBezTo>
                  <a:pt x="15152" y="350506"/>
                  <a:pt x="32085" y="288064"/>
                  <a:pt x="50606" y="252610"/>
                </a:cubicBezTo>
                <a:cubicBezTo>
                  <a:pt x="69127" y="217156"/>
                  <a:pt x="129981" y="153656"/>
                  <a:pt x="126806" y="141485"/>
                </a:cubicBezTo>
                <a:cubicBezTo>
                  <a:pt x="123631" y="129314"/>
                  <a:pt x="13035" y="204985"/>
                  <a:pt x="31556" y="179585"/>
                </a:cubicBezTo>
                <a:cubicBezTo>
                  <a:pt x="50077" y="154185"/>
                  <a:pt x="223114" y="-19382"/>
                  <a:pt x="218881" y="17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4" name="フリーフォーム 2043">
            <a:extLst>
              <a:ext uri="{FF2B5EF4-FFF2-40B4-BE49-F238E27FC236}">
                <a16:creationId xmlns:a16="http://schemas.microsoft.com/office/drawing/2014/main" id="{2696BD6E-029D-7E0D-0DA0-FD31E2BE5807}"/>
              </a:ext>
            </a:extLst>
          </p:cNvPr>
          <p:cNvSpPr/>
          <p:nvPr/>
        </p:nvSpPr>
        <p:spPr>
          <a:xfrm>
            <a:off x="3308350" y="4759164"/>
            <a:ext cx="287988" cy="136686"/>
          </a:xfrm>
          <a:custGeom>
            <a:avLst/>
            <a:gdLst>
              <a:gd name="connsiteX0" fmla="*/ 0 w 287988"/>
              <a:gd name="connsiteY0" fmla="*/ 136686 h 136686"/>
              <a:gd name="connsiteX1" fmla="*/ 282575 w 287988"/>
              <a:gd name="connsiteY1" fmla="*/ 3336 h 136686"/>
              <a:gd name="connsiteX2" fmla="*/ 174625 w 287988"/>
              <a:gd name="connsiteY2" fmla="*/ 47786 h 136686"/>
              <a:gd name="connsiteX3" fmla="*/ 0 w 287988"/>
              <a:gd name="connsiteY3" fmla="*/ 136686 h 13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88" h="136686">
                <a:moveTo>
                  <a:pt x="0" y="136686"/>
                </a:moveTo>
                <a:cubicBezTo>
                  <a:pt x="17992" y="129278"/>
                  <a:pt x="253471" y="18153"/>
                  <a:pt x="282575" y="3336"/>
                </a:cubicBezTo>
                <a:cubicBezTo>
                  <a:pt x="311679" y="-11481"/>
                  <a:pt x="215900" y="26619"/>
                  <a:pt x="174625" y="47786"/>
                </a:cubicBezTo>
                <a:lnTo>
                  <a:pt x="0" y="1366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5" name="フリーフォーム 2044">
            <a:extLst>
              <a:ext uri="{FF2B5EF4-FFF2-40B4-BE49-F238E27FC236}">
                <a16:creationId xmlns:a16="http://schemas.microsoft.com/office/drawing/2014/main" id="{EBD8CA22-7FEF-577C-1360-C27086B61D06}"/>
              </a:ext>
            </a:extLst>
          </p:cNvPr>
          <p:cNvSpPr/>
          <p:nvPr/>
        </p:nvSpPr>
        <p:spPr>
          <a:xfrm>
            <a:off x="3301023" y="5090826"/>
            <a:ext cx="64586" cy="630761"/>
          </a:xfrm>
          <a:custGeom>
            <a:avLst/>
            <a:gdLst>
              <a:gd name="connsiteX0" fmla="*/ 64477 w 64586"/>
              <a:gd name="connsiteY0" fmla="*/ 1874 h 630761"/>
              <a:gd name="connsiteX1" fmla="*/ 977 w 64586"/>
              <a:gd name="connsiteY1" fmla="*/ 455899 h 630761"/>
              <a:gd name="connsiteX2" fmla="*/ 26377 w 64586"/>
              <a:gd name="connsiteY2" fmla="*/ 360649 h 630761"/>
              <a:gd name="connsiteX3" fmla="*/ 32727 w 64586"/>
              <a:gd name="connsiteY3" fmla="*/ 630524 h 630761"/>
              <a:gd name="connsiteX4" fmla="*/ 16852 w 64586"/>
              <a:gd name="connsiteY4" fmla="*/ 306674 h 630761"/>
              <a:gd name="connsiteX5" fmla="*/ 64477 w 64586"/>
              <a:gd name="connsiteY5" fmla="*/ 1874 h 63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86" h="630761">
                <a:moveTo>
                  <a:pt x="64477" y="1874"/>
                </a:moveTo>
                <a:cubicBezTo>
                  <a:pt x="61831" y="26745"/>
                  <a:pt x="7327" y="396103"/>
                  <a:pt x="977" y="455899"/>
                </a:cubicBezTo>
                <a:cubicBezTo>
                  <a:pt x="-5373" y="515695"/>
                  <a:pt x="21085" y="331545"/>
                  <a:pt x="26377" y="360649"/>
                </a:cubicBezTo>
                <a:cubicBezTo>
                  <a:pt x="31669" y="389753"/>
                  <a:pt x="34314" y="639520"/>
                  <a:pt x="32727" y="630524"/>
                </a:cubicBezTo>
                <a:cubicBezTo>
                  <a:pt x="31140" y="621528"/>
                  <a:pt x="12619" y="407216"/>
                  <a:pt x="16852" y="306674"/>
                </a:cubicBezTo>
                <a:cubicBezTo>
                  <a:pt x="21085" y="206132"/>
                  <a:pt x="67123" y="-22997"/>
                  <a:pt x="64477" y="18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6" name="フリーフォーム 2045">
            <a:extLst>
              <a:ext uri="{FF2B5EF4-FFF2-40B4-BE49-F238E27FC236}">
                <a16:creationId xmlns:a16="http://schemas.microsoft.com/office/drawing/2014/main" id="{B5C17755-2285-5B61-18CC-ACB4D1D1A8FE}"/>
              </a:ext>
            </a:extLst>
          </p:cNvPr>
          <p:cNvSpPr/>
          <p:nvPr/>
        </p:nvSpPr>
        <p:spPr>
          <a:xfrm>
            <a:off x="2647653" y="5140325"/>
            <a:ext cx="413271" cy="168276"/>
          </a:xfrm>
          <a:custGeom>
            <a:avLst/>
            <a:gdLst>
              <a:gd name="connsiteX0" fmla="*/ 297 w 413271"/>
              <a:gd name="connsiteY0" fmla="*/ 0 h 168276"/>
              <a:gd name="connsiteX1" fmla="*/ 301922 w 413271"/>
              <a:gd name="connsiteY1" fmla="*/ 19050 h 168276"/>
              <a:gd name="connsiteX2" fmla="*/ 251122 w 413271"/>
              <a:gd name="connsiteY2" fmla="*/ 25400 h 168276"/>
              <a:gd name="connsiteX3" fmla="*/ 232072 w 413271"/>
              <a:gd name="connsiteY3" fmla="*/ 88900 h 168276"/>
              <a:gd name="connsiteX4" fmla="*/ 349547 w 413271"/>
              <a:gd name="connsiteY4" fmla="*/ 104775 h 168276"/>
              <a:gd name="connsiteX5" fmla="*/ 413047 w 413271"/>
              <a:gd name="connsiteY5" fmla="*/ 38100 h 168276"/>
              <a:gd name="connsiteX6" fmla="*/ 371772 w 413271"/>
              <a:gd name="connsiteY6" fmla="*/ 168275 h 168276"/>
              <a:gd name="connsiteX7" fmla="*/ 403522 w 413271"/>
              <a:gd name="connsiteY7" fmla="*/ 34925 h 168276"/>
              <a:gd name="connsiteX8" fmla="*/ 355897 w 413271"/>
              <a:gd name="connsiteY8" fmla="*/ 76200 h 168276"/>
              <a:gd name="connsiteX9" fmla="*/ 311447 w 413271"/>
              <a:gd name="connsiteY9" fmla="*/ 104775 h 168276"/>
              <a:gd name="connsiteX10" fmla="*/ 216197 w 413271"/>
              <a:gd name="connsiteY10" fmla="*/ 31750 h 168276"/>
              <a:gd name="connsiteX11" fmla="*/ 244772 w 413271"/>
              <a:gd name="connsiteY11" fmla="*/ 19050 h 168276"/>
              <a:gd name="connsiteX12" fmla="*/ 297 w 413271"/>
              <a:gd name="connsiteY12" fmla="*/ 0 h 16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3271" h="168276">
                <a:moveTo>
                  <a:pt x="297" y="0"/>
                </a:moveTo>
                <a:cubicBezTo>
                  <a:pt x="9822" y="0"/>
                  <a:pt x="260118" y="14817"/>
                  <a:pt x="301922" y="19050"/>
                </a:cubicBezTo>
                <a:cubicBezTo>
                  <a:pt x="343726" y="23283"/>
                  <a:pt x="262764" y="13758"/>
                  <a:pt x="251122" y="25400"/>
                </a:cubicBezTo>
                <a:cubicBezTo>
                  <a:pt x="239480" y="37042"/>
                  <a:pt x="215668" y="75671"/>
                  <a:pt x="232072" y="88900"/>
                </a:cubicBezTo>
                <a:cubicBezTo>
                  <a:pt x="248476" y="102129"/>
                  <a:pt x="319385" y="113242"/>
                  <a:pt x="349547" y="104775"/>
                </a:cubicBezTo>
                <a:cubicBezTo>
                  <a:pt x="379710" y="96308"/>
                  <a:pt x="409343" y="27517"/>
                  <a:pt x="413047" y="38100"/>
                </a:cubicBezTo>
                <a:cubicBezTo>
                  <a:pt x="416751" y="48683"/>
                  <a:pt x="373359" y="168804"/>
                  <a:pt x="371772" y="168275"/>
                </a:cubicBezTo>
                <a:cubicBezTo>
                  <a:pt x="370185" y="167746"/>
                  <a:pt x="406168" y="50271"/>
                  <a:pt x="403522" y="34925"/>
                </a:cubicBezTo>
                <a:cubicBezTo>
                  <a:pt x="400876" y="19579"/>
                  <a:pt x="371243" y="64558"/>
                  <a:pt x="355897" y="76200"/>
                </a:cubicBezTo>
                <a:cubicBezTo>
                  <a:pt x="340551" y="87842"/>
                  <a:pt x="334730" y="112183"/>
                  <a:pt x="311447" y="104775"/>
                </a:cubicBezTo>
                <a:cubicBezTo>
                  <a:pt x="288164" y="97367"/>
                  <a:pt x="227310" y="46038"/>
                  <a:pt x="216197" y="31750"/>
                </a:cubicBezTo>
                <a:cubicBezTo>
                  <a:pt x="205085" y="17463"/>
                  <a:pt x="276522" y="22754"/>
                  <a:pt x="244772" y="19050"/>
                </a:cubicBezTo>
                <a:cubicBezTo>
                  <a:pt x="213022" y="15346"/>
                  <a:pt x="-9228" y="0"/>
                  <a:pt x="29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7" name="フリーフォーム 2046">
            <a:extLst>
              <a:ext uri="{FF2B5EF4-FFF2-40B4-BE49-F238E27FC236}">
                <a16:creationId xmlns:a16="http://schemas.microsoft.com/office/drawing/2014/main" id="{7908C920-E4A5-2191-F29D-315980F049EA}"/>
              </a:ext>
            </a:extLst>
          </p:cNvPr>
          <p:cNvSpPr/>
          <p:nvPr/>
        </p:nvSpPr>
        <p:spPr>
          <a:xfrm>
            <a:off x="2355850" y="5206489"/>
            <a:ext cx="179406" cy="232286"/>
          </a:xfrm>
          <a:custGeom>
            <a:avLst/>
            <a:gdLst>
              <a:gd name="connsiteX0" fmla="*/ 0 w 179406"/>
              <a:gd name="connsiteY0" fmla="*/ 232286 h 232286"/>
              <a:gd name="connsiteX1" fmla="*/ 168275 w 179406"/>
              <a:gd name="connsiteY1" fmla="*/ 13211 h 232286"/>
              <a:gd name="connsiteX2" fmla="*/ 161925 w 179406"/>
              <a:gd name="connsiteY2" fmla="*/ 44961 h 232286"/>
              <a:gd name="connsiteX3" fmla="*/ 149225 w 179406"/>
              <a:gd name="connsiteY3" fmla="*/ 213236 h 232286"/>
              <a:gd name="connsiteX4" fmla="*/ 161925 w 179406"/>
              <a:gd name="connsiteY4" fmla="*/ 32261 h 232286"/>
              <a:gd name="connsiteX5" fmla="*/ 101600 w 179406"/>
              <a:gd name="connsiteY5" fmla="*/ 114811 h 232286"/>
              <a:gd name="connsiteX6" fmla="*/ 0 w 179406"/>
              <a:gd name="connsiteY6" fmla="*/ 232286 h 23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06" h="232286">
                <a:moveTo>
                  <a:pt x="0" y="232286"/>
                </a:moveTo>
                <a:cubicBezTo>
                  <a:pt x="70643" y="138359"/>
                  <a:pt x="141287" y="44432"/>
                  <a:pt x="168275" y="13211"/>
                </a:cubicBezTo>
                <a:cubicBezTo>
                  <a:pt x="195263" y="-18010"/>
                  <a:pt x="165100" y="11624"/>
                  <a:pt x="161925" y="44961"/>
                </a:cubicBezTo>
                <a:cubicBezTo>
                  <a:pt x="158750" y="78298"/>
                  <a:pt x="149225" y="215353"/>
                  <a:pt x="149225" y="213236"/>
                </a:cubicBezTo>
                <a:cubicBezTo>
                  <a:pt x="149225" y="211119"/>
                  <a:pt x="169863" y="48665"/>
                  <a:pt x="161925" y="32261"/>
                </a:cubicBezTo>
                <a:cubicBezTo>
                  <a:pt x="153988" y="15857"/>
                  <a:pt x="101600" y="114811"/>
                  <a:pt x="101600" y="114811"/>
                </a:cubicBezTo>
                <a:lnTo>
                  <a:pt x="0" y="2322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 2047">
            <a:extLst>
              <a:ext uri="{FF2B5EF4-FFF2-40B4-BE49-F238E27FC236}">
                <a16:creationId xmlns:a16="http://schemas.microsoft.com/office/drawing/2014/main" id="{E24EE08A-72FD-E84A-AE45-21897C4958D1}"/>
              </a:ext>
            </a:extLst>
          </p:cNvPr>
          <p:cNvSpPr/>
          <p:nvPr/>
        </p:nvSpPr>
        <p:spPr>
          <a:xfrm>
            <a:off x="3208470" y="4955991"/>
            <a:ext cx="223786" cy="410357"/>
          </a:xfrm>
          <a:custGeom>
            <a:avLst/>
            <a:gdLst>
              <a:gd name="connsiteX0" fmla="*/ 223705 w 223786"/>
              <a:gd name="connsiteY0" fmla="*/ 184 h 410357"/>
              <a:gd name="connsiteX1" fmla="*/ 7805 w 223786"/>
              <a:gd name="connsiteY1" fmla="*/ 393884 h 410357"/>
              <a:gd name="connsiteX2" fmla="*/ 45905 w 223786"/>
              <a:gd name="connsiteY2" fmla="*/ 343084 h 410357"/>
              <a:gd name="connsiteX3" fmla="*/ 30030 w 223786"/>
              <a:gd name="connsiteY3" fmla="*/ 406584 h 410357"/>
              <a:gd name="connsiteX4" fmla="*/ 33205 w 223786"/>
              <a:gd name="connsiteY4" fmla="*/ 343084 h 410357"/>
              <a:gd name="connsiteX5" fmla="*/ 223705 w 223786"/>
              <a:gd name="connsiteY5" fmla="*/ 184 h 41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86" h="410357">
                <a:moveTo>
                  <a:pt x="223705" y="184"/>
                </a:moveTo>
                <a:cubicBezTo>
                  <a:pt x="219472" y="8651"/>
                  <a:pt x="37438" y="336734"/>
                  <a:pt x="7805" y="393884"/>
                </a:cubicBezTo>
                <a:cubicBezTo>
                  <a:pt x="-21828" y="451034"/>
                  <a:pt x="42201" y="340967"/>
                  <a:pt x="45905" y="343084"/>
                </a:cubicBezTo>
                <a:cubicBezTo>
                  <a:pt x="49609" y="345201"/>
                  <a:pt x="32147" y="406584"/>
                  <a:pt x="30030" y="406584"/>
                </a:cubicBezTo>
                <a:cubicBezTo>
                  <a:pt x="27913" y="406584"/>
                  <a:pt x="-133" y="409230"/>
                  <a:pt x="33205" y="343084"/>
                </a:cubicBezTo>
                <a:cubicBezTo>
                  <a:pt x="66543" y="276938"/>
                  <a:pt x="227938" y="-8283"/>
                  <a:pt x="223705" y="1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 2048">
            <a:extLst>
              <a:ext uri="{FF2B5EF4-FFF2-40B4-BE49-F238E27FC236}">
                <a16:creationId xmlns:a16="http://schemas.microsoft.com/office/drawing/2014/main" id="{9BCDDF6C-8105-3FD6-A1B9-F817E3490642}"/>
              </a:ext>
            </a:extLst>
          </p:cNvPr>
          <p:cNvSpPr/>
          <p:nvPr/>
        </p:nvSpPr>
        <p:spPr>
          <a:xfrm>
            <a:off x="2695375" y="5394048"/>
            <a:ext cx="489150" cy="290959"/>
          </a:xfrm>
          <a:custGeom>
            <a:avLst/>
            <a:gdLst>
              <a:gd name="connsiteX0" fmla="*/ 200 w 489150"/>
              <a:gd name="connsiteY0" fmla="*/ 277 h 290959"/>
              <a:gd name="connsiteX1" fmla="*/ 457400 w 489150"/>
              <a:gd name="connsiteY1" fmla="*/ 276502 h 290959"/>
              <a:gd name="connsiteX2" fmla="*/ 400250 w 489150"/>
              <a:gd name="connsiteY2" fmla="*/ 225702 h 290959"/>
              <a:gd name="connsiteX3" fmla="*/ 200 w 489150"/>
              <a:gd name="connsiteY3" fmla="*/ 277 h 29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150" h="290959">
                <a:moveTo>
                  <a:pt x="200" y="277"/>
                </a:moveTo>
                <a:cubicBezTo>
                  <a:pt x="9725" y="8744"/>
                  <a:pt x="390725" y="238931"/>
                  <a:pt x="457400" y="276502"/>
                </a:cubicBezTo>
                <a:cubicBezTo>
                  <a:pt x="524075" y="314073"/>
                  <a:pt x="476450" y="271740"/>
                  <a:pt x="400250" y="225702"/>
                </a:cubicBezTo>
                <a:cubicBezTo>
                  <a:pt x="324050" y="179665"/>
                  <a:pt x="-9325" y="-8190"/>
                  <a:pt x="200" y="2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0" name="フリーフォーム 2049">
            <a:extLst>
              <a:ext uri="{FF2B5EF4-FFF2-40B4-BE49-F238E27FC236}">
                <a16:creationId xmlns:a16="http://schemas.microsoft.com/office/drawing/2014/main" id="{EC59F749-B48C-3B4C-B92B-CF0E2D2E2EE3}"/>
              </a:ext>
            </a:extLst>
          </p:cNvPr>
          <p:cNvSpPr/>
          <p:nvPr/>
        </p:nvSpPr>
        <p:spPr>
          <a:xfrm>
            <a:off x="2546183" y="5491216"/>
            <a:ext cx="772023" cy="367026"/>
          </a:xfrm>
          <a:custGeom>
            <a:avLst/>
            <a:gdLst>
              <a:gd name="connsiteX0" fmla="*/ 38267 w 772023"/>
              <a:gd name="connsiteY0" fmla="*/ 14234 h 367026"/>
              <a:gd name="connsiteX1" fmla="*/ 89067 w 772023"/>
              <a:gd name="connsiteY1" fmla="*/ 45984 h 367026"/>
              <a:gd name="connsiteX2" fmla="*/ 597067 w 772023"/>
              <a:gd name="connsiteY2" fmla="*/ 277759 h 367026"/>
              <a:gd name="connsiteX3" fmla="*/ 552617 w 772023"/>
              <a:gd name="connsiteY3" fmla="*/ 280934 h 367026"/>
              <a:gd name="connsiteX4" fmla="*/ 479592 w 772023"/>
              <a:gd name="connsiteY4" fmla="*/ 315859 h 367026"/>
              <a:gd name="connsiteX5" fmla="*/ 511342 w 772023"/>
              <a:gd name="connsiteY5" fmla="*/ 350784 h 367026"/>
              <a:gd name="connsiteX6" fmla="*/ 771692 w 772023"/>
              <a:gd name="connsiteY6" fmla="*/ 360309 h 367026"/>
              <a:gd name="connsiteX7" fmla="*/ 451017 w 772023"/>
              <a:gd name="connsiteY7" fmla="*/ 360309 h 367026"/>
              <a:gd name="connsiteX8" fmla="*/ 762167 w 772023"/>
              <a:gd name="connsiteY8" fmla="*/ 274584 h 367026"/>
              <a:gd name="connsiteX9" fmla="*/ 587542 w 772023"/>
              <a:gd name="connsiteY9" fmla="*/ 280934 h 367026"/>
              <a:gd name="connsiteX10" fmla="*/ 520867 w 772023"/>
              <a:gd name="connsiteY10" fmla="*/ 230134 h 367026"/>
              <a:gd name="connsiteX11" fmla="*/ 403392 w 772023"/>
              <a:gd name="connsiteY11" fmla="*/ 93609 h 367026"/>
              <a:gd name="connsiteX12" fmla="*/ 495467 w 772023"/>
              <a:gd name="connsiteY12" fmla="*/ 217434 h 367026"/>
              <a:gd name="connsiteX13" fmla="*/ 38267 w 772023"/>
              <a:gd name="connsiteY13" fmla="*/ 14234 h 3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023" h="367026">
                <a:moveTo>
                  <a:pt x="38267" y="14234"/>
                </a:moveTo>
                <a:cubicBezTo>
                  <a:pt x="-29466" y="-14341"/>
                  <a:pt x="-4066" y="2063"/>
                  <a:pt x="89067" y="45984"/>
                </a:cubicBezTo>
                <a:cubicBezTo>
                  <a:pt x="182200" y="89905"/>
                  <a:pt x="519809" y="238601"/>
                  <a:pt x="597067" y="277759"/>
                </a:cubicBezTo>
                <a:cubicBezTo>
                  <a:pt x="674325" y="316917"/>
                  <a:pt x="572196" y="274584"/>
                  <a:pt x="552617" y="280934"/>
                </a:cubicBezTo>
                <a:cubicBezTo>
                  <a:pt x="533038" y="287284"/>
                  <a:pt x="486471" y="304217"/>
                  <a:pt x="479592" y="315859"/>
                </a:cubicBezTo>
                <a:cubicBezTo>
                  <a:pt x="472713" y="327501"/>
                  <a:pt x="462659" y="343376"/>
                  <a:pt x="511342" y="350784"/>
                </a:cubicBezTo>
                <a:cubicBezTo>
                  <a:pt x="560025" y="358192"/>
                  <a:pt x="781746" y="358722"/>
                  <a:pt x="771692" y="360309"/>
                </a:cubicBezTo>
                <a:cubicBezTo>
                  <a:pt x="761638" y="361896"/>
                  <a:pt x="452604" y="374596"/>
                  <a:pt x="451017" y="360309"/>
                </a:cubicBezTo>
                <a:cubicBezTo>
                  <a:pt x="449430" y="346022"/>
                  <a:pt x="739413" y="287813"/>
                  <a:pt x="762167" y="274584"/>
                </a:cubicBezTo>
                <a:cubicBezTo>
                  <a:pt x="784921" y="261355"/>
                  <a:pt x="627759" y="288342"/>
                  <a:pt x="587542" y="280934"/>
                </a:cubicBezTo>
                <a:cubicBezTo>
                  <a:pt x="547325" y="273526"/>
                  <a:pt x="551559" y="261355"/>
                  <a:pt x="520867" y="230134"/>
                </a:cubicBezTo>
                <a:cubicBezTo>
                  <a:pt x="490175" y="198913"/>
                  <a:pt x="407625" y="95726"/>
                  <a:pt x="403392" y="93609"/>
                </a:cubicBezTo>
                <a:cubicBezTo>
                  <a:pt x="399159" y="91492"/>
                  <a:pt x="553675" y="228017"/>
                  <a:pt x="495467" y="217434"/>
                </a:cubicBezTo>
                <a:cubicBezTo>
                  <a:pt x="437259" y="206851"/>
                  <a:pt x="106000" y="42809"/>
                  <a:pt x="38267" y="142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 2050">
            <a:extLst>
              <a:ext uri="{FF2B5EF4-FFF2-40B4-BE49-F238E27FC236}">
                <a16:creationId xmlns:a16="http://schemas.microsoft.com/office/drawing/2014/main" id="{3A19E1C2-15C3-27EC-D979-F18934EE423B}"/>
              </a:ext>
            </a:extLst>
          </p:cNvPr>
          <p:cNvSpPr/>
          <p:nvPr/>
        </p:nvSpPr>
        <p:spPr>
          <a:xfrm>
            <a:off x="3184229" y="5787951"/>
            <a:ext cx="146379" cy="308873"/>
          </a:xfrm>
          <a:custGeom>
            <a:avLst/>
            <a:gdLst>
              <a:gd name="connsiteX0" fmla="*/ 146346 w 146379"/>
              <a:gd name="connsiteY0" fmla="*/ 74 h 308873"/>
              <a:gd name="connsiteX1" fmla="*/ 79671 w 146379"/>
              <a:gd name="connsiteY1" fmla="*/ 136599 h 308873"/>
              <a:gd name="connsiteX2" fmla="*/ 117771 w 146379"/>
              <a:gd name="connsiteY2" fmla="*/ 244549 h 308873"/>
              <a:gd name="connsiteX3" fmla="*/ 95546 w 146379"/>
              <a:gd name="connsiteY3" fmla="*/ 193749 h 308873"/>
              <a:gd name="connsiteX4" fmla="*/ 296 w 146379"/>
              <a:gd name="connsiteY4" fmla="*/ 308049 h 308873"/>
              <a:gd name="connsiteX5" fmla="*/ 130471 w 146379"/>
              <a:gd name="connsiteY5" fmla="*/ 123899 h 308873"/>
              <a:gd name="connsiteX6" fmla="*/ 89196 w 146379"/>
              <a:gd name="connsiteY6" fmla="*/ 155649 h 308873"/>
              <a:gd name="connsiteX7" fmla="*/ 146346 w 146379"/>
              <a:gd name="connsiteY7" fmla="*/ 74 h 3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379" h="308873">
                <a:moveTo>
                  <a:pt x="146346" y="74"/>
                </a:moveTo>
                <a:cubicBezTo>
                  <a:pt x="144759" y="-3101"/>
                  <a:pt x="84433" y="95853"/>
                  <a:pt x="79671" y="136599"/>
                </a:cubicBezTo>
                <a:cubicBezTo>
                  <a:pt x="74909" y="177345"/>
                  <a:pt x="115125" y="235024"/>
                  <a:pt x="117771" y="244549"/>
                </a:cubicBezTo>
                <a:cubicBezTo>
                  <a:pt x="120417" y="254074"/>
                  <a:pt x="115125" y="183166"/>
                  <a:pt x="95546" y="193749"/>
                </a:cubicBezTo>
                <a:cubicBezTo>
                  <a:pt x="75967" y="204332"/>
                  <a:pt x="-5525" y="319691"/>
                  <a:pt x="296" y="308049"/>
                </a:cubicBezTo>
                <a:cubicBezTo>
                  <a:pt x="6117" y="296407"/>
                  <a:pt x="115654" y="149299"/>
                  <a:pt x="130471" y="123899"/>
                </a:cubicBezTo>
                <a:cubicBezTo>
                  <a:pt x="145288" y="98499"/>
                  <a:pt x="86021" y="175757"/>
                  <a:pt x="89196" y="155649"/>
                </a:cubicBezTo>
                <a:cubicBezTo>
                  <a:pt x="92371" y="135541"/>
                  <a:pt x="147933" y="3249"/>
                  <a:pt x="146346" y="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 2051">
            <a:extLst>
              <a:ext uri="{FF2B5EF4-FFF2-40B4-BE49-F238E27FC236}">
                <a16:creationId xmlns:a16="http://schemas.microsoft.com/office/drawing/2014/main" id="{3588813E-410A-BF9B-4E86-5764D01C101D}"/>
              </a:ext>
            </a:extLst>
          </p:cNvPr>
          <p:cNvSpPr/>
          <p:nvPr/>
        </p:nvSpPr>
        <p:spPr>
          <a:xfrm>
            <a:off x="3596479" y="5403846"/>
            <a:ext cx="150021" cy="381432"/>
          </a:xfrm>
          <a:custGeom>
            <a:avLst/>
            <a:gdLst>
              <a:gd name="connsiteX0" fmla="*/ 19846 w 150021"/>
              <a:gd name="connsiteY0" fmla="*/ 4 h 381432"/>
              <a:gd name="connsiteX1" fmla="*/ 796 w 150021"/>
              <a:gd name="connsiteY1" fmla="*/ 225429 h 381432"/>
              <a:gd name="connsiteX2" fmla="*/ 51596 w 150021"/>
              <a:gd name="connsiteY2" fmla="*/ 323854 h 381432"/>
              <a:gd name="connsiteX3" fmla="*/ 150021 w 150021"/>
              <a:gd name="connsiteY3" fmla="*/ 381004 h 381432"/>
              <a:gd name="connsiteX4" fmla="*/ 51596 w 150021"/>
              <a:gd name="connsiteY4" fmla="*/ 295279 h 381432"/>
              <a:gd name="connsiteX5" fmla="*/ 32546 w 150021"/>
              <a:gd name="connsiteY5" fmla="*/ 184154 h 381432"/>
              <a:gd name="connsiteX6" fmla="*/ 19846 w 150021"/>
              <a:gd name="connsiteY6" fmla="*/ 276229 h 381432"/>
              <a:gd name="connsiteX7" fmla="*/ 10321 w 150021"/>
              <a:gd name="connsiteY7" fmla="*/ 219079 h 381432"/>
              <a:gd name="connsiteX8" fmla="*/ 19846 w 150021"/>
              <a:gd name="connsiteY8" fmla="*/ 4 h 38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21" h="381432">
                <a:moveTo>
                  <a:pt x="19846" y="4"/>
                </a:moveTo>
                <a:cubicBezTo>
                  <a:pt x="18258" y="1062"/>
                  <a:pt x="-4496" y="171454"/>
                  <a:pt x="796" y="225429"/>
                </a:cubicBezTo>
                <a:cubicBezTo>
                  <a:pt x="6088" y="279404"/>
                  <a:pt x="26725" y="297925"/>
                  <a:pt x="51596" y="323854"/>
                </a:cubicBezTo>
                <a:cubicBezTo>
                  <a:pt x="76467" y="349783"/>
                  <a:pt x="150021" y="385766"/>
                  <a:pt x="150021" y="381004"/>
                </a:cubicBezTo>
                <a:cubicBezTo>
                  <a:pt x="150021" y="376242"/>
                  <a:pt x="71175" y="328087"/>
                  <a:pt x="51596" y="295279"/>
                </a:cubicBezTo>
                <a:cubicBezTo>
                  <a:pt x="32017" y="262471"/>
                  <a:pt x="37838" y="187329"/>
                  <a:pt x="32546" y="184154"/>
                </a:cubicBezTo>
                <a:cubicBezTo>
                  <a:pt x="27254" y="180979"/>
                  <a:pt x="23550" y="270408"/>
                  <a:pt x="19846" y="276229"/>
                </a:cubicBezTo>
                <a:cubicBezTo>
                  <a:pt x="16142" y="282050"/>
                  <a:pt x="11908" y="257708"/>
                  <a:pt x="10321" y="219079"/>
                </a:cubicBezTo>
                <a:cubicBezTo>
                  <a:pt x="8734" y="180450"/>
                  <a:pt x="21434" y="-1054"/>
                  <a:pt x="19846" y="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 2052">
            <a:extLst>
              <a:ext uri="{FF2B5EF4-FFF2-40B4-BE49-F238E27FC236}">
                <a16:creationId xmlns:a16="http://schemas.microsoft.com/office/drawing/2014/main" id="{2BDCA746-5D17-202D-A1F1-56E1FF0FC296}"/>
              </a:ext>
            </a:extLst>
          </p:cNvPr>
          <p:cNvSpPr/>
          <p:nvPr/>
        </p:nvSpPr>
        <p:spPr>
          <a:xfrm>
            <a:off x="3384496" y="5663964"/>
            <a:ext cx="340377" cy="298818"/>
          </a:xfrm>
          <a:custGeom>
            <a:avLst/>
            <a:gdLst>
              <a:gd name="connsiteX0" fmla="*/ 279454 w 340377"/>
              <a:gd name="connsiteY0" fmla="*/ 236 h 298818"/>
              <a:gd name="connsiteX1" fmla="*/ 330254 w 340377"/>
              <a:gd name="connsiteY1" fmla="*/ 47861 h 298818"/>
              <a:gd name="connsiteX2" fmla="*/ 339779 w 340377"/>
              <a:gd name="connsiteY2" fmla="*/ 98661 h 298818"/>
              <a:gd name="connsiteX3" fmla="*/ 320729 w 340377"/>
              <a:gd name="connsiteY3" fmla="*/ 149461 h 298818"/>
              <a:gd name="connsiteX4" fmla="*/ 193729 w 340377"/>
              <a:gd name="connsiteY4" fmla="*/ 289161 h 298818"/>
              <a:gd name="connsiteX5" fmla="*/ 133404 w 340377"/>
              <a:gd name="connsiteY5" fmla="*/ 282811 h 298818"/>
              <a:gd name="connsiteX6" fmla="*/ 108004 w 340377"/>
              <a:gd name="connsiteY6" fmla="*/ 251061 h 298818"/>
              <a:gd name="connsiteX7" fmla="*/ 136579 w 340377"/>
              <a:gd name="connsiteY7" fmla="*/ 216136 h 298818"/>
              <a:gd name="connsiteX8" fmla="*/ 54 w 340377"/>
              <a:gd name="connsiteY8" fmla="*/ 254236 h 298818"/>
              <a:gd name="connsiteX9" fmla="*/ 120704 w 340377"/>
              <a:gd name="connsiteY9" fmla="*/ 247886 h 298818"/>
              <a:gd name="connsiteX10" fmla="*/ 168329 w 340377"/>
              <a:gd name="connsiteY10" fmla="*/ 266936 h 298818"/>
              <a:gd name="connsiteX11" fmla="*/ 285804 w 340377"/>
              <a:gd name="connsiteY11" fmla="*/ 181211 h 298818"/>
              <a:gd name="connsiteX12" fmla="*/ 196904 w 340377"/>
              <a:gd name="connsiteY12" fmla="*/ 263761 h 298818"/>
              <a:gd name="connsiteX13" fmla="*/ 317554 w 340377"/>
              <a:gd name="connsiteY13" fmla="*/ 168511 h 298818"/>
              <a:gd name="connsiteX14" fmla="*/ 339779 w 340377"/>
              <a:gd name="connsiteY14" fmla="*/ 95486 h 298818"/>
              <a:gd name="connsiteX15" fmla="*/ 330254 w 340377"/>
              <a:gd name="connsiteY15" fmla="*/ 31986 h 298818"/>
              <a:gd name="connsiteX16" fmla="*/ 279454 w 340377"/>
              <a:gd name="connsiteY16" fmla="*/ 236 h 29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0377" h="298818">
                <a:moveTo>
                  <a:pt x="279454" y="236"/>
                </a:moveTo>
                <a:cubicBezTo>
                  <a:pt x="279454" y="2882"/>
                  <a:pt x="320200" y="31457"/>
                  <a:pt x="330254" y="47861"/>
                </a:cubicBezTo>
                <a:cubicBezTo>
                  <a:pt x="340308" y="64265"/>
                  <a:pt x="341367" y="81728"/>
                  <a:pt x="339779" y="98661"/>
                </a:cubicBezTo>
                <a:cubicBezTo>
                  <a:pt x="338192" y="115594"/>
                  <a:pt x="345071" y="117711"/>
                  <a:pt x="320729" y="149461"/>
                </a:cubicBezTo>
                <a:cubicBezTo>
                  <a:pt x="296387" y="181211"/>
                  <a:pt x="224950" y="266936"/>
                  <a:pt x="193729" y="289161"/>
                </a:cubicBezTo>
                <a:cubicBezTo>
                  <a:pt x="162508" y="311386"/>
                  <a:pt x="147692" y="289161"/>
                  <a:pt x="133404" y="282811"/>
                </a:cubicBezTo>
                <a:cubicBezTo>
                  <a:pt x="119116" y="276461"/>
                  <a:pt x="107475" y="262173"/>
                  <a:pt x="108004" y="251061"/>
                </a:cubicBezTo>
                <a:cubicBezTo>
                  <a:pt x="108533" y="239949"/>
                  <a:pt x="154571" y="215607"/>
                  <a:pt x="136579" y="216136"/>
                </a:cubicBezTo>
                <a:cubicBezTo>
                  <a:pt x="118587" y="216665"/>
                  <a:pt x="2700" y="248944"/>
                  <a:pt x="54" y="254236"/>
                </a:cubicBezTo>
                <a:cubicBezTo>
                  <a:pt x="-2592" y="259528"/>
                  <a:pt x="92658" y="245769"/>
                  <a:pt x="120704" y="247886"/>
                </a:cubicBezTo>
                <a:cubicBezTo>
                  <a:pt x="148750" y="250003"/>
                  <a:pt x="140812" y="278048"/>
                  <a:pt x="168329" y="266936"/>
                </a:cubicBezTo>
                <a:cubicBezTo>
                  <a:pt x="195846" y="255824"/>
                  <a:pt x="281042" y="181740"/>
                  <a:pt x="285804" y="181211"/>
                </a:cubicBezTo>
                <a:cubicBezTo>
                  <a:pt x="290567" y="180682"/>
                  <a:pt x="191612" y="265878"/>
                  <a:pt x="196904" y="263761"/>
                </a:cubicBezTo>
                <a:cubicBezTo>
                  <a:pt x="202196" y="261644"/>
                  <a:pt x="293742" y="196557"/>
                  <a:pt x="317554" y="168511"/>
                </a:cubicBezTo>
                <a:cubicBezTo>
                  <a:pt x="341367" y="140465"/>
                  <a:pt x="337662" y="118240"/>
                  <a:pt x="339779" y="95486"/>
                </a:cubicBezTo>
                <a:cubicBezTo>
                  <a:pt x="341896" y="72732"/>
                  <a:pt x="335546" y="46273"/>
                  <a:pt x="330254" y="31986"/>
                </a:cubicBezTo>
                <a:cubicBezTo>
                  <a:pt x="324962" y="17699"/>
                  <a:pt x="279454" y="-2410"/>
                  <a:pt x="279454" y="2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 2053">
            <a:extLst>
              <a:ext uri="{FF2B5EF4-FFF2-40B4-BE49-F238E27FC236}">
                <a16:creationId xmlns:a16="http://schemas.microsoft.com/office/drawing/2014/main" id="{038D0224-2EC6-D360-DA0E-08FB4E9DBB29}"/>
              </a:ext>
            </a:extLst>
          </p:cNvPr>
          <p:cNvSpPr/>
          <p:nvPr/>
        </p:nvSpPr>
        <p:spPr>
          <a:xfrm>
            <a:off x="3276598" y="5714945"/>
            <a:ext cx="129567" cy="260972"/>
          </a:xfrm>
          <a:custGeom>
            <a:avLst/>
            <a:gdLst>
              <a:gd name="connsiteX0" fmla="*/ 2 w 129567"/>
              <a:gd name="connsiteY0" fmla="*/ 55 h 260972"/>
              <a:gd name="connsiteX1" fmla="*/ 117477 w 129567"/>
              <a:gd name="connsiteY1" fmla="*/ 241355 h 260972"/>
              <a:gd name="connsiteX2" fmla="*/ 114302 w 129567"/>
              <a:gd name="connsiteY2" fmla="*/ 219130 h 260972"/>
              <a:gd name="connsiteX3" fmla="*/ 2 w 129567"/>
              <a:gd name="connsiteY3" fmla="*/ 55 h 26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67" h="260972">
                <a:moveTo>
                  <a:pt x="2" y="55"/>
                </a:moveTo>
                <a:cubicBezTo>
                  <a:pt x="531" y="3759"/>
                  <a:pt x="98427" y="204843"/>
                  <a:pt x="117477" y="241355"/>
                </a:cubicBezTo>
                <a:cubicBezTo>
                  <a:pt x="136527" y="277867"/>
                  <a:pt x="131235" y="259347"/>
                  <a:pt x="114302" y="219130"/>
                </a:cubicBezTo>
                <a:cubicBezTo>
                  <a:pt x="97369" y="178913"/>
                  <a:pt x="-527" y="-3649"/>
                  <a:pt x="2" y="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 2054">
            <a:extLst>
              <a:ext uri="{FF2B5EF4-FFF2-40B4-BE49-F238E27FC236}">
                <a16:creationId xmlns:a16="http://schemas.microsoft.com/office/drawing/2014/main" id="{81B9AE28-8CFD-7A94-47E9-A827D75AEF4A}"/>
              </a:ext>
            </a:extLst>
          </p:cNvPr>
          <p:cNvSpPr/>
          <p:nvPr/>
        </p:nvSpPr>
        <p:spPr>
          <a:xfrm>
            <a:off x="3514336" y="5771863"/>
            <a:ext cx="158891" cy="168918"/>
          </a:xfrm>
          <a:custGeom>
            <a:avLst/>
            <a:gdLst>
              <a:gd name="connsiteX0" fmla="*/ 389 w 158891"/>
              <a:gd name="connsiteY0" fmla="*/ 168562 h 168918"/>
              <a:gd name="connsiteX1" fmla="*/ 155964 w 158891"/>
              <a:gd name="connsiteY1" fmla="*/ 16162 h 168918"/>
              <a:gd name="connsiteX2" fmla="*/ 98814 w 158891"/>
              <a:gd name="connsiteY2" fmla="*/ 9812 h 168918"/>
              <a:gd name="connsiteX3" fmla="*/ 57539 w 158891"/>
              <a:gd name="connsiteY3" fmla="*/ 63787 h 168918"/>
              <a:gd name="connsiteX4" fmla="*/ 98814 w 158891"/>
              <a:gd name="connsiteY4" fmla="*/ 9812 h 168918"/>
              <a:gd name="connsiteX5" fmla="*/ 130564 w 158891"/>
              <a:gd name="connsiteY5" fmla="*/ 16162 h 168918"/>
              <a:gd name="connsiteX6" fmla="*/ 111514 w 158891"/>
              <a:gd name="connsiteY6" fmla="*/ 57437 h 168918"/>
              <a:gd name="connsiteX7" fmla="*/ 389 w 158891"/>
              <a:gd name="connsiteY7" fmla="*/ 168562 h 16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891" h="168918">
                <a:moveTo>
                  <a:pt x="389" y="168562"/>
                </a:moveTo>
                <a:cubicBezTo>
                  <a:pt x="7797" y="161683"/>
                  <a:pt x="139560" y="42620"/>
                  <a:pt x="155964" y="16162"/>
                </a:cubicBezTo>
                <a:cubicBezTo>
                  <a:pt x="172368" y="-10296"/>
                  <a:pt x="115218" y="1874"/>
                  <a:pt x="98814" y="9812"/>
                </a:cubicBezTo>
                <a:cubicBezTo>
                  <a:pt x="82410" y="17749"/>
                  <a:pt x="57539" y="63787"/>
                  <a:pt x="57539" y="63787"/>
                </a:cubicBezTo>
                <a:cubicBezTo>
                  <a:pt x="57539" y="63787"/>
                  <a:pt x="86643" y="17749"/>
                  <a:pt x="98814" y="9812"/>
                </a:cubicBezTo>
                <a:cubicBezTo>
                  <a:pt x="110985" y="1875"/>
                  <a:pt x="128447" y="8225"/>
                  <a:pt x="130564" y="16162"/>
                </a:cubicBezTo>
                <a:cubicBezTo>
                  <a:pt x="132681" y="24099"/>
                  <a:pt x="129506" y="34154"/>
                  <a:pt x="111514" y="57437"/>
                </a:cubicBezTo>
                <a:cubicBezTo>
                  <a:pt x="93522" y="80720"/>
                  <a:pt x="-7019" y="175441"/>
                  <a:pt x="389" y="1685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 2055">
            <a:extLst>
              <a:ext uri="{FF2B5EF4-FFF2-40B4-BE49-F238E27FC236}">
                <a16:creationId xmlns:a16="http://schemas.microsoft.com/office/drawing/2014/main" id="{70509B4E-3F5C-A507-94C3-AE863C20CC7B}"/>
              </a:ext>
            </a:extLst>
          </p:cNvPr>
          <p:cNvSpPr/>
          <p:nvPr/>
        </p:nvSpPr>
        <p:spPr>
          <a:xfrm>
            <a:off x="2010509" y="5316408"/>
            <a:ext cx="379118" cy="374706"/>
          </a:xfrm>
          <a:custGeom>
            <a:avLst/>
            <a:gdLst>
              <a:gd name="connsiteX0" fmla="*/ 377091 w 379118"/>
              <a:gd name="connsiteY0" fmla="*/ 1717 h 374706"/>
              <a:gd name="connsiteX1" fmla="*/ 8791 w 379118"/>
              <a:gd name="connsiteY1" fmla="*/ 366842 h 374706"/>
              <a:gd name="connsiteX2" fmla="*/ 132616 w 379118"/>
              <a:gd name="connsiteY2" fmla="*/ 252542 h 374706"/>
              <a:gd name="connsiteX3" fmla="*/ 329466 w 379118"/>
              <a:gd name="connsiteY3" fmla="*/ 255717 h 374706"/>
              <a:gd name="connsiteX4" fmla="*/ 164366 w 379118"/>
              <a:gd name="connsiteY4" fmla="*/ 230317 h 374706"/>
              <a:gd name="connsiteX5" fmla="*/ 377091 w 379118"/>
              <a:gd name="connsiteY5" fmla="*/ 1717 h 37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118" h="374706">
                <a:moveTo>
                  <a:pt x="377091" y="1717"/>
                </a:moveTo>
                <a:cubicBezTo>
                  <a:pt x="351162" y="24471"/>
                  <a:pt x="49537" y="325038"/>
                  <a:pt x="8791" y="366842"/>
                </a:cubicBezTo>
                <a:cubicBezTo>
                  <a:pt x="-31955" y="408646"/>
                  <a:pt x="79170" y="271063"/>
                  <a:pt x="132616" y="252542"/>
                </a:cubicBezTo>
                <a:cubicBezTo>
                  <a:pt x="186062" y="234021"/>
                  <a:pt x="324174" y="259421"/>
                  <a:pt x="329466" y="255717"/>
                </a:cubicBezTo>
                <a:cubicBezTo>
                  <a:pt x="334758" y="252013"/>
                  <a:pt x="156958" y="271592"/>
                  <a:pt x="164366" y="230317"/>
                </a:cubicBezTo>
                <a:cubicBezTo>
                  <a:pt x="171774" y="189042"/>
                  <a:pt x="403020" y="-21037"/>
                  <a:pt x="377091" y="171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 2056">
            <a:extLst>
              <a:ext uri="{FF2B5EF4-FFF2-40B4-BE49-F238E27FC236}">
                <a16:creationId xmlns:a16="http://schemas.microsoft.com/office/drawing/2014/main" id="{7EE56CA9-0F8D-AB20-5349-73D0A862924B}"/>
              </a:ext>
            </a:extLst>
          </p:cNvPr>
          <p:cNvSpPr/>
          <p:nvPr/>
        </p:nvSpPr>
        <p:spPr>
          <a:xfrm>
            <a:off x="1316725" y="7076008"/>
            <a:ext cx="502373" cy="926532"/>
          </a:xfrm>
          <a:custGeom>
            <a:avLst/>
            <a:gdLst>
              <a:gd name="connsiteX0" fmla="*/ 483500 w 502373"/>
              <a:gd name="connsiteY0" fmla="*/ 35992 h 926532"/>
              <a:gd name="connsiteX1" fmla="*/ 900 w 502373"/>
              <a:gd name="connsiteY1" fmla="*/ 924992 h 926532"/>
              <a:gd name="connsiteX2" fmla="*/ 366025 w 502373"/>
              <a:gd name="connsiteY2" fmla="*/ 245542 h 926532"/>
              <a:gd name="connsiteX3" fmla="*/ 483500 w 502373"/>
              <a:gd name="connsiteY3" fmla="*/ 35992 h 92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373" h="926532">
                <a:moveTo>
                  <a:pt x="483500" y="35992"/>
                </a:moveTo>
                <a:cubicBezTo>
                  <a:pt x="422646" y="149234"/>
                  <a:pt x="20479" y="890067"/>
                  <a:pt x="900" y="924992"/>
                </a:cubicBezTo>
                <a:cubicBezTo>
                  <a:pt x="-18679" y="959917"/>
                  <a:pt x="286650" y="391063"/>
                  <a:pt x="366025" y="245542"/>
                </a:cubicBezTo>
                <a:cubicBezTo>
                  <a:pt x="445400" y="100021"/>
                  <a:pt x="544354" y="-77250"/>
                  <a:pt x="483500" y="359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 2057">
            <a:extLst>
              <a:ext uri="{FF2B5EF4-FFF2-40B4-BE49-F238E27FC236}">
                <a16:creationId xmlns:a16="http://schemas.microsoft.com/office/drawing/2014/main" id="{2F6CD25D-9AFF-E87A-F822-D784211F1720}"/>
              </a:ext>
            </a:extLst>
          </p:cNvPr>
          <p:cNvSpPr/>
          <p:nvPr/>
        </p:nvSpPr>
        <p:spPr>
          <a:xfrm>
            <a:off x="1435100" y="7575550"/>
            <a:ext cx="69950" cy="88980"/>
          </a:xfrm>
          <a:custGeom>
            <a:avLst/>
            <a:gdLst>
              <a:gd name="connsiteX0" fmla="*/ 0 w 69950"/>
              <a:gd name="connsiteY0" fmla="*/ 0 h 88980"/>
              <a:gd name="connsiteX1" fmla="*/ 69850 w 69950"/>
              <a:gd name="connsiteY1" fmla="*/ 88900 h 88980"/>
              <a:gd name="connsiteX2" fmla="*/ 0 w 69950"/>
              <a:gd name="connsiteY2" fmla="*/ 0 h 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50" h="88980">
                <a:moveTo>
                  <a:pt x="0" y="0"/>
                </a:moveTo>
                <a:cubicBezTo>
                  <a:pt x="0" y="0"/>
                  <a:pt x="66675" y="85725"/>
                  <a:pt x="69850" y="88900"/>
                </a:cubicBezTo>
                <a:cubicBezTo>
                  <a:pt x="73025" y="92075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 2058">
            <a:extLst>
              <a:ext uri="{FF2B5EF4-FFF2-40B4-BE49-F238E27FC236}">
                <a16:creationId xmlns:a16="http://schemas.microsoft.com/office/drawing/2014/main" id="{2310FA01-F9E6-4FC5-C74D-C32E0AC265FF}"/>
              </a:ext>
            </a:extLst>
          </p:cNvPr>
          <p:cNvSpPr/>
          <p:nvPr/>
        </p:nvSpPr>
        <p:spPr>
          <a:xfrm>
            <a:off x="7247935" y="7778744"/>
            <a:ext cx="526331" cy="273890"/>
          </a:xfrm>
          <a:custGeom>
            <a:avLst/>
            <a:gdLst>
              <a:gd name="connsiteX0" fmla="*/ 162515 w 526331"/>
              <a:gd name="connsiteY0" fmla="*/ 6 h 273890"/>
              <a:gd name="connsiteX1" fmla="*/ 368890 w 526331"/>
              <a:gd name="connsiteY1" fmla="*/ 152406 h 273890"/>
              <a:gd name="connsiteX2" fmla="*/ 524465 w 526331"/>
              <a:gd name="connsiteY2" fmla="*/ 88906 h 273890"/>
              <a:gd name="connsiteX3" fmla="*/ 451440 w 526331"/>
              <a:gd name="connsiteY3" fmla="*/ 158756 h 273890"/>
              <a:gd name="connsiteX4" fmla="*/ 400640 w 526331"/>
              <a:gd name="connsiteY4" fmla="*/ 200031 h 273890"/>
              <a:gd name="connsiteX5" fmla="*/ 159340 w 526331"/>
              <a:gd name="connsiteY5" fmla="*/ 130181 h 273890"/>
              <a:gd name="connsiteX6" fmla="*/ 118065 w 526331"/>
              <a:gd name="connsiteY6" fmla="*/ 114306 h 273890"/>
              <a:gd name="connsiteX7" fmla="*/ 156165 w 526331"/>
              <a:gd name="connsiteY7" fmla="*/ 158756 h 273890"/>
              <a:gd name="connsiteX8" fmla="*/ 146640 w 526331"/>
              <a:gd name="connsiteY8" fmla="*/ 269881 h 273890"/>
              <a:gd name="connsiteX9" fmla="*/ 45040 w 526331"/>
              <a:gd name="connsiteY9" fmla="*/ 234956 h 273890"/>
              <a:gd name="connsiteX10" fmla="*/ 590 w 526331"/>
              <a:gd name="connsiteY10" fmla="*/ 98431 h 273890"/>
              <a:gd name="connsiteX11" fmla="*/ 73615 w 526331"/>
              <a:gd name="connsiteY11" fmla="*/ 82556 h 273890"/>
              <a:gd name="connsiteX12" fmla="*/ 16465 w 526331"/>
              <a:gd name="connsiteY12" fmla="*/ 149231 h 273890"/>
              <a:gd name="connsiteX13" fmla="*/ 140290 w 526331"/>
              <a:gd name="connsiteY13" fmla="*/ 269881 h 273890"/>
              <a:gd name="connsiteX14" fmla="*/ 191090 w 526331"/>
              <a:gd name="connsiteY14" fmla="*/ 149231 h 273890"/>
              <a:gd name="connsiteX15" fmla="*/ 337140 w 526331"/>
              <a:gd name="connsiteY15" fmla="*/ 209556 h 273890"/>
              <a:gd name="connsiteX16" fmla="*/ 165690 w 526331"/>
              <a:gd name="connsiteY16" fmla="*/ 117481 h 273890"/>
              <a:gd name="connsiteX17" fmla="*/ 445090 w 526331"/>
              <a:gd name="connsiteY17" fmla="*/ 203206 h 273890"/>
              <a:gd name="connsiteX18" fmla="*/ 353015 w 526331"/>
              <a:gd name="connsiteY18" fmla="*/ 158756 h 273890"/>
              <a:gd name="connsiteX19" fmla="*/ 162515 w 526331"/>
              <a:gd name="connsiteY19" fmla="*/ 6 h 27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6331" h="273890">
                <a:moveTo>
                  <a:pt x="162515" y="6"/>
                </a:moveTo>
                <a:cubicBezTo>
                  <a:pt x="165161" y="-1052"/>
                  <a:pt x="308565" y="137589"/>
                  <a:pt x="368890" y="152406"/>
                </a:cubicBezTo>
                <a:cubicBezTo>
                  <a:pt x="429215" y="167223"/>
                  <a:pt x="510707" y="87848"/>
                  <a:pt x="524465" y="88906"/>
                </a:cubicBezTo>
                <a:cubicBezTo>
                  <a:pt x="538223" y="89964"/>
                  <a:pt x="472077" y="140235"/>
                  <a:pt x="451440" y="158756"/>
                </a:cubicBezTo>
                <a:cubicBezTo>
                  <a:pt x="430803" y="177277"/>
                  <a:pt x="449323" y="204794"/>
                  <a:pt x="400640" y="200031"/>
                </a:cubicBezTo>
                <a:cubicBezTo>
                  <a:pt x="351957" y="195269"/>
                  <a:pt x="206436" y="144468"/>
                  <a:pt x="159340" y="130181"/>
                </a:cubicBezTo>
                <a:cubicBezTo>
                  <a:pt x="112244" y="115894"/>
                  <a:pt x="118594" y="109544"/>
                  <a:pt x="118065" y="114306"/>
                </a:cubicBezTo>
                <a:cubicBezTo>
                  <a:pt x="117536" y="119069"/>
                  <a:pt x="151403" y="132827"/>
                  <a:pt x="156165" y="158756"/>
                </a:cubicBezTo>
                <a:cubicBezTo>
                  <a:pt x="160927" y="184685"/>
                  <a:pt x="165161" y="257181"/>
                  <a:pt x="146640" y="269881"/>
                </a:cubicBezTo>
                <a:cubicBezTo>
                  <a:pt x="128119" y="282581"/>
                  <a:pt x="69382" y="263531"/>
                  <a:pt x="45040" y="234956"/>
                </a:cubicBezTo>
                <a:cubicBezTo>
                  <a:pt x="20698" y="206381"/>
                  <a:pt x="-4172" y="123831"/>
                  <a:pt x="590" y="98431"/>
                </a:cubicBezTo>
                <a:cubicBezTo>
                  <a:pt x="5352" y="73031"/>
                  <a:pt x="70969" y="74089"/>
                  <a:pt x="73615" y="82556"/>
                </a:cubicBezTo>
                <a:cubicBezTo>
                  <a:pt x="76261" y="91023"/>
                  <a:pt x="5353" y="118010"/>
                  <a:pt x="16465" y="149231"/>
                </a:cubicBezTo>
                <a:cubicBezTo>
                  <a:pt x="27577" y="180452"/>
                  <a:pt x="111186" y="269881"/>
                  <a:pt x="140290" y="269881"/>
                </a:cubicBezTo>
                <a:cubicBezTo>
                  <a:pt x="169394" y="269881"/>
                  <a:pt x="158282" y="159285"/>
                  <a:pt x="191090" y="149231"/>
                </a:cubicBezTo>
                <a:cubicBezTo>
                  <a:pt x="223898" y="139177"/>
                  <a:pt x="341373" y="214848"/>
                  <a:pt x="337140" y="209556"/>
                </a:cubicBezTo>
                <a:cubicBezTo>
                  <a:pt x="332907" y="204264"/>
                  <a:pt x="147699" y="118539"/>
                  <a:pt x="165690" y="117481"/>
                </a:cubicBezTo>
                <a:cubicBezTo>
                  <a:pt x="183681" y="116423"/>
                  <a:pt x="413869" y="196327"/>
                  <a:pt x="445090" y="203206"/>
                </a:cubicBezTo>
                <a:cubicBezTo>
                  <a:pt x="476311" y="210085"/>
                  <a:pt x="397994" y="186802"/>
                  <a:pt x="353015" y="158756"/>
                </a:cubicBezTo>
                <a:cubicBezTo>
                  <a:pt x="308036" y="130710"/>
                  <a:pt x="159869" y="1064"/>
                  <a:pt x="162515" y="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 2059">
            <a:extLst>
              <a:ext uri="{FF2B5EF4-FFF2-40B4-BE49-F238E27FC236}">
                <a16:creationId xmlns:a16="http://schemas.microsoft.com/office/drawing/2014/main" id="{2285A67A-1BCC-38F4-CB40-2AFFB8E93CA7}"/>
              </a:ext>
            </a:extLst>
          </p:cNvPr>
          <p:cNvSpPr/>
          <p:nvPr/>
        </p:nvSpPr>
        <p:spPr>
          <a:xfrm>
            <a:off x="7327700" y="7069503"/>
            <a:ext cx="125244" cy="336520"/>
          </a:xfrm>
          <a:custGeom>
            <a:avLst/>
            <a:gdLst>
              <a:gd name="connsiteX0" fmla="*/ 200 w 125244"/>
              <a:gd name="connsiteY0" fmla="*/ 1222 h 336520"/>
              <a:gd name="connsiteX1" fmla="*/ 120850 w 125244"/>
              <a:gd name="connsiteY1" fmla="*/ 328247 h 336520"/>
              <a:gd name="connsiteX2" fmla="*/ 92275 w 125244"/>
              <a:gd name="connsiteY2" fmla="*/ 220297 h 336520"/>
              <a:gd name="connsiteX3" fmla="*/ 200 w 125244"/>
              <a:gd name="connsiteY3" fmla="*/ 1222 h 33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44" h="336520">
                <a:moveTo>
                  <a:pt x="200" y="1222"/>
                </a:moveTo>
                <a:cubicBezTo>
                  <a:pt x="4963" y="19214"/>
                  <a:pt x="105504" y="291735"/>
                  <a:pt x="120850" y="328247"/>
                </a:cubicBezTo>
                <a:cubicBezTo>
                  <a:pt x="136196" y="364759"/>
                  <a:pt x="107621" y="271626"/>
                  <a:pt x="92275" y="220297"/>
                </a:cubicBezTo>
                <a:cubicBezTo>
                  <a:pt x="76929" y="168968"/>
                  <a:pt x="-4563" y="-16770"/>
                  <a:pt x="200" y="12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 2060">
            <a:extLst>
              <a:ext uri="{FF2B5EF4-FFF2-40B4-BE49-F238E27FC236}">
                <a16:creationId xmlns:a16="http://schemas.microsoft.com/office/drawing/2014/main" id="{0F86C65B-100D-21C5-CA44-A6C68B8EA7CE}"/>
              </a:ext>
            </a:extLst>
          </p:cNvPr>
          <p:cNvSpPr/>
          <p:nvPr/>
        </p:nvSpPr>
        <p:spPr>
          <a:xfrm>
            <a:off x="7101739" y="6980479"/>
            <a:ext cx="254780" cy="360229"/>
          </a:xfrm>
          <a:custGeom>
            <a:avLst/>
            <a:gdLst>
              <a:gd name="connsiteX0" fmla="*/ 3911 w 254780"/>
              <a:gd name="connsiteY0" fmla="*/ 7696 h 360229"/>
              <a:gd name="connsiteX1" fmla="*/ 207111 w 254780"/>
              <a:gd name="connsiteY1" fmla="*/ 293446 h 360229"/>
              <a:gd name="connsiteX2" fmla="*/ 203936 w 254780"/>
              <a:gd name="connsiteY2" fmla="*/ 229946 h 360229"/>
              <a:gd name="connsiteX3" fmla="*/ 254736 w 254780"/>
              <a:gd name="connsiteY3" fmla="*/ 341071 h 360229"/>
              <a:gd name="connsiteX4" fmla="*/ 213461 w 254780"/>
              <a:gd name="connsiteY4" fmla="*/ 131521 h 360229"/>
              <a:gd name="connsiteX5" fmla="*/ 248386 w 254780"/>
              <a:gd name="connsiteY5" fmla="*/ 360121 h 360229"/>
              <a:gd name="connsiteX6" fmla="*/ 178536 w 254780"/>
              <a:gd name="connsiteY6" fmla="*/ 96596 h 360229"/>
              <a:gd name="connsiteX7" fmla="*/ 178536 w 254780"/>
              <a:gd name="connsiteY7" fmla="*/ 236296 h 360229"/>
              <a:gd name="connsiteX8" fmla="*/ 80111 w 254780"/>
              <a:gd name="connsiteY8" fmla="*/ 93421 h 360229"/>
              <a:gd name="connsiteX9" fmla="*/ 3911 w 254780"/>
              <a:gd name="connsiteY9" fmla="*/ 7696 h 36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780" h="360229">
                <a:moveTo>
                  <a:pt x="3911" y="7696"/>
                </a:moveTo>
                <a:cubicBezTo>
                  <a:pt x="25078" y="41033"/>
                  <a:pt x="173774" y="256404"/>
                  <a:pt x="207111" y="293446"/>
                </a:cubicBezTo>
                <a:cubicBezTo>
                  <a:pt x="240448" y="330488"/>
                  <a:pt x="195999" y="222009"/>
                  <a:pt x="203936" y="229946"/>
                </a:cubicBezTo>
                <a:cubicBezTo>
                  <a:pt x="211873" y="237883"/>
                  <a:pt x="253149" y="357475"/>
                  <a:pt x="254736" y="341071"/>
                </a:cubicBezTo>
                <a:cubicBezTo>
                  <a:pt x="256323" y="324667"/>
                  <a:pt x="214519" y="128346"/>
                  <a:pt x="213461" y="131521"/>
                </a:cubicBezTo>
                <a:cubicBezTo>
                  <a:pt x="212403" y="134696"/>
                  <a:pt x="254207" y="365942"/>
                  <a:pt x="248386" y="360121"/>
                </a:cubicBezTo>
                <a:cubicBezTo>
                  <a:pt x="242565" y="354300"/>
                  <a:pt x="190178" y="117233"/>
                  <a:pt x="178536" y="96596"/>
                </a:cubicBezTo>
                <a:cubicBezTo>
                  <a:pt x="166894" y="75959"/>
                  <a:pt x="194940" y="236825"/>
                  <a:pt x="178536" y="236296"/>
                </a:cubicBezTo>
                <a:cubicBezTo>
                  <a:pt x="162132" y="235767"/>
                  <a:pt x="107099" y="128875"/>
                  <a:pt x="80111" y="93421"/>
                </a:cubicBezTo>
                <a:cubicBezTo>
                  <a:pt x="53124" y="57967"/>
                  <a:pt x="-17256" y="-25641"/>
                  <a:pt x="3911" y="76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 2061">
            <a:extLst>
              <a:ext uri="{FF2B5EF4-FFF2-40B4-BE49-F238E27FC236}">
                <a16:creationId xmlns:a16="http://schemas.microsoft.com/office/drawing/2014/main" id="{963C2FBD-43E6-18C2-045E-766F84316CDF}"/>
              </a:ext>
            </a:extLst>
          </p:cNvPr>
          <p:cNvSpPr/>
          <p:nvPr/>
        </p:nvSpPr>
        <p:spPr>
          <a:xfrm>
            <a:off x="7034880" y="6697768"/>
            <a:ext cx="897829" cy="144032"/>
          </a:xfrm>
          <a:custGeom>
            <a:avLst/>
            <a:gdLst>
              <a:gd name="connsiteX0" fmla="*/ 1823 w 897829"/>
              <a:gd name="connsiteY0" fmla="*/ 96 h 144032"/>
              <a:gd name="connsiteX1" fmla="*/ 837315 w 897829"/>
              <a:gd name="connsiteY1" fmla="*/ 111495 h 144032"/>
              <a:gd name="connsiteX2" fmla="*/ 790899 w 897829"/>
              <a:gd name="connsiteY2" fmla="*/ 102212 h 144032"/>
              <a:gd name="connsiteX3" fmla="*/ 456702 w 897829"/>
              <a:gd name="connsiteY3" fmla="*/ 143986 h 144032"/>
              <a:gd name="connsiteX4" fmla="*/ 609875 w 897829"/>
              <a:gd name="connsiteY4" fmla="*/ 92928 h 144032"/>
              <a:gd name="connsiteX5" fmla="*/ 1823 w 897829"/>
              <a:gd name="connsiteY5" fmla="*/ 96 h 14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829" h="144032">
                <a:moveTo>
                  <a:pt x="1823" y="96"/>
                </a:moveTo>
                <a:cubicBezTo>
                  <a:pt x="39730" y="3191"/>
                  <a:pt x="705802" y="94476"/>
                  <a:pt x="837315" y="111495"/>
                </a:cubicBezTo>
                <a:cubicBezTo>
                  <a:pt x="968828" y="128514"/>
                  <a:pt x="854335" y="96797"/>
                  <a:pt x="790899" y="102212"/>
                </a:cubicBezTo>
                <a:cubicBezTo>
                  <a:pt x="727463" y="107627"/>
                  <a:pt x="486873" y="145533"/>
                  <a:pt x="456702" y="143986"/>
                </a:cubicBezTo>
                <a:cubicBezTo>
                  <a:pt x="426531" y="142439"/>
                  <a:pt x="691104" y="116910"/>
                  <a:pt x="609875" y="92928"/>
                </a:cubicBezTo>
                <a:cubicBezTo>
                  <a:pt x="528646" y="68946"/>
                  <a:pt x="-36084" y="-2999"/>
                  <a:pt x="1823" y="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 2062">
            <a:extLst>
              <a:ext uri="{FF2B5EF4-FFF2-40B4-BE49-F238E27FC236}">
                <a16:creationId xmlns:a16="http://schemas.microsoft.com/office/drawing/2014/main" id="{2245C9AA-E872-AD42-AFD7-85815298EE0C}"/>
              </a:ext>
            </a:extLst>
          </p:cNvPr>
          <p:cNvSpPr/>
          <p:nvPr/>
        </p:nvSpPr>
        <p:spPr>
          <a:xfrm>
            <a:off x="7500855" y="5889887"/>
            <a:ext cx="238665" cy="436647"/>
          </a:xfrm>
          <a:custGeom>
            <a:avLst/>
            <a:gdLst>
              <a:gd name="connsiteX0" fmla="*/ 18576 w 238665"/>
              <a:gd name="connsiteY0" fmla="*/ 28184 h 436647"/>
              <a:gd name="connsiteX1" fmla="*/ 222808 w 238665"/>
              <a:gd name="connsiteY1" fmla="*/ 4976 h 436647"/>
              <a:gd name="connsiteX2" fmla="*/ 167108 w 238665"/>
              <a:gd name="connsiteY2" fmla="*/ 28184 h 436647"/>
              <a:gd name="connsiteX3" fmla="*/ 181033 w 238665"/>
              <a:gd name="connsiteY3" fmla="*/ 134941 h 436647"/>
              <a:gd name="connsiteX4" fmla="*/ 204241 w 238665"/>
              <a:gd name="connsiteY4" fmla="*/ 343815 h 436647"/>
              <a:gd name="connsiteX5" fmla="*/ 199600 w 238665"/>
              <a:gd name="connsiteY5" fmla="*/ 297398 h 436647"/>
              <a:gd name="connsiteX6" fmla="*/ 10 w 238665"/>
              <a:gd name="connsiteY6" fmla="*/ 436647 h 436647"/>
              <a:gd name="connsiteX7" fmla="*/ 208883 w 238665"/>
              <a:gd name="connsiteY7" fmla="*/ 297398 h 436647"/>
              <a:gd name="connsiteX8" fmla="*/ 236733 w 238665"/>
              <a:gd name="connsiteY8" fmla="*/ 134941 h 436647"/>
              <a:gd name="connsiteX9" fmla="*/ 204241 w 238665"/>
              <a:gd name="connsiteY9" fmla="*/ 232416 h 436647"/>
              <a:gd name="connsiteX10" fmla="*/ 171750 w 238665"/>
              <a:gd name="connsiteY10" fmla="*/ 37467 h 436647"/>
              <a:gd name="connsiteX11" fmla="*/ 171750 w 238665"/>
              <a:gd name="connsiteY11" fmla="*/ 334 h 436647"/>
              <a:gd name="connsiteX12" fmla="*/ 18576 w 238665"/>
              <a:gd name="connsiteY12" fmla="*/ 28184 h 43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665" h="436647">
                <a:moveTo>
                  <a:pt x="18576" y="28184"/>
                </a:moveTo>
                <a:cubicBezTo>
                  <a:pt x="27086" y="28958"/>
                  <a:pt x="198053" y="4976"/>
                  <a:pt x="222808" y="4976"/>
                </a:cubicBezTo>
                <a:cubicBezTo>
                  <a:pt x="247563" y="4976"/>
                  <a:pt x="174071" y="6523"/>
                  <a:pt x="167108" y="28184"/>
                </a:cubicBezTo>
                <a:cubicBezTo>
                  <a:pt x="160146" y="49845"/>
                  <a:pt x="174844" y="82336"/>
                  <a:pt x="181033" y="134941"/>
                </a:cubicBezTo>
                <a:cubicBezTo>
                  <a:pt x="187222" y="187546"/>
                  <a:pt x="201147" y="316739"/>
                  <a:pt x="204241" y="343815"/>
                </a:cubicBezTo>
                <a:cubicBezTo>
                  <a:pt x="207335" y="370891"/>
                  <a:pt x="233638" y="281926"/>
                  <a:pt x="199600" y="297398"/>
                </a:cubicBezTo>
                <a:cubicBezTo>
                  <a:pt x="165562" y="312870"/>
                  <a:pt x="-1537" y="436647"/>
                  <a:pt x="10" y="436647"/>
                </a:cubicBezTo>
                <a:cubicBezTo>
                  <a:pt x="1557" y="436647"/>
                  <a:pt x="169429" y="347682"/>
                  <a:pt x="208883" y="297398"/>
                </a:cubicBezTo>
                <a:cubicBezTo>
                  <a:pt x="248337" y="247114"/>
                  <a:pt x="237507" y="145771"/>
                  <a:pt x="236733" y="134941"/>
                </a:cubicBezTo>
                <a:cubicBezTo>
                  <a:pt x="235959" y="124111"/>
                  <a:pt x="215071" y="248661"/>
                  <a:pt x="204241" y="232416"/>
                </a:cubicBezTo>
                <a:cubicBezTo>
                  <a:pt x="193411" y="216171"/>
                  <a:pt x="177165" y="76147"/>
                  <a:pt x="171750" y="37467"/>
                </a:cubicBezTo>
                <a:cubicBezTo>
                  <a:pt x="166335" y="-1213"/>
                  <a:pt x="191090" y="4202"/>
                  <a:pt x="171750" y="334"/>
                </a:cubicBezTo>
                <a:cubicBezTo>
                  <a:pt x="152410" y="-3534"/>
                  <a:pt x="10066" y="27410"/>
                  <a:pt x="18576" y="281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 2063">
            <a:extLst>
              <a:ext uri="{FF2B5EF4-FFF2-40B4-BE49-F238E27FC236}">
                <a16:creationId xmlns:a16="http://schemas.microsoft.com/office/drawing/2014/main" id="{D5846C32-24DB-CD10-030D-C65F3AF329F4}"/>
              </a:ext>
            </a:extLst>
          </p:cNvPr>
          <p:cNvSpPr/>
          <p:nvPr/>
        </p:nvSpPr>
        <p:spPr>
          <a:xfrm>
            <a:off x="7445018" y="3294256"/>
            <a:ext cx="311352" cy="652367"/>
          </a:xfrm>
          <a:custGeom>
            <a:avLst/>
            <a:gdLst>
              <a:gd name="connsiteX0" fmla="*/ 18714 w 311352"/>
              <a:gd name="connsiteY0" fmla="*/ 1297 h 652367"/>
              <a:gd name="connsiteX1" fmla="*/ 55847 w 311352"/>
              <a:gd name="connsiteY1" fmla="*/ 265870 h 652367"/>
              <a:gd name="connsiteX2" fmla="*/ 147 w 311352"/>
              <a:gd name="connsiteY2" fmla="*/ 609350 h 652367"/>
              <a:gd name="connsiteX3" fmla="*/ 41922 w 311352"/>
              <a:gd name="connsiteY3" fmla="*/ 349419 h 652367"/>
              <a:gd name="connsiteX4" fmla="*/ 111546 w 311352"/>
              <a:gd name="connsiteY4" fmla="*/ 219454 h 652367"/>
              <a:gd name="connsiteX5" fmla="*/ 153321 w 311352"/>
              <a:gd name="connsiteY5" fmla="*/ 474743 h 652367"/>
              <a:gd name="connsiteX6" fmla="*/ 222945 w 311352"/>
              <a:gd name="connsiteY6" fmla="*/ 651125 h 652367"/>
              <a:gd name="connsiteX7" fmla="*/ 144038 w 311352"/>
              <a:gd name="connsiteY7" fmla="*/ 386552 h 652367"/>
              <a:gd name="connsiteX8" fmla="*/ 311136 w 311352"/>
              <a:gd name="connsiteY8" fmla="*/ 618633 h 652367"/>
              <a:gd name="connsiteX9" fmla="*/ 176529 w 311352"/>
              <a:gd name="connsiteY9" fmla="*/ 405119 h 652367"/>
              <a:gd name="connsiteX10" fmla="*/ 55847 w 311352"/>
              <a:gd name="connsiteY10" fmla="*/ 173037 h 652367"/>
              <a:gd name="connsiteX11" fmla="*/ 18714 w 311352"/>
              <a:gd name="connsiteY11" fmla="*/ 1297 h 65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352" h="652367">
                <a:moveTo>
                  <a:pt x="18714" y="1297"/>
                </a:moveTo>
                <a:cubicBezTo>
                  <a:pt x="18714" y="16769"/>
                  <a:pt x="58941" y="164528"/>
                  <a:pt x="55847" y="265870"/>
                </a:cubicBezTo>
                <a:cubicBezTo>
                  <a:pt x="52753" y="367212"/>
                  <a:pt x="2468" y="595425"/>
                  <a:pt x="147" y="609350"/>
                </a:cubicBezTo>
                <a:cubicBezTo>
                  <a:pt x="-2174" y="623275"/>
                  <a:pt x="23356" y="414402"/>
                  <a:pt x="41922" y="349419"/>
                </a:cubicBezTo>
                <a:cubicBezTo>
                  <a:pt x="60489" y="284436"/>
                  <a:pt x="92980" y="198567"/>
                  <a:pt x="111546" y="219454"/>
                </a:cubicBezTo>
                <a:cubicBezTo>
                  <a:pt x="130113" y="240341"/>
                  <a:pt x="134755" y="402798"/>
                  <a:pt x="153321" y="474743"/>
                </a:cubicBezTo>
                <a:cubicBezTo>
                  <a:pt x="171888" y="546688"/>
                  <a:pt x="224492" y="665824"/>
                  <a:pt x="222945" y="651125"/>
                </a:cubicBezTo>
                <a:cubicBezTo>
                  <a:pt x="221398" y="636426"/>
                  <a:pt x="129340" y="391967"/>
                  <a:pt x="144038" y="386552"/>
                </a:cubicBezTo>
                <a:cubicBezTo>
                  <a:pt x="158736" y="381137"/>
                  <a:pt x="305721" y="615539"/>
                  <a:pt x="311136" y="618633"/>
                </a:cubicBezTo>
                <a:cubicBezTo>
                  <a:pt x="316551" y="621727"/>
                  <a:pt x="219077" y="479385"/>
                  <a:pt x="176529" y="405119"/>
                </a:cubicBezTo>
                <a:cubicBezTo>
                  <a:pt x="133981" y="330853"/>
                  <a:pt x="78281" y="233378"/>
                  <a:pt x="55847" y="173037"/>
                </a:cubicBezTo>
                <a:cubicBezTo>
                  <a:pt x="33413" y="112696"/>
                  <a:pt x="18714" y="-14175"/>
                  <a:pt x="18714" y="12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 2064">
            <a:extLst>
              <a:ext uri="{FF2B5EF4-FFF2-40B4-BE49-F238E27FC236}">
                <a16:creationId xmlns:a16="http://schemas.microsoft.com/office/drawing/2014/main" id="{08E41397-1281-E7B6-B021-BF6D2B4C4628}"/>
              </a:ext>
            </a:extLst>
          </p:cNvPr>
          <p:cNvSpPr/>
          <p:nvPr/>
        </p:nvSpPr>
        <p:spPr>
          <a:xfrm>
            <a:off x="6535125" y="3821405"/>
            <a:ext cx="243835" cy="138474"/>
          </a:xfrm>
          <a:custGeom>
            <a:avLst/>
            <a:gdLst>
              <a:gd name="connsiteX0" fmla="*/ 282 w 243835"/>
              <a:gd name="connsiteY0" fmla="*/ 137901 h 138474"/>
              <a:gd name="connsiteX1" fmla="*/ 232363 w 243835"/>
              <a:gd name="connsiteY1" fmla="*/ 3293 h 138474"/>
              <a:gd name="connsiteX2" fmla="*/ 185947 w 243835"/>
              <a:gd name="connsiteY2" fmla="*/ 49710 h 138474"/>
              <a:gd name="connsiteX3" fmla="*/ 282 w 243835"/>
              <a:gd name="connsiteY3" fmla="*/ 137901 h 13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5" h="138474">
                <a:moveTo>
                  <a:pt x="282" y="137901"/>
                </a:moveTo>
                <a:cubicBezTo>
                  <a:pt x="8018" y="130165"/>
                  <a:pt x="201419" y="17991"/>
                  <a:pt x="232363" y="3293"/>
                </a:cubicBezTo>
                <a:cubicBezTo>
                  <a:pt x="263307" y="-11405"/>
                  <a:pt x="226174" y="26502"/>
                  <a:pt x="185947" y="49710"/>
                </a:cubicBezTo>
                <a:cubicBezTo>
                  <a:pt x="145720" y="72918"/>
                  <a:pt x="-7454" y="145637"/>
                  <a:pt x="282" y="1379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 2065">
            <a:extLst>
              <a:ext uri="{FF2B5EF4-FFF2-40B4-BE49-F238E27FC236}">
                <a16:creationId xmlns:a16="http://schemas.microsoft.com/office/drawing/2014/main" id="{F3532999-09F3-1923-2ABD-4F1F06DA3F8F}"/>
              </a:ext>
            </a:extLst>
          </p:cNvPr>
          <p:cNvSpPr/>
          <p:nvPr/>
        </p:nvSpPr>
        <p:spPr>
          <a:xfrm>
            <a:off x="5662622" y="3151264"/>
            <a:ext cx="106432" cy="529132"/>
          </a:xfrm>
          <a:custGeom>
            <a:avLst/>
            <a:gdLst>
              <a:gd name="connsiteX0" fmla="*/ 160 w 106432"/>
              <a:gd name="connsiteY0" fmla="*/ 399 h 529132"/>
              <a:gd name="connsiteX1" fmla="*/ 102275 w 106432"/>
              <a:gd name="connsiteY1" fmla="*/ 501694 h 529132"/>
              <a:gd name="connsiteX2" fmla="*/ 79067 w 106432"/>
              <a:gd name="connsiteY2" fmla="*/ 418145 h 529132"/>
              <a:gd name="connsiteX3" fmla="*/ 160 w 106432"/>
              <a:gd name="connsiteY3" fmla="*/ 399 h 52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32" h="529132">
                <a:moveTo>
                  <a:pt x="160" y="399"/>
                </a:moveTo>
                <a:cubicBezTo>
                  <a:pt x="4028" y="14324"/>
                  <a:pt x="89124" y="432070"/>
                  <a:pt x="102275" y="501694"/>
                </a:cubicBezTo>
                <a:cubicBezTo>
                  <a:pt x="115426" y="571318"/>
                  <a:pt x="94539" y="495505"/>
                  <a:pt x="79067" y="418145"/>
                </a:cubicBezTo>
                <a:cubicBezTo>
                  <a:pt x="63595" y="340785"/>
                  <a:pt x="-3708" y="-13526"/>
                  <a:pt x="160" y="3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 2066">
            <a:extLst>
              <a:ext uri="{FF2B5EF4-FFF2-40B4-BE49-F238E27FC236}">
                <a16:creationId xmlns:a16="http://schemas.microsoft.com/office/drawing/2014/main" id="{6F3307F7-BE60-D4C8-5CCC-CD3B388D56C6}"/>
              </a:ext>
            </a:extLst>
          </p:cNvPr>
          <p:cNvSpPr/>
          <p:nvPr/>
        </p:nvSpPr>
        <p:spPr>
          <a:xfrm>
            <a:off x="5722971" y="4302725"/>
            <a:ext cx="139919" cy="113326"/>
          </a:xfrm>
          <a:custGeom>
            <a:avLst/>
            <a:gdLst>
              <a:gd name="connsiteX0" fmla="*/ 152 w 139919"/>
              <a:gd name="connsiteY0" fmla="*/ 61 h 113326"/>
              <a:gd name="connsiteX1" fmla="*/ 111551 w 139919"/>
              <a:gd name="connsiteY1" fmla="*/ 41835 h 113326"/>
              <a:gd name="connsiteX2" fmla="*/ 79059 w 139919"/>
              <a:gd name="connsiteY2" fmla="*/ 92893 h 113326"/>
              <a:gd name="connsiteX3" fmla="*/ 55851 w 139919"/>
              <a:gd name="connsiteY3" fmla="*/ 111460 h 113326"/>
              <a:gd name="connsiteX4" fmla="*/ 139401 w 139919"/>
              <a:gd name="connsiteY4" fmla="*/ 51119 h 113326"/>
              <a:gd name="connsiteX5" fmla="*/ 152 w 139919"/>
              <a:gd name="connsiteY5" fmla="*/ 61 h 11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19" h="113326">
                <a:moveTo>
                  <a:pt x="152" y="61"/>
                </a:moveTo>
                <a:cubicBezTo>
                  <a:pt x="-4490" y="-1486"/>
                  <a:pt x="98400" y="26363"/>
                  <a:pt x="111551" y="41835"/>
                </a:cubicBezTo>
                <a:cubicBezTo>
                  <a:pt x="124702" y="57307"/>
                  <a:pt x="88342" y="81289"/>
                  <a:pt x="79059" y="92893"/>
                </a:cubicBezTo>
                <a:cubicBezTo>
                  <a:pt x="69776" y="104497"/>
                  <a:pt x="45794" y="118422"/>
                  <a:pt x="55851" y="111460"/>
                </a:cubicBezTo>
                <a:cubicBezTo>
                  <a:pt x="65908" y="104498"/>
                  <a:pt x="147137" y="68138"/>
                  <a:pt x="139401" y="51119"/>
                </a:cubicBezTo>
                <a:cubicBezTo>
                  <a:pt x="131665" y="34100"/>
                  <a:pt x="4794" y="1608"/>
                  <a:pt x="152" y="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 2067">
            <a:extLst>
              <a:ext uri="{FF2B5EF4-FFF2-40B4-BE49-F238E27FC236}">
                <a16:creationId xmlns:a16="http://schemas.microsoft.com/office/drawing/2014/main" id="{FB820736-37EE-2C14-6210-A5C5745B47EE}"/>
              </a:ext>
            </a:extLst>
          </p:cNvPr>
          <p:cNvSpPr/>
          <p:nvPr/>
        </p:nvSpPr>
        <p:spPr>
          <a:xfrm>
            <a:off x="5416776" y="4497500"/>
            <a:ext cx="317018" cy="95221"/>
          </a:xfrm>
          <a:custGeom>
            <a:avLst/>
            <a:gdLst>
              <a:gd name="connsiteX0" fmla="*/ 0 w 317018"/>
              <a:gd name="connsiteY0" fmla="*/ 79142 h 95221"/>
              <a:gd name="connsiteX1" fmla="*/ 259931 w 317018"/>
              <a:gd name="connsiteY1" fmla="*/ 32725 h 95221"/>
              <a:gd name="connsiteX2" fmla="*/ 222798 w 317018"/>
              <a:gd name="connsiteY2" fmla="*/ 65217 h 95221"/>
              <a:gd name="connsiteX3" fmla="*/ 181023 w 317018"/>
              <a:gd name="connsiteY3" fmla="*/ 93066 h 95221"/>
              <a:gd name="connsiteX4" fmla="*/ 269214 w 317018"/>
              <a:gd name="connsiteY4" fmla="*/ 4876 h 95221"/>
              <a:gd name="connsiteX5" fmla="*/ 315630 w 317018"/>
              <a:gd name="connsiteY5" fmla="*/ 14159 h 95221"/>
              <a:gd name="connsiteX6" fmla="*/ 218156 w 317018"/>
              <a:gd name="connsiteY6" fmla="*/ 37367 h 95221"/>
              <a:gd name="connsiteX7" fmla="*/ 0 w 317018"/>
              <a:gd name="connsiteY7" fmla="*/ 79142 h 9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018" h="95221">
                <a:moveTo>
                  <a:pt x="0" y="79142"/>
                </a:moveTo>
                <a:cubicBezTo>
                  <a:pt x="6963" y="78368"/>
                  <a:pt x="259931" y="32725"/>
                  <a:pt x="259931" y="32725"/>
                </a:cubicBezTo>
                <a:cubicBezTo>
                  <a:pt x="297064" y="30404"/>
                  <a:pt x="235949" y="55160"/>
                  <a:pt x="222798" y="65217"/>
                </a:cubicBezTo>
                <a:cubicBezTo>
                  <a:pt x="209647" y="75274"/>
                  <a:pt x="173287" y="103123"/>
                  <a:pt x="181023" y="93066"/>
                </a:cubicBezTo>
                <a:cubicBezTo>
                  <a:pt x="188759" y="83009"/>
                  <a:pt x="246779" y="18027"/>
                  <a:pt x="269214" y="4876"/>
                </a:cubicBezTo>
                <a:cubicBezTo>
                  <a:pt x="291649" y="-8275"/>
                  <a:pt x="324140" y="8744"/>
                  <a:pt x="315630" y="14159"/>
                </a:cubicBezTo>
                <a:cubicBezTo>
                  <a:pt x="307120" y="19574"/>
                  <a:pt x="276176" y="25763"/>
                  <a:pt x="218156" y="37367"/>
                </a:cubicBezTo>
                <a:lnTo>
                  <a:pt x="0" y="7914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 2068">
            <a:extLst>
              <a:ext uri="{FF2B5EF4-FFF2-40B4-BE49-F238E27FC236}">
                <a16:creationId xmlns:a16="http://schemas.microsoft.com/office/drawing/2014/main" id="{A8AC3AE3-A718-5657-C5C1-1D89F2E7B048}"/>
              </a:ext>
            </a:extLst>
          </p:cNvPr>
          <p:cNvSpPr/>
          <p:nvPr/>
        </p:nvSpPr>
        <p:spPr>
          <a:xfrm>
            <a:off x="5555253" y="3286123"/>
            <a:ext cx="37919" cy="255735"/>
          </a:xfrm>
          <a:custGeom>
            <a:avLst/>
            <a:gdLst>
              <a:gd name="connsiteX0" fmla="*/ 14696 w 37919"/>
              <a:gd name="connsiteY0" fmla="*/ 147 h 255735"/>
              <a:gd name="connsiteX1" fmla="*/ 5413 w 37919"/>
              <a:gd name="connsiteY1" fmla="*/ 144037 h 255735"/>
              <a:gd name="connsiteX2" fmla="*/ 37904 w 37919"/>
              <a:gd name="connsiteY2" fmla="*/ 255436 h 255735"/>
              <a:gd name="connsiteX3" fmla="*/ 771 w 37919"/>
              <a:gd name="connsiteY3" fmla="*/ 171887 h 255735"/>
              <a:gd name="connsiteX4" fmla="*/ 14696 w 37919"/>
              <a:gd name="connsiteY4" fmla="*/ 147 h 25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9" h="255735">
                <a:moveTo>
                  <a:pt x="14696" y="147"/>
                </a:moveTo>
                <a:cubicBezTo>
                  <a:pt x="15470" y="-4495"/>
                  <a:pt x="1545" y="101489"/>
                  <a:pt x="5413" y="144037"/>
                </a:cubicBezTo>
                <a:cubicBezTo>
                  <a:pt x="9281" y="186585"/>
                  <a:pt x="38678" y="250794"/>
                  <a:pt x="37904" y="255436"/>
                </a:cubicBezTo>
                <a:cubicBezTo>
                  <a:pt x="37130" y="260078"/>
                  <a:pt x="5412" y="209794"/>
                  <a:pt x="771" y="171887"/>
                </a:cubicBezTo>
                <a:cubicBezTo>
                  <a:pt x="-3871" y="133981"/>
                  <a:pt x="13922" y="4789"/>
                  <a:pt x="14696" y="1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 2069">
            <a:extLst>
              <a:ext uri="{FF2B5EF4-FFF2-40B4-BE49-F238E27FC236}">
                <a16:creationId xmlns:a16="http://schemas.microsoft.com/office/drawing/2014/main" id="{A1CD11F5-0653-2CF1-F801-01D1D799EBCC}"/>
              </a:ext>
            </a:extLst>
          </p:cNvPr>
          <p:cNvSpPr/>
          <p:nvPr/>
        </p:nvSpPr>
        <p:spPr>
          <a:xfrm>
            <a:off x="6614178" y="4748313"/>
            <a:ext cx="121810" cy="301855"/>
          </a:xfrm>
          <a:custGeom>
            <a:avLst/>
            <a:gdLst>
              <a:gd name="connsiteX0" fmla="*/ 137 w 121810"/>
              <a:gd name="connsiteY0" fmla="*/ 69 h 301855"/>
              <a:gd name="connsiteX1" fmla="*/ 92969 w 121810"/>
              <a:gd name="connsiteY1" fmla="*/ 148601 h 301855"/>
              <a:gd name="connsiteX2" fmla="*/ 106894 w 121810"/>
              <a:gd name="connsiteY2" fmla="*/ 301774 h 301855"/>
              <a:gd name="connsiteX3" fmla="*/ 116177 w 121810"/>
              <a:gd name="connsiteY3" fmla="*/ 167167 h 301855"/>
              <a:gd name="connsiteX4" fmla="*/ 137 w 121810"/>
              <a:gd name="connsiteY4" fmla="*/ 69 h 30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0" h="301855">
                <a:moveTo>
                  <a:pt x="137" y="69"/>
                </a:moveTo>
                <a:cubicBezTo>
                  <a:pt x="-3731" y="-3025"/>
                  <a:pt x="75176" y="98317"/>
                  <a:pt x="92969" y="148601"/>
                </a:cubicBezTo>
                <a:cubicBezTo>
                  <a:pt x="110762" y="198885"/>
                  <a:pt x="103026" y="298680"/>
                  <a:pt x="106894" y="301774"/>
                </a:cubicBezTo>
                <a:cubicBezTo>
                  <a:pt x="110762" y="304868"/>
                  <a:pt x="131649" y="218998"/>
                  <a:pt x="116177" y="167167"/>
                </a:cubicBezTo>
                <a:cubicBezTo>
                  <a:pt x="100705" y="115336"/>
                  <a:pt x="4005" y="3163"/>
                  <a:pt x="137" y="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 2070">
            <a:extLst>
              <a:ext uri="{FF2B5EF4-FFF2-40B4-BE49-F238E27FC236}">
                <a16:creationId xmlns:a16="http://schemas.microsoft.com/office/drawing/2014/main" id="{531990EC-5C36-4CBF-14E8-3814261883FF}"/>
              </a:ext>
            </a:extLst>
          </p:cNvPr>
          <p:cNvSpPr/>
          <p:nvPr/>
        </p:nvSpPr>
        <p:spPr>
          <a:xfrm>
            <a:off x="5156438" y="4585896"/>
            <a:ext cx="79340" cy="399240"/>
          </a:xfrm>
          <a:custGeom>
            <a:avLst/>
            <a:gdLst>
              <a:gd name="connsiteX0" fmla="*/ 79314 w 79340"/>
              <a:gd name="connsiteY0" fmla="*/ 29 h 399240"/>
              <a:gd name="connsiteX1" fmla="*/ 9690 w 79340"/>
              <a:gd name="connsiteY1" fmla="*/ 199619 h 399240"/>
              <a:gd name="connsiteX2" fmla="*/ 46823 w 79340"/>
              <a:gd name="connsiteY2" fmla="*/ 399209 h 399240"/>
              <a:gd name="connsiteX3" fmla="*/ 407 w 79340"/>
              <a:gd name="connsiteY3" fmla="*/ 213544 h 399240"/>
              <a:gd name="connsiteX4" fmla="*/ 79314 w 79340"/>
              <a:gd name="connsiteY4" fmla="*/ 29 h 3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40" h="399240">
                <a:moveTo>
                  <a:pt x="79314" y="29"/>
                </a:moveTo>
                <a:cubicBezTo>
                  <a:pt x="80861" y="-2292"/>
                  <a:pt x="15105" y="133089"/>
                  <a:pt x="9690" y="199619"/>
                </a:cubicBezTo>
                <a:cubicBezTo>
                  <a:pt x="4275" y="266149"/>
                  <a:pt x="48370" y="396888"/>
                  <a:pt x="46823" y="399209"/>
                </a:cubicBezTo>
                <a:cubicBezTo>
                  <a:pt x="45276" y="401530"/>
                  <a:pt x="-5008" y="276206"/>
                  <a:pt x="407" y="213544"/>
                </a:cubicBezTo>
                <a:cubicBezTo>
                  <a:pt x="5822" y="150882"/>
                  <a:pt x="77767" y="2350"/>
                  <a:pt x="79314" y="2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 2071">
            <a:extLst>
              <a:ext uri="{FF2B5EF4-FFF2-40B4-BE49-F238E27FC236}">
                <a16:creationId xmlns:a16="http://schemas.microsoft.com/office/drawing/2014/main" id="{BF307113-FCB2-A430-D6B5-0DD6CA85DB80}"/>
              </a:ext>
            </a:extLst>
          </p:cNvPr>
          <p:cNvSpPr/>
          <p:nvPr/>
        </p:nvSpPr>
        <p:spPr>
          <a:xfrm>
            <a:off x="5390021" y="4320986"/>
            <a:ext cx="286767" cy="247334"/>
          </a:xfrm>
          <a:custGeom>
            <a:avLst/>
            <a:gdLst>
              <a:gd name="connsiteX0" fmla="*/ 268119 w 286767"/>
              <a:gd name="connsiteY0" fmla="*/ 366 h 247334"/>
              <a:gd name="connsiteX1" fmla="*/ 12830 w 286767"/>
              <a:gd name="connsiteY1" fmla="*/ 237089 h 247334"/>
              <a:gd name="connsiteX2" fmla="*/ 63888 w 286767"/>
              <a:gd name="connsiteY2" fmla="*/ 199956 h 247334"/>
              <a:gd name="connsiteX3" fmla="*/ 286686 w 286767"/>
              <a:gd name="connsiteY3" fmla="*/ 158182 h 247334"/>
              <a:gd name="connsiteX4" fmla="*/ 91737 w 286767"/>
              <a:gd name="connsiteY4" fmla="*/ 181390 h 247334"/>
              <a:gd name="connsiteX5" fmla="*/ 268119 w 286767"/>
              <a:gd name="connsiteY5" fmla="*/ 366 h 24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767" h="247334">
                <a:moveTo>
                  <a:pt x="268119" y="366"/>
                </a:moveTo>
                <a:cubicBezTo>
                  <a:pt x="254968" y="9649"/>
                  <a:pt x="46868" y="203824"/>
                  <a:pt x="12830" y="237089"/>
                </a:cubicBezTo>
                <a:cubicBezTo>
                  <a:pt x="-21208" y="270354"/>
                  <a:pt x="18245" y="213107"/>
                  <a:pt x="63888" y="199956"/>
                </a:cubicBezTo>
                <a:cubicBezTo>
                  <a:pt x="109531" y="186805"/>
                  <a:pt x="282045" y="161276"/>
                  <a:pt x="286686" y="158182"/>
                </a:cubicBezTo>
                <a:cubicBezTo>
                  <a:pt x="291327" y="155088"/>
                  <a:pt x="96379" y="201504"/>
                  <a:pt x="91737" y="181390"/>
                </a:cubicBezTo>
                <a:cubicBezTo>
                  <a:pt x="87095" y="161276"/>
                  <a:pt x="281270" y="-8917"/>
                  <a:pt x="268119" y="3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 2072">
            <a:extLst>
              <a:ext uri="{FF2B5EF4-FFF2-40B4-BE49-F238E27FC236}">
                <a16:creationId xmlns:a16="http://schemas.microsoft.com/office/drawing/2014/main" id="{35294631-2C1D-40E7-1EB9-58ABE45B17CF}"/>
              </a:ext>
            </a:extLst>
          </p:cNvPr>
          <p:cNvSpPr/>
          <p:nvPr/>
        </p:nvSpPr>
        <p:spPr>
          <a:xfrm>
            <a:off x="5939794" y="5059705"/>
            <a:ext cx="377804" cy="125009"/>
          </a:xfrm>
          <a:custGeom>
            <a:avLst/>
            <a:gdLst>
              <a:gd name="connsiteX0" fmla="*/ 1485 w 377804"/>
              <a:gd name="connsiteY0" fmla="*/ 8949 h 125009"/>
              <a:gd name="connsiteX1" fmla="*/ 89676 w 377804"/>
              <a:gd name="connsiteY1" fmla="*/ 8949 h 125009"/>
              <a:gd name="connsiteX2" fmla="*/ 377457 w 377804"/>
              <a:gd name="connsiteY2" fmla="*/ 124989 h 125009"/>
              <a:gd name="connsiteX3" fmla="*/ 145376 w 377804"/>
              <a:gd name="connsiteY3" fmla="*/ 18232 h 125009"/>
              <a:gd name="connsiteX4" fmla="*/ 1485 w 377804"/>
              <a:gd name="connsiteY4" fmla="*/ 8949 h 12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04" h="125009">
                <a:moveTo>
                  <a:pt x="1485" y="8949"/>
                </a:moveTo>
                <a:cubicBezTo>
                  <a:pt x="-7798" y="7402"/>
                  <a:pt x="27014" y="-10391"/>
                  <a:pt x="89676" y="8949"/>
                </a:cubicBezTo>
                <a:cubicBezTo>
                  <a:pt x="152338" y="28289"/>
                  <a:pt x="368174" y="123442"/>
                  <a:pt x="377457" y="124989"/>
                </a:cubicBezTo>
                <a:cubicBezTo>
                  <a:pt x="386740" y="126536"/>
                  <a:pt x="207264" y="40666"/>
                  <a:pt x="145376" y="18232"/>
                </a:cubicBezTo>
                <a:cubicBezTo>
                  <a:pt x="83488" y="-4202"/>
                  <a:pt x="10768" y="10496"/>
                  <a:pt x="1485" y="894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 2073">
            <a:extLst>
              <a:ext uri="{FF2B5EF4-FFF2-40B4-BE49-F238E27FC236}">
                <a16:creationId xmlns:a16="http://schemas.microsoft.com/office/drawing/2014/main" id="{1CCABD1D-700F-2B79-D51B-3DC051FB8B25}"/>
              </a:ext>
            </a:extLst>
          </p:cNvPr>
          <p:cNvSpPr/>
          <p:nvPr/>
        </p:nvSpPr>
        <p:spPr>
          <a:xfrm>
            <a:off x="3080289" y="6434534"/>
            <a:ext cx="1129769" cy="2636043"/>
          </a:xfrm>
          <a:custGeom>
            <a:avLst/>
            <a:gdLst>
              <a:gd name="connsiteX0" fmla="*/ 927115 w 1129769"/>
              <a:gd name="connsiteY0" fmla="*/ 21498 h 2636043"/>
              <a:gd name="connsiteX1" fmla="*/ 540490 w 1129769"/>
              <a:gd name="connsiteY1" fmla="*/ 1046363 h 2636043"/>
              <a:gd name="connsiteX2" fmla="*/ 650954 w 1129769"/>
              <a:gd name="connsiteY2" fmla="*/ 905214 h 2636043"/>
              <a:gd name="connsiteX3" fmla="*/ 405477 w 1129769"/>
              <a:gd name="connsiteY3" fmla="*/ 1279565 h 2636043"/>
              <a:gd name="connsiteX4" fmla="*/ 356382 w 1129769"/>
              <a:gd name="connsiteY4" fmla="*/ 1782792 h 2636043"/>
              <a:gd name="connsiteX5" fmla="*/ 356382 w 1129769"/>
              <a:gd name="connsiteY5" fmla="*/ 1580274 h 2636043"/>
              <a:gd name="connsiteX6" fmla="*/ 441 w 1129769"/>
              <a:gd name="connsiteY6" fmla="*/ 2635823 h 2636043"/>
              <a:gd name="connsiteX7" fmla="*/ 288876 w 1129769"/>
              <a:gd name="connsiteY7" fmla="*/ 1666191 h 2636043"/>
              <a:gd name="connsiteX8" fmla="*/ 558900 w 1129769"/>
              <a:gd name="connsiteY8" fmla="*/ 849981 h 2636043"/>
              <a:gd name="connsiteX9" fmla="*/ 528216 w 1129769"/>
              <a:gd name="connsiteY9" fmla="*/ 1083184 h 2636043"/>
              <a:gd name="connsiteX10" fmla="*/ 902567 w 1129769"/>
              <a:gd name="connsiteY10" fmla="*/ 604505 h 2636043"/>
              <a:gd name="connsiteX11" fmla="*/ 650954 w 1129769"/>
              <a:gd name="connsiteY11" fmla="*/ 960446 h 2636043"/>
              <a:gd name="connsiteX12" fmla="*/ 785966 w 1129769"/>
              <a:gd name="connsiteY12" fmla="*/ 512451 h 2636043"/>
              <a:gd name="connsiteX13" fmla="*/ 1129633 w 1129769"/>
              <a:gd name="connsiteY13" fmla="*/ 401987 h 2636043"/>
              <a:gd name="connsiteX14" fmla="*/ 828924 w 1129769"/>
              <a:gd name="connsiteY14" fmla="*/ 506314 h 2636043"/>
              <a:gd name="connsiteX15" fmla="*/ 939389 w 1129769"/>
              <a:gd name="connsiteY15" fmla="*/ 174921 h 2636043"/>
              <a:gd name="connsiteX16" fmla="*/ 816651 w 1129769"/>
              <a:gd name="connsiteY16" fmla="*/ 334481 h 2636043"/>
              <a:gd name="connsiteX17" fmla="*/ 927115 w 1129769"/>
              <a:gd name="connsiteY17" fmla="*/ 21498 h 263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9769" h="2636043">
                <a:moveTo>
                  <a:pt x="927115" y="21498"/>
                </a:moveTo>
                <a:cubicBezTo>
                  <a:pt x="881088" y="140145"/>
                  <a:pt x="586517" y="899077"/>
                  <a:pt x="540490" y="1046363"/>
                </a:cubicBezTo>
                <a:cubicBezTo>
                  <a:pt x="494463" y="1193649"/>
                  <a:pt x="673456" y="866347"/>
                  <a:pt x="650954" y="905214"/>
                </a:cubicBezTo>
                <a:cubicBezTo>
                  <a:pt x="628452" y="944081"/>
                  <a:pt x="454572" y="1133302"/>
                  <a:pt x="405477" y="1279565"/>
                </a:cubicBezTo>
                <a:cubicBezTo>
                  <a:pt x="356382" y="1425828"/>
                  <a:pt x="364564" y="1732674"/>
                  <a:pt x="356382" y="1782792"/>
                </a:cubicBezTo>
                <a:cubicBezTo>
                  <a:pt x="348199" y="1832910"/>
                  <a:pt x="415705" y="1438102"/>
                  <a:pt x="356382" y="1580274"/>
                </a:cubicBezTo>
                <a:cubicBezTo>
                  <a:pt x="297059" y="1722446"/>
                  <a:pt x="11692" y="2621504"/>
                  <a:pt x="441" y="2635823"/>
                </a:cubicBezTo>
                <a:cubicBezTo>
                  <a:pt x="-10810" y="2650142"/>
                  <a:pt x="195800" y="1963831"/>
                  <a:pt x="288876" y="1666191"/>
                </a:cubicBezTo>
                <a:cubicBezTo>
                  <a:pt x="381952" y="1368551"/>
                  <a:pt x="519010" y="947149"/>
                  <a:pt x="558900" y="849981"/>
                </a:cubicBezTo>
                <a:cubicBezTo>
                  <a:pt x="598790" y="752813"/>
                  <a:pt x="470938" y="1124097"/>
                  <a:pt x="528216" y="1083184"/>
                </a:cubicBezTo>
                <a:cubicBezTo>
                  <a:pt x="585494" y="1042271"/>
                  <a:pt x="882111" y="624961"/>
                  <a:pt x="902567" y="604505"/>
                </a:cubicBezTo>
                <a:cubicBezTo>
                  <a:pt x="923023" y="584049"/>
                  <a:pt x="670387" y="975788"/>
                  <a:pt x="650954" y="960446"/>
                </a:cubicBezTo>
                <a:cubicBezTo>
                  <a:pt x="631520" y="945104"/>
                  <a:pt x="706186" y="605528"/>
                  <a:pt x="785966" y="512451"/>
                </a:cubicBezTo>
                <a:cubicBezTo>
                  <a:pt x="865746" y="419374"/>
                  <a:pt x="1122473" y="403010"/>
                  <a:pt x="1129633" y="401987"/>
                </a:cubicBezTo>
                <a:cubicBezTo>
                  <a:pt x="1136793" y="400964"/>
                  <a:pt x="860631" y="544158"/>
                  <a:pt x="828924" y="506314"/>
                </a:cubicBezTo>
                <a:cubicBezTo>
                  <a:pt x="797217" y="468470"/>
                  <a:pt x="941434" y="203560"/>
                  <a:pt x="939389" y="174921"/>
                </a:cubicBezTo>
                <a:cubicBezTo>
                  <a:pt x="937344" y="146282"/>
                  <a:pt x="817674" y="355960"/>
                  <a:pt x="816651" y="334481"/>
                </a:cubicBezTo>
                <a:cubicBezTo>
                  <a:pt x="815628" y="313002"/>
                  <a:pt x="973142" y="-97149"/>
                  <a:pt x="927115" y="214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 2074">
            <a:extLst>
              <a:ext uri="{FF2B5EF4-FFF2-40B4-BE49-F238E27FC236}">
                <a16:creationId xmlns:a16="http://schemas.microsoft.com/office/drawing/2014/main" id="{CCF68912-2E7E-368C-DAE4-F25745555569}"/>
              </a:ext>
            </a:extLst>
          </p:cNvPr>
          <p:cNvSpPr/>
          <p:nvPr/>
        </p:nvSpPr>
        <p:spPr>
          <a:xfrm>
            <a:off x="2951500" y="6799878"/>
            <a:ext cx="501940" cy="2312490"/>
          </a:xfrm>
          <a:custGeom>
            <a:avLst/>
            <a:gdLst>
              <a:gd name="connsiteX0" fmla="*/ 497445 w 501940"/>
              <a:gd name="connsiteY0" fmla="*/ 30506 h 2312490"/>
              <a:gd name="connsiteX1" fmla="*/ 227421 w 501940"/>
              <a:gd name="connsiteY1" fmla="*/ 1282436 h 2312490"/>
              <a:gd name="connsiteX2" fmla="*/ 319474 w 501940"/>
              <a:gd name="connsiteY2" fmla="*/ 938769 h 2312490"/>
              <a:gd name="connsiteX3" fmla="*/ 355 w 501940"/>
              <a:gd name="connsiteY3" fmla="*/ 1570871 h 2312490"/>
              <a:gd name="connsiteX4" fmla="*/ 251968 w 501940"/>
              <a:gd name="connsiteY4" fmla="*/ 1313121 h 2312490"/>
              <a:gd name="connsiteX5" fmla="*/ 18766 w 501940"/>
              <a:gd name="connsiteY5" fmla="*/ 2301164 h 2312490"/>
              <a:gd name="connsiteX6" fmla="*/ 368570 w 501940"/>
              <a:gd name="connsiteY6" fmla="*/ 546007 h 2312490"/>
              <a:gd name="connsiteX7" fmla="*/ 497445 w 501940"/>
              <a:gd name="connsiteY7" fmla="*/ 30506 h 231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940" h="2312490">
                <a:moveTo>
                  <a:pt x="497445" y="30506"/>
                </a:moveTo>
                <a:cubicBezTo>
                  <a:pt x="473920" y="153244"/>
                  <a:pt x="257083" y="1131059"/>
                  <a:pt x="227421" y="1282436"/>
                </a:cubicBezTo>
                <a:cubicBezTo>
                  <a:pt x="197759" y="1433813"/>
                  <a:pt x="357318" y="890697"/>
                  <a:pt x="319474" y="938769"/>
                </a:cubicBezTo>
                <a:cubicBezTo>
                  <a:pt x="281630" y="986842"/>
                  <a:pt x="11606" y="1508479"/>
                  <a:pt x="355" y="1570871"/>
                </a:cubicBezTo>
                <a:cubicBezTo>
                  <a:pt x="-10896" y="1633263"/>
                  <a:pt x="248900" y="1191406"/>
                  <a:pt x="251968" y="1313121"/>
                </a:cubicBezTo>
                <a:cubicBezTo>
                  <a:pt x="255036" y="1434836"/>
                  <a:pt x="-668" y="2429016"/>
                  <a:pt x="18766" y="2301164"/>
                </a:cubicBezTo>
                <a:cubicBezTo>
                  <a:pt x="38200" y="2173312"/>
                  <a:pt x="288790" y="921381"/>
                  <a:pt x="368570" y="546007"/>
                </a:cubicBezTo>
                <a:cubicBezTo>
                  <a:pt x="448350" y="170633"/>
                  <a:pt x="520970" y="-92232"/>
                  <a:pt x="497445" y="305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 2075">
            <a:extLst>
              <a:ext uri="{FF2B5EF4-FFF2-40B4-BE49-F238E27FC236}">
                <a16:creationId xmlns:a16="http://schemas.microsoft.com/office/drawing/2014/main" id="{6B2407D5-AEC0-BF20-A357-35001F77AFF2}"/>
              </a:ext>
            </a:extLst>
          </p:cNvPr>
          <p:cNvSpPr/>
          <p:nvPr/>
        </p:nvSpPr>
        <p:spPr>
          <a:xfrm>
            <a:off x="3423827" y="7372662"/>
            <a:ext cx="524040" cy="694434"/>
          </a:xfrm>
          <a:custGeom>
            <a:avLst/>
            <a:gdLst>
              <a:gd name="connsiteX0" fmla="*/ 570 w 524040"/>
              <a:gd name="connsiteY0" fmla="*/ 329164 h 694434"/>
              <a:gd name="connsiteX1" fmla="*/ 344237 w 524040"/>
              <a:gd name="connsiteY1" fmla="*/ 672831 h 694434"/>
              <a:gd name="connsiteX2" fmla="*/ 362648 w 524040"/>
              <a:gd name="connsiteY2" fmla="*/ 586914 h 694434"/>
              <a:gd name="connsiteX3" fmla="*/ 522208 w 524040"/>
              <a:gd name="connsiteY3" fmla="*/ 3907 h 694434"/>
              <a:gd name="connsiteX4" fmla="*/ 442428 w 524040"/>
              <a:gd name="connsiteY4" fmla="*/ 347574 h 694434"/>
              <a:gd name="connsiteX5" fmla="*/ 338101 w 524040"/>
              <a:gd name="connsiteY5" fmla="*/ 648283 h 694434"/>
              <a:gd name="connsiteX6" fmla="*/ 264458 w 524040"/>
              <a:gd name="connsiteY6" fmla="*/ 605325 h 694434"/>
              <a:gd name="connsiteX7" fmla="*/ 570 w 524040"/>
              <a:gd name="connsiteY7" fmla="*/ 329164 h 69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040" h="694434">
                <a:moveTo>
                  <a:pt x="570" y="329164"/>
                </a:moveTo>
                <a:cubicBezTo>
                  <a:pt x="13866" y="340415"/>
                  <a:pt x="283891" y="629873"/>
                  <a:pt x="344237" y="672831"/>
                </a:cubicBezTo>
                <a:cubicBezTo>
                  <a:pt x="404583" y="715789"/>
                  <a:pt x="332986" y="698401"/>
                  <a:pt x="362648" y="586914"/>
                </a:cubicBezTo>
                <a:cubicBezTo>
                  <a:pt x="392310" y="475427"/>
                  <a:pt x="508911" y="43797"/>
                  <a:pt x="522208" y="3907"/>
                </a:cubicBezTo>
                <a:cubicBezTo>
                  <a:pt x="535505" y="-35983"/>
                  <a:pt x="473112" y="240178"/>
                  <a:pt x="442428" y="347574"/>
                </a:cubicBezTo>
                <a:cubicBezTo>
                  <a:pt x="411744" y="454970"/>
                  <a:pt x="367763" y="605325"/>
                  <a:pt x="338101" y="648283"/>
                </a:cubicBezTo>
                <a:cubicBezTo>
                  <a:pt x="308439" y="691241"/>
                  <a:pt x="318667" y="660557"/>
                  <a:pt x="264458" y="605325"/>
                </a:cubicBezTo>
                <a:cubicBezTo>
                  <a:pt x="210249" y="550093"/>
                  <a:pt x="-12726" y="317913"/>
                  <a:pt x="570" y="3291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 2076">
            <a:extLst>
              <a:ext uri="{FF2B5EF4-FFF2-40B4-BE49-F238E27FC236}">
                <a16:creationId xmlns:a16="http://schemas.microsoft.com/office/drawing/2014/main" id="{BF144474-8375-8317-4313-B38BFACA4E30}"/>
              </a:ext>
            </a:extLst>
          </p:cNvPr>
          <p:cNvSpPr/>
          <p:nvPr/>
        </p:nvSpPr>
        <p:spPr>
          <a:xfrm>
            <a:off x="3500043" y="7498554"/>
            <a:ext cx="566346" cy="32078"/>
          </a:xfrm>
          <a:custGeom>
            <a:avLst/>
            <a:gdLst>
              <a:gd name="connsiteX0" fmla="*/ 53229 w 566346"/>
              <a:gd name="connsiteY0" fmla="*/ 6890 h 32078"/>
              <a:gd name="connsiteX1" fmla="*/ 544183 w 566346"/>
              <a:gd name="connsiteY1" fmla="*/ 753 h 32078"/>
              <a:gd name="connsiteX2" fmla="*/ 433718 w 566346"/>
              <a:gd name="connsiteY2" fmla="*/ 25301 h 32078"/>
              <a:gd name="connsiteX3" fmla="*/ 4134 w 566346"/>
              <a:gd name="connsiteY3" fmla="*/ 31438 h 32078"/>
              <a:gd name="connsiteX4" fmla="*/ 206652 w 566346"/>
              <a:gd name="connsiteY4" fmla="*/ 13027 h 32078"/>
              <a:gd name="connsiteX5" fmla="*/ 53229 w 566346"/>
              <a:gd name="connsiteY5" fmla="*/ 6890 h 3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346" h="32078">
                <a:moveTo>
                  <a:pt x="53229" y="6890"/>
                </a:moveTo>
                <a:cubicBezTo>
                  <a:pt x="109484" y="4844"/>
                  <a:pt x="480768" y="-2316"/>
                  <a:pt x="544183" y="753"/>
                </a:cubicBezTo>
                <a:cubicBezTo>
                  <a:pt x="607598" y="3821"/>
                  <a:pt x="523726" y="20187"/>
                  <a:pt x="433718" y="25301"/>
                </a:cubicBezTo>
                <a:cubicBezTo>
                  <a:pt x="343710" y="30415"/>
                  <a:pt x="41978" y="33484"/>
                  <a:pt x="4134" y="31438"/>
                </a:cubicBezTo>
                <a:cubicBezTo>
                  <a:pt x="-33710" y="29392"/>
                  <a:pt x="200515" y="16095"/>
                  <a:pt x="206652" y="13027"/>
                </a:cubicBezTo>
                <a:cubicBezTo>
                  <a:pt x="212789" y="9959"/>
                  <a:pt x="-3026" y="8936"/>
                  <a:pt x="53229" y="68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 2077">
            <a:extLst>
              <a:ext uri="{FF2B5EF4-FFF2-40B4-BE49-F238E27FC236}">
                <a16:creationId xmlns:a16="http://schemas.microsoft.com/office/drawing/2014/main" id="{55BCD410-B98F-081D-D3BB-320FDEE5A209}"/>
              </a:ext>
            </a:extLst>
          </p:cNvPr>
          <p:cNvSpPr/>
          <p:nvPr/>
        </p:nvSpPr>
        <p:spPr>
          <a:xfrm>
            <a:off x="3531533" y="7554433"/>
            <a:ext cx="439126" cy="51455"/>
          </a:xfrm>
          <a:custGeom>
            <a:avLst/>
            <a:gdLst>
              <a:gd name="connsiteX0" fmla="*/ 3329 w 439126"/>
              <a:gd name="connsiteY0" fmla="*/ 49202 h 51455"/>
              <a:gd name="connsiteX1" fmla="*/ 432913 w 439126"/>
              <a:gd name="connsiteY1" fmla="*/ 107 h 51455"/>
              <a:gd name="connsiteX2" fmla="*/ 242668 w 439126"/>
              <a:gd name="connsiteY2" fmla="*/ 36928 h 51455"/>
              <a:gd name="connsiteX3" fmla="*/ 3329 w 439126"/>
              <a:gd name="connsiteY3" fmla="*/ 49202 h 5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126" h="51455">
                <a:moveTo>
                  <a:pt x="3329" y="49202"/>
                </a:moveTo>
                <a:cubicBezTo>
                  <a:pt x="35037" y="43065"/>
                  <a:pt x="393023" y="2153"/>
                  <a:pt x="432913" y="107"/>
                </a:cubicBezTo>
                <a:cubicBezTo>
                  <a:pt x="472803" y="-1939"/>
                  <a:pt x="310174" y="25677"/>
                  <a:pt x="242668" y="36928"/>
                </a:cubicBezTo>
                <a:cubicBezTo>
                  <a:pt x="175162" y="48179"/>
                  <a:pt x="-28379" y="55339"/>
                  <a:pt x="3329" y="492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 2078">
            <a:extLst>
              <a:ext uri="{FF2B5EF4-FFF2-40B4-BE49-F238E27FC236}">
                <a16:creationId xmlns:a16="http://schemas.microsoft.com/office/drawing/2014/main" id="{AB0C4E04-CEB3-BF62-3CBF-734AD0293CD6}"/>
              </a:ext>
            </a:extLst>
          </p:cNvPr>
          <p:cNvSpPr/>
          <p:nvPr/>
        </p:nvSpPr>
        <p:spPr>
          <a:xfrm>
            <a:off x="3719724" y="7639549"/>
            <a:ext cx="97436" cy="362221"/>
          </a:xfrm>
          <a:custGeom>
            <a:avLst/>
            <a:gdLst>
              <a:gd name="connsiteX0" fmla="*/ 97436 w 97436"/>
              <a:gd name="connsiteY0" fmla="*/ 907 h 362221"/>
              <a:gd name="connsiteX1" fmla="*/ 11519 w 97436"/>
              <a:gd name="connsiteY1" fmla="*/ 350711 h 362221"/>
              <a:gd name="connsiteX2" fmla="*/ 11519 w 97436"/>
              <a:gd name="connsiteY2" fmla="*/ 252521 h 362221"/>
              <a:gd name="connsiteX3" fmla="*/ 97436 w 97436"/>
              <a:gd name="connsiteY3" fmla="*/ 907 h 3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" h="362221">
                <a:moveTo>
                  <a:pt x="97436" y="907"/>
                </a:moveTo>
                <a:cubicBezTo>
                  <a:pt x="97436" y="17272"/>
                  <a:pt x="25838" y="308775"/>
                  <a:pt x="11519" y="350711"/>
                </a:cubicBezTo>
                <a:cubicBezTo>
                  <a:pt x="-2800" y="392647"/>
                  <a:pt x="-4846" y="310822"/>
                  <a:pt x="11519" y="252521"/>
                </a:cubicBezTo>
                <a:cubicBezTo>
                  <a:pt x="27884" y="194220"/>
                  <a:pt x="97436" y="-15458"/>
                  <a:pt x="97436" y="9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 2079">
            <a:extLst>
              <a:ext uri="{FF2B5EF4-FFF2-40B4-BE49-F238E27FC236}">
                <a16:creationId xmlns:a16="http://schemas.microsoft.com/office/drawing/2014/main" id="{D5814E08-99B8-7129-F448-D6380C196707}"/>
              </a:ext>
            </a:extLst>
          </p:cNvPr>
          <p:cNvSpPr/>
          <p:nvPr/>
        </p:nvSpPr>
        <p:spPr>
          <a:xfrm>
            <a:off x="3859624" y="8173453"/>
            <a:ext cx="610324" cy="693607"/>
          </a:xfrm>
          <a:custGeom>
            <a:avLst/>
            <a:gdLst>
              <a:gd name="connsiteX0" fmla="*/ 494 w 610324"/>
              <a:gd name="connsiteY0" fmla="*/ 915 h 693607"/>
              <a:gd name="connsiteX1" fmla="*/ 577364 w 610324"/>
              <a:gd name="connsiteY1" fmla="*/ 663701 h 693607"/>
              <a:gd name="connsiteX2" fmla="*/ 479173 w 610324"/>
              <a:gd name="connsiteY2" fmla="*/ 522552 h 693607"/>
              <a:gd name="connsiteX3" fmla="*/ 494 w 610324"/>
              <a:gd name="connsiteY3" fmla="*/ 915 h 69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324" h="693607">
                <a:moveTo>
                  <a:pt x="494" y="915"/>
                </a:moveTo>
                <a:cubicBezTo>
                  <a:pt x="16859" y="24440"/>
                  <a:pt x="497584" y="576762"/>
                  <a:pt x="577364" y="663701"/>
                </a:cubicBezTo>
                <a:cubicBezTo>
                  <a:pt x="657144" y="750641"/>
                  <a:pt x="579409" y="630971"/>
                  <a:pt x="479173" y="522552"/>
                </a:cubicBezTo>
                <a:cubicBezTo>
                  <a:pt x="378937" y="414133"/>
                  <a:pt x="-15871" y="-22610"/>
                  <a:pt x="494" y="9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 2080">
            <a:extLst>
              <a:ext uri="{FF2B5EF4-FFF2-40B4-BE49-F238E27FC236}">
                <a16:creationId xmlns:a16="http://schemas.microsoft.com/office/drawing/2014/main" id="{9D85F0F4-18E3-1C96-CBEF-3F38F41A0C90}"/>
              </a:ext>
            </a:extLst>
          </p:cNvPr>
          <p:cNvSpPr/>
          <p:nvPr/>
        </p:nvSpPr>
        <p:spPr>
          <a:xfrm>
            <a:off x="3244447" y="8146079"/>
            <a:ext cx="377126" cy="782066"/>
          </a:xfrm>
          <a:custGeom>
            <a:avLst/>
            <a:gdLst>
              <a:gd name="connsiteX0" fmla="*/ 253593 w 377126"/>
              <a:gd name="connsiteY0" fmla="*/ 16015 h 782066"/>
              <a:gd name="connsiteX1" fmla="*/ 8117 w 377126"/>
              <a:gd name="connsiteY1" fmla="*/ 727897 h 782066"/>
              <a:gd name="connsiteX2" fmla="*/ 75623 w 377126"/>
              <a:gd name="connsiteY2" fmla="*/ 470147 h 782066"/>
              <a:gd name="connsiteX3" fmla="*/ 241319 w 377126"/>
              <a:gd name="connsiteY3" fmla="*/ 193985 h 782066"/>
              <a:gd name="connsiteX4" fmla="*/ 370195 w 377126"/>
              <a:gd name="connsiteY4" fmla="*/ 470147 h 782066"/>
              <a:gd name="connsiteX5" fmla="*/ 351784 w 377126"/>
              <a:gd name="connsiteY5" fmla="*/ 776992 h 782066"/>
              <a:gd name="connsiteX6" fmla="*/ 284278 w 377126"/>
              <a:gd name="connsiteY6" fmla="*/ 206259 h 782066"/>
              <a:gd name="connsiteX7" fmla="*/ 229046 w 377126"/>
              <a:gd name="connsiteY7" fmla="*/ 230807 h 782066"/>
              <a:gd name="connsiteX8" fmla="*/ 253593 w 377126"/>
              <a:gd name="connsiteY8" fmla="*/ 16015 h 78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26" h="782066">
                <a:moveTo>
                  <a:pt x="253593" y="16015"/>
                </a:moveTo>
                <a:cubicBezTo>
                  <a:pt x="216772" y="98863"/>
                  <a:pt x="37779" y="652208"/>
                  <a:pt x="8117" y="727897"/>
                </a:cubicBezTo>
                <a:cubicBezTo>
                  <a:pt x="-21545" y="803586"/>
                  <a:pt x="36756" y="559132"/>
                  <a:pt x="75623" y="470147"/>
                </a:cubicBezTo>
                <a:cubicBezTo>
                  <a:pt x="114490" y="381162"/>
                  <a:pt x="192224" y="193985"/>
                  <a:pt x="241319" y="193985"/>
                </a:cubicBezTo>
                <a:cubicBezTo>
                  <a:pt x="290414" y="193985"/>
                  <a:pt x="351784" y="372979"/>
                  <a:pt x="370195" y="470147"/>
                </a:cubicBezTo>
                <a:cubicBezTo>
                  <a:pt x="388606" y="567315"/>
                  <a:pt x="366104" y="820973"/>
                  <a:pt x="351784" y="776992"/>
                </a:cubicBezTo>
                <a:cubicBezTo>
                  <a:pt x="337465" y="733011"/>
                  <a:pt x="304734" y="297290"/>
                  <a:pt x="284278" y="206259"/>
                </a:cubicBezTo>
                <a:cubicBezTo>
                  <a:pt x="263822" y="115228"/>
                  <a:pt x="228023" y="264560"/>
                  <a:pt x="229046" y="230807"/>
                </a:cubicBezTo>
                <a:cubicBezTo>
                  <a:pt x="230069" y="197054"/>
                  <a:pt x="290414" y="-66833"/>
                  <a:pt x="253593" y="160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 2081">
            <a:extLst>
              <a:ext uri="{FF2B5EF4-FFF2-40B4-BE49-F238E27FC236}">
                <a16:creationId xmlns:a16="http://schemas.microsoft.com/office/drawing/2014/main" id="{3E59F21E-70A3-A7C8-8533-EC0D388358DC}"/>
              </a:ext>
            </a:extLst>
          </p:cNvPr>
          <p:cNvSpPr/>
          <p:nvPr/>
        </p:nvSpPr>
        <p:spPr>
          <a:xfrm>
            <a:off x="3516781" y="8126428"/>
            <a:ext cx="770720" cy="826254"/>
          </a:xfrm>
          <a:custGeom>
            <a:avLst/>
            <a:gdLst>
              <a:gd name="connsiteX0" fmla="*/ 103998 w 770720"/>
              <a:gd name="connsiteY0" fmla="*/ 97035 h 826254"/>
              <a:gd name="connsiteX1" fmla="*/ 729963 w 770720"/>
              <a:gd name="connsiteY1" fmla="*/ 772095 h 826254"/>
              <a:gd name="connsiteX2" fmla="*/ 637909 w 770720"/>
              <a:gd name="connsiteY2" fmla="*/ 704589 h 826254"/>
              <a:gd name="connsiteX3" fmla="*/ 54902 w 770720"/>
              <a:gd name="connsiteY3" fmla="*/ 66351 h 826254"/>
              <a:gd name="connsiteX4" fmla="*/ 103998 w 770720"/>
              <a:gd name="connsiteY4" fmla="*/ 97035 h 82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720" h="826254">
                <a:moveTo>
                  <a:pt x="103998" y="97035"/>
                </a:moveTo>
                <a:cubicBezTo>
                  <a:pt x="216508" y="214659"/>
                  <a:pt x="640978" y="670836"/>
                  <a:pt x="729963" y="772095"/>
                </a:cubicBezTo>
                <a:cubicBezTo>
                  <a:pt x="818948" y="873354"/>
                  <a:pt x="750419" y="822213"/>
                  <a:pt x="637909" y="704589"/>
                </a:cubicBezTo>
                <a:cubicBezTo>
                  <a:pt x="525399" y="586965"/>
                  <a:pt x="146956" y="164541"/>
                  <a:pt x="54902" y="66351"/>
                </a:cubicBezTo>
                <a:cubicBezTo>
                  <a:pt x="-37152" y="-31839"/>
                  <a:pt x="-8512" y="-20589"/>
                  <a:pt x="103998" y="970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 2082">
            <a:extLst>
              <a:ext uri="{FF2B5EF4-FFF2-40B4-BE49-F238E27FC236}">
                <a16:creationId xmlns:a16="http://schemas.microsoft.com/office/drawing/2014/main" id="{AB7DBBB3-5050-B45B-96D4-53355C8E8EAB}"/>
              </a:ext>
            </a:extLst>
          </p:cNvPr>
          <p:cNvSpPr/>
          <p:nvPr/>
        </p:nvSpPr>
        <p:spPr>
          <a:xfrm>
            <a:off x="5061946" y="7269546"/>
            <a:ext cx="21719" cy="1684919"/>
          </a:xfrm>
          <a:custGeom>
            <a:avLst/>
            <a:gdLst>
              <a:gd name="connsiteX0" fmla="*/ 19418 w 21719"/>
              <a:gd name="connsiteY0" fmla="*/ 88612 h 1684919"/>
              <a:gd name="connsiteX1" fmla="*/ 19418 w 21719"/>
              <a:gd name="connsiteY1" fmla="*/ 143845 h 1684919"/>
              <a:gd name="connsiteX2" fmla="*/ 1007 w 21719"/>
              <a:gd name="connsiteY2" fmla="*/ 1684210 h 1684919"/>
              <a:gd name="connsiteX3" fmla="*/ 1007 w 21719"/>
              <a:gd name="connsiteY3" fmla="*/ 340226 h 1684919"/>
              <a:gd name="connsiteX4" fmla="*/ 19418 w 21719"/>
              <a:gd name="connsiteY4" fmla="*/ 88612 h 168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9" h="1684919">
                <a:moveTo>
                  <a:pt x="19418" y="88612"/>
                </a:moveTo>
                <a:cubicBezTo>
                  <a:pt x="22486" y="55882"/>
                  <a:pt x="22487" y="-122088"/>
                  <a:pt x="19418" y="143845"/>
                </a:cubicBezTo>
                <a:cubicBezTo>
                  <a:pt x="16349" y="409778"/>
                  <a:pt x="4075" y="1651480"/>
                  <a:pt x="1007" y="1684210"/>
                </a:cubicBezTo>
                <a:cubicBezTo>
                  <a:pt x="-2061" y="1716940"/>
                  <a:pt x="3053" y="608205"/>
                  <a:pt x="1007" y="340226"/>
                </a:cubicBezTo>
                <a:cubicBezTo>
                  <a:pt x="-1039" y="72247"/>
                  <a:pt x="16350" y="121342"/>
                  <a:pt x="19418" y="886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 2083">
            <a:extLst>
              <a:ext uri="{FF2B5EF4-FFF2-40B4-BE49-F238E27FC236}">
                <a16:creationId xmlns:a16="http://schemas.microsoft.com/office/drawing/2014/main" id="{6495B3DE-2D01-DC06-D96F-FCD320CA23CC}"/>
              </a:ext>
            </a:extLst>
          </p:cNvPr>
          <p:cNvSpPr/>
          <p:nvPr/>
        </p:nvSpPr>
        <p:spPr>
          <a:xfrm>
            <a:off x="5239800" y="7637142"/>
            <a:ext cx="458425" cy="1173234"/>
          </a:xfrm>
          <a:custGeom>
            <a:avLst/>
            <a:gdLst>
              <a:gd name="connsiteX0" fmla="*/ 7260 w 458425"/>
              <a:gd name="connsiteY0" fmla="*/ 15588 h 1173234"/>
              <a:gd name="connsiteX1" fmla="*/ 455255 w 458425"/>
              <a:gd name="connsiteY1" fmla="*/ 1163191 h 1173234"/>
              <a:gd name="connsiteX2" fmla="*/ 197505 w 458425"/>
              <a:gd name="connsiteY2" fmla="*/ 543363 h 1173234"/>
              <a:gd name="connsiteX3" fmla="*/ 7260 w 458425"/>
              <a:gd name="connsiteY3" fmla="*/ 15588 h 117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425" h="1173234">
                <a:moveTo>
                  <a:pt x="7260" y="15588"/>
                </a:moveTo>
                <a:cubicBezTo>
                  <a:pt x="50218" y="118893"/>
                  <a:pt x="423547" y="1075228"/>
                  <a:pt x="455255" y="1163191"/>
                </a:cubicBezTo>
                <a:cubicBezTo>
                  <a:pt x="486963" y="1251154"/>
                  <a:pt x="272171" y="737699"/>
                  <a:pt x="197505" y="543363"/>
                </a:cubicBezTo>
                <a:cubicBezTo>
                  <a:pt x="122839" y="349027"/>
                  <a:pt x="-35698" y="-87717"/>
                  <a:pt x="7260" y="155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 2084">
            <a:extLst>
              <a:ext uri="{FF2B5EF4-FFF2-40B4-BE49-F238E27FC236}">
                <a16:creationId xmlns:a16="http://schemas.microsoft.com/office/drawing/2014/main" id="{497E1F33-8F82-F0F4-29F6-51BA6C23E9BC}"/>
              </a:ext>
            </a:extLst>
          </p:cNvPr>
          <p:cNvSpPr/>
          <p:nvPr/>
        </p:nvSpPr>
        <p:spPr>
          <a:xfrm>
            <a:off x="5441691" y="7964266"/>
            <a:ext cx="594637" cy="274431"/>
          </a:xfrm>
          <a:custGeom>
            <a:avLst/>
            <a:gdLst>
              <a:gd name="connsiteX0" fmla="*/ 12959 w 594637"/>
              <a:gd name="connsiteY0" fmla="*/ 1809 h 274431"/>
              <a:gd name="connsiteX1" fmla="*/ 73284 w 594637"/>
              <a:gd name="connsiteY1" fmla="*/ 43084 h 274431"/>
              <a:gd name="connsiteX2" fmla="*/ 562234 w 594637"/>
              <a:gd name="connsiteY2" fmla="*/ 255809 h 274431"/>
              <a:gd name="connsiteX3" fmla="*/ 508259 w 594637"/>
              <a:gd name="connsiteY3" fmla="*/ 243109 h 274431"/>
              <a:gd name="connsiteX4" fmla="*/ 181234 w 594637"/>
              <a:gd name="connsiteY4" fmla="*/ 74834 h 274431"/>
              <a:gd name="connsiteX5" fmla="*/ 12959 w 594637"/>
              <a:gd name="connsiteY5" fmla="*/ 1809 h 27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637" h="274431">
                <a:moveTo>
                  <a:pt x="12959" y="1809"/>
                </a:moveTo>
                <a:cubicBezTo>
                  <a:pt x="-5033" y="-3483"/>
                  <a:pt x="-18262" y="751"/>
                  <a:pt x="73284" y="43084"/>
                </a:cubicBezTo>
                <a:cubicBezTo>
                  <a:pt x="164830" y="85417"/>
                  <a:pt x="489738" y="222472"/>
                  <a:pt x="562234" y="255809"/>
                </a:cubicBezTo>
                <a:cubicBezTo>
                  <a:pt x="634730" y="289146"/>
                  <a:pt x="571759" y="273271"/>
                  <a:pt x="508259" y="243109"/>
                </a:cubicBezTo>
                <a:cubicBezTo>
                  <a:pt x="444759" y="212947"/>
                  <a:pt x="262197" y="109759"/>
                  <a:pt x="181234" y="74834"/>
                </a:cubicBezTo>
                <a:cubicBezTo>
                  <a:pt x="100272" y="39909"/>
                  <a:pt x="30951" y="7101"/>
                  <a:pt x="12959" y="18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 2085">
            <a:extLst>
              <a:ext uri="{FF2B5EF4-FFF2-40B4-BE49-F238E27FC236}">
                <a16:creationId xmlns:a16="http://schemas.microsoft.com/office/drawing/2014/main" id="{67931C66-DDF4-5D9B-C88D-1912F88C06BE}"/>
              </a:ext>
            </a:extLst>
          </p:cNvPr>
          <p:cNvSpPr/>
          <p:nvPr/>
        </p:nvSpPr>
        <p:spPr>
          <a:xfrm>
            <a:off x="5503678" y="8166817"/>
            <a:ext cx="497731" cy="142520"/>
          </a:xfrm>
          <a:custGeom>
            <a:avLst/>
            <a:gdLst>
              <a:gd name="connsiteX0" fmla="*/ 11297 w 497731"/>
              <a:gd name="connsiteY0" fmla="*/ 2458 h 142520"/>
              <a:gd name="connsiteX1" fmla="*/ 74797 w 497731"/>
              <a:gd name="connsiteY1" fmla="*/ 21508 h 142520"/>
              <a:gd name="connsiteX2" fmla="*/ 462147 w 497731"/>
              <a:gd name="connsiteY2" fmla="*/ 110408 h 142520"/>
              <a:gd name="connsiteX3" fmla="*/ 262122 w 497731"/>
              <a:gd name="connsiteY3" fmla="*/ 135808 h 142520"/>
              <a:gd name="connsiteX4" fmla="*/ 144647 w 497731"/>
              <a:gd name="connsiteY4" fmla="*/ 142158 h 142520"/>
              <a:gd name="connsiteX5" fmla="*/ 490722 w 497731"/>
              <a:gd name="connsiteY5" fmla="*/ 135808 h 142520"/>
              <a:gd name="connsiteX6" fmla="*/ 351022 w 497731"/>
              <a:gd name="connsiteY6" fmla="*/ 88183 h 142520"/>
              <a:gd name="connsiteX7" fmla="*/ 11297 w 497731"/>
              <a:gd name="connsiteY7" fmla="*/ 2458 h 1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731" h="142520">
                <a:moveTo>
                  <a:pt x="11297" y="2458"/>
                </a:moveTo>
                <a:cubicBezTo>
                  <a:pt x="-34740" y="-8654"/>
                  <a:pt x="74797" y="21508"/>
                  <a:pt x="74797" y="21508"/>
                </a:cubicBezTo>
                <a:cubicBezTo>
                  <a:pt x="149939" y="39500"/>
                  <a:pt x="430926" y="91358"/>
                  <a:pt x="462147" y="110408"/>
                </a:cubicBezTo>
                <a:cubicBezTo>
                  <a:pt x="493368" y="129458"/>
                  <a:pt x="315039" y="130516"/>
                  <a:pt x="262122" y="135808"/>
                </a:cubicBezTo>
                <a:cubicBezTo>
                  <a:pt x="209205" y="141100"/>
                  <a:pt x="106547" y="142158"/>
                  <a:pt x="144647" y="142158"/>
                </a:cubicBezTo>
                <a:cubicBezTo>
                  <a:pt x="182747" y="142158"/>
                  <a:pt x="456326" y="144804"/>
                  <a:pt x="490722" y="135808"/>
                </a:cubicBezTo>
                <a:cubicBezTo>
                  <a:pt x="525118" y="126812"/>
                  <a:pt x="425634" y="107233"/>
                  <a:pt x="351022" y="88183"/>
                </a:cubicBezTo>
                <a:lnTo>
                  <a:pt x="11297" y="245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 2086">
            <a:extLst>
              <a:ext uri="{FF2B5EF4-FFF2-40B4-BE49-F238E27FC236}">
                <a16:creationId xmlns:a16="http://schemas.microsoft.com/office/drawing/2014/main" id="{B9D0CD1C-E8E6-5B18-76DE-122A5E1F2009}"/>
              </a:ext>
            </a:extLst>
          </p:cNvPr>
          <p:cNvSpPr/>
          <p:nvPr/>
        </p:nvSpPr>
        <p:spPr>
          <a:xfrm>
            <a:off x="5327625" y="8502335"/>
            <a:ext cx="276555" cy="470878"/>
          </a:xfrm>
          <a:custGeom>
            <a:avLst/>
            <a:gdLst>
              <a:gd name="connsiteX0" fmla="*/ 25 w 276555"/>
              <a:gd name="connsiteY0" fmla="*/ 315 h 470878"/>
              <a:gd name="connsiteX1" fmla="*/ 254025 w 276555"/>
              <a:gd name="connsiteY1" fmla="*/ 444815 h 470878"/>
              <a:gd name="connsiteX2" fmla="*/ 238150 w 276555"/>
              <a:gd name="connsiteY2" fmla="*/ 374965 h 470878"/>
              <a:gd name="connsiteX3" fmla="*/ 25 w 276555"/>
              <a:gd name="connsiteY3" fmla="*/ 315 h 47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55" h="470878">
                <a:moveTo>
                  <a:pt x="25" y="315"/>
                </a:moveTo>
                <a:cubicBezTo>
                  <a:pt x="2671" y="11957"/>
                  <a:pt x="214338" y="382373"/>
                  <a:pt x="254025" y="444815"/>
                </a:cubicBezTo>
                <a:cubicBezTo>
                  <a:pt x="293712" y="507257"/>
                  <a:pt x="276250" y="446932"/>
                  <a:pt x="238150" y="374965"/>
                </a:cubicBezTo>
                <a:cubicBezTo>
                  <a:pt x="200050" y="302998"/>
                  <a:pt x="-2621" y="-11327"/>
                  <a:pt x="25" y="3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 2087">
            <a:extLst>
              <a:ext uri="{FF2B5EF4-FFF2-40B4-BE49-F238E27FC236}">
                <a16:creationId xmlns:a16="http://schemas.microsoft.com/office/drawing/2014/main" id="{4264BB23-5A2A-A43F-1D18-6198EB499B0F}"/>
              </a:ext>
            </a:extLst>
          </p:cNvPr>
          <p:cNvSpPr/>
          <p:nvPr/>
        </p:nvSpPr>
        <p:spPr>
          <a:xfrm>
            <a:off x="3971490" y="5348661"/>
            <a:ext cx="445504" cy="1197307"/>
          </a:xfrm>
          <a:custGeom>
            <a:avLst/>
            <a:gdLst>
              <a:gd name="connsiteX0" fmla="*/ 442110 w 445504"/>
              <a:gd name="connsiteY0" fmla="*/ 4539 h 1197307"/>
              <a:gd name="connsiteX1" fmla="*/ 197310 w 445504"/>
              <a:gd name="connsiteY1" fmla="*/ 584139 h 1197307"/>
              <a:gd name="connsiteX2" fmla="*/ 233310 w 445504"/>
              <a:gd name="connsiteY2" fmla="*/ 375339 h 1197307"/>
              <a:gd name="connsiteX3" fmla="*/ 2910 w 445504"/>
              <a:gd name="connsiteY3" fmla="*/ 1196139 h 1197307"/>
              <a:gd name="connsiteX4" fmla="*/ 420510 w 445504"/>
              <a:gd name="connsiteY4" fmla="*/ 166539 h 1197307"/>
              <a:gd name="connsiteX5" fmla="*/ 344910 w 445504"/>
              <a:gd name="connsiteY5" fmla="*/ 306939 h 1197307"/>
              <a:gd name="connsiteX6" fmla="*/ 442110 w 445504"/>
              <a:gd name="connsiteY6" fmla="*/ 4539 h 119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04" h="1197307">
                <a:moveTo>
                  <a:pt x="442110" y="4539"/>
                </a:moveTo>
                <a:cubicBezTo>
                  <a:pt x="417510" y="50739"/>
                  <a:pt x="232110" y="522339"/>
                  <a:pt x="197310" y="584139"/>
                </a:cubicBezTo>
                <a:cubicBezTo>
                  <a:pt x="162510" y="645939"/>
                  <a:pt x="265710" y="273339"/>
                  <a:pt x="233310" y="375339"/>
                </a:cubicBezTo>
                <a:cubicBezTo>
                  <a:pt x="200910" y="477339"/>
                  <a:pt x="-28290" y="1230939"/>
                  <a:pt x="2910" y="1196139"/>
                </a:cubicBezTo>
                <a:cubicBezTo>
                  <a:pt x="34110" y="1161339"/>
                  <a:pt x="363510" y="314739"/>
                  <a:pt x="420510" y="166539"/>
                </a:cubicBezTo>
                <a:cubicBezTo>
                  <a:pt x="477510" y="18339"/>
                  <a:pt x="340110" y="334539"/>
                  <a:pt x="344910" y="306939"/>
                </a:cubicBezTo>
                <a:cubicBezTo>
                  <a:pt x="349710" y="279339"/>
                  <a:pt x="466710" y="-41661"/>
                  <a:pt x="442110" y="453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 2088">
            <a:extLst>
              <a:ext uri="{FF2B5EF4-FFF2-40B4-BE49-F238E27FC236}">
                <a16:creationId xmlns:a16="http://schemas.microsoft.com/office/drawing/2014/main" id="{6BE69B88-9635-1340-DB00-004800760BF6}"/>
              </a:ext>
            </a:extLst>
          </p:cNvPr>
          <p:cNvSpPr/>
          <p:nvPr/>
        </p:nvSpPr>
        <p:spPr>
          <a:xfrm>
            <a:off x="1935257" y="7670061"/>
            <a:ext cx="518933" cy="1255230"/>
          </a:xfrm>
          <a:custGeom>
            <a:avLst/>
            <a:gdLst>
              <a:gd name="connsiteX0" fmla="*/ 518011 w 518933"/>
              <a:gd name="connsiteY0" fmla="*/ 1978 h 1255230"/>
              <a:gd name="connsiteX1" fmla="*/ 16206 w 518933"/>
              <a:gd name="connsiteY1" fmla="*/ 1250915 h 1255230"/>
              <a:gd name="connsiteX2" fmla="*/ 239231 w 518933"/>
              <a:gd name="connsiteY2" fmla="*/ 436876 h 1255230"/>
              <a:gd name="connsiteX3" fmla="*/ 5055 w 518933"/>
              <a:gd name="connsiteY3" fmla="*/ 1117100 h 1255230"/>
              <a:gd name="connsiteX4" fmla="*/ 83114 w 518933"/>
              <a:gd name="connsiteY4" fmla="*/ 927529 h 1255230"/>
              <a:gd name="connsiteX5" fmla="*/ 138870 w 518933"/>
              <a:gd name="connsiteY5" fmla="*/ 960983 h 1255230"/>
              <a:gd name="connsiteX6" fmla="*/ 518011 w 518933"/>
              <a:gd name="connsiteY6" fmla="*/ 1978 h 125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933" h="1255230">
                <a:moveTo>
                  <a:pt x="518011" y="1978"/>
                </a:moveTo>
                <a:cubicBezTo>
                  <a:pt x="497567" y="50300"/>
                  <a:pt x="62669" y="1178432"/>
                  <a:pt x="16206" y="1250915"/>
                </a:cubicBezTo>
                <a:cubicBezTo>
                  <a:pt x="-30257" y="1323398"/>
                  <a:pt x="241089" y="459178"/>
                  <a:pt x="239231" y="436876"/>
                </a:cubicBezTo>
                <a:cubicBezTo>
                  <a:pt x="237373" y="414574"/>
                  <a:pt x="31074" y="1035325"/>
                  <a:pt x="5055" y="1117100"/>
                </a:cubicBezTo>
                <a:cubicBezTo>
                  <a:pt x="-20965" y="1198876"/>
                  <a:pt x="60812" y="953548"/>
                  <a:pt x="83114" y="927529"/>
                </a:cubicBezTo>
                <a:cubicBezTo>
                  <a:pt x="105416" y="901510"/>
                  <a:pt x="64529" y="1117100"/>
                  <a:pt x="138870" y="960983"/>
                </a:cubicBezTo>
                <a:cubicBezTo>
                  <a:pt x="213211" y="804866"/>
                  <a:pt x="538455" y="-46344"/>
                  <a:pt x="518011" y="19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 2089">
            <a:extLst>
              <a:ext uri="{FF2B5EF4-FFF2-40B4-BE49-F238E27FC236}">
                <a16:creationId xmlns:a16="http://schemas.microsoft.com/office/drawing/2014/main" id="{28645AC7-D7C2-7804-2C60-72A63C25A4C5}"/>
              </a:ext>
            </a:extLst>
          </p:cNvPr>
          <p:cNvSpPr/>
          <p:nvPr/>
        </p:nvSpPr>
        <p:spPr>
          <a:xfrm>
            <a:off x="802888" y="8059289"/>
            <a:ext cx="1287929" cy="995501"/>
          </a:xfrm>
          <a:custGeom>
            <a:avLst/>
            <a:gdLst>
              <a:gd name="connsiteX0" fmla="*/ 0 w 1287929"/>
              <a:gd name="connsiteY0" fmla="*/ 995501 h 995501"/>
              <a:gd name="connsiteX1" fmla="*/ 1237785 w 1287929"/>
              <a:gd name="connsiteY1" fmla="*/ 36496 h 995501"/>
              <a:gd name="connsiteX2" fmla="*/ 1059366 w 1287929"/>
              <a:gd name="connsiteY2" fmla="*/ 203765 h 995501"/>
              <a:gd name="connsiteX3" fmla="*/ 1182029 w 1287929"/>
              <a:gd name="connsiteY3" fmla="*/ 237218 h 995501"/>
              <a:gd name="connsiteX4" fmla="*/ 1148575 w 1287929"/>
              <a:gd name="connsiteY4" fmla="*/ 538301 h 995501"/>
              <a:gd name="connsiteX5" fmla="*/ 1204332 w 1287929"/>
              <a:gd name="connsiteY5" fmla="*/ 159160 h 995501"/>
              <a:gd name="connsiteX6" fmla="*/ 691375 w 1287929"/>
              <a:gd name="connsiteY6" fmla="*/ 527150 h 995501"/>
              <a:gd name="connsiteX7" fmla="*/ 0 w 1287929"/>
              <a:gd name="connsiteY7" fmla="*/ 995501 h 99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7929" h="995501">
                <a:moveTo>
                  <a:pt x="0" y="995501"/>
                </a:moveTo>
                <a:lnTo>
                  <a:pt x="1237785" y="36496"/>
                </a:lnTo>
                <a:cubicBezTo>
                  <a:pt x="1414346" y="-95460"/>
                  <a:pt x="1068659" y="170311"/>
                  <a:pt x="1059366" y="203765"/>
                </a:cubicBezTo>
                <a:cubicBezTo>
                  <a:pt x="1050073" y="237219"/>
                  <a:pt x="1167161" y="181462"/>
                  <a:pt x="1182029" y="237218"/>
                </a:cubicBezTo>
                <a:cubicBezTo>
                  <a:pt x="1196897" y="292974"/>
                  <a:pt x="1144858" y="551311"/>
                  <a:pt x="1148575" y="538301"/>
                </a:cubicBezTo>
                <a:cubicBezTo>
                  <a:pt x="1152292" y="525291"/>
                  <a:pt x="1280532" y="161018"/>
                  <a:pt x="1204332" y="159160"/>
                </a:cubicBezTo>
                <a:cubicBezTo>
                  <a:pt x="1128132" y="157301"/>
                  <a:pt x="691375" y="527150"/>
                  <a:pt x="691375" y="527150"/>
                </a:cubicBezTo>
                <a:lnTo>
                  <a:pt x="0" y="99550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 2090">
            <a:extLst>
              <a:ext uri="{FF2B5EF4-FFF2-40B4-BE49-F238E27FC236}">
                <a16:creationId xmlns:a16="http://schemas.microsoft.com/office/drawing/2014/main" id="{F8E805EE-B1AE-EE1E-3D3B-7E403C7C6EE4}"/>
              </a:ext>
            </a:extLst>
          </p:cNvPr>
          <p:cNvSpPr/>
          <p:nvPr/>
        </p:nvSpPr>
        <p:spPr>
          <a:xfrm>
            <a:off x="6432952" y="7121849"/>
            <a:ext cx="366981" cy="2041291"/>
          </a:xfrm>
          <a:custGeom>
            <a:avLst/>
            <a:gdLst>
              <a:gd name="connsiteX0" fmla="*/ 23604 w 366981"/>
              <a:gd name="connsiteY0" fmla="*/ 137595 h 2041291"/>
              <a:gd name="connsiteX1" fmla="*/ 45907 w 366981"/>
              <a:gd name="connsiteY1" fmla="*/ 226805 h 2041291"/>
              <a:gd name="connsiteX2" fmla="*/ 358141 w 366981"/>
              <a:gd name="connsiteY2" fmla="*/ 2011000 h 2041291"/>
              <a:gd name="connsiteX3" fmla="*/ 257780 w 366981"/>
              <a:gd name="connsiteY3" fmla="*/ 1263868 h 2041291"/>
              <a:gd name="connsiteX4" fmla="*/ 23604 w 366981"/>
              <a:gd name="connsiteY4" fmla="*/ 137595 h 204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81" h="2041291">
                <a:moveTo>
                  <a:pt x="23604" y="137595"/>
                </a:moveTo>
                <a:cubicBezTo>
                  <a:pt x="-11708" y="-35249"/>
                  <a:pt x="-9849" y="-85429"/>
                  <a:pt x="45907" y="226805"/>
                </a:cubicBezTo>
                <a:cubicBezTo>
                  <a:pt x="101663" y="539039"/>
                  <a:pt x="322829" y="1838156"/>
                  <a:pt x="358141" y="2011000"/>
                </a:cubicBezTo>
                <a:cubicBezTo>
                  <a:pt x="393453" y="2183844"/>
                  <a:pt x="315395" y="1574244"/>
                  <a:pt x="257780" y="1263868"/>
                </a:cubicBezTo>
                <a:cubicBezTo>
                  <a:pt x="200165" y="953492"/>
                  <a:pt x="58916" y="310439"/>
                  <a:pt x="23604" y="1375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 2091">
            <a:extLst>
              <a:ext uri="{FF2B5EF4-FFF2-40B4-BE49-F238E27FC236}">
                <a16:creationId xmlns:a16="http://schemas.microsoft.com/office/drawing/2014/main" id="{D56B8028-3375-C227-1E00-E5EEBC2219E4}"/>
              </a:ext>
            </a:extLst>
          </p:cNvPr>
          <p:cNvSpPr/>
          <p:nvPr/>
        </p:nvSpPr>
        <p:spPr>
          <a:xfrm>
            <a:off x="2564631" y="7638585"/>
            <a:ext cx="356989" cy="1173499"/>
          </a:xfrm>
          <a:custGeom>
            <a:avLst/>
            <a:gdLst>
              <a:gd name="connsiteX0" fmla="*/ 356989 w 356989"/>
              <a:gd name="connsiteY0" fmla="*/ 0 h 1173499"/>
              <a:gd name="connsiteX1" fmla="*/ 122813 w 356989"/>
              <a:gd name="connsiteY1" fmla="*/ 959005 h 1173499"/>
              <a:gd name="connsiteX2" fmla="*/ 167418 w 356989"/>
              <a:gd name="connsiteY2" fmla="*/ 802888 h 1173499"/>
              <a:gd name="connsiteX3" fmla="*/ 149 w 356989"/>
              <a:gd name="connsiteY3" fmla="*/ 1170878 h 1173499"/>
              <a:gd name="connsiteX4" fmla="*/ 200871 w 356989"/>
              <a:gd name="connsiteY4" fmla="*/ 579864 h 1173499"/>
              <a:gd name="connsiteX5" fmla="*/ 356989 w 356989"/>
              <a:gd name="connsiteY5" fmla="*/ 0 h 117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989" h="1173499">
                <a:moveTo>
                  <a:pt x="356989" y="0"/>
                </a:moveTo>
                <a:cubicBezTo>
                  <a:pt x="255698" y="412595"/>
                  <a:pt x="154408" y="825190"/>
                  <a:pt x="122813" y="959005"/>
                </a:cubicBezTo>
                <a:cubicBezTo>
                  <a:pt x="91218" y="1092820"/>
                  <a:pt x="187862" y="767576"/>
                  <a:pt x="167418" y="802888"/>
                </a:cubicBezTo>
                <a:cubicBezTo>
                  <a:pt x="146974" y="838200"/>
                  <a:pt x="-5426" y="1208049"/>
                  <a:pt x="149" y="1170878"/>
                </a:cubicBezTo>
                <a:cubicBezTo>
                  <a:pt x="5724" y="1133707"/>
                  <a:pt x="200871" y="579864"/>
                  <a:pt x="200871" y="579864"/>
                </a:cubicBezTo>
                <a:lnTo>
                  <a:pt x="356989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 2092">
            <a:extLst>
              <a:ext uri="{FF2B5EF4-FFF2-40B4-BE49-F238E27FC236}">
                <a16:creationId xmlns:a16="http://schemas.microsoft.com/office/drawing/2014/main" id="{45FF0B95-5668-298A-AB78-31925323A8F5}"/>
              </a:ext>
            </a:extLst>
          </p:cNvPr>
          <p:cNvSpPr/>
          <p:nvPr/>
        </p:nvSpPr>
        <p:spPr>
          <a:xfrm>
            <a:off x="7404096" y="8329929"/>
            <a:ext cx="546830" cy="673876"/>
          </a:xfrm>
          <a:custGeom>
            <a:avLst/>
            <a:gdLst>
              <a:gd name="connsiteX0" fmla="*/ 546724 w 546830"/>
              <a:gd name="connsiteY0" fmla="*/ 32 h 673876"/>
              <a:gd name="connsiteX1" fmla="*/ 390606 w 546830"/>
              <a:gd name="connsiteY1" fmla="*/ 368022 h 673876"/>
              <a:gd name="connsiteX2" fmla="*/ 156431 w 546830"/>
              <a:gd name="connsiteY2" fmla="*/ 624500 h 673876"/>
              <a:gd name="connsiteX3" fmla="*/ 145280 w 546830"/>
              <a:gd name="connsiteY3" fmla="*/ 468383 h 673876"/>
              <a:gd name="connsiteX4" fmla="*/ 314 w 546830"/>
              <a:gd name="connsiteY4" fmla="*/ 11183 h 673876"/>
              <a:gd name="connsiteX5" fmla="*/ 189884 w 546830"/>
              <a:gd name="connsiteY5" fmla="*/ 657954 h 673876"/>
              <a:gd name="connsiteX6" fmla="*/ 334850 w 546830"/>
              <a:gd name="connsiteY6" fmla="*/ 457232 h 673876"/>
              <a:gd name="connsiteX7" fmla="*/ 301397 w 546830"/>
              <a:gd name="connsiteY7" fmla="*/ 245359 h 673876"/>
              <a:gd name="connsiteX8" fmla="*/ 368304 w 546830"/>
              <a:gd name="connsiteY8" fmla="*/ 345720 h 673876"/>
              <a:gd name="connsiteX9" fmla="*/ 546724 w 546830"/>
              <a:gd name="connsiteY9" fmla="*/ 32 h 67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830" h="673876">
                <a:moveTo>
                  <a:pt x="546724" y="32"/>
                </a:moveTo>
                <a:cubicBezTo>
                  <a:pt x="550441" y="3749"/>
                  <a:pt x="455655" y="263944"/>
                  <a:pt x="390606" y="368022"/>
                </a:cubicBezTo>
                <a:cubicBezTo>
                  <a:pt x="325557" y="472100"/>
                  <a:pt x="197319" y="607773"/>
                  <a:pt x="156431" y="624500"/>
                </a:cubicBezTo>
                <a:cubicBezTo>
                  <a:pt x="115543" y="641227"/>
                  <a:pt x="171299" y="570602"/>
                  <a:pt x="145280" y="468383"/>
                </a:cubicBezTo>
                <a:cubicBezTo>
                  <a:pt x="119261" y="366164"/>
                  <a:pt x="-7120" y="-20412"/>
                  <a:pt x="314" y="11183"/>
                </a:cubicBezTo>
                <a:cubicBezTo>
                  <a:pt x="7748" y="42778"/>
                  <a:pt x="134128" y="583613"/>
                  <a:pt x="189884" y="657954"/>
                </a:cubicBezTo>
                <a:cubicBezTo>
                  <a:pt x="245640" y="732295"/>
                  <a:pt x="316265" y="525998"/>
                  <a:pt x="334850" y="457232"/>
                </a:cubicBezTo>
                <a:cubicBezTo>
                  <a:pt x="353435" y="388466"/>
                  <a:pt x="295821" y="263944"/>
                  <a:pt x="301397" y="245359"/>
                </a:cubicBezTo>
                <a:cubicBezTo>
                  <a:pt x="306973" y="226774"/>
                  <a:pt x="327416" y="381032"/>
                  <a:pt x="368304" y="345720"/>
                </a:cubicBezTo>
                <a:cubicBezTo>
                  <a:pt x="409192" y="310408"/>
                  <a:pt x="543007" y="-3685"/>
                  <a:pt x="546724" y="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 2093">
            <a:extLst>
              <a:ext uri="{FF2B5EF4-FFF2-40B4-BE49-F238E27FC236}">
                <a16:creationId xmlns:a16="http://schemas.microsoft.com/office/drawing/2014/main" id="{12687BA3-445E-E345-CECE-E6AE0F9F75F6}"/>
              </a:ext>
            </a:extLst>
          </p:cNvPr>
          <p:cNvSpPr/>
          <p:nvPr/>
        </p:nvSpPr>
        <p:spPr>
          <a:xfrm>
            <a:off x="4951141" y="4938724"/>
            <a:ext cx="66953" cy="1186646"/>
          </a:xfrm>
          <a:custGeom>
            <a:avLst/>
            <a:gdLst>
              <a:gd name="connsiteX0" fmla="*/ 66908 w 66953"/>
              <a:gd name="connsiteY0" fmla="*/ 1266 h 1186646"/>
              <a:gd name="connsiteX1" fmla="*/ 0 w 66953"/>
              <a:gd name="connsiteY1" fmla="*/ 670339 h 1186646"/>
              <a:gd name="connsiteX2" fmla="*/ 66908 w 66953"/>
              <a:gd name="connsiteY2" fmla="*/ 1183296 h 1186646"/>
              <a:gd name="connsiteX3" fmla="*/ 11152 w 66953"/>
              <a:gd name="connsiteY3" fmla="*/ 848759 h 1186646"/>
              <a:gd name="connsiteX4" fmla="*/ 66908 w 66953"/>
              <a:gd name="connsiteY4" fmla="*/ 1266 h 118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53" h="1186646">
                <a:moveTo>
                  <a:pt x="66908" y="1266"/>
                </a:moveTo>
                <a:cubicBezTo>
                  <a:pt x="65049" y="-28471"/>
                  <a:pt x="0" y="473334"/>
                  <a:pt x="0" y="670339"/>
                </a:cubicBezTo>
                <a:cubicBezTo>
                  <a:pt x="0" y="867344"/>
                  <a:pt x="65049" y="1153559"/>
                  <a:pt x="66908" y="1183296"/>
                </a:cubicBezTo>
                <a:cubicBezTo>
                  <a:pt x="68767" y="1213033"/>
                  <a:pt x="9293" y="1040188"/>
                  <a:pt x="11152" y="848759"/>
                </a:cubicBezTo>
                <a:cubicBezTo>
                  <a:pt x="13010" y="657330"/>
                  <a:pt x="68767" y="31003"/>
                  <a:pt x="66908" y="12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 2094">
            <a:extLst>
              <a:ext uri="{FF2B5EF4-FFF2-40B4-BE49-F238E27FC236}">
                <a16:creationId xmlns:a16="http://schemas.microsoft.com/office/drawing/2014/main" id="{D9A27033-26A2-014C-5BAE-E0814298ED8C}"/>
              </a:ext>
            </a:extLst>
          </p:cNvPr>
          <p:cNvSpPr/>
          <p:nvPr/>
        </p:nvSpPr>
        <p:spPr>
          <a:xfrm>
            <a:off x="4000495" y="4089306"/>
            <a:ext cx="209555" cy="127113"/>
          </a:xfrm>
          <a:custGeom>
            <a:avLst/>
            <a:gdLst>
              <a:gd name="connsiteX0" fmla="*/ 5 w 209555"/>
              <a:gd name="connsiteY0" fmla="*/ 94 h 127113"/>
              <a:gd name="connsiteX1" fmla="*/ 187330 w 209555"/>
              <a:gd name="connsiteY1" fmla="*/ 79469 h 127113"/>
              <a:gd name="connsiteX2" fmla="*/ 187330 w 209555"/>
              <a:gd name="connsiteY2" fmla="*/ 127094 h 127113"/>
              <a:gd name="connsiteX3" fmla="*/ 209555 w 209555"/>
              <a:gd name="connsiteY3" fmla="*/ 85819 h 127113"/>
              <a:gd name="connsiteX4" fmla="*/ 180980 w 209555"/>
              <a:gd name="connsiteY4" fmla="*/ 63594 h 127113"/>
              <a:gd name="connsiteX5" fmla="*/ 5 w 209555"/>
              <a:gd name="connsiteY5" fmla="*/ 94 h 12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5" h="127113">
                <a:moveTo>
                  <a:pt x="5" y="94"/>
                </a:moveTo>
                <a:cubicBezTo>
                  <a:pt x="1063" y="2740"/>
                  <a:pt x="156109" y="58302"/>
                  <a:pt x="187330" y="79469"/>
                </a:cubicBezTo>
                <a:cubicBezTo>
                  <a:pt x="218551" y="100636"/>
                  <a:pt x="183626" y="126036"/>
                  <a:pt x="187330" y="127094"/>
                </a:cubicBezTo>
                <a:cubicBezTo>
                  <a:pt x="191034" y="128152"/>
                  <a:pt x="209555" y="85819"/>
                  <a:pt x="209555" y="85819"/>
                </a:cubicBezTo>
                <a:cubicBezTo>
                  <a:pt x="208497" y="75236"/>
                  <a:pt x="208497" y="76294"/>
                  <a:pt x="180980" y="63594"/>
                </a:cubicBezTo>
                <a:cubicBezTo>
                  <a:pt x="153463" y="50894"/>
                  <a:pt x="-1053" y="-2552"/>
                  <a:pt x="5" y="9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 2095">
            <a:extLst>
              <a:ext uri="{FF2B5EF4-FFF2-40B4-BE49-F238E27FC236}">
                <a16:creationId xmlns:a16="http://schemas.microsoft.com/office/drawing/2014/main" id="{4F5EB305-6204-1FCE-2709-885AFC3A78B6}"/>
              </a:ext>
            </a:extLst>
          </p:cNvPr>
          <p:cNvSpPr/>
          <p:nvPr/>
        </p:nvSpPr>
        <p:spPr>
          <a:xfrm>
            <a:off x="4238123" y="4178025"/>
            <a:ext cx="347109" cy="156383"/>
          </a:xfrm>
          <a:custGeom>
            <a:avLst/>
            <a:gdLst>
              <a:gd name="connsiteX0" fmla="*/ 502 w 347109"/>
              <a:gd name="connsiteY0" fmla="*/ 275 h 156383"/>
              <a:gd name="connsiteX1" fmla="*/ 222752 w 347109"/>
              <a:gd name="connsiteY1" fmla="*/ 79650 h 156383"/>
              <a:gd name="connsiteX2" fmla="*/ 343402 w 347109"/>
              <a:gd name="connsiteY2" fmla="*/ 155850 h 156383"/>
              <a:gd name="connsiteX3" fmla="*/ 289427 w 347109"/>
              <a:gd name="connsiteY3" fmla="*/ 108225 h 156383"/>
              <a:gd name="connsiteX4" fmla="*/ 502 w 347109"/>
              <a:gd name="connsiteY4" fmla="*/ 275 h 15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09" h="156383">
                <a:moveTo>
                  <a:pt x="502" y="275"/>
                </a:moveTo>
                <a:cubicBezTo>
                  <a:pt x="-10610" y="-4487"/>
                  <a:pt x="165602" y="53721"/>
                  <a:pt x="222752" y="79650"/>
                </a:cubicBezTo>
                <a:cubicBezTo>
                  <a:pt x="279902" y="105579"/>
                  <a:pt x="332290" y="151088"/>
                  <a:pt x="343402" y="155850"/>
                </a:cubicBezTo>
                <a:cubicBezTo>
                  <a:pt x="354514" y="160612"/>
                  <a:pt x="341814" y="132567"/>
                  <a:pt x="289427" y="108225"/>
                </a:cubicBezTo>
                <a:cubicBezTo>
                  <a:pt x="237040" y="83883"/>
                  <a:pt x="11614" y="5037"/>
                  <a:pt x="502" y="2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 2096">
            <a:extLst>
              <a:ext uri="{FF2B5EF4-FFF2-40B4-BE49-F238E27FC236}">
                <a16:creationId xmlns:a16="http://schemas.microsoft.com/office/drawing/2014/main" id="{2910DAB3-8F88-8994-5A02-39ABC8293E26}"/>
              </a:ext>
            </a:extLst>
          </p:cNvPr>
          <p:cNvSpPr/>
          <p:nvPr/>
        </p:nvSpPr>
        <p:spPr>
          <a:xfrm>
            <a:off x="4507202" y="4282591"/>
            <a:ext cx="130014" cy="230891"/>
          </a:xfrm>
          <a:custGeom>
            <a:avLst/>
            <a:gdLst>
              <a:gd name="connsiteX0" fmla="*/ 128298 w 130014"/>
              <a:gd name="connsiteY0" fmla="*/ 3659 h 230891"/>
              <a:gd name="connsiteX1" fmla="*/ 1298 w 130014"/>
              <a:gd name="connsiteY1" fmla="*/ 229084 h 230891"/>
              <a:gd name="connsiteX2" fmla="*/ 67973 w 130014"/>
              <a:gd name="connsiteY2" fmla="*/ 102084 h 230891"/>
              <a:gd name="connsiteX3" fmla="*/ 128298 w 130014"/>
              <a:gd name="connsiteY3" fmla="*/ 3659 h 23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14" h="230891">
                <a:moveTo>
                  <a:pt x="128298" y="3659"/>
                </a:moveTo>
                <a:cubicBezTo>
                  <a:pt x="117185" y="24826"/>
                  <a:pt x="11352" y="212680"/>
                  <a:pt x="1298" y="229084"/>
                </a:cubicBezTo>
                <a:cubicBezTo>
                  <a:pt x="-8756" y="245488"/>
                  <a:pt x="42044" y="146005"/>
                  <a:pt x="67973" y="102084"/>
                </a:cubicBezTo>
                <a:cubicBezTo>
                  <a:pt x="93902" y="58163"/>
                  <a:pt x="139411" y="-17508"/>
                  <a:pt x="128298" y="36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 2097">
            <a:extLst>
              <a:ext uri="{FF2B5EF4-FFF2-40B4-BE49-F238E27FC236}">
                <a16:creationId xmlns:a16="http://schemas.microsoft.com/office/drawing/2014/main" id="{6A762082-F86E-4B58-A2F6-3F7EA88FA79B}"/>
              </a:ext>
            </a:extLst>
          </p:cNvPr>
          <p:cNvSpPr/>
          <p:nvPr/>
        </p:nvSpPr>
        <p:spPr>
          <a:xfrm>
            <a:off x="1051444" y="4305732"/>
            <a:ext cx="525857" cy="324814"/>
          </a:xfrm>
          <a:custGeom>
            <a:avLst/>
            <a:gdLst>
              <a:gd name="connsiteX0" fmla="*/ 1852 w 525857"/>
              <a:gd name="connsiteY0" fmla="*/ 50 h 324814"/>
              <a:gd name="connsiteX1" fmla="*/ 499564 w 525857"/>
              <a:gd name="connsiteY1" fmla="*/ 81073 h 324814"/>
              <a:gd name="connsiteX2" fmla="*/ 441690 w 525857"/>
              <a:gd name="connsiteY2" fmla="*/ 196820 h 324814"/>
              <a:gd name="connsiteX3" fmla="*/ 441690 w 525857"/>
              <a:gd name="connsiteY3" fmla="*/ 324141 h 324814"/>
              <a:gd name="connsiteX4" fmla="*/ 453265 w 525857"/>
              <a:gd name="connsiteY4" fmla="*/ 138946 h 324814"/>
              <a:gd name="connsiteX5" fmla="*/ 522713 w 525857"/>
              <a:gd name="connsiteY5" fmla="*/ 92648 h 324814"/>
              <a:gd name="connsiteX6" fmla="*/ 337518 w 525857"/>
              <a:gd name="connsiteY6" fmla="*/ 69498 h 324814"/>
              <a:gd name="connsiteX7" fmla="*/ 1852 w 525857"/>
              <a:gd name="connsiteY7" fmla="*/ 50 h 32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857" h="324814">
                <a:moveTo>
                  <a:pt x="1852" y="50"/>
                </a:moveTo>
                <a:cubicBezTo>
                  <a:pt x="28860" y="1979"/>
                  <a:pt x="426258" y="48278"/>
                  <a:pt x="499564" y="81073"/>
                </a:cubicBezTo>
                <a:cubicBezTo>
                  <a:pt x="572870" y="113868"/>
                  <a:pt x="451336" y="156309"/>
                  <a:pt x="441690" y="196820"/>
                </a:cubicBezTo>
                <a:cubicBezTo>
                  <a:pt x="432044" y="237331"/>
                  <a:pt x="439761" y="333787"/>
                  <a:pt x="441690" y="324141"/>
                </a:cubicBezTo>
                <a:cubicBezTo>
                  <a:pt x="443619" y="314495"/>
                  <a:pt x="453265" y="138946"/>
                  <a:pt x="453265" y="138946"/>
                </a:cubicBezTo>
                <a:cubicBezTo>
                  <a:pt x="466769" y="100364"/>
                  <a:pt x="542004" y="104223"/>
                  <a:pt x="522713" y="92648"/>
                </a:cubicBezTo>
                <a:cubicBezTo>
                  <a:pt x="503422" y="81073"/>
                  <a:pt x="424328" y="86860"/>
                  <a:pt x="337518" y="69498"/>
                </a:cubicBezTo>
                <a:cubicBezTo>
                  <a:pt x="250708" y="52136"/>
                  <a:pt x="-25156" y="-1879"/>
                  <a:pt x="1852" y="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 2098">
            <a:extLst>
              <a:ext uri="{FF2B5EF4-FFF2-40B4-BE49-F238E27FC236}">
                <a16:creationId xmlns:a16="http://schemas.microsoft.com/office/drawing/2014/main" id="{644C985F-9FE4-CED2-FD2F-F172A73346B2}"/>
              </a:ext>
            </a:extLst>
          </p:cNvPr>
          <p:cNvSpPr/>
          <p:nvPr/>
        </p:nvSpPr>
        <p:spPr>
          <a:xfrm>
            <a:off x="1052691" y="4432976"/>
            <a:ext cx="509137" cy="382537"/>
          </a:xfrm>
          <a:custGeom>
            <a:avLst/>
            <a:gdLst>
              <a:gd name="connsiteX0" fmla="*/ 605 w 509137"/>
              <a:gd name="connsiteY0" fmla="*/ 128 h 382537"/>
              <a:gd name="connsiteX1" fmla="*/ 359420 w 509137"/>
              <a:gd name="connsiteY1" fmla="*/ 277920 h 382537"/>
              <a:gd name="connsiteX2" fmla="*/ 498317 w 509137"/>
              <a:gd name="connsiteY2" fmla="*/ 382092 h 382537"/>
              <a:gd name="connsiteX3" fmla="*/ 475167 w 509137"/>
              <a:gd name="connsiteY3" fmla="*/ 312644 h 382537"/>
              <a:gd name="connsiteX4" fmla="*/ 278398 w 509137"/>
              <a:gd name="connsiteY4" fmla="*/ 243196 h 382537"/>
              <a:gd name="connsiteX5" fmla="*/ 605 w 509137"/>
              <a:gd name="connsiteY5" fmla="*/ 128 h 38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37" h="382537">
                <a:moveTo>
                  <a:pt x="605" y="128"/>
                </a:moveTo>
                <a:cubicBezTo>
                  <a:pt x="14109" y="5915"/>
                  <a:pt x="276468" y="214259"/>
                  <a:pt x="359420" y="277920"/>
                </a:cubicBezTo>
                <a:cubicBezTo>
                  <a:pt x="442372" y="341581"/>
                  <a:pt x="498317" y="382092"/>
                  <a:pt x="498317" y="382092"/>
                </a:cubicBezTo>
                <a:cubicBezTo>
                  <a:pt x="517608" y="387879"/>
                  <a:pt x="511820" y="335793"/>
                  <a:pt x="475167" y="312644"/>
                </a:cubicBezTo>
                <a:cubicBezTo>
                  <a:pt x="438514" y="289495"/>
                  <a:pt x="353633" y="301069"/>
                  <a:pt x="278398" y="243196"/>
                </a:cubicBezTo>
                <a:cubicBezTo>
                  <a:pt x="203163" y="185323"/>
                  <a:pt x="-12899" y="-5659"/>
                  <a:pt x="605" y="12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 2099">
            <a:extLst>
              <a:ext uri="{FF2B5EF4-FFF2-40B4-BE49-F238E27FC236}">
                <a16:creationId xmlns:a16="http://schemas.microsoft.com/office/drawing/2014/main" id="{C5250528-47B6-5EF5-0078-6476EFFF4BF3}"/>
              </a:ext>
            </a:extLst>
          </p:cNvPr>
          <p:cNvSpPr/>
          <p:nvPr/>
        </p:nvSpPr>
        <p:spPr>
          <a:xfrm>
            <a:off x="4531082" y="5563705"/>
            <a:ext cx="277625" cy="832875"/>
          </a:xfrm>
          <a:custGeom>
            <a:avLst/>
            <a:gdLst>
              <a:gd name="connsiteX0" fmla="*/ 17769 w 277625"/>
              <a:gd name="connsiteY0" fmla="*/ 61591 h 832875"/>
              <a:gd name="connsiteX1" fmla="*/ 40918 w 277625"/>
              <a:gd name="connsiteY1" fmla="*/ 107890 h 832875"/>
              <a:gd name="connsiteX2" fmla="*/ 260837 w 277625"/>
              <a:gd name="connsiteY2" fmla="*/ 779222 h 832875"/>
              <a:gd name="connsiteX3" fmla="*/ 237688 w 277625"/>
              <a:gd name="connsiteY3" fmla="*/ 709773 h 832875"/>
              <a:gd name="connsiteX4" fmla="*/ 17769 w 277625"/>
              <a:gd name="connsiteY4" fmla="*/ 61591 h 83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25" h="832875">
                <a:moveTo>
                  <a:pt x="17769" y="61591"/>
                </a:moveTo>
                <a:cubicBezTo>
                  <a:pt x="-15026" y="-38723"/>
                  <a:pt x="407" y="-11715"/>
                  <a:pt x="40918" y="107890"/>
                </a:cubicBezTo>
                <a:cubicBezTo>
                  <a:pt x="81429" y="227495"/>
                  <a:pt x="260837" y="779222"/>
                  <a:pt x="260837" y="779222"/>
                </a:cubicBezTo>
                <a:cubicBezTo>
                  <a:pt x="293632" y="879536"/>
                  <a:pt x="274341" y="829378"/>
                  <a:pt x="237688" y="709773"/>
                </a:cubicBezTo>
                <a:cubicBezTo>
                  <a:pt x="201035" y="590168"/>
                  <a:pt x="50564" y="161905"/>
                  <a:pt x="17769" y="615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1" name="フリーフォーム 2100">
            <a:extLst>
              <a:ext uri="{FF2B5EF4-FFF2-40B4-BE49-F238E27FC236}">
                <a16:creationId xmlns:a16="http://schemas.microsoft.com/office/drawing/2014/main" id="{2FDCAEBB-AC5E-BE21-B3FF-0A30844CE244}"/>
              </a:ext>
            </a:extLst>
          </p:cNvPr>
          <p:cNvSpPr/>
          <p:nvPr/>
        </p:nvSpPr>
        <p:spPr>
          <a:xfrm>
            <a:off x="4628724" y="3178040"/>
            <a:ext cx="477120" cy="379341"/>
          </a:xfrm>
          <a:custGeom>
            <a:avLst/>
            <a:gdLst>
              <a:gd name="connsiteX0" fmla="*/ 473501 w 477120"/>
              <a:gd name="connsiteY0" fmla="*/ 3310 h 379341"/>
              <a:gd name="connsiteX1" fmla="*/ 44876 w 477120"/>
              <a:gd name="connsiteY1" fmla="*/ 295410 h 379341"/>
              <a:gd name="connsiteX2" fmla="*/ 86151 w 477120"/>
              <a:gd name="connsiteY2" fmla="*/ 279535 h 379341"/>
              <a:gd name="connsiteX3" fmla="*/ 6776 w 477120"/>
              <a:gd name="connsiteY3" fmla="*/ 374785 h 379341"/>
              <a:gd name="connsiteX4" fmla="*/ 292526 w 477120"/>
              <a:gd name="connsiteY4" fmla="*/ 111260 h 379341"/>
              <a:gd name="connsiteX5" fmla="*/ 251251 w 477120"/>
              <a:gd name="connsiteY5" fmla="*/ 136660 h 379341"/>
              <a:gd name="connsiteX6" fmla="*/ 473501 w 477120"/>
              <a:gd name="connsiteY6" fmla="*/ 3310 h 379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120" h="379341">
                <a:moveTo>
                  <a:pt x="473501" y="3310"/>
                </a:moveTo>
                <a:cubicBezTo>
                  <a:pt x="439105" y="29768"/>
                  <a:pt x="109434" y="249373"/>
                  <a:pt x="44876" y="295410"/>
                </a:cubicBezTo>
                <a:cubicBezTo>
                  <a:pt x="-19682" y="341448"/>
                  <a:pt x="92501" y="266306"/>
                  <a:pt x="86151" y="279535"/>
                </a:cubicBezTo>
                <a:cubicBezTo>
                  <a:pt x="79801" y="292764"/>
                  <a:pt x="-27620" y="402831"/>
                  <a:pt x="6776" y="374785"/>
                </a:cubicBezTo>
                <a:cubicBezTo>
                  <a:pt x="41172" y="346739"/>
                  <a:pt x="251780" y="150948"/>
                  <a:pt x="292526" y="111260"/>
                </a:cubicBezTo>
                <a:cubicBezTo>
                  <a:pt x="333272" y="71572"/>
                  <a:pt x="215797" y="156239"/>
                  <a:pt x="251251" y="136660"/>
                </a:cubicBezTo>
                <a:cubicBezTo>
                  <a:pt x="286705" y="117081"/>
                  <a:pt x="507897" y="-23148"/>
                  <a:pt x="473501" y="33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2" name="フリーフォーム 2101">
            <a:extLst>
              <a:ext uri="{FF2B5EF4-FFF2-40B4-BE49-F238E27FC236}">
                <a16:creationId xmlns:a16="http://schemas.microsoft.com/office/drawing/2014/main" id="{65C3E134-7FF7-E91C-686D-64540ECA05E8}"/>
              </a:ext>
            </a:extLst>
          </p:cNvPr>
          <p:cNvSpPr/>
          <p:nvPr/>
        </p:nvSpPr>
        <p:spPr>
          <a:xfrm>
            <a:off x="4879601" y="3236697"/>
            <a:ext cx="239441" cy="173671"/>
          </a:xfrm>
          <a:custGeom>
            <a:avLst/>
            <a:gdLst>
              <a:gd name="connsiteX0" fmla="*/ 238499 w 239441"/>
              <a:gd name="connsiteY0" fmla="*/ 4978 h 173671"/>
              <a:gd name="connsiteX1" fmla="*/ 76574 w 239441"/>
              <a:gd name="connsiteY1" fmla="*/ 39903 h 173671"/>
              <a:gd name="connsiteX2" fmla="*/ 9899 w 239441"/>
              <a:gd name="connsiteY2" fmla="*/ 135153 h 173671"/>
              <a:gd name="connsiteX3" fmla="*/ 89274 w 239441"/>
              <a:gd name="connsiteY3" fmla="*/ 93878 h 173671"/>
              <a:gd name="connsiteX4" fmla="*/ 222624 w 239441"/>
              <a:gd name="connsiteY4" fmla="*/ 52603 h 173671"/>
              <a:gd name="connsiteX5" fmla="*/ 127374 w 239441"/>
              <a:gd name="connsiteY5" fmla="*/ 93878 h 173671"/>
              <a:gd name="connsiteX6" fmla="*/ 44824 w 239441"/>
              <a:gd name="connsiteY6" fmla="*/ 173253 h 173671"/>
              <a:gd name="connsiteX7" fmla="*/ 89274 w 239441"/>
              <a:gd name="connsiteY7" fmla="*/ 125628 h 173671"/>
              <a:gd name="connsiteX8" fmla="*/ 374 w 239441"/>
              <a:gd name="connsiteY8" fmla="*/ 135153 h 173671"/>
              <a:gd name="connsiteX9" fmla="*/ 60699 w 239441"/>
              <a:gd name="connsiteY9" fmla="*/ 49428 h 173671"/>
              <a:gd name="connsiteX10" fmla="*/ 140074 w 239441"/>
              <a:gd name="connsiteY10" fmla="*/ 4978 h 173671"/>
              <a:gd name="connsiteX11" fmla="*/ 238499 w 239441"/>
              <a:gd name="connsiteY11" fmla="*/ 4978 h 173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441" h="173671">
                <a:moveTo>
                  <a:pt x="238499" y="4978"/>
                </a:moveTo>
                <a:cubicBezTo>
                  <a:pt x="227916" y="10799"/>
                  <a:pt x="114674" y="18207"/>
                  <a:pt x="76574" y="39903"/>
                </a:cubicBezTo>
                <a:cubicBezTo>
                  <a:pt x="38474" y="61599"/>
                  <a:pt x="7782" y="126157"/>
                  <a:pt x="9899" y="135153"/>
                </a:cubicBezTo>
                <a:cubicBezTo>
                  <a:pt x="12016" y="144149"/>
                  <a:pt x="53820" y="107636"/>
                  <a:pt x="89274" y="93878"/>
                </a:cubicBezTo>
                <a:cubicBezTo>
                  <a:pt x="124728" y="80120"/>
                  <a:pt x="216274" y="52603"/>
                  <a:pt x="222624" y="52603"/>
                </a:cubicBezTo>
                <a:cubicBezTo>
                  <a:pt x="228974" y="52603"/>
                  <a:pt x="157007" y="73770"/>
                  <a:pt x="127374" y="93878"/>
                </a:cubicBezTo>
                <a:cubicBezTo>
                  <a:pt x="97741" y="113986"/>
                  <a:pt x="51174" y="167961"/>
                  <a:pt x="44824" y="173253"/>
                </a:cubicBezTo>
                <a:cubicBezTo>
                  <a:pt x="38474" y="178545"/>
                  <a:pt x="96682" y="131978"/>
                  <a:pt x="89274" y="125628"/>
                </a:cubicBezTo>
                <a:cubicBezTo>
                  <a:pt x="81866" y="119278"/>
                  <a:pt x="5137" y="147853"/>
                  <a:pt x="374" y="135153"/>
                </a:cubicBezTo>
                <a:cubicBezTo>
                  <a:pt x="-4389" y="122453"/>
                  <a:pt x="37416" y="71124"/>
                  <a:pt x="60699" y="49428"/>
                </a:cubicBezTo>
                <a:cubicBezTo>
                  <a:pt x="83982" y="27732"/>
                  <a:pt x="112557" y="12386"/>
                  <a:pt x="140074" y="4978"/>
                </a:cubicBezTo>
                <a:cubicBezTo>
                  <a:pt x="167591" y="-2430"/>
                  <a:pt x="249082" y="-843"/>
                  <a:pt x="238499" y="49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3" name="フリーフォーム 2102">
            <a:extLst>
              <a:ext uri="{FF2B5EF4-FFF2-40B4-BE49-F238E27FC236}">
                <a16:creationId xmlns:a16="http://schemas.microsoft.com/office/drawing/2014/main" id="{2F538361-A10D-602B-4C40-5767C3DB78CA}"/>
              </a:ext>
            </a:extLst>
          </p:cNvPr>
          <p:cNvSpPr/>
          <p:nvPr/>
        </p:nvSpPr>
        <p:spPr>
          <a:xfrm>
            <a:off x="4997380" y="3180849"/>
            <a:ext cx="108045" cy="277464"/>
          </a:xfrm>
          <a:custGeom>
            <a:avLst/>
            <a:gdLst>
              <a:gd name="connsiteX0" fmla="*/ 108020 w 108045"/>
              <a:gd name="connsiteY0" fmla="*/ 501 h 277464"/>
              <a:gd name="connsiteX1" fmla="*/ 73095 w 108045"/>
              <a:gd name="connsiteY1" fmla="*/ 267201 h 277464"/>
              <a:gd name="connsiteX2" fmla="*/ 85795 w 108045"/>
              <a:gd name="connsiteY2" fmla="*/ 222751 h 277464"/>
              <a:gd name="connsiteX3" fmla="*/ 38170 w 108045"/>
              <a:gd name="connsiteY3" fmla="*/ 225926 h 277464"/>
              <a:gd name="connsiteX4" fmla="*/ 70 w 108045"/>
              <a:gd name="connsiteY4" fmla="*/ 244976 h 277464"/>
              <a:gd name="connsiteX5" fmla="*/ 47695 w 108045"/>
              <a:gd name="connsiteY5" fmla="*/ 171951 h 277464"/>
              <a:gd name="connsiteX6" fmla="*/ 50870 w 108045"/>
              <a:gd name="connsiteY6" fmla="*/ 130676 h 277464"/>
              <a:gd name="connsiteX7" fmla="*/ 63570 w 108045"/>
              <a:gd name="connsiteY7" fmla="*/ 121151 h 277464"/>
              <a:gd name="connsiteX8" fmla="*/ 9595 w 108045"/>
              <a:gd name="connsiteY8" fmla="*/ 162426 h 277464"/>
              <a:gd name="connsiteX9" fmla="*/ 60395 w 108045"/>
              <a:gd name="connsiteY9" fmla="*/ 197351 h 277464"/>
              <a:gd name="connsiteX10" fmla="*/ 66745 w 108045"/>
              <a:gd name="connsiteY10" fmla="*/ 200526 h 277464"/>
              <a:gd name="connsiteX11" fmla="*/ 108020 w 108045"/>
              <a:gd name="connsiteY11" fmla="*/ 501 h 27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8045" h="277464">
                <a:moveTo>
                  <a:pt x="108020" y="501"/>
                </a:moveTo>
                <a:cubicBezTo>
                  <a:pt x="109078" y="11613"/>
                  <a:pt x="76799" y="230159"/>
                  <a:pt x="73095" y="267201"/>
                </a:cubicBezTo>
                <a:cubicBezTo>
                  <a:pt x="69391" y="304243"/>
                  <a:pt x="91616" y="229630"/>
                  <a:pt x="85795" y="222751"/>
                </a:cubicBezTo>
                <a:cubicBezTo>
                  <a:pt x="79974" y="215872"/>
                  <a:pt x="52457" y="222222"/>
                  <a:pt x="38170" y="225926"/>
                </a:cubicBezTo>
                <a:cubicBezTo>
                  <a:pt x="23883" y="229630"/>
                  <a:pt x="-1517" y="253972"/>
                  <a:pt x="70" y="244976"/>
                </a:cubicBezTo>
                <a:cubicBezTo>
                  <a:pt x="1657" y="235980"/>
                  <a:pt x="39228" y="191001"/>
                  <a:pt x="47695" y="171951"/>
                </a:cubicBezTo>
                <a:cubicBezTo>
                  <a:pt x="56162" y="152901"/>
                  <a:pt x="48224" y="139143"/>
                  <a:pt x="50870" y="130676"/>
                </a:cubicBezTo>
                <a:cubicBezTo>
                  <a:pt x="53516" y="122209"/>
                  <a:pt x="63570" y="121151"/>
                  <a:pt x="63570" y="121151"/>
                </a:cubicBezTo>
                <a:cubicBezTo>
                  <a:pt x="56691" y="126443"/>
                  <a:pt x="10124" y="149726"/>
                  <a:pt x="9595" y="162426"/>
                </a:cubicBezTo>
                <a:cubicBezTo>
                  <a:pt x="9066" y="175126"/>
                  <a:pt x="50870" y="191001"/>
                  <a:pt x="60395" y="197351"/>
                </a:cubicBezTo>
                <a:cubicBezTo>
                  <a:pt x="69920" y="203701"/>
                  <a:pt x="58278" y="234922"/>
                  <a:pt x="66745" y="200526"/>
                </a:cubicBezTo>
                <a:cubicBezTo>
                  <a:pt x="75212" y="166130"/>
                  <a:pt x="106962" y="-10611"/>
                  <a:pt x="108020" y="5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4" name="フリーフォーム 2103">
            <a:extLst>
              <a:ext uri="{FF2B5EF4-FFF2-40B4-BE49-F238E27FC236}">
                <a16:creationId xmlns:a16="http://schemas.microsoft.com/office/drawing/2014/main" id="{EB67B232-22FB-104A-1A8A-D9703BD9AF8E}"/>
              </a:ext>
            </a:extLst>
          </p:cNvPr>
          <p:cNvSpPr/>
          <p:nvPr/>
        </p:nvSpPr>
        <p:spPr>
          <a:xfrm>
            <a:off x="4581497" y="3313608"/>
            <a:ext cx="485956" cy="239286"/>
          </a:xfrm>
          <a:custGeom>
            <a:avLst/>
            <a:gdLst>
              <a:gd name="connsiteX0" fmla="*/ 485803 w 485956"/>
              <a:gd name="connsiteY0" fmla="*/ 1092 h 239286"/>
              <a:gd name="connsiteX1" fmla="*/ 263553 w 485956"/>
              <a:gd name="connsiteY1" fmla="*/ 147142 h 239286"/>
              <a:gd name="connsiteX2" fmla="*/ 330228 w 485956"/>
              <a:gd name="connsiteY2" fmla="*/ 156667 h 239286"/>
              <a:gd name="connsiteX3" fmla="*/ 311178 w 485956"/>
              <a:gd name="connsiteY3" fmla="*/ 172542 h 239286"/>
              <a:gd name="connsiteX4" fmla="*/ 28 w 485956"/>
              <a:gd name="connsiteY4" fmla="*/ 239217 h 239286"/>
              <a:gd name="connsiteX5" fmla="*/ 330228 w 485956"/>
              <a:gd name="connsiteY5" fmla="*/ 185242 h 239286"/>
              <a:gd name="connsiteX6" fmla="*/ 111153 w 485956"/>
              <a:gd name="connsiteY6" fmla="*/ 185242 h 239286"/>
              <a:gd name="connsiteX7" fmla="*/ 285778 w 485956"/>
              <a:gd name="connsiteY7" fmla="*/ 185242 h 239286"/>
              <a:gd name="connsiteX8" fmla="*/ 295303 w 485956"/>
              <a:gd name="connsiteY8" fmla="*/ 124917 h 239286"/>
              <a:gd name="connsiteX9" fmla="*/ 292128 w 485956"/>
              <a:gd name="connsiteY9" fmla="*/ 86817 h 239286"/>
              <a:gd name="connsiteX10" fmla="*/ 276253 w 485956"/>
              <a:gd name="connsiteY10" fmla="*/ 51892 h 239286"/>
              <a:gd name="connsiteX11" fmla="*/ 298478 w 485956"/>
              <a:gd name="connsiteY11" fmla="*/ 77292 h 239286"/>
              <a:gd name="connsiteX12" fmla="*/ 485803 w 485956"/>
              <a:gd name="connsiteY12" fmla="*/ 1092 h 23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5956" h="239286">
                <a:moveTo>
                  <a:pt x="485803" y="1092"/>
                </a:moveTo>
                <a:cubicBezTo>
                  <a:pt x="479982" y="12734"/>
                  <a:pt x="289482" y="121213"/>
                  <a:pt x="263553" y="147142"/>
                </a:cubicBezTo>
                <a:cubicBezTo>
                  <a:pt x="237624" y="173071"/>
                  <a:pt x="322291" y="152434"/>
                  <a:pt x="330228" y="156667"/>
                </a:cubicBezTo>
                <a:cubicBezTo>
                  <a:pt x="338165" y="160900"/>
                  <a:pt x="366211" y="158784"/>
                  <a:pt x="311178" y="172542"/>
                </a:cubicBezTo>
                <a:cubicBezTo>
                  <a:pt x="256145" y="186300"/>
                  <a:pt x="-3147" y="237100"/>
                  <a:pt x="28" y="239217"/>
                </a:cubicBezTo>
                <a:cubicBezTo>
                  <a:pt x="3203" y="241334"/>
                  <a:pt x="311707" y="194238"/>
                  <a:pt x="330228" y="185242"/>
                </a:cubicBezTo>
                <a:cubicBezTo>
                  <a:pt x="348749" y="176246"/>
                  <a:pt x="111153" y="185242"/>
                  <a:pt x="111153" y="185242"/>
                </a:cubicBezTo>
                <a:cubicBezTo>
                  <a:pt x="103745" y="185242"/>
                  <a:pt x="255086" y="195296"/>
                  <a:pt x="285778" y="185242"/>
                </a:cubicBezTo>
                <a:cubicBezTo>
                  <a:pt x="316470" y="175188"/>
                  <a:pt x="294245" y="141321"/>
                  <a:pt x="295303" y="124917"/>
                </a:cubicBezTo>
                <a:cubicBezTo>
                  <a:pt x="296361" y="108513"/>
                  <a:pt x="295303" y="98988"/>
                  <a:pt x="292128" y="86817"/>
                </a:cubicBezTo>
                <a:cubicBezTo>
                  <a:pt x="288953" y="74646"/>
                  <a:pt x="275195" y="53480"/>
                  <a:pt x="276253" y="51892"/>
                </a:cubicBezTo>
                <a:cubicBezTo>
                  <a:pt x="277311" y="50304"/>
                  <a:pt x="266728" y="79938"/>
                  <a:pt x="298478" y="77292"/>
                </a:cubicBezTo>
                <a:cubicBezTo>
                  <a:pt x="330228" y="74646"/>
                  <a:pt x="491624" y="-10550"/>
                  <a:pt x="485803" y="10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5" name="フリーフォーム 2104">
            <a:extLst>
              <a:ext uri="{FF2B5EF4-FFF2-40B4-BE49-F238E27FC236}">
                <a16:creationId xmlns:a16="http://schemas.microsoft.com/office/drawing/2014/main" id="{D6093F91-9DA6-0BC1-23AB-C8CCFACCDC1A}"/>
              </a:ext>
            </a:extLst>
          </p:cNvPr>
          <p:cNvSpPr/>
          <p:nvPr/>
        </p:nvSpPr>
        <p:spPr>
          <a:xfrm>
            <a:off x="4550386" y="3361919"/>
            <a:ext cx="339511" cy="354732"/>
          </a:xfrm>
          <a:custGeom>
            <a:avLst/>
            <a:gdLst>
              <a:gd name="connsiteX0" fmla="*/ 281964 w 339511"/>
              <a:gd name="connsiteY0" fmla="*/ 3581 h 354732"/>
              <a:gd name="connsiteX1" fmla="*/ 2564 w 339511"/>
              <a:gd name="connsiteY1" fmla="*/ 346481 h 354732"/>
              <a:gd name="connsiteX2" fmla="*/ 142264 w 339511"/>
              <a:gd name="connsiteY2" fmla="*/ 251231 h 354732"/>
              <a:gd name="connsiteX3" fmla="*/ 126389 w 339511"/>
              <a:gd name="connsiteY3" fmla="*/ 286156 h 354732"/>
              <a:gd name="connsiteX4" fmla="*/ 97814 w 339511"/>
              <a:gd name="connsiteY4" fmla="*/ 343306 h 354732"/>
              <a:gd name="connsiteX5" fmla="*/ 339114 w 339511"/>
              <a:gd name="connsiteY5" fmla="*/ 44856 h 354732"/>
              <a:gd name="connsiteX6" fmla="*/ 154964 w 339511"/>
              <a:gd name="connsiteY6" fmla="*/ 251231 h 354732"/>
              <a:gd name="connsiteX7" fmla="*/ 164489 w 339511"/>
              <a:gd name="connsiteY7" fmla="*/ 194081 h 354732"/>
              <a:gd name="connsiteX8" fmla="*/ 75589 w 339511"/>
              <a:gd name="connsiteY8" fmla="*/ 302031 h 354732"/>
              <a:gd name="connsiteX9" fmla="*/ 151789 w 339511"/>
              <a:gd name="connsiteY9" fmla="*/ 143281 h 354732"/>
              <a:gd name="connsiteX10" fmla="*/ 129564 w 339511"/>
              <a:gd name="connsiteY10" fmla="*/ 213131 h 354732"/>
              <a:gd name="connsiteX11" fmla="*/ 247039 w 339511"/>
              <a:gd name="connsiteY11" fmla="*/ 63906 h 354732"/>
              <a:gd name="connsiteX12" fmla="*/ 180364 w 339511"/>
              <a:gd name="connsiteY12" fmla="*/ 159156 h 354732"/>
              <a:gd name="connsiteX13" fmla="*/ 281964 w 339511"/>
              <a:gd name="connsiteY13" fmla="*/ 3581 h 35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9511" h="354732">
                <a:moveTo>
                  <a:pt x="281964" y="3581"/>
                </a:moveTo>
                <a:cubicBezTo>
                  <a:pt x="252331" y="34802"/>
                  <a:pt x="25847" y="305206"/>
                  <a:pt x="2564" y="346481"/>
                </a:cubicBezTo>
                <a:cubicBezTo>
                  <a:pt x="-20719" y="387756"/>
                  <a:pt x="121626" y="261285"/>
                  <a:pt x="142264" y="251231"/>
                </a:cubicBezTo>
                <a:cubicBezTo>
                  <a:pt x="162902" y="241177"/>
                  <a:pt x="133797" y="270810"/>
                  <a:pt x="126389" y="286156"/>
                </a:cubicBezTo>
                <a:cubicBezTo>
                  <a:pt x="118981" y="301502"/>
                  <a:pt x="62360" y="383522"/>
                  <a:pt x="97814" y="343306"/>
                </a:cubicBezTo>
                <a:cubicBezTo>
                  <a:pt x="133268" y="303090"/>
                  <a:pt x="329589" y="60202"/>
                  <a:pt x="339114" y="44856"/>
                </a:cubicBezTo>
                <a:cubicBezTo>
                  <a:pt x="348639" y="29510"/>
                  <a:pt x="184068" y="226360"/>
                  <a:pt x="154964" y="251231"/>
                </a:cubicBezTo>
                <a:cubicBezTo>
                  <a:pt x="125860" y="276102"/>
                  <a:pt x="177718" y="185614"/>
                  <a:pt x="164489" y="194081"/>
                </a:cubicBezTo>
                <a:cubicBezTo>
                  <a:pt x="151260" y="202548"/>
                  <a:pt x="77706" y="310498"/>
                  <a:pt x="75589" y="302031"/>
                </a:cubicBezTo>
                <a:cubicBezTo>
                  <a:pt x="73472" y="293564"/>
                  <a:pt x="142793" y="158098"/>
                  <a:pt x="151789" y="143281"/>
                </a:cubicBezTo>
                <a:cubicBezTo>
                  <a:pt x="160785" y="128464"/>
                  <a:pt x="113689" y="226360"/>
                  <a:pt x="129564" y="213131"/>
                </a:cubicBezTo>
                <a:cubicBezTo>
                  <a:pt x="145439" y="199902"/>
                  <a:pt x="238572" y="72902"/>
                  <a:pt x="247039" y="63906"/>
                </a:cubicBezTo>
                <a:cubicBezTo>
                  <a:pt x="255506" y="54910"/>
                  <a:pt x="179306" y="162860"/>
                  <a:pt x="180364" y="159156"/>
                </a:cubicBezTo>
                <a:cubicBezTo>
                  <a:pt x="181422" y="155452"/>
                  <a:pt x="311597" y="-27640"/>
                  <a:pt x="281964" y="358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6" name="フリーフォーム 2105">
            <a:extLst>
              <a:ext uri="{FF2B5EF4-FFF2-40B4-BE49-F238E27FC236}">
                <a16:creationId xmlns:a16="http://schemas.microsoft.com/office/drawing/2014/main" id="{0B11115E-6F54-E629-6E90-6F82417A04C3}"/>
              </a:ext>
            </a:extLst>
          </p:cNvPr>
          <p:cNvSpPr/>
          <p:nvPr/>
        </p:nvSpPr>
        <p:spPr>
          <a:xfrm>
            <a:off x="4282998" y="3828936"/>
            <a:ext cx="140109" cy="57520"/>
          </a:xfrm>
          <a:custGeom>
            <a:avLst/>
            <a:gdLst>
              <a:gd name="connsiteX0" fmla="*/ 77 w 140109"/>
              <a:gd name="connsiteY0" fmla="*/ 114 h 57520"/>
              <a:gd name="connsiteX1" fmla="*/ 63577 w 140109"/>
              <a:gd name="connsiteY1" fmla="*/ 41389 h 57520"/>
              <a:gd name="connsiteX2" fmla="*/ 50877 w 140109"/>
              <a:gd name="connsiteY2" fmla="*/ 50914 h 57520"/>
              <a:gd name="connsiteX3" fmla="*/ 139777 w 140109"/>
              <a:gd name="connsiteY3" fmla="*/ 22339 h 57520"/>
              <a:gd name="connsiteX4" fmla="*/ 79452 w 140109"/>
              <a:gd name="connsiteY4" fmla="*/ 57264 h 57520"/>
              <a:gd name="connsiteX5" fmla="*/ 77 w 140109"/>
              <a:gd name="connsiteY5" fmla="*/ 114 h 5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0109" h="57520">
                <a:moveTo>
                  <a:pt x="77" y="114"/>
                </a:moveTo>
                <a:cubicBezTo>
                  <a:pt x="-2569" y="-2532"/>
                  <a:pt x="63577" y="41389"/>
                  <a:pt x="63577" y="41389"/>
                </a:cubicBezTo>
                <a:cubicBezTo>
                  <a:pt x="72044" y="49856"/>
                  <a:pt x="38177" y="54089"/>
                  <a:pt x="50877" y="50914"/>
                </a:cubicBezTo>
                <a:cubicBezTo>
                  <a:pt x="63577" y="47739"/>
                  <a:pt x="135015" y="21281"/>
                  <a:pt x="139777" y="22339"/>
                </a:cubicBezTo>
                <a:cubicBezTo>
                  <a:pt x="144539" y="23397"/>
                  <a:pt x="96914" y="60968"/>
                  <a:pt x="79452" y="57264"/>
                </a:cubicBezTo>
                <a:cubicBezTo>
                  <a:pt x="61990" y="53560"/>
                  <a:pt x="2723" y="2760"/>
                  <a:pt x="77" y="1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7" name="フリーフォーム 2106">
            <a:extLst>
              <a:ext uri="{FF2B5EF4-FFF2-40B4-BE49-F238E27FC236}">
                <a16:creationId xmlns:a16="http://schemas.microsoft.com/office/drawing/2014/main" id="{A4E7F421-6C20-DA88-C3AB-B3426C22F222}"/>
              </a:ext>
            </a:extLst>
          </p:cNvPr>
          <p:cNvSpPr/>
          <p:nvPr/>
        </p:nvSpPr>
        <p:spPr>
          <a:xfrm>
            <a:off x="4178080" y="3729082"/>
            <a:ext cx="231740" cy="260511"/>
          </a:xfrm>
          <a:custGeom>
            <a:avLst/>
            <a:gdLst>
              <a:gd name="connsiteX0" fmla="*/ 3395 w 231740"/>
              <a:gd name="connsiteY0" fmla="*/ 4718 h 260511"/>
              <a:gd name="connsiteX1" fmla="*/ 41495 w 231740"/>
              <a:gd name="connsiteY1" fmla="*/ 45993 h 260511"/>
              <a:gd name="connsiteX2" fmla="*/ 228820 w 231740"/>
              <a:gd name="connsiteY2" fmla="*/ 255543 h 260511"/>
              <a:gd name="connsiteX3" fmla="*/ 146270 w 231740"/>
              <a:gd name="connsiteY3" fmla="*/ 179343 h 260511"/>
              <a:gd name="connsiteX4" fmla="*/ 3395 w 231740"/>
              <a:gd name="connsiteY4" fmla="*/ 4718 h 260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740" h="260511">
                <a:moveTo>
                  <a:pt x="3395" y="4718"/>
                </a:moveTo>
                <a:cubicBezTo>
                  <a:pt x="-14067" y="-17507"/>
                  <a:pt x="41495" y="45993"/>
                  <a:pt x="41495" y="45993"/>
                </a:cubicBezTo>
                <a:cubicBezTo>
                  <a:pt x="79066" y="87797"/>
                  <a:pt x="211358" y="233318"/>
                  <a:pt x="228820" y="255543"/>
                </a:cubicBezTo>
                <a:cubicBezTo>
                  <a:pt x="246282" y="277768"/>
                  <a:pt x="181195" y="220618"/>
                  <a:pt x="146270" y="179343"/>
                </a:cubicBezTo>
                <a:cubicBezTo>
                  <a:pt x="111345" y="138068"/>
                  <a:pt x="20857" y="26943"/>
                  <a:pt x="3395" y="47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8" name="フリーフォーム 2107">
            <a:extLst>
              <a:ext uri="{FF2B5EF4-FFF2-40B4-BE49-F238E27FC236}">
                <a16:creationId xmlns:a16="http://schemas.microsoft.com/office/drawing/2014/main" id="{9ED29E2A-97B9-65C9-191D-0C2A16D7EBF8}"/>
              </a:ext>
            </a:extLst>
          </p:cNvPr>
          <p:cNvSpPr/>
          <p:nvPr/>
        </p:nvSpPr>
        <p:spPr>
          <a:xfrm>
            <a:off x="3990954" y="4321141"/>
            <a:ext cx="48998" cy="89317"/>
          </a:xfrm>
          <a:custGeom>
            <a:avLst/>
            <a:gdLst>
              <a:gd name="connsiteX0" fmla="*/ 28596 w 48998"/>
              <a:gd name="connsiteY0" fmla="*/ 34 h 89317"/>
              <a:gd name="connsiteX1" fmla="*/ 41296 w 48998"/>
              <a:gd name="connsiteY1" fmla="*/ 66709 h 89317"/>
              <a:gd name="connsiteX2" fmla="*/ 21 w 48998"/>
              <a:gd name="connsiteY2" fmla="*/ 88934 h 89317"/>
              <a:gd name="connsiteX3" fmla="*/ 47646 w 48998"/>
              <a:gd name="connsiteY3" fmla="*/ 76234 h 89317"/>
              <a:gd name="connsiteX4" fmla="*/ 28596 w 48998"/>
              <a:gd name="connsiteY4" fmla="*/ 34 h 89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98" h="89317">
                <a:moveTo>
                  <a:pt x="28596" y="34"/>
                </a:moveTo>
                <a:cubicBezTo>
                  <a:pt x="27538" y="-1554"/>
                  <a:pt x="46059" y="51892"/>
                  <a:pt x="41296" y="66709"/>
                </a:cubicBezTo>
                <a:cubicBezTo>
                  <a:pt x="36533" y="81526"/>
                  <a:pt x="-1037" y="87346"/>
                  <a:pt x="21" y="88934"/>
                </a:cubicBezTo>
                <a:cubicBezTo>
                  <a:pt x="1079" y="90522"/>
                  <a:pt x="40238" y="87347"/>
                  <a:pt x="47646" y="76234"/>
                </a:cubicBezTo>
                <a:cubicBezTo>
                  <a:pt x="55054" y="65122"/>
                  <a:pt x="29654" y="1622"/>
                  <a:pt x="28596" y="3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9" name="フリーフォーム 2108">
            <a:extLst>
              <a:ext uri="{FF2B5EF4-FFF2-40B4-BE49-F238E27FC236}">
                <a16:creationId xmlns:a16="http://schemas.microsoft.com/office/drawing/2014/main" id="{3780924C-FFD9-D740-F277-FA1A40EA9BAF}"/>
              </a:ext>
            </a:extLst>
          </p:cNvPr>
          <p:cNvSpPr/>
          <p:nvPr/>
        </p:nvSpPr>
        <p:spPr>
          <a:xfrm>
            <a:off x="4222039" y="4238423"/>
            <a:ext cx="80089" cy="266939"/>
          </a:xfrm>
          <a:custGeom>
            <a:avLst/>
            <a:gdLst>
              <a:gd name="connsiteX0" fmla="*/ 711 w 80089"/>
              <a:gd name="connsiteY0" fmla="*/ 266902 h 266939"/>
              <a:gd name="connsiteX1" fmla="*/ 10236 w 80089"/>
              <a:gd name="connsiteY1" fmla="*/ 85927 h 266939"/>
              <a:gd name="connsiteX2" fmla="*/ 80086 w 80089"/>
              <a:gd name="connsiteY2" fmla="*/ 202 h 266939"/>
              <a:gd name="connsiteX3" fmla="*/ 13411 w 80089"/>
              <a:gd name="connsiteY3" fmla="*/ 70052 h 266939"/>
              <a:gd name="connsiteX4" fmla="*/ 711 w 80089"/>
              <a:gd name="connsiteY4" fmla="*/ 266902 h 266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089" h="266939">
                <a:moveTo>
                  <a:pt x="711" y="266902"/>
                </a:moveTo>
                <a:cubicBezTo>
                  <a:pt x="182" y="269548"/>
                  <a:pt x="-2993" y="130377"/>
                  <a:pt x="10236" y="85927"/>
                </a:cubicBezTo>
                <a:cubicBezTo>
                  <a:pt x="23465" y="41477"/>
                  <a:pt x="79557" y="2848"/>
                  <a:pt x="80086" y="202"/>
                </a:cubicBezTo>
                <a:cubicBezTo>
                  <a:pt x="80615" y="-2444"/>
                  <a:pt x="27699" y="20839"/>
                  <a:pt x="13411" y="70052"/>
                </a:cubicBezTo>
                <a:cubicBezTo>
                  <a:pt x="-877" y="119264"/>
                  <a:pt x="1240" y="264256"/>
                  <a:pt x="711" y="2669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0" name="フリーフォーム 2109">
            <a:extLst>
              <a:ext uri="{FF2B5EF4-FFF2-40B4-BE49-F238E27FC236}">
                <a16:creationId xmlns:a16="http://schemas.microsoft.com/office/drawing/2014/main" id="{C5D437F8-1D59-6712-74F0-987C57167DE6}"/>
              </a:ext>
            </a:extLst>
          </p:cNvPr>
          <p:cNvSpPr/>
          <p:nvPr/>
        </p:nvSpPr>
        <p:spPr>
          <a:xfrm>
            <a:off x="4247872" y="4851290"/>
            <a:ext cx="44750" cy="425696"/>
          </a:xfrm>
          <a:custGeom>
            <a:avLst/>
            <a:gdLst>
              <a:gd name="connsiteX0" fmla="*/ 44728 w 44750"/>
              <a:gd name="connsiteY0" fmla="*/ 110 h 425696"/>
              <a:gd name="connsiteX1" fmla="*/ 6628 w 44750"/>
              <a:gd name="connsiteY1" fmla="*/ 216010 h 425696"/>
              <a:gd name="connsiteX2" fmla="*/ 32028 w 44750"/>
              <a:gd name="connsiteY2" fmla="*/ 425560 h 425696"/>
              <a:gd name="connsiteX3" fmla="*/ 278 w 44750"/>
              <a:gd name="connsiteY3" fmla="*/ 244585 h 425696"/>
              <a:gd name="connsiteX4" fmla="*/ 44728 w 44750"/>
              <a:gd name="connsiteY4" fmla="*/ 110 h 425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0" h="425696">
                <a:moveTo>
                  <a:pt x="44728" y="110"/>
                </a:moveTo>
                <a:cubicBezTo>
                  <a:pt x="45786" y="-4652"/>
                  <a:pt x="8745" y="145102"/>
                  <a:pt x="6628" y="216010"/>
                </a:cubicBezTo>
                <a:cubicBezTo>
                  <a:pt x="4511" y="286918"/>
                  <a:pt x="33086" y="420798"/>
                  <a:pt x="32028" y="425560"/>
                </a:cubicBezTo>
                <a:cubicBezTo>
                  <a:pt x="30970" y="430322"/>
                  <a:pt x="-3426" y="309672"/>
                  <a:pt x="278" y="244585"/>
                </a:cubicBezTo>
                <a:cubicBezTo>
                  <a:pt x="3982" y="179498"/>
                  <a:pt x="43670" y="4872"/>
                  <a:pt x="44728" y="1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1" name="フリーフォーム 2110">
            <a:extLst>
              <a:ext uri="{FF2B5EF4-FFF2-40B4-BE49-F238E27FC236}">
                <a16:creationId xmlns:a16="http://schemas.microsoft.com/office/drawing/2014/main" id="{8CBD9AAC-BD6C-23D3-004F-7283A1087A7D}"/>
              </a:ext>
            </a:extLst>
          </p:cNvPr>
          <p:cNvSpPr/>
          <p:nvPr/>
        </p:nvSpPr>
        <p:spPr>
          <a:xfrm>
            <a:off x="4793940" y="2688414"/>
            <a:ext cx="78598" cy="116578"/>
          </a:xfrm>
          <a:custGeom>
            <a:avLst/>
            <a:gdLst>
              <a:gd name="connsiteX0" fmla="*/ 76510 w 78598"/>
              <a:gd name="connsiteY0" fmla="*/ 115111 h 116578"/>
              <a:gd name="connsiteX1" fmla="*/ 310 w 78598"/>
              <a:gd name="connsiteY1" fmla="*/ 811 h 116578"/>
              <a:gd name="connsiteX2" fmla="*/ 51110 w 78598"/>
              <a:gd name="connsiteY2" fmla="*/ 64311 h 116578"/>
              <a:gd name="connsiteX3" fmla="*/ 76510 w 78598"/>
              <a:gd name="connsiteY3" fmla="*/ 115111 h 116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598" h="116578">
                <a:moveTo>
                  <a:pt x="76510" y="115111"/>
                </a:moveTo>
                <a:cubicBezTo>
                  <a:pt x="68043" y="104528"/>
                  <a:pt x="4543" y="9278"/>
                  <a:pt x="310" y="811"/>
                </a:cubicBezTo>
                <a:cubicBezTo>
                  <a:pt x="-3923" y="-7656"/>
                  <a:pt x="36294" y="52669"/>
                  <a:pt x="51110" y="64311"/>
                </a:cubicBezTo>
                <a:cubicBezTo>
                  <a:pt x="65926" y="75953"/>
                  <a:pt x="84977" y="125694"/>
                  <a:pt x="76510" y="1151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2" name="フリーフォーム 2111">
            <a:extLst>
              <a:ext uri="{FF2B5EF4-FFF2-40B4-BE49-F238E27FC236}">
                <a16:creationId xmlns:a16="http://schemas.microsoft.com/office/drawing/2014/main" id="{BA91A72C-391A-1E71-9A6A-FEBF6158A49D}"/>
              </a:ext>
            </a:extLst>
          </p:cNvPr>
          <p:cNvSpPr/>
          <p:nvPr/>
        </p:nvSpPr>
        <p:spPr>
          <a:xfrm>
            <a:off x="4791044" y="2699311"/>
            <a:ext cx="497421" cy="168107"/>
          </a:xfrm>
          <a:custGeom>
            <a:avLst/>
            <a:gdLst>
              <a:gd name="connsiteX0" fmla="*/ 31 w 497421"/>
              <a:gd name="connsiteY0" fmla="*/ 43889 h 168107"/>
              <a:gd name="connsiteX1" fmla="*/ 69881 w 497421"/>
              <a:gd name="connsiteY1" fmla="*/ 8964 h 168107"/>
              <a:gd name="connsiteX2" fmla="*/ 101631 w 497421"/>
              <a:gd name="connsiteY2" fmla="*/ 34364 h 168107"/>
              <a:gd name="connsiteX3" fmla="*/ 209581 w 497421"/>
              <a:gd name="connsiteY3" fmla="*/ 31189 h 168107"/>
              <a:gd name="connsiteX4" fmla="*/ 384206 w 497421"/>
              <a:gd name="connsiteY4" fmla="*/ 85164 h 168107"/>
              <a:gd name="connsiteX5" fmla="*/ 358806 w 497421"/>
              <a:gd name="connsiteY5" fmla="*/ 53414 h 168107"/>
              <a:gd name="connsiteX6" fmla="*/ 482631 w 497421"/>
              <a:gd name="connsiteY6" fmla="*/ 161364 h 168107"/>
              <a:gd name="connsiteX7" fmla="*/ 463581 w 497421"/>
              <a:gd name="connsiteY7" fmla="*/ 145489 h 168107"/>
              <a:gd name="connsiteX8" fmla="*/ 200056 w 497421"/>
              <a:gd name="connsiteY8" fmla="*/ 53414 h 168107"/>
              <a:gd name="connsiteX9" fmla="*/ 330231 w 497421"/>
              <a:gd name="connsiteY9" fmla="*/ 69289 h 168107"/>
              <a:gd name="connsiteX10" fmla="*/ 130206 w 497421"/>
              <a:gd name="connsiteY10" fmla="*/ 18489 h 168107"/>
              <a:gd name="connsiteX11" fmla="*/ 44481 w 497421"/>
              <a:gd name="connsiteY11" fmla="*/ 5789 h 168107"/>
              <a:gd name="connsiteX12" fmla="*/ 60356 w 497421"/>
              <a:gd name="connsiteY12" fmla="*/ 2614 h 168107"/>
              <a:gd name="connsiteX13" fmla="*/ 31 w 497421"/>
              <a:gd name="connsiteY13" fmla="*/ 43889 h 168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7421" h="168107">
                <a:moveTo>
                  <a:pt x="31" y="43889"/>
                </a:moveTo>
                <a:cubicBezTo>
                  <a:pt x="1619" y="44947"/>
                  <a:pt x="52948" y="10551"/>
                  <a:pt x="69881" y="8964"/>
                </a:cubicBezTo>
                <a:cubicBezTo>
                  <a:pt x="86814" y="7376"/>
                  <a:pt x="78348" y="30660"/>
                  <a:pt x="101631" y="34364"/>
                </a:cubicBezTo>
                <a:cubicBezTo>
                  <a:pt x="124914" y="38068"/>
                  <a:pt x="162485" y="22722"/>
                  <a:pt x="209581" y="31189"/>
                </a:cubicBezTo>
                <a:cubicBezTo>
                  <a:pt x="256677" y="39656"/>
                  <a:pt x="359335" y="81460"/>
                  <a:pt x="384206" y="85164"/>
                </a:cubicBezTo>
                <a:cubicBezTo>
                  <a:pt x="409077" y="88868"/>
                  <a:pt x="342402" y="40714"/>
                  <a:pt x="358806" y="53414"/>
                </a:cubicBezTo>
                <a:cubicBezTo>
                  <a:pt x="375210" y="66114"/>
                  <a:pt x="482631" y="161364"/>
                  <a:pt x="482631" y="161364"/>
                </a:cubicBezTo>
                <a:cubicBezTo>
                  <a:pt x="500093" y="176710"/>
                  <a:pt x="510677" y="163481"/>
                  <a:pt x="463581" y="145489"/>
                </a:cubicBezTo>
                <a:cubicBezTo>
                  <a:pt x="416485" y="127497"/>
                  <a:pt x="222281" y="66114"/>
                  <a:pt x="200056" y="53414"/>
                </a:cubicBezTo>
                <a:cubicBezTo>
                  <a:pt x="177831" y="40714"/>
                  <a:pt x="341873" y="75110"/>
                  <a:pt x="330231" y="69289"/>
                </a:cubicBezTo>
                <a:cubicBezTo>
                  <a:pt x="318589" y="63468"/>
                  <a:pt x="177831" y="29072"/>
                  <a:pt x="130206" y="18489"/>
                </a:cubicBezTo>
                <a:cubicBezTo>
                  <a:pt x="82581" y="7906"/>
                  <a:pt x="44481" y="5789"/>
                  <a:pt x="44481" y="5789"/>
                </a:cubicBezTo>
                <a:cubicBezTo>
                  <a:pt x="32839" y="3143"/>
                  <a:pt x="64060" y="-3736"/>
                  <a:pt x="60356" y="2614"/>
                </a:cubicBezTo>
                <a:cubicBezTo>
                  <a:pt x="56652" y="8964"/>
                  <a:pt x="-1557" y="42831"/>
                  <a:pt x="31" y="438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3" name="フリーフォーム 2112">
            <a:extLst>
              <a:ext uri="{FF2B5EF4-FFF2-40B4-BE49-F238E27FC236}">
                <a16:creationId xmlns:a16="http://schemas.microsoft.com/office/drawing/2014/main" id="{3BE94C5B-7BEE-CF0B-2B1E-20C666BE5978}"/>
              </a:ext>
            </a:extLst>
          </p:cNvPr>
          <p:cNvSpPr/>
          <p:nvPr/>
        </p:nvSpPr>
        <p:spPr>
          <a:xfrm>
            <a:off x="4757935" y="2844691"/>
            <a:ext cx="262764" cy="258149"/>
          </a:xfrm>
          <a:custGeom>
            <a:avLst/>
            <a:gdLst>
              <a:gd name="connsiteX0" fmla="*/ 1390 w 262764"/>
              <a:gd name="connsiteY0" fmla="*/ 257284 h 258149"/>
              <a:gd name="connsiteX1" fmla="*/ 195065 w 262764"/>
              <a:gd name="connsiteY1" fmla="*/ 38209 h 258149"/>
              <a:gd name="connsiteX2" fmla="*/ 261740 w 262764"/>
              <a:gd name="connsiteY2" fmla="*/ 22334 h 258149"/>
              <a:gd name="connsiteX3" fmla="*/ 229990 w 262764"/>
              <a:gd name="connsiteY3" fmla="*/ 9634 h 258149"/>
              <a:gd name="connsiteX4" fmla="*/ 156965 w 262764"/>
              <a:gd name="connsiteY4" fmla="*/ 109 h 258149"/>
              <a:gd name="connsiteX5" fmla="*/ 201415 w 262764"/>
              <a:gd name="connsiteY5" fmla="*/ 15984 h 258149"/>
              <a:gd name="connsiteX6" fmla="*/ 172840 w 262764"/>
              <a:gd name="connsiteY6" fmla="*/ 50909 h 258149"/>
              <a:gd name="connsiteX7" fmla="*/ 112515 w 262764"/>
              <a:gd name="connsiteY7" fmla="*/ 111234 h 258149"/>
              <a:gd name="connsiteX8" fmla="*/ 1390 w 262764"/>
              <a:gd name="connsiteY8" fmla="*/ 257284 h 258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2764" h="258149">
                <a:moveTo>
                  <a:pt x="1390" y="257284"/>
                </a:moveTo>
                <a:cubicBezTo>
                  <a:pt x="15148" y="245113"/>
                  <a:pt x="151673" y="77367"/>
                  <a:pt x="195065" y="38209"/>
                </a:cubicBezTo>
                <a:cubicBezTo>
                  <a:pt x="238457" y="-949"/>
                  <a:pt x="255919" y="27096"/>
                  <a:pt x="261740" y="22334"/>
                </a:cubicBezTo>
                <a:cubicBezTo>
                  <a:pt x="267561" y="17572"/>
                  <a:pt x="247452" y="13338"/>
                  <a:pt x="229990" y="9634"/>
                </a:cubicBezTo>
                <a:cubicBezTo>
                  <a:pt x="212528" y="5930"/>
                  <a:pt x="161727" y="-949"/>
                  <a:pt x="156965" y="109"/>
                </a:cubicBezTo>
                <a:cubicBezTo>
                  <a:pt x="152203" y="1167"/>
                  <a:pt x="198769" y="7517"/>
                  <a:pt x="201415" y="15984"/>
                </a:cubicBezTo>
                <a:cubicBezTo>
                  <a:pt x="204061" y="24451"/>
                  <a:pt x="187657" y="35034"/>
                  <a:pt x="172840" y="50909"/>
                </a:cubicBezTo>
                <a:cubicBezTo>
                  <a:pt x="158023" y="66784"/>
                  <a:pt x="145323" y="72605"/>
                  <a:pt x="112515" y="111234"/>
                </a:cubicBezTo>
                <a:cubicBezTo>
                  <a:pt x="79707" y="149863"/>
                  <a:pt x="-12368" y="269455"/>
                  <a:pt x="1390" y="25728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4" name="フリーフォーム 2113">
            <a:extLst>
              <a:ext uri="{FF2B5EF4-FFF2-40B4-BE49-F238E27FC236}">
                <a16:creationId xmlns:a16="http://schemas.microsoft.com/office/drawing/2014/main" id="{9E3A19D2-51BA-E8A9-CEBB-8D1454C48933}"/>
              </a:ext>
            </a:extLst>
          </p:cNvPr>
          <p:cNvSpPr/>
          <p:nvPr/>
        </p:nvSpPr>
        <p:spPr>
          <a:xfrm>
            <a:off x="4311428" y="2844800"/>
            <a:ext cx="535415" cy="33536"/>
          </a:xfrm>
          <a:custGeom>
            <a:avLst/>
            <a:gdLst>
              <a:gd name="connsiteX0" fmla="*/ 222 w 535415"/>
              <a:gd name="connsiteY0" fmla="*/ 0 h 33536"/>
              <a:gd name="connsiteX1" fmla="*/ 501872 w 535415"/>
              <a:gd name="connsiteY1" fmla="*/ 28575 h 33536"/>
              <a:gd name="connsiteX2" fmla="*/ 438372 w 535415"/>
              <a:gd name="connsiteY2" fmla="*/ 31750 h 33536"/>
              <a:gd name="connsiteX3" fmla="*/ 222 w 535415"/>
              <a:gd name="connsiteY3" fmla="*/ 0 h 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415" h="33536">
                <a:moveTo>
                  <a:pt x="222" y="0"/>
                </a:moveTo>
                <a:lnTo>
                  <a:pt x="501872" y="28575"/>
                </a:lnTo>
                <a:cubicBezTo>
                  <a:pt x="574897" y="33867"/>
                  <a:pt x="517218" y="34925"/>
                  <a:pt x="438372" y="31750"/>
                </a:cubicBezTo>
                <a:cubicBezTo>
                  <a:pt x="359526" y="28575"/>
                  <a:pt x="-10361" y="529"/>
                  <a:pt x="22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5" name="フリーフォーム 2114">
            <a:extLst>
              <a:ext uri="{FF2B5EF4-FFF2-40B4-BE49-F238E27FC236}">
                <a16:creationId xmlns:a16="http://schemas.microsoft.com/office/drawing/2014/main" id="{341503FA-B93C-2CAC-0D89-D214479BA425}"/>
              </a:ext>
            </a:extLst>
          </p:cNvPr>
          <p:cNvSpPr/>
          <p:nvPr/>
        </p:nvSpPr>
        <p:spPr>
          <a:xfrm>
            <a:off x="3698439" y="3519676"/>
            <a:ext cx="136972" cy="246534"/>
          </a:xfrm>
          <a:custGeom>
            <a:avLst/>
            <a:gdLst>
              <a:gd name="connsiteX0" fmla="*/ 436 w 136972"/>
              <a:gd name="connsiteY0" fmla="*/ 214124 h 246534"/>
              <a:gd name="connsiteX1" fmla="*/ 102036 w 136972"/>
              <a:gd name="connsiteY1" fmla="*/ 20449 h 246534"/>
              <a:gd name="connsiteX2" fmla="*/ 105211 w 136972"/>
              <a:gd name="connsiteY2" fmla="*/ 74424 h 246534"/>
              <a:gd name="connsiteX3" fmla="*/ 136961 w 136972"/>
              <a:gd name="connsiteY3" fmla="*/ 245874 h 246534"/>
              <a:gd name="connsiteX4" fmla="*/ 108386 w 136972"/>
              <a:gd name="connsiteY4" fmla="*/ 4574 h 246534"/>
              <a:gd name="connsiteX5" fmla="*/ 67111 w 136972"/>
              <a:gd name="connsiteY5" fmla="*/ 96649 h 246534"/>
              <a:gd name="connsiteX6" fmla="*/ 436 w 136972"/>
              <a:gd name="connsiteY6" fmla="*/ 214124 h 24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972" h="246534">
                <a:moveTo>
                  <a:pt x="436" y="214124"/>
                </a:moveTo>
                <a:cubicBezTo>
                  <a:pt x="6257" y="201424"/>
                  <a:pt x="84574" y="43732"/>
                  <a:pt x="102036" y="20449"/>
                </a:cubicBezTo>
                <a:cubicBezTo>
                  <a:pt x="119499" y="-2834"/>
                  <a:pt x="99390" y="36853"/>
                  <a:pt x="105211" y="74424"/>
                </a:cubicBezTo>
                <a:cubicBezTo>
                  <a:pt x="111032" y="111995"/>
                  <a:pt x="136432" y="257516"/>
                  <a:pt x="136961" y="245874"/>
                </a:cubicBezTo>
                <a:cubicBezTo>
                  <a:pt x="137490" y="234232"/>
                  <a:pt x="120028" y="29445"/>
                  <a:pt x="108386" y="4574"/>
                </a:cubicBezTo>
                <a:cubicBezTo>
                  <a:pt x="96744" y="-20297"/>
                  <a:pt x="85632" y="62782"/>
                  <a:pt x="67111" y="96649"/>
                </a:cubicBezTo>
                <a:cubicBezTo>
                  <a:pt x="48590" y="130516"/>
                  <a:pt x="-5385" y="226824"/>
                  <a:pt x="436" y="2141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6" name="フリーフォーム 2115">
            <a:extLst>
              <a:ext uri="{FF2B5EF4-FFF2-40B4-BE49-F238E27FC236}">
                <a16:creationId xmlns:a16="http://schemas.microsoft.com/office/drawing/2014/main" id="{809FBC0B-7F66-75F4-CACF-621D998B8F36}"/>
              </a:ext>
            </a:extLst>
          </p:cNvPr>
          <p:cNvSpPr/>
          <p:nvPr/>
        </p:nvSpPr>
        <p:spPr>
          <a:xfrm>
            <a:off x="7842063" y="3939824"/>
            <a:ext cx="312559" cy="187676"/>
          </a:xfrm>
          <a:custGeom>
            <a:avLst/>
            <a:gdLst>
              <a:gd name="connsiteX0" fmla="*/ 187 w 312559"/>
              <a:gd name="connsiteY0" fmla="*/ 187676 h 187676"/>
              <a:gd name="connsiteX1" fmla="*/ 298637 w 312559"/>
              <a:gd name="connsiteY1" fmla="*/ 111476 h 187676"/>
              <a:gd name="connsiteX2" fmla="*/ 263712 w 312559"/>
              <a:gd name="connsiteY2" fmla="*/ 111476 h 187676"/>
              <a:gd name="connsiteX3" fmla="*/ 266887 w 312559"/>
              <a:gd name="connsiteY3" fmla="*/ 63851 h 187676"/>
              <a:gd name="connsiteX4" fmla="*/ 47812 w 312559"/>
              <a:gd name="connsiteY4" fmla="*/ 63851 h 187676"/>
              <a:gd name="connsiteX5" fmla="*/ 222437 w 312559"/>
              <a:gd name="connsiteY5" fmla="*/ 51151 h 187676"/>
              <a:gd name="connsiteX6" fmla="*/ 146237 w 312559"/>
              <a:gd name="connsiteY6" fmla="*/ 351 h 187676"/>
              <a:gd name="connsiteX7" fmla="*/ 273237 w 312559"/>
              <a:gd name="connsiteY7" fmla="*/ 79726 h 187676"/>
              <a:gd name="connsiteX8" fmla="*/ 254187 w 312559"/>
              <a:gd name="connsiteY8" fmla="*/ 111476 h 187676"/>
              <a:gd name="connsiteX9" fmla="*/ 187 w 312559"/>
              <a:gd name="connsiteY9" fmla="*/ 187676 h 18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2559" h="187676">
                <a:moveTo>
                  <a:pt x="187" y="187676"/>
                </a:moveTo>
                <a:cubicBezTo>
                  <a:pt x="7595" y="187676"/>
                  <a:pt x="254716" y="124176"/>
                  <a:pt x="298637" y="111476"/>
                </a:cubicBezTo>
                <a:cubicBezTo>
                  <a:pt x="342558" y="98776"/>
                  <a:pt x="269004" y="119413"/>
                  <a:pt x="263712" y="111476"/>
                </a:cubicBezTo>
                <a:cubicBezTo>
                  <a:pt x="258420" y="103539"/>
                  <a:pt x="302870" y="71788"/>
                  <a:pt x="266887" y="63851"/>
                </a:cubicBezTo>
                <a:cubicBezTo>
                  <a:pt x="230904" y="55913"/>
                  <a:pt x="55220" y="65968"/>
                  <a:pt x="47812" y="63851"/>
                </a:cubicBezTo>
                <a:cubicBezTo>
                  <a:pt x="40404" y="61734"/>
                  <a:pt x="206033" y="61734"/>
                  <a:pt x="222437" y="51151"/>
                </a:cubicBezTo>
                <a:cubicBezTo>
                  <a:pt x="238841" y="40568"/>
                  <a:pt x="137770" y="-4412"/>
                  <a:pt x="146237" y="351"/>
                </a:cubicBezTo>
                <a:cubicBezTo>
                  <a:pt x="154704" y="5114"/>
                  <a:pt x="255245" y="61205"/>
                  <a:pt x="273237" y="79726"/>
                </a:cubicBezTo>
                <a:cubicBezTo>
                  <a:pt x="291229" y="98247"/>
                  <a:pt x="301283" y="94014"/>
                  <a:pt x="254187" y="111476"/>
                </a:cubicBezTo>
                <a:cubicBezTo>
                  <a:pt x="207091" y="128938"/>
                  <a:pt x="-7221" y="187676"/>
                  <a:pt x="187" y="18767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7" name="フリーフォーム 2116">
            <a:extLst>
              <a:ext uri="{FF2B5EF4-FFF2-40B4-BE49-F238E27FC236}">
                <a16:creationId xmlns:a16="http://schemas.microsoft.com/office/drawing/2014/main" id="{147E2E2F-1202-3658-FBB5-0055981E5C02}"/>
              </a:ext>
            </a:extLst>
          </p:cNvPr>
          <p:cNvSpPr/>
          <p:nvPr/>
        </p:nvSpPr>
        <p:spPr>
          <a:xfrm>
            <a:off x="7581626" y="4393928"/>
            <a:ext cx="284493" cy="267014"/>
          </a:xfrm>
          <a:custGeom>
            <a:avLst/>
            <a:gdLst>
              <a:gd name="connsiteX0" fmla="*/ 274 w 284493"/>
              <a:gd name="connsiteY0" fmla="*/ 85997 h 267014"/>
              <a:gd name="connsiteX1" fmla="*/ 279674 w 284493"/>
              <a:gd name="connsiteY1" fmla="*/ 3447 h 267014"/>
              <a:gd name="connsiteX2" fmla="*/ 184424 w 284493"/>
              <a:gd name="connsiteY2" fmla="*/ 51072 h 267014"/>
              <a:gd name="connsiteX3" fmla="*/ 44724 w 284493"/>
              <a:gd name="connsiteY3" fmla="*/ 124097 h 267014"/>
              <a:gd name="connsiteX4" fmla="*/ 171724 w 284493"/>
              <a:gd name="connsiteY4" fmla="*/ 101872 h 267014"/>
              <a:gd name="connsiteX5" fmla="*/ 120924 w 284493"/>
              <a:gd name="connsiteY5" fmla="*/ 190772 h 267014"/>
              <a:gd name="connsiteX6" fmla="*/ 120924 w 284493"/>
              <a:gd name="connsiteY6" fmla="*/ 187597 h 267014"/>
              <a:gd name="connsiteX7" fmla="*/ 162199 w 284493"/>
              <a:gd name="connsiteY7" fmla="*/ 178072 h 267014"/>
              <a:gd name="connsiteX8" fmla="*/ 159024 w 284493"/>
              <a:gd name="connsiteY8" fmla="*/ 266972 h 267014"/>
              <a:gd name="connsiteX9" fmla="*/ 187599 w 284493"/>
              <a:gd name="connsiteY9" fmla="*/ 165372 h 267014"/>
              <a:gd name="connsiteX10" fmla="*/ 143149 w 284493"/>
              <a:gd name="connsiteY10" fmla="*/ 168547 h 267014"/>
              <a:gd name="connsiteX11" fmla="*/ 143149 w 284493"/>
              <a:gd name="connsiteY11" fmla="*/ 70122 h 267014"/>
              <a:gd name="connsiteX12" fmla="*/ 225699 w 284493"/>
              <a:gd name="connsiteY12" fmla="*/ 272 h 267014"/>
              <a:gd name="connsiteX13" fmla="*/ 274 w 284493"/>
              <a:gd name="connsiteY13" fmla="*/ 85997 h 26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493" h="267014">
                <a:moveTo>
                  <a:pt x="274" y="85997"/>
                </a:moveTo>
                <a:cubicBezTo>
                  <a:pt x="9270" y="86526"/>
                  <a:pt x="248982" y="9268"/>
                  <a:pt x="279674" y="3447"/>
                </a:cubicBezTo>
                <a:cubicBezTo>
                  <a:pt x="310366" y="-2374"/>
                  <a:pt x="184424" y="51072"/>
                  <a:pt x="184424" y="51072"/>
                </a:cubicBezTo>
                <a:cubicBezTo>
                  <a:pt x="145266" y="71180"/>
                  <a:pt x="46841" y="115630"/>
                  <a:pt x="44724" y="124097"/>
                </a:cubicBezTo>
                <a:cubicBezTo>
                  <a:pt x="42607" y="132564"/>
                  <a:pt x="159024" y="90760"/>
                  <a:pt x="171724" y="101872"/>
                </a:cubicBezTo>
                <a:cubicBezTo>
                  <a:pt x="184424" y="112984"/>
                  <a:pt x="120924" y="190772"/>
                  <a:pt x="120924" y="190772"/>
                </a:cubicBezTo>
                <a:cubicBezTo>
                  <a:pt x="112457" y="205060"/>
                  <a:pt x="114045" y="189714"/>
                  <a:pt x="120924" y="187597"/>
                </a:cubicBezTo>
                <a:cubicBezTo>
                  <a:pt x="127803" y="185480"/>
                  <a:pt x="155849" y="164843"/>
                  <a:pt x="162199" y="178072"/>
                </a:cubicBezTo>
                <a:cubicBezTo>
                  <a:pt x="168549" y="191301"/>
                  <a:pt x="154791" y="269089"/>
                  <a:pt x="159024" y="266972"/>
                </a:cubicBezTo>
                <a:cubicBezTo>
                  <a:pt x="163257" y="264855"/>
                  <a:pt x="190245" y="181776"/>
                  <a:pt x="187599" y="165372"/>
                </a:cubicBezTo>
                <a:cubicBezTo>
                  <a:pt x="184953" y="148968"/>
                  <a:pt x="150557" y="184422"/>
                  <a:pt x="143149" y="168547"/>
                </a:cubicBezTo>
                <a:cubicBezTo>
                  <a:pt x="135741" y="152672"/>
                  <a:pt x="129391" y="98168"/>
                  <a:pt x="143149" y="70122"/>
                </a:cubicBezTo>
                <a:cubicBezTo>
                  <a:pt x="156907" y="42076"/>
                  <a:pt x="244749" y="-3961"/>
                  <a:pt x="225699" y="272"/>
                </a:cubicBezTo>
                <a:cubicBezTo>
                  <a:pt x="206649" y="4505"/>
                  <a:pt x="-8722" y="85468"/>
                  <a:pt x="274" y="859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8" name="フリーフォーム 2117">
            <a:extLst>
              <a:ext uri="{FF2B5EF4-FFF2-40B4-BE49-F238E27FC236}">
                <a16:creationId xmlns:a16="http://schemas.microsoft.com/office/drawing/2014/main" id="{E8A0A7F3-39B5-D73D-F5CA-FE6864A81918}"/>
              </a:ext>
            </a:extLst>
          </p:cNvPr>
          <p:cNvSpPr/>
          <p:nvPr/>
        </p:nvSpPr>
        <p:spPr>
          <a:xfrm>
            <a:off x="7908660" y="4292600"/>
            <a:ext cx="394155" cy="473304"/>
          </a:xfrm>
          <a:custGeom>
            <a:avLst/>
            <a:gdLst>
              <a:gd name="connsiteX0" fmla="*/ 273315 w 394155"/>
              <a:gd name="connsiteY0" fmla="*/ 0 h 473304"/>
              <a:gd name="connsiteX1" fmla="*/ 295540 w 394155"/>
              <a:gd name="connsiteY1" fmla="*/ 63500 h 473304"/>
              <a:gd name="connsiteX2" fmla="*/ 200290 w 394155"/>
              <a:gd name="connsiteY2" fmla="*/ 193675 h 473304"/>
              <a:gd name="connsiteX3" fmla="*/ 263790 w 394155"/>
              <a:gd name="connsiteY3" fmla="*/ 130175 h 473304"/>
              <a:gd name="connsiteX4" fmla="*/ 311415 w 394155"/>
              <a:gd name="connsiteY4" fmla="*/ 149225 h 473304"/>
              <a:gd name="connsiteX5" fmla="*/ 289190 w 394155"/>
              <a:gd name="connsiteY5" fmla="*/ 219075 h 473304"/>
              <a:gd name="connsiteX6" fmla="*/ 257440 w 394155"/>
              <a:gd name="connsiteY6" fmla="*/ 241300 h 473304"/>
              <a:gd name="connsiteX7" fmla="*/ 203465 w 394155"/>
              <a:gd name="connsiteY7" fmla="*/ 339725 h 473304"/>
              <a:gd name="connsiteX8" fmla="*/ 209815 w 394155"/>
              <a:gd name="connsiteY8" fmla="*/ 304800 h 473304"/>
              <a:gd name="connsiteX9" fmla="*/ 152665 w 394155"/>
              <a:gd name="connsiteY9" fmla="*/ 342900 h 473304"/>
              <a:gd name="connsiteX10" fmla="*/ 130440 w 394155"/>
              <a:gd name="connsiteY10" fmla="*/ 374650 h 473304"/>
              <a:gd name="connsiteX11" fmla="*/ 44715 w 394155"/>
              <a:gd name="connsiteY11" fmla="*/ 355600 h 473304"/>
              <a:gd name="connsiteX12" fmla="*/ 265 w 394155"/>
              <a:gd name="connsiteY12" fmla="*/ 473075 h 473304"/>
              <a:gd name="connsiteX13" fmla="*/ 63765 w 394155"/>
              <a:gd name="connsiteY13" fmla="*/ 320675 h 473304"/>
              <a:gd name="connsiteX14" fmla="*/ 117740 w 394155"/>
              <a:gd name="connsiteY14" fmla="*/ 387350 h 473304"/>
              <a:gd name="connsiteX15" fmla="*/ 181240 w 394155"/>
              <a:gd name="connsiteY15" fmla="*/ 298450 h 473304"/>
              <a:gd name="connsiteX16" fmla="*/ 276490 w 394155"/>
              <a:gd name="connsiteY16" fmla="*/ 266700 h 473304"/>
              <a:gd name="connsiteX17" fmla="*/ 393965 w 394155"/>
              <a:gd name="connsiteY17" fmla="*/ 193675 h 473304"/>
              <a:gd name="connsiteX18" fmla="*/ 305065 w 394155"/>
              <a:gd name="connsiteY18" fmla="*/ 222250 h 473304"/>
              <a:gd name="connsiteX19" fmla="*/ 349515 w 394155"/>
              <a:gd name="connsiteY19" fmla="*/ 57150 h 473304"/>
              <a:gd name="connsiteX20" fmla="*/ 308240 w 394155"/>
              <a:gd name="connsiteY20" fmla="*/ 152400 h 473304"/>
              <a:gd name="connsiteX21" fmla="*/ 270140 w 394155"/>
              <a:gd name="connsiteY21" fmla="*/ 98425 h 473304"/>
              <a:gd name="connsiteX22" fmla="*/ 295540 w 394155"/>
              <a:gd name="connsiteY22" fmla="*/ 63500 h 473304"/>
              <a:gd name="connsiteX23" fmla="*/ 273315 w 394155"/>
              <a:gd name="connsiteY23" fmla="*/ 0 h 473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94155" h="473304">
                <a:moveTo>
                  <a:pt x="273315" y="0"/>
                </a:moveTo>
                <a:cubicBezTo>
                  <a:pt x="273315" y="0"/>
                  <a:pt x="307711" y="31221"/>
                  <a:pt x="295540" y="63500"/>
                </a:cubicBezTo>
                <a:cubicBezTo>
                  <a:pt x="283369" y="95779"/>
                  <a:pt x="205582" y="182563"/>
                  <a:pt x="200290" y="193675"/>
                </a:cubicBezTo>
                <a:cubicBezTo>
                  <a:pt x="194998" y="204788"/>
                  <a:pt x="245269" y="137583"/>
                  <a:pt x="263790" y="130175"/>
                </a:cubicBezTo>
                <a:cubicBezTo>
                  <a:pt x="282311" y="122767"/>
                  <a:pt x="307182" y="134408"/>
                  <a:pt x="311415" y="149225"/>
                </a:cubicBezTo>
                <a:cubicBezTo>
                  <a:pt x="315648" y="164042"/>
                  <a:pt x="298186" y="203729"/>
                  <a:pt x="289190" y="219075"/>
                </a:cubicBezTo>
                <a:cubicBezTo>
                  <a:pt x="280194" y="234421"/>
                  <a:pt x="271727" y="221192"/>
                  <a:pt x="257440" y="241300"/>
                </a:cubicBezTo>
                <a:cubicBezTo>
                  <a:pt x="243153" y="261408"/>
                  <a:pt x="211402" y="329142"/>
                  <a:pt x="203465" y="339725"/>
                </a:cubicBezTo>
                <a:cubicBezTo>
                  <a:pt x="195528" y="350308"/>
                  <a:pt x="218282" y="304271"/>
                  <a:pt x="209815" y="304800"/>
                </a:cubicBezTo>
                <a:cubicBezTo>
                  <a:pt x="201348" y="305329"/>
                  <a:pt x="165894" y="331258"/>
                  <a:pt x="152665" y="342900"/>
                </a:cubicBezTo>
                <a:cubicBezTo>
                  <a:pt x="139436" y="354542"/>
                  <a:pt x="148432" y="372533"/>
                  <a:pt x="130440" y="374650"/>
                </a:cubicBezTo>
                <a:cubicBezTo>
                  <a:pt x="112448" y="376767"/>
                  <a:pt x="66411" y="339196"/>
                  <a:pt x="44715" y="355600"/>
                </a:cubicBezTo>
                <a:cubicBezTo>
                  <a:pt x="23019" y="372004"/>
                  <a:pt x="-2910" y="478896"/>
                  <a:pt x="265" y="473075"/>
                </a:cubicBezTo>
                <a:cubicBezTo>
                  <a:pt x="3440" y="467254"/>
                  <a:pt x="44186" y="334962"/>
                  <a:pt x="63765" y="320675"/>
                </a:cubicBezTo>
                <a:cubicBezTo>
                  <a:pt x="83344" y="306388"/>
                  <a:pt x="98161" y="391054"/>
                  <a:pt x="117740" y="387350"/>
                </a:cubicBezTo>
                <a:cubicBezTo>
                  <a:pt x="137319" y="383646"/>
                  <a:pt x="154782" y="318558"/>
                  <a:pt x="181240" y="298450"/>
                </a:cubicBezTo>
                <a:cubicBezTo>
                  <a:pt x="207698" y="278342"/>
                  <a:pt x="241036" y="284162"/>
                  <a:pt x="276490" y="266700"/>
                </a:cubicBezTo>
                <a:cubicBezTo>
                  <a:pt x="311944" y="249238"/>
                  <a:pt x="389203" y="201083"/>
                  <a:pt x="393965" y="193675"/>
                </a:cubicBezTo>
                <a:cubicBezTo>
                  <a:pt x="398728" y="186267"/>
                  <a:pt x="312473" y="245004"/>
                  <a:pt x="305065" y="222250"/>
                </a:cubicBezTo>
                <a:cubicBezTo>
                  <a:pt x="297657" y="199496"/>
                  <a:pt x="348986" y="68792"/>
                  <a:pt x="349515" y="57150"/>
                </a:cubicBezTo>
                <a:cubicBezTo>
                  <a:pt x="350044" y="45508"/>
                  <a:pt x="321469" y="145521"/>
                  <a:pt x="308240" y="152400"/>
                </a:cubicBezTo>
                <a:cubicBezTo>
                  <a:pt x="295011" y="159279"/>
                  <a:pt x="272257" y="113242"/>
                  <a:pt x="270140" y="98425"/>
                </a:cubicBezTo>
                <a:cubicBezTo>
                  <a:pt x="268023" y="83608"/>
                  <a:pt x="291836" y="75142"/>
                  <a:pt x="295540" y="63500"/>
                </a:cubicBezTo>
                <a:cubicBezTo>
                  <a:pt x="299244" y="51858"/>
                  <a:pt x="273315" y="0"/>
                  <a:pt x="27331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19" name="フリーフォーム 2118">
            <a:extLst>
              <a:ext uri="{FF2B5EF4-FFF2-40B4-BE49-F238E27FC236}">
                <a16:creationId xmlns:a16="http://schemas.microsoft.com/office/drawing/2014/main" id="{005E5AD6-00DB-C69A-B63A-E947B7765DFF}"/>
              </a:ext>
            </a:extLst>
          </p:cNvPr>
          <p:cNvSpPr/>
          <p:nvPr/>
        </p:nvSpPr>
        <p:spPr>
          <a:xfrm>
            <a:off x="7278952" y="4795670"/>
            <a:ext cx="163318" cy="150105"/>
          </a:xfrm>
          <a:custGeom>
            <a:avLst/>
            <a:gdLst>
              <a:gd name="connsiteX0" fmla="*/ 64823 w 163318"/>
              <a:gd name="connsiteY0" fmla="*/ 1755 h 150105"/>
              <a:gd name="connsiteX1" fmla="*/ 147373 w 163318"/>
              <a:gd name="connsiteY1" fmla="*/ 109705 h 150105"/>
              <a:gd name="connsiteX2" fmla="*/ 118798 w 163318"/>
              <a:gd name="connsiteY2" fmla="*/ 144630 h 150105"/>
              <a:gd name="connsiteX3" fmla="*/ 1323 w 163318"/>
              <a:gd name="connsiteY3" fmla="*/ 112880 h 150105"/>
              <a:gd name="connsiteX4" fmla="*/ 55298 w 163318"/>
              <a:gd name="connsiteY4" fmla="*/ 93830 h 150105"/>
              <a:gd name="connsiteX5" fmla="*/ 52123 w 163318"/>
              <a:gd name="connsiteY5" fmla="*/ 62080 h 150105"/>
              <a:gd name="connsiteX6" fmla="*/ 26723 w 163318"/>
              <a:gd name="connsiteY6" fmla="*/ 106530 h 150105"/>
              <a:gd name="connsiteX7" fmla="*/ 96573 w 163318"/>
              <a:gd name="connsiteY7" fmla="*/ 135105 h 150105"/>
              <a:gd name="connsiteX8" fmla="*/ 163248 w 163318"/>
              <a:gd name="connsiteY8" fmla="*/ 144630 h 150105"/>
              <a:gd name="connsiteX9" fmla="*/ 83873 w 163318"/>
              <a:gd name="connsiteY9" fmla="*/ 49380 h 150105"/>
              <a:gd name="connsiteX10" fmla="*/ 64823 w 163318"/>
              <a:gd name="connsiteY10" fmla="*/ 1755 h 1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3318" h="150105">
                <a:moveTo>
                  <a:pt x="64823" y="1755"/>
                </a:moveTo>
                <a:cubicBezTo>
                  <a:pt x="75406" y="11809"/>
                  <a:pt x="138377" y="85893"/>
                  <a:pt x="147373" y="109705"/>
                </a:cubicBezTo>
                <a:cubicBezTo>
                  <a:pt x="156369" y="133517"/>
                  <a:pt x="143140" y="144101"/>
                  <a:pt x="118798" y="144630"/>
                </a:cubicBezTo>
                <a:cubicBezTo>
                  <a:pt x="94456" y="145159"/>
                  <a:pt x="11906" y="121347"/>
                  <a:pt x="1323" y="112880"/>
                </a:cubicBezTo>
                <a:cubicBezTo>
                  <a:pt x="-9260" y="104413"/>
                  <a:pt x="46831" y="102297"/>
                  <a:pt x="55298" y="93830"/>
                </a:cubicBezTo>
                <a:cubicBezTo>
                  <a:pt x="63765" y="85363"/>
                  <a:pt x="56885" y="59963"/>
                  <a:pt x="52123" y="62080"/>
                </a:cubicBezTo>
                <a:cubicBezTo>
                  <a:pt x="47361" y="64197"/>
                  <a:pt x="19315" y="94359"/>
                  <a:pt x="26723" y="106530"/>
                </a:cubicBezTo>
                <a:cubicBezTo>
                  <a:pt x="34131" y="118701"/>
                  <a:pt x="73819" y="128755"/>
                  <a:pt x="96573" y="135105"/>
                </a:cubicBezTo>
                <a:cubicBezTo>
                  <a:pt x="119327" y="141455"/>
                  <a:pt x="165365" y="158918"/>
                  <a:pt x="163248" y="144630"/>
                </a:cubicBezTo>
                <a:cubicBezTo>
                  <a:pt x="161131" y="130343"/>
                  <a:pt x="107685" y="71605"/>
                  <a:pt x="83873" y="49380"/>
                </a:cubicBezTo>
                <a:cubicBezTo>
                  <a:pt x="60061" y="27155"/>
                  <a:pt x="54240" y="-8299"/>
                  <a:pt x="64823" y="175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0" name="フリーフォーム 2119">
            <a:extLst>
              <a:ext uri="{FF2B5EF4-FFF2-40B4-BE49-F238E27FC236}">
                <a16:creationId xmlns:a16="http://schemas.microsoft.com/office/drawing/2014/main" id="{04647126-34E9-C039-A2EA-3323855B31B4}"/>
              </a:ext>
            </a:extLst>
          </p:cNvPr>
          <p:cNvSpPr/>
          <p:nvPr/>
        </p:nvSpPr>
        <p:spPr>
          <a:xfrm>
            <a:off x="7115064" y="4991653"/>
            <a:ext cx="216299" cy="387065"/>
          </a:xfrm>
          <a:custGeom>
            <a:avLst/>
            <a:gdLst>
              <a:gd name="connsiteX0" fmla="*/ 111 w 216299"/>
              <a:gd name="connsiteY0" fmla="*/ 335997 h 387065"/>
              <a:gd name="connsiteX1" fmla="*/ 158861 w 216299"/>
              <a:gd name="connsiteY1" fmla="*/ 316947 h 387065"/>
              <a:gd name="connsiteX2" fmla="*/ 111236 w 216299"/>
              <a:gd name="connsiteY2" fmla="*/ 266147 h 387065"/>
              <a:gd name="connsiteX3" fmla="*/ 108061 w 216299"/>
              <a:gd name="connsiteY3" fmla="*/ 174072 h 387065"/>
              <a:gd name="connsiteX4" fmla="*/ 35036 w 216299"/>
              <a:gd name="connsiteY4" fmla="*/ 2622 h 387065"/>
              <a:gd name="connsiteX5" fmla="*/ 69961 w 216299"/>
              <a:gd name="connsiteY5" fmla="*/ 66122 h 387065"/>
              <a:gd name="connsiteX6" fmla="*/ 82661 w 216299"/>
              <a:gd name="connsiteY6" fmla="*/ 8972 h 387065"/>
              <a:gd name="connsiteX7" fmla="*/ 209661 w 216299"/>
              <a:gd name="connsiteY7" fmla="*/ 75647 h 387065"/>
              <a:gd name="connsiteX8" fmla="*/ 89011 w 216299"/>
              <a:gd name="connsiteY8" fmla="*/ 18497 h 387065"/>
              <a:gd name="connsiteX9" fmla="*/ 82661 w 216299"/>
              <a:gd name="connsiteY9" fmla="*/ 40722 h 387065"/>
              <a:gd name="connsiteX10" fmla="*/ 98536 w 216299"/>
              <a:gd name="connsiteY10" fmla="*/ 221697 h 387065"/>
              <a:gd name="connsiteX11" fmla="*/ 146161 w 216299"/>
              <a:gd name="connsiteY11" fmla="*/ 313772 h 387065"/>
              <a:gd name="connsiteX12" fmla="*/ 216011 w 216299"/>
              <a:gd name="connsiteY12" fmla="*/ 386797 h 387065"/>
              <a:gd name="connsiteX13" fmla="*/ 168386 w 216299"/>
              <a:gd name="connsiteY13" fmla="*/ 339172 h 387065"/>
              <a:gd name="connsiteX14" fmla="*/ 104886 w 216299"/>
              <a:gd name="connsiteY14" fmla="*/ 358222 h 387065"/>
              <a:gd name="connsiteX15" fmla="*/ 133461 w 216299"/>
              <a:gd name="connsiteY15" fmla="*/ 329647 h 387065"/>
              <a:gd name="connsiteX16" fmla="*/ 111 w 216299"/>
              <a:gd name="connsiteY16" fmla="*/ 335997 h 38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6299" h="387065">
                <a:moveTo>
                  <a:pt x="111" y="335997"/>
                </a:moveTo>
                <a:cubicBezTo>
                  <a:pt x="4344" y="333880"/>
                  <a:pt x="140340" y="328589"/>
                  <a:pt x="158861" y="316947"/>
                </a:cubicBezTo>
                <a:cubicBezTo>
                  <a:pt x="177382" y="305305"/>
                  <a:pt x="119703" y="289959"/>
                  <a:pt x="111236" y="266147"/>
                </a:cubicBezTo>
                <a:cubicBezTo>
                  <a:pt x="102769" y="242335"/>
                  <a:pt x="120761" y="217993"/>
                  <a:pt x="108061" y="174072"/>
                </a:cubicBezTo>
                <a:cubicBezTo>
                  <a:pt x="95361" y="130151"/>
                  <a:pt x="41386" y="20614"/>
                  <a:pt x="35036" y="2622"/>
                </a:cubicBezTo>
                <a:cubicBezTo>
                  <a:pt x="28686" y="-15370"/>
                  <a:pt x="62024" y="65064"/>
                  <a:pt x="69961" y="66122"/>
                </a:cubicBezTo>
                <a:cubicBezTo>
                  <a:pt x="77898" y="67180"/>
                  <a:pt x="59378" y="7384"/>
                  <a:pt x="82661" y="8972"/>
                </a:cubicBezTo>
                <a:cubicBezTo>
                  <a:pt x="105944" y="10559"/>
                  <a:pt x="208603" y="74059"/>
                  <a:pt x="209661" y="75647"/>
                </a:cubicBezTo>
                <a:cubicBezTo>
                  <a:pt x="210719" y="77235"/>
                  <a:pt x="89011" y="18497"/>
                  <a:pt x="89011" y="18497"/>
                </a:cubicBezTo>
                <a:cubicBezTo>
                  <a:pt x="67844" y="12676"/>
                  <a:pt x="81074" y="6855"/>
                  <a:pt x="82661" y="40722"/>
                </a:cubicBezTo>
                <a:cubicBezTo>
                  <a:pt x="84248" y="74589"/>
                  <a:pt x="87953" y="176189"/>
                  <a:pt x="98536" y="221697"/>
                </a:cubicBezTo>
                <a:cubicBezTo>
                  <a:pt x="109119" y="267205"/>
                  <a:pt x="126582" y="286255"/>
                  <a:pt x="146161" y="313772"/>
                </a:cubicBezTo>
                <a:cubicBezTo>
                  <a:pt x="165740" y="341289"/>
                  <a:pt x="212307" y="382564"/>
                  <a:pt x="216011" y="386797"/>
                </a:cubicBezTo>
                <a:cubicBezTo>
                  <a:pt x="219715" y="391030"/>
                  <a:pt x="186907" y="343935"/>
                  <a:pt x="168386" y="339172"/>
                </a:cubicBezTo>
                <a:cubicBezTo>
                  <a:pt x="149865" y="334409"/>
                  <a:pt x="110707" y="359810"/>
                  <a:pt x="104886" y="358222"/>
                </a:cubicBezTo>
                <a:cubicBezTo>
                  <a:pt x="99065" y="356635"/>
                  <a:pt x="153569" y="334409"/>
                  <a:pt x="133461" y="329647"/>
                </a:cubicBezTo>
                <a:cubicBezTo>
                  <a:pt x="113353" y="324885"/>
                  <a:pt x="-4122" y="338114"/>
                  <a:pt x="111" y="3359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1" name="フリーフォーム 2120">
            <a:extLst>
              <a:ext uri="{FF2B5EF4-FFF2-40B4-BE49-F238E27FC236}">
                <a16:creationId xmlns:a16="http://schemas.microsoft.com/office/drawing/2014/main" id="{11CD0E02-DCF2-9165-36AC-9913C6FD263D}"/>
              </a:ext>
            </a:extLst>
          </p:cNvPr>
          <p:cNvSpPr/>
          <p:nvPr/>
        </p:nvSpPr>
        <p:spPr>
          <a:xfrm>
            <a:off x="7633746" y="5197261"/>
            <a:ext cx="446161" cy="305305"/>
          </a:xfrm>
          <a:custGeom>
            <a:avLst/>
            <a:gdLst>
              <a:gd name="connsiteX0" fmla="*/ 367254 w 446161"/>
              <a:gd name="connsiteY0" fmla="*/ 3389 h 305305"/>
              <a:gd name="connsiteX1" fmla="*/ 402179 w 446161"/>
              <a:gd name="connsiteY1" fmla="*/ 197064 h 305305"/>
              <a:gd name="connsiteX2" fmla="*/ 338679 w 446161"/>
              <a:gd name="connsiteY2" fmla="*/ 168489 h 305305"/>
              <a:gd name="connsiteX3" fmla="*/ 97379 w 446161"/>
              <a:gd name="connsiteY3" fmla="*/ 41489 h 305305"/>
              <a:gd name="connsiteX4" fmla="*/ 2129 w 446161"/>
              <a:gd name="connsiteY4" fmla="*/ 25614 h 305305"/>
              <a:gd name="connsiteX5" fmla="*/ 33879 w 446161"/>
              <a:gd name="connsiteY5" fmla="*/ 76414 h 305305"/>
              <a:gd name="connsiteX6" fmla="*/ 65629 w 446161"/>
              <a:gd name="connsiteY6" fmla="*/ 165314 h 305305"/>
              <a:gd name="connsiteX7" fmla="*/ 24354 w 446161"/>
              <a:gd name="connsiteY7" fmla="*/ 54189 h 305305"/>
              <a:gd name="connsiteX8" fmla="*/ 135479 w 446161"/>
              <a:gd name="connsiteY8" fmla="*/ 85939 h 305305"/>
              <a:gd name="connsiteX9" fmla="*/ 97379 w 446161"/>
              <a:gd name="connsiteY9" fmla="*/ 111339 h 305305"/>
              <a:gd name="connsiteX10" fmla="*/ 110079 w 446161"/>
              <a:gd name="connsiteY10" fmla="*/ 206589 h 305305"/>
              <a:gd name="connsiteX11" fmla="*/ 176754 w 446161"/>
              <a:gd name="connsiteY11" fmla="*/ 238339 h 305305"/>
              <a:gd name="connsiteX12" fmla="*/ 208504 w 446161"/>
              <a:gd name="connsiteY12" fmla="*/ 305014 h 305305"/>
              <a:gd name="connsiteX13" fmla="*/ 119604 w 446161"/>
              <a:gd name="connsiteY13" fmla="*/ 209764 h 305305"/>
              <a:gd name="connsiteX14" fmla="*/ 91029 w 446161"/>
              <a:gd name="connsiteY14" fmla="*/ 120864 h 305305"/>
              <a:gd name="connsiteX15" fmla="*/ 272004 w 446161"/>
              <a:gd name="connsiteY15" fmla="*/ 149439 h 305305"/>
              <a:gd name="connsiteX16" fmla="*/ 294229 w 446161"/>
              <a:gd name="connsiteY16" fmla="*/ 190714 h 305305"/>
              <a:gd name="connsiteX17" fmla="*/ 243429 w 446161"/>
              <a:gd name="connsiteY17" fmla="*/ 270089 h 305305"/>
              <a:gd name="connsiteX18" fmla="*/ 294229 w 446161"/>
              <a:gd name="connsiteY18" fmla="*/ 174839 h 305305"/>
              <a:gd name="connsiteX19" fmla="*/ 287879 w 446161"/>
              <a:gd name="connsiteY19" fmla="*/ 149439 h 305305"/>
              <a:gd name="connsiteX20" fmla="*/ 433929 w 446161"/>
              <a:gd name="connsiteY20" fmla="*/ 165314 h 305305"/>
              <a:gd name="connsiteX21" fmla="*/ 433929 w 446161"/>
              <a:gd name="connsiteY21" fmla="*/ 136739 h 305305"/>
              <a:gd name="connsiteX22" fmla="*/ 399004 w 446161"/>
              <a:gd name="connsiteY22" fmla="*/ 158964 h 305305"/>
              <a:gd name="connsiteX23" fmla="*/ 376779 w 446161"/>
              <a:gd name="connsiteY23" fmla="*/ 82764 h 305305"/>
              <a:gd name="connsiteX24" fmla="*/ 313279 w 446161"/>
              <a:gd name="connsiteY24" fmla="*/ 95464 h 305305"/>
              <a:gd name="connsiteX25" fmla="*/ 376779 w 446161"/>
              <a:gd name="connsiteY25" fmla="*/ 73239 h 305305"/>
              <a:gd name="connsiteX26" fmla="*/ 367254 w 446161"/>
              <a:gd name="connsiteY26" fmla="*/ 3389 h 30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6161" h="305305">
                <a:moveTo>
                  <a:pt x="367254" y="3389"/>
                </a:moveTo>
                <a:cubicBezTo>
                  <a:pt x="371487" y="24026"/>
                  <a:pt x="406941" y="169547"/>
                  <a:pt x="402179" y="197064"/>
                </a:cubicBezTo>
                <a:cubicBezTo>
                  <a:pt x="397417" y="224581"/>
                  <a:pt x="389479" y="194418"/>
                  <a:pt x="338679" y="168489"/>
                </a:cubicBezTo>
                <a:cubicBezTo>
                  <a:pt x="287879" y="142560"/>
                  <a:pt x="153471" y="65301"/>
                  <a:pt x="97379" y="41489"/>
                </a:cubicBezTo>
                <a:cubicBezTo>
                  <a:pt x="41287" y="17677"/>
                  <a:pt x="12712" y="19793"/>
                  <a:pt x="2129" y="25614"/>
                </a:cubicBezTo>
                <a:cubicBezTo>
                  <a:pt x="-8454" y="31435"/>
                  <a:pt x="23296" y="53131"/>
                  <a:pt x="33879" y="76414"/>
                </a:cubicBezTo>
                <a:cubicBezTo>
                  <a:pt x="44462" y="99697"/>
                  <a:pt x="67216" y="169018"/>
                  <a:pt x="65629" y="165314"/>
                </a:cubicBezTo>
                <a:cubicBezTo>
                  <a:pt x="64042" y="161610"/>
                  <a:pt x="12712" y="67418"/>
                  <a:pt x="24354" y="54189"/>
                </a:cubicBezTo>
                <a:cubicBezTo>
                  <a:pt x="35996" y="40960"/>
                  <a:pt x="123308" y="76414"/>
                  <a:pt x="135479" y="85939"/>
                </a:cubicBezTo>
                <a:cubicBezTo>
                  <a:pt x="147650" y="95464"/>
                  <a:pt x="101612" y="91231"/>
                  <a:pt x="97379" y="111339"/>
                </a:cubicBezTo>
                <a:cubicBezTo>
                  <a:pt x="93146" y="131447"/>
                  <a:pt x="96850" y="185422"/>
                  <a:pt x="110079" y="206589"/>
                </a:cubicBezTo>
                <a:cubicBezTo>
                  <a:pt x="123308" y="227756"/>
                  <a:pt x="160350" y="221935"/>
                  <a:pt x="176754" y="238339"/>
                </a:cubicBezTo>
                <a:cubicBezTo>
                  <a:pt x="193158" y="254743"/>
                  <a:pt x="218029" y="309777"/>
                  <a:pt x="208504" y="305014"/>
                </a:cubicBezTo>
                <a:cubicBezTo>
                  <a:pt x="198979" y="300251"/>
                  <a:pt x="139183" y="240456"/>
                  <a:pt x="119604" y="209764"/>
                </a:cubicBezTo>
                <a:cubicBezTo>
                  <a:pt x="100025" y="179072"/>
                  <a:pt x="65629" y="130918"/>
                  <a:pt x="91029" y="120864"/>
                </a:cubicBezTo>
                <a:cubicBezTo>
                  <a:pt x="116429" y="110810"/>
                  <a:pt x="238137" y="137797"/>
                  <a:pt x="272004" y="149439"/>
                </a:cubicBezTo>
                <a:cubicBezTo>
                  <a:pt x="305871" y="161081"/>
                  <a:pt x="298991" y="170606"/>
                  <a:pt x="294229" y="190714"/>
                </a:cubicBezTo>
                <a:cubicBezTo>
                  <a:pt x="289467" y="210822"/>
                  <a:pt x="243429" y="272735"/>
                  <a:pt x="243429" y="270089"/>
                </a:cubicBezTo>
                <a:cubicBezTo>
                  <a:pt x="243429" y="267443"/>
                  <a:pt x="286821" y="194947"/>
                  <a:pt x="294229" y="174839"/>
                </a:cubicBezTo>
                <a:cubicBezTo>
                  <a:pt x="301637" y="154731"/>
                  <a:pt x="264596" y="151027"/>
                  <a:pt x="287879" y="149439"/>
                </a:cubicBezTo>
                <a:cubicBezTo>
                  <a:pt x="311162" y="147852"/>
                  <a:pt x="409587" y="167431"/>
                  <a:pt x="433929" y="165314"/>
                </a:cubicBezTo>
                <a:cubicBezTo>
                  <a:pt x="458271" y="163197"/>
                  <a:pt x="439750" y="137797"/>
                  <a:pt x="433929" y="136739"/>
                </a:cubicBezTo>
                <a:cubicBezTo>
                  <a:pt x="428108" y="135681"/>
                  <a:pt x="408529" y="167960"/>
                  <a:pt x="399004" y="158964"/>
                </a:cubicBezTo>
                <a:cubicBezTo>
                  <a:pt x="389479" y="149968"/>
                  <a:pt x="391067" y="93347"/>
                  <a:pt x="376779" y="82764"/>
                </a:cubicBezTo>
                <a:cubicBezTo>
                  <a:pt x="362491" y="72181"/>
                  <a:pt x="313279" y="97051"/>
                  <a:pt x="313279" y="95464"/>
                </a:cubicBezTo>
                <a:cubicBezTo>
                  <a:pt x="313279" y="93877"/>
                  <a:pt x="366196" y="83822"/>
                  <a:pt x="376779" y="73239"/>
                </a:cubicBezTo>
                <a:cubicBezTo>
                  <a:pt x="387362" y="62656"/>
                  <a:pt x="363021" y="-17248"/>
                  <a:pt x="367254" y="33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2" name="フリーフォーム 2121">
            <a:extLst>
              <a:ext uri="{FF2B5EF4-FFF2-40B4-BE49-F238E27FC236}">
                <a16:creationId xmlns:a16="http://schemas.microsoft.com/office/drawing/2014/main" id="{14298BB6-05CE-2ADD-9A21-4288E4EAFA9E}"/>
              </a:ext>
            </a:extLst>
          </p:cNvPr>
          <p:cNvSpPr/>
          <p:nvPr/>
        </p:nvSpPr>
        <p:spPr>
          <a:xfrm>
            <a:off x="6557692" y="5527101"/>
            <a:ext cx="882820" cy="217968"/>
          </a:xfrm>
          <a:custGeom>
            <a:avLst/>
            <a:gdLst>
              <a:gd name="connsiteX0" fmla="*/ 1858 w 882820"/>
              <a:gd name="connsiteY0" fmla="*/ 159324 h 217968"/>
              <a:gd name="connsiteX1" fmla="*/ 300308 w 882820"/>
              <a:gd name="connsiteY1" fmla="*/ 574 h 217968"/>
              <a:gd name="connsiteX2" fmla="*/ 198708 w 882820"/>
              <a:gd name="connsiteY2" fmla="*/ 105349 h 217968"/>
              <a:gd name="connsiteX3" fmla="*/ 360633 w 882820"/>
              <a:gd name="connsiteY3" fmla="*/ 86299 h 217968"/>
              <a:gd name="connsiteX4" fmla="*/ 398733 w 882820"/>
              <a:gd name="connsiteY4" fmla="*/ 168849 h 217968"/>
              <a:gd name="connsiteX5" fmla="*/ 874983 w 882820"/>
              <a:gd name="connsiteY5" fmla="*/ 213299 h 217968"/>
              <a:gd name="connsiteX6" fmla="*/ 668608 w 882820"/>
              <a:gd name="connsiteY6" fmla="*/ 206949 h 217968"/>
              <a:gd name="connsiteX7" fmla="*/ 322533 w 882820"/>
              <a:gd name="connsiteY7" fmla="*/ 127574 h 217968"/>
              <a:gd name="connsiteX8" fmla="*/ 87583 w 882820"/>
              <a:gd name="connsiteY8" fmla="*/ 149799 h 217968"/>
              <a:gd name="connsiteX9" fmla="*/ 170133 w 882820"/>
              <a:gd name="connsiteY9" fmla="*/ 83124 h 217968"/>
              <a:gd name="connsiteX10" fmla="*/ 1858 w 882820"/>
              <a:gd name="connsiteY10" fmla="*/ 159324 h 21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2820" h="217968">
                <a:moveTo>
                  <a:pt x="1858" y="159324"/>
                </a:moveTo>
                <a:cubicBezTo>
                  <a:pt x="23554" y="145566"/>
                  <a:pt x="267500" y="9570"/>
                  <a:pt x="300308" y="574"/>
                </a:cubicBezTo>
                <a:cubicBezTo>
                  <a:pt x="333116" y="-8422"/>
                  <a:pt x="188654" y="91062"/>
                  <a:pt x="198708" y="105349"/>
                </a:cubicBezTo>
                <a:cubicBezTo>
                  <a:pt x="208762" y="119636"/>
                  <a:pt x="327296" y="75716"/>
                  <a:pt x="360633" y="86299"/>
                </a:cubicBezTo>
                <a:cubicBezTo>
                  <a:pt x="393971" y="96882"/>
                  <a:pt x="313008" y="147682"/>
                  <a:pt x="398733" y="168849"/>
                </a:cubicBezTo>
                <a:cubicBezTo>
                  <a:pt x="484458" y="190016"/>
                  <a:pt x="830004" y="206949"/>
                  <a:pt x="874983" y="213299"/>
                </a:cubicBezTo>
                <a:cubicBezTo>
                  <a:pt x="919962" y="219649"/>
                  <a:pt x="760683" y="221236"/>
                  <a:pt x="668608" y="206949"/>
                </a:cubicBezTo>
                <a:cubicBezTo>
                  <a:pt x="576533" y="192662"/>
                  <a:pt x="419371" y="137099"/>
                  <a:pt x="322533" y="127574"/>
                </a:cubicBezTo>
                <a:cubicBezTo>
                  <a:pt x="225695" y="118049"/>
                  <a:pt x="112983" y="157207"/>
                  <a:pt x="87583" y="149799"/>
                </a:cubicBezTo>
                <a:cubicBezTo>
                  <a:pt x="62183" y="142391"/>
                  <a:pt x="184950" y="81537"/>
                  <a:pt x="170133" y="83124"/>
                </a:cubicBezTo>
                <a:cubicBezTo>
                  <a:pt x="155316" y="84711"/>
                  <a:pt x="-19838" y="173082"/>
                  <a:pt x="1858" y="15932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3" name="フリーフォーム 2122">
            <a:extLst>
              <a:ext uri="{FF2B5EF4-FFF2-40B4-BE49-F238E27FC236}">
                <a16:creationId xmlns:a16="http://schemas.microsoft.com/office/drawing/2014/main" id="{DE2813BF-3C27-3865-A292-CD283854C4B8}"/>
              </a:ext>
            </a:extLst>
          </p:cNvPr>
          <p:cNvSpPr/>
          <p:nvPr/>
        </p:nvSpPr>
        <p:spPr>
          <a:xfrm>
            <a:off x="6827632" y="5705455"/>
            <a:ext cx="646620" cy="422303"/>
          </a:xfrm>
          <a:custGeom>
            <a:avLst/>
            <a:gdLst>
              <a:gd name="connsiteX0" fmla="*/ 24018 w 646620"/>
              <a:gd name="connsiteY0" fmla="*/ 88920 h 422303"/>
              <a:gd name="connsiteX1" fmla="*/ 77993 w 646620"/>
              <a:gd name="connsiteY1" fmla="*/ 92095 h 422303"/>
              <a:gd name="connsiteX2" fmla="*/ 630443 w 646620"/>
              <a:gd name="connsiteY2" fmla="*/ 127020 h 422303"/>
              <a:gd name="connsiteX3" fmla="*/ 481218 w 646620"/>
              <a:gd name="connsiteY3" fmla="*/ 158770 h 422303"/>
              <a:gd name="connsiteX4" fmla="*/ 293893 w 646620"/>
              <a:gd name="connsiteY4" fmla="*/ 219095 h 422303"/>
              <a:gd name="connsiteX5" fmla="*/ 4968 w 646620"/>
              <a:gd name="connsiteY5" fmla="*/ 200045 h 422303"/>
              <a:gd name="connsiteX6" fmla="*/ 554243 w 646620"/>
              <a:gd name="connsiteY6" fmla="*/ 196870 h 422303"/>
              <a:gd name="connsiteX7" fmla="*/ 370093 w 646620"/>
              <a:gd name="connsiteY7" fmla="*/ 298470 h 422303"/>
              <a:gd name="connsiteX8" fmla="*/ 227218 w 646620"/>
              <a:gd name="connsiteY8" fmla="*/ 422295 h 422303"/>
              <a:gd name="connsiteX9" fmla="*/ 385968 w 646620"/>
              <a:gd name="connsiteY9" fmla="*/ 304820 h 422303"/>
              <a:gd name="connsiteX10" fmla="*/ 335168 w 646620"/>
              <a:gd name="connsiteY10" fmla="*/ 266720 h 422303"/>
              <a:gd name="connsiteX11" fmla="*/ 449468 w 646620"/>
              <a:gd name="connsiteY11" fmla="*/ 212745 h 422303"/>
              <a:gd name="connsiteX12" fmla="*/ 433593 w 646620"/>
              <a:gd name="connsiteY12" fmla="*/ 155595 h 422303"/>
              <a:gd name="connsiteX13" fmla="*/ 512968 w 646620"/>
              <a:gd name="connsiteY13" fmla="*/ 117495 h 422303"/>
              <a:gd name="connsiteX14" fmla="*/ 303418 w 646620"/>
              <a:gd name="connsiteY14" fmla="*/ 20 h 422303"/>
              <a:gd name="connsiteX15" fmla="*/ 452643 w 646620"/>
              <a:gd name="connsiteY15" fmla="*/ 127020 h 422303"/>
              <a:gd name="connsiteX16" fmla="*/ 24018 w 646620"/>
              <a:gd name="connsiteY16" fmla="*/ 88920 h 42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46620" h="422303">
                <a:moveTo>
                  <a:pt x="24018" y="88920"/>
                </a:moveTo>
                <a:cubicBezTo>
                  <a:pt x="-38424" y="83099"/>
                  <a:pt x="77993" y="92095"/>
                  <a:pt x="77993" y="92095"/>
                </a:cubicBezTo>
                <a:cubicBezTo>
                  <a:pt x="179064" y="98445"/>
                  <a:pt x="563239" y="115908"/>
                  <a:pt x="630443" y="127020"/>
                </a:cubicBezTo>
                <a:cubicBezTo>
                  <a:pt x="697647" y="138133"/>
                  <a:pt x="537310" y="143424"/>
                  <a:pt x="481218" y="158770"/>
                </a:cubicBezTo>
                <a:cubicBezTo>
                  <a:pt x="425126" y="174116"/>
                  <a:pt x="373268" y="212216"/>
                  <a:pt x="293893" y="219095"/>
                </a:cubicBezTo>
                <a:cubicBezTo>
                  <a:pt x="214518" y="225974"/>
                  <a:pt x="-38424" y="203749"/>
                  <a:pt x="4968" y="200045"/>
                </a:cubicBezTo>
                <a:cubicBezTo>
                  <a:pt x="48360" y="196341"/>
                  <a:pt x="493389" y="180466"/>
                  <a:pt x="554243" y="196870"/>
                </a:cubicBezTo>
                <a:cubicBezTo>
                  <a:pt x="615097" y="213274"/>
                  <a:pt x="424597" y="260899"/>
                  <a:pt x="370093" y="298470"/>
                </a:cubicBezTo>
                <a:cubicBezTo>
                  <a:pt x="315589" y="336041"/>
                  <a:pt x="224572" y="421237"/>
                  <a:pt x="227218" y="422295"/>
                </a:cubicBezTo>
                <a:cubicBezTo>
                  <a:pt x="229864" y="423353"/>
                  <a:pt x="367976" y="330749"/>
                  <a:pt x="385968" y="304820"/>
                </a:cubicBezTo>
                <a:cubicBezTo>
                  <a:pt x="403960" y="278891"/>
                  <a:pt x="324585" y="282066"/>
                  <a:pt x="335168" y="266720"/>
                </a:cubicBezTo>
                <a:cubicBezTo>
                  <a:pt x="345751" y="251374"/>
                  <a:pt x="433064" y="231266"/>
                  <a:pt x="449468" y="212745"/>
                </a:cubicBezTo>
                <a:cubicBezTo>
                  <a:pt x="465872" y="194224"/>
                  <a:pt x="423010" y="171470"/>
                  <a:pt x="433593" y="155595"/>
                </a:cubicBezTo>
                <a:cubicBezTo>
                  <a:pt x="444176" y="139720"/>
                  <a:pt x="534664" y="143424"/>
                  <a:pt x="512968" y="117495"/>
                </a:cubicBezTo>
                <a:cubicBezTo>
                  <a:pt x="491272" y="91566"/>
                  <a:pt x="313472" y="-1567"/>
                  <a:pt x="303418" y="20"/>
                </a:cubicBezTo>
                <a:cubicBezTo>
                  <a:pt x="293364" y="1607"/>
                  <a:pt x="501856" y="110616"/>
                  <a:pt x="452643" y="127020"/>
                </a:cubicBezTo>
                <a:cubicBezTo>
                  <a:pt x="403431" y="143424"/>
                  <a:pt x="86460" y="94741"/>
                  <a:pt x="24018" y="889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4" name="フリーフォーム 2123">
            <a:extLst>
              <a:ext uri="{FF2B5EF4-FFF2-40B4-BE49-F238E27FC236}">
                <a16:creationId xmlns:a16="http://schemas.microsoft.com/office/drawing/2014/main" id="{13ECAC35-07F5-687E-1B32-367CCCDC4331}"/>
              </a:ext>
            </a:extLst>
          </p:cNvPr>
          <p:cNvSpPr/>
          <p:nvPr/>
        </p:nvSpPr>
        <p:spPr>
          <a:xfrm>
            <a:off x="6350000" y="1424647"/>
            <a:ext cx="214986" cy="45378"/>
          </a:xfrm>
          <a:custGeom>
            <a:avLst/>
            <a:gdLst>
              <a:gd name="connsiteX0" fmla="*/ 0 w 214986"/>
              <a:gd name="connsiteY0" fmla="*/ 45378 h 45378"/>
              <a:gd name="connsiteX1" fmla="*/ 209550 w 214986"/>
              <a:gd name="connsiteY1" fmla="*/ 928 h 45378"/>
              <a:gd name="connsiteX2" fmla="*/ 142875 w 214986"/>
              <a:gd name="connsiteY2" fmla="*/ 16803 h 45378"/>
              <a:gd name="connsiteX3" fmla="*/ 0 w 214986"/>
              <a:gd name="connsiteY3" fmla="*/ 45378 h 4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986" h="45378">
                <a:moveTo>
                  <a:pt x="0" y="45378"/>
                </a:moveTo>
                <a:cubicBezTo>
                  <a:pt x="11113" y="42732"/>
                  <a:pt x="185738" y="5690"/>
                  <a:pt x="209550" y="928"/>
                </a:cubicBezTo>
                <a:cubicBezTo>
                  <a:pt x="233362" y="-3834"/>
                  <a:pt x="173038" y="10982"/>
                  <a:pt x="142875" y="16803"/>
                </a:cubicBezTo>
                <a:lnTo>
                  <a:pt x="0" y="4537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5" name="フリーフォーム 2124">
            <a:extLst>
              <a:ext uri="{FF2B5EF4-FFF2-40B4-BE49-F238E27FC236}">
                <a16:creationId xmlns:a16="http://schemas.microsoft.com/office/drawing/2014/main" id="{47952692-80B9-4D83-06CD-88D9862A586F}"/>
              </a:ext>
            </a:extLst>
          </p:cNvPr>
          <p:cNvSpPr/>
          <p:nvPr/>
        </p:nvSpPr>
        <p:spPr>
          <a:xfrm>
            <a:off x="6378567" y="1546184"/>
            <a:ext cx="30178" cy="107640"/>
          </a:xfrm>
          <a:custGeom>
            <a:avLst/>
            <a:gdLst>
              <a:gd name="connsiteX0" fmla="*/ 8 w 30178"/>
              <a:gd name="connsiteY0" fmla="*/ 41 h 107640"/>
              <a:gd name="connsiteX1" fmla="*/ 28583 w 30178"/>
              <a:gd name="connsiteY1" fmla="*/ 101641 h 107640"/>
              <a:gd name="connsiteX2" fmla="*/ 25408 w 30178"/>
              <a:gd name="connsiteY2" fmla="*/ 88941 h 107640"/>
              <a:gd name="connsiteX3" fmla="*/ 8 w 30178"/>
              <a:gd name="connsiteY3" fmla="*/ 41 h 10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78" h="107640">
                <a:moveTo>
                  <a:pt x="8" y="41"/>
                </a:moveTo>
                <a:cubicBezTo>
                  <a:pt x="537" y="2158"/>
                  <a:pt x="28583" y="101641"/>
                  <a:pt x="28583" y="101641"/>
                </a:cubicBezTo>
                <a:cubicBezTo>
                  <a:pt x="32816" y="116458"/>
                  <a:pt x="27525" y="100583"/>
                  <a:pt x="25408" y="88941"/>
                </a:cubicBezTo>
                <a:cubicBezTo>
                  <a:pt x="23291" y="77299"/>
                  <a:pt x="-521" y="-2076"/>
                  <a:pt x="8" y="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6" name="フリーフォーム 2125">
            <a:extLst>
              <a:ext uri="{FF2B5EF4-FFF2-40B4-BE49-F238E27FC236}">
                <a16:creationId xmlns:a16="http://schemas.microsoft.com/office/drawing/2014/main" id="{A89DC2BE-9306-67BB-2191-9BB7FA08A59E}"/>
              </a:ext>
            </a:extLst>
          </p:cNvPr>
          <p:cNvSpPr/>
          <p:nvPr/>
        </p:nvSpPr>
        <p:spPr>
          <a:xfrm>
            <a:off x="6648385" y="1781172"/>
            <a:ext cx="19661" cy="95268"/>
          </a:xfrm>
          <a:custGeom>
            <a:avLst/>
            <a:gdLst>
              <a:gd name="connsiteX0" fmla="*/ 9590 w 19661"/>
              <a:gd name="connsiteY0" fmla="*/ 3 h 95268"/>
              <a:gd name="connsiteX1" fmla="*/ 12765 w 19661"/>
              <a:gd name="connsiteY1" fmla="*/ 66678 h 95268"/>
              <a:gd name="connsiteX2" fmla="*/ 65 w 19661"/>
              <a:gd name="connsiteY2" fmla="*/ 95253 h 95268"/>
              <a:gd name="connsiteX3" fmla="*/ 19115 w 19661"/>
              <a:gd name="connsiteY3" fmla="*/ 63503 h 95268"/>
              <a:gd name="connsiteX4" fmla="*/ 9590 w 19661"/>
              <a:gd name="connsiteY4" fmla="*/ 3 h 95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61" h="95268">
                <a:moveTo>
                  <a:pt x="9590" y="3"/>
                </a:moveTo>
                <a:cubicBezTo>
                  <a:pt x="8532" y="532"/>
                  <a:pt x="14353" y="50803"/>
                  <a:pt x="12765" y="66678"/>
                </a:cubicBezTo>
                <a:cubicBezTo>
                  <a:pt x="11178" y="82553"/>
                  <a:pt x="-993" y="95782"/>
                  <a:pt x="65" y="95253"/>
                </a:cubicBezTo>
                <a:cubicBezTo>
                  <a:pt x="1123" y="94724"/>
                  <a:pt x="15940" y="75145"/>
                  <a:pt x="19115" y="63503"/>
                </a:cubicBezTo>
                <a:cubicBezTo>
                  <a:pt x="22290" y="51861"/>
                  <a:pt x="10648" y="-526"/>
                  <a:pt x="9590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7" name="フリーフォーム 2126">
            <a:extLst>
              <a:ext uri="{FF2B5EF4-FFF2-40B4-BE49-F238E27FC236}">
                <a16:creationId xmlns:a16="http://schemas.microsoft.com/office/drawing/2014/main" id="{AFA9D9D2-2708-8916-2824-CA5FB119746B}"/>
              </a:ext>
            </a:extLst>
          </p:cNvPr>
          <p:cNvSpPr/>
          <p:nvPr/>
        </p:nvSpPr>
        <p:spPr>
          <a:xfrm>
            <a:off x="6134093" y="1723961"/>
            <a:ext cx="34109" cy="68527"/>
          </a:xfrm>
          <a:custGeom>
            <a:avLst/>
            <a:gdLst>
              <a:gd name="connsiteX0" fmla="*/ 7 w 34109"/>
              <a:gd name="connsiteY0" fmla="*/ 64 h 68527"/>
              <a:gd name="connsiteX1" fmla="*/ 31757 w 34109"/>
              <a:gd name="connsiteY1" fmla="*/ 66739 h 68527"/>
              <a:gd name="connsiteX2" fmla="*/ 31757 w 34109"/>
              <a:gd name="connsiteY2" fmla="*/ 50864 h 68527"/>
              <a:gd name="connsiteX3" fmla="*/ 31757 w 34109"/>
              <a:gd name="connsiteY3" fmla="*/ 50864 h 68527"/>
              <a:gd name="connsiteX4" fmla="*/ 28582 w 34109"/>
              <a:gd name="connsiteY4" fmla="*/ 54039 h 68527"/>
              <a:gd name="connsiteX5" fmla="*/ 7 w 34109"/>
              <a:gd name="connsiteY5" fmla="*/ 64 h 6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109" h="68527">
                <a:moveTo>
                  <a:pt x="7" y="64"/>
                </a:moveTo>
                <a:cubicBezTo>
                  <a:pt x="536" y="2181"/>
                  <a:pt x="31757" y="66739"/>
                  <a:pt x="31757" y="66739"/>
                </a:cubicBezTo>
                <a:cubicBezTo>
                  <a:pt x="37049" y="75206"/>
                  <a:pt x="31757" y="50864"/>
                  <a:pt x="31757" y="50864"/>
                </a:cubicBezTo>
                <a:lnTo>
                  <a:pt x="31757" y="50864"/>
                </a:lnTo>
                <a:cubicBezTo>
                  <a:pt x="31228" y="51393"/>
                  <a:pt x="30699" y="59331"/>
                  <a:pt x="28582" y="54039"/>
                </a:cubicBezTo>
                <a:cubicBezTo>
                  <a:pt x="26465" y="48747"/>
                  <a:pt x="-522" y="-2053"/>
                  <a:pt x="7" y="6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8" name="フリーフォーム 2127">
            <a:extLst>
              <a:ext uri="{FF2B5EF4-FFF2-40B4-BE49-F238E27FC236}">
                <a16:creationId xmlns:a16="http://schemas.microsoft.com/office/drawing/2014/main" id="{613B6D99-7429-DE4F-BEB8-2BA748D11899}"/>
              </a:ext>
            </a:extLst>
          </p:cNvPr>
          <p:cNvSpPr/>
          <p:nvPr/>
        </p:nvSpPr>
        <p:spPr>
          <a:xfrm>
            <a:off x="6877050" y="1739888"/>
            <a:ext cx="19426" cy="82720"/>
          </a:xfrm>
          <a:custGeom>
            <a:avLst/>
            <a:gdLst>
              <a:gd name="connsiteX0" fmla="*/ 9525 w 19426"/>
              <a:gd name="connsiteY0" fmla="*/ 12 h 82720"/>
              <a:gd name="connsiteX1" fmla="*/ 19050 w 19426"/>
              <a:gd name="connsiteY1" fmla="*/ 63512 h 82720"/>
              <a:gd name="connsiteX2" fmla="*/ 0 w 19426"/>
              <a:gd name="connsiteY2" fmla="*/ 82562 h 82720"/>
              <a:gd name="connsiteX3" fmla="*/ 19050 w 19426"/>
              <a:gd name="connsiteY3" fmla="*/ 69862 h 82720"/>
              <a:gd name="connsiteX4" fmla="*/ 9525 w 19426"/>
              <a:gd name="connsiteY4" fmla="*/ 12 h 8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26" h="82720">
                <a:moveTo>
                  <a:pt x="9525" y="12"/>
                </a:moveTo>
                <a:cubicBezTo>
                  <a:pt x="9525" y="-1046"/>
                  <a:pt x="19050" y="63512"/>
                  <a:pt x="19050" y="63512"/>
                </a:cubicBezTo>
                <a:cubicBezTo>
                  <a:pt x="17463" y="77270"/>
                  <a:pt x="0" y="82562"/>
                  <a:pt x="0" y="82562"/>
                </a:cubicBezTo>
                <a:cubicBezTo>
                  <a:pt x="0" y="83620"/>
                  <a:pt x="16404" y="79387"/>
                  <a:pt x="19050" y="69862"/>
                </a:cubicBezTo>
                <a:cubicBezTo>
                  <a:pt x="21696" y="60337"/>
                  <a:pt x="9525" y="1070"/>
                  <a:pt x="9525" y="1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7" name="フリーフォーム 1946">
            <a:extLst>
              <a:ext uri="{FF2B5EF4-FFF2-40B4-BE49-F238E27FC236}">
                <a16:creationId xmlns:a16="http://schemas.microsoft.com/office/drawing/2014/main" id="{D7FB257D-63CC-D8D1-D3D8-5E633BC4B62E}"/>
              </a:ext>
            </a:extLst>
          </p:cNvPr>
          <p:cNvSpPr/>
          <p:nvPr/>
        </p:nvSpPr>
        <p:spPr>
          <a:xfrm>
            <a:off x="2369474" y="3109531"/>
            <a:ext cx="919330" cy="173668"/>
          </a:xfrm>
          <a:custGeom>
            <a:avLst/>
            <a:gdLst>
              <a:gd name="connsiteX0" fmla="*/ 2790 w 919330"/>
              <a:gd name="connsiteY0" fmla="*/ 292 h 173668"/>
              <a:gd name="connsiteX1" fmla="*/ 861118 w 919330"/>
              <a:gd name="connsiteY1" fmla="*/ 142627 h 173668"/>
              <a:gd name="connsiteX2" fmla="*/ 830926 w 919330"/>
              <a:gd name="connsiteY2" fmla="*/ 142627 h 173668"/>
              <a:gd name="connsiteX3" fmla="*/ 740349 w 919330"/>
              <a:gd name="connsiteY3" fmla="*/ 172820 h 173668"/>
              <a:gd name="connsiteX4" fmla="*/ 770541 w 919330"/>
              <a:gd name="connsiteY4" fmla="*/ 155567 h 173668"/>
              <a:gd name="connsiteX5" fmla="*/ 179632 w 919330"/>
              <a:gd name="connsiteY5" fmla="*/ 60677 h 173668"/>
              <a:gd name="connsiteX6" fmla="*/ 572134 w 919330"/>
              <a:gd name="connsiteY6" fmla="*/ 103809 h 173668"/>
              <a:gd name="connsiteX7" fmla="*/ 2790 w 919330"/>
              <a:gd name="connsiteY7" fmla="*/ 292 h 173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330" h="173668">
                <a:moveTo>
                  <a:pt x="2790" y="292"/>
                </a:moveTo>
                <a:cubicBezTo>
                  <a:pt x="50954" y="6762"/>
                  <a:pt x="861118" y="142627"/>
                  <a:pt x="861118" y="142627"/>
                </a:cubicBezTo>
                <a:cubicBezTo>
                  <a:pt x="999141" y="166350"/>
                  <a:pt x="851054" y="137595"/>
                  <a:pt x="830926" y="142627"/>
                </a:cubicBezTo>
                <a:cubicBezTo>
                  <a:pt x="810798" y="147659"/>
                  <a:pt x="750413" y="170663"/>
                  <a:pt x="740349" y="172820"/>
                </a:cubicBezTo>
                <a:cubicBezTo>
                  <a:pt x="730285" y="174977"/>
                  <a:pt x="863994" y="174257"/>
                  <a:pt x="770541" y="155567"/>
                </a:cubicBezTo>
                <a:cubicBezTo>
                  <a:pt x="677088" y="136877"/>
                  <a:pt x="212700" y="69303"/>
                  <a:pt x="179632" y="60677"/>
                </a:cubicBezTo>
                <a:cubicBezTo>
                  <a:pt x="146564" y="52051"/>
                  <a:pt x="598732" y="110998"/>
                  <a:pt x="572134" y="103809"/>
                </a:cubicBezTo>
                <a:cubicBezTo>
                  <a:pt x="545536" y="96620"/>
                  <a:pt x="-45374" y="-6178"/>
                  <a:pt x="2790" y="29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8" name="フリーフォーム 1997">
            <a:extLst>
              <a:ext uri="{FF2B5EF4-FFF2-40B4-BE49-F238E27FC236}">
                <a16:creationId xmlns:a16="http://schemas.microsoft.com/office/drawing/2014/main" id="{AD29ACBD-1C5D-DA86-89DF-AA32AAC01512}"/>
              </a:ext>
            </a:extLst>
          </p:cNvPr>
          <p:cNvSpPr/>
          <p:nvPr/>
        </p:nvSpPr>
        <p:spPr>
          <a:xfrm>
            <a:off x="2014262" y="2535033"/>
            <a:ext cx="293440" cy="182376"/>
          </a:xfrm>
          <a:custGeom>
            <a:avLst/>
            <a:gdLst>
              <a:gd name="connsiteX0" fmla="*/ 6 w 293440"/>
              <a:gd name="connsiteY0" fmla="*/ 182288 h 182376"/>
              <a:gd name="connsiteX1" fmla="*/ 90583 w 293440"/>
              <a:gd name="connsiteY1" fmla="*/ 48578 h 182376"/>
              <a:gd name="connsiteX2" fmla="*/ 228606 w 293440"/>
              <a:gd name="connsiteY2" fmla="*/ 1133 h 182376"/>
              <a:gd name="connsiteX3" fmla="*/ 172534 w 293440"/>
              <a:gd name="connsiteY3" fmla="*/ 14073 h 182376"/>
              <a:gd name="connsiteX4" fmla="*/ 293304 w 293440"/>
              <a:gd name="connsiteY4" fmla="*/ 5446 h 182376"/>
              <a:gd name="connsiteX5" fmla="*/ 194100 w 293440"/>
              <a:gd name="connsiteY5" fmla="*/ 14073 h 182376"/>
              <a:gd name="connsiteX6" fmla="*/ 86270 w 293440"/>
              <a:gd name="connsiteY6" fmla="*/ 27012 h 182376"/>
              <a:gd name="connsiteX7" fmla="*/ 6 w 293440"/>
              <a:gd name="connsiteY7" fmla="*/ 182288 h 18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440" h="182376">
                <a:moveTo>
                  <a:pt x="6" y="182288"/>
                </a:moveTo>
                <a:cubicBezTo>
                  <a:pt x="725" y="185882"/>
                  <a:pt x="52483" y="78771"/>
                  <a:pt x="90583" y="48578"/>
                </a:cubicBezTo>
                <a:cubicBezTo>
                  <a:pt x="128683" y="18385"/>
                  <a:pt x="214948" y="6884"/>
                  <a:pt x="228606" y="1133"/>
                </a:cubicBezTo>
                <a:cubicBezTo>
                  <a:pt x="242264" y="-4618"/>
                  <a:pt x="161751" y="13354"/>
                  <a:pt x="172534" y="14073"/>
                </a:cubicBezTo>
                <a:lnTo>
                  <a:pt x="293304" y="5446"/>
                </a:lnTo>
                <a:cubicBezTo>
                  <a:pt x="296898" y="5446"/>
                  <a:pt x="228606" y="10479"/>
                  <a:pt x="194100" y="14073"/>
                </a:cubicBezTo>
                <a:cubicBezTo>
                  <a:pt x="159594" y="17667"/>
                  <a:pt x="114306" y="414"/>
                  <a:pt x="86270" y="27012"/>
                </a:cubicBezTo>
                <a:cubicBezTo>
                  <a:pt x="58234" y="53610"/>
                  <a:pt x="-713" y="178694"/>
                  <a:pt x="6" y="1822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2" name="フリーフォーム 2041">
            <a:extLst>
              <a:ext uri="{FF2B5EF4-FFF2-40B4-BE49-F238E27FC236}">
                <a16:creationId xmlns:a16="http://schemas.microsoft.com/office/drawing/2014/main" id="{CFE3F4CE-0F84-A694-B175-B14062B3FE70}"/>
              </a:ext>
            </a:extLst>
          </p:cNvPr>
          <p:cNvSpPr/>
          <p:nvPr/>
        </p:nvSpPr>
        <p:spPr>
          <a:xfrm>
            <a:off x="1547628" y="2630969"/>
            <a:ext cx="423867" cy="116640"/>
          </a:xfrm>
          <a:custGeom>
            <a:avLst/>
            <a:gdLst>
              <a:gd name="connsiteX0" fmla="*/ 104330 w 423867"/>
              <a:gd name="connsiteY0" fmla="*/ 88 h 116640"/>
              <a:gd name="connsiteX1" fmla="*/ 414881 w 423867"/>
              <a:gd name="connsiteY1" fmla="*/ 17340 h 116640"/>
              <a:gd name="connsiteX2" fmla="*/ 328617 w 423867"/>
              <a:gd name="connsiteY2" fmla="*/ 8714 h 116640"/>
              <a:gd name="connsiteX3" fmla="*/ 207847 w 423867"/>
              <a:gd name="connsiteY3" fmla="*/ 38906 h 116640"/>
              <a:gd name="connsiteX4" fmla="*/ 814 w 423867"/>
              <a:gd name="connsiteY4" fmla="*/ 116544 h 116640"/>
              <a:gd name="connsiteX5" fmla="*/ 138836 w 423867"/>
              <a:gd name="connsiteY5" fmla="*/ 56159 h 116640"/>
              <a:gd name="connsiteX6" fmla="*/ 216474 w 423867"/>
              <a:gd name="connsiteY6" fmla="*/ 112231 h 116640"/>
              <a:gd name="connsiteX7" fmla="*/ 181968 w 423867"/>
              <a:gd name="connsiteY7" fmla="*/ 60473 h 116640"/>
              <a:gd name="connsiteX8" fmla="*/ 216474 w 423867"/>
              <a:gd name="connsiteY8" fmla="*/ 13027 h 116640"/>
              <a:gd name="connsiteX9" fmla="*/ 104330 w 423867"/>
              <a:gd name="connsiteY9" fmla="*/ 88 h 11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3867" h="116640">
                <a:moveTo>
                  <a:pt x="104330" y="88"/>
                </a:moveTo>
                <a:cubicBezTo>
                  <a:pt x="137398" y="807"/>
                  <a:pt x="377500" y="15902"/>
                  <a:pt x="414881" y="17340"/>
                </a:cubicBezTo>
                <a:cubicBezTo>
                  <a:pt x="452262" y="18778"/>
                  <a:pt x="363123" y="5120"/>
                  <a:pt x="328617" y="8714"/>
                </a:cubicBezTo>
                <a:cubicBezTo>
                  <a:pt x="294111" y="12308"/>
                  <a:pt x="262481" y="20934"/>
                  <a:pt x="207847" y="38906"/>
                </a:cubicBezTo>
                <a:cubicBezTo>
                  <a:pt x="153213" y="56878"/>
                  <a:pt x="12316" y="113669"/>
                  <a:pt x="814" y="116544"/>
                </a:cubicBezTo>
                <a:cubicBezTo>
                  <a:pt x="-10688" y="119419"/>
                  <a:pt x="102893" y="56878"/>
                  <a:pt x="138836" y="56159"/>
                </a:cubicBezTo>
                <a:cubicBezTo>
                  <a:pt x="174779" y="55440"/>
                  <a:pt x="209285" y="111512"/>
                  <a:pt x="216474" y="112231"/>
                </a:cubicBezTo>
                <a:cubicBezTo>
                  <a:pt x="223663" y="112950"/>
                  <a:pt x="181968" y="77007"/>
                  <a:pt x="181968" y="60473"/>
                </a:cubicBezTo>
                <a:cubicBezTo>
                  <a:pt x="181968" y="43939"/>
                  <a:pt x="228695" y="23091"/>
                  <a:pt x="216474" y="13027"/>
                </a:cubicBezTo>
                <a:cubicBezTo>
                  <a:pt x="204253" y="2963"/>
                  <a:pt x="71262" y="-631"/>
                  <a:pt x="104330" y="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29" name="フリーフォーム 2128">
            <a:extLst>
              <a:ext uri="{FF2B5EF4-FFF2-40B4-BE49-F238E27FC236}">
                <a16:creationId xmlns:a16="http://schemas.microsoft.com/office/drawing/2014/main" id="{D22EEE4E-5A17-FF2A-966B-76EF7EE8C088}"/>
              </a:ext>
            </a:extLst>
          </p:cNvPr>
          <p:cNvSpPr/>
          <p:nvPr/>
        </p:nvSpPr>
        <p:spPr>
          <a:xfrm>
            <a:off x="1239444" y="2527363"/>
            <a:ext cx="210313" cy="121705"/>
          </a:xfrm>
          <a:custGeom>
            <a:avLst/>
            <a:gdLst>
              <a:gd name="connsiteX0" fmla="*/ 209794 w 210313"/>
              <a:gd name="connsiteY0" fmla="*/ 177 h 121705"/>
              <a:gd name="connsiteX1" fmla="*/ 7073 w 210313"/>
              <a:gd name="connsiteY1" fmla="*/ 116633 h 121705"/>
              <a:gd name="connsiteX2" fmla="*/ 63145 w 210313"/>
              <a:gd name="connsiteY2" fmla="*/ 90754 h 121705"/>
              <a:gd name="connsiteX3" fmla="*/ 209794 w 210313"/>
              <a:gd name="connsiteY3" fmla="*/ 177 h 121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313" h="121705">
                <a:moveTo>
                  <a:pt x="209794" y="177"/>
                </a:moveTo>
                <a:cubicBezTo>
                  <a:pt x="200449" y="4490"/>
                  <a:pt x="31514" y="101537"/>
                  <a:pt x="7073" y="116633"/>
                </a:cubicBezTo>
                <a:cubicBezTo>
                  <a:pt x="-17368" y="131729"/>
                  <a:pt x="26483" y="110163"/>
                  <a:pt x="63145" y="90754"/>
                </a:cubicBezTo>
                <a:cubicBezTo>
                  <a:pt x="99807" y="71345"/>
                  <a:pt x="219139" y="-4136"/>
                  <a:pt x="209794" y="1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0" name="フリーフォーム 2129">
            <a:extLst>
              <a:ext uri="{FF2B5EF4-FFF2-40B4-BE49-F238E27FC236}">
                <a16:creationId xmlns:a16="http://schemas.microsoft.com/office/drawing/2014/main" id="{77E71696-466B-DD49-CC88-0C62A32A8937}"/>
              </a:ext>
            </a:extLst>
          </p:cNvPr>
          <p:cNvSpPr/>
          <p:nvPr/>
        </p:nvSpPr>
        <p:spPr>
          <a:xfrm>
            <a:off x="979683" y="2458171"/>
            <a:ext cx="322866" cy="327323"/>
          </a:xfrm>
          <a:custGeom>
            <a:avLst/>
            <a:gdLst>
              <a:gd name="connsiteX0" fmla="*/ 315717 w 322866"/>
              <a:gd name="connsiteY0" fmla="*/ 8804 h 327323"/>
              <a:gd name="connsiteX1" fmla="*/ 1392 w 322866"/>
              <a:gd name="connsiteY1" fmla="*/ 326304 h 327323"/>
              <a:gd name="connsiteX2" fmla="*/ 204592 w 322866"/>
              <a:gd name="connsiteY2" fmla="*/ 107229 h 327323"/>
              <a:gd name="connsiteX3" fmla="*/ 315717 w 322866"/>
              <a:gd name="connsiteY3" fmla="*/ 8804 h 32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866" h="327323">
                <a:moveTo>
                  <a:pt x="315717" y="8804"/>
                </a:moveTo>
                <a:cubicBezTo>
                  <a:pt x="281850" y="45316"/>
                  <a:pt x="19913" y="309900"/>
                  <a:pt x="1392" y="326304"/>
                </a:cubicBezTo>
                <a:cubicBezTo>
                  <a:pt x="-17129" y="342708"/>
                  <a:pt x="154321" y="156441"/>
                  <a:pt x="204592" y="107229"/>
                </a:cubicBezTo>
                <a:cubicBezTo>
                  <a:pt x="254863" y="58017"/>
                  <a:pt x="349584" y="-27708"/>
                  <a:pt x="315717" y="88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1" name="フリーフォーム 2130">
            <a:extLst>
              <a:ext uri="{FF2B5EF4-FFF2-40B4-BE49-F238E27FC236}">
                <a16:creationId xmlns:a16="http://schemas.microsoft.com/office/drawing/2014/main" id="{D1CBBAC0-601C-0243-9777-BCDF99217FC7}"/>
              </a:ext>
            </a:extLst>
          </p:cNvPr>
          <p:cNvSpPr/>
          <p:nvPr/>
        </p:nvSpPr>
        <p:spPr>
          <a:xfrm>
            <a:off x="1328592" y="2936668"/>
            <a:ext cx="335438" cy="19464"/>
          </a:xfrm>
          <a:custGeom>
            <a:avLst/>
            <a:gdLst>
              <a:gd name="connsiteX0" fmla="*/ 1733 w 335438"/>
              <a:gd name="connsiteY0" fmla="*/ 19257 h 19464"/>
              <a:gd name="connsiteX1" fmla="*/ 328758 w 335438"/>
              <a:gd name="connsiteY1" fmla="*/ 207 h 19464"/>
              <a:gd name="connsiteX2" fmla="*/ 204933 w 335438"/>
              <a:gd name="connsiteY2" fmla="*/ 9732 h 19464"/>
              <a:gd name="connsiteX3" fmla="*/ 1733 w 335438"/>
              <a:gd name="connsiteY3" fmla="*/ 19257 h 19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438" h="19464">
                <a:moveTo>
                  <a:pt x="1733" y="19257"/>
                </a:moveTo>
                <a:cubicBezTo>
                  <a:pt x="22370" y="17670"/>
                  <a:pt x="294891" y="1794"/>
                  <a:pt x="328758" y="207"/>
                </a:cubicBezTo>
                <a:cubicBezTo>
                  <a:pt x="362625" y="-1380"/>
                  <a:pt x="259437" y="6557"/>
                  <a:pt x="204933" y="9732"/>
                </a:cubicBezTo>
                <a:cubicBezTo>
                  <a:pt x="150429" y="12907"/>
                  <a:pt x="-18904" y="20844"/>
                  <a:pt x="1733" y="192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2" name="フリーフォーム 2131">
            <a:extLst>
              <a:ext uri="{FF2B5EF4-FFF2-40B4-BE49-F238E27FC236}">
                <a16:creationId xmlns:a16="http://schemas.microsoft.com/office/drawing/2014/main" id="{7837F956-C308-C2A6-ED83-3147856284E0}"/>
              </a:ext>
            </a:extLst>
          </p:cNvPr>
          <p:cNvSpPr/>
          <p:nvPr/>
        </p:nvSpPr>
        <p:spPr>
          <a:xfrm>
            <a:off x="768085" y="3602446"/>
            <a:ext cx="35267" cy="341462"/>
          </a:xfrm>
          <a:custGeom>
            <a:avLst/>
            <a:gdLst>
              <a:gd name="connsiteX0" fmla="*/ 16140 w 35267"/>
              <a:gd name="connsiteY0" fmla="*/ 1179 h 341462"/>
              <a:gd name="connsiteX1" fmla="*/ 35190 w 35267"/>
              <a:gd name="connsiteY1" fmla="*/ 331379 h 341462"/>
              <a:gd name="connsiteX2" fmla="*/ 22490 w 35267"/>
              <a:gd name="connsiteY2" fmla="*/ 255179 h 341462"/>
              <a:gd name="connsiteX3" fmla="*/ 12965 w 35267"/>
              <a:gd name="connsiteY3" fmla="*/ 242479 h 341462"/>
              <a:gd name="connsiteX4" fmla="*/ 265 w 35267"/>
              <a:gd name="connsiteY4" fmla="*/ 264704 h 341462"/>
              <a:gd name="connsiteX5" fmla="*/ 25665 w 35267"/>
              <a:gd name="connsiteY5" fmla="*/ 223429 h 341462"/>
              <a:gd name="connsiteX6" fmla="*/ 16140 w 35267"/>
              <a:gd name="connsiteY6" fmla="*/ 1179 h 341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67" h="341462">
                <a:moveTo>
                  <a:pt x="16140" y="1179"/>
                </a:moveTo>
                <a:cubicBezTo>
                  <a:pt x="17728" y="19171"/>
                  <a:pt x="34132" y="289046"/>
                  <a:pt x="35190" y="331379"/>
                </a:cubicBezTo>
                <a:cubicBezTo>
                  <a:pt x="36248" y="373712"/>
                  <a:pt x="26194" y="269996"/>
                  <a:pt x="22490" y="255179"/>
                </a:cubicBezTo>
                <a:cubicBezTo>
                  <a:pt x="18786" y="240362"/>
                  <a:pt x="16669" y="240892"/>
                  <a:pt x="12965" y="242479"/>
                </a:cubicBezTo>
                <a:cubicBezTo>
                  <a:pt x="9261" y="244066"/>
                  <a:pt x="-1852" y="267879"/>
                  <a:pt x="265" y="264704"/>
                </a:cubicBezTo>
                <a:cubicBezTo>
                  <a:pt x="2382" y="261529"/>
                  <a:pt x="21432" y="270525"/>
                  <a:pt x="25665" y="223429"/>
                </a:cubicBezTo>
                <a:cubicBezTo>
                  <a:pt x="29898" y="176333"/>
                  <a:pt x="14552" y="-16813"/>
                  <a:pt x="16140" y="11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3" name="フリーフォーム 2132">
            <a:extLst>
              <a:ext uri="{FF2B5EF4-FFF2-40B4-BE49-F238E27FC236}">
                <a16:creationId xmlns:a16="http://schemas.microsoft.com/office/drawing/2014/main" id="{78E72163-F116-A0DC-2F30-AFEE436D692B}"/>
              </a:ext>
            </a:extLst>
          </p:cNvPr>
          <p:cNvSpPr/>
          <p:nvPr/>
        </p:nvSpPr>
        <p:spPr>
          <a:xfrm>
            <a:off x="968053" y="3469079"/>
            <a:ext cx="108382" cy="247834"/>
          </a:xfrm>
          <a:custGeom>
            <a:avLst/>
            <a:gdLst>
              <a:gd name="connsiteX0" fmla="*/ 79697 w 108382"/>
              <a:gd name="connsiteY0" fmla="*/ 1196 h 247834"/>
              <a:gd name="connsiteX1" fmla="*/ 3497 w 108382"/>
              <a:gd name="connsiteY1" fmla="*/ 239321 h 247834"/>
              <a:gd name="connsiteX2" fmla="*/ 22547 w 108382"/>
              <a:gd name="connsiteY2" fmla="*/ 185346 h 247834"/>
              <a:gd name="connsiteX3" fmla="*/ 108272 w 108382"/>
              <a:gd name="connsiteY3" fmla="*/ 93271 h 247834"/>
              <a:gd name="connsiteX4" fmla="*/ 41597 w 108382"/>
              <a:gd name="connsiteY4" fmla="*/ 144071 h 247834"/>
              <a:gd name="connsiteX5" fmla="*/ 79697 w 108382"/>
              <a:gd name="connsiteY5" fmla="*/ 1196 h 24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82" h="247834">
                <a:moveTo>
                  <a:pt x="79697" y="1196"/>
                </a:moveTo>
                <a:cubicBezTo>
                  <a:pt x="73347" y="17071"/>
                  <a:pt x="13022" y="208629"/>
                  <a:pt x="3497" y="239321"/>
                </a:cubicBezTo>
                <a:cubicBezTo>
                  <a:pt x="-6028" y="270013"/>
                  <a:pt x="5084" y="209688"/>
                  <a:pt x="22547" y="185346"/>
                </a:cubicBezTo>
                <a:cubicBezTo>
                  <a:pt x="40010" y="161004"/>
                  <a:pt x="105097" y="100150"/>
                  <a:pt x="108272" y="93271"/>
                </a:cubicBezTo>
                <a:cubicBezTo>
                  <a:pt x="111447" y="86392"/>
                  <a:pt x="45301" y="155713"/>
                  <a:pt x="41597" y="144071"/>
                </a:cubicBezTo>
                <a:cubicBezTo>
                  <a:pt x="37893" y="132429"/>
                  <a:pt x="86047" y="-14679"/>
                  <a:pt x="79697" y="11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4" name="フリーフォーム 2133">
            <a:extLst>
              <a:ext uri="{FF2B5EF4-FFF2-40B4-BE49-F238E27FC236}">
                <a16:creationId xmlns:a16="http://schemas.microsoft.com/office/drawing/2014/main" id="{D46D7605-2008-2674-813F-FA1AD85F2BBB}"/>
              </a:ext>
            </a:extLst>
          </p:cNvPr>
          <p:cNvSpPr/>
          <p:nvPr/>
        </p:nvSpPr>
        <p:spPr>
          <a:xfrm>
            <a:off x="1060136" y="3790655"/>
            <a:ext cx="395976" cy="277200"/>
          </a:xfrm>
          <a:custGeom>
            <a:avLst/>
            <a:gdLst>
              <a:gd name="connsiteX0" fmla="*/ 314 w 395976"/>
              <a:gd name="connsiteY0" fmla="*/ 295 h 277200"/>
              <a:gd name="connsiteX1" fmla="*/ 374964 w 395976"/>
              <a:gd name="connsiteY1" fmla="*/ 263820 h 277200"/>
              <a:gd name="connsiteX2" fmla="*/ 311464 w 395976"/>
              <a:gd name="connsiteY2" fmla="*/ 213020 h 277200"/>
              <a:gd name="connsiteX3" fmla="*/ 314 w 395976"/>
              <a:gd name="connsiteY3" fmla="*/ 295 h 27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976" h="277200">
                <a:moveTo>
                  <a:pt x="314" y="295"/>
                </a:moveTo>
                <a:cubicBezTo>
                  <a:pt x="10897" y="8762"/>
                  <a:pt x="323106" y="228366"/>
                  <a:pt x="374964" y="263820"/>
                </a:cubicBezTo>
                <a:cubicBezTo>
                  <a:pt x="426822" y="299274"/>
                  <a:pt x="373906" y="257999"/>
                  <a:pt x="311464" y="213020"/>
                </a:cubicBezTo>
                <a:cubicBezTo>
                  <a:pt x="249022" y="168041"/>
                  <a:pt x="-10269" y="-8172"/>
                  <a:pt x="314" y="2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5" name="フリーフォーム 2134">
            <a:extLst>
              <a:ext uri="{FF2B5EF4-FFF2-40B4-BE49-F238E27FC236}">
                <a16:creationId xmlns:a16="http://schemas.microsoft.com/office/drawing/2014/main" id="{8C2A7F64-D3CF-5739-932D-327C742EF57D}"/>
              </a:ext>
            </a:extLst>
          </p:cNvPr>
          <p:cNvSpPr/>
          <p:nvPr/>
        </p:nvSpPr>
        <p:spPr>
          <a:xfrm>
            <a:off x="2575739" y="2387223"/>
            <a:ext cx="230965" cy="432189"/>
          </a:xfrm>
          <a:custGeom>
            <a:avLst/>
            <a:gdLst>
              <a:gd name="connsiteX0" fmla="*/ 62686 w 230965"/>
              <a:gd name="connsiteY0" fmla="*/ 377 h 432189"/>
              <a:gd name="connsiteX1" fmla="*/ 27761 w 230965"/>
              <a:gd name="connsiteY1" fmla="*/ 92452 h 432189"/>
              <a:gd name="connsiteX2" fmla="*/ 230961 w 230965"/>
              <a:gd name="connsiteY2" fmla="*/ 432177 h 432189"/>
              <a:gd name="connsiteX3" fmla="*/ 21411 w 230965"/>
              <a:gd name="connsiteY3" fmla="*/ 105152 h 432189"/>
              <a:gd name="connsiteX4" fmla="*/ 8711 w 230965"/>
              <a:gd name="connsiteY4" fmla="*/ 60702 h 432189"/>
              <a:gd name="connsiteX5" fmla="*/ 62686 w 230965"/>
              <a:gd name="connsiteY5" fmla="*/ 377 h 432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965" h="432189">
                <a:moveTo>
                  <a:pt x="62686" y="377"/>
                </a:moveTo>
                <a:cubicBezTo>
                  <a:pt x="65861" y="5669"/>
                  <a:pt x="-285" y="20485"/>
                  <a:pt x="27761" y="92452"/>
                </a:cubicBezTo>
                <a:cubicBezTo>
                  <a:pt x="55807" y="164419"/>
                  <a:pt x="232019" y="430060"/>
                  <a:pt x="230961" y="432177"/>
                </a:cubicBezTo>
                <a:cubicBezTo>
                  <a:pt x="229903" y="434294"/>
                  <a:pt x="58453" y="167064"/>
                  <a:pt x="21411" y="105152"/>
                </a:cubicBezTo>
                <a:cubicBezTo>
                  <a:pt x="-15631" y="43240"/>
                  <a:pt x="6065" y="74460"/>
                  <a:pt x="8711" y="60702"/>
                </a:cubicBezTo>
                <a:cubicBezTo>
                  <a:pt x="11357" y="46944"/>
                  <a:pt x="59511" y="-4915"/>
                  <a:pt x="62686" y="3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6" name="フリーフォーム 2135">
            <a:extLst>
              <a:ext uri="{FF2B5EF4-FFF2-40B4-BE49-F238E27FC236}">
                <a16:creationId xmlns:a16="http://schemas.microsoft.com/office/drawing/2014/main" id="{08AFAF81-98F1-506A-E887-F6A2409B9C97}"/>
              </a:ext>
            </a:extLst>
          </p:cNvPr>
          <p:cNvSpPr/>
          <p:nvPr/>
        </p:nvSpPr>
        <p:spPr>
          <a:xfrm>
            <a:off x="1933575" y="2994025"/>
            <a:ext cx="369714" cy="28776"/>
          </a:xfrm>
          <a:custGeom>
            <a:avLst/>
            <a:gdLst>
              <a:gd name="connsiteX0" fmla="*/ 0 w 369714"/>
              <a:gd name="connsiteY0" fmla="*/ 0 h 28776"/>
              <a:gd name="connsiteX1" fmla="*/ 346075 w 369714"/>
              <a:gd name="connsiteY1" fmla="*/ 25400 h 28776"/>
              <a:gd name="connsiteX2" fmla="*/ 301625 w 369714"/>
              <a:gd name="connsiteY2" fmla="*/ 25400 h 28776"/>
              <a:gd name="connsiteX3" fmla="*/ 0 w 369714"/>
              <a:gd name="connsiteY3" fmla="*/ 0 h 28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9714" h="28776">
                <a:moveTo>
                  <a:pt x="0" y="0"/>
                </a:moveTo>
                <a:cubicBezTo>
                  <a:pt x="7408" y="0"/>
                  <a:pt x="295804" y="21167"/>
                  <a:pt x="346075" y="25400"/>
                </a:cubicBezTo>
                <a:cubicBezTo>
                  <a:pt x="396346" y="29633"/>
                  <a:pt x="359304" y="30162"/>
                  <a:pt x="301625" y="2540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7" name="フリーフォーム 2136">
            <a:extLst>
              <a:ext uri="{FF2B5EF4-FFF2-40B4-BE49-F238E27FC236}">
                <a16:creationId xmlns:a16="http://schemas.microsoft.com/office/drawing/2014/main" id="{6C153AA5-9261-3B16-8BE3-D9276A935D6A}"/>
              </a:ext>
            </a:extLst>
          </p:cNvPr>
          <p:cNvSpPr/>
          <p:nvPr/>
        </p:nvSpPr>
        <p:spPr>
          <a:xfrm>
            <a:off x="2688856" y="3552215"/>
            <a:ext cx="343360" cy="156576"/>
          </a:xfrm>
          <a:custGeom>
            <a:avLst/>
            <a:gdLst>
              <a:gd name="connsiteX0" fmla="*/ 369 w 343360"/>
              <a:gd name="connsiteY0" fmla="*/ 156185 h 156576"/>
              <a:gd name="connsiteX1" fmla="*/ 136894 w 343360"/>
              <a:gd name="connsiteY1" fmla="*/ 10135 h 156576"/>
              <a:gd name="connsiteX2" fmla="*/ 343269 w 343360"/>
              <a:gd name="connsiteY2" fmla="*/ 83160 h 156576"/>
              <a:gd name="connsiteX3" fmla="*/ 162294 w 343360"/>
              <a:gd name="connsiteY3" fmla="*/ 610 h 156576"/>
              <a:gd name="connsiteX4" fmla="*/ 98794 w 343360"/>
              <a:gd name="connsiteY4" fmla="*/ 51410 h 156576"/>
              <a:gd name="connsiteX5" fmla="*/ 369 w 343360"/>
              <a:gd name="connsiteY5" fmla="*/ 156185 h 15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360" h="156576">
                <a:moveTo>
                  <a:pt x="369" y="156185"/>
                </a:moveTo>
                <a:cubicBezTo>
                  <a:pt x="6719" y="149306"/>
                  <a:pt x="79744" y="22306"/>
                  <a:pt x="136894" y="10135"/>
                </a:cubicBezTo>
                <a:cubicBezTo>
                  <a:pt x="194044" y="-2036"/>
                  <a:pt x="339036" y="84747"/>
                  <a:pt x="343269" y="83160"/>
                </a:cubicBezTo>
                <a:cubicBezTo>
                  <a:pt x="347502" y="81573"/>
                  <a:pt x="203040" y="5902"/>
                  <a:pt x="162294" y="610"/>
                </a:cubicBezTo>
                <a:cubicBezTo>
                  <a:pt x="121548" y="-4682"/>
                  <a:pt x="126311" y="25481"/>
                  <a:pt x="98794" y="51410"/>
                </a:cubicBezTo>
                <a:cubicBezTo>
                  <a:pt x="71277" y="77339"/>
                  <a:pt x="-5981" y="163064"/>
                  <a:pt x="369" y="1561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8" name="フリーフォーム 2137">
            <a:extLst>
              <a:ext uri="{FF2B5EF4-FFF2-40B4-BE49-F238E27FC236}">
                <a16:creationId xmlns:a16="http://schemas.microsoft.com/office/drawing/2014/main" id="{DBD83FC0-B71E-4467-A804-4AAC0DA128F0}"/>
              </a:ext>
            </a:extLst>
          </p:cNvPr>
          <p:cNvSpPr/>
          <p:nvPr/>
        </p:nvSpPr>
        <p:spPr>
          <a:xfrm>
            <a:off x="3172637" y="2493147"/>
            <a:ext cx="81752" cy="277725"/>
          </a:xfrm>
          <a:custGeom>
            <a:avLst/>
            <a:gdLst>
              <a:gd name="connsiteX0" fmla="*/ 69038 w 81752"/>
              <a:gd name="connsiteY0" fmla="*/ 2403 h 277725"/>
              <a:gd name="connsiteX1" fmla="*/ 5538 w 81752"/>
              <a:gd name="connsiteY1" fmla="*/ 262753 h 277725"/>
              <a:gd name="connsiteX2" fmla="*/ 11888 w 81752"/>
              <a:gd name="connsiteY2" fmla="*/ 237353 h 277725"/>
              <a:gd name="connsiteX3" fmla="*/ 81738 w 81752"/>
              <a:gd name="connsiteY3" fmla="*/ 164328 h 277725"/>
              <a:gd name="connsiteX4" fmla="*/ 18238 w 81752"/>
              <a:gd name="connsiteY4" fmla="*/ 208778 h 277725"/>
              <a:gd name="connsiteX5" fmla="*/ 34113 w 81752"/>
              <a:gd name="connsiteY5" fmla="*/ 94478 h 277725"/>
              <a:gd name="connsiteX6" fmla="*/ 30938 w 81752"/>
              <a:gd name="connsiteY6" fmla="*/ 132578 h 277725"/>
              <a:gd name="connsiteX7" fmla="*/ 69038 w 81752"/>
              <a:gd name="connsiteY7" fmla="*/ 2403 h 27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752" h="277725">
                <a:moveTo>
                  <a:pt x="69038" y="2403"/>
                </a:moveTo>
                <a:cubicBezTo>
                  <a:pt x="64805" y="24099"/>
                  <a:pt x="15063" y="223595"/>
                  <a:pt x="5538" y="262753"/>
                </a:cubicBezTo>
                <a:cubicBezTo>
                  <a:pt x="-3987" y="301911"/>
                  <a:pt x="-812" y="253757"/>
                  <a:pt x="11888" y="237353"/>
                </a:cubicBezTo>
                <a:cubicBezTo>
                  <a:pt x="24588" y="220949"/>
                  <a:pt x="80680" y="169090"/>
                  <a:pt x="81738" y="164328"/>
                </a:cubicBezTo>
                <a:cubicBezTo>
                  <a:pt x="82796" y="159566"/>
                  <a:pt x="26175" y="220420"/>
                  <a:pt x="18238" y="208778"/>
                </a:cubicBezTo>
                <a:cubicBezTo>
                  <a:pt x="10300" y="197136"/>
                  <a:pt x="31996" y="107178"/>
                  <a:pt x="34113" y="94478"/>
                </a:cubicBezTo>
                <a:cubicBezTo>
                  <a:pt x="36230" y="81778"/>
                  <a:pt x="24059" y="152686"/>
                  <a:pt x="30938" y="132578"/>
                </a:cubicBezTo>
                <a:cubicBezTo>
                  <a:pt x="37817" y="112470"/>
                  <a:pt x="73271" y="-19293"/>
                  <a:pt x="69038" y="24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39" name="フリーフォーム 2138">
            <a:extLst>
              <a:ext uri="{FF2B5EF4-FFF2-40B4-BE49-F238E27FC236}">
                <a16:creationId xmlns:a16="http://schemas.microsoft.com/office/drawing/2014/main" id="{C1ECFE1C-1261-964B-12A0-E09ABF7C3B6B}"/>
              </a:ext>
            </a:extLst>
          </p:cNvPr>
          <p:cNvSpPr/>
          <p:nvPr/>
        </p:nvSpPr>
        <p:spPr>
          <a:xfrm>
            <a:off x="1922971" y="7472620"/>
            <a:ext cx="523351" cy="306132"/>
          </a:xfrm>
          <a:custGeom>
            <a:avLst/>
            <a:gdLst>
              <a:gd name="connsiteX0" fmla="*/ 521779 w 523351"/>
              <a:gd name="connsiteY0" fmla="*/ 1330 h 306132"/>
              <a:gd name="connsiteX1" fmla="*/ 159829 w 523351"/>
              <a:gd name="connsiteY1" fmla="*/ 268030 h 306132"/>
              <a:gd name="connsiteX2" fmla="*/ 207454 w 523351"/>
              <a:gd name="connsiteY2" fmla="*/ 210880 h 306132"/>
              <a:gd name="connsiteX3" fmla="*/ 1079 w 523351"/>
              <a:gd name="connsiteY3" fmla="*/ 306130 h 306132"/>
              <a:gd name="connsiteX4" fmla="*/ 134429 w 523351"/>
              <a:gd name="connsiteY4" fmla="*/ 207705 h 306132"/>
              <a:gd name="connsiteX5" fmla="*/ 312229 w 523351"/>
              <a:gd name="connsiteY5" fmla="*/ 191830 h 306132"/>
              <a:gd name="connsiteX6" fmla="*/ 293179 w 523351"/>
              <a:gd name="connsiteY6" fmla="*/ 166430 h 306132"/>
              <a:gd name="connsiteX7" fmla="*/ 521779 w 523351"/>
              <a:gd name="connsiteY7" fmla="*/ 1330 h 306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3351" h="306132">
                <a:moveTo>
                  <a:pt x="521779" y="1330"/>
                </a:moveTo>
                <a:cubicBezTo>
                  <a:pt x="499554" y="18263"/>
                  <a:pt x="212216" y="233105"/>
                  <a:pt x="159829" y="268030"/>
                </a:cubicBezTo>
                <a:cubicBezTo>
                  <a:pt x="107441" y="302955"/>
                  <a:pt x="233912" y="204530"/>
                  <a:pt x="207454" y="210880"/>
                </a:cubicBezTo>
                <a:cubicBezTo>
                  <a:pt x="180996" y="217230"/>
                  <a:pt x="13250" y="306659"/>
                  <a:pt x="1079" y="306130"/>
                </a:cubicBezTo>
                <a:cubicBezTo>
                  <a:pt x="-11092" y="305601"/>
                  <a:pt x="82571" y="226755"/>
                  <a:pt x="134429" y="207705"/>
                </a:cubicBezTo>
                <a:cubicBezTo>
                  <a:pt x="186287" y="188655"/>
                  <a:pt x="285771" y="198709"/>
                  <a:pt x="312229" y="191830"/>
                </a:cubicBezTo>
                <a:cubicBezTo>
                  <a:pt x="338687" y="184951"/>
                  <a:pt x="262487" y="198709"/>
                  <a:pt x="293179" y="166430"/>
                </a:cubicBezTo>
                <a:cubicBezTo>
                  <a:pt x="323871" y="134151"/>
                  <a:pt x="544004" y="-15603"/>
                  <a:pt x="521779" y="13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0" name="フリーフォーム 2139">
            <a:extLst>
              <a:ext uri="{FF2B5EF4-FFF2-40B4-BE49-F238E27FC236}">
                <a16:creationId xmlns:a16="http://schemas.microsoft.com/office/drawing/2014/main" id="{0A7123E4-8EAE-6FC4-9799-02A90543B1B9}"/>
              </a:ext>
            </a:extLst>
          </p:cNvPr>
          <p:cNvSpPr/>
          <p:nvPr/>
        </p:nvSpPr>
        <p:spPr>
          <a:xfrm>
            <a:off x="1546759" y="7910007"/>
            <a:ext cx="366562" cy="334326"/>
          </a:xfrm>
          <a:custGeom>
            <a:avLst/>
            <a:gdLst>
              <a:gd name="connsiteX0" fmla="*/ 361416 w 366562"/>
              <a:gd name="connsiteY0" fmla="*/ 5268 h 334326"/>
              <a:gd name="connsiteX1" fmla="*/ 5816 w 366562"/>
              <a:gd name="connsiteY1" fmla="*/ 332293 h 334326"/>
              <a:gd name="connsiteX2" fmla="*/ 132816 w 366562"/>
              <a:gd name="connsiteY2" fmla="*/ 151318 h 334326"/>
              <a:gd name="connsiteX3" fmla="*/ 28041 w 366562"/>
              <a:gd name="connsiteY3" fmla="*/ 313243 h 334326"/>
              <a:gd name="connsiteX4" fmla="*/ 205841 w 366562"/>
              <a:gd name="connsiteY4" fmla="*/ 141793 h 334326"/>
              <a:gd name="connsiteX5" fmla="*/ 361416 w 366562"/>
              <a:gd name="connsiteY5" fmla="*/ 5268 h 33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562" h="334326">
                <a:moveTo>
                  <a:pt x="361416" y="5268"/>
                </a:moveTo>
                <a:cubicBezTo>
                  <a:pt x="328079" y="37018"/>
                  <a:pt x="43916" y="307951"/>
                  <a:pt x="5816" y="332293"/>
                </a:cubicBezTo>
                <a:cubicBezTo>
                  <a:pt x="-32284" y="356635"/>
                  <a:pt x="129112" y="154493"/>
                  <a:pt x="132816" y="151318"/>
                </a:cubicBezTo>
                <a:cubicBezTo>
                  <a:pt x="136520" y="148143"/>
                  <a:pt x="15870" y="314830"/>
                  <a:pt x="28041" y="313243"/>
                </a:cubicBezTo>
                <a:cubicBezTo>
                  <a:pt x="40212" y="311656"/>
                  <a:pt x="154512" y="189947"/>
                  <a:pt x="205841" y="141793"/>
                </a:cubicBezTo>
                <a:cubicBezTo>
                  <a:pt x="257170" y="93639"/>
                  <a:pt x="394753" y="-26482"/>
                  <a:pt x="361416" y="526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1" name="フリーフォーム 2140">
            <a:extLst>
              <a:ext uri="{FF2B5EF4-FFF2-40B4-BE49-F238E27FC236}">
                <a16:creationId xmlns:a16="http://schemas.microsoft.com/office/drawing/2014/main" id="{B4B7FCFB-824C-58AC-D9CB-BF118BD86B6C}"/>
              </a:ext>
            </a:extLst>
          </p:cNvPr>
          <p:cNvSpPr/>
          <p:nvPr/>
        </p:nvSpPr>
        <p:spPr>
          <a:xfrm>
            <a:off x="1061167" y="8320374"/>
            <a:ext cx="489457" cy="396316"/>
          </a:xfrm>
          <a:custGeom>
            <a:avLst/>
            <a:gdLst>
              <a:gd name="connsiteX0" fmla="*/ 488233 w 489457"/>
              <a:gd name="connsiteY0" fmla="*/ 1301 h 396316"/>
              <a:gd name="connsiteX1" fmla="*/ 15158 w 489457"/>
              <a:gd name="connsiteY1" fmla="*/ 385476 h 396316"/>
              <a:gd name="connsiteX2" fmla="*/ 148508 w 489457"/>
              <a:gd name="connsiteY2" fmla="*/ 264826 h 396316"/>
              <a:gd name="connsiteX3" fmla="*/ 488233 w 489457"/>
              <a:gd name="connsiteY3" fmla="*/ 1301 h 396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457" h="396316">
                <a:moveTo>
                  <a:pt x="488233" y="1301"/>
                </a:moveTo>
                <a:cubicBezTo>
                  <a:pt x="466008" y="21409"/>
                  <a:pt x="71779" y="341555"/>
                  <a:pt x="15158" y="385476"/>
                </a:cubicBezTo>
                <a:cubicBezTo>
                  <a:pt x="-41463" y="429397"/>
                  <a:pt x="73366" y="329913"/>
                  <a:pt x="148508" y="264826"/>
                </a:cubicBezTo>
                <a:cubicBezTo>
                  <a:pt x="223650" y="199739"/>
                  <a:pt x="510458" y="-18807"/>
                  <a:pt x="488233" y="13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2" name="フリーフォーム 2141">
            <a:extLst>
              <a:ext uri="{FF2B5EF4-FFF2-40B4-BE49-F238E27FC236}">
                <a16:creationId xmlns:a16="http://schemas.microsoft.com/office/drawing/2014/main" id="{8B306C06-0C83-03C1-E975-5649DF8685B1}"/>
              </a:ext>
            </a:extLst>
          </p:cNvPr>
          <p:cNvSpPr/>
          <p:nvPr/>
        </p:nvSpPr>
        <p:spPr>
          <a:xfrm>
            <a:off x="1171575" y="8296261"/>
            <a:ext cx="92075" cy="149702"/>
          </a:xfrm>
          <a:custGeom>
            <a:avLst/>
            <a:gdLst>
              <a:gd name="connsiteX0" fmla="*/ 92075 w 92075"/>
              <a:gd name="connsiteY0" fmla="*/ 14 h 149702"/>
              <a:gd name="connsiteX1" fmla="*/ 73025 w 92075"/>
              <a:gd name="connsiteY1" fmla="*/ 146064 h 149702"/>
              <a:gd name="connsiteX2" fmla="*/ 0 w 92075"/>
              <a:gd name="connsiteY2" fmla="*/ 107964 h 149702"/>
              <a:gd name="connsiteX3" fmla="*/ 73025 w 92075"/>
              <a:gd name="connsiteY3" fmla="*/ 136539 h 149702"/>
              <a:gd name="connsiteX4" fmla="*/ 92075 w 92075"/>
              <a:gd name="connsiteY4" fmla="*/ 14 h 149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75" h="149702">
                <a:moveTo>
                  <a:pt x="92075" y="14"/>
                </a:moveTo>
                <a:cubicBezTo>
                  <a:pt x="92075" y="1601"/>
                  <a:pt x="88371" y="128072"/>
                  <a:pt x="73025" y="146064"/>
                </a:cubicBezTo>
                <a:cubicBezTo>
                  <a:pt x="57679" y="164056"/>
                  <a:pt x="0" y="109551"/>
                  <a:pt x="0" y="107964"/>
                </a:cubicBezTo>
                <a:cubicBezTo>
                  <a:pt x="0" y="106377"/>
                  <a:pt x="56092" y="149239"/>
                  <a:pt x="73025" y="136539"/>
                </a:cubicBezTo>
                <a:cubicBezTo>
                  <a:pt x="89958" y="123839"/>
                  <a:pt x="92075" y="-1573"/>
                  <a:pt x="92075" y="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3" name="フリーフォーム 2142">
            <a:extLst>
              <a:ext uri="{FF2B5EF4-FFF2-40B4-BE49-F238E27FC236}">
                <a16:creationId xmlns:a16="http://schemas.microsoft.com/office/drawing/2014/main" id="{780D0788-6CB7-4B4D-ECF1-CA14C8B961F4}"/>
              </a:ext>
            </a:extLst>
          </p:cNvPr>
          <p:cNvSpPr/>
          <p:nvPr/>
        </p:nvSpPr>
        <p:spPr>
          <a:xfrm>
            <a:off x="8143827" y="6861903"/>
            <a:ext cx="34973" cy="573980"/>
          </a:xfrm>
          <a:custGeom>
            <a:avLst/>
            <a:gdLst>
              <a:gd name="connsiteX0" fmla="*/ 34973 w 34973"/>
              <a:gd name="connsiteY0" fmla="*/ 2447 h 573980"/>
              <a:gd name="connsiteX1" fmla="*/ 3223 w 34973"/>
              <a:gd name="connsiteY1" fmla="*/ 561247 h 573980"/>
              <a:gd name="connsiteX2" fmla="*/ 3223 w 34973"/>
              <a:gd name="connsiteY2" fmla="*/ 364397 h 573980"/>
              <a:gd name="connsiteX3" fmla="*/ 34973 w 34973"/>
              <a:gd name="connsiteY3" fmla="*/ 2447 h 57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73" h="573980">
                <a:moveTo>
                  <a:pt x="34973" y="2447"/>
                </a:moveTo>
                <a:cubicBezTo>
                  <a:pt x="34973" y="35255"/>
                  <a:pt x="8515" y="500922"/>
                  <a:pt x="3223" y="561247"/>
                </a:cubicBezTo>
                <a:cubicBezTo>
                  <a:pt x="-2069" y="621572"/>
                  <a:pt x="48" y="452768"/>
                  <a:pt x="3223" y="364397"/>
                </a:cubicBezTo>
                <a:cubicBezTo>
                  <a:pt x="6398" y="276026"/>
                  <a:pt x="34973" y="-30361"/>
                  <a:pt x="34973" y="24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4" name="フリーフォーム 2143">
            <a:extLst>
              <a:ext uri="{FF2B5EF4-FFF2-40B4-BE49-F238E27FC236}">
                <a16:creationId xmlns:a16="http://schemas.microsoft.com/office/drawing/2014/main" id="{5880D93F-7AB6-5032-10D2-228E1AAE0309}"/>
              </a:ext>
            </a:extLst>
          </p:cNvPr>
          <p:cNvSpPr/>
          <p:nvPr/>
        </p:nvSpPr>
        <p:spPr>
          <a:xfrm>
            <a:off x="5921352" y="2131754"/>
            <a:ext cx="114338" cy="37338"/>
          </a:xfrm>
          <a:custGeom>
            <a:avLst/>
            <a:gdLst>
              <a:gd name="connsiteX0" fmla="*/ 114323 w 114338"/>
              <a:gd name="connsiteY0" fmla="*/ 8196 h 37338"/>
              <a:gd name="connsiteX1" fmla="*/ 41298 w 114338"/>
              <a:gd name="connsiteY1" fmla="*/ 36771 h 37338"/>
              <a:gd name="connsiteX2" fmla="*/ 41298 w 114338"/>
              <a:gd name="connsiteY2" fmla="*/ 27246 h 37338"/>
              <a:gd name="connsiteX3" fmla="*/ 23 w 114338"/>
              <a:gd name="connsiteY3" fmla="*/ 27246 h 37338"/>
              <a:gd name="connsiteX4" fmla="*/ 47648 w 114338"/>
              <a:gd name="connsiteY4" fmla="*/ 1846 h 37338"/>
              <a:gd name="connsiteX5" fmla="*/ 114323 w 114338"/>
              <a:gd name="connsiteY5" fmla="*/ 8196 h 37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38" h="37338">
                <a:moveTo>
                  <a:pt x="114323" y="8196"/>
                </a:moveTo>
                <a:cubicBezTo>
                  <a:pt x="113265" y="14017"/>
                  <a:pt x="41298" y="36771"/>
                  <a:pt x="41298" y="36771"/>
                </a:cubicBezTo>
                <a:cubicBezTo>
                  <a:pt x="29127" y="39946"/>
                  <a:pt x="48177" y="28833"/>
                  <a:pt x="41298" y="27246"/>
                </a:cubicBezTo>
                <a:cubicBezTo>
                  <a:pt x="34419" y="25659"/>
                  <a:pt x="-1035" y="31479"/>
                  <a:pt x="23" y="27246"/>
                </a:cubicBezTo>
                <a:cubicBezTo>
                  <a:pt x="1081" y="23013"/>
                  <a:pt x="33360" y="6609"/>
                  <a:pt x="47648" y="1846"/>
                </a:cubicBezTo>
                <a:cubicBezTo>
                  <a:pt x="61936" y="-2917"/>
                  <a:pt x="115381" y="2375"/>
                  <a:pt x="114323" y="81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5" name="フリーフォーム 2144">
            <a:extLst>
              <a:ext uri="{FF2B5EF4-FFF2-40B4-BE49-F238E27FC236}">
                <a16:creationId xmlns:a16="http://schemas.microsoft.com/office/drawing/2014/main" id="{B9FCA3B2-3795-CCD1-39A4-C9DC68D92186}"/>
              </a:ext>
            </a:extLst>
          </p:cNvPr>
          <p:cNvSpPr/>
          <p:nvPr/>
        </p:nvSpPr>
        <p:spPr>
          <a:xfrm>
            <a:off x="6083287" y="2146217"/>
            <a:ext cx="77667" cy="59533"/>
          </a:xfrm>
          <a:custGeom>
            <a:avLst/>
            <a:gdLst>
              <a:gd name="connsiteX0" fmla="*/ 13 w 77667"/>
              <a:gd name="connsiteY0" fmla="*/ 83 h 59533"/>
              <a:gd name="connsiteX1" fmla="*/ 73038 w 77667"/>
              <a:gd name="connsiteY1" fmla="*/ 57233 h 59533"/>
              <a:gd name="connsiteX2" fmla="*/ 66688 w 77667"/>
              <a:gd name="connsiteY2" fmla="*/ 44533 h 59533"/>
              <a:gd name="connsiteX3" fmla="*/ 13 w 77667"/>
              <a:gd name="connsiteY3" fmla="*/ 83 h 5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67" h="59533">
                <a:moveTo>
                  <a:pt x="13" y="83"/>
                </a:moveTo>
                <a:cubicBezTo>
                  <a:pt x="1071" y="2200"/>
                  <a:pt x="73038" y="57233"/>
                  <a:pt x="73038" y="57233"/>
                </a:cubicBezTo>
                <a:cubicBezTo>
                  <a:pt x="84151" y="64641"/>
                  <a:pt x="72509" y="52470"/>
                  <a:pt x="66688" y="44533"/>
                </a:cubicBezTo>
                <a:cubicBezTo>
                  <a:pt x="60867" y="36596"/>
                  <a:pt x="-1045" y="-2034"/>
                  <a:pt x="13" y="8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7" name="フリーフォーム 2146">
            <a:extLst>
              <a:ext uri="{FF2B5EF4-FFF2-40B4-BE49-F238E27FC236}">
                <a16:creationId xmlns:a16="http://schemas.microsoft.com/office/drawing/2014/main" id="{8832F832-0A34-8D9A-FBF5-60027BD754C7}"/>
              </a:ext>
            </a:extLst>
          </p:cNvPr>
          <p:cNvSpPr/>
          <p:nvPr/>
        </p:nvSpPr>
        <p:spPr>
          <a:xfrm>
            <a:off x="6740092" y="2323191"/>
            <a:ext cx="171893" cy="93551"/>
          </a:xfrm>
          <a:custGeom>
            <a:avLst/>
            <a:gdLst>
              <a:gd name="connsiteX0" fmla="*/ 433 w 171893"/>
              <a:gd name="connsiteY0" fmla="*/ 909 h 93551"/>
              <a:gd name="connsiteX1" fmla="*/ 133783 w 171893"/>
              <a:gd name="connsiteY1" fmla="*/ 80284 h 93551"/>
              <a:gd name="connsiteX2" fmla="*/ 82983 w 171893"/>
              <a:gd name="connsiteY2" fmla="*/ 83459 h 93551"/>
              <a:gd name="connsiteX3" fmla="*/ 133783 w 171893"/>
              <a:gd name="connsiteY3" fmla="*/ 83459 h 93551"/>
              <a:gd name="connsiteX4" fmla="*/ 171883 w 171893"/>
              <a:gd name="connsiteY4" fmla="*/ 92984 h 93551"/>
              <a:gd name="connsiteX5" fmla="*/ 136958 w 171893"/>
              <a:gd name="connsiteY5" fmla="*/ 64409 h 93551"/>
              <a:gd name="connsiteX6" fmla="*/ 73458 w 171893"/>
              <a:gd name="connsiteY6" fmla="*/ 23134 h 93551"/>
              <a:gd name="connsiteX7" fmla="*/ 89333 w 171893"/>
              <a:gd name="connsiteY7" fmla="*/ 35834 h 93551"/>
              <a:gd name="connsiteX8" fmla="*/ 433 w 171893"/>
              <a:gd name="connsiteY8" fmla="*/ 909 h 9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893" h="93551">
                <a:moveTo>
                  <a:pt x="433" y="909"/>
                </a:moveTo>
                <a:cubicBezTo>
                  <a:pt x="7841" y="8317"/>
                  <a:pt x="120025" y="66526"/>
                  <a:pt x="133783" y="80284"/>
                </a:cubicBezTo>
                <a:cubicBezTo>
                  <a:pt x="147541" y="94042"/>
                  <a:pt x="82983" y="82930"/>
                  <a:pt x="82983" y="83459"/>
                </a:cubicBezTo>
                <a:cubicBezTo>
                  <a:pt x="82983" y="83988"/>
                  <a:pt x="118966" y="81872"/>
                  <a:pt x="133783" y="83459"/>
                </a:cubicBezTo>
                <a:cubicBezTo>
                  <a:pt x="148600" y="85046"/>
                  <a:pt x="171354" y="96159"/>
                  <a:pt x="171883" y="92984"/>
                </a:cubicBezTo>
                <a:cubicBezTo>
                  <a:pt x="172412" y="89809"/>
                  <a:pt x="153362" y="76051"/>
                  <a:pt x="136958" y="64409"/>
                </a:cubicBezTo>
                <a:cubicBezTo>
                  <a:pt x="120554" y="52767"/>
                  <a:pt x="73458" y="23134"/>
                  <a:pt x="73458" y="23134"/>
                </a:cubicBezTo>
                <a:cubicBezTo>
                  <a:pt x="65521" y="18372"/>
                  <a:pt x="95683" y="37951"/>
                  <a:pt x="89333" y="35834"/>
                </a:cubicBezTo>
                <a:cubicBezTo>
                  <a:pt x="82983" y="33717"/>
                  <a:pt x="-6975" y="-6499"/>
                  <a:pt x="433" y="9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8" name="フリーフォーム 2147">
            <a:extLst>
              <a:ext uri="{FF2B5EF4-FFF2-40B4-BE49-F238E27FC236}">
                <a16:creationId xmlns:a16="http://schemas.microsoft.com/office/drawing/2014/main" id="{F3063EBC-36FD-910C-ED8A-49C27AF980BA}"/>
              </a:ext>
            </a:extLst>
          </p:cNvPr>
          <p:cNvSpPr/>
          <p:nvPr/>
        </p:nvSpPr>
        <p:spPr>
          <a:xfrm>
            <a:off x="6823075" y="2397093"/>
            <a:ext cx="35119" cy="104815"/>
          </a:xfrm>
          <a:custGeom>
            <a:avLst/>
            <a:gdLst>
              <a:gd name="connsiteX0" fmla="*/ 3175 w 35119"/>
              <a:gd name="connsiteY0" fmla="*/ 32 h 104815"/>
              <a:gd name="connsiteX1" fmla="*/ 22225 w 35119"/>
              <a:gd name="connsiteY1" fmla="*/ 73057 h 104815"/>
              <a:gd name="connsiteX2" fmla="*/ 0 w 35119"/>
              <a:gd name="connsiteY2" fmla="*/ 104807 h 104815"/>
              <a:gd name="connsiteX3" fmla="*/ 22225 w 35119"/>
              <a:gd name="connsiteY3" fmla="*/ 76232 h 104815"/>
              <a:gd name="connsiteX4" fmla="*/ 34925 w 35119"/>
              <a:gd name="connsiteY4" fmla="*/ 82582 h 104815"/>
              <a:gd name="connsiteX5" fmla="*/ 3175 w 35119"/>
              <a:gd name="connsiteY5" fmla="*/ 32 h 10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19" h="104815">
                <a:moveTo>
                  <a:pt x="3175" y="32"/>
                </a:moveTo>
                <a:cubicBezTo>
                  <a:pt x="1058" y="-1556"/>
                  <a:pt x="22754" y="55595"/>
                  <a:pt x="22225" y="73057"/>
                </a:cubicBezTo>
                <a:cubicBezTo>
                  <a:pt x="21696" y="90519"/>
                  <a:pt x="0" y="104278"/>
                  <a:pt x="0" y="104807"/>
                </a:cubicBezTo>
                <a:cubicBezTo>
                  <a:pt x="0" y="105336"/>
                  <a:pt x="16404" y="79936"/>
                  <a:pt x="22225" y="76232"/>
                </a:cubicBezTo>
                <a:cubicBezTo>
                  <a:pt x="28046" y="72528"/>
                  <a:pt x="36512" y="91049"/>
                  <a:pt x="34925" y="82582"/>
                </a:cubicBezTo>
                <a:cubicBezTo>
                  <a:pt x="33338" y="74115"/>
                  <a:pt x="5292" y="1620"/>
                  <a:pt x="3175" y="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9" name="フリーフォーム 2148">
            <a:extLst>
              <a:ext uri="{FF2B5EF4-FFF2-40B4-BE49-F238E27FC236}">
                <a16:creationId xmlns:a16="http://schemas.microsoft.com/office/drawing/2014/main" id="{266FEA47-C05B-A6D2-6490-4FDF81C84485}"/>
              </a:ext>
            </a:extLst>
          </p:cNvPr>
          <p:cNvSpPr/>
          <p:nvPr/>
        </p:nvSpPr>
        <p:spPr>
          <a:xfrm>
            <a:off x="6651577" y="2435225"/>
            <a:ext cx="145319" cy="20726"/>
          </a:xfrm>
          <a:custGeom>
            <a:avLst/>
            <a:gdLst>
              <a:gd name="connsiteX0" fmla="*/ 48 w 145319"/>
              <a:gd name="connsiteY0" fmla="*/ 0 h 20726"/>
              <a:gd name="connsiteX1" fmla="*/ 136573 w 145319"/>
              <a:gd name="connsiteY1" fmla="*/ 19050 h 20726"/>
              <a:gd name="connsiteX2" fmla="*/ 120698 w 145319"/>
              <a:gd name="connsiteY2" fmla="*/ 19050 h 20726"/>
              <a:gd name="connsiteX3" fmla="*/ 48 w 145319"/>
              <a:gd name="connsiteY3" fmla="*/ 0 h 20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319" h="20726">
                <a:moveTo>
                  <a:pt x="48" y="0"/>
                </a:moveTo>
                <a:cubicBezTo>
                  <a:pt x="2694" y="0"/>
                  <a:pt x="136573" y="19050"/>
                  <a:pt x="136573" y="19050"/>
                </a:cubicBezTo>
                <a:cubicBezTo>
                  <a:pt x="156681" y="22225"/>
                  <a:pt x="138160" y="20108"/>
                  <a:pt x="120698" y="19050"/>
                </a:cubicBezTo>
                <a:cubicBezTo>
                  <a:pt x="103236" y="17992"/>
                  <a:pt x="-2598" y="0"/>
                  <a:pt x="4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0" name="フリーフォーム 2149">
            <a:extLst>
              <a:ext uri="{FF2B5EF4-FFF2-40B4-BE49-F238E27FC236}">
                <a16:creationId xmlns:a16="http://schemas.microsoft.com/office/drawing/2014/main" id="{98D0C1C6-7F58-626A-48C1-5E4A2AE97C5C}"/>
              </a:ext>
            </a:extLst>
          </p:cNvPr>
          <p:cNvSpPr/>
          <p:nvPr/>
        </p:nvSpPr>
        <p:spPr>
          <a:xfrm>
            <a:off x="5949207" y="2409590"/>
            <a:ext cx="166813" cy="6626"/>
          </a:xfrm>
          <a:custGeom>
            <a:avLst/>
            <a:gdLst>
              <a:gd name="connsiteX0" fmla="*/ 743 w 166813"/>
              <a:gd name="connsiteY0" fmla="*/ 235 h 6626"/>
              <a:gd name="connsiteX1" fmla="*/ 156318 w 166813"/>
              <a:gd name="connsiteY1" fmla="*/ 235 h 6626"/>
              <a:gd name="connsiteX2" fmla="*/ 146793 w 166813"/>
              <a:gd name="connsiteY2" fmla="*/ 6585 h 6626"/>
              <a:gd name="connsiteX3" fmla="*/ 99168 w 166813"/>
              <a:gd name="connsiteY3" fmla="*/ 3410 h 6626"/>
              <a:gd name="connsiteX4" fmla="*/ 743 w 166813"/>
              <a:gd name="connsiteY4" fmla="*/ 235 h 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813" h="6626">
                <a:moveTo>
                  <a:pt x="743" y="235"/>
                </a:moveTo>
                <a:cubicBezTo>
                  <a:pt x="10268" y="-294"/>
                  <a:pt x="156318" y="235"/>
                  <a:pt x="156318" y="235"/>
                </a:cubicBezTo>
                <a:cubicBezTo>
                  <a:pt x="180660" y="1293"/>
                  <a:pt x="156318" y="6056"/>
                  <a:pt x="146793" y="6585"/>
                </a:cubicBezTo>
                <a:cubicBezTo>
                  <a:pt x="137268" y="7114"/>
                  <a:pt x="122451" y="2352"/>
                  <a:pt x="99168" y="3410"/>
                </a:cubicBezTo>
                <a:cubicBezTo>
                  <a:pt x="75885" y="4468"/>
                  <a:pt x="-8782" y="764"/>
                  <a:pt x="743" y="23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1" name="フリーフォーム 2150">
            <a:extLst>
              <a:ext uri="{FF2B5EF4-FFF2-40B4-BE49-F238E27FC236}">
                <a16:creationId xmlns:a16="http://schemas.microsoft.com/office/drawing/2014/main" id="{83068F4A-0D2B-33A0-D7BF-E68AC0590FBA}"/>
              </a:ext>
            </a:extLst>
          </p:cNvPr>
          <p:cNvSpPr/>
          <p:nvPr/>
        </p:nvSpPr>
        <p:spPr>
          <a:xfrm>
            <a:off x="6458874" y="1809650"/>
            <a:ext cx="30835" cy="184639"/>
          </a:xfrm>
          <a:custGeom>
            <a:avLst/>
            <a:gdLst>
              <a:gd name="connsiteX0" fmla="*/ 30826 w 30835"/>
              <a:gd name="connsiteY0" fmla="*/ 100 h 184639"/>
              <a:gd name="connsiteX1" fmla="*/ 2251 w 30835"/>
              <a:gd name="connsiteY1" fmla="*/ 174725 h 184639"/>
              <a:gd name="connsiteX2" fmla="*/ 5426 w 30835"/>
              <a:gd name="connsiteY2" fmla="*/ 149325 h 184639"/>
              <a:gd name="connsiteX3" fmla="*/ 30826 w 30835"/>
              <a:gd name="connsiteY3" fmla="*/ 100 h 184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35" h="184639">
                <a:moveTo>
                  <a:pt x="30826" y="100"/>
                </a:moveTo>
                <a:cubicBezTo>
                  <a:pt x="30297" y="4333"/>
                  <a:pt x="6484" y="149854"/>
                  <a:pt x="2251" y="174725"/>
                </a:cubicBezTo>
                <a:cubicBezTo>
                  <a:pt x="-1982" y="199596"/>
                  <a:pt x="134" y="172608"/>
                  <a:pt x="5426" y="149325"/>
                </a:cubicBezTo>
                <a:cubicBezTo>
                  <a:pt x="10718" y="126042"/>
                  <a:pt x="31355" y="-4133"/>
                  <a:pt x="30826" y="10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2" name="フリーフォーム 2151">
            <a:extLst>
              <a:ext uri="{FF2B5EF4-FFF2-40B4-BE49-F238E27FC236}">
                <a16:creationId xmlns:a16="http://schemas.microsoft.com/office/drawing/2014/main" id="{C4F8FB32-52DC-066C-CBB9-15DF43E73ACD}"/>
              </a:ext>
            </a:extLst>
          </p:cNvPr>
          <p:cNvSpPr/>
          <p:nvPr/>
        </p:nvSpPr>
        <p:spPr>
          <a:xfrm>
            <a:off x="6270784" y="1364446"/>
            <a:ext cx="108110" cy="215600"/>
          </a:xfrm>
          <a:custGeom>
            <a:avLst/>
            <a:gdLst>
              <a:gd name="connsiteX0" fmla="*/ 107791 w 108110"/>
              <a:gd name="connsiteY0" fmla="*/ 804 h 215600"/>
              <a:gd name="connsiteX1" fmla="*/ 3016 w 108110"/>
              <a:gd name="connsiteY1" fmla="*/ 210354 h 215600"/>
              <a:gd name="connsiteX2" fmla="*/ 34766 w 108110"/>
              <a:gd name="connsiteY2" fmla="*/ 140504 h 215600"/>
              <a:gd name="connsiteX3" fmla="*/ 107791 w 108110"/>
              <a:gd name="connsiteY3" fmla="*/ 804 h 21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10" h="215600">
                <a:moveTo>
                  <a:pt x="107791" y="804"/>
                </a:moveTo>
                <a:cubicBezTo>
                  <a:pt x="102499" y="12446"/>
                  <a:pt x="15187" y="187071"/>
                  <a:pt x="3016" y="210354"/>
                </a:cubicBezTo>
                <a:cubicBezTo>
                  <a:pt x="-9155" y="233637"/>
                  <a:pt x="18362" y="173842"/>
                  <a:pt x="34766" y="140504"/>
                </a:cubicBezTo>
                <a:cubicBezTo>
                  <a:pt x="51170" y="107166"/>
                  <a:pt x="113083" y="-10838"/>
                  <a:pt x="107791" y="8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3" name="フリーフォーム 2152">
            <a:extLst>
              <a:ext uri="{FF2B5EF4-FFF2-40B4-BE49-F238E27FC236}">
                <a16:creationId xmlns:a16="http://schemas.microsoft.com/office/drawing/2014/main" id="{4725099D-1D9C-6EFC-A6B8-5D869A109A8A}"/>
              </a:ext>
            </a:extLst>
          </p:cNvPr>
          <p:cNvSpPr/>
          <p:nvPr/>
        </p:nvSpPr>
        <p:spPr>
          <a:xfrm>
            <a:off x="6892894" y="1882648"/>
            <a:ext cx="32818" cy="119884"/>
          </a:xfrm>
          <a:custGeom>
            <a:avLst/>
            <a:gdLst>
              <a:gd name="connsiteX0" fmla="*/ 31 w 32818"/>
              <a:gd name="connsiteY0" fmla="*/ 127 h 119884"/>
              <a:gd name="connsiteX1" fmla="*/ 31781 w 32818"/>
              <a:gd name="connsiteY1" fmla="*/ 114427 h 119884"/>
              <a:gd name="connsiteX2" fmla="*/ 25431 w 32818"/>
              <a:gd name="connsiteY2" fmla="*/ 92202 h 119884"/>
              <a:gd name="connsiteX3" fmla="*/ 31 w 32818"/>
              <a:gd name="connsiteY3" fmla="*/ 127 h 11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818" h="119884">
                <a:moveTo>
                  <a:pt x="31" y="127"/>
                </a:moveTo>
                <a:cubicBezTo>
                  <a:pt x="1089" y="3831"/>
                  <a:pt x="27548" y="99081"/>
                  <a:pt x="31781" y="114427"/>
                </a:cubicBezTo>
                <a:cubicBezTo>
                  <a:pt x="36014" y="129773"/>
                  <a:pt x="25960" y="109664"/>
                  <a:pt x="25431" y="92202"/>
                </a:cubicBezTo>
                <a:cubicBezTo>
                  <a:pt x="24902" y="74740"/>
                  <a:pt x="-1027" y="-3577"/>
                  <a:pt x="31" y="12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4" name="フリーフォーム 2153">
            <a:extLst>
              <a:ext uri="{FF2B5EF4-FFF2-40B4-BE49-F238E27FC236}">
                <a16:creationId xmlns:a16="http://schemas.microsoft.com/office/drawing/2014/main" id="{1AD0BF1E-3FC6-F3C1-0E2B-5578F61A31F8}"/>
              </a:ext>
            </a:extLst>
          </p:cNvPr>
          <p:cNvSpPr/>
          <p:nvPr/>
        </p:nvSpPr>
        <p:spPr>
          <a:xfrm>
            <a:off x="5467345" y="2687344"/>
            <a:ext cx="226374" cy="424824"/>
          </a:xfrm>
          <a:custGeom>
            <a:avLst/>
            <a:gdLst>
              <a:gd name="connsiteX0" fmla="*/ 200030 w 226374"/>
              <a:gd name="connsiteY0" fmla="*/ 11406 h 424824"/>
              <a:gd name="connsiteX1" fmla="*/ 5 w 226374"/>
              <a:gd name="connsiteY1" fmla="*/ 424156 h 424824"/>
              <a:gd name="connsiteX2" fmla="*/ 206380 w 226374"/>
              <a:gd name="connsiteY2" fmla="*/ 109831 h 424824"/>
              <a:gd name="connsiteX3" fmla="*/ 219080 w 226374"/>
              <a:gd name="connsiteY3" fmla="*/ 182856 h 424824"/>
              <a:gd name="connsiteX4" fmla="*/ 212730 w 226374"/>
              <a:gd name="connsiteY4" fmla="*/ 119356 h 424824"/>
              <a:gd name="connsiteX5" fmla="*/ 200030 w 226374"/>
              <a:gd name="connsiteY5" fmla="*/ 11406 h 42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374" h="424824">
                <a:moveTo>
                  <a:pt x="200030" y="11406"/>
                </a:moveTo>
                <a:cubicBezTo>
                  <a:pt x="164576" y="62206"/>
                  <a:pt x="-1053" y="407752"/>
                  <a:pt x="5" y="424156"/>
                </a:cubicBezTo>
                <a:cubicBezTo>
                  <a:pt x="1063" y="440560"/>
                  <a:pt x="169867" y="150048"/>
                  <a:pt x="206380" y="109831"/>
                </a:cubicBezTo>
                <a:cubicBezTo>
                  <a:pt x="242893" y="69614"/>
                  <a:pt x="218022" y="181268"/>
                  <a:pt x="219080" y="182856"/>
                </a:cubicBezTo>
                <a:cubicBezTo>
                  <a:pt x="220138" y="184444"/>
                  <a:pt x="212201" y="144227"/>
                  <a:pt x="212730" y="119356"/>
                </a:cubicBezTo>
                <a:cubicBezTo>
                  <a:pt x="213259" y="94485"/>
                  <a:pt x="235484" y="-39394"/>
                  <a:pt x="200030" y="1140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5" name="フリーフォーム 2154">
            <a:extLst>
              <a:ext uri="{FF2B5EF4-FFF2-40B4-BE49-F238E27FC236}">
                <a16:creationId xmlns:a16="http://schemas.microsoft.com/office/drawing/2014/main" id="{DED8D6EC-6E6F-8DA4-80D6-5DE50B15365C}"/>
              </a:ext>
            </a:extLst>
          </p:cNvPr>
          <p:cNvSpPr/>
          <p:nvPr/>
        </p:nvSpPr>
        <p:spPr>
          <a:xfrm>
            <a:off x="5252515" y="2868587"/>
            <a:ext cx="134852" cy="702698"/>
          </a:xfrm>
          <a:custGeom>
            <a:avLst/>
            <a:gdLst>
              <a:gd name="connsiteX0" fmla="*/ 125935 w 134852"/>
              <a:gd name="connsiteY0" fmla="*/ 4788 h 702698"/>
              <a:gd name="connsiteX1" fmla="*/ 5285 w 134852"/>
              <a:gd name="connsiteY1" fmla="*/ 573113 h 702698"/>
              <a:gd name="connsiteX2" fmla="*/ 21160 w 134852"/>
              <a:gd name="connsiteY2" fmla="*/ 531838 h 702698"/>
              <a:gd name="connsiteX3" fmla="*/ 17985 w 134852"/>
              <a:gd name="connsiteY3" fmla="*/ 690588 h 702698"/>
              <a:gd name="connsiteX4" fmla="*/ 132285 w 134852"/>
              <a:gd name="connsiteY4" fmla="*/ 154013 h 702698"/>
              <a:gd name="connsiteX5" fmla="*/ 100535 w 134852"/>
              <a:gd name="connsiteY5" fmla="*/ 290538 h 702698"/>
              <a:gd name="connsiteX6" fmla="*/ 125935 w 134852"/>
              <a:gd name="connsiteY6" fmla="*/ 4788 h 702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852" h="702698">
                <a:moveTo>
                  <a:pt x="125935" y="4788"/>
                </a:moveTo>
                <a:cubicBezTo>
                  <a:pt x="110060" y="51884"/>
                  <a:pt x="22747" y="485271"/>
                  <a:pt x="5285" y="573113"/>
                </a:cubicBezTo>
                <a:cubicBezTo>
                  <a:pt x="-12178" y="660955"/>
                  <a:pt x="19043" y="512259"/>
                  <a:pt x="21160" y="531838"/>
                </a:cubicBezTo>
                <a:cubicBezTo>
                  <a:pt x="23277" y="551417"/>
                  <a:pt x="-536" y="753559"/>
                  <a:pt x="17985" y="690588"/>
                </a:cubicBezTo>
                <a:cubicBezTo>
                  <a:pt x="36506" y="627617"/>
                  <a:pt x="118527" y="220688"/>
                  <a:pt x="132285" y="154013"/>
                </a:cubicBezTo>
                <a:cubicBezTo>
                  <a:pt x="146043" y="87338"/>
                  <a:pt x="100006" y="308000"/>
                  <a:pt x="100535" y="290538"/>
                </a:cubicBezTo>
                <a:cubicBezTo>
                  <a:pt x="101064" y="273076"/>
                  <a:pt x="141810" y="-42308"/>
                  <a:pt x="125935" y="47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6" name="フリーフォーム 2155">
            <a:extLst>
              <a:ext uri="{FF2B5EF4-FFF2-40B4-BE49-F238E27FC236}">
                <a16:creationId xmlns:a16="http://schemas.microsoft.com/office/drawing/2014/main" id="{18C85C72-147D-400C-6C94-3705C5654A25}"/>
              </a:ext>
            </a:extLst>
          </p:cNvPr>
          <p:cNvSpPr/>
          <p:nvPr/>
        </p:nvSpPr>
        <p:spPr>
          <a:xfrm>
            <a:off x="5738258" y="3255543"/>
            <a:ext cx="189551" cy="424331"/>
          </a:xfrm>
          <a:custGeom>
            <a:avLst/>
            <a:gdLst>
              <a:gd name="connsiteX0" fmla="*/ 2142 w 189551"/>
              <a:gd name="connsiteY0" fmla="*/ 2007 h 424331"/>
              <a:gd name="connsiteX1" fmla="*/ 119617 w 189551"/>
              <a:gd name="connsiteY1" fmla="*/ 290932 h 424331"/>
              <a:gd name="connsiteX2" fmla="*/ 94217 w 189551"/>
              <a:gd name="connsiteY2" fmla="*/ 256007 h 424331"/>
              <a:gd name="connsiteX3" fmla="*/ 189467 w 189551"/>
              <a:gd name="connsiteY3" fmla="*/ 424282 h 424331"/>
              <a:gd name="connsiteX4" fmla="*/ 75167 w 189551"/>
              <a:gd name="connsiteY4" fmla="*/ 236957 h 424331"/>
              <a:gd name="connsiteX5" fmla="*/ 71992 w 189551"/>
              <a:gd name="connsiteY5" fmla="*/ 265532 h 424331"/>
              <a:gd name="connsiteX6" fmla="*/ 27542 w 189551"/>
              <a:gd name="connsiteY6" fmla="*/ 138532 h 424331"/>
              <a:gd name="connsiteX7" fmla="*/ 40242 w 189551"/>
              <a:gd name="connsiteY7" fmla="*/ 160757 h 424331"/>
              <a:gd name="connsiteX8" fmla="*/ 2142 w 189551"/>
              <a:gd name="connsiteY8" fmla="*/ 2007 h 42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551" h="424331">
                <a:moveTo>
                  <a:pt x="2142" y="2007"/>
                </a:moveTo>
                <a:cubicBezTo>
                  <a:pt x="15371" y="23703"/>
                  <a:pt x="104271" y="248599"/>
                  <a:pt x="119617" y="290932"/>
                </a:cubicBezTo>
                <a:cubicBezTo>
                  <a:pt x="134963" y="333265"/>
                  <a:pt x="82575" y="233782"/>
                  <a:pt x="94217" y="256007"/>
                </a:cubicBezTo>
                <a:cubicBezTo>
                  <a:pt x="105859" y="278232"/>
                  <a:pt x="192642" y="427457"/>
                  <a:pt x="189467" y="424282"/>
                </a:cubicBezTo>
                <a:cubicBezTo>
                  <a:pt x="186292" y="421107"/>
                  <a:pt x="94746" y="263415"/>
                  <a:pt x="75167" y="236957"/>
                </a:cubicBezTo>
                <a:cubicBezTo>
                  <a:pt x="55588" y="210499"/>
                  <a:pt x="79930" y="281936"/>
                  <a:pt x="71992" y="265532"/>
                </a:cubicBezTo>
                <a:cubicBezTo>
                  <a:pt x="64055" y="249128"/>
                  <a:pt x="32834" y="155994"/>
                  <a:pt x="27542" y="138532"/>
                </a:cubicBezTo>
                <a:cubicBezTo>
                  <a:pt x="22250" y="121070"/>
                  <a:pt x="39184" y="180336"/>
                  <a:pt x="40242" y="160757"/>
                </a:cubicBezTo>
                <a:cubicBezTo>
                  <a:pt x="41300" y="141178"/>
                  <a:pt x="-11087" y="-19689"/>
                  <a:pt x="2142" y="200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7" name="フリーフォーム 2156">
            <a:extLst>
              <a:ext uri="{FF2B5EF4-FFF2-40B4-BE49-F238E27FC236}">
                <a16:creationId xmlns:a16="http://schemas.microsoft.com/office/drawing/2014/main" id="{745EA6A3-25E4-224C-1DD4-5D242EC5BB93}"/>
              </a:ext>
            </a:extLst>
          </p:cNvPr>
          <p:cNvSpPr/>
          <p:nvPr/>
        </p:nvSpPr>
        <p:spPr>
          <a:xfrm>
            <a:off x="6283321" y="3628653"/>
            <a:ext cx="686155" cy="264679"/>
          </a:xfrm>
          <a:custGeom>
            <a:avLst/>
            <a:gdLst>
              <a:gd name="connsiteX0" fmla="*/ 98429 w 686155"/>
              <a:gd name="connsiteY0" fmla="*/ 238497 h 264679"/>
              <a:gd name="connsiteX1" fmla="*/ 454029 w 686155"/>
              <a:gd name="connsiteY1" fmla="*/ 95622 h 264679"/>
              <a:gd name="connsiteX2" fmla="*/ 387354 w 686155"/>
              <a:gd name="connsiteY2" fmla="*/ 114672 h 264679"/>
              <a:gd name="connsiteX3" fmla="*/ 631829 w 686155"/>
              <a:gd name="connsiteY3" fmla="*/ 9897 h 264679"/>
              <a:gd name="connsiteX4" fmla="*/ 542929 w 686155"/>
              <a:gd name="connsiteY4" fmla="*/ 63872 h 264679"/>
              <a:gd name="connsiteX5" fmla="*/ 682629 w 686155"/>
              <a:gd name="connsiteY5" fmla="*/ 3547 h 264679"/>
              <a:gd name="connsiteX6" fmla="*/ 368304 w 686155"/>
              <a:gd name="connsiteY6" fmla="*/ 190872 h 264679"/>
              <a:gd name="connsiteX7" fmla="*/ 444504 w 686155"/>
              <a:gd name="connsiteY7" fmla="*/ 162297 h 264679"/>
              <a:gd name="connsiteX8" fmla="*/ 273054 w 686155"/>
              <a:gd name="connsiteY8" fmla="*/ 219447 h 264679"/>
              <a:gd name="connsiteX9" fmla="*/ 4 w 686155"/>
              <a:gd name="connsiteY9" fmla="*/ 263897 h 264679"/>
              <a:gd name="connsiteX10" fmla="*/ 279404 w 686155"/>
              <a:gd name="connsiteY10" fmla="*/ 181347 h 264679"/>
              <a:gd name="connsiteX11" fmla="*/ 98429 w 686155"/>
              <a:gd name="connsiteY11" fmla="*/ 238497 h 264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6155" h="264679">
                <a:moveTo>
                  <a:pt x="98429" y="238497"/>
                </a:moveTo>
                <a:cubicBezTo>
                  <a:pt x="127533" y="224210"/>
                  <a:pt x="405875" y="116259"/>
                  <a:pt x="454029" y="95622"/>
                </a:cubicBezTo>
                <a:cubicBezTo>
                  <a:pt x="502183" y="74984"/>
                  <a:pt x="357721" y="128960"/>
                  <a:pt x="387354" y="114672"/>
                </a:cubicBezTo>
                <a:cubicBezTo>
                  <a:pt x="416987" y="100384"/>
                  <a:pt x="605900" y="18364"/>
                  <a:pt x="631829" y="9897"/>
                </a:cubicBezTo>
                <a:cubicBezTo>
                  <a:pt x="657758" y="1430"/>
                  <a:pt x="534462" y="64930"/>
                  <a:pt x="542929" y="63872"/>
                </a:cubicBezTo>
                <a:cubicBezTo>
                  <a:pt x="551396" y="62814"/>
                  <a:pt x="711733" y="-17620"/>
                  <a:pt x="682629" y="3547"/>
                </a:cubicBezTo>
                <a:cubicBezTo>
                  <a:pt x="653525" y="24714"/>
                  <a:pt x="407991" y="164414"/>
                  <a:pt x="368304" y="190872"/>
                </a:cubicBezTo>
                <a:cubicBezTo>
                  <a:pt x="328617" y="217330"/>
                  <a:pt x="460379" y="157535"/>
                  <a:pt x="444504" y="162297"/>
                </a:cubicBezTo>
                <a:cubicBezTo>
                  <a:pt x="428629" y="167059"/>
                  <a:pt x="347137" y="202514"/>
                  <a:pt x="273054" y="219447"/>
                </a:cubicBezTo>
                <a:cubicBezTo>
                  <a:pt x="198971" y="236380"/>
                  <a:pt x="-1054" y="270247"/>
                  <a:pt x="4" y="263897"/>
                </a:cubicBezTo>
                <a:cubicBezTo>
                  <a:pt x="1062" y="257547"/>
                  <a:pt x="257179" y="188226"/>
                  <a:pt x="279404" y="181347"/>
                </a:cubicBezTo>
                <a:cubicBezTo>
                  <a:pt x="301629" y="174468"/>
                  <a:pt x="69325" y="252784"/>
                  <a:pt x="98429" y="2384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8" name="フリーフォーム 2157">
            <a:extLst>
              <a:ext uri="{FF2B5EF4-FFF2-40B4-BE49-F238E27FC236}">
                <a16:creationId xmlns:a16="http://schemas.microsoft.com/office/drawing/2014/main" id="{20F028E1-4C88-F1C9-FCD9-ADAC462F24CF}"/>
              </a:ext>
            </a:extLst>
          </p:cNvPr>
          <p:cNvSpPr/>
          <p:nvPr/>
        </p:nvSpPr>
        <p:spPr>
          <a:xfrm>
            <a:off x="6820971" y="3433807"/>
            <a:ext cx="233814" cy="465093"/>
          </a:xfrm>
          <a:custGeom>
            <a:avLst/>
            <a:gdLst>
              <a:gd name="connsiteX0" fmla="*/ 230704 w 233814"/>
              <a:gd name="connsiteY0" fmla="*/ 1543 h 465093"/>
              <a:gd name="connsiteX1" fmla="*/ 46554 w 233814"/>
              <a:gd name="connsiteY1" fmla="*/ 236493 h 465093"/>
              <a:gd name="connsiteX2" fmla="*/ 125929 w 233814"/>
              <a:gd name="connsiteY2" fmla="*/ 150768 h 465093"/>
              <a:gd name="connsiteX3" fmla="*/ 129104 w 233814"/>
              <a:gd name="connsiteY3" fmla="*/ 195218 h 465093"/>
              <a:gd name="connsiteX4" fmla="*/ 2104 w 233814"/>
              <a:gd name="connsiteY4" fmla="*/ 455568 h 465093"/>
              <a:gd name="connsiteX5" fmla="*/ 46554 w 233814"/>
              <a:gd name="connsiteY5" fmla="*/ 373018 h 465093"/>
              <a:gd name="connsiteX6" fmla="*/ 2104 w 233814"/>
              <a:gd name="connsiteY6" fmla="*/ 465093 h 465093"/>
              <a:gd name="connsiteX7" fmla="*/ 173554 w 233814"/>
              <a:gd name="connsiteY7" fmla="*/ 112668 h 465093"/>
              <a:gd name="connsiteX8" fmla="*/ 160854 w 233814"/>
              <a:gd name="connsiteY8" fmla="*/ 134893 h 465093"/>
              <a:gd name="connsiteX9" fmla="*/ 230704 w 233814"/>
              <a:gd name="connsiteY9" fmla="*/ 1543 h 4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3814" h="465093">
                <a:moveTo>
                  <a:pt x="230704" y="1543"/>
                </a:moveTo>
                <a:cubicBezTo>
                  <a:pt x="211654" y="18476"/>
                  <a:pt x="64016" y="211622"/>
                  <a:pt x="46554" y="236493"/>
                </a:cubicBezTo>
                <a:cubicBezTo>
                  <a:pt x="29092" y="261364"/>
                  <a:pt x="112171" y="157647"/>
                  <a:pt x="125929" y="150768"/>
                </a:cubicBezTo>
                <a:cubicBezTo>
                  <a:pt x="139687" y="143889"/>
                  <a:pt x="149741" y="144418"/>
                  <a:pt x="129104" y="195218"/>
                </a:cubicBezTo>
                <a:cubicBezTo>
                  <a:pt x="108467" y="246018"/>
                  <a:pt x="15862" y="425935"/>
                  <a:pt x="2104" y="455568"/>
                </a:cubicBezTo>
                <a:cubicBezTo>
                  <a:pt x="-11654" y="485201"/>
                  <a:pt x="46554" y="371431"/>
                  <a:pt x="46554" y="373018"/>
                </a:cubicBezTo>
                <a:cubicBezTo>
                  <a:pt x="46554" y="374605"/>
                  <a:pt x="2104" y="465093"/>
                  <a:pt x="2104" y="465093"/>
                </a:cubicBezTo>
                <a:lnTo>
                  <a:pt x="173554" y="112668"/>
                </a:lnTo>
                <a:cubicBezTo>
                  <a:pt x="200012" y="57635"/>
                  <a:pt x="146037" y="157647"/>
                  <a:pt x="160854" y="134893"/>
                </a:cubicBezTo>
                <a:cubicBezTo>
                  <a:pt x="175671" y="112139"/>
                  <a:pt x="249754" y="-15390"/>
                  <a:pt x="230704" y="15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59" name="フリーフォーム 2158">
            <a:extLst>
              <a:ext uri="{FF2B5EF4-FFF2-40B4-BE49-F238E27FC236}">
                <a16:creationId xmlns:a16="http://schemas.microsoft.com/office/drawing/2014/main" id="{E71C1EC3-AABC-E7E3-3D92-AC2DEB269D23}"/>
              </a:ext>
            </a:extLst>
          </p:cNvPr>
          <p:cNvSpPr/>
          <p:nvPr/>
        </p:nvSpPr>
        <p:spPr>
          <a:xfrm>
            <a:off x="7891076" y="3673338"/>
            <a:ext cx="235882" cy="134128"/>
          </a:xfrm>
          <a:custGeom>
            <a:avLst/>
            <a:gdLst>
              <a:gd name="connsiteX0" fmla="*/ 1974 w 235882"/>
              <a:gd name="connsiteY0" fmla="*/ 137 h 134128"/>
              <a:gd name="connsiteX1" fmla="*/ 227399 w 235882"/>
              <a:gd name="connsiteY1" fmla="*/ 82687 h 134128"/>
              <a:gd name="connsiteX2" fmla="*/ 182949 w 235882"/>
              <a:gd name="connsiteY2" fmla="*/ 82687 h 134128"/>
              <a:gd name="connsiteX3" fmla="*/ 132149 w 235882"/>
              <a:gd name="connsiteY3" fmla="*/ 133487 h 134128"/>
              <a:gd name="connsiteX4" fmla="*/ 116274 w 235882"/>
              <a:gd name="connsiteY4" fmla="*/ 104912 h 134128"/>
              <a:gd name="connsiteX5" fmla="*/ 1974 w 235882"/>
              <a:gd name="connsiteY5" fmla="*/ 137 h 13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882" h="134128">
                <a:moveTo>
                  <a:pt x="1974" y="137"/>
                </a:moveTo>
                <a:cubicBezTo>
                  <a:pt x="20495" y="-3567"/>
                  <a:pt x="197237" y="68929"/>
                  <a:pt x="227399" y="82687"/>
                </a:cubicBezTo>
                <a:cubicBezTo>
                  <a:pt x="257561" y="96445"/>
                  <a:pt x="198824" y="74220"/>
                  <a:pt x="182949" y="82687"/>
                </a:cubicBezTo>
                <a:cubicBezTo>
                  <a:pt x="167074" y="91154"/>
                  <a:pt x="143261" y="129783"/>
                  <a:pt x="132149" y="133487"/>
                </a:cubicBezTo>
                <a:cubicBezTo>
                  <a:pt x="121037" y="137191"/>
                  <a:pt x="131620" y="124491"/>
                  <a:pt x="116274" y="104912"/>
                </a:cubicBezTo>
                <a:cubicBezTo>
                  <a:pt x="100928" y="85333"/>
                  <a:pt x="-16547" y="3841"/>
                  <a:pt x="1974" y="1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0" name="フリーフォーム 2159">
            <a:extLst>
              <a:ext uri="{FF2B5EF4-FFF2-40B4-BE49-F238E27FC236}">
                <a16:creationId xmlns:a16="http://schemas.microsoft.com/office/drawing/2014/main" id="{F98F8962-5CC6-05C2-C662-A69FBFC605F9}"/>
              </a:ext>
            </a:extLst>
          </p:cNvPr>
          <p:cNvSpPr/>
          <p:nvPr/>
        </p:nvSpPr>
        <p:spPr>
          <a:xfrm>
            <a:off x="8285897" y="4241563"/>
            <a:ext cx="239810" cy="125136"/>
          </a:xfrm>
          <a:custGeom>
            <a:avLst/>
            <a:gdLst>
              <a:gd name="connsiteX0" fmla="*/ 4028 w 239810"/>
              <a:gd name="connsiteY0" fmla="*/ 237 h 125136"/>
              <a:gd name="connsiteX1" fmla="*/ 172303 w 239810"/>
              <a:gd name="connsiteY1" fmla="*/ 70087 h 125136"/>
              <a:gd name="connsiteX2" fmla="*/ 238978 w 239810"/>
              <a:gd name="connsiteY2" fmla="*/ 124062 h 125136"/>
              <a:gd name="connsiteX3" fmla="*/ 197703 w 239810"/>
              <a:gd name="connsiteY3" fmla="*/ 101837 h 125136"/>
              <a:gd name="connsiteX4" fmla="*/ 35778 w 239810"/>
              <a:gd name="connsiteY4" fmla="*/ 51037 h 125136"/>
              <a:gd name="connsiteX5" fmla="*/ 51653 w 239810"/>
              <a:gd name="connsiteY5" fmla="*/ 47862 h 125136"/>
              <a:gd name="connsiteX6" fmla="*/ 4028 w 239810"/>
              <a:gd name="connsiteY6" fmla="*/ 237 h 125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10" h="125136">
                <a:moveTo>
                  <a:pt x="4028" y="237"/>
                </a:moveTo>
                <a:cubicBezTo>
                  <a:pt x="24136" y="3941"/>
                  <a:pt x="133145" y="49450"/>
                  <a:pt x="172303" y="70087"/>
                </a:cubicBezTo>
                <a:cubicBezTo>
                  <a:pt x="211461" y="90724"/>
                  <a:pt x="234745" y="118770"/>
                  <a:pt x="238978" y="124062"/>
                </a:cubicBezTo>
                <a:cubicBezTo>
                  <a:pt x="243211" y="129354"/>
                  <a:pt x="231570" y="114008"/>
                  <a:pt x="197703" y="101837"/>
                </a:cubicBezTo>
                <a:cubicBezTo>
                  <a:pt x="163836" y="89666"/>
                  <a:pt x="35778" y="51037"/>
                  <a:pt x="35778" y="51037"/>
                </a:cubicBezTo>
                <a:cubicBezTo>
                  <a:pt x="11436" y="42041"/>
                  <a:pt x="58003" y="58445"/>
                  <a:pt x="51653" y="47862"/>
                </a:cubicBezTo>
                <a:cubicBezTo>
                  <a:pt x="45303" y="37279"/>
                  <a:pt x="-16080" y="-3467"/>
                  <a:pt x="4028" y="23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1" name="フリーフォーム 2160">
            <a:extLst>
              <a:ext uri="{FF2B5EF4-FFF2-40B4-BE49-F238E27FC236}">
                <a16:creationId xmlns:a16="http://schemas.microsoft.com/office/drawing/2014/main" id="{282A291A-0736-D511-23F8-4D8B591D3051}"/>
              </a:ext>
            </a:extLst>
          </p:cNvPr>
          <p:cNvSpPr/>
          <p:nvPr/>
        </p:nvSpPr>
        <p:spPr>
          <a:xfrm>
            <a:off x="7881882" y="4613258"/>
            <a:ext cx="432780" cy="290877"/>
          </a:xfrm>
          <a:custGeom>
            <a:avLst/>
            <a:gdLst>
              <a:gd name="connsiteX0" fmla="*/ 1643 w 432780"/>
              <a:gd name="connsiteY0" fmla="*/ 288942 h 290877"/>
              <a:gd name="connsiteX1" fmla="*/ 350893 w 432780"/>
              <a:gd name="connsiteY1" fmla="*/ 31767 h 290877"/>
              <a:gd name="connsiteX2" fmla="*/ 319143 w 432780"/>
              <a:gd name="connsiteY2" fmla="*/ 69867 h 290877"/>
              <a:gd name="connsiteX3" fmla="*/ 430268 w 432780"/>
              <a:gd name="connsiteY3" fmla="*/ 17 h 290877"/>
              <a:gd name="connsiteX4" fmla="*/ 395343 w 432780"/>
              <a:gd name="connsiteY4" fmla="*/ 63517 h 290877"/>
              <a:gd name="connsiteX5" fmla="*/ 379468 w 432780"/>
              <a:gd name="connsiteY5" fmla="*/ 107967 h 290877"/>
              <a:gd name="connsiteX6" fmla="*/ 347718 w 432780"/>
              <a:gd name="connsiteY6" fmla="*/ 98442 h 290877"/>
              <a:gd name="connsiteX7" fmla="*/ 198493 w 432780"/>
              <a:gd name="connsiteY7" fmla="*/ 187342 h 290877"/>
              <a:gd name="connsiteX8" fmla="*/ 217543 w 432780"/>
              <a:gd name="connsiteY8" fmla="*/ 152417 h 290877"/>
              <a:gd name="connsiteX9" fmla="*/ 1643 w 432780"/>
              <a:gd name="connsiteY9" fmla="*/ 288942 h 29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780" h="290877">
                <a:moveTo>
                  <a:pt x="1643" y="288942"/>
                </a:moveTo>
                <a:cubicBezTo>
                  <a:pt x="23868" y="268834"/>
                  <a:pt x="297976" y="68279"/>
                  <a:pt x="350893" y="31767"/>
                </a:cubicBezTo>
                <a:cubicBezTo>
                  <a:pt x="403810" y="-4746"/>
                  <a:pt x="305914" y="75159"/>
                  <a:pt x="319143" y="69867"/>
                </a:cubicBezTo>
                <a:cubicBezTo>
                  <a:pt x="332372" y="64575"/>
                  <a:pt x="417568" y="1075"/>
                  <a:pt x="430268" y="17"/>
                </a:cubicBezTo>
                <a:cubicBezTo>
                  <a:pt x="442968" y="-1041"/>
                  <a:pt x="403810" y="45525"/>
                  <a:pt x="395343" y="63517"/>
                </a:cubicBezTo>
                <a:cubicBezTo>
                  <a:pt x="386876" y="81509"/>
                  <a:pt x="387405" y="102146"/>
                  <a:pt x="379468" y="107967"/>
                </a:cubicBezTo>
                <a:cubicBezTo>
                  <a:pt x="371531" y="113788"/>
                  <a:pt x="377880" y="85213"/>
                  <a:pt x="347718" y="98442"/>
                </a:cubicBezTo>
                <a:cubicBezTo>
                  <a:pt x="317556" y="111671"/>
                  <a:pt x="220189" y="178346"/>
                  <a:pt x="198493" y="187342"/>
                </a:cubicBezTo>
                <a:cubicBezTo>
                  <a:pt x="176797" y="196338"/>
                  <a:pt x="245589" y="138659"/>
                  <a:pt x="217543" y="152417"/>
                </a:cubicBezTo>
                <a:cubicBezTo>
                  <a:pt x="189497" y="166175"/>
                  <a:pt x="-20582" y="309050"/>
                  <a:pt x="1643" y="28894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2" name="フリーフォーム 2161">
            <a:extLst>
              <a:ext uri="{FF2B5EF4-FFF2-40B4-BE49-F238E27FC236}">
                <a16:creationId xmlns:a16="http://schemas.microsoft.com/office/drawing/2014/main" id="{889B1364-03E4-157A-3257-9A86982897CA}"/>
              </a:ext>
            </a:extLst>
          </p:cNvPr>
          <p:cNvSpPr/>
          <p:nvPr/>
        </p:nvSpPr>
        <p:spPr>
          <a:xfrm>
            <a:off x="7765174" y="4800415"/>
            <a:ext cx="535310" cy="190913"/>
          </a:xfrm>
          <a:custGeom>
            <a:avLst/>
            <a:gdLst>
              <a:gd name="connsiteX0" fmla="*/ 876 w 535310"/>
              <a:gd name="connsiteY0" fmla="*/ 187510 h 190913"/>
              <a:gd name="connsiteX1" fmla="*/ 267576 w 535310"/>
              <a:gd name="connsiteY1" fmla="*/ 3360 h 190913"/>
              <a:gd name="connsiteX2" fmla="*/ 181851 w 535310"/>
              <a:gd name="connsiteY2" fmla="*/ 73210 h 190913"/>
              <a:gd name="connsiteX3" fmla="*/ 137401 w 535310"/>
              <a:gd name="connsiteY3" fmla="*/ 133535 h 190913"/>
              <a:gd name="connsiteX4" fmla="*/ 337426 w 535310"/>
              <a:gd name="connsiteY4" fmla="*/ 95435 h 190913"/>
              <a:gd name="connsiteX5" fmla="*/ 321551 w 535310"/>
              <a:gd name="connsiteY5" fmla="*/ 111310 h 190913"/>
              <a:gd name="connsiteX6" fmla="*/ 531101 w 535310"/>
              <a:gd name="connsiteY6" fmla="*/ 19235 h 190913"/>
              <a:gd name="connsiteX7" fmla="*/ 448551 w 535310"/>
              <a:gd name="connsiteY7" fmla="*/ 73210 h 190913"/>
              <a:gd name="connsiteX8" fmla="*/ 289801 w 535310"/>
              <a:gd name="connsiteY8" fmla="*/ 149410 h 190913"/>
              <a:gd name="connsiteX9" fmla="*/ 200901 w 535310"/>
              <a:gd name="connsiteY9" fmla="*/ 124010 h 190913"/>
              <a:gd name="connsiteX10" fmla="*/ 115176 w 535310"/>
              <a:gd name="connsiteY10" fmla="*/ 174810 h 190913"/>
              <a:gd name="connsiteX11" fmla="*/ 178676 w 535310"/>
              <a:gd name="connsiteY11" fmla="*/ 127185 h 190913"/>
              <a:gd name="connsiteX12" fmla="*/ 876 w 535310"/>
              <a:gd name="connsiteY12" fmla="*/ 187510 h 19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35310" h="190913">
                <a:moveTo>
                  <a:pt x="876" y="187510"/>
                </a:moveTo>
                <a:cubicBezTo>
                  <a:pt x="15693" y="166873"/>
                  <a:pt x="237414" y="22410"/>
                  <a:pt x="267576" y="3360"/>
                </a:cubicBezTo>
                <a:cubicBezTo>
                  <a:pt x="297739" y="-15690"/>
                  <a:pt x="203547" y="51514"/>
                  <a:pt x="181851" y="73210"/>
                </a:cubicBezTo>
                <a:cubicBezTo>
                  <a:pt x="160155" y="94906"/>
                  <a:pt x="111472" y="129831"/>
                  <a:pt x="137401" y="133535"/>
                </a:cubicBezTo>
                <a:cubicBezTo>
                  <a:pt x="163330" y="137239"/>
                  <a:pt x="337426" y="95435"/>
                  <a:pt x="337426" y="95435"/>
                </a:cubicBezTo>
                <a:cubicBezTo>
                  <a:pt x="368118" y="91731"/>
                  <a:pt x="289272" y="124010"/>
                  <a:pt x="321551" y="111310"/>
                </a:cubicBezTo>
                <a:cubicBezTo>
                  <a:pt x="353830" y="98610"/>
                  <a:pt x="509934" y="25585"/>
                  <a:pt x="531101" y="19235"/>
                </a:cubicBezTo>
                <a:cubicBezTo>
                  <a:pt x="552268" y="12885"/>
                  <a:pt x="488767" y="51514"/>
                  <a:pt x="448551" y="73210"/>
                </a:cubicBezTo>
                <a:cubicBezTo>
                  <a:pt x="408335" y="94906"/>
                  <a:pt x="331076" y="140943"/>
                  <a:pt x="289801" y="149410"/>
                </a:cubicBezTo>
                <a:cubicBezTo>
                  <a:pt x="248526" y="157877"/>
                  <a:pt x="230005" y="119777"/>
                  <a:pt x="200901" y="124010"/>
                </a:cubicBezTo>
                <a:cubicBezTo>
                  <a:pt x="171797" y="128243"/>
                  <a:pt x="118880" y="174281"/>
                  <a:pt x="115176" y="174810"/>
                </a:cubicBezTo>
                <a:cubicBezTo>
                  <a:pt x="111472" y="175339"/>
                  <a:pt x="193493" y="126127"/>
                  <a:pt x="178676" y="127185"/>
                </a:cubicBezTo>
                <a:cubicBezTo>
                  <a:pt x="163859" y="128243"/>
                  <a:pt x="-13941" y="208147"/>
                  <a:pt x="876" y="18751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3" name="フリーフォーム 2162">
            <a:extLst>
              <a:ext uri="{FF2B5EF4-FFF2-40B4-BE49-F238E27FC236}">
                <a16:creationId xmlns:a16="http://schemas.microsoft.com/office/drawing/2014/main" id="{8098AD69-6DB3-01BA-782F-DE71A199CB71}"/>
              </a:ext>
            </a:extLst>
          </p:cNvPr>
          <p:cNvSpPr/>
          <p:nvPr/>
        </p:nvSpPr>
        <p:spPr>
          <a:xfrm>
            <a:off x="8079118" y="4694333"/>
            <a:ext cx="529030" cy="239290"/>
          </a:xfrm>
          <a:custGeom>
            <a:avLst/>
            <a:gdLst>
              <a:gd name="connsiteX0" fmla="*/ 4432 w 529030"/>
              <a:gd name="connsiteY0" fmla="*/ 233267 h 239290"/>
              <a:gd name="connsiteX1" fmla="*/ 499732 w 529030"/>
              <a:gd name="connsiteY1" fmla="*/ 11017 h 239290"/>
              <a:gd name="connsiteX2" fmla="*/ 461632 w 529030"/>
              <a:gd name="connsiteY2" fmla="*/ 39592 h 239290"/>
              <a:gd name="connsiteX3" fmla="*/ 379082 w 529030"/>
              <a:gd name="connsiteY3" fmla="*/ 90392 h 239290"/>
              <a:gd name="connsiteX4" fmla="*/ 490207 w 529030"/>
              <a:gd name="connsiteY4" fmla="*/ 49117 h 239290"/>
              <a:gd name="connsiteX5" fmla="*/ 442582 w 529030"/>
              <a:gd name="connsiteY5" fmla="*/ 96742 h 239290"/>
              <a:gd name="connsiteX6" fmla="*/ 461632 w 529030"/>
              <a:gd name="connsiteY6" fmla="*/ 52292 h 239290"/>
              <a:gd name="connsiteX7" fmla="*/ 217157 w 529030"/>
              <a:gd name="connsiteY7" fmla="*/ 191992 h 239290"/>
              <a:gd name="connsiteX8" fmla="*/ 252082 w 529030"/>
              <a:gd name="connsiteY8" fmla="*/ 176117 h 239290"/>
              <a:gd name="connsiteX9" fmla="*/ 4432 w 529030"/>
              <a:gd name="connsiteY9" fmla="*/ 233267 h 23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9030" h="239290">
                <a:moveTo>
                  <a:pt x="4432" y="233267"/>
                </a:moveTo>
                <a:cubicBezTo>
                  <a:pt x="45707" y="205750"/>
                  <a:pt x="423532" y="43296"/>
                  <a:pt x="499732" y="11017"/>
                </a:cubicBezTo>
                <a:cubicBezTo>
                  <a:pt x="575932" y="-21262"/>
                  <a:pt x="481740" y="26363"/>
                  <a:pt x="461632" y="39592"/>
                </a:cubicBezTo>
                <a:cubicBezTo>
                  <a:pt x="441524" y="52821"/>
                  <a:pt x="374320" y="88805"/>
                  <a:pt x="379082" y="90392"/>
                </a:cubicBezTo>
                <a:cubicBezTo>
                  <a:pt x="383844" y="91979"/>
                  <a:pt x="479624" y="48059"/>
                  <a:pt x="490207" y="49117"/>
                </a:cubicBezTo>
                <a:cubicBezTo>
                  <a:pt x="500790" y="50175"/>
                  <a:pt x="447345" y="96213"/>
                  <a:pt x="442582" y="96742"/>
                </a:cubicBezTo>
                <a:cubicBezTo>
                  <a:pt x="437820" y="97271"/>
                  <a:pt x="499203" y="36417"/>
                  <a:pt x="461632" y="52292"/>
                </a:cubicBezTo>
                <a:cubicBezTo>
                  <a:pt x="424061" y="68167"/>
                  <a:pt x="252082" y="171354"/>
                  <a:pt x="217157" y="191992"/>
                </a:cubicBezTo>
                <a:cubicBezTo>
                  <a:pt x="182232" y="212630"/>
                  <a:pt x="281186" y="166592"/>
                  <a:pt x="252082" y="176117"/>
                </a:cubicBezTo>
                <a:cubicBezTo>
                  <a:pt x="222978" y="185642"/>
                  <a:pt x="-36843" y="260784"/>
                  <a:pt x="4432" y="2332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4" name="フリーフォーム 2163">
            <a:extLst>
              <a:ext uri="{FF2B5EF4-FFF2-40B4-BE49-F238E27FC236}">
                <a16:creationId xmlns:a16="http://schemas.microsoft.com/office/drawing/2014/main" id="{4DB293DC-F111-DBE4-D755-F8842CCB006C}"/>
              </a:ext>
            </a:extLst>
          </p:cNvPr>
          <p:cNvSpPr/>
          <p:nvPr/>
        </p:nvSpPr>
        <p:spPr>
          <a:xfrm>
            <a:off x="4835373" y="2949897"/>
            <a:ext cx="277624" cy="153628"/>
          </a:xfrm>
          <a:custGeom>
            <a:avLst/>
            <a:gdLst>
              <a:gd name="connsiteX0" fmla="*/ 152 w 277624"/>
              <a:gd name="connsiteY0" fmla="*/ 152078 h 153628"/>
              <a:gd name="connsiteX1" fmla="*/ 181127 w 277624"/>
              <a:gd name="connsiteY1" fmla="*/ 6028 h 153628"/>
              <a:gd name="connsiteX2" fmla="*/ 168427 w 277624"/>
              <a:gd name="connsiteY2" fmla="*/ 28253 h 153628"/>
              <a:gd name="connsiteX3" fmla="*/ 200177 w 277624"/>
              <a:gd name="connsiteY3" fmla="*/ 31428 h 153628"/>
              <a:gd name="connsiteX4" fmla="*/ 276377 w 277624"/>
              <a:gd name="connsiteY4" fmla="*/ 139378 h 153628"/>
              <a:gd name="connsiteX5" fmla="*/ 244627 w 277624"/>
              <a:gd name="connsiteY5" fmla="*/ 94928 h 153628"/>
              <a:gd name="connsiteX6" fmla="*/ 206527 w 277624"/>
              <a:gd name="connsiteY6" fmla="*/ 82228 h 153628"/>
              <a:gd name="connsiteX7" fmla="*/ 133502 w 277624"/>
              <a:gd name="connsiteY7" fmla="*/ 113978 h 153628"/>
              <a:gd name="connsiteX8" fmla="*/ 149377 w 277624"/>
              <a:gd name="connsiteY8" fmla="*/ 85403 h 153628"/>
              <a:gd name="connsiteX9" fmla="*/ 152 w 277624"/>
              <a:gd name="connsiteY9" fmla="*/ 152078 h 153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624" h="153628">
                <a:moveTo>
                  <a:pt x="152" y="152078"/>
                </a:moveTo>
                <a:cubicBezTo>
                  <a:pt x="5444" y="138849"/>
                  <a:pt x="153081" y="26665"/>
                  <a:pt x="181127" y="6028"/>
                </a:cubicBezTo>
                <a:cubicBezTo>
                  <a:pt x="209173" y="-14610"/>
                  <a:pt x="165252" y="24020"/>
                  <a:pt x="168427" y="28253"/>
                </a:cubicBezTo>
                <a:cubicBezTo>
                  <a:pt x="171602" y="32486"/>
                  <a:pt x="182185" y="12907"/>
                  <a:pt x="200177" y="31428"/>
                </a:cubicBezTo>
                <a:cubicBezTo>
                  <a:pt x="218169" y="49949"/>
                  <a:pt x="268969" y="128795"/>
                  <a:pt x="276377" y="139378"/>
                </a:cubicBezTo>
                <a:cubicBezTo>
                  <a:pt x="283785" y="149961"/>
                  <a:pt x="256269" y="104453"/>
                  <a:pt x="244627" y="94928"/>
                </a:cubicBezTo>
                <a:cubicBezTo>
                  <a:pt x="232985" y="85403"/>
                  <a:pt x="225048" y="79053"/>
                  <a:pt x="206527" y="82228"/>
                </a:cubicBezTo>
                <a:cubicBezTo>
                  <a:pt x="188006" y="85403"/>
                  <a:pt x="143027" y="113449"/>
                  <a:pt x="133502" y="113978"/>
                </a:cubicBezTo>
                <a:cubicBezTo>
                  <a:pt x="123977" y="114507"/>
                  <a:pt x="169485" y="81170"/>
                  <a:pt x="149377" y="85403"/>
                </a:cubicBezTo>
                <a:cubicBezTo>
                  <a:pt x="129269" y="89636"/>
                  <a:pt x="-5140" y="165307"/>
                  <a:pt x="152" y="15207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6" name="フリーフォーム 2165">
            <a:extLst>
              <a:ext uri="{FF2B5EF4-FFF2-40B4-BE49-F238E27FC236}">
                <a16:creationId xmlns:a16="http://schemas.microsoft.com/office/drawing/2014/main" id="{D65363CF-5755-176B-31D2-DEB822AB6377}"/>
              </a:ext>
            </a:extLst>
          </p:cNvPr>
          <p:cNvSpPr/>
          <p:nvPr/>
        </p:nvSpPr>
        <p:spPr>
          <a:xfrm>
            <a:off x="3841615" y="2879723"/>
            <a:ext cx="910149" cy="222377"/>
          </a:xfrm>
          <a:custGeom>
            <a:avLst/>
            <a:gdLst>
              <a:gd name="connsiteX0" fmla="*/ 3310 w 910149"/>
              <a:gd name="connsiteY0" fmla="*/ 222252 h 222377"/>
              <a:gd name="connsiteX1" fmla="*/ 435110 w 910149"/>
              <a:gd name="connsiteY1" fmla="*/ 69852 h 222377"/>
              <a:gd name="connsiteX2" fmla="*/ 412885 w 910149"/>
              <a:gd name="connsiteY2" fmla="*/ 73027 h 222377"/>
              <a:gd name="connsiteX3" fmla="*/ 895485 w 910149"/>
              <a:gd name="connsiteY3" fmla="*/ 82552 h 222377"/>
              <a:gd name="connsiteX4" fmla="*/ 752610 w 910149"/>
              <a:gd name="connsiteY4" fmla="*/ 50802 h 222377"/>
              <a:gd name="connsiteX5" fmla="*/ 419235 w 910149"/>
              <a:gd name="connsiteY5" fmla="*/ 9527 h 222377"/>
              <a:gd name="connsiteX6" fmla="*/ 431935 w 910149"/>
              <a:gd name="connsiteY6" fmla="*/ 3177 h 222377"/>
              <a:gd name="connsiteX7" fmla="*/ 200160 w 910149"/>
              <a:gd name="connsiteY7" fmla="*/ 50802 h 222377"/>
              <a:gd name="connsiteX8" fmla="*/ 231910 w 910149"/>
              <a:gd name="connsiteY8" fmla="*/ 41277 h 222377"/>
              <a:gd name="connsiteX9" fmla="*/ 3310 w 910149"/>
              <a:gd name="connsiteY9" fmla="*/ 222252 h 222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0149" h="222377">
                <a:moveTo>
                  <a:pt x="3310" y="222252"/>
                </a:moveTo>
                <a:cubicBezTo>
                  <a:pt x="37177" y="227014"/>
                  <a:pt x="366848" y="94723"/>
                  <a:pt x="435110" y="69852"/>
                </a:cubicBezTo>
                <a:cubicBezTo>
                  <a:pt x="503373" y="44981"/>
                  <a:pt x="412885" y="73027"/>
                  <a:pt x="412885" y="73027"/>
                </a:cubicBezTo>
                <a:cubicBezTo>
                  <a:pt x="489614" y="75144"/>
                  <a:pt x="838864" y="86256"/>
                  <a:pt x="895485" y="82552"/>
                </a:cubicBezTo>
                <a:cubicBezTo>
                  <a:pt x="952106" y="78848"/>
                  <a:pt x="831985" y="62973"/>
                  <a:pt x="752610" y="50802"/>
                </a:cubicBezTo>
                <a:cubicBezTo>
                  <a:pt x="673235" y="38631"/>
                  <a:pt x="419235" y="9527"/>
                  <a:pt x="419235" y="9527"/>
                </a:cubicBezTo>
                <a:cubicBezTo>
                  <a:pt x="365789" y="1589"/>
                  <a:pt x="468447" y="-3702"/>
                  <a:pt x="431935" y="3177"/>
                </a:cubicBezTo>
                <a:cubicBezTo>
                  <a:pt x="395423" y="10056"/>
                  <a:pt x="233498" y="44452"/>
                  <a:pt x="200160" y="50802"/>
                </a:cubicBezTo>
                <a:cubicBezTo>
                  <a:pt x="166823" y="57152"/>
                  <a:pt x="257839" y="16406"/>
                  <a:pt x="231910" y="41277"/>
                </a:cubicBezTo>
                <a:cubicBezTo>
                  <a:pt x="205981" y="66148"/>
                  <a:pt x="-30557" y="217490"/>
                  <a:pt x="3310" y="22225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7" name="フリーフォーム 2166">
            <a:extLst>
              <a:ext uri="{FF2B5EF4-FFF2-40B4-BE49-F238E27FC236}">
                <a16:creationId xmlns:a16="http://schemas.microsoft.com/office/drawing/2014/main" id="{35FFB5FE-8B30-82B0-B660-F78A6C21A2DC}"/>
              </a:ext>
            </a:extLst>
          </p:cNvPr>
          <p:cNvSpPr/>
          <p:nvPr/>
        </p:nvSpPr>
        <p:spPr>
          <a:xfrm>
            <a:off x="3447789" y="3130406"/>
            <a:ext cx="191597" cy="452181"/>
          </a:xfrm>
          <a:custGeom>
            <a:avLst/>
            <a:gdLst>
              <a:gd name="connsiteX0" fmla="*/ 152661 w 191597"/>
              <a:gd name="connsiteY0" fmla="*/ 144 h 452181"/>
              <a:gd name="connsiteX1" fmla="*/ 190761 w 191597"/>
              <a:gd name="connsiteY1" fmla="*/ 92219 h 452181"/>
              <a:gd name="connsiteX2" fmla="*/ 111386 w 191597"/>
              <a:gd name="connsiteY2" fmla="*/ 171594 h 452181"/>
              <a:gd name="connsiteX3" fmla="*/ 25661 w 191597"/>
              <a:gd name="connsiteY3" fmla="*/ 330344 h 452181"/>
              <a:gd name="connsiteX4" fmla="*/ 44711 w 191597"/>
              <a:gd name="connsiteY4" fmla="*/ 308119 h 452181"/>
              <a:gd name="connsiteX5" fmla="*/ 261 w 191597"/>
              <a:gd name="connsiteY5" fmla="*/ 450994 h 452181"/>
              <a:gd name="connsiteX6" fmla="*/ 28836 w 191597"/>
              <a:gd name="connsiteY6" fmla="*/ 216044 h 452181"/>
              <a:gd name="connsiteX7" fmla="*/ 79636 w 191597"/>
              <a:gd name="connsiteY7" fmla="*/ 95394 h 452181"/>
              <a:gd name="connsiteX8" fmla="*/ 54236 w 191597"/>
              <a:gd name="connsiteY8" fmla="*/ 139844 h 452181"/>
              <a:gd name="connsiteX9" fmla="*/ 133611 w 191597"/>
              <a:gd name="connsiteY9" fmla="*/ 57294 h 452181"/>
              <a:gd name="connsiteX10" fmla="*/ 146311 w 191597"/>
              <a:gd name="connsiteY10" fmla="*/ 69994 h 452181"/>
              <a:gd name="connsiteX11" fmla="*/ 152661 w 191597"/>
              <a:gd name="connsiteY11" fmla="*/ 144 h 45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1597" h="452181">
                <a:moveTo>
                  <a:pt x="152661" y="144"/>
                </a:moveTo>
                <a:cubicBezTo>
                  <a:pt x="160069" y="3848"/>
                  <a:pt x="197640" y="63644"/>
                  <a:pt x="190761" y="92219"/>
                </a:cubicBezTo>
                <a:cubicBezTo>
                  <a:pt x="183882" y="120794"/>
                  <a:pt x="138903" y="131906"/>
                  <a:pt x="111386" y="171594"/>
                </a:cubicBezTo>
                <a:cubicBezTo>
                  <a:pt x="83869" y="211282"/>
                  <a:pt x="36773" y="307590"/>
                  <a:pt x="25661" y="330344"/>
                </a:cubicBezTo>
                <a:cubicBezTo>
                  <a:pt x="14549" y="353098"/>
                  <a:pt x="48944" y="288011"/>
                  <a:pt x="44711" y="308119"/>
                </a:cubicBezTo>
                <a:cubicBezTo>
                  <a:pt x="40478" y="328227"/>
                  <a:pt x="2907" y="466340"/>
                  <a:pt x="261" y="450994"/>
                </a:cubicBezTo>
                <a:cubicBezTo>
                  <a:pt x="-2385" y="435648"/>
                  <a:pt x="15607" y="275311"/>
                  <a:pt x="28836" y="216044"/>
                </a:cubicBezTo>
                <a:cubicBezTo>
                  <a:pt x="42065" y="156777"/>
                  <a:pt x="75403" y="108094"/>
                  <a:pt x="79636" y="95394"/>
                </a:cubicBezTo>
                <a:cubicBezTo>
                  <a:pt x="83869" y="82694"/>
                  <a:pt x="45240" y="146194"/>
                  <a:pt x="54236" y="139844"/>
                </a:cubicBezTo>
                <a:cubicBezTo>
                  <a:pt x="63232" y="133494"/>
                  <a:pt x="118265" y="68936"/>
                  <a:pt x="133611" y="57294"/>
                </a:cubicBezTo>
                <a:cubicBezTo>
                  <a:pt x="148957" y="45652"/>
                  <a:pt x="142607" y="74756"/>
                  <a:pt x="146311" y="69994"/>
                </a:cubicBezTo>
                <a:cubicBezTo>
                  <a:pt x="150015" y="65232"/>
                  <a:pt x="145253" y="-3560"/>
                  <a:pt x="152661" y="14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8" name="フリーフォーム 2167">
            <a:extLst>
              <a:ext uri="{FF2B5EF4-FFF2-40B4-BE49-F238E27FC236}">
                <a16:creationId xmlns:a16="http://schemas.microsoft.com/office/drawing/2014/main" id="{FA23BCB0-3959-DA2D-6FD5-82BFE7F2A8BA}"/>
              </a:ext>
            </a:extLst>
          </p:cNvPr>
          <p:cNvSpPr/>
          <p:nvPr/>
        </p:nvSpPr>
        <p:spPr>
          <a:xfrm>
            <a:off x="4071379" y="3187135"/>
            <a:ext cx="98936" cy="332788"/>
          </a:xfrm>
          <a:custGeom>
            <a:avLst/>
            <a:gdLst>
              <a:gd name="connsiteX0" fmla="*/ 97396 w 98936"/>
              <a:gd name="connsiteY0" fmla="*/ 565 h 332788"/>
              <a:gd name="connsiteX1" fmla="*/ 2146 w 98936"/>
              <a:gd name="connsiteY1" fmla="*/ 241865 h 332788"/>
              <a:gd name="connsiteX2" fmla="*/ 30721 w 98936"/>
              <a:gd name="connsiteY2" fmla="*/ 206940 h 332788"/>
              <a:gd name="connsiteX3" fmla="*/ 27546 w 98936"/>
              <a:gd name="connsiteY3" fmla="*/ 330765 h 332788"/>
              <a:gd name="connsiteX4" fmla="*/ 94221 w 98936"/>
              <a:gd name="connsiteY4" fmla="*/ 89465 h 332788"/>
              <a:gd name="connsiteX5" fmla="*/ 62471 w 98936"/>
              <a:gd name="connsiteY5" fmla="*/ 172015 h 332788"/>
              <a:gd name="connsiteX6" fmla="*/ 97396 w 98936"/>
              <a:gd name="connsiteY6" fmla="*/ 565 h 332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936" h="332788">
                <a:moveTo>
                  <a:pt x="97396" y="565"/>
                </a:moveTo>
                <a:cubicBezTo>
                  <a:pt x="87342" y="12207"/>
                  <a:pt x="13259" y="207469"/>
                  <a:pt x="2146" y="241865"/>
                </a:cubicBezTo>
                <a:cubicBezTo>
                  <a:pt x="-8967" y="276261"/>
                  <a:pt x="26488" y="192123"/>
                  <a:pt x="30721" y="206940"/>
                </a:cubicBezTo>
                <a:cubicBezTo>
                  <a:pt x="34954" y="221757"/>
                  <a:pt x="16963" y="350344"/>
                  <a:pt x="27546" y="330765"/>
                </a:cubicBezTo>
                <a:cubicBezTo>
                  <a:pt x="38129" y="311186"/>
                  <a:pt x="88400" y="115923"/>
                  <a:pt x="94221" y="89465"/>
                </a:cubicBezTo>
                <a:cubicBezTo>
                  <a:pt x="100042" y="63007"/>
                  <a:pt x="59825" y="183128"/>
                  <a:pt x="62471" y="172015"/>
                </a:cubicBezTo>
                <a:cubicBezTo>
                  <a:pt x="65117" y="160902"/>
                  <a:pt x="107450" y="-11077"/>
                  <a:pt x="97396" y="5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69" name="フリーフォーム 2168">
            <a:extLst>
              <a:ext uri="{FF2B5EF4-FFF2-40B4-BE49-F238E27FC236}">
                <a16:creationId xmlns:a16="http://schemas.microsoft.com/office/drawing/2014/main" id="{406A6E3E-4260-C061-1B9D-89222D2883B0}"/>
              </a:ext>
            </a:extLst>
          </p:cNvPr>
          <p:cNvSpPr/>
          <p:nvPr/>
        </p:nvSpPr>
        <p:spPr>
          <a:xfrm>
            <a:off x="4730685" y="3361020"/>
            <a:ext cx="292406" cy="247625"/>
          </a:xfrm>
          <a:custGeom>
            <a:avLst/>
            <a:gdLst>
              <a:gd name="connsiteX0" fmla="*/ 65 w 292406"/>
              <a:gd name="connsiteY0" fmla="*/ 245780 h 247625"/>
              <a:gd name="connsiteX1" fmla="*/ 193740 w 292406"/>
              <a:gd name="connsiteY1" fmla="*/ 67980 h 247625"/>
              <a:gd name="connsiteX2" fmla="*/ 123890 w 292406"/>
              <a:gd name="connsiteY2" fmla="*/ 134655 h 247625"/>
              <a:gd name="connsiteX3" fmla="*/ 288990 w 292406"/>
              <a:gd name="connsiteY3" fmla="*/ 1305 h 247625"/>
              <a:gd name="connsiteX4" fmla="*/ 228665 w 292406"/>
              <a:gd name="connsiteY4" fmla="*/ 74330 h 247625"/>
              <a:gd name="connsiteX5" fmla="*/ 146115 w 292406"/>
              <a:gd name="connsiteY5" fmla="*/ 198155 h 247625"/>
              <a:gd name="connsiteX6" fmla="*/ 171515 w 292406"/>
              <a:gd name="connsiteY6" fmla="*/ 163230 h 247625"/>
              <a:gd name="connsiteX7" fmla="*/ 65 w 292406"/>
              <a:gd name="connsiteY7" fmla="*/ 245780 h 2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406" h="247625">
                <a:moveTo>
                  <a:pt x="65" y="245780"/>
                </a:moveTo>
                <a:cubicBezTo>
                  <a:pt x="3769" y="229905"/>
                  <a:pt x="173103" y="86501"/>
                  <a:pt x="193740" y="67980"/>
                </a:cubicBezTo>
                <a:cubicBezTo>
                  <a:pt x="214377" y="49459"/>
                  <a:pt x="108015" y="145767"/>
                  <a:pt x="123890" y="134655"/>
                </a:cubicBezTo>
                <a:cubicBezTo>
                  <a:pt x="139765" y="123542"/>
                  <a:pt x="271528" y="11359"/>
                  <a:pt x="288990" y="1305"/>
                </a:cubicBezTo>
                <a:cubicBezTo>
                  <a:pt x="306452" y="-8749"/>
                  <a:pt x="252478" y="41522"/>
                  <a:pt x="228665" y="74330"/>
                </a:cubicBezTo>
                <a:cubicBezTo>
                  <a:pt x="204852" y="107138"/>
                  <a:pt x="155640" y="183338"/>
                  <a:pt x="146115" y="198155"/>
                </a:cubicBezTo>
                <a:cubicBezTo>
                  <a:pt x="136590" y="212972"/>
                  <a:pt x="192681" y="156351"/>
                  <a:pt x="171515" y="163230"/>
                </a:cubicBezTo>
                <a:cubicBezTo>
                  <a:pt x="150349" y="170109"/>
                  <a:pt x="-3639" y="261655"/>
                  <a:pt x="65" y="24578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0" name="フリーフォーム 2169">
            <a:extLst>
              <a:ext uri="{FF2B5EF4-FFF2-40B4-BE49-F238E27FC236}">
                <a16:creationId xmlns:a16="http://schemas.microsoft.com/office/drawing/2014/main" id="{D2363D03-E0F7-8AC4-641B-A371EB36FED5}"/>
              </a:ext>
            </a:extLst>
          </p:cNvPr>
          <p:cNvSpPr/>
          <p:nvPr/>
        </p:nvSpPr>
        <p:spPr>
          <a:xfrm>
            <a:off x="4308344" y="3337661"/>
            <a:ext cx="516444" cy="458878"/>
          </a:xfrm>
          <a:custGeom>
            <a:avLst/>
            <a:gdLst>
              <a:gd name="connsiteX0" fmla="*/ 504956 w 516444"/>
              <a:gd name="connsiteY0" fmla="*/ 5614 h 458878"/>
              <a:gd name="connsiteX1" fmla="*/ 38231 w 516444"/>
              <a:gd name="connsiteY1" fmla="*/ 348514 h 458878"/>
              <a:gd name="connsiteX2" fmla="*/ 82681 w 516444"/>
              <a:gd name="connsiteY2" fmla="*/ 316764 h 458878"/>
              <a:gd name="connsiteX3" fmla="*/ 3306 w 516444"/>
              <a:gd name="connsiteY3" fmla="*/ 453289 h 458878"/>
              <a:gd name="connsiteX4" fmla="*/ 25531 w 516444"/>
              <a:gd name="connsiteY4" fmla="*/ 434239 h 458878"/>
              <a:gd name="connsiteX5" fmla="*/ 120781 w 516444"/>
              <a:gd name="connsiteY5" fmla="*/ 450114 h 458878"/>
              <a:gd name="connsiteX6" fmla="*/ 133481 w 516444"/>
              <a:gd name="connsiteY6" fmla="*/ 424714 h 458878"/>
              <a:gd name="connsiteX7" fmla="*/ 174756 w 516444"/>
              <a:gd name="connsiteY7" fmla="*/ 437414 h 458878"/>
              <a:gd name="connsiteX8" fmla="*/ 343031 w 516444"/>
              <a:gd name="connsiteY8" fmla="*/ 275489 h 458878"/>
              <a:gd name="connsiteX9" fmla="*/ 289056 w 516444"/>
              <a:gd name="connsiteY9" fmla="*/ 304064 h 458878"/>
              <a:gd name="connsiteX10" fmla="*/ 419231 w 516444"/>
              <a:gd name="connsiteY10" fmla="*/ 116739 h 458878"/>
              <a:gd name="connsiteX11" fmla="*/ 377956 w 516444"/>
              <a:gd name="connsiteY11" fmla="*/ 132614 h 458878"/>
              <a:gd name="connsiteX12" fmla="*/ 504956 w 516444"/>
              <a:gd name="connsiteY12" fmla="*/ 5614 h 458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6444" h="458878">
                <a:moveTo>
                  <a:pt x="504956" y="5614"/>
                </a:moveTo>
                <a:cubicBezTo>
                  <a:pt x="448335" y="41597"/>
                  <a:pt x="108610" y="296656"/>
                  <a:pt x="38231" y="348514"/>
                </a:cubicBezTo>
                <a:cubicBezTo>
                  <a:pt x="-32148" y="400372"/>
                  <a:pt x="88502" y="299302"/>
                  <a:pt x="82681" y="316764"/>
                </a:cubicBezTo>
                <a:cubicBezTo>
                  <a:pt x="76860" y="334226"/>
                  <a:pt x="12831" y="433710"/>
                  <a:pt x="3306" y="453289"/>
                </a:cubicBezTo>
                <a:cubicBezTo>
                  <a:pt x="-6219" y="472868"/>
                  <a:pt x="5952" y="434768"/>
                  <a:pt x="25531" y="434239"/>
                </a:cubicBezTo>
                <a:cubicBezTo>
                  <a:pt x="45110" y="433710"/>
                  <a:pt x="102789" y="451702"/>
                  <a:pt x="120781" y="450114"/>
                </a:cubicBezTo>
                <a:cubicBezTo>
                  <a:pt x="138773" y="448527"/>
                  <a:pt x="124485" y="426831"/>
                  <a:pt x="133481" y="424714"/>
                </a:cubicBezTo>
                <a:cubicBezTo>
                  <a:pt x="142477" y="422597"/>
                  <a:pt x="139831" y="462285"/>
                  <a:pt x="174756" y="437414"/>
                </a:cubicBezTo>
                <a:cubicBezTo>
                  <a:pt x="209681" y="412543"/>
                  <a:pt x="323981" y="297714"/>
                  <a:pt x="343031" y="275489"/>
                </a:cubicBezTo>
                <a:cubicBezTo>
                  <a:pt x="362081" y="253264"/>
                  <a:pt x="276356" y="330522"/>
                  <a:pt x="289056" y="304064"/>
                </a:cubicBezTo>
                <a:cubicBezTo>
                  <a:pt x="301756" y="277606"/>
                  <a:pt x="404414" y="145314"/>
                  <a:pt x="419231" y="116739"/>
                </a:cubicBezTo>
                <a:cubicBezTo>
                  <a:pt x="434048" y="88164"/>
                  <a:pt x="364727" y="147431"/>
                  <a:pt x="377956" y="132614"/>
                </a:cubicBezTo>
                <a:cubicBezTo>
                  <a:pt x="391185" y="117797"/>
                  <a:pt x="561577" y="-30369"/>
                  <a:pt x="504956" y="56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1" name="フリーフォーム 2170">
            <a:extLst>
              <a:ext uri="{FF2B5EF4-FFF2-40B4-BE49-F238E27FC236}">
                <a16:creationId xmlns:a16="http://schemas.microsoft.com/office/drawing/2014/main" id="{A9BDCD92-557E-58B3-2A48-94035B4AF459}"/>
              </a:ext>
            </a:extLst>
          </p:cNvPr>
          <p:cNvSpPr/>
          <p:nvPr/>
        </p:nvSpPr>
        <p:spPr>
          <a:xfrm>
            <a:off x="4870449" y="3233734"/>
            <a:ext cx="229400" cy="135795"/>
          </a:xfrm>
          <a:custGeom>
            <a:avLst/>
            <a:gdLst>
              <a:gd name="connsiteX0" fmla="*/ 1 w 229400"/>
              <a:gd name="connsiteY0" fmla="*/ 134941 h 135795"/>
              <a:gd name="connsiteX1" fmla="*/ 190501 w 229400"/>
              <a:gd name="connsiteY1" fmla="*/ 4766 h 135795"/>
              <a:gd name="connsiteX2" fmla="*/ 133351 w 229400"/>
              <a:gd name="connsiteY2" fmla="*/ 26991 h 135795"/>
              <a:gd name="connsiteX3" fmla="*/ 225426 w 229400"/>
              <a:gd name="connsiteY3" fmla="*/ 14291 h 135795"/>
              <a:gd name="connsiteX4" fmla="*/ 193676 w 229400"/>
              <a:gd name="connsiteY4" fmla="*/ 58741 h 135795"/>
              <a:gd name="connsiteX5" fmla="*/ 1 w 229400"/>
              <a:gd name="connsiteY5" fmla="*/ 134941 h 13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400" h="135795">
                <a:moveTo>
                  <a:pt x="1" y="134941"/>
                </a:moveTo>
                <a:cubicBezTo>
                  <a:pt x="-528" y="125945"/>
                  <a:pt x="168276" y="22758"/>
                  <a:pt x="190501" y="4766"/>
                </a:cubicBezTo>
                <a:cubicBezTo>
                  <a:pt x="212726" y="-13226"/>
                  <a:pt x="127530" y="25403"/>
                  <a:pt x="133351" y="26991"/>
                </a:cubicBezTo>
                <a:cubicBezTo>
                  <a:pt x="139172" y="28578"/>
                  <a:pt x="215372" y="8999"/>
                  <a:pt x="225426" y="14291"/>
                </a:cubicBezTo>
                <a:cubicBezTo>
                  <a:pt x="235480" y="19583"/>
                  <a:pt x="227014" y="38103"/>
                  <a:pt x="193676" y="58741"/>
                </a:cubicBezTo>
                <a:cubicBezTo>
                  <a:pt x="160339" y="79378"/>
                  <a:pt x="530" y="143937"/>
                  <a:pt x="1" y="13494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2" name="フリーフォーム 2171">
            <a:extLst>
              <a:ext uri="{FF2B5EF4-FFF2-40B4-BE49-F238E27FC236}">
                <a16:creationId xmlns:a16="http://schemas.microsoft.com/office/drawing/2014/main" id="{C4E583FC-CDC0-C816-2C3C-1803DCAE0F3A}"/>
              </a:ext>
            </a:extLst>
          </p:cNvPr>
          <p:cNvSpPr/>
          <p:nvPr/>
        </p:nvSpPr>
        <p:spPr>
          <a:xfrm>
            <a:off x="3069643" y="3906357"/>
            <a:ext cx="381348" cy="534347"/>
          </a:xfrm>
          <a:custGeom>
            <a:avLst/>
            <a:gdLst>
              <a:gd name="connsiteX0" fmla="*/ 346657 w 381348"/>
              <a:gd name="connsiteY0" fmla="*/ 8418 h 534347"/>
              <a:gd name="connsiteX1" fmla="*/ 92657 w 381348"/>
              <a:gd name="connsiteY1" fmla="*/ 364018 h 534347"/>
              <a:gd name="connsiteX2" fmla="*/ 105357 w 381348"/>
              <a:gd name="connsiteY2" fmla="*/ 360843 h 534347"/>
              <a:gd name="connsiteX3" fmla="*/ 582 w 381348"/>
              <a:gd name="connsiteY3" fmla="*/ 522768 h 534347"/>
              <a:gd name="connsiteX4" fmla="*/ 76782 w 381348"/>
              <a:gd name="connsiteY4" fmla="*/ 481493 h 534347"/>
              <a:gd name="connsiteX5" fmla="*/ 340307 w 381348"/>
              <a:gd name="connsiteY5" fmla="*/ 163993 h 534347"/>
              <a:gd name="connsiteX6" fmla="*/ 327607 w 381348"/>
              <a:gd name="connsiteY6" fmla="*/ 173518 h 534347"/>
              <a:gd name="connsiteX7" fmla="*/ 375232 w 381348"/>
              <a:gd name="connsiteY7" fmla="*/ 113193 h 534347"/>
              <a:gd name="connsiteX8" fmla="*/ 375232 w 381348"/>
              <a:gd name="connsiteY8" fmla="*/ 103668 h 534347"/>
              <a:gd name="connsiteX9" fmla="*/ 378407 w 381348"/>
              <a:gd name="connsiteY9" fmla="*/ 75093 h 534347"/>
              <a:gd name="connsiteX10" fmla="*/ 327607 w 381348"/>
              <a:gd name="connsiteY10" fmla="*/ 106843 h 534347"/>
              <a:gd name="connsiteX11" fmla="*/ 346657 w 381348"/>
              <a:gd name="connsiteY11" fmla="*/ 8418 h 534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348" h="534347">
                <a:moveTo>
                  <a:pt x="346657" y="8418"/>
                </a:moveTo>
                <a:cubicBezTo>
                  <a:pt x="307499" y="51281"/>
                  <a:pt x="92657" y="364018"/>
                  <a:pt x="92657" y="364018"/>
                </a:cubicBezTo>
                <a:cubicBezTo>
                  <a:pt x="52440" y="422755"/>
                  <a:pt x="120703" y="334385"/>
                  <a:pt x="105357" y="360843"/>
                </a:cubicBezTo>
                <a:cubicBezTo>
                  <a:pt x="90011" y="387301"/>
                  <a:pt x="5344" y="502660"/>
                  <a:pt x="582" y="522768"/>
                </a:cubicBezTo>
                <a:cubicBezTo>
                  <a:pt x="-4180" y="542876"/>
                  <a:pt x="20161" y="541289"/>
                  <a:pt x="76782" y="481493"/>
                </a:cubicBezTo>
                <a:cubicBezTo>
                  <a:pt x="133403" y="421697"/>
                  <a:pt x="298503" y="215322"/>
                  <a:pt x="340307" y="163993"/>
                </a:cubicBezTo>
                <a:cubicBezTo>
                  <a:pt x="382111" y="112664"/>
                  <a:pt x="321786" y="181985"/>
                  <a:pt x="327607" y="173518"/>
                </a:cubicBezTo>
                <a:cubicBezTo>
                  <a:pt x="333428" y="165051"/>
                  <a:pt x="367295" y="124835"/>
                  <a:pt x="375232" y="113193"/>
                </a:cubicBezTo>
                <a:cubicBezTo>
                  <a:pt x="383170" y="101551"/>
                  <a:pt x="374703" y="110018"/>
                  <a:pt x="375232" y="103668"/>
                </a:cubicBezTo>
                <a:cubicBezTo>
                  <a:pt x="375761" y="97318"/>
                  <a:pt x="386345" y="74564"/>
                  <a:pt x="378407" y="75093"/>
                </a:cubicBezTo>
                <a:cubicBezTo>
                  <a:pt x="370470" y="75622"/>
                  <a:pt x="333957" y="113722"/>
                  <a:pt x="327607" y="106843"/>
                </a:cubicBezTo>
                <a:cubicBezTo>
                  <a:pt x="321257" y="99964"/>
                  <a:pt x="385815" y="-34445"/>
                  <a:pt x="346657" y="84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3" name="フリーフォーム 2172">
            <a:extLst>
              <a:ext uri="{FF2B5EF4-FFF2-40B4-BE49-F238E27FC236}">
                <a16:creationId xmlns:a16="http://schemas.microsoft.com/office/drawing/2014/main" id="{2CFD83D1-6A20-AD11-AD99-9710D646A141}"/>
              </a:ext>
            </a:extLst>
          </p:cNvPr>
          <p:cNvSpPr/>
          <p:nvPr/>
        </p:nvSpPr>
        <p:spPr>
          <a:xfrm>
            <a:off x="3926312" y="3689046"/>
            <a:ext cx="56846" cy="146954"/>
          </a:xfrm>
          <a:custGeom>
            <a:avLst/>
            <a:gdLst>
              <a:gd name="connsiteX0" fmla="*/ 17038 w 56846"/>
              <a:gd name="connsiteY0" fmla="*/ 304 h 146954"/>
              <a:gd name="connsiteX1" fmla="*/ 4338 w 56846"/>
              <a:gd name="connsiteY1" fmla="*/ 117779 h 146954"/>
              <a:gd name="connsiteX2" fmla="*/ 17038 w 56846"/>
              <a:gd name="connsiteY2" fmla="*/ 101904 h 146954"/>
              <a:gd name="connsiteX3" fmla="*/ 1163 w 56846"/>
              <a:gd name="connsiteY3" fmla="*/ 146354 h 146954"/>
              <a:gd name="connsiteX4" fmla="*/ 55138 w 56846"/>
              <a:gd name="connsiteY4" fmla="*/ 63804 h 146954"/>
              <a:gd name="connsiteX5" fmla="*/ 42438 w 56846"/>
              <a:gd name="connsiteY5" fmla="*/ 82854 h 146954"/>
              <a:gd name="connsiteX6" fmla="*/ 17038 w 56846"/>
              <a:gd name="connsiteY6" fmla="*/ 304 h 14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846" h="146954">
                <a:moveTo>
                  <a:pt x="17038" y="304"/>
                </a:moveTo>
                <a:cubicBezTo>
                  <a:pt x="10688" y="6125"/>
                  <a:pt x="4338" y="117779"/>
                  <a:pt x="4338" y="117779"/>
                </a:cubicBezTo>
                <a:cubicBezTo>
                  <a:pt x="4338" y="134712"/>
                  <a:pt x="17567" y="97142"/>
                  <a:pt x="17038" y="101904"/>
                </a:cubicBezTo>
                <a:cubicBezTo>
                  <a:pt x="16509" y="106667"/>
                  <a:pt x="-5187" y="152704"/>
                  <a:pt x="1163" y="146354"/>
                </a:cubicBezTo>
                <a:cubicBezTo>
                  <a:pt x="7513" y="140004"/>
                  <a:pt x="55138" y="63804"/>
                  <a:pt x="55138" y="63804"/>
                </a:cubicBezTo>
                <a:cubicBezTo>
                  <a:pt x="62017" y="53221"/>
                  <a:pt x="46142" y="91850"/>
                  <a:pt x="42438" y="82854"/>
                </a:cubicBezTo>
                <a:cubicBezTo>
                  <a:pt x="38734" y="73858"/>
                  <a:pt x="23388" y="-5517"/>
                  <a:pt x="17038" y="30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4" name="フリーフォーム 2173">
            <a:extLst>
              <a:ext uri="{FF2B5EF4-FFF2-40B4-BE49-F238E27FC236}">
                <a16:creationId xmlns:a16="http://schemas.microsoft.com/office/drawing/2014/main" id="{F0D2FF5E-E8C8-3608-8BD8-E052A67A97D6}"/>
              </a:ext>
            </a:extLst>
          </p:cNvPr>
          <p:cNvSpPr/>
          <p:nvPr/>
        </p:nvSpPr>
        <p:spPr>
          <a:xfrm>
            <a:off x="3805808" y="4075755"/>
            <a:ext cx="192508" cy="388455"/>
          </a:xfrm>
          <a:custGeom>
            <a:avLst/>
            <a:gdLst>
              <a:gd name="connsiteX0" fmla="*/ 112142 w 192508"/>
              <a:gd name="connsiteY0" fmla="*/ 10470 h 388455"/>
              <a:gd name="connsiteX1" fmla="*/ 1017 w 192508"/>
              <a:gd name="connsiteY1" fmla="*/ 388295 h 388455"/>
              <a:gd name="connsiteX2" fmla="*/ 185167 w 192508"/>
              <a:gd name="connsiteY2" fmla="*/ 58095 h 388455"/>
              <a:gd name="connsiteX3" fmla="*/ 156592 w 192508"/>
              <a:gd name="connsiteY3" fmla="*/ 96195 h 388455"/>
              <a:gd name="connsiteX4" fmla="*/ 162942 w 192508"/>
              <a:gd name="connsiteY4" fmla="*/ 64445 h 388455"/>
              <a:gd name="connsiteX5" fmla="*/ 137542 w 192508"/>
              <a:gd name="connsiteY5" fmla="*/ 99370 h 388455"/>
              <a:gd name="connsiteX6" fmla="*/ 112142 w 192508"/>
              <a:gd name="connsiteY6" fmla="*/ 10470 h 388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508" h="388455">
                <a:moveTo>
                  <a:pt x="112142" y="10470"/>
                </a:moveTo>
                <a:cubicBezTo>
                  <a:pt x="89388" y="58624"/>
                  <a:pt x="-11154" y="380358"/>
                  <a:pt x="1017" y="388295"/>
                </a:cubicBezTo>
                <a:cubicBezTo>
                  <a:pt x="13188" y="396232"/>
                  <a:pt x="159238" y="106778"/>
                  <a:pt x="185167" y="58095"/>
                </a:cubicBezTo>
                <a:cubicBezTo>
                  <a:pt x="211096" y="9412"/>
                  <a:pt x="160296" y="95137"/>
                  <a:pt x="156592" y="96195"/>
                </a:cubicBezTo>
                <a:cubicBezTo>
                  <a:pt x="152888" y="97253"/>
                  <a:pt x="166117" y="63916"/>
                  <a:pt x="162942" y="64445"/>
                </a:cubicBezTo>
                <a:cubicBezTo>
                  <a:pt x="159767" y="64974"/>
                  <a:pt x="141775" y="103074"/>
                  <a:pt x="137542" y="99370"/>
                </a:cubicBezTo>
                <a:cubicBezTo>
                  <a:pt x="133309" y="95666"/>
                  <a:pt x="134896" y="-37684"/>
                  <a:pt x="112142" y="1047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5" name="フリーフォーム 2174">
            <a:extLst>
              <a:ext uri="{FF2B5EF4-FFF2-40B4-BE49-F238E27FC236}">
                <a16:creationId xmlns:a16="http://schemas.microsoft.com/office/drawing/2014/main" id="{77514AE1-2391-E323-EF9D-EA2C7E8BE69D}"/>
              </a:ext>
            </a:extLst>
          </p:cNvPr>
          <p:cNvSpPr/>
          <p:nvPr/>
        </p:nvSpPr>
        <p:spPr>
          <a:xfrm>
            <a:off x="3661476" y="4003929"/>
            <a:ext cx="74254" cy="593229"/>
          </a:xfrm>
          <a:custGeom>
            <a:avLst/>
            <a:gdLst>
              <a:gd name="connsiteX0" fmla="*/ 37399 w 74254"/>
              <a:gd name="connsiteY0" fmla="*/ 2921 h 593229"/>
              <a:gd name="connsiteX1" fmla="*/ 69149 w 74254"/>
              <a:gd name="connsiteY1" fmla="*/ 571246 h 593229"/>
              <a:gd name="connsiteX2" fmla="*/ 72324 w 74254"/>
              <a:gd name="connsiteY2" fmla="*/ 485521 h 593229"/>
              <a:gd name="connsiteX3" fmla="*/ 50099 w 74254"/>
              <a:gd name="connsiteY3" fmla="*/ 571246 h 593229"/>
              <a:gd name="connsiteX4" fmla="*/ 27874 w 74254"/>
              <a:gd name="connsiteY4" fmla="*/ 469646 h 593229"/>
              <a:gd name="connsiteX5" fmla="*/ 11999 w 74254"/>
              <a:gd name="connsiteY5" fmla="*/ 545846 h 593229"/>
              <a:gd name="connsiteX6" fmla="*/ 18349 w 74254"/>
              <a:gd name="connsiteY6" fmla="*/ 396621 h 593229"/>
              <a:gd name="connsiteX7" fmla="*/ 5649 w 74254"/>
              <a:gd name="connsiteY7" fmla="*/ 431546 h 593229"/>
              <a:gd name="connsiteX8" fmla="*/ 2474 w 74254"/>
              <a:gd name="connsiteY8" fmla="*/ 212471 h 593229"/>
              <a:gd name="connsiteX9" fmla="*/ 2474 w 74254"/>
              <a:gd name="connsiteY9" fmla="*/ 342646 h 593229"/>
              <a:gd name="connsiteX10" fmla="*/ 37399 w 74254"/>
              <a:gd name="connsiteY10" fmla="*/ 2921 h 593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254" h="593229">
                <a:moveTo>
                  <a:pt x="37399" y="2921"/>
                </a:moveTo>
                <a:cubicBezTo>
                  <a:pt x="48511" y="41021"/>
                  <a:pt x="63328" y="490813"/>
                  <a:pt x="69149" y="571246"/>
                </a:cubicBezTo>
                <a:cubicBezTo>
                  <a:pt x="74970" y="651679"/>
                  <a:pt x="75499" y="485521"/>
                  <a:pt x="72324" y="485521"/>
                </a:cubicBezTo>
                <a:cubicBezTo>
                  <a:pt x="69149" y="485521"/>
                  <a:pt x="57507" y="573892"/>
                  <a:pt x="50099" y="571246"/>
                </a:cubicBezTo>
                <a:cubicBezTo>
                  <a:pt x="42691" y="568600"/>
                  <a:pt x="34224" y="473879"/>
                  <a:pt x="27874" y="469646"/>
                </a:cubicBezTo>
                <a:cubicBezTo>
                  <a:pt x="21524" y="465413"/>
                  <a:pt x="13586" y="558017"/>
                  <a:pt x="11999" y="545846"/>
                </a:cubicBezTo>
                <a:cubicBezTo>
                  <a:pt x="10412" y="533675"/>
                  <a:pt x="19407" y="415671"/>
                  <a:pt x="18349" y="396621"/>
                </a:cubicBezTo>
                <a:cubicBezTo>
                  <a:pt x="17291" y="377571"/>
                  <a:pt x="8295" y="462238"/>
                  <a:pt x="5649" y="431546"/>
                </a:cubicBezTo>
                <a:cubicBezTo>
                  <a:pt x="3003" y="400854"/>
                  <a:pt x="3003" y="227288"/>
                  <a:pt x="2474" y="212471"/>
                </a:cubicBezTo>
                <a:cubicBezTo>
                  <a:pt x="1945" y="197654"/>
                  <a:pt x="-2818" y="373867"/>
                  <a:pt x="2474" y="342646"/>
                </a:cubicBezTo>
                <a:cubicBezTo>
                  <a:pt x="7766" y="311425"/>
                  <a:pt x="26287" y="-35179"/>
                  <a:pt x="37399" y="29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1" name="フリーフォーム 1760">
            <a:extLst>
              <a:ext uri="{FF2B5EF4-FFF2-40B4-BE49-F238E27FC236}">
                <a16:creationId xmlns:a16="http://schemas.microsoft.com/office/drawing/2014/main" id="{E8EDD450-F6D6-BD56-AB6C-7D13D5740CAB}"/>
              </a:ext>
            </a:extLst>
          </p:cNvPr>
          <p:cNvSpPr/>
          <p:nvPr/>
        </p:nvSpPr>
        <p:spPr>
          <a:xfrm>
            <a:off x="2555875" y="4103737"/>
            <a:ext cx="489404" cy="332605"/>
          </a:xfrm>
          <a:custGeom>
            <a:avLst/>
            <a:gdLst>
              <a:gd name="connsiteX0" fmla="*/ 25400 w 489404"/>
              <a:gd name="connsiteY0" fmla="*/ 236488 h 332605"/>
              <a:gd name="connsiteX1" fmla="*/ 158750 w 489404"/>
              <a:gd name="connsiteY1" fmla="*/ 11063 h 332605"/>
              <a:gd name="connsiteX2" fmla="*/ 149225 w 489404"/>
              <a:gd name="connsiteY2" fmla="*/ 45988 h 332605"/>
              <a:gd name="connsiteX3" fmla="*/ 241300 w 489404"/>
              <a:gd name="connsiteY3" fmla="*/ 144413 h 332605"/>
              <a:gd name="connsiteX4" fmla="*/ 228600 w 489404"/>
              <a:gd name="connsiteY4" fmla="*/ 115838 h 332605"/>
              <a:gd name="connsiteX5" fmla="*/ 368300 w 489404"/>
              <a:gd name="connsiteY5" fmla="*/ 258713 h 332605"/>
              <a:gd name="connsiteX6" fmla="*/ 311150 w 489404"/>
              <a:gd name="connsiteY6" fmla="*/ 182513 h 332605"/>
              <a:gd name="connsiteX7" fmla="*/ 473075 w 489404"/>
              <a:gd name="connsiteY7" fmla="*/ 325388 h 332605"/>
              <a:gd name="connsiteX8" fmla="*/ 454025 w 489404"/>
              <a:gd name="connsiteY8" fmla="*/ 306338 h 332605"/>
              <a:gd name="connsiteX9" fmla="*/ 209550 w 489404"/>
              <a:gd name="connsiteY9" fmla="*/ 261888 h 332605"/>
              <a:gd name="connsiteX10" fmla="*/ 222250 w 489404"/>
              <a:gd name="connsiteY10" fmla="*/ 246013 h 332605"/>
              <a:gd name="connsiteX11" fmla="*/ 120650 w 489404"/>
              <a:gd name="connsiteY11" fmla="*/ 223788 h 332605"/>
              <a:gd name="connsiteX12" fmla="*/ 127000 w 489404"/>
              <a:gd name="connsiteY12" fmla="*/ 192038 h 332605"/>
              <a:gd name="connsiteX13" fmla="*/ 76200 w 489404"/>
              <a:gd name="connsiteY13" fmla="*/ 242838 h 332605"/>
              <a:gd name="connsiteX14" fmla="*/ 101600 w 489404"/>
              <a:gd name="connsiteY14" fmla="*/ 185688 h 332605"/>
              <a:gd name="connsiteX15" fmla="*/ 6350 w 489404"/>
              <a:gd name="connsiteY15" fmla="*/ 299988 h 332605"/>
              <a:gd name="connsiteX16" fmla="*/ 25400 w 489404"/>
              <a:gd name="connsiteY16" fmla="*/ 236488 h 33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9404" h="332605">
                <a:moveTo>
                  <a:pt x="25400" y="236488"/>
                </a:moveTo>
                <a:cubicBezTo>
                  <a:pt x="50800" y="188334"/>
                  <a:pt x="138113" y="42813"/>
                  <a:pt x="158750" y="11063"/>
                </a:cubicBezTo>
                <a:cubicBezTo>
                  <a:pt x="179387" y="-20687"/>
                  <a:pt x="135467" y="23763"/>
                  <a:pt x="149225" y="45988"/>
                </a:cubicBezTo>
                <a:cubicBezTo>
                  <a:pt x="162983" y="68213"/>
                  <a:pt x="228071" y="132771"/>
                  <a:pt x="241300" y="144413"/>
                </a:cubicBezTo>
                <a:cubicBezTo>
                  <a:pt x="254529" y="156055"/>
                  <a:pt x="207434" y="96788"/>
                  <a:pt x="228600" y="115838"/>
                </a:cubicBezTo>
                <a:cubicBezTo>
                  <a:pt x="249766" y="134888"/>
                  <a:pt x="354542" y="247600"/>
                  <a:pt x="368300" y="258713"/>
                </a:cubicBezTo>
                <a:cubicBezTo>
                  <a:pt x="382058" y="269826"/>
                  <a:pt x="293688" y="171401"/>
                  <a:pt x="311150" y="182513"/>
                </a:cubicBezTo>
                <a:cubicBezTo>
                  <a:pt x="328612" y="193625"/>
                  <a:pt x="473075" y="325388"/>
                  <a:pt x="473075" y="325388"/>
                </a:cubicBezTo>
                <a:cubicBezTo>
                  <a:pt x="496887" y="346025"/>
                  <a:pt x="497946" y="316921"/>
                  <a:pt x="454025" y="306338"/>
                </a:cubicBezTo>
                <a:cubicBezTo>
                  <a:pt x="410104" y="295755"/>
                  <a:pt x="209550" y="261888"/>
                  <a:pt x="209550" y="261888"/>
                </a:cubicBezTo>
                <a:cubicBezTo>
                  <a:pt x="170921" y="251834"/>
                  <a:pt x="237067" y="252363"/>
                  <a:pt x="222250" y="246013"/>
                </a:cubicBezTo>
                <a:cubicBezTo>
                  <a:pt x="207433" y="239663"/>
                  <a:pt x="136525" y="232784"/>
                  <a:pt x="120650" y="223788"/>
                </a:cubicBezTo>
                <a:cubicBezTo>
                  <a:pt x="104775" y="214792"/>
                  <a:pt x="134408" y="188863"/>
                  <a:pt x="127000" y="192038"/>
                </a:cubicBezTo>
                <a:cubicBezTo>
                  <a:pt x="119592" y="195213"/>
                  <a:pt x="80433" y="243896"/>
                  <a:pt x="76200" y="242838"/>
                </a:cubicBezTo>
                <a:cubicBezTo>
                  <a:pt x="71967" y="241780"/>
                  <a:pt x="113242" y="176163"/>
                  <a:pt x="101600" y="185688"/>
                </a:cubicBezTo>
                <a:cubicBezTo>
                  <a:pt x="89958" y="195213"/>
                  <a:pt x="19050" y="291521"/>
                  <a:pt x="6350" y="299988"/>
                </a:cubicBezTo>
                <a:cubicBezTo>
                  <a:pt x="-6350" y="308455"/>
                  <a:pt x="0" y="284642"/>
                  <a:pt x="25400" y="2364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0" name="フリーフォーム 1829">
            <a:extLst>
              <a:ext uri="{FF2B5EF4-FFF2-40B4-BE49-F238E27FC236}">
                <a16:creationId xmlns:a16="http://schemas.microsoft.com/office/drawing/2014/main" id="{FEF79389-3A71-2748-26E9-7BA343E84921}"/>
              </a:ext>
            </a:extLst>
          </p:cNvPr>
          <p:cNvSpPr/>
          <p:nvPr/>
        </p:nvSpPr>
        <p:spPr>
          <a:xfrm>
            <a:off x="3295303" y="4254487"/>
            <a:ext cx="197567" cy="254443"/>
          </a:xfrm>
          <a:custGeom>
            <a:avLst/>
            <a:gdLst>
              <a:gd name="connsiteX0" fmla="*/ 347 w 197567"/>
              <a:gd name="connsiteY0" fmla="*/ 168288 h 254443"/>
              <a:gd name="connsiteX1" fmla="*/ 89247 w 197567"/>
              <a:gd name="connsiteY1" fmla="*/ 22238 h 254443"/>
              <a:gd name="connsiteX2" fmla="*/ 76547 w 197567"/>
              <a:gd name="connsiteY2" fmla="*/ 133363 h 254443"/>
              <a:gd name="connsiteX3" fmla="*/ 101947 w 197567"/>
              <a:gd name="connsiteY3" fmla="*/ 82563 h 254443"/>
              <a:gd name="connsiteX4" fmla="*/ 114647 w 197567"/>
              <a:gd name="connsiteY4" fmla="*/ 13 h 254443"/>
              <a:gd name="connsiteX5" fmla="*/ 136872 w 197567"/>
              <a:gd name="connsiteY5" fmla="*/ 88913 h 254443"/>
              <a:gd name="connsiteX6" fmla="*/ 197197 w 197567"/>
              <a:gd name="connsiteY6" fmla="*/ 231788 h 254443"/>
              <a:gd name="connsiteX7" fmla="*/ 162272 w 197567"/>
              <a:gd name="connsiteY7" fmla="*/ 168288 h 254443"/>
              <a:gd name="connsiteX8" fmla="*/ 162272 w 197567"/>
              <a:gd name="connsiteY8" fmla="*/ 254013 h 254443"/>
              <a:gd name="connsiteX9" fmla="*/ 79722 w 197567"/>
              <a:gd name="connsiteY9" fmla="*/ 200038 h 254443"/>
              <a:gd name="connsiteX10" fmla="*/ 101947 w 197567"/>
              <a:gd name="connsiteY10" fmla="*/ 168288 h 254443"/>
              <a:gd name="connsiteX11" fmla="*/ 63847 w 197567"/>
              <a:gd name="connsiteY11" fmla="*/ 190513 h 254443"/>
              <a:gd name="connsiteX12" fmla="*/ 127347 w 197567"/>
              <a:gd name="connsiteY12" fmla="*/ 104788 h 254443"/>
              <a:gd name="connsiteX13" fmla="*/ 347 w 197567"/>
              <a:gd name="connsiteY13" fmla="*/ 168288 h 25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567" h="254443">
                <a:moveTo>
                  <a:pt x="347" y="168288"/>
                </a:moveTo>
                <a:cubicBezTo>
                  <a:pt x="-6003" y="154530"/>
                  <a:pt x="76547" y="28059"/>
                  <a:pt x="89247" y="22238"/>
                </a:cubicBezTo>
                <a:cubicBezTo>
                  <a:pt x="101947" y="16417"/>
                  <a:pt x="74430" y="123309"/>
                  <a:pt x="76547" y="133363"/>
                </a:cubicBezTo>
                <a:cubicBezTo>
                  <a:pt x="78664" y="143417"/>
                  <a:pt x="95597" y="104788"/>
                  <a:pt x="101947" y="82563"/>
                </a:cubicBezTo>
                <a:cubicBezTo>
                  <a:pt x="108297" y="60338"/>
                  <a:pt x="108826" y="-1045"/>
                  <a:pt x="114647" y="13"/>
                </a:cubicBezTo>
                <a:cubicBezTo>
                  <a:pt x="120468" y="1071"/>
                  <a:pt x="123114" y="50284"/>
                  <a:pt x="136872" y="88913"/>
                </a:cubicBezTo>
                <a:cubicBezTo>
                  <a:pt x="150630" y="127542"/>
                  <a:pt x="192964" y="218559"/>
                  <a:pt x="197197" y="231788"/>
                </a:cubicBezTo>
                <a:cubicBezTo>
                  <a:pt x="201430" y="245017"/>
                  <a:pt x="168093" y="164584"/>
                  <a:pt x="162272" y="168288"/>
                </a:cubicBezTo>
                <a:cubicBezTo>
                  <a:pt x="156451" y="171992"/>
                  <a:pt x="176030" y="248721"/>
                  <a:pt x="162272" y="254013"/>
                </a:cubicBezTo>
                <a:cubicBezTo>
                  <a:pt x="148514" y="259305"/>
                  <a:pt x="89776" y="214325"/>
                  <a:pt x="79722" y="200038"/>
                </a:cubicBezTo>
                <a:cubicBezTo>
                  <a:pt x="69668" y="185751"/>
                  <a:pt x="104593" y="169876"/>
                  <a:pt x="101947" y="168288"/>
                </a:cubicBezTo>
                <a:cubicBezTo>
                  <a:pt x="99301" y="166700"/>
                  <a:pt x="59614" y="201096"/>
                  <a:pt x="63847" y="190513"/>
                </a:cubicBezTo>
                <a:cubicBezTo>
                  <a:pt x="68080" y="179930"/>
                  <a:pt x="134755" y="107963"/>
                  <a:pt x="127347" y="104788"/>
                </a:cubicBezTo>
                <a:cubicBezTo>
                  <a:pt x="119939" y="101613"/>
                  <a:pt x="6697" y="182046"/>
                  <a:pt x="347" y="16828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6" name="フリーフォーム 1845">
            <a:extLst>
              <a:ext uri="{FF2B5EF4-FFF2-40B4-BE49-F238E27FC236}">
                <a16:creationId xmlns:a16="http://schemas.microsoft.com/office/drawing/2014/main" id="{8CCD1787-4733-DC2B-7AC6-E33EDCDE3763}"/>
              </a:ext>
            </a:extLst>
          </p:cNvPr>
          <p:cNvSpPr/>
          <p:nvPr/>
        </p:nvSpPr>
        <p:spPr>
          <a:xfrm>
            <a:off x="1846445" y="4494171"/>
            <a:ext cx="775173" cy="430184"/>
          </a:xfrm>
          <a:custGeom>
            <a:avLst/>
            <a:gdLst>
              <a:gd name="connsiteX0" fmla="*/ 17280 w 775173"/>
              <a:gd name="connsiteY0" fmla="*/ 427079 h 430184"/>
              <a:gd name="connsiteX1" fmla="*/ 750705 w 775173"/>
              <a:gd name="connsiteY1" fmla="*/ 20679 h 430184"/>
              <a:gd name="connsiteX2" fmla="*/ 614180 w 775173"/>
              <a:gd name="connsiteY2" fmla="*/ 55604 h 430184"/>
              <a:gd name="connsiteX3" fmla="*/ 255405 w 775173"/>
              <a:gd name="connsiteY3" fmla="*/ 144504 h 430184"/>
              <a:gd name="connsiteX4" fmla="*/ 255405 w 775173"/>
              <a:gd name="connsiteY4" fmla="*/ 144504 h 430184"/>
              <a:gd name="connsiteX5" fmla="*/ 49030 w 775173"/>
              <a:gd name="connsiteY5" fmla="*/ 319129 h 430184"/>
              <a:gd name="connsiteX6" fmla="*/ 214130 w 775173"/>
              <a:gd name="connsiteY6" fmla="*/ 214354 h 430184"/>
              <a:gd name="connsiteX7" fmla="*/ 17280 w 775173"/>
              <a:gd name="connsiteY7" fmla="*/ 427079 h 43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5173" h="430184">
                <a:moveTo>
                  <a:pt x="17280" y="427079"/>
                </a:moveTo>
                <a:cubicBezTo>
                  <a:pt x="106709" y="394800"/>
                  <a:pt x="651222" y="82591"/>
                  <a:pt x="750705" y="20679"/>
                </a:cubicBezTo>
                <a:cubicBezTo>
                  <a:pt x="850188" y="-41234"/>
                  <a:pt x="614180" y="55604"/>
                  <a:pt x="614180" y="55604"/>
                </a:cubicBezTo>
                <a:lnTo>
                  <a:pt x="255405" y="144504"/>
                </a:lnTo>
                <a:lnTo>
                  <a:pt x="255405" y="144504"/>
                </a:lnTo>
                <a:cubicBezTo>
                  <a:pt x="221009" y="173608"/>
                  <a:pt x="55909" y="307487"/>
                  <a:pt x="49030" y="319129"/>
                </a:cubicBezTo>
                <a:cubicBezTo>
                  <a:pt x="42151" y="330771"/>
                  <a:pt x="213601" y="199008"/>
                  <a:pt x="214130" y="214354"/>
                </a:cubicBezTo>
                <a:cubicBezTo>
                  <a:pt x="214659" y="229700"/>
                  <a:pt x="-72149" y="459358"/>
                  <a:pt x="17280" y="42707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2" name="フリーフォーム 1851">
            <a:extLst>
              <a:ext uri="{FF2B5EF4-FFF2-40B4-BE49-F238E27FC236}">
                <a16:creationId xmlns:a16="http://schemas.microsoft.com/office/drawing/2014/main" id="{9D00327F-D69B-5EB3-E7F6-E3C53541F7D6}"/>
              </a:ext>
            </a:extLst>
          </p:cNvPr>
          <p:cNvSpPr/>
          <p:nvPr/>
        </p:nvSpPr>
        <p:spPr>
          <a:xfrm>
            <a:off x="1659209" y="4943475"/>
            <a:ext cx="176146" cy="435006"/>
          </a:xfrm>
          <a:custGeom>
            <a:avLst/>
            <a:gdLst>
              <a:gd name="connsiteX0" fmla="*/ 102916 w 176146"/>
              <a:gd name="connsiteY0" fmla="*/ 107950 h 435006"/>
              <a:gd name="connsiteX1" fmla="*/ 1316 w 176146"/>
              <a:gd name="connsiteY1" fmla="*/ 368300 h 435006"/>
              <a:gd name="connsiteX2" fmla="*/ 45766 w 176146"/>
              <a:gd name="connsiteY2" fmla="*/ 304800 h 435006"/>
              <a:gd name="connsiteX3" fmla="*/ 55291 w 176146"/>
              <a:gd name="connsiteY3" fmla="*/ 339725 h 435006"/>
              <a:gd name="connsiteX4" fmla="*/ 33066 w 176146"/>
              <a:gd name="connsiteY4" fmla="*/ 434975 h 435006"/>
              <a:gd name="connsiteX5" fmla="*/ 87041 w 176146"/>
              <a:gd name="connsiteY5" fmla="*/ 349250 h 435006"/>
              <a:gd name="connsiteX6" fmla="*/ 125141 w 176146"/>
              <a:gd name="connsiteY6" fmla="*/ 263525 h 435006"/>
              <a:gd name="connsiteX7" fmla="*/ 109266 w 176146"/>
              <a:gd name="connsiteY7" fmla="*/ 212725 h 435006"/>
              <a:gd name="connsiteX8" fmla="*/ 175941 w 176146"/>
              <a:gd name="connsiteY8" fmla="*/ 0 h 435006"/>
              <a:gd name="connsiteX9" fmla="*/ 83866 w 176146"/>
              <a:gd name="connsiteY9" fmla="*/ 212725 h 435006"/>
              <a:gd name="connsiteX10" fmla="*/ 102916 w 176146"/>
              <a:gd name="connsiteY10" fmla="*/ 107950 h 435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6146" h="435006">
                <a:moveTo>
                  <a:pt x="102916" y="107950"/>
                </a:moveTo>
                <a:cubicBezTo>
                  <a:pt x="89158" y="133879"/>
                  <a:pt x="10841" y="335492"/>
                  <a:pt x="1316" y="368300"/>
                </a:cubicBezTo>
                <a:cubicBezTo>
                  <a:pt x="-8209" y="401108"/>
                  <a:pt x="36770" y="309562"/>
                  <a:pt x="45766" y="304800"/>
                </a:cubicBezTo>
                <a:cubicBezTo>
                  <a:pt x="54762" y="300038"/>
                  <a:pt x="57408" y="318029"/>
                  <a:pt x="55291" y="339725"/>
                </a:cubicBezTo>
                <a:cubicBezTo>
                  <a:pt x="53174" y="361421"/>
                  <a:pt x="27774" y="433388"/>
                  <a:pt x="33066" y="434975"/>
                </a:cubicBezTo>
                <a:cubicBezTo>
                  <a:pt x="38358" y="436562"/>
                  <a:pt x="71695" y="377825"/>
                  <a:pt x="87041" y="349250"/>
                </a:cubicBezTo>
                <a:cubicBezTo>
                  <a:pt x="102387" y="320675"/>
                  <a:pt x="121437" y="286279"/>
                  <a:pt x="125141" y="263525"/>
                </a:cubicBezTo>
                <a:cubicBezTo>
                  <a:pt x="128845" y="240771"/>
                  <a:pt x="100799" y="256646"/>
                  <a:pt x="109266" y="212725"/>
                </a:cubicBezTo>
                <a:cubicBezTo>
                  <a:pt x="117733" y="168804"/>
                  <a:pt x="180174" y="0"/>
                  <a:pt x="175941" y="0"/>
                </a:cubicBezTo>
                <a:cubicBezTo>
                  <a:pt x="171708" y="0"/>
                  <a:pt x="96566" y="189442"/>
                  <a:pt x="83866" y="212725"/>
                </a:cubicBezTo>
                <a:cubicBezTo>
                  <a:pt x="71166" y="236008"/>
                  <a:pt x="116674" y="82021"/>
                  <a:pt x="102916" y="10795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6" name="フリーフォーム 2175">
            <a:extLst>
              <a:ext uri="{FF2B5EF4-FFF2-40B4-BE49-F238E27FC236}">
                <a16:creationId xmlns:a16="http://schemas.microsoft.com/office/drawing/2014/main" id="{609B85FD-3DA5-FBD2-CD92-33A10638AE32}"/>
              </a:ext>
            </a:extLst>
          </p:cNvPr>
          <p:cNvSpPr/>
          <p:nvPr/>
        </p:nvSpPr>
        <p:spPr>
          <a:xfrm>
            <a:off x="3582166" y="4816266"/>
            <a:ext cx="85076" cy="710308"/>
          </a:xfrm>
          <a:custGeom>
            <a:avLst/>
            <a:gdLst>
              <a:gd name="connsiteX0" fmla="*/ 84959 w 85076"/>
              <a:gd name="connsiteY0" fmla="*/ 12909 h 710308"/>
              <a:gd name="connsiteX1" fmla="*/ 53209 w 85076"/>
              <a:gd name="connsiteY1" fmla="*/ 673309 h 710308"/>
              <a:gd name="connsiteX2" fmla="*/ 43684 w 85076"/>
              <a:gd name="connsiteY2" fmla="*/ 590759 h 710308"/>
              <a:gd name="connsiteX3" fmla="*/ 5584 w 85076"/>
              <a:gd name="connsiteY3" fmla="*/ 289134 h 710308"/>
              <a:gd name="connsiteX4" fmla="*/ 5584 w 85076"/>
              <a:gd name="connsiteY4" fmla="*/ 387559 h 710308"/>
              <a:gd name="connsiteX5" fmla="*/ 56384 w 85076"/>
              <a:gd name="connsiteY5" fmla="*/ 120859 h 710308"/>
              <a:gd name="connsiteX6" fmla="*/ 40509 w 85076"/>
              <a:gd name="connsiteY6" fmla="*/ 225634 h 710308"/>
              <a:gd name="connsiteX7" fmla="*/ 84959 w 85076"/>
              <a:gd name="connsiteY7" fmla="*/ 12909 h 710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076" h="710308">
                <a:moveTo>
                  <a:pt x="84959" y="12909"/>
                </a:moveTo>
                <a:cubicBezTo>
                  <a:pt x="87076" y="87521"/>
                  <a:pt x="60088" y="577001"/>
                  <a:pt x="53209" y="673309"/>
                </a:cubicBezTo>
                <a:cubicBezTo>
                  <a:pt x="46330" y="769617"/>
                  <a:pt x="51621" y="654788"/>
                  <a:pt x="43684" y="590759"/>
                </a:cubicBezTo>
                <a:cubicBezTo>
                  <a:pt x="35747" y="526730"/>
                  <a:pt x="11934" y="323001"/>
                  <a:pt x="5584" y="289134"/>
                </a:cubicBezTo>
                <a:cubicBezTo>
                  <a:pt x="-766" y="255267"/>
                  <a:pt x="-2883" y="415605"/>
                  <a:pt x="5584" y="387559"/>
                </a:cubicBezTo>
                <a:cubicBezTo>
                  <a:pt x="14051" y="359513"/>
                  <a:pt x="50563" y="147847"/>
                  <a:pt x="56384" y="120859"/>
                </a:cubicBezTo>
                <a:cubicBezTo>
                  <a:pt x="62205" y="93871"/>
                  <a:pt x="35217" y="240451"/>
                  <a:pt x="40509" y="225634"/>
                </a:cubicBezTo>
                <a:cubicBezTo>
                  <a:pt x="45801" y="210817"/>
                  <a:pt x="82842" y="-61703"/>
                  <a:pt x="84959" y="129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7" name="フリーフォーム 2176">
            <a:extLst>
              <a:ext uri="{FF2B5EF4-FFF2-40B4-BE49-F238E27FC236}">
                <a16:creationId xmlns:a16="http://schemas.microsoft.com/office/drawing/2014/main" id="{22826387-50F4-59B4-F8FD-AFD91A9B9C89}"/>
              </a:ext>
            </a:extLst>
          </p:cNvPr>
          <p:cNvSpPr/>
          <p:nvPr/>
        </p:nvSpPr>
        <p:spPr>
          <a:xfrm>
            <a:off x="3410808" y="5145729"/>
            <a:ext cx="438208" cy="497201"/>
          </a:xfrm>
          <a:custGeom>
            <a:avLst/>
            <a:gdLst>
              <a:gd name="connsiteX0" fmla="*/ 211867 w 438208"/>
              <a:gd name="connsiteY0" fmla="*/ 197796 h 497201"/>
              <a:gd name="connsiteX1" fmla="*/ 8667 w 438208"/>
              <a:gd name="connsiteY1" fmla="*/ 474021 h 497201"/>
              <a:gd name="connsiteX2" fmla="*/ 46767 w 438208"/>
              <a:gd name="connsiteY2" fmla="*/ 470846 h 497201"/>
              <a:gd name="connsiteX3" fmla="*/ 132492 w 438208"/>
              <a:gd name="connsiteY3" fmla="*/ 378771 h 497201"/>
              <a:gd name="connsiteX4" fmla="*/ 183292 w 438208"/>
              <a:gd name="connsiteY4" fmla="*/ 366071 h 497201"/>
              <a:gd name="connsiteX5" fmla="*/ 218217 w 438208"/>
              <a:gd name="connsiteY5" fmla="*/ 375596 h 497201"/>
              <a:gd name="connsiteX6" fmla="*/ 430942 w 438208"/>
              <a:gd name="connsiteY6" fmla="*/ 239071 h 497201"/>
              <a:gd name="connsiteX7" fmla="*/ 389667 w 438208"/>
              <a:gd name="connsiteY7" fmla="*/ 248596 h 497201"/>
              <a:gd name="connsiteX8" fmla="*/ 399192 w 438208"/>
              <a:gd name="connsiteY8" fmla="*/ 223196 h 497201"/>
              <a:gd name="connsiteX9" fmla="*/ 310292 w 438208"/>
              <a:gd name="connsiteY9" fmla="*/ 273996 h 497201"/>
              <a:gd name="connsiteX10" fmla="*/ 297592 w 438208"/>
              <a:gd name="connsiteY10" fmla="*/ 235896 h 497201"/>
              <a:gd name="connsiteX11" fmla="*/ 300767 w 438208"/>
              <a:gd name="connsiteY11" fmla="*/ 264471 h 497201"/>
              <a:gd name="connsiteX12" fmla="*/ 202342 w 438208"/>
              <a:gd name="connsiteY12" fmla="*/ 51746 h 497201"/>
              <a:gd name="connsiteX13" fmla="*/ 208692 w 438208"/>
              <a:gd name="connsiteY13" fmla="*/ 80321 h 497201"/>
              <a:gd name="connsiteX14" fmla="*/ 205517 w 438208"/>
              <a:gd name="connsiteY14" fmla="*/ 946 h 497201"/>
              <a:gd name="connsiteX15" fmla="*/ 167417 w 438208"/>
              <a:gd name="connsiteY15" fmla="*/ 143821 h 497201"/>
              <a:gd name="connsiteX16" fmla="*/ 173767 w 438208"/>
              <a:gd name="connsiteY16" fmla="*/ 96196 h 497201"/>
              <a:gd name="connsiteX17" fmla="*/ 211867 w 438208"/>
              <a:gd name="connsiteY17" fmla="*/ 197796 h 497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38208" h="497201">
                <a:moveTo>
                  <a:pt x="211867" y="197796"/>
                </a:moveTo>
                <a:cubicBezTo>
                  <a:pt x="184350" y="260767"/>
                  <a:pt x="36184" y="428513"/>
                  <a:pt x="8667" y="474021"/>
                </a:cubicBezTo>
                <a:cubicBezTo>
                  <a:pt x="-18850" y="519529"/>
                  <a:pt x="26129" y="486721"/>
                  <a:pt x="46767" y="470846"/>
                </a:cubicBezTo>
                <a:cubicBezTo>
                  <a:pt x="67404" y="454971"/>
                  <a:pt x="109738" y="396234"/>
                  <a:pt x="132492" y="378771"/>
                </a:cubicBezTo>
                <a:cubicBezTo>
                  <a:pt x="155246" y="361309"/>
                  <a:pt x="169004" y="366600"/>
                  <a:pt x="183292" y="366071"/>
                </a:cubicBezTo>
                <a:cubicBezTo>
                  <a:pt x="197579" y="365542"/>
                  <a:pt x="176942" y="396763"/>
                  <a:pt x="218217" y="375596"/>
                </a:cubicBezTo>
                <a:cubicBezTo>
                  <a:pt x="259492" y="354429"/>
                  <a:pt x="402367" y="260238"/>
                  <a:pt x="430942" y="239071"/>
                </a:cubicBezTo>
                <a:cubicBezTo>
                  <a:pt x="459517" y="217904"/>
                  <a:pt x="394959" y="251242"/>
                  <a:pt x="389667" y="248596"/>
                </a:cubicBezTo>
                <a:cubicBezTo>
                  <a:pt x="384375" y="245950"/>
                  <a:pt x="412421" y="218963"/>
                  <a:pt x="399192" y="223196"/>
                </a:cubicBezTo>
                <a:cubicBezTo>
                  <a:pt x="385963" y="227429"/>
                  <a:pt x="327225" y="271879"/>
                  <a:pt x="310292" y="273996"/>
                </a:cubicBezTo>
                <a:cubicBezTo>
                  <a:pt x="293359" y="276113"/>
                  <a:pt x="299179" y="237483"/>
                  <a:pt x="297592" y="235896"/>
                </a:cubicBezTo>
                <a:cubicBezTo>
                  <a:pt x="296005" y="234309"/>
                  <a:pt x="316642" y="295163"/>
                  <a:pt x="300767" y="264471"/>
                </a:cubicBezTo>
                <a:cubicBezTo>
                  <a:pt x="284892" y="233779"/>
                  <a:pt x="217688" y="82438"/>
                  <a:pt x="202342" y="51746"/>
                </a:cubicBezTo>
                <a:cubicBezTo>
                  <a:pt x="186996" y="21054"/>
                  <a:pt x="208163" y="88788"/>
                  <a:pt x="208692" y="80321"/>
                </a:cubicBezTo>
                <a:cubicBezTo>
                  <a:pt x="209221" y="71854"/>
                  <a:pt x="212396" y="-9637"/>
                  <a:pt x="205517" y="946"/>
                </a:cubicBezTo>
                <a:cubicBezTo>
                  <a:pt x="198638" y="11529"/>
                  <a:pt x="172709" y="127946"/>
                  <a:pt x="167417" y="143821"/>
                </a:cubicBezTo>
                <a:cubicBezTo>
                  <a:pt x="162125" y="159696"/>
                  <a:pt x="167946" y="86142"/>
                  <a:pt x="173767" y="96196"/>
                </a:cubicBezTo>
                <a:cubicBezTo>
                  <a:pt x="179588" y="106250"/>
                  <a:pt x="239384" y="134825"/>
                  <a:pt x="211867" y="19779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8" name="フリーフォーム 2177">
            <a:extLst>
              <a:ext uri="{FF2B5EF4-FFF2-40B4-BE49-F238E27FC236}">
                <a16:creationId xmlns:a16="http://schemas.microsoft.com/office/drawing/2014/main" id="{9129537A-7DAF-06A2-1A9C-E2C697ECB07E}"/>
              </a:ext>
            </a:extLst>
          </p:cNvPr>
          <p:cNvSpPr/>
          <p:nvPr/>
        </p:nvSpPr>
        <p:spPr>
          <a:xfrm>
            <a:off x="3665658" y="5359187"/>
            <a:ext cx="651341" cy="333315"/>
          </a:xfrm>
          <a:custGeom>
            <a:avLst/>
            <a:gdLst>
              <a:gd name="connsiteX0" fmla="*/ 58617 w 651341"/>
              <a:gd name="connsiteY0" fmla="*/ 22438 h 333315"/>
              <a:gd name="connsiteX1" fmla="*/ 626942 w 651341"/>
              <a:gd name="connsiteY1" fmla="*/ 213 h 333315"/>
              <a:gd name="connsiteX2" fmla="*/ 522167 w 651341"/>
              <a:gd name="connsiteY2" fmla="*/ 38313 h 333315"/>
              <a:gd name="connsiteX3" fmla="*/ 290392 w 651341"/>
              <a:gd name="connsiteY3" fmla="*/ 216113 h 333315"/>
              <a:gd name="connsiteX4" fmla="*/ 331667 w 651341"/>
              <a:gd name="connsiteY4" fmla="*/ 149438 h 333315"/>
              <a:gd name="connsiteX5" fmla="*/ 166567 w 651341"/>
              <a:gd name="connsiteY5" fmla="*/ 317713 h 333315"/>
              <a:gd name="connsiteX6" fmla="*/ 36392 w 651341"/>
              <a:gd name="connsiteY6" fmla="*/ 320888 h 333315"/>
              <a:gd name="connsiteX7" fmla="*/ 4642 w 651341"/>
              <a:gd name="connsiteY7" fmla="*/ 273263 h 333315"/>
              <a:gd name="connsiteX8" fmla="*/ 17342 w 651341"/>
              <a:gd name="connsiteY8" fmla="*/ 317713 h 333315"/>
              <a:gd name="connsiteX9" fmla="*/ 7817 w 651341"/>
              <a:gd name="connsiteY9" fmla="*/ 203413 h 333315"/>
              <a:gd name="connsiteX10" fmla="*/ 150692 w 651341"/>
              <a:gd name="connsiteY10" fmla="*/ 70063 h 333315"/>
              <a:gd name="connsiteX11" fmla="*/ 128467 w 651341"/>
              <a:gd name="connsiteY11" fmla="*/ 63713 h 333315"/>
              <a:gd name="connsiteX12" fmla="*/ 433267 w 651341"/>
              <a:gd name="connsiteY12" fmla="*/ 12913 h 333315"/>
              <a:gd name="connsiteX13" fmla="*/ 58617 w 651341"/>
              <a:gd name="connsiteY13" fmla="*/ 22438 h 33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1341" h="333315">
                <a:moveTo>
                  <a:pt x="58617" y="22438"/>
                </a:moveTo>
                <a:cubicBezTo>
                  <a:pt x="90896" y="20321"/>
                  <a:pt x="549684" y="-2433"/>
                  <a:pt x="626942" y="213"/>
                </a:cubicBezTo>
                <a:cubicBezTo>
                  <a:pt x="704200" y="2859"/>
                  <a:pt x="578259" y="2330"/>
                  <a:pt x="522167" y="38313"/>
                </a:cubicBezTo>
                <a:cubicBezTo>
                  <a:pt x="466075" y="74296"/>
                  <a:pt x="322142" y="197592"/>
                  <a:pt x="290392" y="216113"/>
                </a:cubicBezTo>
                <a:cubicBezTo>
                  <a:pt x="258642" y="234634"/>
                  <a:pt x="352305" y="132505"/>
                  <a:pt x="331667" y="149438"/>
                </a:cubicBezTo>
                <a:cubicBezTo>
                  <a:pt x="311030" y="166371"/>
                  <a:pt x="215780" y="289138"/>
                  <a:pt x="166567" y="317713"/>
                </a:cubicBezTo>
                <a:cubicBezTo>
                  <a:pt x="117355" y="346288"/>
                  <a:pt x="63379" y="328296"/>
                  <a:pt x="36392" y="320888"/>
                </a:cubicBezTo>
                <a:cubicBezTo>
                  <a:pt x="9405" y="313480"/>
                  <a:pt x="7817" y="273792"/>
                  <a:pt x="4642" y="273263"/>
                </a:cubicBezTo>
                <a:cubicBezTo>
                  <a:pt x="1467" y="272734"/>
                  <a:pt x="16813" y="329355"/>
                  <a:pt x="17342" y="317713"/>
                </a:cubicBezTo>
                <a:cubicBezTo>
                  <a:pt x="17871" y="306071"/>
                  <a:pt x="-14408" y="244688"/>
                  <a:pt x="7817" y="203413"/>
                </a:cubicBezTo>
                <a:cubicBezTo>
                  <a:pt x="30042" y="162138"/>
                  <a:pt x="130584" y="93346"/>
                  <a:pt x="150692" y="70063"/>
                </a:cubicBezTo>
                <a:cubicBezTo>
                  <a:pt x="170800" y="46780"/>
                  <a:pt x="81371" y="73238"/>
                  <a:pt x="128467" y="63713"/>
                </a:cubicBezTo>
                <a:cubicBezTo>
                  <a:pt x="175563" y="54188"/>
                  <a:pt x="439617" y="20321"/>
                  <a:pt x="433267" y="12913"/>
                </a:cubicBezTo>
                <a:cubicBezTo>
                  <a:pt x="426917" y="5505"/>
                  <a:pt x="26338" y="24555"/>
                  <a:pt x="58617" y="224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79" name="フリーフォーム 2178">
            <a:extLst>
              <a:ext uri="{FF2B5EF4-FFF2-40B4-BE49-F238E27FC236}">
                <a16:creationId xmlns:a16="http://schemas.microsoft.com/office/drawing/2014/main" id="{4351AF46-B3EB-386D-5A1F-381D963539FA}"/>
              </a:ext>
            </a:extLst>
          </p:cNvPr>
          <p:cNvSpPr/>
          <p:nvPr/>
        </p:nvSpPr>
        <p:spPr>
          <a:xfrm>
            <a:off x="4702118" y="3172588"/>
            <a:ext cx="391956" cy="311620"/>
          </a:xfrm>
          <a:custGeom>
            <a:avLst/>
            <a:gdLst>
              <a:gd name="connsiteX0" fmla="*/ 390582 w 391956"/>
              <a:gd name="connsiteY0" fmla="*/ 5587 h 311620"/>
              <a:gd name="connsiteX1" fmla="*/ 190557 w 391956"/>
              <a:gd name="connsiteY1" fmla="*/ 211962 h 311620"/>
              <a:gd name="connsiteX2" fmla="*/ 203257 w 391956"/>
              <a:gd name="connsiteY2" fmla="*/ 157987 h 311620"/>
              <a:gd name="connsiteX3" fmla="*/ 57 w 391956"/>
              <a:gd name="connsiteY3" fmla="*/ 310387 h 311620"/>
              <a:gd name="connsiteX4" fmla="*/ 225482 w 391956"/>
              <a:gd name="connsiteY4" fmla="*/ 59562 h 311620"/>
              <a:gd name="connsiteX5" fmla="*/ 212782 w 391956"/>
              <a:gd name="connsiteY5" fmla="*/ 91312 h 311620"/>
              <a:gd name="connsiteX6" fmla="*/ 273107 w 391956"/>
              <a:gd name="connsiteY6" fmla="*/ 40512 h 311620"/>
              <a:gd name="connsiteX7" fmla="*/ 279457 w 391956"/>
              <a:gd name="connsiteY7" fmla="*/ 56387 h 311620"/>
              <a:gd name="connsiteX8" fmla="*/ 390582 w 391956"/>
              <a:gd name="connsiteY8" fmla="*/ 5587 h 311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956" h="311620">
                <a:moveTo>
                  <a:pt x="390582" y="5587"/>
                </a:moveTo>
                <a:cubicBezTo>
                  <a:pt x="375765" y="31516"/>
                  <a:pt x="221778" y="186562"/>
                  <a:pt x="190557" y="211962"/>
                </a:cubicBezTo>
                <a:cubicBezTo>
                  <a:pt x="159336" y="237362"/>
                  <a:pt x="235007" y="141583"/>
                  <a:pt x="203257" y="157987"/>
                </a:cubicBezTo>
                <a:cubicBezTo>
                  <a:pt x="171507" y="174391"/>
                  <a:pt x="-3647" y="326791"/>
                  <a:pt x="57" y="310387"/>
                </a:cubicBezTo>
                <a:cubicBezTo>
                  <a:pt x="3761" y="293983"/>
                  <a:pt x="190028" y="96075"/>
                  <a:pt x="225482" y="59562"/>
                </a:cubicBezTo>
                <a:cubicBezTo>
                  <a:pt x="260936" y="23050"/>
                  <a:pt x="204844" y="94487"/>
                  <a:pt x="212782" y="91312"/>
                </a:cubicBezTo>
                <a:cubicBezTo>
                  <a:pt x="220720" y="88137"/>
                  <a:pt x="261995" y="46333"/>
                  <a:pt x="273107" y="40512"/>
                </a:cubicBezTo>
                <a:cubicBezTo>
                  <a:pt x="284219" y="34691"/>
                  <a:pt x="263053" y="60620"/>
                  <a:pt x="279457" y="56387"/>
                </a:cubicBezTo>
                <a:cubicBezTo>
                  <a:pt x="295861" y="52154"/>
                  <a:pt x="405399" y="-20342"/>
                  <a:pt x="390582" y="558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0" name="フリーフォーム 2179">
            <a:extLst>
              <a:ext uri="{FF2B5EF4-FFF2-40B4-BE49-F238E27FC236}">
                <a16:creationId xmlns:a16="http://schemas.microsoft.com/office/drawing/2014/main" id="{16D46DFC-CC66-8A92-3C7B-F05A8B15A4E6}"/>
              </a:ext>
            </a:extLst>
          </p:cNvPr>
          <p:cNvSpPr/>
          <p:nvPr/>
        </p:nvSpPr>
        <p:spPr>
          <a:xfrm>
            <a:off x="6942569" y="4882983"/>
            <a:ext cx="115300" cy="187511"/>
          </a:xfrm>
          <a:custGeom>
            <a:avLst/>
            <a:gdLst>
              <a:gd name="connsiteX0" fmla="*/ 1156 w 115300"/>
              <a:gd name="connsiteY0" fmla="*/ 167 h 187511"/>
              <a:gd name="connsiteX1" fmla="*/ 112281 w 115300"/>
              <a:gd name="connsiteY1" fmla="*/ 92242 h 187511"/>
              <a:gd name="connsiteX2" fmla="*/ 80531 w 115300"/>
              <a:gd name="connsiteY2" fmla="*/ 114467 h 187511"/>
              <a:gd name="connsiteX3" fmla="*/ 45606 w 115300"/>
              <a:gd name="connsiteY3" fmla="*/ 158917 h 187511"/>
              <a:gd name="connsiteX4" fmla="*/ 45606 w 115300"/>
              <a:gd name="connsiteY4" fmla="*/ 111292 h 187511"/>
              <a:gd name="connsiteX5" fmla="*/ 51956 w 115300"/>
              <a:gd name="connsiteY5" fmla="*/ 187492 h 187511"/>
              <a:gd name="connsiteX6" fmla="*/ 51956 w 115300"/>
              <a:gd name="connsiteY6" fmla="*/ 117642 h 187511"/>
              <a:gd name="connsiteX7" fmla="*/ 1156 w 115300"/>
              <a:gd name="connsiteY7" fmla="*/ 167 h 18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300" h="187511">
                <a:moveTo>
                  <a:pt x="1156" y="167"/>
                </a:moveTo>
                <a:cubicBezTo>
                  <a:pt x="11210" y="-4066"/>
                  <a:pt x="99052" y="73192"/>
                  <a:pt x="112281" y="92242"/>
                </a:cubicBezTo>
                <a:cubicBezTo>
                  <a:pt x="125510" y="111292"/>
                  <a:pt x="91643" y="103355"/>
                  <a:pt x="80531" y="114467"/>
                </a:cubicBezTo>
                <a:cubicBezTo>
                  <a:pt x="69419" y="125579"/>
                  <a:pt x="51427" y="159446"/>
                  <a:pt x="45606" y="158917"/>
                </a:cubicBezTo>
                <a:cubicBezTo>
                  <a:pt x="39785" y="158388"/>
                  <a:pt x="44548" y="106530"/>
                  <a:pt x="45606" y="111292"/>
                </a:cubicBezTo>
                <a:cubicBezTo>
                  <a:pt x="46664" y="116054"/>
                  <a:pt x="50898" y="186434"/>
                  <a:pt x="51956" y="187492"/>
                </a:cubicBezTo>
                <a:cubicBezTo>
                  <a:pt x="53014" y="188550"/>
                  <a:pt x="54073" y="146746"/>
                  <a:pt x="51956" y="117642"/>
                </a:cubicBezTo>
                <a:cubicBezTo>
                  <a:pt x="49839" y="88538"/>
                  <a:pt x="-8898" y="4400"/>
                  <a:pt x="1156" y="16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1" name="フリーフォーム 2180">
            <a:extLst>
              <a:ext uri="{FF2B5EF4-FFF2-40B4-BE49-F238E27FC236}">
                <a16:creationId xmlns:a16="http://schemas.microsoft.com/office/drawing/2014/main" id="{507AC71C-286E-9419-A211-F389B3DAF0C3}"/>
              </a:ext>
            </a:extLst>
          </p:cNvPr>
          <p:cNvSpPr/>
          <p:nvPr/>
        </p:nvSpPr>
        <p:spPr>
          <a:xfrm>
            <a:off x="6991741" y="5057184"/>
            <a:ext cx="85352" cy="183565"/>
          </a:xfrm>
          <a:custGeom>
            <a:avLst/>
            <a:gdLst>
              <a:gd name="connsiteX0" fmla="*/ 2784 w 85352"/>
              <a:gd name="connsiteY0" fmla="*/ 591 h 183565"/>
              <a:gd name="connsiteX1" fmla="*/ 72634 w 85352"/>
              <a:gd name="connsiteY1" fmla="*/ 162516 h 183565"/>
              <a:gd name="connsiteX2" fmla="*/ 85334 w 85352"/>
              <a:gd name="connsiteY2" fmla="*/ 181566 h 183565"/>
              <a:gd name="connsiteX3" fmla="*/ 69459 w 85352"/>
              <a:gd name="connsiteY3" fmla="*/ 162516 h 183565"/>
              <a:gd name="connsiteX4" fmla="*/ 18659 w 85352"/>
              <a:gd name="connsiteY4" fmla="*/ 108541 h 183565"/>
              <a:gd name="connsiteX5" fmla="*/ 2784 w 85352"/>
              <a:gd name="connsiteY5" fmla="*/ 591 h 183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352" h="183565">
                <a:moveTo>
                  <a:pt x="2784" y="591"/>
                </a:moveTo>
                <a:cubicBezTo>
                  <a:pt x="11780" y="9587"/>
                  <a:pt x="58876" y="132354"/>
                  <a:pt x="72634" y="162516"/>
                </a:cubicBezTo>
                <a:cubicBezTo>
                  <a:pt x="86392" y="192678"/>
                  <a:pt x="85334" y="181566"/>
                  <a:pt x="85334" y="181566"/>
                </a:cubicBezTo>
                <a:cubicBezTo>
                  <a:pt x="84805" y="181566"/>
                  <a:pt x="80572" y="174687"/>
                  <a:pt x="69459" y="162516"/>
                </a:cubicBezTo>
                <a:cubicBezTo>
                  <a:pt x="58346" y="150345"/>
                  <a:pt x="28713" y="129179"/>
                  <a:pt x="18659" y="108541"/>
                </a:cubicBezTo>
                <a:cubicBezTo>
                  <a:pt x="8605" y="87903"/>
                  <a:pt x="-6212" y="-8405"/>
                  <a:pt x="2784" y="5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2" name="フリーフォーム 2181">
            <a:extLst>
              <a:ext uri="{FF2B5EF4-FFF2-40B4-BE49-F238E27FC236}">
                <a16:creationId xmlns:a16="http://schemas.microsoft.com/office/drawing/2014/main" id="{A97F7E93-DF60-278E-9C83-DE92BA25BE19}"/>
              </a:ext>
            </a:extLst>
          </p:cNvPr>
          <p:cNvSpPr/>
          <p:nvPr/>
        </p:nvSpPr>
        <p:spPr>
          <a:xfrm>
            <a:off x="7794540" y="5174384"/>
            <a:ext cx="130353" cy="128713"/>
          </a:xfrm>
          <a:custGeom>
            <a:avLst/>
            <a:gdLst>
              <a:gd name="connsiteX0" fmla="*/ 85 w 130353"/>
              <a:gd name="connsiteY0" fmla="*/ 866 h 128713"/>
              <a:gd name="connsiteX1" fmla="*/ 120735 w 130353"/>
              <a:gd name="connsiteY1" fmla="*/ 42141 h 128713"/>
              <a:gd name="connsiteX2" fmla="*/ 111210 w 130353"/>
              <a:gd name="connsiteY2" fmla="*/ 54841 h 128713"/>
              <a:gd name="connsiteX3" fmla="*/ 130260 w 130353"/>
              <a:gd name="connsiteY3" fmla="*/ 127866 h 128713"/>
              <a:gd name="connsiteX4" fmla="*/ 101685 w 130353"/>
              <a:gd name="connsiteY4" fmla="*/ 89766 h 128713"/>
              <a:gd name="connsiteX5" fmla="*/ 85 w 130353"/>
              <a:gd name="connsiteY5" fmla="*/ 866 h 1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353" h="128713">
                <a:moveTo>
                  <a:pt x="85" y="866"/>
                </a:moveTo>
                <a:cubicBezTo>
                  <a:pt x="3260" y="-7072"/>
                  <a:pt x="120735" y="42141"/>
                  <a:pt x="120735" y="42141"/>
                </a:cubicBezTo>
                <a:cubicBezTo>
                  <a:pt x="139256" y="51137"/>
                  <a:pt x="109623" y="40554"/>
                  <a:pt x="111210" y="54841"/>
                </a:cubicBezTo>
                <a:cubicBezTo>
                  <a:pt x="112797" y="69128"/>
                  <a:pt x="131848" y="122045"/>
                  <a:pt x="130260" y="127866"/>
                </a:cubicBezTo>
                <a:cubicBezTo>
                  <a:pt x="128673" y="133687"/>
                  <a:pt x="120735" y="108287"/>
                  <a:pt x="101685" y="89766"/>
                </a:cubicBezTo>
                <a:cubicBezTo>
                  <a:pt x="82635" y="71245"/>
                  <a:pt x="-3090" y="8804"/>
                  <a:pt x="85" y="8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3" name="フリーフォーム 2182">
            <a:extLst>
              <a:ext uri="{FF2B5EF4-FFF2-40B4-BE49-F238E27FC236}">
                <a16:creationId xmlns:a16="http://schemas.microsoft.com/office/drawing/2014/main" id="{3E5CE7CF-007D-3B47-8C97-C641142BBEE4}"/>
              </a:ext>
            </a:extLst>
          </p:cNvPr>
          <p:cNvSpPr/>
          <p:nvPr/>
        </p:nvSpPr>
        <p:spPr>
          <a:xfrm>
            <a:off x="7851453" y="5403850"/>
            <a:ext cx="168667" cy="182291"/>
          </a:xfrm>
          <a:custGeom>
            <a:avLst/>
            <a:gdLst>
              <a:gd name="connsiteX0" fmla="*/ 322 w 168667"/>
              <a:gd name="connsiteY0" fmla="*/ 104775 h 182291"/>
              <a:gd name="connsiteX1" fmla="*/ 70172 w 168667"/>
              <a:gd name="connsiteY1" fmla="*/ 22225 h 182291"/>
              <a:gd name="connsiteX2" fmla="*/ 168597 w 168667"/>
              <a:gd name="connsiteY2" fmla="*/ 25400 h 182291"/>
              <a:gd name="connsiteX3" fmla="*/ 54297 w 168667"/>
              <a:gd name="connsiteY3" fmla="*/ 0 h 182291"/>
              <a:gd name="connsiteX4" fmla="*/ 146372 w 168667"/>
              <a:gd name="connsiteY4" fmla="*/ 25400 h 182291"/>
              <a:gd name="connsiteX5" fmla="*/ 143197 w 168667"/>
              <a:gd name="connsiteY5" fmla="*/ 79375 h 182291"/>
              <a:gd name="connsiteX6" fmla="*/ 152722 w 168667"/>
              <a:gd name="connsiteY6" fmla="*/ 180975 h 182291"/>
              <a:gd name="connsiteX7" fmla="*/ 143197 w 168667"/>
              <a:gd name="connsiteY7" fmla="*/ 139700 h 182291"/>
              <a:gd name="connsiteX8" fmla="*/ 79697 w 168667"/>
              <a:gd name="connsiteY8" fmla="*/ 177800 h 182291"/>
              <a:gd name="connsiteX9" fmla="*/ 95572 w 168667"/>
              <a:gd name="connsiteY9" fmla="*/ 120650 h 182291"/>
              <a:gd name="connsiteX10" fmla="*/ 60647 w 168667"/>
              <a:gd name="connsiteY10" fmla="*/ 136525 h 182291"/>
              <a:gd name="connsiteX11" fmla="*/ 95572 w 168667"/>
              <a:gd name="connsiteY11" fmla="*/ 60325 h 182291"/>
              <a:gd name="connsiteX12" fmla="*/ 63822 w 168667"/>
              <a:gd name="connsiteY12" fmla="*/ 136525 h 182291"/>
              <a:gd name="connsiteX13" fmla="*/ 63822 w 168667"/>
              <a:gd name="connsiteY13" fmla="*/ 101600 h 182291"/>
              <a:gd name="connsiteX14" fmla="*/ 44772 w 168667"/>
              <a:gd name="connsiteY14" fmla="*/ 15875 h 182291"/>
              <a:gd name="connsiteX15" fmla="*/ 322 w 168667"/>
              <a:gd name="connsiteY15" fmla="*/ 104775 h 1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8667" h="182291">
                <a:moveTo>
                  <a:pt x="322" y="104775"/>
                </a:moveTo>
                <a:cubicBezTo>
                  <a:pt x="4555" y="105833"/>
                  <a:pt x="42126" y="35454"/>
                  <a:pt x="70172" y="22225"/>
                </a:cubicBezTo>
                <a:cubicBezTo>
                  <a:pt x="98218" y="8996"/>
                  <a:pt x="171243" y="29104"/>
                  <a:pt x="168597" y="25400"/>
                </a:cubicBezTo>
                <a:cubicBezTo>
                  <a:pt x="165951" y="21696"/>
                  <a:pt x="58001" y="0"/>
                  <a:pt x="54297" y="0"/>
                </a:cubicBezTo>
                <a:cubicBezTo>
                  <a:pt x="50593" y="0"/>
                  <a:pt x="131555" y="12171"/>
                  <a:pt x="146372" y="25400"/>
                </a:cubicBezTo>
                <a:cubicBezTo>
                  <a:pt x="161189" y="38629"/>
                  <a:pt x="142139" y="53446"/>
                  <a:pt x="143197" y="79375"/>
                </a:cubicBezTo>
                <a:cubicBezTo>
                  <a:pt x="144255" y="105304"/>
                  <a:pt x="152722" y="170921"/>
                  <a:pt x="152722" y="180975"/>
                </a:cubicBezTo>
                <a:cubicBezTo>
                  <a:pt x="152722" y="191029"/>
                  <a:pt x="155368" y="140229"/>
                  <a:pt x="143197" y="139700"/>
                </a:cubicBezTo>
                <a:cubicBezTo>
                  <a:pt x="131026" y="139171"/>
                  <a:pt x="87635" y="180975"/>
                  <a:pt x="79697" y="177800"/>
                </a:cubicBezTo>
                <a:cubicBezTo>
                  <a:pt x="71759" y="174625"/>
                  <a:pt x="98747" y="127529"/>
                  <a:pt x="95572" y="120650"/>
                </a:cubicBezTo>
                <a:cubicBezTo>
                  <a:pt x="92397" y="113771"/>
                  <a:pt x="60647" y="146579"/>
                  <a:pt x="60647" y="136525"/>
                </a:cubicBezTo>
                <a:cubicBezTo>
                  <a:pt x="60647" y="126471"/>
                  <a:pt x="95043" y="60325"/>
                  <a:pt x="95572" y="60325"/>
                </a:cubicBezTo>
                <a:cubicBezTo>
                  <a:pt x="96101" y="60325"/>
                  <a:pt x="69114" y="129646"/>
                  <a:pt x="63822" y="136525"/>
                </a:cubicBezTo>
                <a:cubicBezTo>
                  <a:pt x="58530" y="143404"/>
                  <a:pt x="66997" y="121708"/>
                  <a:pt x="63822" y="101600"/>
                </a:cubicBezTo>
                <a:cubicBezTo>
                  <a:pt x="60647" y="81492"/>
                  <a:pt x="54826" y="14817"/>
                  <a:pt x="44772" y="15875"/>
                </a:cubicBezTo>
                <a:cubicBezTo>
                  <a:pt x="34718" y="16933"/>
                  <a:pt x="-3911" y="103717"/>
                  <a:pt x="322" y="1047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4" name="フリーフォーム 2183">
            <a:extLst>
              <a:ext uri="{FF2B5EF4-FFF2-40B4-BE49-F238E27FC236}">
                <a16:creationId xmlns:a16="http://schemas.microsoft.com/office/drawing/2014/main" id="{AB634607-A375-4BE8-69D3-3B3BA3E75DC1}"/>
              </a:ext>
            </a:extLst>
          </p:cNvPr>
          <p:cNvSpPr/>
          <p:nvPr/>
        </p:nvSpPr>
        <p:spPr>
          <a:xfrm>
            <a:off x="7799267" y="4779359"/>
            <a:ext cx="389058" cy="211888"/>
          </a:xfrm>
          <a:custGeom>
            <a:avLst/>
            <a:gdLst>
              <a:gd name="connsiteX0" fmla="*/ 309683 w 389058"/>
              <a:gd name="connsiteY0" fmla="*/ 2191 h 211888"/>
              <a:gd name="connsiteX1" fmla="*/ 154108 w 389058"/>
              <a:gd name="connsiteY1" fmla="*/ 151416 h 211888"/>
              <a:gd name="connsiteX2" fmla="*/ 277933 w 389058"/>
              <a:gd name="connsiteY2" fmla="*/ 167291 h 211888"/>
              <a:gd name="connsiteX3" fmla="*/ 389058 w 389058"/>
              <a:gd name="connsiteY3" fmla="*/ 135541 h 211888"/>
              <a:gd name="connsiteX4" fmla="*/ 233483 w 389058"/>
              <a:gd name="connsiteY4" fmla="*/ 179991 h 211888"/>
              <a:gd name="connsiteX5" fmla="*/ 4883 w 389058"/>
              <a:gd name="connsiteY5" fmla="*/ 211741 h 211888"/>
              <a:gd name="connsiteX6" fmla="*/ 71558 w 389058"/>
              <a:gd name="connsiteY6" fmla="*/ 167291 h 211888"/>
              <a:gd name="connsiteX7" fmla="*/ 55683 w 389058"/>
              <a:gd name="connsiteY7" fmla="*/ 176816 h 211888"/>
              <a:gd name="connsiteX8" fmla="*/ 163633 w 389058"/>
              <a:gd name="connsiteY8" fmla="*/ 68866 h 211888"/>
              <a:gd name="connsiteX9" fmla="*/ 309683 w 389058"/>
              <a:gd name="connsiteY9" fmla="*/ 2191 h 211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9058" h="211888">
                <a:moveTo>
                  <a:pt x="309683" y="2191"/>
                </a:moveTo>
                <a:cubicBezTo>
                  <a:pt x="308096" y="15949"/>
                  <a:pt x="159400" y="123899"/>
                  <a:pt x="154108" y="151416"/>
                </a:cubicBezTo>
                <a:cubicBezTo>
                  <a:pt x="148816" y="178933"/>
                  <a:pt x="238775" y="169937"/>
                  <a:pt x="277933" y="167291"/>
                </a:cubicBezTo>
                <a:cubicBezTo>
                  <a:pt x="317091" y="164645"/>
                  <a:pt x="389058" y="135541"/>
                  <a:pt x="389058" y="135541"/>
                </a:cubicBezTo>
                <a:cubicBezTo>
                  <a:pt x="381650" y="137658"/>
                  <a:pt x="297512" y="167291"/>
                  <a:pt x="233483" y="179991"/>
                </a:cubicBezTo>
                <a:cubicBezTo>
                  <a:pt x="169454" y="192691"/>
                  <a:pt x="31870" y="213858"/>
                  <a:pt x="4883" y="211741"/>
                </a:cubicBezTo>
                <a:cubicBezTo>
                  <a:pt x="-22105" y="209624"/>
                  <a:pt x="71558" y="167291"/>
                  <a:pt x="71558" y="167291"/>
                </a:cubicBezTo>
                <a:cubicBezTo>
                  <a:pt x="80025" y="161470"/>
                  <a:pt x="40337" y="193220"/>
                  <a:pt x="55683" y="176816"/>
                </a:cubicBezTo>
                <a:cubicBezTo>
                  <a:pt x="71029" y="160412"/>
                  <a:pt x="126591" y="94795"/>
                  <a:pt x="163633" y="68866"/>
                </a:cubicBezTo>
                <a:cubicBezTo>
                  <a:pt x="200675" y="42937"/>
                  <a:pt x="311270" y="-11567"/>
                  <a:pt x="309683" y="219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5" name="フリーフォーム 2184">
            <a:extLst>
              <a:ext uri="{FF2B5EF4-FFF2-40B4-BE49-F238E27FC236}">
                <a16:creationId xmlns:a16="http://schemas.microsoft.com/office/drawing/2014/main" id="{8DCD20A7-5528-A36F-9A62-701FC1072170}"/>
              </a:ext>
            </a:extLst>
          </p:cNvPr>
          <p:cNvSpPr/>
          <p:nvPr/>
        </p:nvSpPr>
        <p:spPr>
          <a:xfrm>
            <a:off x="3466682" y="5417674"/>
            <a:ext cx="197292" cy="313559"/>
          </a:xfrm>
          <a:custGeom>
            <a:avLst/>
            <a:gdLst>
              <a:gd name="connsiteX0" fmla="*/ 117893 w 197292"/>
              <a:gd name="connsiteY0" fmla="*/ 59201 h 313559"/>
              <a:gd name="connsiteX1" fmla="*/ 19468 w 197292"/>
              <a:gd name="connsiteY1" fmla="*/ 252876 h 313559"/>
              <a:gd name="connsiteX2" fmla="*/ 44868 w 197292"/>
              <a:gd name="connsiteY2" fmla="*/ 224301 h 313559"/>
              <a:gd name="connsiteX3" fmla="*/ 418 w 197292"/>
              <a:gd name="connsiteY3" fmla="*/ 297326 h 313559"/>
              <a:gd name="connsiteX4" fmla="*/ 76618 w 197292"/>
              <a:gd name="connsiteY4" fmla="*/ 237001 h 313559"/>
              <a:gd name="connsiteX5" fmla="*/ 57568 w 197292"/>
              <a:gd name="connsiteY5" fmla="*/ 278276 h 313559"/>
              <a:gd name="connsiteX6" fmla="*/ 98843 w 197292"/>
              <a:gd name="connsiteY6" fmla="*/ 313201 h 313559"/>
              <a:gd name="connsiteX7" fmla="*/ 98843 w 197292"/>
              <a:gd name="connsiteY7" fmla="*/ 256051 h 313559"/>
              <a:gd name="connsiteX8" fmla="*/ 197268 w 197292"/>
              <a:gd name="connsiteY8" fmla="*/ 2051 h 313559"/>
              <a:gd name="connsiteX9" fmla="*/ 108368 w 197292"/>
              <a:gd name="connsiteY9" fmla="*/ 135401 h 313559"/>
              <a:gd name="connsiteX10" fmla="*/ 111543 w 197292"/>
              <a:gd name="connsiteY10" fmla="*/ 119526 h 313559"/>
              <a:gd name="connsiteX11" fmla="*/ 117893 w 197292"/>
              <a:gd name="connsiteY11" fmla="*/ 59201 h 313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292" h="313559">
                <a:moveTo>
                  <a:pt x="117893" y="59201"/>
                </a:moveTo>
                <a:cubicBezTo>
                  <a:pt x="102547" y="81426"/>
                  <a:pt x="31639" y="225359"/>
                  <a:pt x="19468" y="252876"/>
                </a:cubicBezTo>
                <a:cubicBezTo>
                  <a:pt x="7297" y="280393"/>
                  <a:pt x="48043" y="216893"/>
                  <a:pt x="44868" y="224301"/>
                </a:cubicBezTo>
                <a:cubicBezTo>
                  <a:pt x="41693" y="231709"/>
                  <a:pt x="-4874" y="295209"/>
                  <a:pt x="418" y="297326"/>
                </a:cubicBezTo>
                <a:cubicBezTo>
                  <a:pt x="5710" y="299443"/>
                  <a:pt x="67093" y="240176"/>
                  <a:pt x="76618" y="237001"/>
                </a:cubicBezTo>
                <a:cubicBezTo>
                  <a:pt x="86143" y="233826"/>
                  <a:pt x="53864" y="265576"/>
                  <a:pt x="57568" y="278276"/>
                </a:cubicBezTo>
                <a:cubicBezTo>
                  <a:pt x="61272" y="290976"/>
                  <a:pt x="91964" y="316905"/>
                  <a:pt x="98843" y="313201"/>
                </a:cubicBezTo>
                <a:cubicBezTo>
                  <a:pt x="105722" y="309497"/>
                  <a:pt x="82439" y="307909"/>
                  <a:pt x="98843" y="256051"/>
                </a:cubicBezTo>
                <a:cubicBezTo>
                  <a:pt x="115247" y="204193"/>
                  <a:pt x="195681" y="22159"/>
                  <a:pt x="197268" y="2051"/>
                </a:cubicBezTo>
                <a:cubicBezTo>
                  <a:pt x="198856" y="-18057"/>
                  <a:pt x="122655" y="115822"/>
                  <a:pt x="108368" y="135401"/>
                </a:cubicBezTo>
                <a:cubicBezTo>
                  <a:pt x="94081" y="154980"/>
                  <a:pt x="108368" y="127993"/>
                  <a:pt x="111543" y="119526"/>
                </a:cubicBezTo>
                <a:cubicBezTo>
                  <a:pt x="114718" y="111059"/>
                  <a:pt x="133239" y="36976"/>
                  <a:pt x="117893" y="592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6" name="フリーフォーム 2185">
            <a:extLst>
              <a:ext uri="{FF2B5EF4-FFF2-40B4-BE49-F238E27FC236}">
                <a16:creationId xmlns:a16="http://schemas.microsoft.com/office/drawing/2014/main" id="{1F83393C-2C3A-3C8D-DA49-CE7A6E6D3D99}"/>
              </a:ext>
            </a:extLst>
          </p:cNvPr>
          <p:cNvSpPr/>
          <p:nvPr/>
        </p:nvSpPr>
        <p:spPr>
          <a:xfrm>
            <a:off x="3269166" y="5855807"/>
            <a:ext cx="516434" cy="306593"/>
          </a:xfrm>
          <a:custGeom>
            <a:avLst/>
            <a:gdLst>
              <a:gd name="connsiteX0" fmla="*/ 483684 w 516434"/>
              <a:gd name="connsiteY0" fmla="*/ 5243 h 306593"/>
              <a:gd name="connsiteX1" fmla="*/ 10609 w 516434"/>
              <a:gd name="connsiteY1" fmla="*/ 271943 h 306593"/>
              <a:gd name="connsiteX2" fmla="*/ 159834 w 516434"/>
              <a:gd name="connsiteY2" fmla="*/ 205268 h 306593"/>
              <a:gd name="connsiteX3" fmla="*/ 223334 w 516434"/>
              <a:gd name="connsiteY3" fmla="*/ 195743 h 306593"/>
              <a:gd name="connsiteX4" fmla="*/ 182059 w 516434"/>
              <a:gd name="connsiteY4" fmla="*/ 221143 h 306593"/>
              <a:gd name="connsiteX5" fmla="*/ 274134 w 516434"/>
              <a:gd name="connsiteY5" fmla="*/ 214793 h 306593"/>
              <a:gd name="connsiteX6" fmla="*/ 194759 w 516434"/>
              <a:gd name="connsiteY6" fmla="*/ 303693 h 306593"/>
              <a:gd name="connsiteX7" fmla="*/ 502734 w 516434"/>
              <a:gd name="connsiteY7" fmla="*/ 90968 h 306593"/>
              <a:gd name="connsiteX8" fmla="*/ 464634 w 516434"/>
              <a:gd name="connsiteY8" fmla="*/ 84618 h 306593"/>
              <a:gd name="connsiteX9" fmla="*/ 483684 w 516434"/>
              <a:gd name="connsiteY9" fmla="*/ 59218 h 306593"/>
              <a:gd name="connsiteX10" fmla="*/ 439234 w 516434"/>
              <a:gd name="connsiteY10" fmla="*/ 90968 h 306593"/>
              <a:gd name="connsiteX11" fmla="*/ 483684 w 516434"/>
              <a:gd name="connsiteY11" fmla="*/ 5243 h 30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434" h="306593">
                <a:moveTo>
                  <a:pt x="483684" y="5243"/>
                </a:moveTo>
                <a:cubicBezTo>
                  <a:pt x="412246" y="35406"/>
                  <a:pt x="64584" y="238606"/>
                  <a:pt x="10609" y="271943"/>
                </a:cubicBezTo>
                <a:cubicBezTo>
                  <a:pt x="-43366" y="305280"/>
                  <a:pt x="124380" y="217968"/>
                  <a:pt x="159834" y="205268"/>
                </a:cubicBezTo>
                <a:cubicBezTo>
                  <a:pt x="195288" y="192568"/>
                  <a:pt x="219630" y="193097"/>
                  <a:pt x="223334" y="195743"/>
                </a:cubicBezTo>
                <a:cubicBezTo>
                  <a:pt x="227038" y="198389"/>
                  <a:pt x="173592" y="217968"/>
                  <a:pt x="182059" y="221143"/>
                </a:cubicBezTo>
                <a:cubicBezTo>
                  <a:pt x="190526" y="224318"/>
                  <a:pt x="272017" y="201035"/>
                  <a:pt x="274134" y="214793"/>
                </a:cubicBezTo>
                <a:cubicBezTo>
                  <a:pt x="276251" y="228551"/>
                  <a:pt x="156659" y="324330"/>
                  <a:pt x="194759" y="303693"/>
                </a:cubicBezTo>
                <a:cubicBezTo>
                  <a:pt x="232859" y="283056"/>
                  <a:pt x="457755" y="127481"/>
                  <a:pt x="502734" y="90968"/>
                </a:cubicBezTo>
                <a:cubicBezTo>
                  <a:pt x="547713" y="54456"/>
                  <a:pt x="467809" y="89910"/>
                  <a:pt x="464634" y="84618"/>
                </a:cubicBezTo>
                <a:cubicBezTo>
                  <a:pt x="461459" y="79326"/>
                  <a:pt x="487917" y="58160"/>
                  <a:pt x="483684" y="59218"/>
                </a:cubicBezTo>
                <a:cubicBezTo>
                  <a:pt x="479451" y="60276"/>
                  <a:pt x="438176" y="97318"/>
                  <a:pt x="439234" y="90968"/>
                </a:cubicBezTo>
                <a:cubicBezTo>
                  <a:pt x="440292" y="84618"/>
                  <a:pt x="555122" y="-24920"/>
                  <a:pt x="483684" y="524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7" name="フリーフォーム 2186">
            <a:extLst>
              <a:ext uri="{FF2B5EF4-FFF2-40B4-BE49-F238E27FC236}">
                <a16:creationId xmlns:a16="http://schemas.microsoft.com/office/drawing/2014/main" id="{6F496125-6BA7-2087-99E4-14F807AAC73D}"/>
              </a:ext>
            </a:extLst>
          </p:cNvPr>
          <p:cNvSpPr/>
          <p:nvPr/>
        </p:nvSpPr>
        <p:spPr>
          <a:xfrm>
            <a:off x="2556983" y="6666885"/>
            <a:ext cx="551293" cy="518752"/>
          </a:xfrm>
          <a:custGeom>
            <a:avLst/>
            <a:gdLst>
              <a:gd name="connsiteX0" fmla="*/ 548167 w 551293"/>
              <a:gd name="connsiteY0" fmla="*/ 615 h 518752"/>
              <a:gd name="connsiteX1" fmla="*/ 173517 w 551293"/>
              <a:gd name="connsiteY1" fmla="*/ 359390 h 518752"/>
              <a:gd name="connsiteX2" fmla="*/ 230667 w 551293"/>
              <a:gd name="connsiteY2" fmla="*/ 330815 h 518752"/>
              <a:gd name="connsiteX3" fmla="*/ 2067 w 551293"/>
              <a:gd name="connsiteY3" fmla="*/ 518140 h 518752"/>
              <a:gd name="connsiteX4" fmla="*/ 386242 w 551293"/>
              <a:gd name="connsiteY4" fmla="*/ 257790 h 518752"/>
              <a:gd name="connsiteX5" fmla="*/ 354492 w 551293"/>
              <a:gd name="connsiteY5" fmla="*/ 273665 h 518752"/>
              <a:gd name="connsiteX6" fmla="*/ 548167 w 551293"/>
              <a:gd name="connsiteY6" fmla="*/ 615 h 51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293" h="518752">
                <a:moveTo>
                  <a:pt x="548167" y="615"/>
                </a:moveTo>
                <a:cubicBezTo>
                  <a:pt x="518005" y="14902"/>
                  <a:pt x="226434" y="304357"/>
                  <a:pt x="173517" y="359390"/>
                </a:cubicBezTo>
                <a:cubicBezTo>
                  <a:pt x="120600" y="414423"/>
                  <a:pt x="259242" y="304357"/>
                  <a:pt x="230667" y="330815"/>
                </a:cubicBezTo>
                <a:cubicBezTo>
                  <a:pt x="202092" y="357273"/>
                  <a:pt x="-23862" y="530311"/>
                  <a:pt x="2067" y="518140"/>
                </a:cubicBezTo>
                <a:cubicBezTo>
                  <a:pt x="27996" y="505969"/>
                  <a:pt x="327505" y="298536"/>
                  <a:pt x="386242" y="257790"/>
                </a:cubicBezTo>
                <a:cubicBezTo>
                  <a:pt x="444979" y="217044"/>
                  <a:pt x="328034" y="322348"/>
                  <a:pt x="354492" y="273665"/>
                </a:cubicBezTo>
                <a:cubicBezTo>
                  <a:pt x="380950" y="224982"/>
                  <a:pt x="578329" y="-13672"/>
                  <a:pt x="548167" y="6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8" name="フリーフォーム 2187">
            <a:extLst>
              <a:ext uri="{FF2B5EF4-FFF2-40B4-BE49-F238E27FC236}">
                <a16:creationId xmlns:a16="http://schemas.microsoft.com/office/drawing/2014/main" id="{1BF7F36C-A8AD-C0EC-1645-4D3309B420AD}"/>
              </a:ext>
            </a:extLst>
          </p:cNvPr>
          <p:cNvSpPr/>
          <p:nvPr/>
        </p:nvSpPr>
        <p:spPr>
          <a:xfrm>
            <a:off x="8529006" y="5916031"/>
            <a:ext cx="247005" cy="382287"/>
          </a:xfrm>
          <a:custGeom>
            <a:avLst/>
            <a:gdLst>
              <a:gd name="connsiteX0" fmla="*/ 167279 w 247005"/>
              <a:gd name="connsiteY0" fmla="*/ 6701 h 382287"/>
              <a:gd name="connsiteX1" fmla="*/ 11718 w 247005"/>
              <a:gd name="connsiteY1" fmla="*/ 363355 h 382287"/>
              <a:gd name="connsiteX2" fmla="*/ 34483 w 247005"/>
              <a:gd name="connsiteY2" fmla="*/ 321619 h 382287"/>
              <a:gd name="connsiteX3" fmla="*/ 220398 w 247005"/>
              <a:gd name="connsiteY3" fmla="*/ 222970 h 382287"/>
              <a:gd name="connsiteX4" fmla="*/ 190045 w 247005"/>
              <a:gd name="connsiteY4" fmla="*/ 245735 h 382287"/>
              <a:gd name="connsiteX5" fmla="*/ 246957 w 247005"/>
              <a:gd name="connsiteY5" fmla="*/ 173645 h 382287"/>
              <a:gd name="connsiteX6" fmla="*/ 178662 w 247005"/>
              <a:gd name="connsiteY6" fmla="*/ 207793 h 382287"/>
              <a:gd name="connsiteX7" fmla="*/ 201427 w 247005"/>
              <a:gd name="connsiteY7" fmla="*/ 78791 h 382287"/>
              <a:gd name="connsiteX8" fmla="*/ 178662 w 247005"/>
              <a:gd name="connsiteY8" fmla="*/ 124321 h 382287"/>
              <a:gd name="connsiteX9" fmla="*/ 167279 w 247005"/>
              <a:gd name="connsiteY9" fmla="*/ 6701 h 382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005" h="382287">
                <a:moveTo>
                  <a:pt x="167279" y="6701"/>
                </a:moveTo>
                <a:cubicBezTo>
                  <a:pt x="139455" y="46540"/>
                  <a:pt x="33851" y="310869"/>
                  <a:pt x="11718" y="363355"/>
                </a:cubicBezTo>
                <a:cubicBezTo>
                  <a:pt x="-10415" y="415841"/>
                  <a:pt x="-297" y="345016"/>
                  <a:pt x="34483" y="321619"/>
                </a:cubicBezTo>
                <a:cubicBezTo>
                  <a:pt x="69263" y="298222"/>
                  <a:pt x="194471" y="235617"/>
                  <a:pt x="220398" y="222970"/>
                </a:cubicBezTo>
                <a:cubicBezTo>
                  <a:pt x="246325" y="210323"/>
                  <a:pt x="185619" y="253956"/>
                  <a:pt x="190045" y="245735"/>
                </a:cubicBezTo>
                <a:cubicBezTo>
                  <a:pt x="194471" y="237514"/>
                  <a:pt x="248854" y="179969"/>
                  <a:pt x="246957" y="173645"/>
                </a:cubicBezTo>
                <a:cubicBezTo>
                  <a:pt x="245060" y="167321"/>
                  <a:pt x="186250" y="223602"/>
                  <a:pt x="178662" y="207793"/>
                </a:cubicBezTo>
                <a:cubicBezTo>
                  <a:pt x="171074" y="191984"/>
                  <a:pt x="201427" y="92703"/>
                  <a:pt x="201427" y="78791"/>
                </a:cubicBezTo>
                <a:cubicBezTo>
                  <a:pt x="201427" y="64879"/>
                  <a:pt x="181824" y="131277"/>
                  <a:pt x="178662" y="124321"/>
                </a:cubicBezTo>
                <a:cubicBezTo>
                  <a:pt x="175500" y="117365"/>
                  <a:pt x="195103" y="-33138"/>
                  <a:pt x="167279" y="67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89" name="フリーフォーム 2188">
            <a:extLst>
              <a:ext uri="{FF2B5EF4-FFF2-40B4-BE49-F238E27FC236}">
                <a16:creationId xmlns:a16="http://schemas.microsoft.com/office/drawing/2014/main" id="{AA6D3219-20F3-5542-906E-F325B9BD2E8C}"/>
              </a:ext>
            </a:extLst>
          </p:cNvPr>
          <p:cNvSpPr/>
          <p:nvPr/>
        </p:nvSpPr>
        <p:spPr>
          <a:xfrm>
            <a:off x="6807026" y="6765682"/>
            <a:ext cx="363961" cy="632696"/>
          </a:xfrm>
          <a:custGeom>
            <a:avLst/>
            <a:gdLst>
              <a:gd name="connsiteX0" fmla="*/ 360201 w 363961"/>
              <a:gd name="connsiteY0" fmla="*/ 291513 h 632696"/>
              <a:gd name="connsiteX1" fmla="*/ 14929 w 363961"/>
              <a:gd name="connsiteY1" fmla="*/ 6949 h 632696"/>
              <a:gd name="connsiteX2" fmla="*/ 60459 w 363961"/>
              <a:gd name="connsiteY2" fmla="*/ 98009 h 632696"/>
              <a:gd name="connsiteX3" fmla="*/ 41489 w 363961"/>
              <a:gd name="connsiteY3" fmla="*/ 215629 h 632696"/>
              <a:gd name="connsiteX4" fmla="*/ 22518 w 363961"/>
              <a:gd name="connsiteY4" fmla="*/ 128363 h 632696"/>
              <a:gd name="connsiteX5" fmla="*/ 79430 w 363961"/>
              <a:gd name="connsiteY5" fmla="*/ 579872 h 632696"/>
              <a:gd name="connsiteX6" fmla="*/ 79430 w 363961"/>
              <a:gd name="connsiteY6" fmla="*/ 454663 h 632696"/>
              <a:gd name="connsiteX7" fmla="*/ 117372 w 363961"/>
              <a:gd name="connsiteY7" fmla="*/ 621608 h 632696"/>
              <a:gd name="connsiteX8" fmla="*/ 124961 w 363961"/>
              <a:gd name="connsiteY8" fmla="*/ 79038 h 632696"/>
              <a:gd name="connsiteX9" fmla="*/ 155314 w 363961"/>
              <a:gd name="connsiteY9" fmla="*/ 253571 h 632696"/>
              <a:gd name="connsiteX10" fmla="*/ 193256 w 363961"/>
              <a:gd name="connsiteY10" fmla="*/ 340838 h 632696"/>
              <a:gd name="connsiteX11" fmla="*/ 200845 w 363961"/>
              <a:gd name="connsiteY11" fmla="*/ 268748 h 632696"/>
              <a:gd name="connsiteX12" fmla="*/ 360201 w 363961"/>
              <a:gd name="connsiteY12" fmla="*/ 291513 h 63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3961" h="632696">
                <a:moveTo>
                  <a:pt x="360201" y="291513"/>
                </a:moveTo>
                <a:cubicBezTo>
                  <a:pt x="329215" y="247880"/>
                  <a:pt x="64886" y="39200"/>
                  <a:pt x="14929" y="6949"/>
                </a:cubicBezTo>
                <a:cubicBezTo>
                  <a:pt x="-35028" y="-25302"/>
                  <a:pt x="56032" y="63229"/>
                  <a:pt x="60459" y="98009"/>
                </a:cubicBezTo>
                <a:cubicBezTo>
                  <a:pt x="64886" y="132789"/>
                  <a:pt x="47812" y="210570"/>
                  <a:pt x="41489" y="215629"/>
                </a:cubicBezTo>
                <a:cubicBezTo>
                  <a:pt x="35166" y="220688"/>
                  <a:pt x="16195" y="67656"/>
                  <a:pt x="22518" y="128363"/>
                </a:cubicBezTo>
                <a:cubicBezTo>
                  <a:pt x="28841" y="189070"/>
                  <a:pt x="69945" y="525489"/>
                  <a:pt x="79430" y="579872"/>
                </a:cubicBezTo>
                <a:cubicBezTo>
                  <a:pt x="88915" y="634255"/>
                  <a:pt x="73106" y="447707"/>
                  <a:pt x="79430" y="454663"/>
                </a:cubicBezTo>
                <a:cubicBezTo>
                  <a:pt x="85754" y="461619"/>
                  <a:pt x="109784" y="684212"/>
                  <a:pt x="117372" y="621608"/>
                </a:cubicBezTo>
                <a:cubicBezTo>
                  <a:pt x="124960" y="559004"/>
                  <a:pt x="118637" y="140377"/>
                  <a:pt x="124961" y="79038"/>
                </a:cubicBezTo>
                <a:cubicBezTo>
                  <a:pt x="131285" y="17699"/>
                  <a:pt x="143931" y="209938"/>
                  <a:pt x="155314" y="253571"/>
                </a:cubicBezTo>
                <a:cubicBezTo>
                  <a:pt x="166696" y="297204"/>
                  <a:pt x="185667" y="338309"/>
                  <a:pt x="193256" y="340838"/>
                </a:cubicBezTo>
                <a:cubicBezTo>
                  <a:pt x="200844" y="343368"/>
                  <a:pt x="180609" y="277601"/>
                  <a:pt x="200845" y="268748"/>
                </a:cubicBezTo>
                <a:cubicBezTo>
                  <a:pt x="221081" y="259895"/>
                  <a:pt x="391187" y="335146"/>
                  <a:pt x="360201" y="29151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1" name="フリーフォーム 2190">
            <a:extLst>
              <a:ext uri="{FF2B5EF4-FFF2-40B4-BE49-F238E27FC236}">
                <a16:creationId xmlns:a16="http://schemas.microsoft.com/office/drawing/2014/main" id="{31E4BAA7-922D-A1FA-3374-37C71D4BCBFA}"/>
              </a:ext>
            </a:extLst>
          </p:cNvPr>
          <p:cNvSpPr/>
          <p:nvPr/>
        </p:nvSpPr>
        <p:spPr>
          <a:xfrm>
            <a:off x="6255373" y="6619828"/>
            <a:ext cx="449168" cy="1319214"/>
          </a:xfrm>
          <a:custGeom>
            <a:avLst/>
            <a:gdLst>
              <a:gd name="connsiteX0" fmla="*/ 448962 w 449168"/>
              <a:gd name="connsiteY0" fmla="*/ 130038 h 1319214"/>
              <a:gd name="connsiteX1" fmla="*/ 293400 w 449168"/>
              <a:gd name="connsiteY1" fmla="*/ 683989 h 1319214"/>
              <a:gd name="connsiteX2" fmla="*/ 308577 w 449168"/>
              <a:gd name="connsiteY2" fmla="*/ 501868 h 1319214"/>
              <a:gd name="connsiteX3" fmla="*/ 126456 w 449168"/>
              <a:gd name="connsiteY3" fmla="*/ 1097556 h 1319214"/>
              <a:gd name="connsiteX4" fmla="*/ 149221 w 449168"/>
              <a:gd name="connsiteY4" fmla="*/ 1021672 h 1319214"/>
              <a:gd name="connsiteX5" fmla="*/ 24013 w 449168"/>
              <a:gd name="connsiteY5" fmla="*/ 1302443 h 1319214"/>
              <a:gd name="connsiteX6" fmla="*/ 8836 w 449168"/>
              <a:gd name="connsiteY6" fmla="*/ 1272089 h 1319214"/>
              <a:gd name="connsiteX7" fmla="*/ 16425 w 449168"/>
              <a:gd name="connsiteY7" fmla="*/ 1146881 h 1319214"/>
              <a:gd name="connsiteX8" fmla="*/ 194751 w 449168"/>
              <a:gd name="connsiteY8" fmla="*/ 554987 h 1319214"/>
              <a:gd name="connsiteX9" fmla="*/ 399638 w 449168"/>
              <a:gd name="connsiteY9" fmla="*/ 12418 h 1319214"/>
              <a:gd name="connsiteX10" fmla="*/ 354107 w 449168"/>
              <a:gd name="connsiteY10" fmla="*/ 183156 h 1319214"/>
              <a:gd name="connsiteX11" fmla="*/ 327548 w 449168"/>
              <a:gd name="connsiteY11" fmla="*/ 281805 h 1319214"/>
              <a:gd name="connsiteX12" fmla="*/ 448962 w 449168"/>
              <a:gd name="connsiteY12" fmla="*/ 130038 h 131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9168" h="1319214">
                <a:moveTo>
                  <a:pt x="448962" y="130038"/>
                </a:moveTo>
                <a:cubicBezTo>
                  <a:pt x="443271" y="197069"/>
                  <a:pt x="316797" y="622017"/>
                  <a:pt x="293400" y="683989"/>
                </a:cubicBezTo>
                <a:cubicBezTo>
                  <a:pt x="270003" y="745961"/>
                  <a:pt x="336401" y="432940"/>
                  <a:pt x="308577" y="501868"/>
                </a:cubicBezTo>
                <a:cubicBezTo>
                  <a:pt x="280753" y="570796"/>
                  <a:pt x="153015" y="1010922"/>
                  <a:pt x="126456" y="1097556"/>
                </a:cubicBezTo>
                <a:cubicBezTo>
                  <a:pt x="99897" y="1184190"/>
                  <a:pt x="166295" y="987524"/>
                  <a:pt x="149221" y="1021672"/>
                </a:cubicBezTo>
                <a:cubicBezTo>
                  <a:pt x="132147" y="1055820"/>
                  <a:pt x="47410" y="1260707"/>
                  <a:pt x="24013" y="1302443"/>
                </a:cubicBezTo>
                <a:cubicBezTo>
                  <a:pt x="616" y="1344179"/>
                  <a:pt x="10101" y="1298016"/>
                  <a:pt x="8836" y="1272089"/>
                </a:cubicBezTo>
                <a:cubicBezTo>
                  <a:pt x="7571" y="1246162"/>
                  <a:pt x="-14561" y="1266398"/>
                  <a:pt x="16425" y="1146881"/>
                </a:cubicBezTo>
                <a:cubicBezTo>
                  <a:pt x="47411" y="1027364"/>
                  <a:pt x="130882" y="744064"/>
                  <a:pt x="194751" y="554987"/>
                </a:cubicBezTo>
                <a:cubicBezTo>
                  <a:pt x="258620" y="365910"/>
                  <a:pt x="373079" y="74390"/>
                  <a:pt x="399638" y="12418"/>
                </a:cubicBezTo>
                <a:cubicBezTo>
                  <a:pt x="426197" y="-49554"/>
                  <a:pt x="366122" y="138258"/>
                  <a:pt x="354107" y="183156"/>
                </a:cubicBezTo>
                <a:cubicBezTo>
                  <a:pt x="342092" y="228054"/>
                  <a:pt x="314268" y="290658"/>
                  <a:pt x="327548" y="281805"/>
                </a:cubicBezTo>
                <a:cubicBezTo>
                  <a:pt x="340828" y="272952"/>
                  <a:pt x="454653" y="63007"/>
                  <a:pt x="448962" y="13003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2" name="フリーフォーム 2191">
            <a:extLst>
              <a:ext uri="{FF2B5EF4-FFF2-40B4-BE49-F238E27FC236}">
                <a16:creationId xmlns:a16="http://schemas.microsoft.com/office/drawing/2014/main" id="{C31E53D0-9F7B-FB8A-A6D3-F908DB19EB2F}"/>
              </a:ext>
            </a:extLst>
          </p:cNvPr>
          <p:cNvSpPr/>
          <p:nvPr/>
        </p:nvSpPr>
        <p:spPr>
          <a:xfrm>
            <a:off x="7545503" y="6986813"/>
            <a:ext cx="784631" cy="1462951"/>
          </a:xfrm>
          <a:custGeom>
            <a:avLst/>
            <a:gdLst>
              <a:gd name="connsiteX0" fmla="*/ 133939 w 784631"/>
              <a:gd name="connsiteY0" fmla="*/ 58999 h 1462951"/>
              <a:gd name="connsiteX1" fmla="*/ 152910 w 784631"/>
              <a:gd name="connsiteY1" fmla="*/ 119707 h 1462951"/>
              <a:gd name="connsiteX2" fmla="*/ 733421 w 784631"/>
              <a:gd name="connsiteY2" fmla="*/ 1379378 h 1462951"/>
              <a:gd name="connsiteX3" fmla="*/ 695480 w 784631"/>
              <a:gd name="connsiteY3" fmla="*/ 1265552 h 1462951"/>
              <a:gd name="connsiteX4" fmla="*/ 202235 w 784631"/>
              <a:gd name="connsiteY4" fmla="*/ 624334 h 1462951"/>
              <a:gd name="connsiteX5" fmla="*/ 304678 w 784631"/>
              <a:gd name="connsiteY5" fmla="*/ 749542 h 1462951"/>
              <a:gd name="connsiteX6" fmla="*/ 12525 w 784631"/>
              <a:gd name="connsiteY6" fmla="*/ 123501 h 1462951"/>
              <a:gd name="connsiteX7" fmla="*/ 54261 w 784631"/>
              <a:gd name="connsiteY7" fmla="*/ 169031 h 1462951"/>
              <a:gd name="connsiteX8" fmla="*/ 61850 w 784631"/>
              <a:gd name="connsiteY8" fmla="*/ 100736 h 1462951"/>
              <a:gd name="connsiteX9" fmla="*/ 160499 w 784631"/>
              <a:gd name="connsiteY9" fmla="*/ 184208 h 1462951"/>
              <a:gd name="connsiteX10" fmla="*/ 133939 w 784631"/>
              <a:gd name="connsiteY10" fmla="*/ 58999 h 146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4631" h="1462951">
                <a:moveTo>
                  <a:pt x="133939" y="58999"/>
                </a:moveTo>
                <a:cubicBezTo>
                  <a:pt x="132674" y="48249"/>
                  <a:pt x="52996" y="-100356"/>
                  <a:pt x="152910" y="119707"/>
                </a:cubicBezTo>
                <a:cubicBezTo>
                  <a:pt x="252824" y="339770"/>
                  <a:pt x="642993" y="1188404"/>
                  <a:pt x="733421" y="1379378"/>
                </a:cubicBezTo>
                <a:cubicBezTo>
                  <a:pt x="823849" y="1570352"/>
                  <a:pt x="784011" y="1391392"/>
                  <a:pt x="695480" y="1265552"/>
                </a:cubicBezTo>
                <a:cubicBezTo>
                  <a:pt x="606949" y="1139712"/>
                  <a:pt x="267369" y="710336"/>
                  <a:pt x="202235" y="624334"/>
                </a:cubicBezTo>
                <a:cubicBezTo>
                  <a:pt x="137101" y="538332"/>
                  <a:pt x="336296" y="833014"/>
                  <a:pt x="304678" y="749542"/>
                </a:cubicBezTo>
                <a:cubicBezTo>
                  <a:pt x="273060" y="666070"/>
                  <a:pt x="54261" y="220253"/>
                  <a:pt x="12525" y="123501"/>
                </a:cubicBezTo>
                <a:cubicBezTo>
                  <a:pt x="-29211" y="26749"/>
                  <a:pt x="46040" y="172825"/>
                  <a:pt x="54261" y="169031"/>
                </a:cubicBezTo>
                <a:cubicBezTo>
                  <a:pt x="62482" y="165237"/>
                  <a:pt x="44144" y="98207"/>
                  <a:pt x="61850" y="100736"/>
                </a:cubicBezTo>
                <a:cubicBezTo>
                  <a:pt x="79556" y="103265"/>
                  <a:pt x="151646" y="194958"/>
                  <a:pt x="160499" y="184208"/>
                </a:cubicBezTo>
                <a:cubicBezTo>
                  <a:pt x="169352" y="173458"/>
                  <a:pt x="135204" y="69749"/>
                  <a:pt x="133939" y="5899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3" name="フリーフォーム 2192">
            <a:extLst>
              <a:ext uri="{FF2B5EF4-FFF2-40B4-BE49-F238E27FC236}">
                <a16:creationId xmlns:a16="http://schemas.microsoft.com/office/drawing/2014/main" id="{5EA521B2-4105-958C-4517-DA0F9EB30DD8}"/>
              </a:ext>
            </a:extLst>
          </p:cNvPr>
          <p:cNvSpPr/>
          <p:nvPr/>
        </p:nvSpPr>
        <p:spPr>
          <a:xfrm>
            <a:off x="7104140" y="7933607"/>
            <a:ext cx="198481" cy="213970"/>
          </a:xfrm>
          <a:custGeom>
            <a:avLst/>
            <a:gdLst>
              <a:gd name="connsiteX0" fmla="*/ 6174 w 198481"/>
              <a:gd name="connsiteY0" fmla="*/ 46 h 213970"/>
              <a:gd name="connsiteX1" fmla="*/ 17556 w 198481"/>
              <a:gd name="connsiteY1" fmla="*/ 144225 h 213970"/>
              <a:gd name="connsiteX2" fmla="*/ 195883 w 198481"/>
              <a:gd name="connsiteY2" fmla="*/ 212521 h 213970"/>
              <a:gd name="connsiteX3" fmla="*/ 116205 w 198481"/>
              <a:gd name="connsiteY3" fmla="*/ 185961 h 213970"/>
              <a:gd name="connsiteX4" fmla="*/ 13762 w 198481"/>
              <a:gd name="connsiteY4" fmla="*/ 129049 h 213970"/>
              <a:gd name="connsiteX5" fmla="*/ 6174 w 198481"/>
              <a:gd name="connsiteY5" fmla="*/ 46 h 21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481" h="213970">
                <a:moveTo>
                  <a:pt x="6174" y="46"/>
                </a:moveTo>
                <a:cubicBezTo>
                  <a:pt x="6806" y="2575"/>
                  <a:pt x="-14062" y="108813"/>
                  <a:pt x="17556" y="144225"/>
                </a:cubicBezTo>
                <a:cubicBezTo>
                  <a:pt x="49174" y="179637"/>
                  <a:pt x="179442" y="205565"/>
                  <a:pt x="195883" y="212521"/>
                </a:cubicBezTo>
                <a:cubicBezTo>
                  <a:pt x="212324" y="219477"/>
                  <a:pt x="146558" y="199873"/>
                  <a:pt x="116205" y="185961"/>
                </a:cubicBezTo>
                <a:cubicBezTo>
                  <a:pt x="85852" y="172049"/>
                  <a:pt x="30836" y="159402"/>
                  <a:pt x="13762" y="129049"/>
                </a:cubicBezTo>
                <a:cubicBezTo>
                  <a:pt x="-3312" y="98696"/>
                  <a:pt x="5542" y="-2483"/>
                  <a:pt x="6174" y="4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4" name="フリーフォーム 2193">
            <a:extLst>
              <a:ext uri="{FF2B5EF4-FFF2-40B4-BE49-F238E27FC236}">
                <a16:creationId xmlns:a16="http://schemas.microsoft.com/office/drawing/2014/main" id="{B23DB9DA-8FB1-32C5-6170-685E00B2D549}"/>
              </a:ext>
            </a:extLst>
          </p:cNvPr>
          <p:cNvSpPr/>
          <p:nvPr/>
        </p:nvSpPr>
        <p:spPr>
          <a:xfrm>
            <a:off x="6880738" y="7375741"/>
            <a:ext cx="249093" cy="662004"/>
          </a:xfrm>
          <a:custGeom>
            <a:avLst/>
            <a:gdLst>
              <a:gd name="connsiteX0" fmla="*/ 1924 w 249093"/>
              <a:gd name="connsiteY0" fmla="*/ 3960 h 662004"/>
              <a:gd name="connsiteX1" fmla="*/ 62631 w 249093"/>
              <a:gd name="connsiteY1" fmla="*/ 641384 h 662004"/>
              <a:gd name="connsiteX2" fmla="*/ 55043 w 249093"/>
              <a:gd name="connsiteY2" fmla="*/ 508588 h 662004"/>
              <a:gd name="connsiteX3" fmla="*/ 172663 w 249093"/>
              <a:gd name="connsiteY3" fmla="*/ 535147 h 662004"/>
              <a:gd name="connsiteX4" fmla="*/ 248547 w 249093"/>
              <a:gd name="connsiteY4" fmla="*/ 565500 h 662004"/>
              <a:gd name="connsiteX5" fmla="*/ 134721 w 249093"/>
              <a:gd name="connsiteY5" fmla="*/ 322672 h 662004"/>
              <a:gd name="connsiteX6" fmla="*/ 146103 w 249093"/>
              <a:gd name="connsiteY6" fmla="*/ 368203 h 662004"/>
              <a:gd name="connsiteX7" fmla="*/ 1924 w 249093"/>
              <a:gd name="connsiteY7" fmla="*/ 3960 h 662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9093" h="662004">
                <a:moveTo>
                  <a:pt x="1924" y="3960"/>
                </a:moveTo>
                <a:cubicBezTo>
                  <a:pt x="-11988" y="49490"/>
                  <a:pt x="53778" y="557279"/>
                  <a:pt x="62631" y="641384"/>
                </a:cubicBezTo>
                <a:cubicBezTo>
                  <a:pt x="71484" y="725489"/>
                  <a:pt x="36704" y="526294"/>
                  <a:pt x="55043" y="508588"/>
                </a:cubicBezTo>
                <a:cubicBezTo>
                  <a:pt x="73382" y="490882"/>
                  <a:pt x="140412" y="525662"/>
                  <a:pt x="172663" y="535147"/>
                </a:cubicBezTo>
                <a:cubicBezTo>
                  <a:pt x="204914" y="544632"/>
                  <a:pt x="254871" y="600912"/>
                  <a:pt x="248547" y="565500"/>
                </a:cubicBezTo>
                <a:cubicBezTo>
                  <a:pt x="242223" y="530088"/>
                  <a:pt x="151795" y="355555"/>
                  <a:pt x="134721" y="322672"/>
                </a:cubicBezTo>
                <a:cubicBezTo>
                  <a:pt x="117647" y="289789"/>
                  <a:pt x="164442" y="416895"/>
                  <a:pt x="146103" y="368203"/>
                </a:cubicBezTo>
                <a:cubicBezTo>
                  <a:pt x="127764" y="319511"/>
                  <a:pt x="15836" y="-41570"/>
                  <a:pt x="1924" y="39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5" name="フリーフォーム 2194">
            <a:extLst>
              <a:ext uri="{FF2B5EF4-FFF2-40B4-BE49-F238E27FC236}">
                <a16:creationId xmlns:a16="http://schemas.microsoft.com/office/drawing/2014/main" id="{BFCEC51E-C62A-F593-AD3C-15AC0A88AB95}"/>
              </a:ext>
            </a:extLst>
          </p:cNvPr>
          <p:cNvSpPr/>
          <p:nvPr/>
        </p:nvSpPr>
        <p:spPr>
          <a:xfrm>
            <a:off x="1144452" y="7622493"/>
            <a:ext cx="339085" cy="376750"/>
          </a:xfrm>
          <a:custGeom>
            <a:avLst/>
            <a:gdLst>
              <a:gd name="connsiteX0" fmla="*/ 339077 w 339085"/>
              <a:gd name="connsiteY0" fmla="*/ 36 h 376750"/>
              <a:gd name="connsiteX1" fmla="*/ 164544 w 339085"/>
              <a:gd name="connsiteY1" fmla="*/ 364279 h 376750"/>
              <a:gd name="connsiteX2" fmla="*/ 137985 w 339085"/>
              <a:gd name="connsiteY2" fmla="*/ 295983 h 376750"/>
              <a:gd name="connsiteX3" fmla="*/ 92454 w 339085"/>
              <a:gd name="connsiteY3" fmla="*/ 333925 h 376750"/>
              <a:gd name="connsiteX4" fmla="*/ 81072 w 339085"/>
              <a:gd name="connsiteY4" fmla="*/ 292189 h 376750"/>
              <a:gd name="connsiteX5" fmla="*/ 1394 w 339085"/>
              <a:gd name="connsiteY5" fmla="*/ 349102 h 376750"/>
              <a:gd name="connsiteX6" fmla="*/ 156955 w 339085"/>
              <a:gd name="connsiteY6" fmla="*/ 288395 h 376750"/>
              <a:gd name="connsiteX7" fmla="*/ 156955 w 339085"/>
              <a:gd name="connsiteY7" fmla="*/ 341514 h 376750"/>
              <a:gd name="connsiteX8" fmla="*/ 339077 w 339085"/>
              <a:gd name="connsiteY8" fmla="*/ 36 h 37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085" h="376750">
                <a:moveTo>
                  <a:pt x="339077" y="36"/>
                </a:moveTo>
                <a:cubicBezTo>
                  <a:pt x="340342" y="3830"/>
                  <a:pt x="198059" y="314955"/>
                  <a:pt x="164544" y="364279"/>
                </a:cubicBezTo>
                <a:cubicBezTo>
                  <a:pt x="131029" y="413603"/>
                  <a:pt x="150000" y="301042"/>
                  <a:pt x="137985" y="295983"/>
                </a:cubicBezTo>
                <a:cubicBezTo>
                  <a:pt x="125970" y="290924"/>
                  <a:pt x="101939" y="334557"/>
                  <a:pt x="92454" y="333925"/>
                </a:cubicBezTo>
                <a:cubicBezTo>
                  <a:pt x="82969" y="333293"/>
                  <a:pt x="96249" y="289660"/>
                  <a:pt x="81072" y="292189"/>
                </a:cubicBezTo>
                <a:cubicBezTo>
                  <a:pt x="65895" y="294718"/>
                  <a:pt x="-11253" y="349734"/>
                  <a:pt x="1394" y="349102"/>
                </a:cubicBezTo>
                <a:cubicBezTo>
                  <a:pt x="14041" y="348470"/>
                  <a:pt x="131028" y="289660"/>
                  <a:pt x="156955" y="288395"/>
                </a:cubicBezTo>
                <a:cubicBezTo>
                  <a:pt x="182882" y="287130"/>
                  <a:pt x="125337" y="390838"/>
                  <a:pt x="156955" y="341514"/>
                </a:cubicBezTo>
                <a:cubicBezTo>
                  <a:pt x="188573" y="292190"/>
                  <a:pt x="337812" y="-3758"/>
                  <a:pt x="339077" y="3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6" name="フリーフォーム 2195">
            <a:extLst>
              <a:ext uri="{FF2B5EF4-FFF2-40B4-BE49-F238E27FC236}">
                <a16:creationId xmlns:a16="http://schemas.microsoft.com/office/drawing/2014/main" id="{F467D20D-F35D-63A1-45A5-22071BDB7D3A}"/>
              </a:ext>
            </a:extLst>
          </p:cNvPr>
          <p:cNvSpPr/>
          <p:nvPr/>
        </p:nvSpPr>
        <p:spPr>
          <a:xfrm>
            <a:off x="891946" y="7618021"/>
            <a:ext cx="1622027" cy="1290471"/>
          </a:xfrm>
          <a:custGeom>
            <a:avLst/>
            <a:gdLst>
              <a:gd name="connsiteX0" fmla="*/ 1597043 w 1622027"/>
              <a:gd name="connsiteY0" fmla="*/ 12097 h 1290471"/>
              <a:gd name="connsiteX1" fmla="*/ 7277 w 1622027"/>
              <a:gd name="connsiteY1" fmla="*/ 1279357 h 1290471"/>
              <a:gd name="connsiteX2" fmla="*/ 1005149 w 1622027"/>
              <a:gd name="connsiteY2" fmla="*/ 630550 h 1290471"/>
              <a:gd name="connsiteX3" fmla="*/ 982384 w 1622027"/>
              <a:gd name="connsiteY3" fmla="*/ 638138 h 1290471"/>
              <a:gd name="connsiteX4" fmla="*/ 1597043 w 1622027"/>
              <a:gd name="connsiteY4" fmla="*/ 12097 h 129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027" h="1290471">
                <a:moveTo>
                  <a:pt x="1597043" y="12097"/>
                </a:moveTo>
                <a:cubicBezTo>
                  <a:pt x="1434525" y="118967"/>
                  <a:pt x="105926" y="1176282"/>
                  <a:pt x="7277" y="1279357"/>
                </a:cubicBezTo>
                <a:cubicBezTo>
                  <a:pt x="-91372" y="1382433"/>
                  <a:pt x="842631" y="737420"/>
                  <a:pt x="1005149" y="630550"/>
                </a:cubicBezTo>
                <a:cubicBezTo>
                  <a:pt x="1167667" y="523680"/>
                  <a:pt x="885000" y="737419"/>
                  <a:pt x="982384" y="638138"/>
                </a:cubicBezTo>
                <a:cubicBezTo>
                  <a:pt x="1079768" y="538857"/>
                  <a:pt x="1759561" y="-94773"/>
                  <a:pt x="1597043" y="1209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7" name="フリーフォーム 2196">
            <a:extLst>
              <a:ext uri="{FF2B5EF4-FFF2-40B4-BE49-F238E27FC236}">
                <a16:creationId xmlns:a16="http://schemas.microsoft.com/office/drawing/2014/main" id="{EEAF4383-3318-A8C9-4D53-19172E1F2FA7}"/>
              </a:ext>
            </a:extLst>
          </p:cNvPr>
          <p:cNvSpPr/>
          <p:nvPr/>
        </p:nvSpPr>
        <p:spPr>
          <a:xfrm>
            <a:off x="2247161" y="7851531"/>
            <a:ext cx="613745" cy="1034839"/>
          </a:xfrm>
          <a:custGeom>
            <a:avLst/>
            <a:gdLst>
              <a:gd name="connsiteX0" fmla="*/ 606071 w 613745"/>
              <a:gd name="connsiteY0" fmla="*/ 10032 h 1034839"/>
              <a:gd name="connsiteX1" fmla="*/ 154562 w 613745"/>
              <a:gd name="connsiteY1" fmla="*/ 905462 h 1034839"/>
              <a:gd name="connsiteX2" fmla="*/ 211475 w 613745"/>
              <a:gd name="connsiteY2" fmla="*/ 897873 h 1034839"/>
              <a:gd name="connsiteX3" fmla="*/ 6588 w 613745"/>
              <a:gd name="connsiteY3" fmla="*/ 1023081 h 1034839"/>
              <a:gd name="connsiteX4" fmla="*/ 78678 w 613745"/>
              <a:gd name="connsiteY4" fmla="*/ 1023081 h 1034839"/>
              <a:gd name="connsiteX5" fmla="*/ 355654 w 613745"/>
              <a:gd name="connsiteY5" fmla="*/ 966169 h 1034839"/>
              <a:gd name="connsiteX6" fmla="*/ 336683 w 613745"/>
              <a:gd name="connsiteY6" fmla="*/ 924432 h 1034839"/>
              <a:gd name="connsiteX7" fmla="*/ 541569 w 613745"/>
              <a:gd name="connsiteY7" fmla="*/ 245272 h 1034839"/>
              <a:gd name="connsiteX8" fmla="*/ 446715 w 613745"/>
              <a:gd name="connsiteY8" fmla="*/ 412217 h 1034839"/>
              <a:gd name="connsiteX9" fmla="*/ 606071 w 613745"/>
              <a:gd name="connsiteY9" fmla="*/ 10032 h 1034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745" h="1034839">
                <a:moveTo>
                  <a:pt x="606071" y="10032"/>
                </a:moveTo>
                <a:cubicBezTo>
                  <a:pt x="557379" y="92240"/>
                  <a:pt x="220328" y="757489"/>
                  <a:pt x="154562" y="905462"/>
                </a:cubicBezTo>
                <a:cubicBezTo>
                  <a:pt x="88796" y="1053436"/>
                  <a:pt x="236137" y="878270"/>
                  <a:pt x="211475" y="897873"/>
                </a:cubicBezTo>
                <a:cubicBezTo>
                  <a:pt x="186813" y="917476"/>
                  <a:pt x="28721" y="1002213"/>
                  <a:pt x="6588" y="1023081"/>
                </a:cubicBezTo>
                <a:cubicBezTo>
                  <a:pt x="-15545" y="1043949"/>
                  <a:pt x="20500" y="1032566"/>
                  <a:pt x="78678" y="1023081"/>
                </a:cubicBezTo>
                <a:cubicBezTo>
                  <a:pt x="136856" y="1013596"/>
                  <a:pt x="312653" y="982610"/>
                  <a:pt x="355654" y="966169"/>
                </a:cubicBezTo>
                <a:cubicBezTo>
                  <a:pt x="398655" y="949728"/>
                  <a:pt x="305697" y="1044581"/>
                  <a:pt x="336683" y="924432"/>
                </a:cubicBezTo>
                <a:cubicBezTo>
                  <a:pt x="367669" y="804283"/>
                  <a:pt x="523230" y="330641"/>
                  <a:pt x="541569" y="245272"/>
                </a:cubicBezTo>
                <a:cubicBezTo>
                  <a:pt x="559908" y="159903"/>
                  <a:pt x="437229" y="447629"/>
                  <a:pt x="446715" y="412217"/>
                </a:cubicBezTo>
                <a:cubicBezTo>
                  <a:pt x="456200" y="376805"/>
                  <a:pt x="654763" y="-72176"/>
                  <a:pt x="606071" y="1003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8" name="フリーフォーム 2197">
            <a:extLst>
              <a:ext uri="{FF2B5EF4-FFF2-40B4-BE49-F238E27FC236}">
                <a16:creationId xmlns:a16="http://schemas.microsoft.com/office/drawing/2014/main" id="{4ECDCBCA-EE02-D18A-6681-7BAA90AA358B}"/>
              </a:ext>
            </a:extLst>
          </p:cNvPr>
          <p:cNvSpPr/>
          <p:nvPr/>
        </p:nvSpPr>
        <p:spPr>
          <a:xfrm>
            <a:off x="2662724" y="7666065"/>
            <a:ext cx="354607" cy="1084099"/>
          </a:xfrm>
          <a:custGeom>
            <a:avLst/>
            <a:gdLst>
              <a:gd name="connsiteX0" fmla="*/ 342275 w 354607"/>
              <a:gd name="connsiteY0" fmla="*/ 24760 h 1084099"/>
              <a:gd name="connsiteX1" fmla="*/ 798 w 354607"/>
              <a:gd name="connsiteY1" fmla="*/ 1079545 h 1084099"/>
              <a:gd name="connsiteX2" fmla="*/ 251215 w 354607"/>
              <a:gd name="connsiteY2" fmla="*/ 392796 h 1084099"/>
              <a:gd name="connsiteX3" fmla="*/ 342275 w 354607"/>
              <a:gd name="connsiteY3" fmla="*/ 24760 h 108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607" h="1084099">
                <a:moveTo>
                  <a:pt x="342275" y="24760"/>
                </a:moveTo>
                <a:cubicBezTo>
                  <a:pt x="300539" y="139218"/>
                  <a:pt x="15975" y="1018206"/>
                  <a:pt x="798" y="1079545"/>
                </a:cubicBezTo>
                <a:cubicBezTo>
                  <a:pt x="-14379" y="1140884"/>
                  <a:pt x="191140" y="565432"/>
                  <a:pt x="251215" y="392796"/>
                </a:cubicBezTo>
                <a:cubicBezTo>
                  <a:pt x="311290" y="220160"/>
                  <a:pt x="384011" y="-89698"/>
                  <a:pt x="342275" y="247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99" name="フリーフォーム 2198">
            <a:extLst>
              <a:ext uri="{FF2B5EF4-FFF2-40B4-BE49-F238E27FC236}">
                <a16:creationId xmlns:a16="http://schemas.microsoft.com/office/drawing/2014/main" id="{DACD997E-81C3-1451-5A77-F7DCE3B19D57}"/>
              </a:ext>
            </a:extLst>
          </p:cNvPr>
          <p:cNvSpPr/>
          <p:nvPr/>
        </p:nvSpPr>
        <p:spPr>
          <a:xfrm>
            <a:off x="6167713" y="6941091"/>
            <a:ext cx="463819" cy="1943140"/>
          </a:xfrm>
          <a:custGeom>
            <a:avLst/>
            <a:gdLst>
              <a:gd name="connsiteX0" fmla="*/ 438617 w 463819"/>
              <a:gd name="connsiteY0" fmla="*/ 185357 h 1943140"/>
              <a:gd name="connsiteX1" fmla="*/ 40140 w 463819"/>
              <a:gd name="connsiteY1" fmla="*/ 1712153 h 1943140"/>
              <a:gd name="connsiteX2" fmla="*/ 56918 w 463819"/>
              <a:gd name="connsiteY2" fmla="*/ 1636652 h 1943140"/>
              <a:gd name="connsiteX3" fmla="*/ 2390 w 463819"/>
              <a:gd name="connsiteY3" fmla="*/ 1909294 h 1943140"/>
              <a:gd name="connsiteX4" fmla="*/ 149197 w 463819"/>
              <a:gd name="connsiteY4" fmla="*/ 743225 h 1943140"/>
              <a:gd name="connsiteX5" fmla="*/ 115641 w 463819"/>
              <a:gd name="connsiteY5" fmla="*/ 936171 h 1943140"/>
              <a:gd name="connsiteX6" fmla="*/ 337949 w 463819"/>
              <a:gd name="connsiteY6" fmla="*/ 344748 h 1943140"/>
              <a:gd name="connsiteX7" fmla="*/ 283421 w 463819"/>
              <a:gd name="connsiteY7" fmla="*/ 462193 h 1943140"/>
              <a:gd name="connsiteX8" fmla="*/ 463784 w 463819"/>
              <a:gd name="connsiteY8" fmla="*/ 799 h 1943140"/>
              <a:gd name="connsiteX9" fmla="*/ 266643 w 463819"/>
              <a:gd name="connsiteY9" fmla="*/ 592223 h 1943140"/>
              <a:gd name="connsiteX10" fmla="*/ 438617 w 463819"/>
              <a:gd name="connsiteY10" fmla="*/ 185357 h 1943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3819" h="1943140">
                <a:moveTo>
                  <a:pt x="438617" y="185357"/>
                </a:moveTo>
                <a:cubicBezTo>
                  <a:pt x="400866" y="372012"/>
                  <a:pt x="103756" y="1470271"/>
                  <a:pt x="40140" y="1712153"/>
                </a:cubicBezTo>
                <a:cubicBezTo>
                  <a:pt x="-23477" y="1954036"/>
                  <a:pt x="63210" y="1603795"/>
                  <a:pt x="56918" y="1636652"/>
                </a:cubicBezTo>
                <a:cubicBezTo>
                  <a:pt x="50626" y="1669509"/>
                  <a:pt x="-12990" y="2058198"/>
                  <a:pt x="2390" y="1909294"/>
                </a:cubicBezTo>
                <a:cubicBezTo>
                  <a:pt x="17770" y="1760390"/>
                  <a:pt x="130322" y="905412"/>
                  <a:pt x="149197" y="743225"/>
                </a:cubicBezTo>
                <a:cubicBezTo>
                  <a:pt x="168072" y="581038"/>
                  <a:pt x="84182" y="1002584"/>
                  <a:pt x="115641" y="936171"/>
                </a:cubicBezTo>
                <a:cubicBezTo>
                  <a:pt x="147100" y="869758"/>
                  <a:pt x="309986" y="423744"/>
                  <a:pt x="337949" y="344748"/>
                </a:cubicBezTo>
                <a:cubicBezTo>
                  <a:pt x="365912" y="265752"/>
                  <a:pt x="262448" y="519518"/>
                  <a:pt x="283421" y="462193"/>
                </a:cubicBezTo>
                <a:cubicBezTo>
                  <a:pt x="304394" y="404868"/>
                  <a:pt x="466580" y="-20873"/>
                  <a:pt x="463784" y="799"/>
                </a:cubicBezTo>
                <a:cubicBezTo>
                  <a:pt x="460988" y="22471"/>
                  <a:pt x="273634" y="558667"/>
                  <a:pt x="266643" y="592223"/>
                </a:cubicBezTo>
                <a:cubicBezTo>
                  <a:pt x="259652" y="625779"/>
                  <a:pt x="476368" y="-1298"/>
                  <a:pt x="438617" y="1853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0" name="フリーフォーム 2199">
            <a:extLst>
              <a:ext uri="{FF2B5EF4-FFF2-40B4-BE49-F238E27FC236}">
                <a16:creationId xmlns:a16="http://schemas.microsoft.com/office/drawing/2014/main" id="{783D4888-12F6-E786-BD5B-862F41AE7960}"/>
              </a:ext>
            </a:extLst>
          </p:cNvPr>
          <p:cNvSpPr/>
          <p:nvPr/>
        </p:nvSpPr>
        <p:spPr>
          <a:xfrm>
            <a:off x="6882479" y="7650166"/>
            <a:ext cx="235771" cy="459563"/>
          </a:xfrm>
          <a:custGeom>
            <a:avLst/>
            <a:gdLst>
              <a:gd name="connsiteX0" fmla="*/ 235580 w 235771"/>
              <a:gd name="connsiteY0" fmla="*/ 298403 h 459563"/>
              <a:gd name="connsiteX1" fmla="*/ 147495 w 235771"/>
              <a:gd name="connsiteY1" fmla="*/ 264847 h 459563"/>
              <a:gd name="connsiteX2" fmla="*/ 76189 w 235771"/>
              <a:gd name="connsiteY2" fmla="*/ 453599 h 459563"/>
              <a:gd name="connsiteX3" fmla="*/ 688 w 235771"/>
              <a:gd name="connsiteY3" fmla="*/ 4788 h 459563"/>
              <a:gd name="connsiteX4" fmla="*/ 122328 w 235771"/>
              <a:gd name="connsiteY4" fmla="*/ 222902 h 459563"/>
              <a:gd name="connsiteX5" fmla="*/ 235580 w 235771"/>
              <a:gd name="connsiteY5" fmla="*/ 298403 h 459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771" h="459563">
                <a:moveTo>
                  <a:pt x="235580" y="298403"/>
                </a:moveTo>
                <a:cubicBezTo>
                  <a:pt x="239774" y="305394"/>
                  <a:pt x="174060" y="238981"/>
                  <a:pt x="147495" y="264847"/>
                </a:cubicBezTo>
                <a:cubicBezTo>
                  <a:pt x="120930" y="290713"/>
                  <a:pt x="100657" y="496942"/>
                  <a:pt x="76189" y="453599"/>
                </a:cubicBezTo>
                <a:cubicBezTo>
                  <a:pt x="51721" y="410256"/>
                  <a:pt x="-7002" y="43237"/>
                  <a:pt x="688" y="4788"/>
                </a:cubicBezTo>
                <a:cubicBezTo>
                  <a:pt x="8378" y="-33661"/>
                  <a:pt x="77587" y="170471"/>
                  <a:pt x="122328" y="222902"/>
                </a:cubicBezTo>
                <a:cubicBezTo>
                  <a:pt x="167069" y="275333"/>
                  <a:pt x="231386" y="291412"/>
                  <a:pt x="235580" y="29840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1" name="フリーフォーム 2200">
            <a:extLst>
              <a:ext uri="{FF2B5EF4-FFF2-40B4-BE49-F238E27FC236}">
                <a16:creationId xmlns:a16="http://schemas.microsoft.com/office/drawing/2014/main" id="{84B59470-6925-C999-53AF-D821D2CE8BF1}"/>
              </a:ext>
            </a:extLst>
          </p:cNvPr>
          <p:cNvSpPr/>
          <p:nvPr/>
        </p:nvSpPr>
        <p:spPr>
          <a:xfrm>
            <a:off x="6941890" y="4001528"/>
            <a:ext cx="88284" cy="214117"/>
          </a:xfrm>
          <a:custGeom>
            <a:avLst/>
            <a:gdLst>
              <a:gd name="connsiteX0" fmla="*/ 88084 w 88284"/>
              <a:gd name="connsiteY0" fmla="*/ 21 h 214117"/>
              <a:gd name="connsiteX1" fmla="*/ 25167 w 88284"/>
              <a:gd name="connsiteY1" fmla="*/ 92300 h 214117"/>
              <a:gd name="connsiteX2" fmla="*/ 62917 w 88284"/>
              <a:gd name="connsiteY2" fmla="*/ 167800 h 214117"/>
              <a:gd name="connsiteX3" fmla="*/ 79695 w 88284"/>
              <a:gd name="connsiteY3" fmla="*/ 213940 h 214117"/>
              <a:gd name="connsiteX4" fmla="*/ 67112 w 88284"/>
              <a:gd name="connsiteY4" fmla="*/ 180384 h 214117"/>
              <a:gd name="connsiteX5" fmla="*/ 0 w 88284"/>
              <a:gd name="connsiteY5" fmla="*/ 100689 h 214117"/>
              <a:gd name="connsiteX6" fmla="*/ 88084 w 88284"/>
              <a:gd name="connsiteY6" fmla="*/ 21 h 21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84" h="214117">
                <a:moveTo>
                  <a:pt x="88084" y="21"/>
                </a:moveTo>
                <a:cubicBezTo>
                  <a:pt x="92278" y="-1377"/>
                  <a:pt x="29361" y="64337"/>
                  <a:pt x="25167" y="92300"/>
                </a:cubicBezTo>
                <a:cubicBezTo>
                  <a:pt x="20973" y="120263"/>
                  <a:pt x="53829" y="147527"/>
                  <a:pt x="62917" y="167800"/>
                </a:cubicBezTo>
                <a:cubicBezTo>
                  <a:pt x="72005" y="188073"/>
                  <a:pt x="78996" y="211843"/>
                  <a:pt x="79695" y="213940"/>
                </a:cubicBezTo>
                <a:cubicBezTo>
                  <a:pt x="80394" y="216037"/>
                  <a:pt x="80395" y="199259"/>
                  <a:pt x="67112" y="180384"/>
                </a:cubicBezTo>
                <a:cubicBezTo>
                  <a:pt x="53829" y="161509"/>
                  <a:pt x="0" y="128652"/>
                  <a:pt x="0" y="100689"/>
                </a:cubicBezTo>
                <a:cubicBezTo>
                  <a:pt x="0" y="72726"/>
                  <a:pt x="83890" y="1419"/>
                  <a:pt x="88084" y="2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2" name="フリーフォーム 2201">
            <a:extLst>
              <a:ext uri="{FF2B5EF4-FFF2-40B4-BE49-F238E27FC236}">
                <a16:creationId xmlns:a16="http://schemas.microsoft.com/office/drawing/2014/main" id="{DB43D39E-43F1-B98E-D0E5-DBA698E87EAC}"/>
              </a:ext>
            </a:extLst>
          </p:cNvPr>
          <p:cNvSpPr/>
          <p:nvPr/>
        </p:nvSpPr>
        <p:spPr>
          <a:xfrm>
            <a:off x="746230" y="2973879"/>
            <a:ext cx="143418" cy="285409"/>
          </a:xfrm>
          <a:custGeom>
            <a:avLst/>
            <a:gdLst>
              <a:gd name="connsiteX0" fmla="*/ 105253 w 143418"/>
              <a:gd name="connsiteY0" fmla="*/ 18 h 285409"/>
              <a:gd name="connsiteX1" fmla="*/ 143003 w 143418"/>
              <a:gd name="connsiteY1" fmla="*/ 104881 h 285409"/>
              <a:gd name="connsiteX2" fmla="*/ 80086 w 143418"/>
              <a:gd name="connsiteY2" fmla="*/ 155215 h 285409"/>
              <a:gd name="connsiteX3" fmla="*/ 84280 w 143418"/>
              <a:gd name="connsiteY3" fmla="*/ 209743 h 285409"/>
              <a:gd name="connsiteX4" fmla="*/ 67502 w 143418"/>
              <a:gd name="connsiteY4" fmla="*/ 285244 h 285409"/>
              <a:gd name="connsiteX5" fmla="*/ 38141 w 143418"/>
              <a:gd name="connsiteY5" fmla="*/ 230715 h 285409"/>
              <a:gd name="connsiteX6" fmla="*/ 390 w 143418"/>
              <a:gd name="connsiteY6" fmla="*/ 255882 h 285409"/>
              <a:gd name="connsiteX7" fmla="*/ 63308 w 143418"/>
              <a:gd name="connsiteY7" fmla="*/ 113270 h 285409"/>
              <a:gd name="connsiteX8" fmla="*/ 105253 w 143418"/>
              <a:gd name="connsiteY8" fmla="*/ 18 h 285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418" h="285409">
                <a:moveTo>
                  <a:pt x="105253" y="18"/>
                </a:moveTo>
                <a:cubicBezTo>
                  <a:pt x="118535" y="-1380"/>
                  <a:pt x="147198" y="79015"/>
                  <a:pt x="143003" y="104881"/>
                </a:cubicBezTo>
                <a:cubicBezTo>
                  <a:pt x="138809" y="130747"/>
                  <a:pt x="89873" y="137738"/>
                  <a:pt x="80086" y="155215"/>
                </a:cubicBezTo>
                <a:cubicBezTo>
                  <a:pt x="70299" y="172692"/>
                  <a:pt x="86377" y="188072"/>
                  <a:pt x="84280" y="209743"/>
                </a:cubicBezTo>
                <a:cubicBezTo>
                  <a:pt x="82183" y="231414"/>
                  <a:pt x="75192" y="281749"/>
                  <a:pt x="67502" y="285244"/>
                </a:cubicBezTo>
                <a:cubicBezTo>
                  <a:pt x="59812" y="288739"/>
                  <a:pt x="49326" y="235609"/>
                  <a:pt x="38141" y="230715"/>
                </a:cubicBezTo>
                <a:cubicBezTo>
                  <a:pt x="26956" y="225821"/>
                  <a:pt x="-3805" y="275456"/>
                  <a:pt x="390" y="255882"/>
                </a:cubicBezTo>
                <a:cubicBezTo>
                  <a:pt x="4584" y="236308"/>
                  <a:pt x="45132" y="153817"/>
                  <a:pt x="63308" y="113270"/>
                </a:cubicBezTo>
                <a:cubicBezTo>
                  <a:pt x="81484" y="72723"/>
                  <a:pt x="91971" y="1416"/>
                  <a:pt x="105253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3" name="フリーフォーム 2202">
            <a:extLst>
              <a:ext uri="{FF2B5EF4-FFF2-40B4-BE49-F238E27FC236}">
                <a16:creationId xmlns:a16="http://schemas.microsoft.com/office/drawing/2014/main" id="{B92E3CD8-88BD-09BB-797B-6AB24A572ABC}"/>
              </a:ext>
            </a:extLst>
          </p:cNvPr>
          <p:cNvSpPr/>
          <p:nvPr/>
        </p:nvSpPr>
        <p:spPr>
          <a:xfrm>
            <a:off x="1541503" y="2848044"/>
            <a:ext cx="1170599" cy="138437"/>
          </a:xfrm>
          <a:custGeom>
            <a:avLst/>
            <a:gdLst>
              <a:gd name="connsiteX0" fmla="*/ 31433 w 1170599"/>
              <a:gd name="connsiteY0" fmla="*/ 18 h 138437"/>
              <a:gd name="connsiteX1" fmla="*/ 1113613 w 1170599"/>
              <a:gd name="connsiteY1" fmla="*/ 92297 h 138437"/>
              <a:gd name="connsiteX2" fmla="*/ 1029723 w 1170599"/>
              <a:gd name="connsiteY2" fmla="*/ 100686 h 138437"/>
              <a:gd name="connsiteX3" fmla="*/ 1117807 w 1170599"/>
              <a:gd name="connsiteY3" fmla="*/ 138437 h 138437"/>
              <a:gd name="connsiteX4" fmla="*/ 90156 w 1170599"/>
              <a:gd name="connsiteY4" fmla="*/ 100686 h 138437"/>
              <a:gd name="connsiteX5" fmla="*/ 274714 w 1170599"/>
              <a:gd name="connsiteY5" fmla="*/ 100686 h 138437"/>
              <a:gd name="connsiteX6" fmla="*/ 31433 w 1170599"/>
              <a:gd name="connsiteY6" fmla="*/ 18 h 138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0599" h="138437">
                <a:moveTo>
                  <a:pt x="31433" y="18"/>
                </a:moveTo>
                <a:cubicBezTo>
                  <a:pt x="171249" y="-1380"/>
                  <a:pt x="947231" y="75519"/>
                  <a:pt x="1113613" y="92297"/>
                </a:cubicBezTo>
                <a:cubicBezTo>
                  <a:pt x="1279995" y="109075"/>
                  <a:pt x="1029024" y="92996"/>
                  <a:pt x="1029723" y="100686"/>
                </a:cubicBezTo>
                <a:cubicBezTo>
                  <a:pt x="1030422" y="108376"/>
                  <a:pt x="1274401" y="138437"/>
                  <a:pt x="1117807" y="138437"/>
                </a:cubicBezTo>
                <a:cubicBezTo>
                  <a:pt x="961213" y="138437"/>
                  <a:pt x="230671" y="106978"/>
                  <a:pt x="90156" y="100686"/>
                </a:cubicBezTo>
                <a:cubicBezTo>
                  <a:pt x="-50359" y="94394"/>
                  <a:pt x="286599" y="117464"/>
                  <a:pt x="274714" y="100686"/>
                </a:cubicBezTo>
                <a:cubicBezTo>
                  <a:pt x="262829" y="83908"/>
                  <a:pt x="-108383" y="1416"/>
                  <a:pt x="31433" y="1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4" name="フリーフォーム 2203">
            <a:extLst>
              <a:ext uri="{FF2B5EF4-FFF2-40B4-BE49-F238E27FC236}">
                <a16:creationId xmlns:a16="http://schemas.microsoft.com/office/drawing/2014/main" id="{75F7C060-7588-FCAD-B4B7-79A645FF0281}"/>
              </a:ext>
            </a:extLst>
          </p:cNvPr>
          <p:cNvSpPr/>
          <p:nvPr/>
        </p:nvSpPr>
        <p:spPr>
          <a:xfrm>
            <a:off x="1098987" y="3482351"/>
            <a:ext cx="225608" cy="350111"/>
          </a:xfrm>
          <a:custGeom>
            <a:avLst/>
            <a:gdLst>
              <a:gd name="connsiteX0" fmla="*/ 4165 w 225608"/>
              <a:gd name="connsiteY0" fmla="*/ 3275 h 350111"/>
              <a:gd name="connsiteX1" fmla="*/ 218085 w 225608"/>
              <a:gd name="connsiteY1" fmla="*/ 334640 h 350111"/>
              <a:gd name="connsiteX2" fmla="*/ 167751 w 225608"/>
              <a:gd name="connsiteY2" fmla="*/ 288500 h 350111"/>
              <a:gd name="connsiteX3" fmla="*/ 75472 w 225608"/>
              <a:gd name="connsiteY3" fmla="*/ 225583 h 350111"/>
              <a:gd name="connsiteX4" fmla="*/ 75472 w 225608"/>
              <a:gd name="connsiteY4" fmla="*/ 166860 h 350111"/>
              <a:gd name="connsiteX5" fmla="*/ 4165 w 225608"/>
              <a:gd name="connsiteY5" fmla="*/ 3275 h 35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08" h="350111">
                <a:moveTo>
                  <a:pt x="4165" y="3275"/>
                </a:moveTo>
                <a:cubicBezTo>
                  <a:pt x="27934" y="31238"/>
                  <a:pt x="190821" y="287103"/>
                  <a:pt x="218085" y="334640"/>
                </a:cubicBezTo>
                <a:cubicBezTo>
                  <a:pt x="245349" y="382177"/>
                  <a:pt x="191520" y="306676"/>
                  <a:pt x="167751" y="288500"/>
                </a:cubicBezTo>
                <a:cubicBezTo>
                  <a:pt x="143982" y="270324"/>
                  <a:pt x="90852" y="245856"/>
                  <a:pt x="75472" y="225583"/>
                </a:cubicBezTo>
                <a:cubicBezTo>
                  <a:pt x="60092" y="205310"/>
                  <a:pt x="85259" y="199018"/>
                  <a:pt x="75472" y="166860"/>
                </a:cubicBezTo>
                <a:cubicBezTo>
                  <a:pt x="65685" y="134702"/>
                  <a:pt x="-19604" y="-24688"/>
                  <a:pt x="4165" y="32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5" name="フリーフォーム 2204">
            <a:extLst>
              <a:ext uri="{FF2B5EF4-FFF2-40B4-BE49-F238E27FC236}">
                <a16:creationId xmlns:a16="http://schemas.microsoft.com/office/drawing/2014/main" id="{1C3B3631-F4D6-9B5C-83A1-D7F8B5CA0FA3}"/>
              </a:ext>
            </a:extLst>
          </p:cNvPr>
          <p:cNvSpPr/>
          <p:nvPr/>
        </p:nvSpPr>
        <p:spPr>
          <a:xfrm>
            <a:off x="894360" y="3895271"/>
            <a:ext cx="1188583" cy="271054"/>
          </a:xfrm>
          <a:custGeom>
            <a:avLst/>
            <a:gdLst>
              <a:gd name="connsiteX0" fmla="*/ 20040 w 1188583"/>
              <a:gd name="connsiteY0" fmla="*/ 1415 h 271054"/>
              <a:gd name="connsiteX1" fmla="*/ 582102 w 1188583"/>
              <a:gd name="connsiteY1" fmla="*/ 223723 h 271054"/>
              <a:gd name="connsiteX2" fmla="*/ 1152554 w 1188583"/>
              <a:gd name="connsiteY2" fmla="*/ 123056 h 271054"/>
              <a:gd name="connsiteX3" fmla="*/ 1093831 w 1188583"/>
              <a:gd name="connsiteY3" fmla="*/ 185973 h 271054"/>
              <a:gd name="connsiteX4" fmla="*/ 800216 w 1188583"/>
              <a:gd name="connsiteY4" fmla="*/ 269863 h 271054"/>
              <a:gd name="connsiteX5" fmla="*/ 41012 w 1188583"/>
              <a:gd name="connsiteY5" fmla="*/ 118861 h 271054"/>
              <a:gd name="connsiteX6" fmla="*/ 116513 w 1188583"/>
              <a:gd name="connsiteY6" fmla="*/ 127250 h 271054"/>
              <a:gd name="connsiteX7" fmla="*/ 20040 w 1188583"/>
              <a:gd name="connsiteY7" fmla="*/ 1415 h 27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583" h="271054">
                <a:moveTo>
                  <a:pt x="20040" y="1415"/>
                </a:moveTo>
                <a:cubicBezTo>
                  <a:pt x="97638" y="17494"/>
                  <a:pt x="393350" y="203450"/>
                  <a:pt x="582102" y="223723"/>
                </a:cubicBezTo>
                <a:cubicBezTo>
                  <a:pt x="770854" y="243996"/>
                  <a:pt x="1067266" y="129348"/>
                  <a:pt x="1152554" y="123056"/>
                </a:cubicBezTo>
                <a:cubicBezTo>
                  <a:pt x="1237842" y="116764"/>
                  <a:pt x="1152554" y="161505"/>
                  <a:pt x="1093831" y="185973"/>
                </a:cubicBezTo>
                <a:cubicBezTo>
                  <a:pt x="1035108" y="210441"/>
                  <a:pt x="975686" y="281048"/>
                  <a:pt x="800216" y="269863"/>
                </a:cubicBezTo>
                <a:cubicBezTo>
                  <a:pt x="624746" y="258678"/>
                  <a:pt x="154963" y="142630"/>
                  <a:pt x="41012" y="118861"/>
                </a:cubicBezTo>
                <a:cubicBezTo>
                  <a:pt x="-72939" y="95092"/>
                  <a:pt x="117911" y="143329"/>
                  <a:pt x="116513" y="127250"/>
                </a:cubicBezTo>
                <a:cubicBezTo>
                  <a:pt x="115115" y="111171"/>
                  <a:pt x="-57558" y="-14664"/>
                  <a:pt x="20040" y="14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6" name="フリーフォーム 2205">
            <a:extLst>
              <a:ext uri="{FF2B5EF4-FFF2-40B4-BE49-F238E27FC236}">
                <a16:creationId xmlns:a16="http://schemas.microsoft.com/office/drawing/2014/main" id="{5AF5A9D8-EB62-B600-09F1-594CE268F9E3}"/>
              </a:ext>
            </a:extLst>
          </p:cNvPr>
          <p:cNvSpPr/>
          <p:nvPr/>
        </p:nvSpPr>
        <p:spPr>
          <a:xfrm>
            <a:off x="1706186" y="3717600"/>
            <a:ext cx="1004106" cy="626103"/>
          </a:xfrm>
          <a:custGeom>
            <a:avLst/>
            <a:gdLst>
              <a:gd name="connsiteX0" fmla="*/ 374284 w 1004106"/>
              <a:gd name="connsiteY0" fmla="*/ 573369 h 626103"/>
              <a:gd name="connsiteX1" fmla="*/ 982486 w 1004106"/>
              <a:gd name="connsiteY1" fmla="*/ 23890 h 626103"/>
              <a:gd name="connsiteX2" fmla="*/ 869234 w 1004106"/>
              <a:gd name="connsiteY2" fmla="*/ 95196 h 626103"/>
              <a:gd name="connsiteX3" fmla="*/ 881818 w 1004106"/>
              <a:gd name="connsiteY3" fmla="*/ 61640 h 626103"/>
              <a:gd name="connsiteX4" fmla="*/ 357506 w 1004106"/>
              <a:gd name="connsiteY4" fmla="*/ 330088 h 626103"/>
              <a:gd name="connsiteX5" fmla="*/ 504313 w 1004106"/>
              <a:gd name="connsiteY5" fmla="*/ 250393 h 626103"/>
              <a:gd name="connsiteX6" fmla="*/ 416229 w 1004106"/>
              <a:gd name="connsiteY6" fmla="*/ 334283 h 626103"/>
              <a:gd name="connsiteX7" fmla="*/ 458174 w 1004106"/>
              <a:gd name="connsiteY7" fmla="*/ 372033 h 626103"/>
              <a:gd name="connsiteX8" fmla="*/ 286199 w 1004106"/>
              <a:gd name="connsiteY8" fmla="*/ 489479 h 626103"/>
              <a:gd name="connsiteX9" fmla="*/ 9363 w 1004106"/>
              <a:gd name="connsiteY9" fmla="*/ 623703 h 626103"/>
              <a:gd name="connsiteX10" fmla="*/ 89058 w 1004106"/>
              <a:gd name="connsiteY10" fmla="*/ 577563 h 626103"/>
              <a:gd name="connsiteX11" fmla="*/ 323950 w 1004106"/>
              <a:gd name="connsiteY11" fmla="*/ 602730 h 626103"/>
              <a:gd name="connsiteX12" fmla="*/ 533675 w 1004106"/>
              <a:gd name="connsiteY12" fmla="*/ 321699 h 626103"/>
              <a:gd name="connsiteX13" fmla="*/ 374284 w 1004106"/>
              <a:gd name="connsiteY13" fmla="*/ 573369 h 62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4106" h="626103">
                <a:moveTo>
                  <a:pt x="374284" y="573369"/>
                </a:moveTo>
                <a:cubicBezTo>
                  <a:pt x="449086" y="523734"/>
                  <a:pt x="899994" y="103585"/>
                  <a:pt x="982486" y="23890"/>
                </a:cubicBezTo>
                <a:cubicBezTo>
                  <a:pt x="1064978" y="-55806"/>
                  <a:pt x="886012" y="88904"/>
                  <a:pt x="869234" y="95196"/>
                </a:cubicBezTo>
                <a:cubicBezTo>
                  <a:pt x="852456" y="101488"/>
                  <a:pt x="967106" y="22491"/>
                  <a:pt x="881818" y="61640"/>
                </a:cubicBezTo>
                <a:cubicBezTo>
                  <a:pt x="796530" y="100789"/>
                  <a:pt x="420424" y="298629"/>
                  <a:pt x="357506" y="330088"/>
                </a:cubicBezTo>
                <a:cubicBezTo>
                  <a:pt x="294588" y="361547"/>
                  <a:pt x="494526" y="249694"/>
                  <a:pt x="504313" y="250393"/>
                </a:cubicBezTo>
                <a:cubicBezTo>
                  <a:pt x="514100" y="251092"/>
                  <a:pt x="423919" y="314010"/>
                  <a:pt x="416229" y="334283"/>
                </a:cubicBezTo>
                <a:cubicBezTo>
                  <a:pt x="408539" y="354556"/>
                  <a:pt x="479846" y="346167"/>
                  <a:pt x="458174" y="372033"/>
                </a:cubicBezTo>
                <a:cubicBezTo>
                  <a:pt x="436502" y="397899"/>
                  <a:pt x="361001" y="447534"/>
                  <a:pt x="286199" y="489479"/>
                </a:cubicBezTo>
                <a:cubicBezTo>
                  <a:pt x="211397" y="531424"/>
                  <a:pt x="42220" y="609022"/>
                  <a:pt x="9363" y="623703"/>
                </a:cubicBezTo>
                <a:cubicBezTo>
                  <a:pt x="-23494" y="638384"/>
                  <a:pt x="36627" y="581058"/>
                  <a:pt x="89058" y="577563"/>
                </a:cubicBezTo>
                <a:cubicBezTo>
                  <a:pt x="141489" y="574068"/>
                  <a:pt x="249847" y="645374"/>
                  <a:pt x="323950" y="602730"/>
                </a:cubicBezTo>
                <a:cubicBezTo>
                  <a:pt x="398053" y="560086"/>
                  <a:pt x="529481" y="325893"/>
                  <a:pt x="533675" y="321699"/>
                </a:cubicBezTo>
                <a:cubicBezTo>
                  <a:pt x="537869" y="317505"/>
                  <a:pt x="299482" y="623004"/>
                  <a:pt x="374284" y="57336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7" name="フリーフォーム 2206">
            <a:extLst>
              <a:ext uri="{FF2B5EF4-FFF2-40B4-BE49-F238E27FC236}">
                <a16:creationId xmlns:a16="http://schemas.microsoft.com/office/drawing/2014/main" id="{B11A4013-FEAD-CA52-93CE-7B1AADCA610E}"/>
              </a:ext>
            </a:extLst>
          </p:cNvPr>
          <p:cNvSpPr/>
          <p:nvPr/>
        </p:nvSpPr>
        <p:spPr>
          <a:xfrm>
            <a:off x="2960815" y="3187015"/>
            <a:ext cx="419563" cy="189568"/>
          </a:xfrm>
          <a:custGeom>
            <a:avLst/>
            <a:gdLst>
              <a:gd name="connsiteX0" fmla="*/ 499 w 419563"/>
              <a:gd name="connsiteY0" fmla="*/ 802 h 189568"/>
              <a:gd name="connsiteX1" fmla="*/ 407365 w 419563"/>
              <a:gd name="connsiteY1" fmla="*/ 97275 h 189568"/>
              <a:gd name="connsiteX2" fmla="*/ 315086 w 419563"/>
              <a:gd name="connsiteY2" fmla="*/ 143414 h 189568"/>
              <a:gd name="connsiteX3" fmla="*/ 336058 w 419563"/>
              <a:gd name="connsiteY3" fmla="*/ 160192 h 189568"/>
              <a:gd name="connsiteX4" fmla="*/ 92778 w 419563"/>
              <a:gd name="connsiteY4" fmla="*/ 160192 h 189568"/>
              <a:gd name="connsiteX5" fmla="*/ 361225 w 419563"/>
              <a:gd name="connsiteY5" fmla="*/ 189554 h 189568"/>
              <a:gd name="connsiteX6" fmla="*/ 323475 w 419563"/>
              <a:gd name="connsiteY6" fmla="*/ 155998 h 189568"/>
              <a:gd name="connsiteX7" fmla="*/ 499 w 419563"/>
              <a:gd name="connsiteY7" fmla="*/ 802 h 189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9563" h="189568">
                <a:moveTo>
                  <a:pt x="499" y="802"/>
                </a:moveTo>
                <a:cubicBezTo>
                  <a:pt x="14481" y="-8985"/>
                  <a:pt x="354934" y="73506"/>
                  <a:pt x="407365" y="97275"/>
                </a:cubicBezTo>
                <a:cubicBezTo>
                  <a:pt x="459796" y="121044"/>
                  <a:pt x="326971" y="132928"/>
                  <a:pt x="315086" y="143414"/>
                </a:cubicBezTo>
                <a:cubicBezTo>
                  <a:pt x="303202" y="153900"/>
                  <a:pt x="373109" y="157396"/>
                  <a:pt x="336058" y="160192"/>
                </a:cubicBezTo>
                <a:cubicBezTo>
                  <a:pt x="299007" y="162988"/>
                  <a:pt x="88584" y="155298"/>
                  <a:pt x="92778" y="160192"/>
                </a:cubicBezTo>
                <a:cubicBezTo>
                  <a:pt x="96972" y="165086"/>
                  <a:pt x="322776" y="190253"/>
                  <a:pt x="361225" y="189554"/>
                </a:cubicBezTo>
                <a:cubicBezTo>
                  <a:pt x="399674" y="188855"/>
                  <a:pt x="376605" y="187457"/>
                  <a:pt x="323475" y="155998"/>
                </a:cubicBezTo>
                <a:cubicBezTo>
                  <a:pt x="270345" y="124539"/>
                  <a:pt x="-13483" y="10589"/>
                  <a:pt x="499" y="8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8" name="フリーフォーム 2207">
            <a:extLst>
              <a:ext uri="{FF2B5EF4-FFF2-40B4-BE49-F238E27FC236}">
                <a16:creationId xmlns:a16="http://schemas.microsoft.com/office/drawing/2014/main" id="{732D4FCA-EB0F-911F-97D3-7C863B7736EC}"/>
              </a:ext>
            </a:extLst>
          </p:cNvPr>
          <p:cNvSpPr/>
          <p:nvPr/>
        </p:nvSpPr>
        <p:spPr>
          <a:xfrm>
            <a:off x="1922750" y="3518272"/>
            <a:ext cx="824762" cy="327017"/>
          </a:xfrm>
          <a:custGeom>
            <a:avLst/>
            <a:gdLst>
              <a:gd name="connsiteX0" fmla="*/ 31885 w 824762"/>
              <a:gd name="connsiteY0" fmla="*/ 168689 h 327017"/>
              <a:gd name="connsiteX1" fmla="*/ 803672 w 824762"/>
              <a:gd name="connsiteY1" fmla="*/ 910 h 327017"/>
              <a:gd name="connsiteX2" fmla="*/ 623309 w 824762"/>
              <a:gd name="connsiteY2" fmla="*/ 97383 h 327017"/>
              <a:gd name="connsiteX3" fmla="*/ 182887 w 824762"/>
              <a:gd name="connsiteY3" fmla="*/ 323886 h 327017"/>
              <a:gd name="connsiteX4" fmla="*/ 300333 w 824762"/>
              <a:gd name="connsiteY4" fmla="*/ 227412 h 327017"/>
              <a:gd name="connsiteX5" fmla="*/ 157720 w 824762"/>
              <a:gd name="connsiteY5" fmla="*/ 198051 h 327017"/>
              <a:gd name="connsiteX6" fmla="*/ 31885 w 824762"/>
              <a:gd name="connsiteY6" fmla="*/ 168689 h 32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762" h="327017">
                <a:moveTo>
                  <a:pt x="31885" y="168689"/>
                </a:moveTo>
                <a:cubicBezTo>
                  <a:pt x="139544" y="135832"/>
                  <a:pt x="705101" y="12794"/>
                  <a:pt x="803672" y="910"/>
                </a:cubicBezTo>
                <a:cubicBezTo>
                  <a:pt x="902243" y="-10974"/>
                  <a:pt x="623309" y="97383"/>
                  <a:pt x="623309" y="97383"/>
                </a:cubicBezTo>
                <a:cubicBezTo>
                  <a:pt x="519845" y="151212"/>
                  <a:pt x="236716" y="302215"/>
                  <a:pt x="182887" y="323886"/>
                </a:cubicBezTo>
                <a:cubicBezTo>
                  <a:pt x="129058" y="345558"/>
                  <a:pt x="304527" y="248384"/>
                  <a:pt x="300333" y="227412"/>
                </a:cubicBezTo>
                <a:cubicBezTo>
                  <a:pt x="296139" y="206440"/>
                  <a:pt x="194771" y="207838"/>
                  <a:pt x="157720" y="198051"/>
                </a:cubicBezTo>
                <a:cubicBezTo>
                  <a:pt x="120669" y="188264"/>
                  <a:pt x="-75774" y="201546"/>
                  <a:pt x="31885" y="16868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09" name="フリーフォーム 2208">
            <a:extLst>
              <a:ext uri="{FF2B5EF4-FFF2-40B4-BE49-F238E27FC236}">
                <a16:creationId xmlns:a16="http://schemas.microsoft.com/office/drawing/2014/main" id="{BD61EB52-8E32-776B-366C-B3FAB52A5FC3}"/>
              </a:ext>
            </a:extLst>
          </p:cNvPr>
          <p:cNvSpPr/>
          <p:nvPr/>
        </p:nvSpPr>
        <p:spPr>
          <a:xfrm>
            <a:off x="3217111" y="2726946"/>
            <a:ext cx="218194" cy="239818"/>
          </a:xfrm>
          <a:custGeom>
            <a:avLst/>
            <a:gdLst>
              <a:gd name="connsiteX0" fmla="*/ 67 w 218194"/>
              <a:gd name="connsiteY0" fmla="*/ 217590 h 239818"/>
              <a:gd name="connsiteX1" fmla="*/ 117513 w 218194"/>
              <a:gd name="connsiteY1" fmla="*/ 3671 h 239818"/>
              <a:gd name="connsiteX2" fmla="*/ 125902 w 218194"/>
              <a:gd name="connsiteY2" fmla="*/ 79171 h 239818"/>
              <a:gd name="connsiteX3" fmla="*/ 176236 w 218194"/>
              <a:gd name="connsiteY3" fmla="*/ 37226 h 239818"/>
              <a:gd name="connsiteX4" fmla="*/ 218181 w 218194"/>
              <a:gd name="connsiteY4" fmla="*/ 225979 h 239818"/>
              <a:gd name="connsiteX5" fmla="*/ 172041 w 218194"/>
              <a:gd name="connsiteY5" fmla="*/ 163061 h 239818"/>
              <a:gd name="connsiteX6" fmla="*/ 155263 w 218194"/>
              <a:gd name="connsiteY6" fmla="*/ 238562 h 239818"/>
              <a:gd name="connsiteX7" fmla="*/ 142680 w 218194"/>
              <a:gd name="connsiteY7" fmla="*/ 87560 h 239818"/>
              <a:gd name="connsiteX8" fmla="*/ 134291 w 218194"/>
              <a:gd name="connsiteY8" fmla="*/ 205006 h 239818"/>
              <a:gd name="connsiteX9" fmla="*/ 100735 w 218194"/>
              <a:gd name="connsiteY9" fmla="*/ 167256 h 239818"/>
              <a:gd name="connsiteX10" fmla="*/ 67 w 218194"/>
              <a:gd name="connsiteY10" fmla="*/ 217590 h 23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194" h="239818">
                <a:moveTo>
                  <a:pt x="67" y="217590"/>
                </a:moveTo>
                <a:cubicBezTo>
                  <a:pt x="2863" y="190326"/>
                  <a:pt x="96541" y="26741"/>
                  <a:pt x="117513" y="3671"/>
                </a:cubicBezTo>
                <a:cubicBezTo>
                  <a:pt x="138485" y="-19399"/>
                  <a:pt x="116115" y="73579"/>
                  <a:pt x="125902" y="79171"/>
                </a:cubicBezTo>
                <a:cubicBezTo>
                  <a:pt x="135689" y="84763"/>
                  <a:pt x="160856" y="12758"/>
                  <a:pt x="176236" y="37226"/>
                </a:cubicBezTo>
                <a:cubicBezTo>
                  <a:pt x="191616" y="61694"/>
                  <a:pt x="218880" y="205007"/>
                  <a:pt x="218181" y="225979"/>
                </a:cubicBezTo>
                <a:cubicBezTo>
                  <a:pt x="217482" y="246951"/>
                  <a:pt x="182527" y="160964"/>
                  <a:pt x="172041" y="163061"/>
                </a:cubicBezTo>
                <a:cubicBezTo>
                  <a:pt x="161555" y="165158"/>
                  <a:pt x="160156" y="251145"/>
                  <a:pt x="155263" y="238562"/>
                </a:cubicBezTo>
                <a:cubicBezTo>
                  <a:pt x="150370" y="225979"/>
                  <a:pt x="146175" y="93153"/>
                  <a:pt x="142680" y="87560"/>
                </a:cubicBezTo>
                <a:cubicBezTo>
                  <a:pt x="139185" y="81967"/>
                  <a:pt x="141282" y="191723"/>
                  <a:pt x="134291" y="205006"/>
                </a:cubicBezTo>
                <a:cubicBezTo>
                  <a:pt x="127300" y="218289"/>
                  <a:pt x="118911" y="165858"/>
                  <a:pt x="100735" y="167256"/>
                </a:cubicBezTo>
                <a:cubicBezTo>
                  <a:pt x="82559" y="168654"/>
                  <a:pt x="-2729" y="244854"/>
                  <a:pt x="67" y="21759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0" name="フリーフォーム 2209">
            <a:extLst>
              <a:ext uri="{FF2B5EF4-FFF2-40B4-BE49-F238E27FC236}">
                <a16:creationId xmlns:a16="http://schemas.microsoft.com/office/drawing/2014/main" id="{D6CC23DA-B6BB-D3F3-EF34-44811C7A25F8}"/>
              </a:ext>
            </a:extLst>
          </p:cNvPr>
          <p:cNvSpPr/>
          <p:nvPr/>
        </p:nvSpPr>
        <p:spPr>
          <a:xfrm>
            <a:off x="3425725" y="2956255"/>
            <a:ext cx="190727" cy="163475"/>
          </a:xfrm>
          <a:custGeom>
            <a:avLst/>
            <a:gdLst>
              <a:gd name="connsiteX0" fmla="*/ 100 w 190727"/>
              <a:gd name="connsiteY0" fmla="*/ 82220 h 163475"/>
              <a:gd name="connsiteX1" fmla="*/ 133450 w 190727"/>
              <a:gd name="connsiteY1" fmla="*/ 158420 h 163475"/>
              <a:gd name="connsiteX2" fmla="*/ 127100 w 190727"/>
              <a:gd name="connsiteY2" fmla="*/ 129845 h 163475"/>
              <a:gd name="connsiteX3" fmla="*/ 190600 w 190727"/>
              <a:gd name="connsiteY3" fmla="*/ 158420 h 163475"/>
              <a:gd name="connsiteX4" fmla="*/ 108050 w 190727"/>
              <a:gd name="connsiteY4" fmla="*/ 6020 h 163475"/>
              <a:gd name="connsiteX5" fmla="*/ 95350 w 190727"/>
              <a:gd name="connsiteY5" fmla="*/ 28245 h 163475"/>
              <a:gd name="connsiteX6" fmla="*/ 111225 w 190727"/>
              <a:gd name="connsiteY6" fmla="*/ 15545 h 163475"/>
              <a:gd name="connsiteX7" fmla="*/ 100 w 190727"/>
              <a:gd name="connsiteY7" fmla="*/ 82220 h 163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727" h="163475">
                <a:moveTo>
                  <a:pt x="100" y="82220"/>
                </a:moveTo>
                <a:cubicBezTo>
                  <a:pt x="3804" y="106033"/>
                  <a:pt x="112283" y="150483"/>
                  <a:pt x="133450" y="158420"/>
                </a:cubicBezTo>
                <a:cubicBezTo>
                  <a:pt x="154617" y="166358"/>
                  <a:pt x="117575" y="129845"/>
                  <a:pt x="127100" y="129845"/>
                </a:cubicBezTo>
                <a:cubicBezTo>
                  <a:pt x="136625" y="129845"/>
                  <a:pt x="193775" y="179058"/>
                  <a:pt x="190600" y="158420"/>
                </a:cubicBezTo>
                <a:cubicBezTo>
                  <a:pt x="187425" y="137783"/>
                  <a:pt x="123925" y="27716"/>
                  <a:pt x="108050" y="6020"/>
                </a:cubicBezTo>
                <a:cubicBezTo>
                  <a:pt x="92175" y="-15676"/>
                  <a:pt x="95350" y="28245"/>
                  <a:pt x="95350" y="28245"/>
                </a:cubicBezTo>
                <a:cubicBezTo>
                  <a:pt x="95879" y="29832"/>
                  <a:pt x="126571" y="9195"/>
                  <a:pt x="111225" y="15545"/>
                </a:cubicBezTo>
                <a:cubicBezTo>
                  <a:pt x="95879" y="21895"/>
                  <a:pt x="-3604" y="58407"/>
                  <a:pt x="100" y="8222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1" name="フリーフォーム 2210">
            <a:extLst>
              <a:ext uri="{FF2B5EF4-FFF2-40B4-BE49-F238E27FC236}">
                <a16:creationId xmlns:a16="http://schemas.microsoft.com/office/drawing/2014/main" id="{CAA07AC9-28F7-F32D-47C0-A68D4304CC55}"/>
              </a:ext>
            </a:extLst>
          </p:cNvPr>
          <p:cNvSpPr/>
          <p:nvPr/>
        </p:nvSpPr>
        <p:spPr>
          <a:xfrm>
            <a:off x="3332056" y="5352404"/>
            <a:ext cx="1055249" cy="2233647"/>
          </a:xfrm>
          <a:custGeom>
            <a:avLst/>
            <a:gdLst>
              <a:gd name="connsiteX0" fmla="*/ 1053200 w 1055249"/>
              <a:gd name="connsiteY0" fmla="*/ 11647 h 2233647"/>
              <a:gd name="connsiteX1" fmla="*/ 254710 w 1055249"/>
              <a:gd name="connsiteY1" fmla="*/ 1769613 h 2233647"/>
              <a:gd name="connsiteX2" fmla="*/ 293347 w 1055249"/>
              <a:gd name="connsiteY2" fmla="*/ 1557111 h 2233647"/>
              <a:gd name="connsiteX3" fmla="*/ 3572 w 1055249"/>
              <a:gd name="connsiteY3" fmla="*/ 2220373 h 2233647"/>
              <a:gd name="connsiteX4" fmla="*/ 525167 w 1055249"/>
              <a:gd name="connsiteY4" fmla="*/ 848773 h 2233647"/>
              <a:gd name="connsiteX5" fmla="*/ 486530 w 1055249"/>
              <a:gd name="connsiteY5" fmla="*/ 996881 h 2233647"/>
              <a:gd name="connsiteX6" fmla="*/ 1053200 w 1055249"/>
              <a:gd name="connsiteY6" fmla="*/ 11647 h 2233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5249" h="2233647">
                <a:moveTo>
                  <a:pt x="1053200" y="11647"/>
                </a:moveTo>
                <a:cubicBezTo>
                  <a:pt x="1014563" y="140436"/>
                  <a:pt x="381352" y="1512036"/>
                  <a:pt x="254710" y="1769613"/>
                </a:cubicBezTo>
                <a:cubicBezTo>
                  <a:pt x="128068" y="2027190"/>
                  <a:pt x="335203" y="1481984"/>
                  <a:pt x="293347" y="1557111"/>
                </a:cubicBezTo>
                <a:cubicBezTo>
                  <a:pt x="251491" y="1632238"/>
                  <a:pt x="-35065" y="2338429"/>
                  <a:pt x="3572" y="2220373"/>
                </a:cubicBezTo>
                <a:cubicBezTo>
                  <a:pt x="42209" y="2102317"/>
                  <a:pt x="444674" y="1052688"/>
                  <a:pt x="525167" y="848773"/>
                </a:cubicBezTo>
                <a:cubicBezTo>
                  <a:pt x="605660" y="644858"/>
                  <a:pt x="400671" y="1132109"/>
                  <a:pt x="486530" y="996881"/>
                </a:cubicBezTo>
                <a:cubicBezTo>
                  <a:pt x="572389" y="861653"/>
                  <a:pt x="1091837" y="-117142"/>
                  <a:pt x="1053200" y="116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2" name="フリーフォーム 2211">
            <a:extLst>
              <a:ext uri="{FF2B5EF4-FFF2-40B4-BE49-F238E27FC236}">
                <a16:creationId xmlns:a16="http://schemas.microsoft.com/office/drawing/2014/main" id="{C7141A6D-A85E-3C9B-B722-EA37094BDC19}"/>
              </a:ext>
            </a:extLst>
          </p:cNvPr>
          <p:cNvSpPr/>
          <p:nvPr/>
        </p:nvSpPr>
        <p:spPr>
          <a:xfrm>
            <a:off x="2650472" y="6716138"/>
            <a:ext cx="1147673" cy="2297575"/>
          </a:xfrm>
          <a:custGeom>
            <a:avLst/>
            <a:gdLst>
              <a:gd name="connsiteX0" fmla="*/ 910536 w 1147673"/>
              <a:gd name="connsiteY0" fmla="*/ 109665 h 2297575"/>
              <a:gd name="connsiteX1" fmla="*/ 34773 w 1147673"/>
              <a:gd name="connsiteY1" fmla="*/ 2202482 h 2297575"/>
              <a:gd name="connsiteX2" fmla="*/ 170001 w 1147673"/>
              <a:gd name="connsiteY2" fmla="*/ 1970662 h 2297575"/>
              <a:gd name="connsiteX3" fmla="*/ 124925 w 1147673"/>
              <a:gd name="connsiteY3" fmla="*/ 2241118 h 2297575"/>
              <a:gd name="connsiteX4" fmla="*/ 421139 w 1147673"/>
              <a:gd name="connsiteY4" fmla="*/ 1951344 h 2297575"/>
              <a:gd name="connsiteX5" fmla="*/ 440458 w 1147673"/>
              <a:gd name="connsiteY5" fmla="*/ 2170285 h 2297575"/>
              <a:gd name="connsiteX6" fmla="*/ 1135917 w 1147673"/>
              <a:gd name="connsiteY6" fmla="*/ 109665 h 2297575"/>
              <a:gd name="connsiteX7" fmla="*/ 891218 w 1147673"/>
              <a:gd name="connsiteY7" fmla="*/ 637699 h 2297575"/>
              <a:gd name="connsiteX8" fmla="*/ 1071522 w 1147673"/>
              <a:gd name="connsiteY8" fmla="*/ 194 h 2297575"/>
              <a:gd name="connsiteX9" fmla="*/ 781748 w 1147673"/>
              <a:gd name="connsiteY9" fmla="*/ 714972 h 2297575"/>
              <a:gd name="connsiteX10" fmla="*/ 910536 w 1147673"/>
              <a:gd name="connsiteY10" fmla="*/ 109665 h 2297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7673" h="2297575">
                <a:moveTo>
                  <a:pt x="910536" y="109665"/>
                </a:moveTo>
                <a:cubicBezTo>
                  <a:pt x="786040" y="357583"/>
                  <a:pt x="158195" y="1892316"/>
                  <a:pt x="34773" y="2202482"/>
                </a:cubicBezTo>
                <a:cubicBezTo>
                  <a:pt x="-88649" y="2512648"/>
                  <a:pt x="154976" y="1964223"/>
                  <a:pt x="170001" y="1970662"/>
                </a:cubicBezTo>
                <a:cubicBezTo>
                  <a:pt x="185026" y="1977101"/>
                  <a:pt x="83069" y="2244338"/>
                  <a:pt x="124925" y="2241118"/>
                </a:cubicBezTo>
                <a:cubicBezTo>
                  <a:pt x="166781" y="2237898"/>
                  <a:pt x="368550" y="1963149"/>
                  <a:pt x="421139" y="1951344"/>
                </a:cubicBezTo>
                <a:cubicBezTo>
                  <a:pt x="473728" y="1939539"/>
                  <a:pt x="321328" y="2477231"/>
                  <a:pt x="440458" y="2170285"/>
                </a:cubicBezTo>
                <a:cubicBezTo>
                  <a:pt x="559588" y="1863339"/>
                  <a:pt x="1060790" y="365096"/>
                  <a:pt x="1135917" y="109665"/>
                </a:cubicBezTo>
                <a:cubicBezTo>
                  <a:pt x="1211044" y="-145766"/>
                  <a:pt x="901950" y="655944"/>
                  <a:pt x="891218" y="637699"/>
                </a:cubicBezTo>
                <a:cubicBezTo>
                  <a:pt x="880486" y="619454"/>
                  <a:pt x="1089767" y="-12685"/>
                  <a:pt x="1071522" y="194"/>
                </a:cubicBezTo>
                <a:cubicBezTo>
                  <a:pt x="1053277" y="13073"/>
                  <a:pt x="802139" y="697800"/>
                  <a:pt x="781748" y="714972"/>
                </a:cubicBezTo>
                <a:cubicBezTo>
                  <a:pt x="761357" y="732144"/>
                  <a:pt x="1035032" y="-138253"/>
                  <a:pt x="910536" y="10966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13" name="テキスト ボックス 2212">
            <a:extLst>
              <a:ext uri="{FF2B5EF4-FFF2-40B4-BE49-F238E27FC236}">
                <a16:creationId xmlns:a16="http://schemas.microsoft.com/office/drawing/2014/main" id="{40E5ED2C-7766-BFC0-471B-E2FD977F46C9}"/>
              </a:ext>
            </a:extLst>
          </p:cNvPr>
          <p:cNvSpPr txBox="1"/>
          <p:nvPr/>
        </p:nvSpPr>
        <p:spPr>
          <a:xfrm>
            <a:off x="6573024" y="2084502"/>
            <a:ext cx="2503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2214" name="テキスト ボックス 2213">
            <a:extLst>
              <a:ext uri="{FF2B5EF4-FFF2-40B4-BE49-F238E27FC236}">
                <a16:creationId xmlns:a16="http://schemas.microsoft.com/office/drawing/2014/main" id="{38BE5432-0231-BAE2-9FDF-C6F2CC85A77B}"/>
              </a:ext>
            </a:extLst>
          </p:cNvPr>
          <p:cNvSpPr txBox="1"/>
          <p:nvPr/>
        </p:nvSpPr>
        <p:spPr>
          <a:xfrm>
            <a:off x="5922226" y="1935662"/>
            <a:ext cx="25039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43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07772-F5BD-8AC0-8491-0C997EA43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忙しい道で歩いている人たち&#10;&#10;中程度の精度で自動的に生成された説明" hidden="1">
            <a:extLst>
              <a:ext uri="{FF2B5EF4-FFF2-40B4-BE49-F238E27FC236}">
                <a16:creationId xmlns:a16="http://schemas.microsoft.com/office/drawing/2014/main" id="{1B3942F7-8977-5408-A02F-C016BF13C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8000"/>
                    </a14:imgEffect>
                  </a14:imgLayer>
                </a14:imgProps>
              </a:ext>
            </a:extLst>
          </a:blip>
          <a:srcRect l="32409" t="10684" r="16315" b="16734"/>
          <a:stretch/>
        </p:blipFill>
        <p:spPr>
          <a:xfrm>
            <a:off x="185468" y="537180"/>
            <a:ext cx="9230264" cy="8459864"/>
          </a:xfrm>
          <a:prstGeom prst="rect">
            <a:avLst/>
          </a:prstGeom>
        </p:spPr>
      </p:pic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46EE3C9D-0AFC-22A4-D72D-C22AA4104303}"/>
              </a:ext>
            </a:extLst>
          </p:cNvPr>
          <p:cNvSpPr/>
          <p:nvPr/>
        </p:nvSpPr>
        <p:spPr>
          <a:xfrm>
            <a:off x="6089140" y="2112785"/>
            <a:ext cx="126456" cy="176413"/>
          </a:xfrm>
          <a:custGeom>
            <a:avLst/>
            <a:gdLst>
              <a:gd name="connsiteX0" fmla="*/ 510 w 126456"/>
              <a:gd name="connsiteY0" fmla="*/ 1765 h 176413"/>
              <a:gd name="connsiteX1" fmla="*/ 117985 w 126456"/>
              <a:gd name="connsiteY1" fmla="*/ 112890 h 176413"/>
              <a:gd name="connsiteX2" fmla="*/ 117985 w 126456"/>
              <a:gd name="connsiteY2" fmla="*/ 176390 h 176413"/>
              <a:gd name="connsiteX3" fmla="*/ 124335 w 126456"/>
              <a:gd name="connsiteY3" fmla="*/ 106540 h 176413"/>
              <a:gd name="connsiteX4" fmla="*/ 76710 w 126456"/>
              <a:gd name="connsiteY4" fmla="*/ 49390 h 176413"/>
              <a:gd name="connsiteX5" fmla="*/ 510 w 126456"/>
              <a:gd name="connsiteY5" fmla="*/ 1765 h 17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456" h="176413">
                <a:moveTo>
                  <a:pt x="510" y="1765"/>
                </a:moveTo>
                <a:cubicBezTo>
                  <a:pt x="7389" y="12348"/>
                  <a:pt x="98406" y="83786"/>
                  <a:pt x="117985" y="112890"/>
                </a:cubicBezTo>
                <a:cubicBezTo>
                  <a:pt x="137564" y="141994"/>
                  <a:pt x="116927" y="177448"/>
                  <a:pt x="117985" y="176390"/>
                </a:cubicBezTo>
                <a:cubicBezTo>
                  <a:pt x="119043" y="175332"/>
                  <a:pt x="131214" y="127706"/>
                  <a:pt x="124335" y="106540"/>
                </a:cubicBezTo>
                <a:cubicBezTo>
                  <a:pt x="117456" y="85374"/>
                  <a:pt x="95231" y="67911"/>
                  <a:pt x="76710" y="49390"/>
                </a:cubicBezTo>
                <a:cubicBezTo>
                  <a:pt x="58189" y="30869"/>
                  <a:pt x="-6369" y="-8818"/>
                  <a:pt x="510" y="17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3D0B96EE-A1A3-691E-7E53-72A86DD77435}"/>
              </a:ext>
            </a:extLst>
          </p:cNvPr>
          <p:cNvSpPr/>
          <p:nvPr/>
        </p:nvSpPr>
        <p:spPr>
          <a:xfrm>
            <a:off x="5933870" y="2108115"/>
            <a:ext cx="216622" cy="47953"/>
          </a:xfrm>
          <a:custGeom>
            <a:avLst/>
            <a:gdLst>
              <a:gd name="connsiteX0" fmla="*/ 205 w 216622"/>
              <a:gd name="connsiteY0" fmla="*/ 47710 h 47953"/>
              <a:gd name="connsiteX1" fmla="*/ 114505 w 216622"/>
              <a:gd name="connsiteY1" fmla="*/ 6435 h 47953"/>
              <a:gd name="connsiteX2" fmla="*/ 92280 w 216622"/>
              <a:gd name="connsiteY2" fmla="*/ 19135 h 47953"/>
              <a:gd name="connsiteX3" fmla="*/ 216105 w 216622"/>
              <a:gd name="connsiteY3" fmla="*/ 47710 h 47953"/>
              <a:gd name="connsiteX4" fmla="*/ 133555 w 216622"/>
              <a:gd name="connsiteY4" fmla="*/ 15960 h 47953"/>
              <a:gd name="connsiteX5" fmla="*/ 60530 w 216622"/>
              <a:gd name="connsiteY5" fmla="*/ 85 h 47953"/>
              <a:gd name="connsiteX6" fmla="*/ 85930 w 216622"/>
              <a:gd name="connsiteY6" fmla="*/ 22310 h 47953"/>
              <a:gd name="connsiteX7" fmla="*/ 205 w 216622"/>
              <a:gd name="connsiteY7" fmla="*/ 47710 h 47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6622" h="47953">
                <a:moveTo>
                  <a:pt x="205" y="47710"/>
                </a:moveTo>
                <a:cubicBezTo>
                  <a:pt x="4967" y="45064"/>
                  <a:pt x="99159" y="11198"/>
                  <a:pt x="114505" y="6435"/>
                </a:cubicBezTo>
                <a:cubicBezTo>
                  <a:pt x="129851" y="1672"/>
                  <a:pt x="75347" y="12256"/>
                  <a:pt x="92280" y="19135"/>
                </a:cubicBezTo>
                <a:cubicBezTo>
                  <a:pt x="109213" y="26014"/>
                  <a:pt x="209226" y="48239"/>
                  <a:pt x="216105" y="47710"/>
                </a:cubicBezTo>
                <a:cubicBezTo>
                  <a:pt x="222984" y="47181"/>
                  <a:pt x="159484" y="23897"/>
                  <a:pt x="133555" y="15960"/>
                </a:cubicBezTo>
                <a:cubicBezTo>
                  <a:pt x="107626" y="8023"/>
                  <a:pt x="68467" y="-973"/>
                  <a:pt x="60530" y="85"/>
                </a:cubicBezTo>
                <a:cubicBezTo>
                  <a:pt x="52593" y="1143"/>
                  <a:pt x="97042" y="13843"/>
                  <a:pt x="85930" y="22310"/>
                </a:cubicBezTo>
                <a:cubicBezTo>
                  <a:pt x="74818" y="30777"/>
                  <a:pt x="-4557" y="50356"/>
                  <a:pt x="205" y="477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0EB52927-7CE7-61CA-5FCB-F65FDFBA4A59}"/>
              </a:ext>
            </a:extLst>
          </p:cNvPr>
          <p:cNvSpPr/>
          <p:nvPr/>
        </p:nvSpPr>
        <p:spPr>
          <a:xfrm>
            <a:off x="5921217" y="2089106"/>
            <a:ext cx="182014" cy="50888"/>
          </a:xfrm>
          <a:custGeom>
            <a:avLst/>
            <a:gdLst>
              <a:gd name="connsiteX0" fmla="*/ 181133 w 182014"/>
              <a:gd name="connsiteY0" fmla="*/ 31794 h 50888"/>
              <a:gd name="connsiteX1" fmla="*/ 57308 w 182014"/>
              <a:gd name="connsiteY1" fmla="*/ 44 h 50888"/>
              <a:gd name="connsiteX2" fmla="*/ 12858 w 182014"/>
              <a:gd name="connsiteY2" fmla="*/ 25444 h 50888"/>
              <a:gd name="connsiteX3" fmla="*/ 158 w 182014"/>
              <a:gd name="connsiteY3" fmla="*/ 50844 h 50888"/>
              <a:gd name="connsiteX4" fmla="*/ 19208 w 182014"/>
              <a:gd name="connsiteY4" fmla="*/ 19094 h 50888"/>
              <a:gd name="connsiteX5" fmla="*/ 50958 w 182014"/>
              <a:gd name="connsiteY5" fmla="*/ 12744 h 50888"/>
              <a:gd name="connsiteX6" fmla="*/ 111283 w 182014"/>
              <a:gd name="connsiteY6" fmla="*/ 6394 h 50888"/>
              <a:gd name="connsiteX7" fmla="*/ 181133 w 182014"/>
              <a:gd name="connsiteY7" fmla="*/ 31794 h 50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014" h="50888">
                <a:moveTo>
                  <a:pt x="181133" y="31794"/>
                </a:moveTo>
                <a:cubicBezTo>
                  <a:pt x="172137" y="30736"/>
                  <a:pt x="85354" y="1102"/>
                  <a:pt x="57308" y="44"/>
                </a:cubicBezTo>
                <a:cubicBezTo>
                  <a:pt x="29262" y="-1014"/>
                  <a:pt x="22383" y="16977"/>
                  <a:pt x="12858" y="25444"/>
                </a:cubicBezTo>
                <a:cubicBezTo>
                  <a:pt x="3333" y="33911"/>
                  <a:pt x="-900" y="51902"/>
                  <a:pt x="158" y="50844"/>
                </a:cubicBezTo>
                <a:cubicBezTo>
                  <a:pt x="1216" y="49786"/>
                  <a:pt x="10741" y="25444"/>
                  <a:pt x="19208" y="19094"/>
                </a:cubicBezTo>
                <a:cubicBezTo>
                  <a:pt x="27675" y="12744"/>
                  <a:pt x="35612" y="14861"/>
                  <a:pt x="50958" y="12744"/>
                </a:cubicBezTo>
                <a:cubicBezTo>
                  <a:pt x="66304" y="10627"/>
                  <a:pt x="94879" y="3748"/>
                  <a:pt x="111283" y="6394"/>
                </a:cubicBezTo>
                <a:cubicBezTo>
                  <a:pt x="127687" y="9040"/>
                  <a:pt x="190129" y="32852"/>
                  <a:pt x="181133" y="31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AF949A3E-DFB2-8514-CEEB-BA2279E279F3}"/>
              </a:ext>
            </a:extLst>
          </p:cNvPr>
          <p:cNvSpPr/>
          <p:nvPr/>
        </p:nvSpPr>
        <p:spPr>
          <a:xfrm>
            <a:off x="5917669" y="2098639"/>
            <a:ext cx="124989" cy="41320"/>
          </a:xfrm>
          <a:custGeom>
            <a:avLst/>
            <a:gdLst>
              <a:gd name="connsiteX0" fmla="*/ 531 w 124989"/>
              <a:gd name="connsiteY0" fmla="*/ 41311 h 41320"/>
              <a:gd name="connsiteX1" fmla="*/ 51331 w 124989"/>
              <a:gd name="connsiteY1" fmla="*/ 12736 h 41320"/>
              <a:gd name="connsiteX2" fmla="*/ 124356 w 124989"/>
              <a:gd name="connsiteY2" fmla="*/ 36 h 41320"/>
              <a:gd name="connsiteX3" fmla="*/ 83081 w 124989"/>
              <a:gd name="connsiteY3" fmla="*/ 9561 h 41320"/>
              <a:gd name="connsiteX4" fmla="*/ 531 w 124989"/>
              <a:gd name="connsiteY4" fmla="*/ 41311 h 4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989" h="41320">
                <a:moveTo>
                  <a:pt x="531" y="41311"/>
                </a:moveTo>
                <a:cubicBezTo>
                  <a:pt x="-4761" y="41840"/>
                  <a:pt x="30694" y="19615"/>
                  <a:pt x="51331" y="12736"/>
                </a:cubicBezTo>
                <a:cubicBezTo>
                  <a:pt x="71968" y="5857"/>
                  <a:pt x="119064" y="565"/>
                  <a:pt x="124356" y="36"/>
                </a:cubicBezTo>
                <a:cubicBezTo>
                  <a:pt x="129648" y="-493"/>
                  <a:pt x="100544" y="4798"/>
                  <a:pt x="83081" y="9561"/>
                </a:cubicBezTo>
                <a:cubicBezTo>
                  <a:pt x="65618" y="14324"/>
                  <a:pt x="5823" y="40782"/>
                  <a:pt x="531" y="413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87847FB2-4D1C-EAFB-64C7-12F89871EF94}"/>
              </a:ext>
            </a:extLst>
          </p:cNvPr>
          <p:cNvSpPr/>
          <p:nvPr/>
        </p:nvSpPr>
        <p:spPr>
          <a:xfrm>
            <a:off x="6207115" y="2165319"/>
            <a:ext cx="22463" cy="130276"/>
          </a:xfrm>
          <a:custGeom>
            <a:avLst/>
            <a:gdLst>
              <a:gd name="connsiteX0" fmla="*/ 3185 w 22463"/>
              <a:gd name="connsiteY0" fmla="*/ 31 h 130276"/>
              <a:gd name="connsiteX1" fmla="*/ 19060 w 22463"/>
              <a:gd name="connsiteY1" fmla="*/ 79406 h 130276"/>
              <a:gd name="connsiteX2" fmla="*/ 10 w 22463"/>
              <a:gd name="connsiteY2" fmla="*/ 130206 h 130276"/>
              <a:gd name="connsiteX3" fmla="*/ 22235 w 22463"/>
              <a:gd name="connsiteY3" fmla="*/ 88931 h 130276"/>
              <a:gd name="connsiteX4" fmla="*/ 3185 w 22463"/>
              <a:gd name="connsiteY4" fmla="*/ 31 h 130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3" h="130276">
                <a:moveTo>
                  <a:pt x="3185" y="31"/>
                </a:moveTo>
                <a:cubicBezTo>
                  <a:pt x="2656" y="-1556"/>
                  <a:pt x="19589" y="57710"/>
                  <a:pt x="19060" y="79406"/>
                </a:cubicBezTo>
                <a:cubicBezTo>
                  <a:pt x="18531" y="101102"/>
                  <a:pt x="-519" y="128619"/>
                  <a:pt x="10" y="130206"/>
                </a:cubicBezTo>
                <a:cubicBezTo>
                  <a:pt x="539" y="131793"/>
                  <a:pt x="19589" y="106394"/>
                  <a:pt x="22235" y="88931"/>
                </a:cubicBezTo>
                <a:cubicBezTo>
                  <a:pt x="24881" y="71468"/>
                  <a:pt x="3714" y="1618"/>
                  <a:pt x="3185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6B72E2A3-0B70-CBC2-74A7-15A26BEA7C82}"/>
              </a:ext>
            </a:extLst>
          </p:cNvPr>
          <p:cNvSpPr/>
          <p:nvPr/>
        </p:nvSpPr>
        <p:spPr>
          <a:xfrm>
            <a:off x="6057823" y="2143117"/>
            <a:ext cx="101957" cy="117731"/>
          </a:xfrm>
          <a:custGeom>
            <a:avLst/>
            <a:gdLst>
              <a:gd name="connsiteX0" fmla="*/ 77 w 101957"/>
              <a:gd name="connsiteY0" fmla="*/ 8 h 117731"/>
              <a:gd name="connsiteX1" fmla="*/ 79452 w 101957"/>
              <a:gd name="connsiteY1" fmla="*/ 38108 h 117731"/>
              <a:gd name="connsiteX2" fmla="*/ 98502 w 101957"/>
              <a:gd name="connsiteY2" fmla="*/ 79383 h 117731"/>
              <a:gd name="connsiteX3" fmla="*/ 98502 w 101957"/>
              <a:gd name="connsiteY3" fmla="*/ 117483 h 117731"/>
              <a:gd name="connsiteX4" fmla="*/ 101677 w 101957"/>
              <a:gd name="connsiteY4" fmla="*/ 60333 h 117731"/>
              <a:gd name="connsiteX5" fmla="*/ 95327 w 101957"/>
              <a:gd name="connsiteY5" fmla="*/ 41283 h 117731"/>
              <a:gd name="connsiteX6" fmla="*/ 77 w 101957"/>
              <a:gd name="connsiteY6" fmla="*/ 8 h 11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57" h="117731">
                <a:moveTo>
                  <a:pt x="77" y="8"/>
                </a:moveTo>
                <a:cubicBezTo>
                  <a:pt x="-2569" y="-521"/>
                  <a:pt x="63048" y="24879"/>
                  <a:pt x="79452" y="38108"/>
                </a:cubicBezTo>
                <a:cubicBezTo>
                  <a:pt x="95856" y="51337"/>
                  <a:pt x="95327" y="66154"/>
                  <a:pt x="98502" y="79383"/>
                </a:cubicBezTo>
                <a:cubicBezTo>
                  <a:pt x="101677" y="92612"/>
                  <a:pt x="97973" y="120658"/>
                  <a:pt x="98502" y="117483"/>
                </a:cubicBezTo>
                <a:cubicBezTo>
                  <a:pt x="99031" y="114308"/>
                  <a:pt x="101677" y="60333"/>
                  <a:pt x="101677" y="60333"/>
                </a:cubicBezTo>
                <a:cubicBezTo>
                  <a:pt x="101148" y="47633"/>
                  <a:pt x="104852" y="50808"/>
                  <a:pt x="95327" y="41283"/>
                </a:cubicBezTo>
                <a:cubicBezTo>
                  <a:pt x="85802" y="31758"/>
                  <a:pt x="2723" y="537"/>
                  <a:pt x="7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8786871A-75DA-2A5F-E1B4-DDDEC60F8F00}"/>
              </a:ext>
            </a:extLst>
          </p:cNvPr>
          <p:cNvSpPr/>
          <p:nvPr/>
        </p:nvSpPr>
        <p:spPr>
          <a:xfrm>
            <a:off x="5939160" y="2142759"/>
            <a:ext cx="249572" cy="104022"/>
          </a:xfrm>
          <a:custGeom>
            <a:avLst/>
            <a:gdLst>
              <a:gd name="connsiteX0" fmla="*/ 1265 w 249572"/>
              <a:gd name="connsiteY0" fmla="*/ 366 h 104022"/>
              <a:gd name="connsiteX1" fmla="*/ 29840 w 249572"/>
              <a:gd name="connsiteY1" fmla="*/ 63866 h 104022"/>
              <a:gd name="connsiteX2" fmla="*/ 134615 w 249572"/>
              <a:gd name="connsiteY2" fmla="*/ 92441 h 104022"/>
              <a:gd name="connsiteX3" fmla="*/ 248915 w 249572"/>
              <a:gd name="connsiteY3" fmla="*/ 82916 h 104022"/>
              <a:gd name="connsiteX4" fmla="*/ 175890 w 249572"/>
              <a:gd name="connsiteY4" fmla="*/ 101966 h 104022"/>
              <a:gd name="connsiteX5" fmla="*/ 61590 w 249572"/>
              <a:gd name="connsiteY5" fmla="*/ 95616 h 104022"/>
              <a:gd name="connsiteX6" fmla="*/ 1265 w 249572"/>
              <a:gd name="connsiteY6" fmla="*/ 366 h 10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572" h="104022">
                <a:moveTo>
                  <a:pt x="1265" y="366"/>
                </a:moveTo>
                <a:cubicBezTo>
                  <a:pt x="-4027" y="-4926"/>
                  <a:pt x="7615" y="48520"/>
                  <a:pt x="29840" y="63866"/>
                </a:cubicBezTo>
                <a:cubicBezTo>
                  <a:pt x="52065" y="79212"/>
                  <a:pt x="98103" y="89266"/>
                  <a:pt x="134615" y="92441"/>
                </a:cubicBezTo>
                <a:cubicBezTo>
                  <a:pt x="171127" y="95616"/>
                  <a:pt x="242036" y="81329"/>
                  <a:pt x="248915" y="82916"/>
                </a:cubicBezTo>
                <a:cubicBezTo>
                  <a:pt x="255794" y="84503"/>
                  <a:pt x="207111" y="99849"/>
                  <a:pt x="175890" y="101966"/>
                </a:cubicBezTo>
                <a:cubicBezTo>
                  <a:pt x="144669" y="104083"/>
                  <a:pt x="90165" y="107258"/>
                  <a:pt x="61590" y="95616"/>
                </a:cubicBezTo>
                <a:cubicBezTo>
                  <a:pt x="33015" y="83974"/>
                  <a:pt x="6557" y="5658"/>
                  <a:pt x="1265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51E388CF-E621-79D8-3EDB-B0B5B20E6114}"/>
              </a:ext>
            </a:extLst>
          </p:cNvPr>
          <p:cNvSpPr/>
          <p:nvPr/>
        </p:nvSpPr>
        <p:spPr>
          <a:xfrm>
            <a:off x="5981876" y="2120671"/>
            <a:ext cx="139588" cy="114529"/>
          </a:xfrm>
          <a:custGeom>
            <a:avLst/>
            <a:gdLst>
              <a:gd name="connsiteX0" fmla="*/ 37924 w 139588"/>
              <a:gd name="connsiteY0" fmla="*/ 229 h 114529"/>
              <a:gd name="connsiteX1" fmla="*/ 2999 w 139588"/>
              <a:gd name="connsiteY1" fmla="*/ 51029 h 114529"/>
              <a:gd name="connsiteX2" fmla="*/ 6174 w 139588"/>
              <a:gd name="connsiteY2" fmla="*/ 82779 h 114529"/>
              <a:gd name="connsiteX3" fmla="*/ 41099 w 139588"/>
              <a:gd name="connsiteY3" fmla="*/ 108179 h 114529"/>
              <a:gd name="connsiteX4" fmla="*/ 98249 w 139588"/>
              <a:gd name="connsiteY4" fmla="*/ 114529 h 114529"/>
              <a:gd name="connsiteX5" fmla="*/ 110949 w 139588"/>
              <a:gd name="connsiteY5" fmla="*/ 98654 h 114529"/>
              <a:gd name="connsiteX6" fmla="*/ 110949 w 139588"/>
              <a:gd name="connsiteY6" fmla="*/ 63729 h 114529"/>
              <a:gd name="connsiteX7" fmla="*/ 139524 w 139588"/>
              <a:gd name="connsiteY7" fmla="*/ 38329 h 114529"/>
              <a:gd name="connsiteX8" fmla="*/ 117299 w 139588"/>
              <a:gd name="connsiteY8" fmla="*/ 31979 h 114529"/>
              <a:gd name="connsiteX9" fmla="*/ 37924 w 139588"/>
              <a:gd name="connsiteY9" fmla="*/ 229 h 114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9588" h="114529">
                <a:moveTo>
                  <a:pt x="37924" y="229"/>
                </a:moveTo>
                <a:cubicBezTo>
                  <a:pt x="18874" y="3404"/>
                  <a:pt x="8291" y="37271"/>
                  <a:pt x="2999" y="51029"/>
                </a:cubicBezTo>
                <a:cubicBezTo>
                  <a:pt x="-2293" y="64787"/>
                  <a:pt x="-176" y="73254"/>
                  <a:pt x="6174" y="82779"/>
                </a:cubicBezTo>
                <a:cubicBezTo>
                  <a:pt x="12524" y="92304"/>
                  <a:pt x="25753" y="102887"/>
                  <a:pt x="41099" y="108179"/>
                </a:cubicBezTo>
                <a:cubicBezTo>
                  <a:pt x="56445" y="113471"/>
                  <a:pt x="98249" y="114529"/>
                  <a:pt x="98249" y="114529"/>
                </a:cubicBezTo>
                <a:cubicBezTo>
                  <a:pt x="109891" y="112942"/>
                  <a:pt x="108832" y="107121"/>
                  <a:pt x="110949" y="98654"/>
                </a:cubicBezTo>
                <a:cubicBezTo>
                  <a:pt x="113066" y="90187"/>
                  <a:pt x="106187" y="73783"/>
                  <a:pt x="110949" y="63729"/>
                </a:cubicBezTo>
                <a:cubicBezTo>
                  <a:pt x="115712" y="53675"/>
                  <a:pt x="139524" y="38329"/>
                  <a:pt x="139524" y="38329"/>
                </a:cubicBezTo>
                <a:cubicBezTo>
                  <a:pt x="140582" y="33038"/>
                  <a:pt x="128412" y="36212"/>
                  <a:pt x="117299" y="31979"/>
                </a:cubicBezTo>
                <a:cubicBezTo>
                  <a:pt x="106187" y="27746"/>
                  <a:pt x="56974" y="-2946"/>
                  <a:pt x="37924" y="22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2FFD3D34-E85C-0F0A-5794-EE8CCD41F90B}"/>
              </a:ext>
            </a:extLst>
          </p:cNvPr>
          <p:cNvSpPr/>
          <p:nvPr/>
        </p:nvSpPr>
        <p:spPr>
          <a:xfrm>
            <a:off x="6064132" y="2060413"/>
            <a:ext cx="160399" cy="152987"/>
          </a:xfrm>
          <a:custGeom>
            <a:avLst/>
            <a:gdLst>
              <a:gd name="connsiteX0" fmla="*/ 118 w 160399"/>
              <a:gd name="connsiteY0" fmla="*/ 162 h 152987"/>
              <a:gd name="connsiteX1" fmla="*/ 152518 w 160399"/>
              <a:gd name="connsiteY1" fmla="*/ 146212 h 152987"/>
              <a:gd name="connsiteX2" fmla="*/ 127118 w 160399"/>
              <a:gd name="connsiteY2" fmla="*/ 117637 h 152987"/>
              <a:gd name="connsiteX3" fmla="*/ 118 w 160399"/>
              <a:gd name="connsiteY3" fmla="*/ 162 h 15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399" h="152987">
                <a:moveTo>
                  <a:pt x="118" y="162"/>
                </a:moveTo>
                <a:cubicBezTo>
                  <a:pt x="4351" y="4924"/>
                  <a:pt x="131351" y="126633"/>
                  <a:pt x="152518" y="146212"/>
                </a:cubicBezTo>
                <a:cubicBezTo>
                  <a:pt x="173685" y="165791"/>
                  <a:pt x="147756" y="138804"/>
                  <a:pt x="127118" y="117637"/>
                </a:cubicBezTo>
                <a:cubicBezTo>
                  <a:pt x="106481" y="96470"/>
                  <a:pt x="-4115" y="-4600"/>
                  <a:pt x="118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フリーフォーム 15">
            <a:extLst>
              <a:ext uri="{FF2B5EF4-FFF2-40B4-BE49-F238E27FC236}">
                <a16:creationId xmlns:a16="http://schemas.microsoft.com/office/drawing/2014/main" id="{DB378481-04B4-2559-D9BF-95051B1533C2}"/>
              </a:ext>
            </a:extLst>
          </p:cNvPr>
          <p:cNvSpPr/>
          <p:nvPr/>
        </p:nvSpPr>
        <p:spPr>
          <a:xfrm>
            <a:off x="5908162" y="1942386"/>
            <a:ext cx="166122" cy="124852"/>
          </a:xfrm>
          <a:custGeom>
            <a:avLst/>
            <a:gdLst>
              <a:gd name="connsiteX0" fmla="*/ 513 w 166122"/>
              <a:gd name="connsiteY0" fmla="*/ 124539 h 124852"/>
              <a:gd name="connsiteX1" fmla="*/ 67188 w 166122"/>
              <a:gd name="connsiteY1" fmla="*/ 57864 h 124852"/>
              <a:gd name="connsiteX2" fmla="*/ 165613 w 166122"/>
              <a:gd name="connsiteY2" fmla="*/ 714 h 124852"/>
              <a:gd name="connsiteX3" fmla="*/ 102113 w 166122"/>
              <a:gd name="connsiteY3" fmla="*/ 29289 h 124852"/>
              <a:gd name="connsiteX4" fmla="*/ 513 w 166122"/>
              <a:gd name="connsiteY4" fmla="*/ 124539 h 124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122" h="124852">
                <a:moveTo>
                  <a:pt x="513" y="124539"/>
                </a:moveTo>
                <a:cubicBezTo>
                  <a:pt x="-5308" y="129301"/>
                  <a:pt x="39671" y="78501"/>
                  <a:pt x="67188" y="57864"/>
                </a:cubicBezTo>
                <a:cubicBezTo>
                  <a:pt x="94705" y="37227"/>
                  <a:pt x="159792" y="5476"/>
                  <a:pt x="165613" y="714"/>
                </a:cubicBezTo>
                <a:cubicBezTo>
                  <a:pt x="171434" y="-4048"/>
                  <a:pt x="125925" y="16060"/>
                  <a:pt x="102113" y="29289"/>
                </a:cubicBezTo>
                <a:cubicBezTo>
                  <a:pt x="78301" y="42518"/>
                  <a:pt x="6334" y="119777"/>
                  <a:pt x="513" y="124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16">
            <a:extLst>
              <a:ext uri="{FF2B5EF4-FFF2-40B4-BE49-F238E27FC236}">
                <a16:creationId xmlns:a16="http://schemas.microsoft.com/office/drawing/2014/main" id="{6B9A77B4-4B44-9D49-B383-D3C09FC11D12}"/>
              </a:ext>
            </a:extLst>
          </p:cNvPr>
          <p:cNvSpPr/>
          <p:nvPr/>
        </p:nvSpPr>
        <p:spPr>
          <a:xfrm>
            <a:off x="5968996" y="1927688"/>
            <a:ext cx="178132" cy="130263"/>
          </a:xfrm>
          <a:custGeom>
            <a:avLst/>
            <a:gdLst>
              <a:gd name="connsiteX0" fmla="*/ 4 w 178132"/>
              <a:gd name="connsiteY0" fmla="*/ 5887 h 130263"/>
              <a:gd name="connsiteX1" fmla="*/ 69854 w 178132"/>
              <a:gd name="connsiteY1" fmla="*/ 5887 h 130263"/>
              <a:gd name="connsiteX2" fmla="*/ 111129 w 178132"/>
              <a:gd name="connsiteY2" fmla="*/ 63037 h 130263"/>
              <a:gd name="connsiteX3" fmla="*/ 117479 w 178132"/>
              <a:gd name="connsiteY3" fmla="*/ 40812 h 130263"/>
              <a:gd name="connsiteX4" fmla="*/ 177804 w 178132"/>
              <a:gd name="connsiteY4" fmla="*/ 129712 h 130263"/>
              <a:gd name="connsiteX5" fmla="*/ 139704 w 178132"/>
              <a:gd name="connsiteY5" fmla="*/ 75737 h 130263"/>
              <a:gd name="connsiteX6" fmla="*/ 98429 w 178132"/>
              <a:gd name="connsiteY6" fmla="*/ 21762 h 130263"/>
              <a:gd name="connsiteX7" fmla="*/ 104779 w 178132"/>
              <a:gd name="connsiteY7" fmla="*/ 37637 h 130263"/>
              <a:gd name="connsiteX8" fmla="*/ 73029 w 178132"/>
              <a:gd name="connsiteY8" fmla="*/ 2712 h 130263"/>
              <a:gd name="connsiteX9" fmla="*/ 4 w 178132"/>
              <a:gd name="connsiteY9" fmla="*/ 5887 h 13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132" h="130263">
                <a:moveTo>
                  <a:pt x="4" y="5887"/>
                </a:moveTo>
                <a:cubicBezTo>
                  <a:pt x="-525" y="6416"/>
                  <a:pt x="51333" y="-3638"/>
                  <a:pt x="69854" y="5887"/>
                </a:cubicBezTo>
                <a:cubicBezTo>
                  <a:pt x="88375" y="15412"/>
                  <a:pt x="103192" y="57216"/>
                  <a:pt x="111129" y="63037"/>
                </a:cubicBezTo>
                <a:cubicBezTo>
                  <a:pt x="119066" y="68858"/>
                  <a:pt x="106367" y="29700"/>
                  <a:pt x="117479" y="40812"/>
                </a:cubicBezTo>
                <a:cubicBezTo>
                  <a:pt x="128591" y="51924"/>
                  <a:pt x="174100" y="123891"/>
                  <a:pt x="177804" y="129712"/>
                </a:cubicBezTo>
                <a:cubicBezTo>
                  <a:pt x="181508" y="135533"/>
                  <a:pt x="152933" y="93729"/>
                  <a:pt x="139704" y="75737"/>
                </a:cubicBezTo>
                <a:cubicBezTo>
                  <a:pt x="126475" y="57745"/>
                  <a:pt x="98429" y="21762"/>
                  <a:pt x="98429" y="21762"/>
                </a:cubicBezTo>
                <a:cubicBezTo>
                  <a:pt x="92608" y="15412"/>
                  <a:pt x="109012" y="40812"/>
                  <a:pt x="104779" y="37637"/>
                </a:cubicBezTo>
                <a:cubicBezTo>
                  <a:pt x="100546" y="34462"/>
                  <a:pt x="86258" y="10120"/>
                  <a:pt x="73029" y="2712"/>
                </a:cubicBezTo>
                <a:cubicBezTo>
                  <a:pt x="59800" y="-4696"/>
                  <a:pt x="533" y="5358"/>
                  <a:pt x="4" y="58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EA95CEFE-8BAC-4893-13AC-0D0F23E355DF}"/>
              </a:ext>
            </a:extLst>
          </p:cNvPr>
          <p:cNvSpPr/>
          <p:nvPr/>
        </p:nvSpPr>
        <p:spPr>
          <a:xfrm>
            <a:off x="5965688" y="1993900"/>
            <a:ext cx="190847" cy="38137"/>
          </a:xfrm>
          <a:custGeom>
            <a:avLst/>
            <a:gdLst>
              <a:gd name="connsiteX0" fmla="*/ 137 w 190847"/>
              <a:gd name="connsiteY0" fmla="*/ 0 h 38137"/>
              <a:gd name="connsiteX1" fmla="*/ 104912 w 190847"/>
              <a:gd name="connsiteY1" fmla="*/ 12700 h 38137"/>
              <a:gd name="connsiteX2" fmla="*/ 85862 w 190847"/>
              <a:gd name="connsiteY2" fmla="*/ 25400 h 38137"/>
              <a:gd name="connsiteX3" fmla="*/ 149362 w 190847"/>
              <a:gd name="connsiteY3" fmla="*/ 9525 h 38137"/>
              <a:gd name="connsiteX4" fmla="*/ 155712 w 190847"/>
              <a:gd name="connsiteY4" fmla="*/ 38100 h 38137"/>
              <a:gd name="connsiteX5" fmla="*/ 190637 w 190847"/>
              <a:gd name="connsiteY5" fmla="*/ 15875 h 38137"/>
              <a:gd name="connsiteX6" fmla="*/ 168412 w 190847"/>
              <a:gd name="connsiteY6" fmla="*/ 28575 h 38137"/>
              <a:gd name="connsiteX7" fmla="*/ 130312 w 190847"/>
              <a:gd name="connsiteY7" fmla="*/ 12700 h 38137"/>
              <a:gd name="connsiteX8" fmla="*/ 137 w 190847"/>
              <a:gd name="connsiteY8" fmla="*/ 0 h 38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847" h="38137">
                <a:moveTo>
                  <a:pt x="137" y="0"/>
                </a:moveTo>
                <a:cubicBezTo>
                  <a:pt x="-4096" y="0"/>
                  <a:pt x="90625" y="8467"/>
                  <a:pt x="104912" y="12700"/>
                </a:cubicBezTo>
                <a:cubicBezTo>
                  <a:pt x="119199" y="16933"/>
                  <a:pt x="78454" y="25929"/>
                  <a:pt x="85862" y="25400"/>
                </a:cubicBezTo>
                <a:cubicBezTo>
                  <a:pt x="93270" y="24871"/>
                  <a:pt x="137720" y="7408"/>
                  <a:pt x="149362" y="9525"/>
                </a:cubicBezTo>
                <a:cubicBezTo>
                  <a:pt x="161004" y="11642"/>
                  <a:pt x="148833" y="37042"/>
                  <a:pt x="155712" y="38100"/>
                </a:cubicBezTo>
                <a:cubicBezTo>
                  <a:pt x="162591" y="39158"/>
                  <a:pt x="188520" y="17463"/>
                  <a:pt x="190637" y="15875"/>
                </a:cubicBezTo>
                <a:cubicBezTo>
                  <a:pt x="192754" y="14287"/>
                  <a:pt x="178466" y="29104"/>
                  <a:pt x="168412" y="28575"/>
                </a:cubicBezTo>
                <a:cubicBezTo>
                  <a:pt x="158358" y="28046"/>
                  <a:pt x="152537" y="16933"/>
                  <a:pt x="130312" y="12700"/>
                </a:cubicBezTo>
                <a:cubicBezTo>
                  <a:pt x="108087" y="8467"/>
                  <a:pt x="4370" y="0"/>
                  <a:pt x="1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6793B994-A85C-4BB2-B842-45FC48DA1968}"/>
              </a:ext>
            </a:extLst>
          </p:cNvPr>
          <p:cNvSpPr/>
          <p:nvPr/>
        </p:nvSpPr>
        <p:spPr>
          <a:xfrm>
            <a:off x="6162002" y="1997032"/>
            <a:ext cx="89587" cy="140527"/>
          </a:xfrm>
          <a:custGeom>
            <a:avLst/>
            <a:gdLst>
              <a:gd name="connsiteX0" fmla="*/ 673 w 89587"/>
              <a:gd name="connsiteY0" fmla="*/ 43 h 140527"/>
              <a:gd name="connsiteX1" fmla="*/ 57823 w 89587"/>
              <a:gd name="connsiteY1" fmla="*/ 92118 h 140527"/>
              <a:gd name="connsiteX2" fmla="*/ 64173 w 89587"/>
              <a:gd name="connsiteY2" fmla="*/ 69893 h 140527"/>
              <a:gd name="connsiteX3" fmla="*/ 89573 w 89587"/>
              <a:gd name="connsiteY3" fmla="*/ 139743 h 140527"/>
              <a:gd name="connsiteX4" fmla="*/ 67348 w 89587"/>
              <a:gd name="connsiteY4" fmla="*/ 104818 h 140527"/>
              <a:gd name="connsiteX5" fmla="*/ 35598 w 89587"/>
              <a:gd name="connsiteY5" fmla="*/ 63543 h 140527"/>
              <a:gd name="connsiteX6" fmla="*/ 45123 w 89587"/>
              <a:gd name="connsiteY6" fmla="*/ 79418 h 140527"/>
              <a:gd name="connsiteX7" fmla="*/ 26073 w 89587"/>
              <a:gd name="connsiteY7" fmla="*/ 79418 h 140527"/>
              <a:gd name="connsiteX8" fmla="*/ 673 w 89587"/>
              <a:gd name="connsiteY8" fmla="*/ 43 h 14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87" h="140527">
                <a:moveTo>
                  <a:pt x="673" y="43"/>
                </a:moveTo>
                <a:cubicBezTo>
                  <a:pt x="5965" y="2160"/>
                  <a:pt x="47240" y="80476"/>
                  <a:pt x="57823" y="92118"/>
                </a:cubicBezTo>
                <a:cubicBezTo>
                  <a:pt x="68406" y="103760"/>
                  <a:pt x="58881" y="61956"/>
                  <a:pt x="64173" y="69893"/>
                </a:cubicBezTo>
                <a:cubicBezTo>
                  <a:pt x="69465" y="77830"/>
                  <a:pt x="89044" y="133922"/>
                  <a:pt x="89573" y="139743"/>
                </a:cubicBezTo>
                <a:cubicBezTo>
                  <a:pt x="90102" y="145564"/>
                  <a:pt x="76344" y="117518"/>
                  <a:pt x="67348" y="104818"/>
                </a:cubicBezTo>
                <a:cubicBezTo>
                  <a:pt x="58352" y="92118"/>
                  <a:pt x="35598" y="63543"/>
                  <a:pt x="35598" y="63543"/>
                </a:cubicBezTo>
                <a:cubicBezTo>
                  <a:pt x="31894" y="59310"/>
                  <a:pt x="46711" y="76772"/>
                  <a:pt x="45123" y="79418"/>
                </a:cubicBezTo>
                <a:cubicBezTo>
                  <a:pt x="43536" y="82064"/>
                  <a:pt x="29248" y="85768"/>
                  <a:pt x="26073" y="79418"/>
                </a:cubicBezTo>
                <a:cubicBezTo>
                  <a:pt x="22898" y="73068"/>
                  <a:pt x="-4619" y="-2074"/>
                  <a:pt x="673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4BD7461B-0511-0DF9-64AD-1AF6F6D9CBBC}"/>
              </a:ext>
            </a:extLst>
          </p:cNvPr>
          <p:cNvSpPr/>
          <p:nvPr/>
        </p:nvSpPr>
        <p:spPr>
          <a:xfrm>
            <a:off x="5974432" y="1964687"/>
            <a:ext cx="235888" cy="140411"/>
          </a:xfrm>
          <a:custGeom>
            <a:avLst/>
            <a:gdLst>
              <a:gd name="connsiteX0" fmla="*/ 918 w 235888"/>
              <a:gd name="connsiteY0" fmla="*/ 638 h 140411"/>
              <a:gd name="connsiteX1" fmla="*/ 146968 w 235888"/>
              <a:gd name="connsiteY1" fmla="*/ 92713 h 140411"/>
              <a:gd name="connsiteX2" fmla="*/ 140618 w 235888"/>
              <a:gd name="connsiteY2" fmla="*/ 73663 h 140411"/>
              <a:gd name="connsiteX3" fmla="*/ 185068 w 235888"/>
              <a:gd name="connsiteY3" fmla="*/ 108588 h 140411"/>
              <a:gd name="connsiteX4" fmla="*/ 188243 w 235888"/>
              <a:gd name="connsiteY4" fmla="*/ 92713 h 140411"/>
              <a:gd name="connsiteX5" fmla="*/ 235868 w 235888"/>
              <a:gd name="connsiteY5" fmla="*/ 140338 h 140411"/>
              <a:gd name="connsiteX6" fmla="*/ 181893 w 235888"/>
              <a:gd name="connsiteY6" fmla="*/ 102238 h 140411"/>
              <a:gd name="connsiteX7" fmla="*/ 73943 w 235888"/>
              <a:gd name="connsiteY7" fmla="*/ 48263 h 140411"/>
              <a:gd name="connsiteX8" fmla="*/ 83468 w 235888"/>
              <a:gd name="connsiteY8" fmla="*/ 51438 h 140411"/>
              <a:gd name="connsiteX9" fmla="*/ 918 w 235888"/>
              <a:gd name="connsiteY9" fmla="*/ 638 h 14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888" h="140411">
                <a:moveTo>
                  <a:pt x="918" y="638"/>
                </a:moveTo>
                <a:cubicBezTo>
                  <a:pt x="11501" y="7517"/>
                  <a:pt x="146968" y="92713"/>
                  <a:pt x="146968" y="92713"/>
                </a:cubicBezTo>
                <a:cubicBezTo>
                  <a:pt x="170251" y="104884"/>
                  <a:pt x="134268" y="71017"/>
                  <a:pt x="140618" y="73663"/>
                </a:cubicBezTo>
                <a:cubicBezTo>
                  <a:pt x="146968" y="76309"/>
                  <a:pt x="185068" y="108588"/>
                  <a:pt x="185068" y="108588"/>
                </a:cubicBezTo>
                <a:cubicBezTo>
                  <a:pt x="193006" y="111763"/>
                  <a:pt x="179776" y="87421"/>
                  <a:pt x="188243" y="92713"/>
                </a:cubicBezTo>
                <a:cubicBezTo>
                  <a:pt x="196710" y="98005"/>
                  <a:pt x="236926" y="138750"/>
                  <a:pt x="235868" y="140338"/>
                </a:cubicBezTo>
                <a:cubicBezTo>
                  <a:pt x="234810" y="141926"/>
                  <a:pt x="208880" y="117584"/>
                  <a:pt x="181893" y="102238"/>
                </a:cubicBezTo>
                <a:cubicBezTo>
                  <a:pt x="154906" y="86892"/>
                  <a:pt x="73943" y="48263"/>
                  <a:pt x="73943" y="48263"/>
                </a:cubicBezTo>
                <a:cubicBezTo>
                  <a:pt x="57539" y="39796"/>
                  <a:pt x="92464" y="58317"/>
                  <a:pt x="83468" y="51438"/>
                </a:cubicBezTo>
                <a:cubicBezTo>
                  <a:pt x="74472" y="44559"/>
                  <a:pt x="-9665" y="-6241"/>
                  <a:pt x="918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05AB67B4-7959-2EAF-8E0F-144812962272}"/>
              </a:ext>
            </a:extLst>
          </p:cNvPr>
          <p:cNvSpPr/>
          <p:nvPr/>
        </p:nvSpPr>
        <p:spPr>
          <a:xfrm>
            <a:off x="5908605" y="1925128"/>
            <a:ext cx="152041" cy="68949"/>
          </a:xfrm>
          <a:custGeom>
            <a:avLst/>
            <a:gdLst>
              <a:gd name="connsiteX0" fmla="*/ 70 w 152041"/>
              <a:gd name="connsiteY0" fmla="*/ 68772 h 68949"/>
              <a:gd name="connsiteX1" fmla="*/ 142945 w 152041"/>
              <a:gd name="connsiteY1" fmla="*/ 2097 h 68949"/>
              <a:gd name="connsiteX2" fmla="*/ 123895 w 152041"/>
              <a:gd name="connsiteY2" fmla="*/ 21147 h 68949"/>
              <a:gd name="connsiteX3" fmla="*/ 70 w 152041"/>
              <a:gd name="connsiteY3" fmla="*/ 68772 h 6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1" h="68949">
                <a:moveTo>
                  <a:pt x="70" y="68772"/>
                </a:moveTo>
                <a:cubicBezTo>
                  <a:pt x="3245" y="65597"/>
                  <a:pt x="142945" y="2097"/>
                  <a:pt x="142945" y="2097"/>
                </a:cubicBezTo>
                <a:cubicBezTo>
                  <a:pt x="163583" y="-5841"/>
                  <a:pt x="145591" y="10564"/>
                  <a:pt x="123895" y="21147"/>
                </a:cubicBezTo>
                <a:cubicBezTo>
                  <a:pt x="102199" y="31730"/>
                  <a:pt x="-3105" y="71947"/>
                  <a:pt x="70" y="68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C69CC217-499A-F529-C5E8-DDDF55D274B3}"/>
              </a:ext>
            </a:extLst>
          </p:cNvPr>
          <p:cNvSpPr/>
          <p:nvPr/>
        </p:nvSpPr>
        <p:spPr>
          <a:xfrm>
            <a:off x="6584950" y="2282722"/>
            <a:ext cx="199695" cy="12803"/>
          </a:xfrm>
          <a:custGeom>
            <a:avLst/>
            <a:gdLst>
              <a:gd name="connsiteX0" fmla="*/ 0 w 199695"/>
              <a:gd name="connsiteY0" fmla="*/ 6453 h 12803"/>
              <a:gd name="connsiteX1" fmla="*/ 190500 w 199695"/>
              <a:gd name="connsiteY1" fmla="*/ 12803 h 12803"/>
              <a:gd name="connsiteX2" fmla="*/ 171450 w 199695"/>
              <a:gd name="connsiteY2" fmla="*/ 103 h 12803"/>
              <a:gd name="connsiteX3" fmla="*/ 187325 w 199695"/>
              <a:gd name="connsiteY3" fmla="*/ 6453 h 12803"/>
              <a:gd name="connsiteX4" fmla="*/ 0 w 199695"/>
              <a:gd name="connsiteY4" fmla="*/ 6453 h 12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695" h="12803">
                <a:moveTo>
                  <a:pt x="0" y="6453"/>
                </a:moveTo>
                <a:cubicBezTo>
                  <a:pt x="529" y="7511"/>
                  <a:pt x="190500" y="12803"/>
                  <a:pt x="190500" y="12803"/>
                </a:cubicBezTo>
                <a:cubicBezTo>
                  <a:pt x="219075" y="11745"/>
                  <a:pt x="171979" y="1161"/>
                  <a:pt x="171450" y="103"/>
                </a:cubicBezTo>
                <a:cubicBezTo>
                  <a:pt x="170921" y="-955"/>
                  <a:pt x="214312" y="6453"/>
                  <a:pt x="187325" y="6453"/>
                </a:cubicBezTo>
                <a:lnTo>
                  <a:pt x="0" y="64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A3C2E041-4A3C-F480-3E32-AEF643ED8F19}"/>
              </a:ext>
            </a:extLst>
          </p:cNvPr>
          <p:cNvSpPr/>
          <p:nvPr/>
        </p:nvSpPr>
        <p:spPr>
          <a:xfrm>
            <a:off x="6740367" y="2276457"/>
            <a:ext cx="207798" cy="140070"/>
          </a:xfrm>
          <a:custGeom>
            <a:avLst/>
            <a:gdLst>
              <a:gd name="connsiteX0" fmla="*/ 158 w 207798"/>
              <a:gd name="connsiteY0" fmla="*/ 18 h 140070"/>
              <a:gd name="connsiteX1" fmla="*/ 111283 w 207798"/>
              <a:gd name="connsiteY1" fmla="*/ 66693 h 140070"/>
              <a:gd name="connsiteX2" fmla="*/ 203358 w 207798"/>
              <a:gd name="connsiteY2" fmla="*/ 136543 h 140070"/>
              <a:gd name="connsiteX3" fmla="*/ 187483 w 207798"/>
              <a:gd name="connsiteY3" fmla="*/ 123843 h 140070"/>
              <a:gd name="connsiteX4" fmla="*/ 136683 w 207798"/>
              <a:gd name="connsiteY4" fmla="*/ 73043 h 140070"/>
              <a:gd name="connsiteX5" fmla="*/ 158 w 207798"/>
              <a:gd name="connsiteY5" fmla="*/ 18 h 140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7798" h="140070">
                <a:moveTo>
                  <a:pt x="158" y="18"/>
                </a:moveTo>
                <a:cubicBezTo>
                  <a:pt x="-4075" y="-1040"/>
                  <a:pt x="77416" y="43939"/>
                  <a:pt x="111283" y="66693"/>
                </a:cubicBezTo>
                <a:cubicBezTo>
                  <a:pt x="145150" y="89447"/>
                  <a:pt x="203358" y="136543"/>
                  <a:pt x="203358" y="136543"/>
                </a:cubicBezTo>
                <a:cubicBezTo>
                  <a:pt x="216058" y="146068"/>
                  <a:pt x="198595" y="134426"/>
                  <a:pt x="187483" y="123843"/>
                </a:cubicBezTo>
                <a:cubicBezTo>
                  <a:pt x="176371" y="113260"/>
                  <a:pt x="162612" y="90505"/>
                  <a:pt x="136683" y="73043"/>
                </a:cubicBezTo>
                <a:cubicBezTo>
                  <a:pt x="110754" y="55581"/>
                  <a:pt x="4391" y="1076"/>
                  <a:pt x="15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4F1925D2-C4AC-6731-0108-42844219EF88}"/>
              </a:ext>
            </a:extLst>
          </p:cNvPr>
          <p:cNvSpPr/>
          <p:nvPr/>
        </p:nvSpPr>
        <p:spPr>
          <a:xfrm>
            <a:off x="6553197" y="2298317"/>
            <a:ext cx="230542" cy="44855"/>
          </a:xfrm>
          <a:custGeom>
            <a:avLst/>
            <a:gdLst>
              <a:gd name="connsiteX0" fmla="*/ 3 w 230542"/>
              <a:gd name="connsiteY0" fmla="*/ 44833 h 44855"/>
              <a:gd name="connsiteX1" fmla="*/ 101603 w 230542"/>
              <a:gd name="connsiteY1" fmla="*/ 6733 h 44855"/>
              <a:gd name="connsiteX2" fmla="*/ 225428 w 230542"/>
              <a:gd name="connsiteY2" fmla="*/ 28958 h 44855"/>
              <a:gd name="connsiteX3" fmla="*/ 196853 w 230542"/>
              <a:gd name="connsiteY3" fmla="*/ 19433 h 44855"/>
              <a:gd name="connsiteX4" fmla="*/ 104778 w 230542"/>
              <a:gd name="connsiteY4" fmla="*/ 383 h 44855"/>
              <a:gd name="connsiteX5" fmla="*/ 3 w 230542"/>
              <a:gd name="connsiteY5" fmla="*/ 44833 h 4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542" h="44855">
                <a:moveTo>
                  <a:pt x="3" y="44833"/>
                </a:moveTo>
                <a:cubicBezTo>
                  <a:pt x="-526" y="45891"/>
                  <a:pt x="64032" y="9379"/>
                  <a:pt x="101603" y="6733"/>
                </a:cubicBezTo>
                <a:cubicBezTo>
                  <a:pt x="139174" y="4087"/>
                  <a:pt x="209553" y="26841"/>
                  <a:pt x="225428" y="28958"/>
                </a:cubicBezTo>
                <a:cubicBezTo>
                  <a:pt x="241303" y="31075"/>
                  <a:pt x="216961" y="24195"/>
                  <a:pt x="196853" y="19433"/>
                </a:cubicBezTo>
                <a:cubicBezTo>
                  <a:pt x="176745" y="14671"/>
                  <a:pt x="133882" y="-2792"/>
                  <a:pt x="104778" y="383"/>
                </a:cubicBezTo>
                <a:cubicBezTo>
                  <a:pt x="75674" y="3558"/>
                  <a:pt x="532" y="43775"/>
                  <a:pt x="3" y="448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0E9A34F0-D2B6-04E3-9800-29D4AA16F055}"/>
              </a:ext>
            </a:extLst>
          </p:cNvPr>
          <p:cNvSpPr/>
          <p:nvPr/>
        </p:nvSpPr>
        <p:spPr>
          <a:xfrm>
            <a:off x="6750050" y="2311400"/>
            <a:ext cx="220712" cy="164038"/>
          </a:xfrm>
          <a:custGeom>
            <a:avLst/>
            <a:gdLst>
              <a:gd name="connsiteX0" fmla="*/ 0 w 220712"/>
              <a:gd name="connsiteY0" fmla="*/ 0 h 164038"/>
              <a:gd name="connsiteX1" fmla="*/ 79375 w 220712"/>
              <a:gd name="connsiteY1" fmla="*/ 60325 h 164038"/>
              <a:gd name="connsiteX2" fmla="*/ 212725 w 220712"/>
              <a:gd name="connsiteY2" fmla="*/ 158750 h 164038"/>
              <a:gd name="connsiteX3" fmla="*/ 193675 w 220712"/>
              <a:gd name="connsiteY3" fmla="*/ 142875 h 164038"/>
              <a:gd name="connsiteX4" fmla="*/ 95250 w 220712"/>
              <a:gd name="connsiteY4" fmla="*/ 76200 h 164038"/>
              <a:gd name="connsiteX5" fmla="*/ 0 w 220712"/>
              <a:gd name="connsiteY5" fmla="*/ 0 h 164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0712" h="164038">
                <a:moveTo>
                  <a:pt x="0" y="0"/>
                </a:moveTo>
                <a:lnTo>
                  <a:pt x="79375" y="60325"/>
                </a:lnTo>
                <a:lnTo>
                  <a:pt x="212725" y="158750"/>
                </a:lnTo>
                <a:cubicBezTo>
                  <a:pt x="231775" y="172508"/>
                  <a:pt x="213254" y="156633"/>
                  <a:pt x="193675" y="142875"/>
                </a:cubicBezTo>
                <a:cubicBezTo>
                  <a:pt x="174096" y="129117"/>
                  <a:pt x="124883" y="97896"/>
                  <a:pt x="95250" y="76200"/>
                </a:cubicBezTo>
                <a:cubicBezTo>
                  <a:pt x="65617" y="54504"/>
                  <a:pt x="40746" y="33602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692A65FD-CCF9-9469-A6BD-5F86D33588FB}"/>
              </a:ext>
            </a:extLst>
          </p:cNvPr>
          <p:cNvSpPr/>
          <p:nvPr/>
        </p:nvSpPr>
        <p:spPr>
          <a:xfrm>
            <a:off x="6526173" y="2241510"/>
            <a:ext cx="100319" cy="149512"/>
          </a:xfrm>
          <a:custGeom>
            <a:avLst/>
            <a:gdLst>
              <a:gd name="connsiteX0" fmla="*/ 100052 w 100319"/>
              <a:gd name="connsiteY0" fmla="*/ 40 h 149512"/>
              <a:gd name="connsiteX1" fmla="*/ 1627 w 100319"/>
              <a:gd name="connsiteY1" fmla="*/ 114340 h 149512"/>
              <a:gd name="connsiteX2" fmla="*/ 36552 w 100319"/>
              <a:gd name="connsiteY2" fmla="*/ 82590 h 149512"/>
              <a:gd name="connsiteX3" fmla="*/ 7977 w 100319"/>
              <a:gd name="connsiteY3" fmla="*/ 149265 h 149512"/>
              <a:gd name="connsiteX4" fmla="*/ 30202 w 100319"/>
              <a:gd name="connsiteY4" fmla="*/ 101640 h 149512"/>
              <a:gd name="connsiteX5" fmla="*/ 100052 w 100319"/>
              <a:gd name="connsiteY5" fmla="*/ 40 h 14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319" h="149512">
                <a:moveTo>
                  <a:pt x="100052" y="40"/>
                </a:moveTo>
                <a:cubicBezTo>
                  <a:pt x="95290" y="2157"/>
                  <a:pt x="12210" y="100582"/>
                  <a:pt x="1627" y="114340"/>
                </a:cubicBezTo>
                <a:cubicBezTo>
                  <a:pt x="-8956" y="128098"/>
                  <a:pt x="35494" y="76769"/>
                  <a:pt x="36552" y="82590"/>
                </a:cubicBezTo>
                <a:cubicBezTo>
                  <a:pt x="37610" y="88411"/>
                  <a:pt x="9035" y="146090"/>
                  <a:pt x="7977" y="149265"/>
                </a:cubicBezTo>
                <a:cubicBezTo>
                  <a:pt x="6919" y="152440"/>
                  <a:pt x="15914" y="124394"/>
                  <a:pt x="30202" y="101640"/>
                </a:cubicBezTo>
                <a:cubicBezTo>
                  <a:pt x="44489" y="78886"/>
                  <a:pt x="104814" y="-2077"/>
                  <a:pt x="100052" y="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5044914D-262D-1A03-5FCD-6DC41F0A5307}"/>
              </a:ext>
            </a:extLst>
          </p:cNvPr>
          <p:cNvSpPr/>
          <p:nvPr/>
        </p:nvSpPr>
        <p:spPr>
          <a:xfrm>
            <a:off x="6613477" y="2292347"/>
            <a:ext cx="44549" cy="85761"/>
          </a:xfrm>
          <a:custGeom>
            <a:avLst/>
            <a:gdLst>
              <a:gd name="connsiteX0" fmla="*/ 44498 w 44549"/>
              <a:gd name="connsiteY0" fmla="*/ 3 h 85761"/>
              <a:gd name="connsiteX1" fmla="*/ 9573 w 44549"/>
              <a:gd name="connsiteY1" fmla="*/ 66678 h 85761"/>
              <a:gd name="connsiteX2" fmla="*/ 38148 w 44549"/>
              <a:gd name="connsiteY2" fmla="*/ 85728 h 85761"/>
              <a:gd name="connsiteX3" fmla="*/ 48 w 44549"/>
              <a:gd name="connsiteY3" fmla="*/ 69853 h 85761"/>
              <a:gd name="connsiteX4" fmla="*/ 44498 w 44549"/>
              <a:gd name="connsiteY4" fmla="*/ 3 h 8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49" h="85761">
                <a:moveTo>
                  <a:pt x="44498" y="3"/>
                </a:moveTo>
                <a:cubicBezTo>
                  <a:pt x="46085" y="-526"/>
                  <a:pt x="10631" y="52391"/>
                  <a:pt x="9573" y="66678"/>
                </a:cubicBezTo>
                <a:cubicBezTo>
                  <a:pt x="8515" y="80965"/>
                  <a:pt x="39735" y="85199"/>
                  <a:pt x="38148" y="85728"/>
                </a:cubicBezTo>
                <a:cubicBezTo>
                  <a:pt x="36561" y="86257"/>
                  <a:pt x="-1540" y="80436"/>
                  <a:pt x="48" y="69853"/>
                </a:cubicBezTo>
                <a:cubicBezTo>
                  <a:pt x="1635" y="59270"/>
                  <a:pt x="42911" y="532"/>
                  <a:pt x="44498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44F3673-7806-C753-75AF-DBC529FD77F7}"/>
              </a:ext>
            </a:extLst>
          </p:cNvPr>
          <p:cNvSpPr/>
          <p:nvPr/>
        </p:nvSpPr>
        <p:spPr>
          <a:xfrm>
            <a:off x="6562523" y="2352298"/>
            <a:ext cx="344879" cy="76614"/>
          </a:xfrm>
          <a:custGeom>
            <a:avLst/>
            <a:gdLst>
              <a:gd name="connsiteX0" fmla="*/ 202 w 344879"/>
              <a:gd name="connsiteY0" fmla="*/ 377 h 76614"/>
              <a:gd name="connsiteX1" fmla="*/ 76402 w 344879"/>
              <a:gd name="connsiteY1" fmla="*/ 28952 h 76614"/>
              <a:gd name="connsiteX2" fmla="*/ 174827 w 344879"/>
              <a:gd name="connsiteY2" fmla="*/ 67052 h 76614"/>
              <a:gd name="connsiteX3" fmla="*/ 339927 w 344879"/>
              <a:gd name="connsiteY3" fmla="*/ 67052 h 76614"/>
              <a:gd name="connsiteX4" fmla="*/ 305002 w 344879"/>
              <a:gd name="connsiteY4" fmla="*/ 70227 h 76614"/>
              <a:gd name="connsiteX5" fmla="*/ 197052 w 344879"/>
              <a:gd name="connsiteY5" fmla="*/ 76577 h 76614"/>
              <a:gd name="connsiteX6" fmla="*/ 158952 w 344879"/>
              <a:gd name="connsiteY6" fmla="*/ 67052 h 76614"/>
              <a:gd name="connsiteX7" fmla="*/ 104977 w 344879"/>
              <a:gd name="connsiteY7" fmla="*/ 54352 h 76614"/>
              <a:gd name="connsiteX8" fmla="*/ 202 w 344879"/>
              <a:gd name="connsiteY8" fmla="*/ 377 h 76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4879" h="76614">
                <a:moveTo>
                  <a:pt x="202" y="377"/>
                </a:moveTo>
                <a:cubicBezTo>
                  <a:pt x="-4560" y="-3856"/>
                  <a:pt x="76402" y="28952"/>
                  <a:pt x="76402" y="28952"/>
                </a:cubicBezTo>
                <a:cubicBezTo>
                  <a:pt x="105506" y="40065"/>
                  <a:pt x="130906" y="60702"/>
                  <a:pt x="174827" y="67052"/>
                </a:cubicBezTo>
                <a:cubicBezTo>
                  <a:pt x="218748" y="73402"/>
                  <a:pt x="318231" y="66523"/>
                  <a:pt x="339927" y="67052"/>
                </a:cubicBezTo>
                <a:cubicBezTo>
                  <a:pt x="361623" y="67581"/>
                  <a:pt x="305002" y="70227"/>
                  <a:pt x="305002" y="70227"/>
                </a:cubicBezTo>
                <a:cubicBezTo>
                  <a:pt x="281189" y="71815"/>
                  <a:pt x="221394" y="77106"/>
                  <a:pt x="197052" y="76577"/>
                </a:cubicBezTo>
                <a:cubicBezTo>
                  <a:pt x="172710" y="76048"/>
                  <a:pt x="158952" y="67052"/>
                  <a:pt x="158952" y="67052"/>
                </a:cubicBezTo>
                <a:cubicBezTo>
                  <a:pt x="143606" y="63348"/>
                  <a:pt x="128260" y="62290"/>
                  <a:pt x="104977" y="54352"/>
                </a:cubicBezTo>
                <a:cubicBezTo>
                  <a:pt x="81694" y="46415"/>
                  <a:pt x="4964" y="4610"/>
                  <a:pt x="202" y="3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AE62A835-04A2-492C-AD31-035E6F414BF3}"/>
              </a:ext>
            </a:extLst>
          </p:cNvPr>
          <p:cNvSpPr/>
          <p:nvPr/>
        </p:nvSpPr>
        <p:spPr>
          <a:xfrm>
            <a:off x="6622826" y="2270125"/>
            <a:ext cx="248832" cy="58282"/>
          </a:xfrm>
          <a:custGeom>
            <a:avLst/>
            <a:gdLst>
              <a:gd name="connsiteX0" fmla="*/ 224 w 248832"/>
              <a:gd name="connsiteY0" fmla="*/ 0 h 58282"/>
              <a:gd name="connsiteX1" fmla="*/ 108174 w 248832"/>
              <a:gd name="connsiteY1" fmla="*/ 9525 h 58282"/>
              <a:gd name="connsiteX2" fmla="*/ 244699 w 248832"/>
              <a:gd name="connsiteY2" fmla="*/ 57150 h 58282"/>
              <a:gd name="connsiteX3" fmla="*/ 216124 w 248832"/>
              <a:gd name="connsiteY3" fmla="*/ 44450 h 58282"/>
              <a:gd name="connsiteX4" fmla="*/ 136749 w 248832"/>
              <a:gd name="connsiteY4" fmla="*/ 9525 h 58282"/>
              <a:gd name="connsiteX5" fmla="*/ 224 w 248832"/>
              <a:gd name="connsiteY5" fmla="*/ 0 h 58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832" h="58282">
                <a:moveTo>
                  <a:pt x="224" y="0"/>
                </a:moveTo>
                <a:cubicBezTo>
                  <a:pt x="-4538" y="0"/>
                  <a:pt x="67428" y="0"/>
                  <a:pt x="108174" y="9525"/>
                </a:cubicBezTo>
                <a:cubicBezTo>
                  <a:pt x="148920" y="19050"/>
                  <a:pt x="226707" y="51329"/>
                  <a:pt x="244699" y="57150"/>
                </a:cubicBezTo>
                <a:cubicBezTo>
                  <a:pt x="262691" y="62971"/>
                  <a:pt x="216124" y="44450"/>
                  <a:pt x="216124" y="44450"/>
                </a:cubicBezTo>
                <a:cubicBezTo>
                  <a:pt x="198132" y="36513"/>
                  <a:pt x="170616" y="15346"/>
                  <a:pt x="136749" y="9525"/>
                </a:cubicBezTo>
                <a:cubicBezTo>
                  <a:pt x="102882" y="3704"/>
                  <a:pt x="4986" y="0"/>
                  <a:pt x="22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13BC3B79-F234-0E10-6702-5F72A6D4334D}"/>
              </a:ext>
            </a:extLst>
          </p:cNvPr>
          <p:cNvSpPr/>
          <p:nvPr/>
        </p:nvSpPr>
        <p:spPr>
          <a:xfrm>
            <a:off x="6630916" y="2304423"/>
            <a:ext cx="139133" cy="103751"/>
          </a:xfrm>
          <a:custGeom>
            <a:avLst/>
            <a:gdLst>
              <a:gd name="connsiteX0" fmla="*/ 4834 w 139133"/>
              <a:gd name="connsiteY0" fmla="*/ 627 h 103751"/>
              <a:gd name="connsiteX1" fmla="*/ 109609 w 139133"/>
              <a:gd name="connsiteY1" fmla="*/ 22852 h 103751"/>
              <a:gd name="connsiteX2" fmla="*/ 135009 w 139133"/>
              <a:gd name="connsiteY2" fmla="*/ 19677 h 103751"/>
              <a:gd name="connsiteX3" fmla="*/ 138184 w 139133"/>
              <a:gd name="connsiteY3" fmla="*/ 57777 h 103751"/>
              <a:gd name="connsiteX4" fmla="*/ 125484 w 139133"/>
              <a:gd name="connsiteY4" fmla="*/ 102227 h 103751"/>
              <a:gd name="connsiteX5" fmla="*/ 58809 w 139133"/>
              <a:gd name="connsiteY5" fmla="*/ 89527 h 103751"/>
              <a:gd name="connsiteX6" fmla="*/ 20709 w 139133"/>
              <a:gd name="connsiteY6" fmla="*/ 51427 h 103751"/>
              <a:gd name="connsiteX7" fmla="*/ 4834 w 139133"/>
              <a:gd name="connsiteY7" fmla="*/ 627 h 103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133" h="103751">
                <a:moveTo>
                  <a:pt x="4834" y="627"/>
                </a:moveTo>
                <a:cubicBezTo>
                  <a:pt x="19651" y="-4136"/>
                  <a:pt x="87913" y="19677"/>
                  <a:pt x="109609" y="22852"/>
                </a:cubicBezTo>
                <a:cubicBezTo>
                  <a:pt x="131305" y="26027"/>
                  <a:pt x="130247" y="13856"/>
                  <a:pt x="135009" y="19677"/>
                </a:cubicBezTo>
                <a:cubicBezTo>
                  <a:pt x="139771" y="25498"/>
                  <a:pt x="139771" y="44019"/>
                  <a:pt x="138184" y="57777"/>
                </a:cubicBezTo>
                <a:cubicBezTo>
                  <a:pt x="136597" y="71535"/>
                  <a:pt x="138713" y="96935"/>
                  <a:pt x="125484" y="102227"/>
                </a:cubicBezTo>
                <a:cubicBezTo>
                  <a:pt x="112255" y="107519"/>
                  <a:pt x="76271" y="97994"/>
                  <a:pt x="58809" y="89527"/>
                </a:cubicBezTo>
                <a:cubicBezTo>
                  <a:pt x="41347" y="81060"/>
                  <a:pt x="28117" y="63069"/>
                  <a:pt x="20709" y="51427"/>
                </a:cubicBezTo>
                <a:cubicBezTo>
                  <a:pt x="13301" y="39785"/>
                  <a:pt x="-9983" y="5390"/>
                  <a:pt x="4834" y="6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8B7A50E4-96F7-179A-63C5-264F941CF3EE}"/>
              </a:ext>
            </a:extLst>
          </p:cNvPr>
          <p:cNvSpPr/>
          <p:nvPr/>
        </p:nvSpPr>
        <p:spPr>
          <a:xfrm>
            <a:off x="6622938" y="2307852"/>
            <a:ext cx="124482" cy="29561"/>
          </a:xfrm>
          <a:custGeom>
            <a:avLst/>
            <a:gdLst>
              <a:gd name="connsiteX0" fmla="*/ 112 w 124482"/>
              <a:gd name="connsiteY0" fmla="*/ 373 h 29561"/>
              <a:gd name="connsiteX1" fmla="*/ 82662 w 124482"/>
              <a:gd name="connsiteY1" fmla="*/ 28948 h 29561"/>
              <a:gd name="connsiteX2" fmla="*/ 123937 w 124482"/>
              <a:gd name="connsiteY2" fmla="*/ 19423 h 29561"/>
              <a:gd name="connsiteX3" fmla="*/ 101712 w 124482"/>
              <a:gd name="connsiteY3" fmla="*/ 13073 h 29561"/>
              <a:gd name="connsiteX4" fmla="*/ 112 w 124482"/>
              <a:gd name="connsiteY4" fmla="*/ 373 h 2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482" h="29561">
                <a:moveTo>
                  <a:pt x="112" y="373"/>
                </a:moveTo>
                <a:cubicBezTo>
                  <a:pt x="-3063" y="3019"/>
                  <a:pt x="62025" y="25773"/>
                  <a:pt x="82662" y="28948"/>
                </a:cubicBezTo>
                <a:cubicBezTo>
                  <a:pt x="103300" y="32123"/>
                  <a:pt x="120762" y="22069"/>
                  <a:pt x="123937" y="19423"/>
                </a:cubicBezTo>
                <a:cubicBezTo>
                  <a:pt x="127112" y="16777"/>
                  <a:pt x="115999" y="16248"/>
                  <a:pt x="101712" y="13073"/>
                </a:cubicBezTo>
                <a:cubicBezTo>
                  <a:pt x="87425" y="9898"/>
                  <a:pt x="3287" y="-2273"/>
                  <a:pt x="112" y="3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76357048-8EFC-E57A-F5CD-7D3692A73A8C}"/>
              </a:ext>
            </a:extLst>
          </p:cNvPr>
          <p:cNvSpPr/>
          <p:nvPr/>
        </p:nvSpPr>
        <p:spPr>
          <a:xfrm>
            <a:off x="6648291" y="2303949"/>
            <a:ext cx="147465" cy="55076"/>
          </a:xfrm>
          <a:custGeom>
            <a:avLst/>
            <a:gdLst>
              <a:gd name="connsiteX0" fmla="*/ 159 w 147465"/>
              <a:gd name="connsiteY0" fmla="*/ 10626 h 55076"/>
              <a:gd name="connsiteX1" fmla="*/ 101759 w 147465"/>
              <a:gd name="connsiteY1" fmla="*/ 29676 h 55076"/>
              <a:gd name="connsiteX2" fmla="*/ 146209 w 147465"/>
              <a:gd name="connsiteY2" fmla="*/ 55076 h 55076"/>
              <a:gd name="connsiteX3" fmla="*/ 130334 w 147465"/>
              <a:gd name="connsiteY3" fmla="*/ 29676 h 55076"/>
              <a:gd name="connsiteX4" fmla="*/ 79534 w 147465"/>
              <a:gd name="connsiteY4" fmla="*/ 1101 h 55076"/>
              <a:gd name="connsiteX5" fmla="*/ 159 w 147465"/>
              <a:gd name="connsiteY5" fmla="*/ 10626 h 55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465" h="55076">
                <a:moveTo>
                  <a:pt x="159" y="10626"/>
                </a:moveTo>
                <a:cubicBezTo>
                  <a:pt x="3863" y="15388"/>
                  <a:pt x="77417" y="22268"/>
                  <a:pt x="101759" y="29676"/>
                </a:cubicBezTo>
                <a:cubicBezTo>
                  <a:pt x="126101" y="37084"/>
                  <a:pt x="141447" y="55076"/>
                  <a:pt x="146209" y="55076"/>
                </a:cubicBezTo>
                <a:cubicBezTo>
                  <a:pt x="150971" y="55076"/>
                  <a:pt x="141446" y="38672"/>
                  <a:pt x="130334" y="29676"/>
                </a:cubicBezTo>
                <a:cubicBezTo>
                  <a:pt x="119222" y="20680"/>
                  <a:pt x="100701" y="5334"/>
                  <a:pt x="79534" y="1101"/>
                </a:cubicBezTo>
                <a:cubicBezTo>
                  <a:pt x="58367" y="-3132"/>
                  <a:pt x="-3545" y="5864"/>
                  <a:pt x="159" y="10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フリーフォーム 34">
            <a:extLst>
              <a:ext uri="{FF2B5EF4-FFF2-40B4-BE49-F238E27FC236}">
                <a16:creationId xmlns:a16="http://schemas.microsoft.com/office/drawing/2014/main" id="{5CBF110B-B8A2-E89B-6DAB-062A623E550C}"/>
              </a:ext>
            </a:extLst>
          </p:cNvPr>
          <p:cNvSpPr/>
          <p:nvPr/>
        </p:nvSpPr>
        <p:spPr>
          <a:xfrm>
            <a:off x="6622750" y="2263716"/>
            <a:ext cx="160211" cy="7019"/>
          </a:xfrm>
          <a:custGeom>
            <a:avLst/>
            <a:gdLst>
              <a:gd name="connsiteX0" fmla="*/ 300 w 160211"/>
              <a:gd name="connsiteY0" fmla="*/ 3234 h 7019"/>
              <a:gd name="connsiteX1" fmla="*/ 111425 w 160211"/>
              <a:gd name="connsiteY1" fmla="*/ 59 h 7019"/>
              <a:gd name="connsiteX2" fmla="*/ 159050 w 160211"/>
              <a:gd name="connsiteY2" fmla="*/ 6409 h 7019"/>
              <a:gd name="connsiteX3" fmla="*/ 140000 w 160211"/>
              <a:gd name="connsiteY3" fmla="*/ 6409 h 7019"/>
              <a:gd name="connsiteX4" fmla="*/ 79675 w 160211"/>
              <a:gd name="connsiteY4" fmla="*/ 3234 h 7019"/>
              <a:gd name="connsiteX5" fmla="*/ 300 w 160211"/>
              <a:gd name="connsiteY5" fmla="*/ 3234 h 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211" h="7019">
                <a:moveTo>
                  <a:pt x="300" y="3234"/>
                </a:moveTo>
                <a:cubicBezTo>
                  <a:pt x="5592" y="2705"/>
                  <a:pt x="84967" y="-470"/>
                  <a:pt x="111425" y="59"/>
                </a:cubicBezTo>
                <a:cubicBezTo>
                  <a:pt x="137883" y="588"/>
                  <a:pt x="159050" y="6409"/>
                  <a:pt x="159050" y="6409"/>
                </a:cubicBezTo>
                <a:cubicBezTo>
                  <a:pt x="163812" y="7467"/>
                  <a:pt x="153229" y="6938"/>
                  <a:pt x="140000" y="6409"/>
                </a:cubicBezTo>
                <a:cubicBezTo>
                  <a:pt x="126771" y="5880"/>
                  <a:pt x="98196" y="2176"/>
                  <a:pt x="79675" y="3234"/>
                </a:cubicBezTo>
                <a:cubicBezTo>
                  <a:pt x="61154" y="4292"/>
                  <a:pt x="-4992" y="3763"/>
                  <a:pt x="300" y="3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フリーフォーム 35">
            <a:extLst>
              <a:ext uri="{FF2B5EF4-FFF2-40B4-BE49-F238E27FC236}">
                <a16:creationId xmlns:a16="http://schemas.microsoft.com/office/drawing/2014/main" id="{BB4CC4AF-8526-C645-52A6-D43C88D321F4}"/>
              </a:ext>
            </a:extLst>
          </p:cNvPr>
          <p:cNvSpPr/>
          <p:nvPr/>
        </p:nvSpPr>
        <p:spPr>
          <a:xfrm>
            <a:off x="6543610" y="2248793"/>
            <a:ext cx="110586" cy="119884"/>
          </a:xfrm>
          <a:custGeom>
            <a:avLst/>
            <a:gdLst>
              <a:gd name="connsiteX0" fmla="*/ 65 w 110586"/>
              <a:gd name="connsiteY0" fmla="*/ 119757 h 119884"/>
              <a:gd name="connsiteX1" fmla="*/ 104840 w 110586"/>
              <a:gd name="connsiteY1" fmla="*/ 5457 h 119884"/>
              <a:gd name="connsiteX2" fmla="*/ 88965 w 110586"/>
              <a:gd name="connsiteY2" fmla="*/ 27682 h 119884"/>
              <a:gd name="connsiteX3" fmla="*/ 65 w 110586"/>
              <a:gd name="connsiteY3" fmla="*/ 119757 h 11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86" h="119884">
                <a:moveTo>
                  <a:pt x="65" y="119757"/>
                </a:moveTo>
                <a:cubicBezTo>
                  <a:pt x="2711" y="116053"/>
                  <a:pt x="90023" y="20803"/>
                  <a:pt x="104840" y="5457"/>
                </a:cubicBezTo>
                <a:cubicBezTo>
                  <a:pt x="119657" y="-9889"/>
                  <a:pt x="102723" y="10220"/>
                  <a:pt x="88965" y="27682"/>
                </a:cubicBezTo>
                <a:cubicBezTo>
                  <a:pt x="75207" y="45144"/>
                  <a:pt x="-2581" y="123461"/>
                  <a:pt x="65" y="1197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9CE884F4-C891-AA6B-A62E-E7D89C10B2A6}"/>
              </a:ext>
            </a:extLst>
          </p:cNvPr>
          <p:cNvSpPr/>
          <p:nvPr/>
        </p:nvSpPr>
        <p:spPr>
          <a:xfrm>
            <a:off x="6838940" y="2295466"/>
            <a:ext cx="106659" cy="80240"/>
          </a:xfrm>
          <a:custGeom>
            <a:avLst/>
            <a:gdLst>
              <a:gd name="connsiteX0" fmla="*/ 10 w 106659"/>
              <a:gd name="connsiteY0" fmla="*/ 59 h 80240"/>
              <a:gd name="connsiteX1" fmla="*/ 98435 w 106659"/>
              <a:gd name="connsiteY1" fmla="*/ 76259 h 80240"/>
              <a:gd name="connsiteX2" fmla="*/ 92085 w 106659"/>
              <a:gd name="connsiteY2" fmla="*/ 63559 h 80240"/>
              <a:gd name="connsiteX3" fmla="*/ 10 w 106659"/>
              <a:gd name="connsiteY3" fmla="*/ 59 h 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659" h="80240">
                <a:moveTo>
                  <a:pt x="10" y="59"/>
                </a:moveTo>
                <a:cubicBezTo>
                  <a:pt x="1068" y="2176"/>
                  <a:pt x="98435" y="76259"/>
                  <a:pt x="98435" y="76259"/>
                </a:cubicBezTo>
                <a:cubicBezTo>
                  <a:pt x="113781" y="86842"/>
                  <a:pt x="105314" y="74142"/>
                  <a:pt x="92085" y="63559"/>
                </a:cubicBezTo>
                <a:cubicBezTo>
                  <a:pt x="78856" y="52976"/>
                  <a:pt x="-1048" y="-2058"/>
                  <a:pt x="10" y="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2B04DB54-95C7-BE0B-0204-856EEE4667EF}"/>
              </a:ext>
            </a:extLst>
          </p:cNvPr>
          <p:cNvSpPr/>
          <p:nvPr/>
        </p:nvSpPr>
        <p:spPr>
          <a:xfrm>
            <a:off x="6346279" y="2063684"/>
            <a:ext cx="32331" cy="101869"/>
          </a:xfrm>
          <a:custGeom>
            <a:avLst/>
            <a:gdLst>
              <a:gd name="connsiteX0" fmla="*/ 32296 w 32331"/>
              <a:gd name="connsiteY0" fmla="*/ 66 h 101869"/>
              <a:gd name="connsiteX1" fmla="*/ 6896 w 32331"/>
              <a:gd name="connsiteY1" fmla="*/ 63566 h 101869"/>
              <a:gd name="connsiteX2" fmla="*/ 10071 w 32331"/>
              <a:gd name="connsiteY2" fmla="*/ 101666 h 101869"/>
              <a:gd name="connsiteX3" fmla="*/ 546 w 32331"/>
              <a:gd name="connsiteY3" fmla="*/ 76266 h 101869"/>
              <a:gd name="connsiteX4" fmla="*/ 32296 w 32331"/>
              <a:gd name="connsiteY4" fmla="*/ 66 h 10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31" h="101869">
                <a:moveTo>
                  <a:pt x="32296" y="66"/>
                </a:moveTo>
                <a:cubicBezTo>
                  <a:pt x="33354" y="-2051"/>
                  <a:pt x="10600" y="46633"/>
                  <a:pt x="6896" y="63566"/>
                </a:cubicBezTo>
                <a:cubicBezTo>
                  <a:pt x="3192" y="80499"/>
                  <a:pt x="11129" y="99549"/>
                  <a:pt x="10071" y="101666"/>
                </a:cubicBezTo>
                <a:cubicBezTo>
                  <a:pt x="9013" y="103783"/>
                  <a:pt x="-2629" y="88966"/>
                  <a:pt x="546" y="76266"/>
                </a:cubicBezTo>
                <a:cubicBezTo>
                  <a:pt x="3721" y="63566"/>
                  <a:pt x="31238" y="2183"/>
                  <a:pt x="32296" y="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39346CB4-5B2C-9792-1E9A-6B867ABD60F3}"/>
              </a:ext>
            </a:extLst>
          </p:cNvPr>
          <p:cNvSpPr/>
          <p:nvPr/>
        </p:nvSpPr>
        <p:spPr>
          <a:xfrm>
            <a:off x="6536018" y="2104931"/>
            <a:ext cx="118883" cy="95404"/>
          </a:xfrm>
          <a:custGeom>
            <a:avLst/>
            <a:gdLst>
              <a:gd name="connsiteX0" fmla="*/ 118782 w 118883"/>
              <a:gd name="connsiteY0" fmla="*/ 94 h 95404"/>
              <a:gd name="connsiteX1" fmla="*/ 14007 w 118883"/>
              <a:gd name="connsiteY1" fmla="*/ 76294 h 95404"/>
              <a:gd name="connsiteX2" fmla="*/ 42582 w 118883"/>
              <a:gd name="connsiteY2" fmla="*/ 73119 h 95404"/>
              <a:gd name="connsiteX3" fmla="*/ 102907 w 118883"/>
              <a:gd name="connsiteY3" fmla="*/ 95344 h 95404"/>
              <a:gd name="connsiteX4" fmla="*/ 74332 w 118883"/>
              <a:gd name="connsiteY4" fmla="*/ 79469 h 95404"/>
              <a:gd name="connsiteX5" fmla="*/ 1307 w 118883"/>
              <a:gd name="connsiteY5" fmla="*/ 73119 h 95404"/>
              <a:gd name="connsiteX6" fmla="*/ 33057 w 118883"/>
              <a:gd name="connsiteY6" fmla="*/ 60419 h 95404"/>
              <a:gd name="connsiteX7" fmla="*/ 118782 w 118883"/>
              <a:gd name="connsiteY7" fmla="*/ 94 h 95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83" h="95404">
                <a:moveTo>
                  <a:pt x="118782" y="94"/>
                </a:moveTo>
                <a:cubicBezTo>
                  <a:pt x="115607" y="2740"/>
                  <a:pt x="26707" y="64123"/>
                  <a:pt x="14007" y="76294"/>
                </a:cubicBezTo>
                <a:cubicBezTo>
                  <a:pt x="1307" y="88465"/>
                  <a:pt x="27765" y="69944"/>
                  <a:pt x="42582" y="73119"/>
                </a:cubicBezTo>
                <a:cubicBezTo>
                  <a:pt x="57399" y="76294"/>
                  <a:pt x="97616" y="94286"/>
                  <a:pt x="102907" y="95344"/>
                </a:cubicBezTo>
                <a:cubicBezTo>
                  <a:pt x="108198" y="96402"/>
                  <a:pt x="91265" y="83173"/>
                  <a:pt x="74332" y="79469"/>
                </a:cubicBezTo>
                <a:cubicBezTo>
                  <a:pt x="57399" y="75765"/>
                  <a:pt x="8186" y="76294"/>
                  <a:pt x="1307" y="73119"/>
                </a:cubicBezTo>
                <a:cubicBezTo>
                  <a:pt x="-5572" y="69944"/>
                  <a:pt x="16124" y="69415"/>
                  <a:pt x="33057" y="60419"/>
                </a:cubicBezTo>
                <a:cubicBezTo>
                  <a:pt x="49990" y="51423"/>
                  <a:pt x="121957" y="-2552"/>
                  <a:pt x="118782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B2CCBC15-FC74-4F28-9AA3-54B37814D1A1}"/>
              </a:ext>
            </a:extLst>
          </p:cNvPr>
          <p:cNvSpPr/>
          <p:nvPr/>
        </p:nvSpPr>
        <p:spPr>
          <a:xfrm>
            <a:off x="6575376" y="2127240"/>
            <a:ext cx="239424" cy="41325"/>
          </a:xfrm>
          <a:custGeom>
            <a:avLst/>
            <a:gdLst>
              <a:gd name="connsiteX0" fmla="*/ 49 w 239424"/>
              <a:gd name="connsiteY0" fmla="*/ 28585 h 41325"/>
              <a:gd name="connsiteX1" fmla="*/ 184199 w 239424"/>
              <a:gd name="connsiteY1" fmla="*/ 31760 h 41325"/>
              <a:gd name="connsiteX2" fmla="*/ 174674 w 239424"/>
              <a:gd name="connsiteY2" fmla="*/ 41285 h 41325"/>
              <a:gd name="connsiteX3" fmla="*/ 238174 w 239424"/>
              <a:gd name="connsiteY3" fmla="*/ 34935 h 41325"/>
              <a:gd name="connsiteX4" fmla="*/ 209599 w 239424"/>
              <a:gd name="connsiteY4" fmla="*/ 28585 h 41325"/>
              <a:gd name="connsiteX5" fmla="*/ 123874 w 239424"/>
              <a:gd name="connsiteY5" fmla="*/ 10 h 41325"/>
              <a:gd name="connsiteX6" fmla="*/ 165149 w 239424"/>
              <a:gd name="connsiteY6" fmla="*/ 25410 h 41325"/>
              <a:gd name="connsiteX7" fmla="*/ 49 w 239424"/>
              <a:gd name="connsiteY7" fmla="*/ 28585 h 4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24" h="41325">
                <a:moveTo>
                  <a:pt x="49" y="28585"/>
                </a:moveTo>
                <a:cubicBezTo>
                  <a:pt x="3224" y="29643"/>
                  <a:pt x="155095" y="29643"/>
                  <a:pt x="184199" y="31760"/>
                </a:cubicBezTo>
                <a:cubicBezTo>
                  <a:pt x="213303" y="33877"/>
                  <a:pt x="165678" y="40756"/>
                  <a:pt x="174674" y="41285"/>
                </a:cubicBezTo>
                <a:cubicBezTo>
                  <a:pt x="183670" y="41814"/>
                  <a:pt x="232353" y="37052"/>
                  <a:pt x="238174" y="34935"/>
                </a:cubicBezTo>
                <a:cubicBezTo>
                  <a:pt x="243995" y="32818"/>
                  <a:pt x="228649" y="34406"/>
                  <a:pt x="209599" y="28585"/>
                </a:cubicBezTo>
                <a:cubicBezTo>
                  <a:pt x="190549" y="22764"/>
                  <a:pt x="131282" y="539"/>
                  <a:pt x="123874" y="10"/>
                </a:cubicBezTo>
                <a:cubicBezTo>
                  <a:pt x="116466" y="-519"/>
                  <a:pt x="182082" y="19060"/>
                  <a:pt x="165149" y="25410"/>
                </a:cubicBezTo>
                <a:cubicBezTo>
                  <a:pt x="148216" y="31760"/>
                  <a:pt x="-3126" y="27527"/>
                  <a:pt x="49" y="285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A808707F-120D-55A5-B823-CAC5DB8E07D4}"/>
              </a:ext>
            </a:extLst>
          </p:cNvPr>
          <p:cNvSpPr/>
          <p:nvPr/>
        </p:nvSpPr>
        <p:spPr>
          <a:xfrm>
            <a:off x="6622577" y="2126654"/>
            <a:ext cx="124672" cy="94018"/>
          </a:xfrm>
          <a:custGeom>
            <a:avLst/>
            <a:gdLst>
              <a:gd name="connsiteX0" fmla="*/ 473 w 124672"/>
              <a:gd name="connsiteY0" fmla="*/ 596 h 94018"/>
              <a:gd name="connsiteX1" fmla="*/ 73498 w 124672"/>
              <a:gd name="connsiteY1" fmla="*/ 41871 h 94018"/>
              <a:gd name="connsiteX2" fmla="*/ 121123 w 124672"/>
              <a:gd name="connsiteY2" fmla="*/ 92671 h 94018"/>
              <a:gd name="connsiteX3" fmla="*/ 111598 w 124672"/>
              <a:gd name="connsiteY3" fmla="*/ 73621 h 94018"/>
              <a:gd name="connsiteX4" fmla="*/ 473 w 124672"/>
              <a:gd name="connsiteY4" fmla="*/ 596 h 94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72" h="94018">
                <a:moveTo>
                  <a:pt x="473" y="596"/>
                </a:moveTo>
                <a:cubicBezTo>
                  <a:pt x="-5877" y="-4696"/>
                  <a:pt x="53390" y="26525"/>
                  <a:pt x="73498" y="41871"/>
                </a:cubicBezTo>
                <a:cubicBezTo>
                  <a:pt x="93606" y="57217"/>
                  <a:pt x="121123" y="92671"/>
                  <a:pt x="121123" y="92671"/>
                </a:cubicBezTo>
                <a:cubicBezTo>
                  <a:pt x="127473" y="97963"/>
                  <a:pt x="125886" y="86850"/>
                  <a:pt x="111598" y="73621"/>
                </a:cubicBezTo>
                <a:cubicBezTo>
                  <a:pt x="97311" y="60392"/>
                  <a:pt x="6823" y="5888"/>
                  <a:pt x="473" y="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7E6ABA79-00FB-20E2-F694-A33A364C34CD}"/>
              </a:ext>
            </a:extLst>
          </p:cNvPr>
          <p:cNvSpPr/>
          <p:nvPr/>
        </p:nvSpPr>
        <p:spPr>
          <a:xfrm>
            <a:off x="6648275" y="2174640"/>
            <a:ext cx="301865" cy="47878"/>
          </a:xfrm>
          <a:custGeom>
            <a:avLst/>
            <a:gdLst>
              <a:gd name="connsiteX0" fmla="*/ 175 w 301865"/>
              <a:gd name="connsiteY0" fmla="*/ 28810 h 47878"/>
              <a:gd name="connsiteX1" fmla="*/ 206550 w 301865"/>
              <a:gd name="connsiteY1" fmla="*/ 235 h 47878"/>
              <a:gd name="connsiteX2" fmla="*/ 190675 w 301865"/>
              <a:gd name="connsiteY2" fmla="*/ 16110 h 47878"/>
              <a:gd name="connsiteX3" fmla="*/ 257350 w 301865"/>
              <a:gd name="connsiteY3" fmla="*/ 31985 h 47878"/>
              <a:gd name="connsiteX4" fmla="*/ 301800 w 301865"/>
              <a:gd name="connsiteY4" fmla="*/ 47860 h 47878"/>
              <a:gd name="connsiteX5" fmla="*/ 247825 w 301865"/>
              <a:gd name="connsiteY5" fmla="*/ 28810 h 47878"/>
              <a:gd name="connsiteX6" fmla="*/ 171625 w 301865"/>
              <a:gd name="connsiteY6" fmla="*/ 235 h 47878"/>
              <a:gd name="connsiteX7" fmla="*/ 175 w 301865"/>
              <a:gd name="connsiteY7" fmla="*/ 28810 h 4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1865" h="47878">
                <a:moveTo>
                  <a:pt x="175" y="28810"/>
                </a:moveTo>
                <a:cubicBezTo>
                  <a:pt x="5996" y="28810"/>
                  <a:pt x="206550" y="235"/>
                  <a:pt x="206550" y="235"/>
                </a:cubicBezTo>
                <a:cubicBezTo>
                  <a:pt x="238300" y="-1882"/>
                  <a:pt x="182208" y="10818"/>
                  <a:pt x="190675" y="16110"/>
                </a:cubicBezTo>
                <a:cubicBezTo>
                  <a:pt x="199142" y="21402"/>
                  <a:pt x="238829" y="26693"/>
                  <a:pt x="257350" y="31985"/>
                </a:cubicBezTo>
                <a:cubicBezTo>
                  <a:pt x="275871" y="37277"/>
                  <a:pt x="303387" y="48389"/>
                  <a:pt x="301800" y="47860"/>
                </a:cubicBezTo>
                <a:cubicBezTo>
                  <a:pt x="300213" y="47331"/>
                  <a:pt x="247825" y="28810"/>
                  <a:pt x="247825" y="28810"/>
                </a:cubicBezTo>
                <a:cubicBezTo>
                  <a:pt x="226129" y="20873"/>
                  <a:pt x="208137" y="-1352"/>
                  <a:pt x="171625" y="235"/>
                </a:cubicBezTo>
                <a:cubicBezTo>
                  <a:pt x="135113" y="1822"/>
                  <a:pt x="-5646" y="28810"/>
                  <a:pt x="175" y="288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0B925F07-D406-9B4C-F11F-EE8FCB0C5E0E}"/>
              </a:ext>
            </a:extLst>
          </p:cNvPr>
          <p:cNvSpPr/>
          <p:nvPr/>
        </p:nvSpPr>
        <p:spPr>
          <a:xfrm>
            <a:off x="6705004" y="2184374"/>
            <a:ext cx="221579" cy="66977"/>
          </a:xfrm>
          <a:custGeom>
            <a:avLst/>
            <a:gdLst>
              <a:gd name="connsiteX0" fmla="*/ 596 w 221579"/>
              <a:gd name="connsiteY0" fmla="*/ 25426 h 66977"/>
              <a:gd name="connsiteX1" fmla="*/ 213321 w 221579"/>
              <a:gd name="connsiteY1" fmla="*/ 66701 h 66977"/>
              <a:gd name="connsiteX2" fmla="*/ 172046 w 221579"/>
              <a:gd name="connsiteY2" fmla="*/ 41301 h 66977"/>
              <a:gd name="connsiteX3" fmla="*/ 114896 w 221579"/>
              <a:gd name="connsiteY3" fmla="*/ 26 h 66977"/>
              <a:gd name="connsiteX4" fmla="*/ 175221 w 221579"/>
              <a:gd name="connsiteY4" fmla="*/ 47651 h 66977"/>
              <a:gd name="connsiteX5" fmla="*/ 149821 w 221579"/>
              <a:gd name="connsiteY5" fmla="*/ 47651 h 66977"/>
              <a:gd name="connsiteX6" fmla="*/ 596 w 221579"/>
              <a:gd name="connsiteY6" fmla="*/ 25426 h 6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1579" h="66977">
                <a:moveTo>
                  <a:pt x="596" y="25426"/>
                </a:moveTo>
                <a:cubicBezTo>
                  <a:pt x="11179" y="28601"/>
                  <a:pt x="184746" y="64055"/>
                  <a:pt x="213321" y="66701"/>
                </a:cubicBezTo>
                <a:cubicBezTo>
                  <a:pt x="241896" y="69347"/>
                  <a:pt x="188450" y="52413"/>
                  <a:pt x="172046" y="41301"/>
                </a:cubicBezTo>
                <a:cubicBezTo>
                  <a:pt x="155642" y="30189"/>
                  <a:pt x="114367" y="-1032"/>
                  <a:pt x="114896" y="26"/>
                </a:cubicBezTo>
                <a:cubicBezTo>
                  <a:pt x="115425" y="1084"/>
                  <a:pt x="169400" y="39714"/>
                  <a:pt x="175221" y="47651"/>
                </a:cubicBezTo>
                <a:cubicBezTo>
                  <a:pt x="181042" y="55588"/>
                  <a:pt x="176279" y="49768"/>
                  <a:pt x="149821" y="47651"/>
                </a:cubicBezTo>
                <a:cubicBezTo>
                  <a:pt x="123363" y="45534"/>
                  <a:pt x="-9987" y="22251"/>
                  <a:pt x="596" y="25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9D276B86-619A-9336-B649-FC77B1E05D49}"/>
              </a:ext>
            </a:extLst>
          </p:cNvPr>
          <p:cNvSpPr/>
          <p:nvPr/>
        </p:nvSpPr>
        <p:spPr>
          <a:xfrm>
            <a:off x="6857956" y="2184394"/>
            <a:ext cx="179054" cy="133832"/>
          </a:xfrm>
          <a:custGeom>
            <a:avLst/>
            <a:gdLst>
              <a:gd name="connsiteX0" fmla="*/ 44 w 179054"/>
              <a:gd name="connsiteY0" fmla="*/ 6 h 133832"/>
              <a:gd name="connsiteX1" fmla="*/ 101644 w 179054"/>
              <a:gd name="connsiteY1" fmla="*/ 53981 h 133832"/>
              <a:gd name="connsiteX2" fmla="*/ 177844 w 179054"/>
              <a:gd name="connsiteY2" fmla="*/ 133356 h 133832"/>
              <a:gd name="connsiteX3" fmla="*/ 146094 w 179054"/>
              <a:gd name="connsiteY3" fmla="*/ 85731 h 133832"/>
              <a:gd name="connsiteX4" fmla="*/ 114344 w 179054"/>
              <a:gd name="connsiteY4" fmla="*/ 57156 h 133832"/>
              <a:gd name="connsiteX5" fmla="*/ 44 w 179054"/>
              <a:gd name="connsiteY5" fmla="*/ 6 h 133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054" h="133832">
                <a:moveTo>
                  <a:pt x="44" y="6"/>
                </a:moveTo>
                <a:cubicBezTo>
                  <a:pt x="-2073" y="-523"/>
                  <a:pt x="72011" y="31756"/>
                  <a:pt x="101644" y="53981"/>
                </a:cubicBezTo>
                <a:cubicBezTo>
                  <a:pt x="131277" y="76206"/>
                  <a:pt x="170436" y="128064"/>
                  <a:pt x="177844" y="133356"/>
                </a:cubicBezTo>
                <a:cubicBezTo>
                  <a:pt x="185252" y="138648"/>
                  <a:pt x="156677" y="98431"/>
                  <a:pt x="146094" y="85731"/>
                </a:cubicBezTo>
                <a:cubicBezTo>
                  <a:pt x="135511" y="73031"/>
                  <a:pt x="138686" y="70914"/>
                  <a:pt x="114344" y="57156"/>
                </a:cubicBezTo>
                <a:cubicBezTo>
                  <a:pt x="90002" y="43398"/>
                  <a:pt x="2161" y="535"/>
                  <a:pt x="44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994B10AB-D952-F707-C2D5-DBC3F10AE6B4}"/>
              </a:ext>
            </a:extLst>
          </p:cNvPr>
          <p:cNvSpPr/>
          <p:nvPr/>
        </p:nvSpPr>
        <p:spPr>
          <a:xfrm>
            <a:off x="6226064" y="2288384"/>
            <a:ext cx="140122" cy="321509"/>
          </a:xfrm>
          <a:custGeom>
            <a:avLst/>
            <a:gdLst>
              <a:gd name="connsiteX0" fmla="*/ 139811 w 140122"/>
              <a:gd name="connsiteY0" fmla="*/ 791 h 321509"/>
              <a:gd name="connsiteX1" fmla="*/ 3286 w 140122"/>
              <a:gd name="connsiteY1" fmla="*/ 280191 h 321509"/>
              <a:gd name="connsiteX2" fmla="*/ 41386 w 140122"/>
              <a:gd name="connsiteY2" fmla="*/ 223041 h 321509"/>
              <a:gd name="connsiteX3" fmla="*/ 111 w 140122"/>
              <a:gd name="connsiteY3" fmla="*/ 321466 h 321509"/>
              <a:gd name="connsiteX4" fmla="*/ 28686 w 140122"/>
              <a:gd name="connsiteY4" fmla="*/ 235741 h 321509"/>
              <a:gd name="connsiteX5" fmla="*/ 12811 w 140122"/>
              <a:gd name="connsiteY5" fmla="*/ 245266 h 321509"/>
              <a:gd name="connsiteX6" fmla="*/ 54086 w 140122"/>
              <a:gd name="connsiteY6" fmla="*/ 162716 h 321509"/>
              <a:gd name="connsiteX7" fmla="*/ 41386 w 140122"/>
              <a:gd name="connsiteY7" fmla="*/ 194466 h 321509"/>
              <a:gd name="connsiteX8" fmla="*/ 139811 w 140122"/>
              <a:gd name="connsiteY8" fmla="*/ 791 h 32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122" h="321509">
                <a:moveTo>
                  <a:pt x="139811" y="791"/>
                </a:moveTo>
                <a:cubicBezTo>
                  <a:pt x="133461" y="15079"/>
                  <a:pt x="19690" y="243149"/>
                  <a:pt x="3286" y="280191"/>
                </a:cubicBezTo>
                <a:cubicBezTo>
                  <a:pt x="-13118" y="317233"/>
                  <a:pt x="41915" y="216162"/>
                  <a:pt x="41386" y="223041"/>
                </a:cubicBezTo>
                <a:cubicBezTo>
                  <a:pt x="40857" y="229920"/>
                  <a:pt x="2228" y="319349"/>
                  <a:pt x="111" y="321466"/>
                </a:cubicBezTo>
                <a:cubicBezTo>
                  <a:pt x="-2006" y="323583"/>
                  <a:pt x="26569" y="248441"/>
                  <a:pt x="28686" y="235741"/>
                </a:cubicBezTo>
                <a:cubicBezTo>
                  <a:pt x="30803" y="223041"/>
                  <a:pt x="8578" y="257437"/>
                  <a:pt x="12811" y="245266"/>
                </a:cubicBezTo>
                <a:cubicBezTo>
                  <a:pt x="17044" y="233095"/>
                  <a:pt x="49323" y="171183"/>
                  <a:pt x="54086" y="162716"/>
                </a:cubicBezTo>
                <a:cubicBezTo>
                  <a:pt x="58849" y="154249"/>
                  <a:pt x="29215" y="218808"/>
                  <a:pt x="41386" y="194466"/>
                </a:cubicBezTo>
                <a:cubicBezTo>
                  <a:pt x="53557" y="170124"/>
                  <a:pt x="146161" y="-13497"/>
                  <a:pt x="139811" y="7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502D8D97-05BF-C624-EDA8-E7ABDE0B0213}"/>
              </a:ext>
            </a:extLst>
          </p:cNvPr>
          <p:cNvSpPr/>
          <p:nvPr/>
        </p:nvSpPr>
        <p:spPr>
          <a:xfrm>
            <a:off x="6298994" y="2205803"/>
            <a:ext cx="62206" cy="201808"/>
          </a:xfrm>
          <a:custGeom>
            <a:avLst/>
            <a:gdLst>
              <a:gd name="connsiteX0" fmla="*/ 60531 w 62206"/>
              <a:gd name="connsiteY0" fmla="*/ 3997 h 201808"/>
              <a:gd name="connsiteX1" fmla="*/ 206 w 62206"/>
              <a:gd name="connsiteY1" fmla="*/ 200847 h 201808"/>
              <a:gd name="connsiteX2" fmla="*/ 41481 w 62206"/>
              <a:gd name="connsiteY2" fmla="*/ 77022 h 201808"/>
              <a:gd name="connsiteX3" fmla="*/ 60531 w 62206"/>
              <a:gd name="connsiteY3" fmla="*/ 3997 h 20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206" h="201808">
                <a:moveTo>
                  <a:pt x="60531" y="3997"/>
                </a:moveTo>
                <a:cubicBezTo>
                  <a:pt x="53652" y="24634"/>
                  <a:pt x="3381" y="188676"/>
                  <a:pt x="206" y="200847"/>
                </a:cubicBezTo>
                <a:cubicBezTo>
                  <a:pt x="-2969" y="213018"/>
                  <a:pt x="31427" y="106126"/>
                  <a:pt x="41481" y="77022"/>
                </a:cubicBezTo>
                <a:cubicBezTo>
                  <a:pt x="51535" y="47918"/>
                  <a:pt x="67410" y="-16640"/>
                  <a:pt x="60531" y="39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C2486152-AA9E-E0C8-374C-38DC02A4F69C}"/>
              </a:ext>
            </a:extLst>
          </p:cNvPr>
          <p:cNvSpPr/>
          <p:nvPr/>
        </p:nvSpPr>
        <p:spPr>
          <a:xfrm>
            <a:off x="6187147" y="2314935"/>
            <a:ext cx="93428" cy="419173"/>
          </a:xfrm>
          <a:custGeom>
            <a:avLst/>
            <a:gdLst>
              <a:gd name="connsiteX0" fmla="*/ 89828 w 93428"/>
              <a:gd name="connsiteY0" fmla="*/ 5990 h 419173"/>
              <a:gd name="connsiteX1" fmla="*/ 13628 w 93428"/>
              <a:gd name="connsiteY1" fmla="*/ 221890 h 419173"/>
              <a:gd name="connsiteX2" fmla="*/ 10453 w 93428"/>
              <a:gd name="connsiteY2" fmla="*/ 282215 h 419173"/>
              <a:gd name="connsiteX3" fmla="*/ 29503 w 93428"/>
              <a:gd name="connsiteY3" fmla="*/ 256815 h 419173"/>
              <a:gd name="connsiteX4" fmla="*/ 928 w 93428"/>
              <a:gd name="connsiteY4" fmla="*/ 333015 h 419173"/>
              <a:gd name="connsiteX5" fmla="*/ 7278 w 93428"/>
              <a:gd name="connsiteY5" fmla="*/ 418740 h 419173"/>
              <a:gd name="connsiteX6" fmla="*/ 10453 w 93428"/>
              <a:gd name="connsiteY6" fmla="*/ 294915 h 419173"/>
              <a:gd name="connsiteX7" fmla="*/ 16803 w 93428"/>
              <a:gd name="connsiteY7" fmla="*/ 228240 h 419173"/>
              <a:gd name="connsiteX8" fmla="*/ 86653 w 93428"/>
              <a:gd name="connsiteY8" fmla="*/ 113940 h 419173"/>
              <a:gd name="connsiteX9" fmla="*/ 35853 w 93428"/>
              <a:gd name="connsiteY9" fmla="*/ 183790 h 419173"/>
              <a:gd name="connsiteX10" fmla="*/ 77128 w 93428"/>
              <a:gd name="connsiteY10" fmla="*/ 69490 h 419173"/>
              <a:gd name="connsiteX11" fmla="*/ 89828 w 93428"/>
              <a:gd name="connsiteY11" fmla="*/ 5990 h 41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428" h="419173">
                <a:moveTo>
                  <a:pt x="89828" y="5990"/>
                </a:moveTo>
                <a:cubicBezTo>
                  <a:pt x="79245" y="31390"/>
                  <a:pt x="26857" y="175852"/>
                  <a:pt x="13628" y="221890"/>
                </a:cubicBezTo>
                <a:cubicBezTo>
                  <a:pt x="399" y="267928"/>
                  <a:pt x="7807" y="276394"/>
                  <a:pt x="10453" y="282215"/>
                </a:cubicBezTo>
                <a:cubicBezTo>
                  <a:pt x="13099" y="288036"/>
                  <a:pt x="31090" y="248348"/>
                  <a:pt x="29503" y="256815"/>
                </a:cubicBezTo>
                <a:cubicBezTo>
                  <a:pt x="27916" y="265282"/>
                  <a:pt x="4632" y="306028"/>
                  <a:pt x="928" y="333015"/>
                </a:cubicBezTo>
                <a:cubicBezTo>
                  <a:pt x="-2776" y="360002"/>
                  <a:pt x="5690" y="425090"/>
                  <a:pt x="7278" y="418740"/>
                </a:cubicBezTo>
                <a:cubicBezTo>
                  <a:pt x="8865" y="412390"/>
                  <a:pt x="8865" y="326665"/>
                  <a:pt x="10453" y="294915"/>
                </a:cubicBezTo>
                <a:cubicBezTo>
                  <a:pt x="12041" y="263165"/>
                  <a:pt x="4103" y="258403"/>
                  <a:pt x="16803" y="228240"/>
                </a:cubicBezTo>
                <a:cubicBezTo>
                  <a:pt x="29503" y="198078"/>
                  <a:pt x="83478" y="121348"/>
                  <a:pt x="86653" y="113940"/>
                </a:cubicBezTo>
                <a:cubicBezTo>
                  <a:pt x="89828" y="106532"/>
                  <a:pt x="37440" y="191198"/>
                  <a:pt x="35853" y="183790"/>
                </a:cubicBezTo>
                <a:cubicBezTo>
                  <a:pt x="34266" y="176382"/>
                  <a:pt x="69191" y="96477"/>
                  <a:pt x="77128" y="69490"/>
                </a:cubicBezTo>
                <a:cubicBezTo>
                  <a:pt x="85065" y="42503"/>
                  <a:pt x="100411" y="-19410"/>
                  <a:pt x="89828" y="5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95F7DE8A-30E8-7A6A-0890-43029A927289}"/>
              </a:ext>
            </a:extLst>
          </p:cNvPr>
          <p:cNvSpPr/>
          <p:nvPr/>
        </p:nvSpPr>
        <p:spPr>
          <a:xfrm>
            <a:off x="6102098" y="2567819"/>
            <a:ext cx="120947" cy="153180"/>
          </a:xfrm>
          <a:custGeom>
            <a:avLst/>
            <a:gdLst>
              <a:gd name="connsiteX0" fmla="*/ 252 w 120947"/>
              <a:gd name="connsiteY0" fmla="*/ 756 h 153180"/>
              <a:gd name="connsiteX1" fmla="*/ 63752 w 120947"/>
              <a:gd name="connsiteY1" fmla="*/ 96006 h 153180"/>
              <a:gd name="connsiteX2" fmla="*/ 89152 w 120947"/>
              <a:gd name="connsiteY2" fmla="*/ 153156 h 153180"/>
              <a:gd name="connsiteX3" fmla="*/ 66927 w 120947"/>
              <a:gd name="connsiteY3" fmla="*/ 89656 h 153180"/>
              <a:gd name="connsiteX4" fmla="*/ 73277 w 120947"/>
              <a:gd name="connsiteY4" fmla="*/ 38856 h 153180"/>
              <a:gd name="connsiteX5" fmla="*/ 120902 w 120947"/>
              <a:gd name="connsiteY5" fmla="*/ 756 h 153180"/>
              <a:gd name="connsiteX6" fmla="*/ 63752 w 120947"/>
              <a:gd name="connsiteY6" fmla="*/ 57906 h 153180"/>
              <a:gd name="connsiteX7" fmla="*/ 41527 w 120947"/>
              <a:gd name="connsiteY7" fmla="*/ 51556 h 153180"/>
              <a:gd name="connsiteX8" fmla="*/ 252 w 120947"/>
              <a:gd name="connsiteY8" fmla="*/ 756 h 15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947" h="153180">
                <a:moveTo>
                  <a:pt x="252" y="756"/>
                </a:moveTo>
                <a:cubicBezTo>
                  <a:pt x="3956" y="8164"/>
                  <a:pt x="48935" y="70606"/>
                  <a:pt x="63752" y="96006"/>
                </a:cubicBezTo>
                <a:cubicBezTo>
                  <a:pt x="78569" y="121406"/>
                  <a:pt x="88623" y="154214"/>
                  <a:pt x="89152" y="153156"/>
                </a:cubicBezTo>
                <a:cubicBezTo>
                  <a:pt x="89681" y="152098"/>
                  <a:pt x="69573" y="108706"/>
                  <a:pt x="66927" y="89656"/>
                </a:cubicBezTo>
                <a:cubicBezTo>
                  <a:pt x="64281" y="70606"/>
                  <a:pt x="64281" y="53673"/>
                  <a:pt x="73277" y="38856"/>
                </a:cubicBezTo>
                <a:cubicBezTo>
                  <a:pt x="82273" y="24039"/>
                  <a:pt x="122489" y="-2419"/>
                  <a:pt x="120902" y="756"/>
                </a:cubicBezTo>
                <a:cubicBezTo>
                  <a:pt x="119315" y="3931"/>
                  <a:pt x="76981" y="49439"/>
                  <a:pt x="63752" y="57906"/>
                </a:cubicBezTo>
                <a:cubicBezTo>
                  <a:pt x="50523" y="66373"/>
                  <a:pt x="48406" y="60552"/>
                  <a:pt x="41527" y="51556"/>
                </a:cubicBezTo>
                <a:cubicBezTo>
                  <a:pt x="34648" y="42560"/>
                  <a:pt x="-3452" y="-6652"/>
                  <a:pt x="252" y="7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121D7887-104E-52C9-15AE-10BB11DE5F62}"/>
              </a:ext>
            </a:extLst>
          </p:cNvPr>
          <p:cNvSpPr/>
          <p:nvPr/>
        </p:nvSpPr>
        <p:spPr>
          <a:xfrm>
            <a:off x="6203945" y="2533621"/>
            <a:ext cx="123856" cy="213143"/>
          </a:xfrm>
          <a:custGeom>
            <a:avLst/>
            <a:gdLst>
              <a:gd name="connsiteX0" fmla="*/ 5 w 123856"/>
              <a:gd name="connsiteY0" fmla="*/ 88929 h 213143"/>
              <a:gd name="connsiteX1" fmla="*/ 34930 w 123856"/>
              <a:gd name="connsiteY1" fmla="*/ 165129 h 213143"/>
              <a:gd name="connsiteX2" fmla="*/ 3180 w 123856"/>
              <a:gd name="connsiteY2" fmla="*/ 212754 h 213143"/>
              <a:gd name="connsiteX3" fmla="*/ 28580 w 123856"/>
              <a:gd name="connsiteY3" fmla="*/ 139729 h 213143"/>
              <a:gd name="connsiteX4" fmla="*/ 123830 w 123856"/>
              <a:gd name="connsiteY4" fmla="*/ 29 h 213143"/>
              <a:gd name="connsiteX5" fmla="*/ 38105 w 123856"/>
              <a:gd name="connsiteY5" fmla="*/ 127029 h 213143"/>
              <a:gd name="connsiteX6" fmla="*/ 5 w 123856"/>
              <a:gd name="connsiteY6" fmla="*/ 88929 h 21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856" h="213143">
                <a:moveTo>
                  <a:pt x="5" y="88929"/>
                </a:moveTo>
                <a:cubicBezTo>
                  <a:pt x="-524" y="95279"/>
                  <a:pt x="34401" y="144492"/>
                  <a:pt x="34930" y="165129"/>
                </a:cubicBezTo>
                <a:cubicBezTo>
                  <a:pt x="35459" y="185766"/>
                  <a:pt x="4238" y="216987"/>
                  <a:pt x="3180" y="212754"/>
                </a:cubicBezTo>
                <a:cubicBezTo>
                  <a:pt x="2122" y="208521"/>
                  <a:pt x="8472" y="175183"/>
                  <a:pt x="28580" y="139729"/>
                </a:cubicBezTo>
                <a:cubicBezTo>
                  <a:pt x="48688" y="104275"/>
                  <a:pt x="122242" y="2146"/>
                  <a:pt x="123830" y="29"/>
                </a:cubicBezTo>
                <a:cubicBezTo>
                  <a:pt x="125418" y="-2088"/>
                  <a:pt x="55568" y="110625"/>
                  <a:pt x="38105" y="127029"/>
                </a:cubicBezTo>
                <a:cubicBezTo>
                  <a:pt x="20643" y="143433"/>
                  <a:pt x="534" y="82579"/>
                  <a:pt x="5" y="889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77D1C8D1-10C5-F148-0233-BE45A9173F3B}"/>
              </a:ext>
            </a:extLst>
          </p:cNvPr>
          <p:cNvSpPr/>
          <p:nvPr/>
        </p:nvSpPr>
        <p:spPr>
          <a:xfrm>
            <a:off x="6047667" y="2428773"/>
            <a:ext cx="165825" cy="118022"/>
          </a:xfrm>
          <a:custGeom>
            <a:avLst/>
            <a:gdLst>
              <a:gd name="connsiteX0" fmla="*/ 165808 w 165825"/>
              <a:gd name="connsiteY0" fmla="*/ 102 h 118022"/>
              <a:gd name="connsiteX1" fmla="*/ 105483 w 165825"/>
              <a:gd name="connsiteY1" fmla="*/ 76302 h 118022"/>
              <a:gd name="connsiteX2" fmla="*/ 140408 w 165825"/>
              <a:gd name="connsiteY2" fmla="*/ 104877 h 118022"/>
              <a:gd name="connsiteX3" fmla="*/ 76908 w 165825"/>
              <a:gd name="connsiteY3" fmla="*/ 111227 h 118022"/>
              <a:gd name="connsiteX4" fmla="*/ 708 w 165825"/>
              <a:gd name="connsiteY4" fmla="*/ 104877 h 118022"/>
              <a:gd name="connsiteX5" fmla="*/ 124533 w 165825"/>
              <a:gd name="connsiteY5" fmla="*/ 117577 h 118022"/>
              <a:gd name="connsiteX6" fmla="*/ 118183 w 165825"/>
              <a:gd name="connsiteY6" fmla="*/ 85827 h 118022"/>
              <a:gd name="connsiteX7" fmla="*/ 111833 w 165825"/>
              <a:gd name="connsiteY7" fmla="*/ 60427 h 118022"/>
              <a:gd name="connsiteX8" fmla="*/ 165808 w 165825"/>
              <a:gd name="connsiteY8" fmla="*/ 102 h 118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25" h="118022">
                <a:moveTo>
                  <a:pt x="165808" y="102"/>
                </a:moveTo>
                <a:cubicBezTo>
                  <a:pt x="164750" y="2748"/>
                  <a:pt x="109716" y="58840"/>
                  <a:pt x="105483" y="76302"/>
                </a:cubicBezTo>
                <a:cubicBezTo>
                  <a:pt x="101250" y="93764"/>
                  <a:pt x="145170" y="99056"/>
                  <a:pt x="140408" y="104877"/>
                </a:cubicBezTo>
                <a:cubicBezTo>
                  <a:pt x="135646" y="110698"/>
                  <a:pt x="100191" y="111227"/>
                  <a:pt x="76908" y="111227"/>
                </a:cubicBezTo>
                <a:cubicBezTo>
                  <a:pt x="53625" y="111227"/>
                  <a:pt x="-7229" y="103819"/>
                  <a:pt x="708" y="104877"/>
                </a:cubicBezTo>
                <a:cubicBezTo>
                  <a:pt x="8645" y="105935"/>
                  <a:pt x="104954" y="120752"/>
                  <a:pt x="124533" y="117577"/>
                </a:cubicBezTo>
                <a:cubicBezTo>
                  <a:pt x="144112" y="114402"/>
                  <a:pt x="120300" y="95352"/>
                  <a:pt x="118183" y="85827"/>
                </a:cubicBezTo>
                <a:cubicBezTo>
                  <a:pt x="116066" y="76302"/>
                  <a:pt x="103895" y="74185"/>
                  <a:pt x="111833" y="60427"/>
                </a:cubicBezTo>
                <a:cubicBezTo>
                  <a:pt x="119770" y="46669"/>
                  <a:pt x="166866" y="-2544"/>
                  <a:pt x="165808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6861619F-3544-263E-B842-8A77721C09A8}"/>
              </a:ext>
            </a:extLst>
          </p:cNvPr>
          <p:cNvSpPr/>
          <p:nvPr/>
        </p:nvSpPr>
        <p:spPr>
          <a:xfrm>
            <a:off x="6025952" y="2520913"/>
            <a:ext cx="83089" cy="105218"/>
          </a:xfrm>
          <a:custGeom>
            <a:avLst/>
            <a:gdLst>
              <a:gd name="connsiteX0" fmla="*/ 57348 w 83089"/>
              <a:gd name="connsiteY0" fmla="*/ 37 h 105218"/>
              <a:gd name="connsiteX1" fmla="*/ 16073 w 83089"/>
              <a:gd name="connsiteY1" fmla="*/ 69887 h 105218"/>
              <a:gd name="connsiteX2" fmla="*/ 198 w 83089"/>
              <a:gd name="connsiteY2" fmla="*/ 104812 h 105218"/>
              <a:gd name="connsiteX3" fmla="*/ 9723 w 83089"/>
              <a:gd name="connsiteY3" fmla="*/ 88937 h 105218"/>
              <a:gd name="connsiteX4" fmla="*/ 44648 w 83089"/>
              <a:gd name="connsiteY4" fmla="*/ 88937 h 105218"/>
              <a:gd name="connsiteX5" fmla="*/ 82748 w 83089"/>
              <a:gd name="connsiteY5" fmla="*/ 101637 h 105218"/>
              <a:gd name="connsiteX6" fmla="*/ 60523 w 83089"/>
              <a:gd name="connsiteY6" fmla="*/ 82587 h 105218"/>
              <a:gd name="connsiteX7" fmla="*/ 12898 w 83089"/>
              <a:gd name="connsiteY7" fmla="*/ 76237 h 105218"/>
              <a:gd name="connsiteX8" fmla="*/ 9723 w 83089"/>
              <a:gd name="connsiteY8" fmla="*/ 60362 h 105218"/>
              <a:gd name="connsiteX9" fmla="*/ 57348 w 83089"/>
              <a:gd name="connsiteY9" fmla="*/ 37 h 1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089" h="105218">
                <a:moveTo>
                  <a:pt x="57348" y="37"/>
                </a:moveTo>
                <a:cubicBezTo>
                  <a:pt x="58406" y="1625"/>
                  <a:pt x="25598" y="52425"/>
                  <a:pt x="16073" y="69887"/>
                </a:cubicBezTo>
                <a:cubicBezTo>
                  <a:pt x="6548" y="87350"/>
                  <a:pt x="198" y="104812"/>
                  <a:pt x="198" y="104812"/>
                </a:cubicBezTo>
                <a:cubicBezTo>
                  <a:pt x="-860" y="107987"/>
                  <a:pt x="2315" y="91583"/>
                  <a:pt x="9723" y="88937"/>
                </a:cubicBezTo>
                <a:cubicBezTo>
                  <a:pt x="17131" y="86291"/>
                  <a:pt x="32477" y="86820"/>
                  <a:pt x="44648" y="88937"/>
                </a:cubicBezTo>
                <a:cubicBezTo>
                  <a:pt x="56819" y="91054"/>
                  <a:pt x="80102" y="102695"/>
                  <a:pt x="82748" y="101637"/>
                </a:cubicBezTo>
                <a:cubicBezTo>
                  <a:pt x="85394" y="100579"/>
                  <a:pt x="72165" y="86820"/>
                  <a:pt x="60523" y="82587"/>
                </a:cubicBezTo>
                <a:cubicBezTo>
                  <a:pt x="48881" y="78354"/>
                  <a:pt x="12898" y="76237"/>
                  <a:pt x="12898" y="76237"/>
                </a:cubicBezTo>
                <a:cubicBezTo>
                  <a:pt x="4431" y="72533"/>
                  <a:pt x="2844" y="73062"/>
                  <a:pt x="9723" y="60362"/>
                </a:cubicBezTo>
                <a:cubicBezTo>
                  <a:pt x="16602" y="47662"/>
                  <a:pt x="56290" y="-1551"/>
                  <a:pt x="57348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780CD846-0D1A-159B-ECD0-09B852D16E7E}"/>
              </a:ext>
            </a:extLst>
          </p:cNvPr>
          <p:cNvSpPr/>
          <p:nvPr/>
        </p:nvSpPr>
        <p:spPr>
          <a:xfrm>
            <a:off x="6073771" y="2555872"/>
            <a:ext cx="59227" cy="138367"/>
          </a:xfrm>
          <a:custGeom>
            <a:avLst/>
            <a:gdLst>
              <a:gd name="connsiteX0" fmla="*/ 4 w 59227"/>
              <a:gd name="connsiteY0" fmla="*/ 3 h 138367"/>
              <a:gd name="connsiteX1" fmla="*/ 53979 w 59227"/>
              <a:gd name="connsiteY1" fmla="*/ 76203 h 138367"/>
              <a:gd name="connsiteX2" fmla="*/ 57154 w 59227"/>
              <a:gd name="connsiteY2" fmla="*/ 136528 h 138367"/>
              <a:gd name="connsiteX3" fmla="*/ 57154 w 59227"/>
              <a:gd name="connsiteY3" fmla="*/ 117478 h 138367"/>
              <a:gd name="connsiteX4" fmla="*/ 34929 w 59227"/>
              <a:gd name="connsiteY4" fmla="*/ 63503 h 138367"/>
              <a:gd name="connsiteX5" fmla="*/ 57154 w 59227"/>
              <a:gd name="connsiteY5" fmla="*/ 73028 h 138367"/>
              <a:gd name="connsiteX6" fmla="*/ 4 w 59227"/>
              <a:gd name="connsiteY6" fmla="*/ 3 h 138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7" h="138367">
                <a:moveTo>
                  <a:pt x="4" y="3"/>
                </a:moveTo>
                <a:cubicBezTo>
                  <a:pt x="-525" y="532"/>
                  <a:pt x="44454" y="53449"/>
                  <a:pt x="53979" y="76203"/>
                </a:cubicBezTo>
                <a:cubicBezTo>
                  <a:pt x="63504" y="98957"/>
                  <a:pt x="57154" y="136528"/>
                  <a:pt x="57154" y="136528"/>
                </a:cubicBezTo>
                <a:cubicBezTo>
                  <a:pt x="57683" y="143407"/>
                  <a:pt x="60858" y="129649"/>
                  <a:pt x="57154" y="117478"/>
                </a:cubicBezTo>
                <a:cubicBezTo>
                  <a:pt x="53450" y="105307"/>
                  <a:pt x="34929" y="70911"/>
                  <a:pt x="34929" y="63503"/>
                </a:cubicBezTo>
                <a:cubicBezTo>
                  <a:pt x="34929" y="56095"/>
                  <a:pt x="60858" y="79907"/>
                  <a:pt x="57154" y="73028"/>
                </a:cubicBezTo>
                <a:cubicBezTo>
                  <a:pt x="53450" y="66149"/>
                  <a:pt x="533" y="-526"/>
                  <a:pt x="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3A920B30-9323-E5DF-7B8E-604548FE5C33}"/>
              </a:ext>
            </a:extLst>
          </p:cNvPr>
          <p:cNvSpPr/>
          <p:nvPr/>
        </p:nvSpPr>
        <p:spPr>
          <a:xfrm>
            <a:off x="6261100" y="2381087"/>
            <a:ext cx="133374" cy="171613"/>
          </a:xfrm>
          <a:custGeom>
            <a:avLst/>
            <a:gdLst>
              <a:gd name="connsiteX0" fmla="*/ 133350 w 133374"/>
              <a:gd name="connsiteY0" fmla="*/ 163 h 171613"/>
              <a:gd name="connsiteX1" fmla="*/ 28575 w 133374"/>
              <a:gd name="connsiteY1" fmla="*/ 104938 h 171613"/>
              <a:gd name="connsiteX2" fmla="*/ 0 w 133374"/>
              <a:gd name="connsiteY2" fmla="*/ 171613 h 171613"/>
              <a:gd name="connsiteX3" fmla="*/ 38100 w 133374"/>
              <a:gd name="connsiteY3" fmla="*/ 82713 h 171613"/>
              <a:gd name="connsiteX4" fmla="*/ 133350 w 133374"/>
              <a:gd name="connsiteY4" fmla="*/ 163 h 171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374" h="171613">
                <a:moveTo>
                  <a:pt x="133350" y="163"/>
                </a:moveTo>
                <a:cubicBezTo>
                  <a:pt x="131763" y="3867"/>
                  <a:pt x="50800" y="76363"/>
                  <a:pt x="28575" y="104938"/>
                </a:cubicBezTo>
                <a:cubicBezTo>
                  <a:pt x="6350" y="133513"/>
                  <a:pt x="0" y="171613"/>
                  <a:pt x="0" y="171613"/>
                </a:cubicBezTo>
                <a:cubicBezTo>
                  <a:pt x="1587" y="167909"/>
                  <a:pt x="17462" y="108642"/>
                  <a:pt x="38100" y="82713"/>
                </a:cubicBezTo>
                <a:cubicBezTo>
                  <a:pt x="58737" y="56784"/>
                  <a:pt x="134937" y="-3541"/>
                  <a:pt x="133350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8BC5F6B4-8751-8A0C-A128-08EA1140C8A9}"/>
              </a:ext>
            </a:extLst>
          </p:cNvPr>
          <p:cNvSpPr/>
          <p:nvPr/>
        </p:nvSpPr>
        <p:spPr>
          <a:xfrm>
            <a:off x="6283035" y="2292326"/>
            <a:ext cx="46294" cy="352988"/>
          </a:xfrm>
          <a:custGeom>
            <a:avLst/>
            <a:gdLst>
              <a:gd name="connsiteX0" fmla="*/ 22515 w 46294"/>
              <a:gd name="connsiteY0" fmla="*/ 24 h 352988"/>
              <a:gd name="connsiteX1" fmla="*/ 22515 w 46294"/>
              <a:gd name="connsiteY1" fmla="*/ 250849 h 352988"/>
              <a:gd name="connsiteX2" fmla="*/ 28865 w 46294"/>
              <a:gd name="connsiteY2" fmla="*/ 234974 h 352988"/>
              <a:gd name="connsiteX3" fmla="*/ 25690 w 46294"/>
              <a:gd name="connsiteY3" fmla="*/ 320699 h 352988"/>
              <a:gd name="connsiteX4" fmla="*/ 290 w 46294"/>
              <a:gd name="connsiteY4" fmla="*/ 352449 h 352988"/>
              <a:gd name="connsiteX5" fmla="*/ 44740 w 46294"/>
              <a:gd name="connsiteY5" fmla="*/ 298474 h 352988"/>
              <a:gd name="connsiteX6" fmla="*/ 35215 w 46294"/>
              <a:gd name="connsiteY6" fmla="*/ 298474 h 352988"/>
              <a:gd name="connsiteX7" fmla="*/ 25690 w 46294"/>
              <a:gd name="connsiteY7" fmla="*/ 200049 h 352988"/>
              <a:gd name="connsiteX8" fmla="*/ 32040 w 46294"/>
              <a:gd name="connsiteY8" fmla="*/ 234974 h 352988"/>
              <a:gd name="connsiteX9" fmla="*/ 22515 w 46294"/>
              <a:gd name="connsiteY9" fmla="*/ 24 h 352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94" h="352988">
                <a:moveTo>
                  <a:pt x="22515" y="24"/>
                </a:moveTo>
                <a:cubicBezTo>
                  <a:pt x="20927" y="2670"/>
                  <a:pt x="22515" y="250849"/>
                  <a:pt x="22515" y="250849"/>
                </a:cubicBezTo>
                <a:cubicBezTo>
                  <a:pt x="23573" y="290007"/>
                  <a:pt x="28336" y="223332"/>
                  <a:pt x="28865" y="234974"/>
                </a:cubicBezTo>
                <a:cubicBezTo>
                  <a:pt x="29394" y="246616"/>
                  <a:pt x="30452" y="301120"/>
                  <a:pt x="25690" y="320699"/>
                </a:cubicBezTo>
                <a:cubicBezTo>
                  <a:pt x="20928" y="340278"/>
                  <a:pt x="-2885" y="356153"/>
                  <a:pt x="290" y="352449"/>
                </a:cubicBezTo>
                <a:cubicBezTo>
                  <a:pt x="3465" y="348745"/>
                  <a:pt x="44740" y="298474"/>
                  <a:pt x="44740" y="298474"/>
                </a:cubicBezTo>
                <a:cubicBezTo>
                  <a:pt x="50561" y="289478"/>
                  <a:pt x="38390" y="314878"/>
                  <a:pt x="35215" y="298474"/>
                </a:cubicBezTo>
                <a:cubicBezTo>
                  <a:pt x="32040" y="282070"/>
                  <a:pt x="26219" y="210632"/>
                  <a:pt x="25690" y="200049"/>
                </a:cubicBezTo>
                <a:cubicBezTo>
                  <a:pt x="25161" y="189466"/>
                  <a:pt x="31511" y="260903"/>
                  <a:pt x="32040" y="234974"/>
                </a:cubicBezTo>
                <a:cubicBezTo>
                  <a:pt x="32569" y="209045"/>
                  <a:pt x="24103" y="-2622"/>
                  <a:pt x="22515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5FEF5E04-A0A0-6EE4-A860-EDAD786FE0A3}"/>
              </a:ext>
            </a:extLst>
          </p:cNvPr>
          <p:cNvSpPr/>
          <p:nvPr/>
        </p:nvSpPr>
        <p:spPr>
          <a:xfrm>
            <a:off x="6194403" y="2646878"/>
            <a:ext cx="260729" cy="147136"/>
          </a:xfrm>
          <a:custGeom>
            <a:avLst/>
            <a:gdLst>
              <a:gd name="connsiteX0" fmla="*/ 22 w 260729"/>
              <a:gd name="connsiteY0" fmla="*/ 74097 h 147136"/>
              <a:gd name="connsiteX1" fmla="*/ 180997 w 260729"/>
              <a:gd name="connsiteY1" fmla="*/ 1072 h 147136"/>
              <a:gd name="connsiteX2" fmla="*/ 196872 w 260729"/>
              <a:gd name="connsiteY2" fmla="*/ 32822 h 147136"/>
              <a:gd name="connsiteX3" fmla="*/ 247672 w 260729"/>
              <a:gd name="connsiteY3" fmla="*/ 64572 h 147136"/>
              <a:gd name="connsiteX4" fmla="*/ 260372 w 260729"/>
              <a:gd name="connsiteY4" fmla="*/ 147122 h 147136"/>
              <a:gd name="connsiteX5" fmla="*/ 254022 w 260729"/>
              <a:gd name="connsiteY5" fmla="*/ 70922 h 147136"/>
              <a:gd name="connsiteX6" fmla="*/ 222272 w 260729"/>
              <a:gd name="connsiteY6" fmla="*/ 23297 h 147136"/>
              <a:gd name="connsiteX7" fmla="*/ 231797 w 260729"/>
              <a:gd name="connsiteY7" fmla="*/ 35997 h 147136"/>
              <a:gd name="connsiteX8" fmla="*/ 200047 w 260729"/>
              <a:gd name="connsiteY8" fmla="*/ 7422 h 147136"/>
              <a:gd name="connsiteX9" fmla="*/ 171472 w 260729"/>
              <a:gd name="connsiteY9" fmla="*/ 23297 h 147136"/>
              <a:gd name="connsiteX10" fmla="*/ 193697 w 260729"/>
              <a:gd name="connsiteY10" fmla="*/ 4247 h 147136"/>
              <a:gd name="connsiteX11" fmla="*/ 22 w 260729"/>
              <a:gd name="connsiteY11" fmla="*/ 74097 h 14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0729" h="147136">
                <a:moveTo>
                  <a:pt x="22" y="74097"/>
                </a:moveTo>
                <a:cubicBezTo>
                  <a:pt x="-2095" y="73568"/>
                  <a:pt x="148189" y="7951"/>
                  <a:pt x="180997" y="1072"/>
                </a:cubicBezTo>
                <a:cubicBezTo>
                  <a:pt x="213805" y="-5807"/>
                  <a:pt x="185760" y="22239"/>
                  <a:pt x="196872" y="32822"/>
                </a:cubicBezTo>
                <a:cubicBezTo>
                  <a:pt x="207984" y="43405"/>
                  <a:pt x="237089" y="45522"/>
                  <a:pt x="247672" y="64572"/>
                </a:cubicBezTo>
                <a:cubicBezTo>
                  <a:pt x="258255" y="83622"/>
                  <a:pt x="259314" y="146064"/>
                  <a:pt x="260372" y="147122"/>
                </a:cubicBezTo>
                <a:cubicBezTo>
                  <a:pt x="261430" y="148180"/>
                  <a:pt x="260372" y="91559"/>
                  <a:pt x="254022" y="70922"/>
                </a:cubicBezTo>
                <a:cubicBezTo>
                  <a:pt x="247672" y="50285"/>
                  <a:pt x="222272" y="23297"/>
                  <a:pt x="222272" y="23297"/>
                </a:cubicBezTo>
                <a:cubicBezTo>
                  <a:pt x="218568" y="17476"/>
                  <a:pt x="235501" y="38643"/>
                  <a:pt x="231797" y="35997"/>
                </a:cubicBezTo>
                <a:cubicBezTo>
                  <a:pt x="228093" y="33351"/>
                  <a:pt x="210101" y="9539"/>
                  <a:pt x="200047" y="7422"/>
                </a:cubicBezTo>
                <a:cubicBezTo>
                  <a:pt x="189993" y="5305"/>
                  <a:pt x="172530" y="23826"/>
                  <a:pt x="171472" y="23297"/>
                </a:cubicBezTo>
                <a:cubicBezTo>
                  <a:pt x="170414" y="22768"/>
                  <a:pt x="221743" y="-3161"/>
                  <a:pt x="193697" y="4247"/>
                </a:cubicBezTo>
                <a:cubicBezTo>
                  <a:pt x="165651" y="11655"/>
                  <a:pt x="2139" y="74626"/>
                  <a:pt x="22" y="740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1639C711-0959-8D6A-3EE8-53267B5D0748}"/>
              </a:ext>
            </a:extLst>
          </p:cNvPr>
          <p:cNvSpPr/>
          <p:nvPr/>
        </p:nvSpPr>
        <p:spPr>
          <a:xfrm>
            <a:off x="6124544" y="2673256"/>
            <a:ext cx="80683" cy="79383"/>
          </a:xfrm>
          <a:custGeom>
            <a:avLst/>
            <a:gdLst>
              <a:gd name="connsiteX0" fmla="*/ 31 w 80683"/>
              <a:gd name="connsiteY0" fmla="*/ 94 h 79383"/>
              <a:gd name="connsiteX1" fmla="*/ 76231 w 80683"/>
              <a:gd name="connsiteY1" fmla="*/ 76294 h 79383"/>
              <a:gd name="connsiteX2" fmla="*/ 66706 w 80683"/>
              <a:gd name="connsiteY2" fmla="*/ 60419 h 79383"/>
              <a:gd name="connsiteX3" fmla="*/ 31 w 80683"/>
              <a:gd name="connsiteY3" fmla="*/ 94 h 7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83" h="79383">
                <a:moveTo>
                  <a:pt x="31" y="94"/>
                </a:moveTo>
                <a:cubicBezTo>
                  <a:pt x="1619" y="2740"/>
                  <a:pt x="65119" y="66240"/>
                  <a:pt x="76231" y="76294"/>
                </a:cubicBezTo>
                <a:cubicBezTo>
                  <a:pt x="87343" y="86348"/>
                  <a:pt x="75173" y="69415"/>
                  <a:pt x="66706" y="60419"/>
                </a:cubicBezTo>
                <a:cubicBezTo>
                  <a:pt x="58239" y="51423"/>
                  <a:pt x="-1557" y="-2552"/>
                  <a:pt x="31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C695C723-2F8E-770B-4CE9-2D933ED969F1}"/>
              </a:ext>
            </a:extLst>
          </p:cNvPr>
          <p:cNvSpPr/>
          <p:nvPr/>
        </p:nvSpPr>
        <p:spPr>
          <a:xfrm>
            <a:off x="6210289" y="2691138"/>
            <a:ext cx="227339" cy="74366"/>
          </a:xfrm>
          <a:custGeom>
            <a:avLst/>
            <a:gdLst>
              <a:gd name="connsiteX0" fmla="*/ 11 w 227339"/>
              <a:gd name="connsiteY0" fmla="*/ 71112 h 74366"/>
              <a:gd name="connsiteX1" fmla="*/ 98436 w 227339"/>
              <a:gd name="connsiteY1" fmla="*/ 10787 h 74366"/>
              <a:gd name="connsiteX2" fmla="*/ 161936 w 227339"/>
              <a:gd name="connsiteY2" fmla="*/ 23487 h 74366"/>
              <a:gd name="connsiteX3" fmla="*/ 206386 w 227339"/>
              <a:gd name="connsiteY3" fmla="*/ 45712 h 74366"/>
              <a:gd name="connsiteX4" fmla="*/ 225436 w 227339"/>
              <a:gd name="connsiteY4" fmla="*/ 67937 h 74366"/>
              <a:gd name="connsiteX5" fmla="*/ 161936 w 227339"/>
              <a:gd name="connsiteY5" fmla="*/ 74287 h 74366"/>
              <a:gd name="connsiteX6" fmla="*/ 222261 w 227339"/>
              <a:gd name="connsiteY6" fmla="*/ 64762 h 74366"/>
              <a:gd name="connsiteX7" fmla="*/ 203211 w 227339"/>
              <a:gd name="connsiteY7" fmla="*/ 36187 h 74366"/>
              <a:gd name="connsiteX8" fmla="*/ 158761 w 227339"/>
              <a:gd name="connsiteY8" fmla="*/ 17137 h 74366"/>
              <a:gd name="connsiteX9" fmla="*/ 104786 w 227339"/>
              <a:gd name="connsiteY9" fmla="*/ 1262 h 74366"/>
              <a:gd name="connsiteX10" fmla="*/ 11 w 227339"/>
              <a:gd name="connsiteY10" fmla="*/ 71112 h 7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7339" h="74366">
                <a:moveTo>
                  <a:pt x="11" y="71112"/>
                </a:moveTo>
                <a:cubicBezTo>
                  <a:pt x="-1047" y="72700"/>
                  <a:pt x="71449" y="18724"/>
                  <a:pt x="98436" y="10787"/>
                </a:cubicBezTo>
                <a:cubicBezTo>
                  <a:pt x="125423" y="2850"/>
                  <a:pt x="143944" y="17666"/>
                  <a:pt x="161936" y="23487"/>
                </a:cubicBezTo>
                <a:cubicBezTo>
                  <a:pt x="179928" y="29308"/>
                  <a:pt x="195803" y="38304"/>
                  <a:pt x="206386" y="45712"/>
                </a:cubicBezTo>
                <a:cubicBezTo>
                  <a:pt x="216969" y="53120"/>
                  <a:pt x="232844" y="63174"/>
                  <a:pt x="225436" y="67937"/>
                </a:cubicBezTo>
                <a:cubicBezTo>
                  <a:pt x="218028" y="72700"/>
                  <a:pt x="162465" y="74816"/>
                  <a:pt x="161936" y="74287"/>
                </a:cubicBezTo>
                <a:cubicBezTo>
                  <a:pt x="161407" y="73758"/>
                  <a:pt x="215382" y="71112"/>
                  <a:pt x="222261" y="64762"/>
                </a:cubicBezTo>
                <a:cubicBezTo>
                  <a:pt x="229140" y="58412"/>
                  <a:pt x="213794" y="44124"/>
                  <a:pt x="203211" y="36187"/>
                </a:cubicBezTo>
                <a:cubicBezTo>
                  <a:pt x="192628" y="28250"/>
                  <a:pt x="175165" y="22958"/>
                  <a:pt x="158761" y="17137"/>
                </a:cubicBezTo>
                <a:cubicBezTo>
                  <a:pt x="142357" y="11316"/>
                  <a:pt x="127011" y="-4559"/>
                  <a:pt x="104786" y="1262"/>
                </a:cubicBezTo>
                <a:cubicBezTo>
                  <a:pt x="82561" y="7083"/>
                  <a:pt x="1069" y="69524"/>
                  <a:pt x="11" y="71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9C8F025B-EB85-3EF5-6BB6-29CB6F6D1F63}"/>
              </a:ext>
            </a:extLst>
          </p:cNvPr>
          <p:cNvSpPr/>
          <p:nvPr/>
        </p:nvSpPr>
        <p:spPr>
          <a:xfrm>
            <a:off x="6035600" y="2615501"/>
            <a:ext cx="80817" cy="48705"/>
          </a:xfrm>
          <a:custGeom>
            <a:avLst/>
            <a:gdLst>
              <a:gd name="connsiteX0" fmla="*/ 75 w 80817"/>
              <a:gd name="connsiteY0" fmla="*/ 10224 h 48705"/>
              <a:gd name="connsiteX1" fmla="*/ 54050 w 80817"/>
              <a:gd name="connsiteY1" fmla="*/ 7049 h 48705"/>
              <a:gd name="connsiteX2" fmla="*/ 79450 w 80817"/>
              <a:gd name="connsiteY2" fmla="*/ 48324 h 48705"/>
              <a:gd name="connsiteX3" fmla="*/ 76275 w 80817"/>
              <a:gd name="connsiteY3" fmla="*/ 26099 h 48705"/>
              <a:gd name="connsiteX4" fmla="*/ 66750 w 80817"/>
              <a:gd name="connsiteY4" fmla="*/ 699 h 48705"/>
              <a:gd name="connsiteX5" fmla="*/ 75 w 80817"/>
              <a:gd name="connsiteY5" fmla="*/ 10224 h 48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817" h="48705">
                <a:moveTo>
                  <a:pt x="75" y="10224"/>
                </a:moveTo>
                <a:cubicBezTo>
                  <a:pt x="-2042" y="11282"/>
                  <a:pt x="40821" y="699"/>
                  <a:pt x="54050" y="7049"/>
                </a:cubicBezTo>
                <a:cubicBezTo>
                  <a:pt x="67279" y="13399"/>
                  <a:pt x="75746" y="45149"/>
                  <a:pt x="79450" y="48324"/>
                </a:cubicBezTo>
                <a:cubicBezTo>
                  <a:pt x="83154" y="51499"/>
                  <a:pt x="78392" y="34036"/>
                  <a:pt x="76275" y="26099"/>
                </a:cubicBezTo>
                <a:cubicBezTo>
                  <a:pt x="74158" y="18162"/>
                  <a:pt x="75217" y="4403"/>
                  <a:pt x="66750" y="699"/>
                </a:cubicBezTo>
                <a:cubicBezTo>
                  <a:pt x="58283" y="-3005"/>
                  <a:pt x="2192" y="9166"/>
                  <a:pt x="75" y="102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6C7948C8-4074-2549-0393-295B5B6216D4}"/>
              </a:ext>
            </a:extLst>
          </p:cNvPr>
          <p:cNvSpPr/>
          <p:nvPr/>
        </p:nvSpPr>
        <p:spPr>
          <a:xfrm>
            <a:off x="6012905" y="2514408"/>
            <a:ext cx="60911" cy="155840"/>
          </a:xfrm>
          <a:custGeom>
            <a:avLst/>
            <a:gdLst>
              <a:gd name="connsiteX0" fmla="*/ 60870 w 60911"/>
              <a:gd name="connsiteY0" fmla="*/ 192 h 155840"/>
              <a:gd name="connsiteX1" fmla="*/ 10070 w 60911"/>
              <a:gd name="connsiteY1" fmla="*/ 63692 h 155840"/>
              <a:gd name="connsiteX2" fmla="*/ 13245 w 60911"/>
              <a:gd name="connsiteY2" fmla="*/ 98617 h 155840"/>
              <a:gd name="connsiteX3" fmla="*/ 32295 w 60911"/>
              <a:gd name="connsiteY3" fmla="*/ 155767 h 155840"/>
              <a:gd name="connsiteX4" fmla="*/ 545 w 60911"/>
              <a:gd name="connsiteY4" fmla="*/ 85917 h 155840"/>
              <a:gd name="connsiteX5" fmla="*/ 60870 w 60911"/>
              <a:gd name="connsiteY5" fmla="*/ 192 h 15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11" h="155840">
                <a:moveTo>
                  <a:pt x="60870" y="192"/>
                </a:moveTo>
                <a:cubicBezTo>
                  <a:pt x="62457" y="-3512"/>
                  <a:pt x="18007" y="47288"/>
                  <a:pt x="10070" y="63692"/>
                </a:cubicBezTo>
                <a:cubicBezTo>
                  <a:pt x="2132" y="80096"/>
                  <a:pt x="9541" y="83271"/>
                  <a:pt x="13245" y="98617"/>
                </a:cubicBezTo>
                <a:cubicBezTo>
                  <a:pt x="16949" y="113963"/>
                  <a:pt x="34412" y="157884"/>
                  <a:pt x="32295" y="155767"/>
                </a:cubicBezTo>
                <a:cubicBezTo>
                  <a:pt x="30178" y="153650"/>
                  <a:pt x="-4747" y="106554"/>
                  <a:pt x="545" y="85917"/>
                </a:cubicBezTo>
                <a:cubicBezTo>
                  <a:pt x="5837" y="65280"/>
                  <a:pt x="59283" y="3896"/>
                  <a:pt x="60870" y="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8E094358-180A-6FD1-9843-3F4DD8DAB33C}"/>
              </a:ext>
            </a:extLst>
          </p:cNvPr>
          <p:cNvSpPr/>
          <p:nvPr/>
        </p:nvSpPr>
        <p:spPr>
          <a:xfrm>
            <a:off x="6340449" y="2273299"/>
            <a:ext cx="42654" cy="275913"/>
          </a:xfrm>
          <a:custGeom>
            <a:avLst/>
            <a:gdLst>
              <a:gd name="connsiteX0" fmla="*/ 28601 w 42654"/>
              <a:gd name="connsiteY0" fmla="*/ 1 h 275913"/>
              <a:gd name="connsiteX1" fmla="*/ 34951 w 42654"/>
              <a:gd name="connsiteY1" fmla="*/ 250826 h 275913"/>
              <a:gd name="connsiteX2" fmla="*/ 26 w 42654"/>
              <a:gd name="connsiteY2" fmla="*/ 266701 h 275913"/>
              <a:gd name="connsiteX3" fmla="*/ 41301 w 42654"/>
              <a:gd name="connsiteY3" fmla="*/ 247651 h 275913"/>
              <a:gd name="connsiteX4" fmla="*/ 28601 w 42654"/>
              <a:gd name="connsiteY4" fmla="*/ 1 h 27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4" h="275913">
                <a:moveTo>
                  <a:pt x="28601" y="1"/>
                </a:moveTo>
                <a:cubicBezTo>
                  <a:pt x="27543" y="530"/>
                  <a:pt x="39714" y="206376"/>
                  <a:pt x="34951" y="250826"/>
                </a:cubicBezTo>
                <a:cubicBezTo>
                  <a:pt x="30189" y="295276"/>
                  <a:pt x="-1032" y="267230"/>
                  <a:pt x="26" y="266701"/>
                </a:cubicBezTo>
                <a:cubicBezTo>
                  <a:pt x="1084" y="266172"/>
                  <a:pt x="34951" y="286809"/>
                  <a:pt x="41301" y="247651"/>
                </a:cubicBezTo>
                <a:cubicBezTo>
                  <a:pt x="47651" y="208493"/>
                  <a:pt x="29659" y="-528"/>
                  <a:pt x="2860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5DDFDF1F-6299-2F46-AE5B-5017C67D33F6}"/>
              </a:ext>
            </a:extLst>
          </p:cNvPr>
          <p:cNvSpPr/>
          <p:nvPr/>
        </p:nvSpPr>
        <p:spPr>
          <a:xfrm>
            <a:off x="6318204" y="2616033"/>
            <a:ext cx="174922" cy="181388"/>
          </a:xfrm>
          <a:custGeom>
            <a:avLst/>
            <a:gdLst>
              <a:gd name="connsiteX0" fmla="*/ 46 w 174922"/>
              <a:gd name="connsiteY0" fmla="*/ 41442 h 181388"/>
              <a:gd name="connsiteX1" fmla="*/ 101646 w 174922"/>
              <a:gd name="connsiteY1" fmla="*/ 167 h 181388"/>
              <a:gd name="connsiteX2" fmla="*/ 158796 w 174922"/>
              <a:gd name="connsiteY2" fmla="*/ 60492 h 181388"/>
              <a:gd name="connsiteX3" fmla="*/ 155621 w 174922"/>
              <a:gd name="connsiteY3" fmla="*/ 44617 h 181388"/>
              <a:gd name="connsiteX4" fmla="*/ 174671 w 174922"/>
              <a:gd name="connsiteY4" fmla="*/ 111292 h 181388"/>
              <a:gd name="connsiteX5" fmla="*/ 139746 w 174922"/>
              <a:gd name="connsiteY5" fmla="*/ 181142 h 181388"/>
              <a:gd name="connsiteX6" fmla="*/ 171496 w 174922"/>
              <a:gd name="connsiteY6" fmla="*/ 85892 h 181388"/>
              <a:gd name="connsiteX7" fmla="*/ 142921 w 174922"/>
              <a:gd name="connsiteY7" fmla="*/ 19217 h 181388"/>
              <a:gd name="connsiteX8" fmla="*/ 133396 w 174922"/>
              <a:gd name="connsiteY8" fmla="*/ 19217 h 181388"/>
              <a:gd name="connsiteX9" fmla="*/ 101646 w 174922"/>
              <a:gd name="connsiteY9" fmla="*/ 38267 h 181388"/>
              <a:gd name="connsiteX10" fmla="*/ 133396 w 174922"/>
              <a:gd name="connsiteY10" fmla="*/ 6517 h 181388"/>
              <a:gd name="connsiteX11" fmla="*/ 88946 w 174922"/>
              <a:gd name="connsiteY11" fmla="*/ 9692 h 181388"/>
              <a:gd name="connsiteX12" fmla="*/ 46 w 174922"/>
              <a:gd name="connsiteY12" fmla="*/ 41442 h 181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4922" h="181388">
                <a:moveTo>
                  <a:pt x="46" y="41442"/>
                </a:moveTo>
                <a:cubicBezTo>
                  <a:pt x="2163" y="39854"/>
                  <a:pt x="75188" y="-3008"/>
                  <a:pt x="101646" y="167"/>
                </a:cubicBezTo>
                <a:cubicBezTo>
                  <a:pt x="128104" y="3342"/>
                  <a:pt x="149800" y="53084"/>
                  <a:pt x="158796" y="60492"/>
                </a:cubicBezTo>
                <a:cubicBezTo>
                  <a:pt x="167792" y="67900"/>
                  <a:pt x="152975" y="36150"/>
                  <a:pt x="155621" y="44617"/>
                </a:cubicBezTo>
                <a:cubicBezTo>
                  <a:pt x="158267" y="53084"/>
                  <a:pt x="177317" y="88538"/>
                  <a:pt x="174671" y="111292"/>
                </a:cubicBezTo>
                <a:cubicBezTo>
                  <a:pt x="172025" y="134046"/>
                  <a:pt x="140275" y="185375"/>
                  <a:pt x="139746" y="181142"/>
                </a:cubicBezTo>
                <a:cubicBezTo>
                  <a:pt x="139217" y="176909"/>
                  <a:pt x="170967" y="112879"/>
                  <a:pt x="171496" y="85892"/>
                </a:cubicBezTo>
                <a:cubicBezTo>
                  <a:pt x="172025" y="58905"/>
                  <a:pt x="142921" y="19217"/>
                  <a:pt x="142921" y="19217"/>
                </a:cubicBezTo>
                <a:cubicBezTo>
                  <a:pt x="136571" y="8105"/>
                  <a:pt x="140275" y="16042"/>
                  <a:pt x="133396" y="19217"/>
                </a:cubicBezTo>
                <a:cubicBezTo>
                  <a:pt x="126517" y="22392"/>
                  <a:pt x="101646" y="40384"/>
                  <a:pt x="101646" y="38267"/>
                </a:cubicBezTo>
                <a:cubicBezTo>
                  <a:pt x="101646" y="36150"/>
                  <a:pt x="135513" y="11279"/>
                  <a:pt x="133396" y="6517"/>
                </a:cubicBezTo>
                <a:cubicBezTo>
                  <a:pt x="131279" y="1755"/>
                  <a:pt x="109583" y="5459"/>
                  <a:pt x="88946" y="9692"/>
                </a:cubicBezTo>
                <a:cubicBezTo>
                  <a:pt x="68309" y="13925"/>
                  <a:pt x="-2071" y="43030"/>
                  <a:pt x="46" y="41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F8D8D096-5678-D185-AE4A-71BB26D939C9}"/>
              </a:ext>
            </a:extLst>
          </p:cNvPr>
          <p:cNvSpPr/>
          <p:nvPr/>
        </p:nvSpPr>
        <p:spPr>
          <a:xfrm>
            <a:off x="6213399" y="2719015"/>
            <a:ext cx="181424" cy="40060"/>
          </a:xfrm>
          <a:custGeom>
            <a:avLst/>
            <a:gdLst>
              <a:gd name="connsiteX0" fmla="*/ 76 w 181424"/>
              <a:gd name="connsiteY0" fmla="*/ 40060 h 40060"/>
              <a:gd name="connsiteX1" fmla="*/ 123901 w 181424"/>
              <a:gd name="connsiteY1" fmla="*/ 1960 h 40060"/>
              <a:gd name="connsiteX2" fmla="*/ 181051 w 181424"/>
              <a:gd name="connsiteY2" fmla="*/ 5135 h 40060"/>
              <a:gd name="connsiteX3" fmla="*/ 142951 w 181424"/>
              <a:gd name="connsiteY3" fmla="*/ 1960 h 40060"/>
              <a:gd name="connsiteX4" fmla="*/ 76 w 181424"/>
              <a:gd name="connsiteY4" fmla="*/ 40060 h 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424" h="40060">
                <a:moveTo>
                  <a:pt x="76" y="40060"/>
                </a:moveTo>
                <a:cubicBezTo>
                  <a:pt x="-3099" y="40060"/>
                  <a:pt x="93738" y="7781"/>
                  <a:pt x="123901" y="1960"/>
                </a:cubicBezTo>
                <a:cubicBezTo>
                  <a:pt x="154064" y="-3861"/>
                  <a:pt x="177876" y="5135"/>
                  <a:pt x="181051" y="5135"/>
                </a:cubicBezTo>
                <a:cubicBezTo>
                  <a:pt x="184226" y="5135"/>
                  <a:pt x="166764" y="-3332"/>
                  <a:pt x="142951" y="1960"/>
                </a:cubicBezTo>
                <a:cubicBezTo>
                  <a:pt x="119138" y="7252"/>
                  <a:pt x="3251" y="40060"/>
                  <a:pt x="76" y="40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67E3B3F1-91CB-61D3-56E1-63BDB8AAF4A4}"/>
              </a:ext>
            </a:extLst>
          </p:cNvPr>
          <p:cNvSpPr/>
          <p:nvPr/>
        </p:nvSpPr>
        <p:spPr>
          <a:xfrm>
            <a:off x="6067423" y="2641598"/>
            <a:ext cx="109425" cy="124034"/>
          </a:xfrm>
          <a:custGeom>
            <a:avLst/>
            <a:gdLst>
              <a:gd name="connsiteX0" fmla="*/ 2 w 109425"/>
              <a:gd name="connsiteY0" fmla="*/ 2 h 124034"/>
              <a:gd name="connsiteX1" fmla="*/ 104777 w 109425"/>
              <a:gd name="connsiteY1" fmla="*/ 104777 h 124034"/>
              <a:gd name="connsiteX2" fmla="*/ 92077 w 109425"/>
              <a:gd name="connsiteY2" fmla="*/ 123827 h 124034"/>
              <a:gd name="connsiteX3" fmla="*/ 101602 w 109425"/>
              <a:gd name="connsiteY3" fmla="*/ 101602 h 124034"/>
              <a:gd name="connsiteX4" fmla="*/ 2 w 109425"/>
              <a:gd name="connsiteY4" fmla="*/ 2 h 12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25" h="124034">
                <a:moveTo>
                  <a:pt x="2" y="2"/>
                </a:moveTo>
                <a:cubicBezTo>
                  <a:pt x="531" y="531"/>
                  <a:pt x="89431" y="84140"/>
                  <a:pt x="104777" y="104777"/>
                </a:cubicBezTo>
                <a:cubicBezTo>
                  <a:pt x="120123" y="125414"/>
                  <a:pt x="92606" y="124356"/>
                  <a:pt x="92077" y="123827"/>
                </a:cubicBezTo>
                <a:cubicBezTo>
                  <a:pt x="91548" y="123298"/>
                  <a:pt x="111656" y="119064"/>
                  <a:pt x="101602" y="101602"/>
                </a:cubicBezTo>
                <a:cubicBezTo>
                  <a:pt x="91548" y="84140"/>
                  <a:pt x="-527" y="-527"/>
                  <a:pt x="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6CD55DD3-7E63-FBB9-FD62-502A14463004}"/>
              </a:ext>
            </a:extLst>
          </p:cNvPr>
          <p:cNvSpPr/>
          <p:nvPr/>
        </p:nvSpPr>
        <p:spPr>
          <a:xfrm>
            <a:off x="6267434" y="2155795"/>
            <a:ext cx="57169" cy="139786"/>
          </a:xfrm>
          <a:custGeom>
            <a:avLst/>
            <a:gdLst>
              <a:gd name="connsiteX0" fmla="*/ 16 w 57169"/>
              <a:gd name="connsiteY0" fmla="*/ 30 h 139786"/>
              <a:gd name="connsiteX1" fmla="*/ 50816 w 57169"/>
              <a:gd name="connsiteY1" fmla="*/ 82580 h 139786"/>
              <a:gd name="connsiteX2" fmla="*/ 19066 w 57169"/>
              <a:gd name="connsiteY2" fmla="*/ 139730 h 139786"/>
              <a:gd name="connsiteX3" fmla="*/ 57166 w 57169"/>
              <a:gd name="connsiteY3" fmla="*/ 92105 h 139786"/>
              <a:gd name="connsiteX4" fmla="*/ 16 w 57169"/>
              <a:gd name="connsiteY4" fmla="*/ 30 h 13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69" h="139786">
                <a:moveTo>
                  <a:pt x="16" y="30"/>
                </a:moveTo>
                <a:cubicBezTo>
                  <a:pt x="-1042" y="-1558"/>
                  <a:pt x="47641" y="59297"/>
                  <a:pt x="50816" y="82580"/>
                </a:cubicBezTo>
                <a:cubicBezTo>
                  <a:pt x="53991" y="105863"/>
                  <a:pt x="18008" y="138142"/>
                  <a:pt x="19066" y="139730"/>
                </a:cubicBezTo>
                <a:cubicBezTo>
                  <a:pt x="20124" y="141318"/>
                  <a:pt x="56637" y="109038"/>
                  <a:pt x="57166" y="92105"/>
                </a:cubicBezTo>
                <a:cubicBezTo>
                  <a:pt x="57695" y="75172"/>
                  <a:pt x="1074" y="1618"/>
                  <a:pt x="16" y="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17771BD0-B63C-266F-AF60-354D33CE721D}"/>
              </a:ext>
            </a:extLst>
          </p:cNvPr>
          <p:cNvSpPr/>
          <p:nvPr/>
        </p:nvSpPr>
        <p:spPr>
          <a:xfrm>
            <a:off x="6392294" y="2216077"/>
            <a:ext cx="78415" cy="235105"/>
          </a:xfrm>
          <a:custGeom>
            <a:avLst/>
            <a:gdLst>
              <a:gd name="connsiteX0" fmla="*/ 78356 w 78415"/>
              <a:gd name="connsiteY0" fmla="*/ 73 h 235105"/>
              <a:gd name="connsiteX1" fmla="*/ 14856 w 78415"/>
              <a:gd name="connsiteY1" fmla="*/ 63573 h 235105"/>
              <a:gd name="connsiteX2" fmla="*/ 14856 w 78415"/>
              <a:gd name="connsiteY2" fmla="*/ 127073 h 235105"/>
              <a:gd name="connsiteX3" fmla="*/ 14856 w 78415"/>
              <a:gd name="connsiteY3" fmla="*/ 98498 h 235105"/>
              <a:gd name="connsiteX4" fmla="*/ 14856 w 78415"/>
              <a:gd name="connsiteY4" fmla="*/ 235023 h 235105"/>
              <a:gd name="connsiteX5" fmla="*/ 2156 w 78415"/>
              <a:gd name="connsiteY5" fmla="*/ 76273 h 235105"/>
              <a:gd name="connsiteX6" fmla="*/ 78356 w 78415"/>
              <a:gd name="connsiteY6" fmla="*/ 73 h 235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15" h="235105">
                <a:moveTo>
                  <a:pt x="78356" y="73"/>
                </a:moveTo>
                <a:cubicBezTo>
                  <a:pt x="80473" y="-2044"/>
                  <a:pt x="25439" y="42406"/>
                  <a:pt x="14856" y="63573"/>
                </a:cubicBezTo>
                <a:cubicBezTo>
                  <a:pt x="4273" y="84740"/>
                  <a:pt x="14856" y="127073"/>
                  <a:pt x="14856" y="127073"/>
                </a:cubicBezTo>
                <a:lnTo>
                  <a:pt x="14856" y="98498"/>
                </a:lnTo>
                <a:cubicBezTo>
                  <a:pt x="14856" y="116490"/>
                  <a:pt x="16973" y="238727"/>
                  <a:pt x="14856" y="235023"/>
                </a:cubicBezTo>
                <a:cubicBezTo>
                  <a:pt x="12739" y="231319"/>
                  <a:pt x="-6311" y="112786"/>
                  <a:pt x="2156" y="76273"/>
                </a:cubicBezTo>
                <a:cubicBezTo>
                  <a:pt x="10623" y="39761"/>
                  <a:pt x="76239" y="2190"/>
                  <a:pt x="78356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3DCFB216-5C09-9A93-10DB-07074F1BF52E}"/>
              </a:ext>
            </a:extLst>
          </p:cNvPr>
          <p:cNvSpPr/>
          <p:nvPr/>
        </p:nvSpPr>
        <p:spPr>
          <a:xfrm>
            <a:off x="6311898" y="2596215"/>
            <a:ext cx="185473" cy="61340"/>
          </a:xfrm>
          <a:custGeom>
            <a:avLst/>
            <a:gdLst>
              <a:gd name="connsiteX0" fmla="*/ 2 w 185473"/>
              <a:gd name="connsiteY0" fmla="*/ 23160 h 61340"/>
              <a:gd name="connsiteX1" fmla="*/ 117477 w 185473"/>
              <a:gd name="connsiteY1" fmla="*/ 935 h 61340"/>
              <a:gd name="connsiteX2" fmla="*/ 184152 w 185473"/>
              <a:gd name="connsiteY2" fmla="*/ 61260 h 61340"/>
              <a:gd name="connsiteX3" fmla="*/ 158752 w 185473"/>
              <a:gd name="connsiteY3" fmla="*/ 13635 h 61340"/>
              <a:gd name="connsiteX4" fmla="*/ 120652 w 185473"/>
              <a:gd name="connsiteY4" fmla="*/ 4110 h 61340"/>
              <a:gd name="connsiteX5" fmla="*/ 2 w 185473"/>
              <a:gd name="connsiteY5" fmla="*/ 23160 h 6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5473" h="61340">
                <a:moveTo>
                  <a:pt x="2" y="23160"/>
                </a:moveTo>
                <a:cubicBezTo>
                  <a:pt x="-527" y="22631"/>
                  <a:pt x="86785" y="-5415"/>
                  <a:pt x="117477" y="935"/>
                </a:cubicBezTo>
                <a:cubicBezTo>
                  <a:pt x="148169" y="7285"/>
                  <a:pt x="177273" y="59143"/>
                  <a:pt x="184152" y="61260"/>
                </a:cubicBezTo>
                <a:cubicBezTo>
                  <a:pt x="191031" y="63377"/>
                  <a:pt x="169335" y="23160"/>
                  <a:pt x="158752" y="13635"/>
                </a:cubicBezTo>
                <a:cubicBezTo>
                  <a:pt x="148169" y="4110"/>
                  <a:pt x="144464" y="4110"/>
                  <a:pt x="120652" y="4110"/>
                </a:cubicBezTo>
                <a:cubicBezTo>
                  <a:pt x="96840" y="4110"/>
                  <a:pt x="531" y="23689"/>
                  <a:pt x="2" y="23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F3B08BC9-EA6D-083D-22D2-74C4B38C3034}"/>
              </a:ext>
            </a:extLst>
          </p:cNvPr>
          <p:cNvSpPr/>
          <p:nvPr/>
        </p:nvSpPr>
        <p:spPr>
          <a:xfrm>
            <a:off x="6387686" y="2038248"/>
            <a:ext cx="48470" cy="164752"/>
          </a:xfrm>
          <a:custGeom>
            <a:avLst/>
            <a:gdLst>
              <a:gd name="connsiteX0" fmla="*/ 414 w 48470"/>
              <a:gd name="connsiteY0" fmla="*/ 102 h 164752"/>
              <a:gd name="connsiteX1" fmla="*/ 16289 w 48470"/>
              <a:gd name="connsiteY1" fmla="*/ 120752 h 164752"/>
              <a:gd name="connsiteX2" fmla="*/ 48039 w 48470"/>
              <a:gd name="connsiteY2" fmla="*/ 162027 h 164752"/>
              <a:gd name="connsiteX3" fmla="*/ 32164 w 48470"/>
              <a:gd name="connsiteY3" fmla="*/ 142977 h 164752"/>
              <a:gd name="connsiteX4" fmla="*/ 414 w 48470"/>
              <a:gd name="connsiteY4" fmla="*/ 102 h 164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70" h="164752">
                <a:moveTo>
                  <a:pt x="414" y="102"/>
                </a:moveTo>
                <a:cubicBezTo>
                  <a:pt x="-2232" y="-3602"/>
                  <a:pt x="8352" y="93765"/>
                  <a:pt x="16289" y="120752"/>
                </a:cubicBezTo>
                <a:cubicBezTo>
                  <a:pt x="24226" y="147739"/>
                  <a:pt x="48039" y="162027"/>
                  <a:pt x="48039" y="162027"/>
                </a:cubicBezTo>
                <a:cubicBezTo>
                  <a:pt x="50685" y="165731"/>
                  <a:pt x="40631" y="169965"/>
                  <a:pt x="32164" y="142977"/>
                </a:cubicBezTo>
                <a:cubicBezTo>
                  <a:pt x="23697" y="115989"/>
                  <a:pt x="3060" y="3806"/>
                  <a:pt x="414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9A9D8A07-9B8A-DF08-7ADE-45C292A5B148}"/>
              </a:ext>
            </a:extLst>
          </p:cNvPr>
          <p:cNvSpPr/>
          <p:nvPr/>
        </p:nvSpPr>
        <p:spPr>
          <a:xfrm>
            <a:off x="6137666" y="2387597"/>
            <a:ext cx="94871" cy="104801"/>
          </a:xfrm>
          <a:custGeom>
            <a:avLst/>
            <a:gdLst>
              <a:gd name="connsiteX0" fmla="*/ 94859 w 94871"/>
              <a:gd name="connsiteY0" fmla="*/ 3 h 104801"/>
              <a:gd name="connsiteX1" fmla="*/ 15484 w 94871"/>
              <a:gd name="connsiteY1" fmla="*/ 79378 h 104801"/>
              <a:gd name="connsiteX2" fmla="*/ 2784 w 94871"/>
              <a:gd name="connsiteY2" fmla="*/ 104778 h 104801"/>
              <a:gd name="connsiteX3" fmla="*/ 9134 w 94871"/>
              <a:gd name="connsiteY3" fmla="*/ 76203 h 104801"/>
              <a:gd name="connsiteX4" fmla="*/ 94859 w 94871"/>
              <a:gd name="connsiteY4" fmla="*/ 3 h 104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871" h="104801">
                <a:moveTo>
                  <a:pt x="94859" y="3"/>
                </a:moveTo>
                <a:cubicBezTo>
                  <a:pt x="95917" y="532"/>
                  <a:pt x="30830" y="61916"/>
                  <a:pt x="15484" y="79378"/>
                </a:cubicBezTo>
                <a:cubicBezTo>
                  <a:pt x="138" y="96840"/>
                  <a:pt x="3842" y="105307"/>
                  <a:pt x="2784" y="104778"/>
                </a:cubicBezTo>
                <a:cubicBezTo>
                  <a:pt x="1726" y="104249"/>
                  <a:pt x="-5683" y="90490"/>
                  <a:pt x="9134" y="76203"/>
                </a:cubicBezTo>
                <a:cubicBezTo>
                  <a:pt x="23951" y="61916"/>
                  <a:pt x="93801" y="-526"/>
                  <a:pt x="94859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B73DC2E7-4938-E014-F381-68907E4651C7}"/>
              </a:ext>
            </a:extLst>
          </p:cNvPr>
          <p:cNvSpPr/>
          <p:nvPr/>
        </p:nvSpPr>
        <p:spPr>
          <a:xfrm>
            <a:off x="6428197" y="2260598"/>
            <a:ext cx="64682" cy="158760"/>
          </a:xfrm>
          <a:custGeom>
            <a:avLst/>
            <a:gdLst>
              <a:gd name="connsiteX0" fmla="*/ 64678 w 64682"/>
              <a:gd name="connsiteY0" fmla="*/ 2 h 158760"/>
              <a:gd name="connsiteX1" fmla="*/ 7528 w 64682"/>
              <a:gd name="connsiteY1" fmla="*/ 107952 h 158760"/>
              <a:gd name="connsiteX2" fmla="*/ 4353 w 64682"/>
              <a:gd name="connsiteY2" fmla="*/ 158752 h 158760"/>
              <a:gd name="connsiteX3" fmla="*/ 4353 w 64682"/>
              <a:gd name="connsiteY3" fmla="*/ 104777 h 158760"/>
              <a:gd name="connsiteX4" fmla="*/ 64678 w 64682"/>
              <a:gd name="connsiteY4" fmla="*/ 2 h 15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82" h="158760">
                <a:moveTo>
                  <a:pt x="64678" y="2"/>
                </a:moveTo>
                <a:cubicBezTo>
                  <a:pt x="65207" y="531"/>
                  <a:pt x="17582" y="81494"/>
                  <a:pt x="7528" y="107952"/>
                </a:cubicBezTo>
                <a:cubicBezTo>
                  <a:pt x="-2526" y="134410"/>
                  <a:pt x="4882" y="159281"/>
                  <a:pt x="4353" y="158752"/>
                </a:cubicBezTo>
                <a:cubicBezTo>
                  <a:pt x="3824" y="158223"/>
                  <a:pt x="-5172" y="127002"/>
                  <a:pt x="4353" y="104777"/>
                </a:cubicBezTo>
                <a:cubicBezTo>
                  <a:pt x="13878" y="82552"/>
                  <a:pt x="64149" y="-527"/>
                  <a:pt x="6467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39D8C545-E701-11D7-7E23-2F91326D45CD}"/>
              </a:ext>
            </a:extLst>
          </p:cNvPr>
          <p:cNvSpPr/>
          <p:nvPr/>
        </p:nvSpPr>
        <p:spPr>
          <a:xfrm>
            <a:off x="6134080" y="2774950"/>
            <a:ext cx="41352" cy="95250"/>
          </a:xfrm>
          <a:custGeom>
            <a:avLst/>
            <a:gdLst>
              <a:gd name="connsiteX0" fmla="*/ 41295 w 41352"/>
              <a:gd name="connsiteY0" fmla="*/ 0 h 95250"/>
              <a:gd name="connsiteX1" fmla="*/ 9545 w 41352"/>
              <a:gd name="connsiteY1" fmla="*/ 44450 h 95250"/>
              <a:gd name="connsiteX2" fmla="*/ 31770 w 41352"/>
              <a:gd name="connsiteY2" fmla="*/ 95250 h 95250"/>
              <a:gd name="connsiteX3" fmla="*/ 20 w 41352"/>
              <a:gd name="connsiteY3" fmla="*/ 44450 h 95250"/>
              <a:gd name="connsiteX4" fmla="*/ 41295 w 41352"/>
              <a:gd name="connsiteY4" fmla="*/ 0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2" h="95250">
                <a:moveTo>
                  <a:pt x="41295" y="0"/>
                </a:moveTo>
                <a:cubicBezTo>
                  <a:pt x="42882" y="0"/>
                  <a:pt x="11132" y="28575"/>
                  <a:pt x="9545" y="44450"/>
                </a:cubicBezTo>
                <a:cubicBezTo>
                  <a:pt x="7957" y="60325"/>
                  <a:pt x="33357" y="95250"/>
                  <a:pt x="31770" y="95250"/>
                </a:cubicBezTo>
                <a:cubicBezTo>
                  <a:pt x="30183" y="95250"/>
                  <a:pt x="1078" y="57150"/>
                  <a:pt x="20" y="44450"/>
                </a:cubicBezTo>
                <a:cubicBezTo>
                  <a:pt x="-1038" y="31750"/>
                  <a:pt x="39708" y="0"/>
                  <a:pt x="4129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F0987755-182D-6C4B-27BC-B04239FB1B60}"/>
              </a:ext>
            </a:extLst>
          </p:cNvPr>
          <p:cNvSpPr/>
          <p:nvPr/>
        </p:nvSpPr>
        <p:spPr>
          <a:xfrm>
            <a:off x="6188052" y="2790822"/>
            <a:ext cx="67359" cy="89122"/>
          </a:xfrm>
          <a:custGeom>
            <a:avLst/>
            <a:gdLst>
              <a:gd name="connsiteX0" fmla="*/ 23 w 67359"/>
              <a:gd name="connsiteY0" fmla="*/ 3 h 89122"/>
              <a:gd name="connsiteX1" fmla="*/ 47648 w 67359"/>
              <a:gd name="connsiteY1" fmla="*/ 69853 h 89122"/>
              <a:gd name="connsiteX2" fmla="*/ 12723 w 67359"/>
              <a:gd name="connsiteY2" fmla="*/ 88903 h 89122"/>
              <a:gd name="connsiteX3" fmla="*/ 66698 w 67359"/>
              <a:gd name="connsiteY3" fmla="*/ 79378 h 89122"/>
              <a:gd name="connsiteX4" fmla="*/ 41298 w 67359"/>
              <a:gd name="connsiteY4" fmla="*/ 66678 h 89122"/>
              <a:gd name="connsiteX5" fmla="*/ 23 w 67359"/>
              <a:gd name="connsiteY5" fmla="*/ 3 h 8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59" h="89122">
                <a:moveTo>
                  <a:pt x="23" y="3"/>
                </a:moveTo>
                <a:cubicBezTo>
                  <a:pt x="1081" y="532"/>
                  <a:pt x="45531" y="55036"/>
                  <a:pt x="47648" y="69853"/>
                </a:cubicBezTo>
                <a:cubicBezTo>
                  <a:pt x="49765" y="84670"/>
                  <a:pt x="9548" y="87316"/>
                  <a:pt x="12723" y="88903"/>
                </a:cubicBezTo>
                <a:cubicBezTo>
                  <a:pt x="15898" y="90490"/>
                  <a:pt x="61936" y="83082"/>
                  <a:pt x="66698" y="79378"/>
                </a:cubicBezTo>
                <a:cubicBezTo>
                  <a:pt x="71460" y="75674"/>
                  <a:pt x="49235" y="76732"/>
                  <a:pt x="41298" y="66678"/>
                </a:cubicBezTo>
                <a:cubicBezTo>
                  <a:pt x="33361" y="56624"/>
                  <a:pt x="-1035" y="-526"/>
                  <a:pt x="2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C4737238-3A75-CE2B-2E16-551FE0C40DA5}"/>
              </a:ext>
            </a:extLst>
          </p:cNvPr>
          <p:cNvSpPr/>
          <p:nvPr/>
        </p:nvSpPr>
        <p:spPr>
          <a:xfrm>
            <a:off x="6038847" y="2749489"/>
            <a:ext cx="78810" cy="63594"/>
          </a:xfrm>
          <a:custGeom>
            <a:avLst/>
            <a:gdLst>
              <a:gd name="connsiteX0" fmla="*/ 3 w 78810"/>
              <a:gd name="connsiteY0" fmla="*/ 63561 h 63594"/>
              <a:gd name="connsiteX1" fmla="*/ 73028 w 78810"/>
              <a:gd name="connsiteY1" fmla="*/ 22286 h 63594"/>
              <a:gd name="connsiteX2" fmla="*/ 63503 w 78810"/>
              <a:gd name="connsiteY2" fmla="*/ 61 h 63594"/>
              <a:gd name="connsiteX3" fmla="*/ 76203 w 78810"/>
              <a:gd name="connsiteY3" fmla="*/ 28636 h 63594"/>
              <a:gd name="connsiteX4" fmla="*/ 3 w 78810"/>
              <a:gd name="connsiteY4" fmla="*/ 63561 h 6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10" h="63594">
                <a:moveTo>
                  <a:pt x="3" y="63561"/>
                </a:moveTo>
                <a:cubicBezTo>
                  <a:pt x="-526" y="62503"/>
                  <a:pt x="62445" y="32869"/>
                  <a:pt x="73028" y="22286"/>
                </a:cubicBezTo>
                <a:cubicBezTo>
                  <a:pt x="83611" y="11703"/>
                  <a:pt x="62974" y="-997"/>
                  <a:pt x="63503" y="61"/>
                </a:cubicBezTo>
                <a:cubicBezTo>
                  <a:pt x="64032" y="1119"/>
                  <a:pt x="86257" y="16994"/>
                  <a:pt x="76203" y="28636"/>
                </a:cubicBezTo>
                <a:cubicBezTo>
                  <a:pt x="66149" y="40278"/>
                  <a:pt x="532" y="64619"/>
                  <a:pt x="3" y="63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130C7DAD-5E49-B4FC-B454-CE719FB6168A}"/>
              </a:ext>
            </a:extLst>
          </p:cNvPr>
          <p:cNvSpPr/>
          <p:nvPr/>
        </p:nvSpPr>
        <p:spPr>
          <a:xfrm>
            <a:off x="6257891" y="2828902"/>
            <a:ext cx="63585" cy="60546"/>
          </a:xfrm>
          <a:custGeom>
            <a:avLst/>
            <a:gdLst>
              <a:gd name="connsiteX0" fmla="*/ 34 w 63585"/>
              <a:gd name="connsiteY0" fmla="*/ 23 h 60546"/>
              <a:gd name="connsiteX1" fmla="*/ 54009 w 63585"/>
              <a:gd name="connsiteY1" fmla="*/ 44473 h 60546"/>
              <a:gd name="connsiteX2" fmla="*/ 9559 w 63585"/>
              <a:gd name="connsiteY2" fmla="*/ 60348 h 60546"/>
              <a:gd name="connsiteX3" fmla="*/ 63534 w 63585"/>
              <a:gd name="connsiteY3" fmla="*/ 50823 h 60546"/>
              <a:gd name="connsiteX4" fmla="*/ 34 w 63585"/>
              <a:gd name="connsiteY4" fmla="*/ 23 h 60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85" h="60546">
                <a:moveTo>
                  <a:pt x="34" y="23"/>
                </a:moveTo>
                <a:cubicBezTo>
                  <a:pt x="-1554" y="-1035"/>
                  <a:pt x="52422" y="34419"/>
                  <a:pt x="54009" y="44473"/>
                </a:cubicBezTo>
                <a:cubicBezTo>
                  <a:pt x="55596" y="54527"/>
                  <a:pt x="7971" y="59290"/>
                  <a:pt x="9559" y="60348"/>
                </a:cubicBezTo>
                <a:cubicBezTo>
                  <a:pt x="11147" y="61406"/>
                  <a:pt x="61417" y="58231"/>
                  <a:pt x="63534" y="50823"/>
                </a:cubicBezTo>
                <a:cubicBezTo>
                  <a:pt x="65651" y="43415"/>
                  <a:pt x="1622" y="1081"/>
                  <a:pt x="34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004E03D8-C47E-DC09-9B39-576F19C5E53D}"/>
              </a:ext>
            </a:extLst>
          </p:cNvPr>
          <p:cNvSpPr/>
          <p:nvPr/>
        </p:nvSpPr>
        <p:spPr>
          <a:xfrm>
            <a:off x="5912991" y="2060575"/>
            <a:ext cx="46489" cy="85725"/>
          </a:xfrm>
          <a:custGeom>
            <a:avLst/>
            <a:gdLst>
              <a:gd name="connsiteX0" fmla="*/ 46484 w 46489"/>
              <a:gd name="connsiteY0" fmla="*/ 0 h 85725"/>
              <a:gd name="connsiteX1" fmla="*/ 5209 w 46489"/>
              <a:gd name="connsiteY1" fmla="*/ 50800 h 85725"/>
              <a:gd name="connsiteX2" fmla="*/ 5209 w 46489"/>
              <a:gd name="connsiteY2" fmla="*/ 85725 h 85725"/>
              <a:gd name="connsiteX3" fmla="*/ 2034 w 46489"/>
              <a:gd name="connsiteY3" fmla="*/ 50800 h 85725"/>
              <a:gd name="connsiteX4" fmla="*/ 46484 w 46489"/>
              <a:gd name="connsiteY4" fmla="*/ 0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9" h="85725">
                <a:moveTo>
                  <a:pt x="46484" y="0"/>
                </a:moveTo>
                <a:cubicBezTo>
                  <a:pt x="47013" y="0"/>
                  <a:pt x="12088" y="36513"/>
                  <a:pt x="5209" y="50800"/>
                </a:cubicBezTo>
                <a:cubicBezTo>
                  <a:pt x="-1670" y="65088"/>
                  <a:pt x="5738" y="85725"/>
                  <a:pt x="5209" y="85725"/>
                </a:cubicBezTo>
                <a:cubicBezTo>
                  <a:pt x="4680" y="85725"/>
                  <a:pt x="-3787" y="62442"/>
                  <a:pt x="2034" y="50800"/>
                </a:cubicBezTo>
                <a:cubicBezTo>
                  <a:pt x="7855" y="39158"/>
                  <a:pt x="45955" y="0"/>
                  <a:pt x="4648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584767F0-59C9-3CC9-9856-F7F26EC29741}"/>
              </a:ext>
            </a:extLst>
          </p:cNvPr>
          <p:cNvSpPr/>
          <p:nvPr/>
        </p:nvSpPr>
        <p:spPr>
          <a:xfrm>
            <a:off x="5972078" y="2041469"/>
            <a:ext cx="121740" cy="63856"/>
          </a:xfrm>
          <a:custGeom>
            <a:avLst/>
            <a:gdLst>
              <a:gd name="connsiteX0" fmla="*/ 97 w 121740"/>
              <a:gd name="connsiteY0" fmla="*/ 56 h 63856"/>
              <a:gd name="connsiteX1" fmla="*/ 92172 w 121740"/>
              <a:gd name="connsiteY1" fmla="*/ 41331 h 63856"/>
              <a:gd name="connsiteX2" fmla="*/ 117572 w 121740"/>
              <a:gd name="connsiteY2" fmla="*/ 63556 h 63856"/>
              <a:gd name="connsiteX3" fmla="*/ 111222 w 121740"/>
              <a:gd name="connsiteY3" fmla="*/ 50856 h 63856"/>
              <a:gd name="connsiteX4" fmla="*/ 97 w 121740"/>
              <a:gd name="connsiteY4" fmla="*/ 56 h 63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740" h="63856">
                <a:moveTo>
                  <a:pt x="97" y="56"/>
                </a:moveTo>
                <a:cubicBezTo>
                  <a:pt x="-3078" y="-1531"/>
                  <a:pt x="72593" y="30748"/>
                  <a:pt x="92172" y="41331"/>
                </a:cubicBezTo>
                <a:cubicBezTo>
                  <a:pt x="111751" y="51914"/>
                  <a:pt x="117572" y="63556"/>
                  <a:pt x="117572" y="63556"/>
                </a:cubicBezTo>
                <a:cubicBezTo>
                  <a:pt x="120747" y="65143"/>
                  <a:pt x="127626" y="60381"/>
                  <a:pt x="111222" y="50856"/>
                </a:cubicBezTo>
                <a:cubicBezTo>
                  <a:pt x="94818" y="41331"/>
                  <a:pt x="3272" y="1643"/>
                  <a:pt x="97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A6A10525-5703-9718-8F2D-5DB43E6D5A75}"/>
              </a:ext>
            </a:extLst>
          </p:cNvPr>
          <p:cNvSpPr/>
          <p:nvPr/>
        </p:nvSpPr>
        <p:spPr>
          <a:xfrm>
            <a:off x="5984875" y="2051050"/>
            <a:ext cx="82870" cy="42851"/>
          </a:xfrm>
          <a:custGeom>
            <a:avLst/>
            <a:gdLst>
              <a:gd name="connsiteX0" fmla="*/ 0 w 82870"/>
              <a:gd name="connsiteY0" fmla="*/ 0 h 42851"/>
              <a:gd name="connsiteX1" fmla="*/ 79375 w 82870"/>
              <a:gd name="connsiteY1" fmla="*/ 41275 h 42851"/>
              <a:gd name="connsiteX2" fmla="*/ 69850 w 82870"/>
              <a:gd name="connsiteY2" fmla="*/ 34925 h 42851"/>
              <a:gd name="connsiteX3" fmla="*/ 0 w 82870"/>
              <a:gd name="connsiteY3" fmla="*/ 0 h 4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870" h="42851">
                <a:moveTo>
                  <a:pt x="0" y="0"/>
                </a:moveTo>
                <a:lnTo>
                  <a:pt x="79375" y="41275"/>
                </a:lnTo>
                <a:cubicBezTo>
                  <a:pt x="91017" y="47096"/>
                  <a:pt x="69850" y="34925"/>
                  <a:pt x="69850" y="34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6FA8CEE4-FA3B-384E-66FA-3F9501FADDA6}"/>
              </a:ext>
            </a:extLst>
          </p:cNvPr>
          <p:cNvSpPr/>
          <p:nvPr/>
        </p:nvSpPr>
        <p:spPr>
          <a:xfrm>
            <a:off x="6714796" y="2257312"/>
            <a:ext cx="219508" cy="76548"/>
          </a:xfrm>
          <a:custGeom>
            <a:avLst/>
            <a:gdLst>
              <a:gd name="connsiteX0" fmla="*/ 329 w 219508"/>
              <a:gd name="connsiteY0" fmla="*/ 113 h 76548"/>
              <a:gd name="connsiteX1" fmla="*/ 130504 w 219508"/>
              <a:gd name="connsiteY1" fmla="*/ 25513 h 76548"/>
              <a:gd name="connsiteX2" fmla="*/ 206704 w 219508"/>
              <a:gd name="connsiteY2" fmla="*/ 69963 h 76548"/>
              <a:gd name="connsiteX3" fmla="*/ 219404 w 219508"/>
              <a:gd name="connsiteY3" fmla="*/ 76313 h 76548"/>
              <a:gd name="connsiteX4" fmla="*/ 203529 w 219508"/>
              <a:gd name="connsiteY4" fmla="*/ 60438 h 76548"/>
              <a:gd name="connsiteX5" fmla="*/ 171779 w 219508"/>
              <a:gd name="connsiteY5" fmla="*/ 35038 h 76548"/>
              <a:gd name="connsiteX6" fmla="*/ 329 w 219508"/>
              <a:gd name="connsiteY6" fmla="*/ 113 h 76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508" h="76548">
                <a:moveTo>
                  <a:pt x="329" y="113"/>
                </a:moveTo>
                <a:cubicBezTo>
                  <a:pt x="-6550" y="-1474"/>
                  <a:pt x="96108" y="13871"/>
                  <a:pt x="130504" y="25513"/>
                </a:cubicBezTo>
                <a:cubicBezTo>
                  <a:pt x="164900" y="37155"/>
                  <a:pt x="206704" y="69963"/>
                  <a:pt x="206704" y="69963"/>
                </a:cubicBezTo>
                <a:cubicBezTo>
                  <a:pt x="221521" y="78430"/>
                  <a:pt x="219404" y="76313"/>
                  <a:pt x="219404" y="76313"/>
                </a:cubicBezTo>
                <a:cubicBezTo>
                  <a:pt x="218875" y="74726"/>
                  <a:pt x="211467" y="67317"/>
                  <a:pt x="203529" y="60438"/>
                </a:cubicBezTo>
                <a:cubicBezTo>
                  <a:pt x="195591" y="53559"/>
                  <a:pt x="200883" y="44563"/>
                  <a:pt x="171779" y="35038"/>
                </a:cubicBezTo>
                <a:cubicBezTo>
                  <a:pt x="142675" y="25513"/>
                  <a:pt x="7208" y="1700"/>
                  <a:pt x="329" y="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2A2DD5C8-4FBB-4C86-A253-F029AEEA0C21}"/>
              </a:ext>
            </a:extLst>
          </p:cNvPr>
          <p:cNvSpPr/>
          <p:nvPr/>
        </p:nvSpPr>
        <p:spPr>
          <a:xfrm>
            <a:off x="7006992" y="2514360"/>
            <a:ext cx="57462" cy="121703"/>
          </a:xfrm>
          <a:custGeom>
            <a:avLst/>
            <a:gdLst>
              <a:gd name="connsiteX0" fmla="*/ 47858 w 57462"/>
              <a:gd name="connsiteY0" fmla="*/ 240 h 121703"/>
              <a:gd name="connsiteX1" fmla="*/ 35158 w 57462"/>
              <a:gd name="connsiteY1" fmla="*/ 92315 h 121703"/>
              <a:gd name="connsiteX2" fmla="*/ 233 w 57462"/>
              <a:gd name="connsiteY2" fmla="*/ 120890 h 121703"/>
              <a:gd name="connsiteX3" fmla="*/ 54208 w 57462"/>
              <a:gd name="connsiteY3" fmla="*/ 66915 h 121703"/>
              <a:gd name="connsiteX4" fmla="*/ 47858 w 57462"/>
              <a:gd name="connsiteY4" fmla="*/ 240 h 121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62" h="121703">
                <a:moveTo>
                  <a:pt x="47858" y="240"/>
                </a:moveTo>
                <a:cubicBezTo>
                  <a:pt x="44683" y="4473"/>
                  <a:pt x="43095" y="72207"/>
                  <a:pt x="35158" y="92315"/>
                </a:cubicBezTo>
                <a:cubicBezTo>
                  <a:pt x="27221" y="112423"/>
                  <a:pt x="-2942" y="125123"/>
                  <a:pt x="233" y="120890"/>
                </a:cubicBezTo>
                <a:cubicBezTo>
                  <a:pt x="3408" y="116657"/>
                  <a:pt x="45212" y="84907"/>
                  <a:pt x="54208" y="66915"/>
                </a:cubicBezTo>
                <a:cubicBezTo>
                  <a:pt x="63204" y="48923"/>
                  <a:pt x="51033" y="-3993"/>
                  <a:pt x="47858" y="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BBCD92BC-7E9E-94A1-FC2A-55396E9A0553}"/>
              </a:ext>
            </a:extLst>
          </p:cNvPr>
          <p:cNvSpPr/>
          <p:nvPr/>
        </p:nvSpPr>
        <p:spPr>
          <a:xfrm>
            <a:off x="5934075" y="2879009"/>
            <a:ext cx="231807" cy="67466"/>
          </a:xfrm>
          <a:custGeom>
            <a:avLst/>
            <a:gdLst>
              <a:gd name="connsiteX0" fmla="*/ 0 w 231807"/>
              <a:gd name="connsiteY0" fmla="*/ 22941 h 67466"/>
              <a:gd name="connsiteX1" fmla="*/ 152400 w 231807"/>
              <a:gd name="connsiteY1" fmla="*/ 10241 h 67466"/>
              <a:gd name="connsiteX2" fmla="*/ 225425 w 231807"/>
              <a:gd name="connsiteY2" fmla="*/ 16591 h 67466"/>
              <a:gd name="connsiteX3" fmla="*/ 206375 w 231807"/>
              <a:gd name="connsiteY3" fmla="*/ 29291 h 67466"/>
              <a:gd name="connsiteX4" fmla="*/ 231775 w 231807"/>
              <a:gd name="connsiteY4" fmla="*/ 38816 h 67466"/>
              <a:gd name="connsiteX5" fmla="*/ 200025 w 231807"/>
              <a:gd name="connsiteY5" fmla="*/ 67391 h 67466"/>
              <a:gd name="connsiteX6" fmla="*/ 212725 w 231807"/>
              <a:gd name="connsiteY6" fmla="*/ 29291 h 67466"/>
              <a:gd name="connsiteX7" fmla="*/ 165100 w 231807"/>
              <a:gd name="connsiteY7" fmla="*/ 3891 h 67466"/>
              <a:gd name="connsiteX8" fmla="*/ 149225 w 231807"/>
              <a:gd name="connsiteY8" fmla="*/ 716 h 67466"/>
              <a:gd name="connsiteX9" fmla="*/ 69850 w 231807"/>
              <a:gd name="connsiteY9" fmla="*/ 10241 h 67466"/>
              <a:gd name="connsiteX10" fmla="*/ 101600 w 231807"/>
              <a:gd name="connsiteY10" fmla="*/ 716 h 67466"/>
              <a:gd name="connsiteX11" fmla="*/ 0 w 231807"/>
              <a:gd name="connsiteY11" fmla="*/ 22941 h 67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807" h="67466">
                <a:moveTo>
                  <a:pt x="0" y="22941"/>
                </a:moveTo>
                <a:cubicBezTo>
                  <a:pt x="57414" y="17120"/>
                  <a:pt x="114829" y="11299"/>
                  <a:pt x="152400" y="10241"/>
                </a:cubicBezTo>
                <a:cubicBezTo>
                  <a:pt x="189971" y="9183"/>
                  <a:pt x="225425" y="16591"/>
                  <a:pt x="225425" y="16591"/>
                </a:cubicBezTo>
                <a:cubicBezTo>
                  <a:pt x="234421" y="19766"/>
                  <a:pt x="205317" y="25587"/>
                  <a:pt x="206375" y="29291"/>
                </a:cubicBezTo>
                <a:cubicBezTo>
                  <a:pt x="207433" y="32995"/>
                  <a:pt x="232833" y="32466"/>
                  <a:pt x="231775" y="38816"/>
                </a:cubicBezTo>
                <a:cubicBezTo>
                  <a:pt x="230717" y="45166"/>
                  <a:pt x="203200" y="68978"/>
                  <a:pt x="200025" y="67391"/>
                </a:cubicBezTo>
                <a:cubicBezTo>
                  <a:pt x="196850" y="65804"/>
                  <a:pt x="218546" y="39874"/>
                  <a:pt x="212725" y="29291"/>
                </a:cubicBezTo>
                <a:cubicBezTo>
                  <a:pt x="206904" y="18708"/>
                  <a:pt x="165100" y="3891"/>
                  <a:pt x="165100" y="3891"/>
                </a:cubicBezTo>
                <a:cubicBezTo>
                  <a:pt x="154517" y="-872"/>
                  <a:pt x="165100" y="-342"/>
                  <a:pt x="149225" y="716"/>
                </a:cubicBezTo>
                <a:cubicBezTo>
                  <a:pt x="133350" y="1774"/>
                  <a:pt x="77787" y="10241"/>
                  <a:pt x="69850" y="10241"/>
                </a:cubicBezTo>
                <a:cubicBezTo>
                  <a:pt x="61913" y="10241"/>
                  <a:pt x="101600" y="716"/>
                  <a:pt x="101600" y="716"/>
                </a:cubicBezTo>
                <a:lnTo>
                  <a:pt x="0" y="2294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102F0B6D-F644-EBFC-E512-84ECF049C803}"/>
              </a:ext>
            </a:extLst>
          </p:cNvPr>
          <p:cNvSpPr/>
          <p:nvPr/>
        </p:nvSpPr>
        <p:spPr>
          <a:xfrm>
            <a:off x="6127683" y="2863616"/>
            <a:ext cx="71593" cy="122154"/>
          </a:xfrm>
          <a:custGeom>
            <a:avLst/>
            <a:gdLst>
              <a:gd name="connsiteX0" fmla="*/ 67 w 71593"/>
              <a:gd name="connsiteY0" fmla="*/ 234 h 122154"/>
              <a:gd name="connsiteX1" fmla="*/ 63567 w 71593"/>
              <a:gd name="connsiteY1" fmla="*/ 82784 h 122154"/>
              <a:gd name="connsiteX2" fmla="*/ 69917 w 71593"/>
              <a:gd name="connsiteY2" fmla="*/ 120884 h 122154"/>
              <a:gd name="connsiteX3" fmla="*/ 69917 w 71593"/>
              <a:gd name="connsiteY3" fmla="*/ 108184 h 122154"/>
              <a:gd name="connsiteX4" fmla="*/ 50867 w 71593"/>
              <a:gd name="connsiteY4" fmla="*/ 60559 h 122154"/>
              <a:gd name="connsiteX5" fmla="*/ 50867 w 71593"/>
              <a:gd name="connsiteY5" fmla="*/ 57384 h 122154"/>
              <a:gd name="connsiteX6" fmla="*/ 67 w 71593"/>
              <a:gd name="connsiteY6" fmla="*/ 234 h 122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93" h="122154">
                <a:moveTo>
                  <a:pt x="67" y="234"/>
                </a:moveTo>
                <a:cubicBezTo>
                  <a:pt x="2184" y="4467"/>
                  <a:pt x="51925" y="62676"/>
                  <a:pt x="63567" y="82784"/>
                </a:cubicBezTo>
                <a:cubicBezTo>
                  <a:pt x="75209" y="102892"/>
                  <a:pt x="69917" y="120884"/>
                  <a:pt x="69917" y="120884"/>
                </a:cubicBezTo>
                <a:cubicBezTo>
                  <a:pt x="70975" y="125117"/>
                  <a:pt x="73092" y="118238"/>
                  <a:pt x="69917" y="108184"/>
                </a:cubicBezTo>
                <a:cubicBezTo>
                  <a:pt x="66742" y="98130"/>
                  <a:pt x="54042" y="69026"/>
                  <a:pt x="50867" y="60559"/>
                </a:cubicBezTo>
                <a:cubicBezTo>
                  <a:pt x="47692" y="52092"/>
                  <a:pt x="55100" y="64263"/>
                  <a:pt x="50867" y="57384"/>
                </a:cubicBezTo>
                <a:cubicBezTo>
                  <a:pt x="46634" y="50505"/>
                  <a:pt x="-2050" y="-3999"/>
                  <a:pt x="67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E7284F1C-C92B-AE57-C17A-A85D0844CD25}"/>
              </a:ext>
            </a:extLst>
          </p:cNvPr>
          <p:cNvSpPr/>
          <p:nvPr/>
        </p:nvSpPr>
        <p:spPr>
          <a:xfrm>
            <a:off x="6159489" y="2914621"/>
            <a:ext cx="216045" cy="85841"/>
          </a:xfrm>
          <a:custGeom>
            <a:avLst/>
            <a:gdLst>
              <a:gd name="connsiteX0" fmla="*/ 11 w 216045"/>
              <a:gd name="connsiteY0" fmla="*/ 28604 h 85841"/>
              <a:gd name="connsiteX1" fmla="*/ 92086 w 216045"/>
              <a:gd name="connsiteY1" fmla="*/ 12729 h 85841"/>
              <a:gd name="connsiteX2" fmla="*/ 146061 w 216045"/>
              <a:gd name="connsiteY2" fmla="*/ 54004 h 85841"/>
              <a:gd name="connsiteX3" fmla="*/ 146061 w 216045"/>
              <a:gd name="connsiteY3" fmla="*/ 38129 h 85841"/>
              <a:gd name="connsiteX4" fmla="*/ 215911 w 216045"/>
              <a:gd name="connsiteY4" fmla="*/ 85754 h 85841"/>
              <a:gd name="connsiteX5" fmla="*/ 165111 w 216045"/>
              <a:gd name="connsiteY5" fmla="*/ 50829 h 85841"/>
              <a:gd name="connsiteX6" fmla="*/ 111136 w 216045"/>
              <a:gd name="connsiteY6" fmla="*/ 12729 h 85841"/>
              <a:gd name="connsiteX7" fmla="*/ 85736 w 216045"/>
              <a:gd name="connsiteY7" fmla="*/ 29 h 85841"/>
              <a:gd name="connsiteX8" fmla="*/ 11 w 216045"/>
              <a:gd name="connsiteY8" fmla="*/ 28604 h 8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45" h="85841">
                <a:moveTo>
                  <a:pt x="11" y="28604"/>
                </a:moveTo>
                <a:cubicBezTo>
                  <a:pt x="1069" y="30721"/>
                  <a:pt x="67744" y="8496"/>
                  <a:pt x="92086" y="12729"/>
                </a:cubicBezTo>
                <a:cubicBezTo>
                  <a:pt x="116428" y="16962"/>
                  <a:pt x="137065" y="49771"/>
                  <a:pt x="146061" y="54004"/>
                </a:cubicBezTo>
                <a:cubicBezTo>
                  <a:pt x="155057" y="58237"/>
                  <a:pt x="134419" y="32837"/>
                  <a:pt x="146061" y="38129"/>
                </a:cubicBezTo>
                <a:cubicBezTo>
                  <a:pt x="157703" y="43421"/>
                  <a:pt x="212736" y="83637"/>
                  <a:pt x="215911" y="85754"/>
                </a:cubicBezTo>
                <a:cubicBezTo>
                  <a:pt x="219086" y="87871"/>
                  <a:pt x="165111" y="50829"/>
                  <a:pt x="165111" y="50829"/>
                </a:cubicBezTo>
                <a:cubicBezTo>
                  <a:pt x="147649" y="38658"/>
                  <a:pt x="124365" y="21196"/>
                  <a:pt x="111136" y="12729"/>
                </a:cubicBezTo>
                <a:cubicBezTo>
                  <a:pt x="97907" y="4262"/>
                  <a:pt x="98965" y="1087"/>
                  <a:pt x="85736" y="29"/>
                </a:cubicBezTo>
                <a:cubicBezTo>
                  <a:pt x="72507" y="-1029"/>
                  <a:pt x="-1047" y="26487"/>
                  <a:pt x="11" y="286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D96AD9A2-50A5-F5AB-9799-E12FC78304A1}"/>
              </a:ext>
            </a:extLst>
          </p:cNvPr>
          <p:cNvSpPr/>
          <p:nvPr/>
        </p:nvSpPr>
        <p:spPr>
          <a:xfrm>
            <a:off x="6332587" y="2980070"/>
            <a:ext cx="169826" cy="144187"/>
          </a:xfrm>
          <a:custGeom>
            <a:avLst/>
            <a:gdLst>
              <a:gd name="connsiteX0" fmla="*/ 1538 w 169826"/>
              <a:gd name="connsiteY0" fmla="*/ 1255 h 144187"/>
              <a:gd name="connsiteX1" fmla="*/ 134888 w 169826"/>
              <a:gd name="connsiteY1" fmla="*/ 86980 h 144187"/>
              <a:gd name="connsiteX2" fmla="*/ 169813 w 169826"/>
              <a:gd name="connsiteY2" fmla="*/ 144130 h 144187"/>
              <a:gd name="connsiteX3" fmla="*/ 138063 w 169826"/>
              <a:gd name="connsiteY3" fmla="*/ 96505 h 144187"/>
              <a:gd name="connsiteX4" fmla="*/ 65038 w 169826"/>
              <a:gd name="connsiteY4" fmla="*/ 39355 h 144187"/>
              <a:gd name="connsiteX5" fmla="*/ 1538 w 169826"/>
              <a:gd name="connsiteY5" fmla="*/ 1255 h 14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826" h="144187">
                <a:moveTo>
                  <a:pt x="1538" y="1255"/>
                </a:moveTo>
                <a:cubicBezTo>
                  <a:pt x="13180" y="9193"/>
                  <a:pt x="106842" y="63168"/>
                  <a:pt x="134888" y="86980"/>
                </a:cubicBezTo>
                <a:cubicBezTo>
                  <a:pt x="162934" y="110793"/>
                  <a:pt x="169284" y="142543"/>
                  <a:pt x="169813" y="144130"/>
                </a:cubicBezTo>
                <a:cubicBezTo>
                  <a:pt x="170342" y="145717"/>
                  <a:pt x="155525" y="113967"/>
                  <a:pt x="138063" y="96505"/>
                </a:cubicBezTo>
                <a:cubicBezTo>
                  <a:pt x="120601" y="79043"/>
                  <a:pt x="82500" y="53642"/>
                  <a:pt x="65038" y="39355"/>
                </a:cubicBezTo>
                <a:cubicBezTo>
                  <a:pt x="47576" y="25068"/>
                  <a:pt x="-10104" y="-6683"/>
                  <a:pt x="1538" y="1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3C92661F-616C-DE56-F655-2041689D3CE4}"/>
              </a:ext>
            </a:extLst>
          </p:cNvPr>
          <p:cNvSpPr/>
          <p:nvPr/>
        </p:nvSpPr>
        <p:spPr>
          <a:xfrm>
            <a:off x="6013450" y="2876543"/>
            <a:ext cx="161988" cy="92131"/>
          </a:xfrm>
          <a:custGeom>
            <a:avLst/>
            <a:gdLst>
              <a:gd name="connsiteX0" fmla="*/ 0 w 161988"/>
              <a:gd name="connsiteY0" fmla="*/ 7 h 92131"/>
              <a:gd name="connsiteX1" fmla="*/ 85725 w 161988"/>
              <a:gd name="connsiteY1" fmla="*/ 41282 h 92131"/>
              <a:gd name="connsiteX2" fmla="*/ 161925 w 161988"/>
              <a:gd name="connsiteY2" fmla="*/ 92082 h 92131"/>
              <a:gd name="connsiteX3" fmla="*/ 73025 w 161988"/>
              <a:gd name="connsiteY3" fmla="*/ 50807 h 92131"/>
              <a:gd name="connsiteX4" fmla="*/ 101600 w 161988"/>
              <a:gd name="connsiteY4" fmla="*/ 57157 h 92131"/>
              <a:gd name="connsiteX5" fmla="*/ 85725 w 161988"/>
              <a:gd name="connsiteY5" fmla="*/ 44457 h 92131"/>
              <a:gd name="connsiteX6" fmla="*/ 0 w 161988"/>
              <a:gd name="connsiteY6" fmla="*/ 7 h 9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988" h="92131">
                <a:moveTo>
                  <a:pt x="0" y="7"/>
                </a:moveTo>
                <a:cubicBezTo>
                  <a:pt x="0" y="-522"/>
                  <a:pt x="58738" y="25936"/>
                  <a:pt x="85725" y="41282"/>
                </a:cubicBezTo>
                <a:cubicBezTo>
                  <a:pt x="112712" y="56628"/>
                  <a:pt x="164042" y="90494"/>
                  <a:pt x="161925" y="92082"/>
                </a:cubicBezTo>
                <a:cubicBezTo>
                  <a:pt x="159808" y="93670"/>
                  <a:pt x="83079" y="56628"/>
                  <a:pt x="73025" y="50807"/>
                </a:cubicBezTo>
                <a:cubicBezTo>
                  <a:pt x="62971" y="44986"/>
                  <a:pt x="99483" y="58215"/>
                  <a:pt x="101600" y="57157"/>
                </a:cubicBezTo>
                <a:cubicBezTo>
                  <a:pt x="103717" y="56099"/>
                  <a:pt x="98954" y="52394"/>
                  <a:pt x="85725" y="44457"/>
                </a:cubicBezTo>
                <a:cubicBezTo>
                  <a:pt x="72496" y="36520"/>
                  <a:pt x="0" y="536"/>
                  <a:pt x="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C7AACFCF-8372-16EE-FAAD-2DF7C6D11376}"/>
              </a:ext>
            </a:extLst>
          </p:cNvPr>
          <p:cNvSpPr/>
          <p:nvPr/>
        </p:nvSpPr>
        <p:spPr>
          <a:xfrm>
            <a:off x="6194305" y="2904931"/>
            <a:ext cx="162407" cy="115808"/>
          </a:xfrm>
          <a:custGeom>
            <a:avLst/>
            <a:gdLst>
              <a:gd name="connsiteX0" fmla="*/ 120 w 162407"/>
              <a:gd name="connsiteY0" fmla="*/ 194 h 115808"/>
              <a:gd name="connsiteX1" fmla="*/ 41395 w 162407"/>
              <a:gd name="connsiteY1" fmla="*/ 63694 h 115808"/>
              <a:gd name="connsiteX2" fmla="*/ 15995 w 162407"/>
              <a:gd name="connsiteY2" fmla="*/ 76394 h 115808"/>
              <a:gd name="connsiteX3" fmla="*/ 89020 w 162407"/>
              <a:gd name="connsiteY3" fmla="*/ 85919 h 115808"/>
              <a:gd name="connsiteX4" fmla="*/ 158870 w 162407"/>
              <a:gd name="connsiteY4" fmla="*/ 114494 h 115808"/>
              <a:gd name="connsiteX5" fmla="*/ 139820 w 162407"/>
              <a:gd name="connsiteY5" fmla="*/ 108144 h 115808"/>
              <a:gd name="connsiteX6" fmla="*/ 35045 w 162407"/>
              <a:gd name="connsiteY6" fmla="*/ 82744 h 115808"/>
              <a:gd name="connsiteX7" fmla="*/ 28695 w 162407"/>
              <a:gd name="connsiteY7" fmla="*/ 44644 h 115808"/>
              <a:gd name="connsiteX8" fmla="*/ 120 w 162407"/>
              <a:gd name="connsiteY8" fmla="*/ 194 h 11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407" h="115808">
                <a:moveTo>
                  <a:pt x="120" y="194"/>
                </a:moveTo>
                <a:cubicBezTo>
                  <a:pt x="2237" y="3369"/>
                  <a:pt x="38749" y="50994"/>
                  <a:pt x="41395" y="63694"/>
                </a:cubicBezTo>
                <a:cubicBezTo>
                  <a:pt x="44041" y="76394"/>
                  <a:pt x="8058" y="72690"/>
                  <a:pt x="15995" y="76394"/>
                </a:cubicBezTo>
                <a:cubicBezTo>
                  <a:pt x="23932" y="80098"/>
                  <a:pt x="65208" y="79569"/>
                  <a:pt x="89020" y="85919"/>
                </a:cubicBezTo>
                <a:cubicBezTo>
                  <a:pt x="112832" y="92269"/>
                  <a:pt x="158870" y="114494"/>
                  <a:pt x="158870" y="114494"/>
                </a:cubicBezTo>
                <a:cubicBezTo>
                  <a:pt x="167337" y="118198"/>
                  <a:pt x="160457" y="113436"/>
                  <a:pt x="139820" y="108144"/>
                </a:cubicBezTo>
                <a:cubicBezTo>
                  <a:pt x="119183" y="102852"/>
                  <a:pt x="53566" y="93327"/>
                  <a:pt x="35045" y="82744"/>
                </a:cubicBezTo>
                <a:cubicBezTo>
                  <a:pt x="16524" y="72161"/>
                  <a:pt x="32928" y="55757"/>
                  <a:pt x="28695" y="44644"/>
                </a:cubicBezTo>
                <a:cubicBezTo>
                  <a:pt x="24462" y="33532"/>
                  <a:pt x="-1997" y="-2981"/>
                  <a:pt x="120" y="1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C1E4333B-7693-716C-0833-2107243193E3}"/>
              </a:ext>
            </a:extLst>
          </p:cNvPr>
          <p:cNvSpPr/>
          <p:nvPr/>
        </p:nvSpPr>
        <p:spPr>
          <a:xfrm>
            <a:off x="5943599" y="2863761"/>
            <a:ext cx="176243" cy="28706"/>
          </a:xfrm>
          <a:custGeom>
            <a:avLst/>
            <a:gdLst>
              <a:gd name="connsiteX0" fmla="*/ 1 w 176243"/>
              <a:gd name="connsiteY0" fmla="*/ 19139 h 28706"/>
              <a:gd name="connsiteX1" fmla="*/ 142876 w 176243"/>
              <a:gd name="connsiteY1" fmla="*/ 89 h 28706"/>
              <a:gd name="connsiteX2" fmla="*/ 174626 w 176243"/>
              <a:gd name="connsiteY2" fmla="*/ 28664 h 28706"/>
              <a:gd name="connsiteX3" fmla="*/ 168276 w 176243"/>
              <a:gd name="connsiteY3" fmla="*/ 6439 h 28706"/>
              <a:gd name="connsiteX4" fmla="*/ 139701 w 176243"/>
              <a:gd name="connsiteY4" fmla="*/ 3264 h 28706"/>
              <a:gd name="connsiteX5" fmla="*/ 1 w 176243"/>
              <a:gd name="connsiteY5" fmla="*/ 19139 h 2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243" h="28706">
                <a:moveTo>
                  <a:pt x="1" y="19139"/>
                </a:moveTo>
                <a:cubicBezTo>
                  <a:pt x="530" y="18610"/>
                  <a:pt x="113772" y="-1498"/>
                  <a:pt x="142876" y="89"/>
                </a:cubicBezTo>
                <a:cubicBezTo>
                  <a:pt x="171980" y="1676"/>
                  <a:pt x="170393" y="27606"/>
                  <a:pt x="174626" y="28664"/>
                </a:cubicBezTo>
                <a:cubicBezTo>
                  <a:pt x="178859" y="29722"/>
                  <a:pt x="174097" y="10672"/>
                  <a:pt x="168276" y="6439"/>
                </a:cubicBezTo>
                <a:cubicBezTo>
                  <a:pt x="162455" y="2206"/>
                  <a:pt x="168276" y="2206"/>
                  <a:pt x="139701" y="3264"/>
                </a:cubicBezTo>
                <a:cubicBezTo>
                  <a:pt x="111126" y="4322"/>
                  <a:pt x="-528" y="19668"/>
                  <a:pt x="1" y="19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44BAB8ED-E949-AFA4-73EB-5089A222652B}"/>
              </a:ext>
            </a:extLst>
          </p:cNvPr>
          <p:cNvSpPr/>
          <p:nvPr/>
        </p:nvSpPr>
        <p:spPr>
          <a:xfrm>
            <a:off x="5905500" y="2860521"/>
            <a:ext cx="63500" cy="140050"/>
          </a:xfrm>
          <a:custGeom>
            <a:avLst/>
            <a:gdLst>
              <a:gd name="connsiteX0" fmla="*/ 63500 w 63500"/>
              <a:gd name="connsiteY0" fmla="*/ 154 h 140050"/>
              <a:gd name="connsiteX1" fmla="*/ 12700 w 63500"/>
              <a:gd name="connsiteY1" fmla="*/ 66829 h 140050"/>
              <a:gd name="connsiteX2" fmla="*/ 0 w 63500"/>
              <a:gd name="connsiteY2" fmla="*/ 139854 h 140050"/>
              <a:gd name="connsiteX3" fmla="*/ 12700 w 63500"/>
              <a:gd name="connsiteY3" fmla="*/ 85879 h 140050"/>
              <a:gd name="connsiteX4" fmla="*/ 63500 w 63500"/>
              <a:gd name="connsiteY4" fmla="*/ 154 h 14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00" h="140050">
                <a:moveTo>
                  <a:pt x="63500" y="154"/>
                </a:moveTo>
                <a:cubicBezTo>
                  <a:pt x="63500" y="-3021"/>
                  <a:pt x="23283" y="43546"/>
                  <a:pt x="12700" y="66829"/>
                </a:cubicBezTo>
                <a:cubicBezTo>
                  <a:pt x="2117" y="90112"/>
                  <a:pt x="0" y="136679"/>
                  <a:pt x="0" y="139854"/>
                </a:cubicBezTo>
                <a:cubicBezTo>
                  <a:pt x="0" y="143029"/>
                  <a:pt x="3704" y="107046"/>
                  <a:pt x="12700" y="85879"/>
                </a:cubicBezTo>
                <a:cubicBezTo>
                  <a:pt x="21696" y="64712"/>
                  <a:pt x="63500" y="3329"/>
                  <a:pt x="63500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A0331F34-16E7-4B09-FD04-D046F6C0094C}"/>
              </a:ext>
            </a:extLst>
          </p:cNvPr>
          <p:cNvSpPr/>
          <p:nvPr/>
        </p:nvSpPr>
        <p:spPr>
          <a:xfrm>
            <a:off x="6403916" y="2984405"/>
            <a:ext cx="129910" cy="194455"/>
          </a:xfrm>
          <a:custGeom>
            <a:avLst/>
            <a:gdLst>
              <a:gd name="connsiteX0" fmla="*/ 59 w 129910"/>
              <a:gd name="connsiteY0" fmla="*/ 95 h 194455"/>
              <a:gd name="connsiteX1" fmla="*/ 104834 w 129910"/>
              <a:gd name="connsiteY1" fmla="*/ 133445 h 194455"/>
              <a:gd name="connsiteX2" fmla="*/ 123884 w 129910"/>
              <a:gd name="connsiteY2" fmla="*/ 193770 h 194455"/>
              <a:gd name="connsiteX3" fmla="*/ 120709 w 129910"/>
              <a:gd name="connsiteY3" fmla="*/ 155670 h 194455"/>
              <a:gd name="connsiteX4" fmla="*/ 59 w 129910"/>
              <a:gd name="connsiteY4" fmla="*/ 95 h 19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910" h="194455">
                <a:moveTo>
                  <a:pt x="59" y="95"/>
                </a:moveTo>
                <a:cubicBezTo>
                  <a:pt x="-2587" y="-3609"/>
                  <a:pt x="84197" y="101166"/>
                  <a:pt x="104834" y="133445"/>
                </a:cubicBezTo>
                <a:cubicBezTo>
                  <a:pt x="125472" y="165724"/>
                  <a:pt x="121238" y="190066"/>
                  <a:pt x="123884" y="193770"/>
                </a:cubicBezTo>
                <a:cubicBezTo>
                  <a:pt x="126530" y="197474"/>
                  <a:pt x="137642" y="186362"/>
                  <a:pt x="120709" y="155670"/>
                </a:cubicBezTo>
                <a:cubicBezTo>
                  <a:pt x="103776" y="124978"/>
                  <a:pt x="2705" y="3799"/>
                  <a:pt x="59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DD88CA4B-1764-E3B2-5806-EF935C51C77D}"/>
              </a:ext>
            </a:extLst>
          </p:cNvPr>
          <p:cNvSpPr/>
          <p:nvPr/>
        </p:nvSpPr>
        <p:spPr>
          <a:xfrm>
            <a:off x="5946775" y="3019425"/>
            <a:ext cx="138328" cy="165884"/>
          </a:xfrm>
          <a:custGeom>
            <a:avLst/>
            <a:gdLst>
              <a:gd name="connsiteX0" fmla="*/ 0 w 138328"/>
              <a:gd name="connsiteY0" fmla="*/ 0 h 165884"/>
              <a:gd name="connsiteX1" fmla="*/ 98425 w 138328"/>
              <a:gd name="connsiteY1" fmla="*/ 95250 h 165884"/>
              <a:gd name="connsiteX2" fmla="*/ 133350 w 138328"/>
              <a:gd name="connsiteY2" fmla="*/ 165100 h 165884"/>
              <a:gd name="connsiteX3" fmla="*/ 133350 w 138328"/>
              <a:gd name="connsiteY3" fmla="*/ 130175 h 165884"/>
              <a:gd name="connsiteX4" fmla="*/ 88900 w 138328"/>
              <a:gd name="connsiteY4" fmla="*/ 88900 h 165884"/>
              <a:gd name="connsiteX5" fmla="*/ 0 w 138328"/>
              <a:gd name="connsiteY5" fmla="*/ 0 h 16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328" h="165884">
                <a:moveTo>
                  <a:pt x="0" y="0"/>
                </a:moveTo>
                <a:cubicBezTo>
                  <a:pt x="38100" y="33866"/>
                  <a:pt x="76200" y="67733"/>
                  <a:pt x="98425" y="95250"/>
                </a:cubicBezTo>
                <a:cubicBezTo>
                  <a:pt x="120650" y="122767"/>
                  <a:pt x="127529" y="159279"/>
                  <a:pt x="133350" y="165100"/>
                </a:cubicBezTo>
                <a:cubicBezTo>
                  <a:pt x="139171" y="170921"/>
                  <a:pt x="140758" y="142875"/>
                  <a:pt x="133350" y="130175"/>
                </a:cubicBezTo>
                <a:cubicBezTo>
                  <a:pt x="125942" y="117475"/>
                  <a:pt x="88900" y="88900"/>
                  <a:pt x="88900" y="889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A6AD3A23-53ED-3E8A-A995-C1481497360B}"/>
              </a:ext>
            </a:extLst>
          </p:cNvPr>
          <p:cNvSpPr/>
          <p:nvPr/>
        </p:nvSpPr>
        <p:spPr>
          <a:xfrm>
            <a:off x="6051092" y="3161513"/>
            <a:ext cx="219835" cy="48417"/>
          </a:xfrm>
          <a:custGeom>
            <a:avLst/>
            <a:gdLst>
              <a:gd name="connsiteX0" fmla="*/ 458 w 219835"/>
              <a:gd name="connsiteY0" fmla="*/ 48412 h 48417"/>
              <a:gd name="connsiteX1" fmla="*/ 54433 w 219835"/>
              <a:gd name="connsiteY1" fmla="*/ 3962 h 48417"/>
              <a:gd name="connsiteX2" fmla="*/ 152858 w 219835"/>
              <a:gd name="connsiteY2" fmla="*/ 3962 h 48417"/>
              <a:gd name="connsiteX3" fmla="*/ 219533 w 219835"/>
              <a:gd name="connsiteY3" fmla="*/ 19837 h 48417"/>
              <a:gd name="connsiteX4" fmla="*/ 175083 w 219835"/>
              <a:gd name="connsiteY4" fmla="*/ 10312 h 48417"/>
              <a:gd name="connsiteX5" fmla="*/ 117933 w 219835"/>
              <a:gd name="connsiteY5" fmla="*/ 3962 h 48417"/>
              <a:gd name="connsiteX6" fmla="*/ 83008 w 219835"/>
              <a:gd name="connsiteY6" fmla="*/ 7137 h 48417"/>
              <a:gd name="connsiteX7" fmla="*/ 458 w 219835"/>
              <a:gd name="connsiteY7" fmla="*/ 48412 h 48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835" h="48417">
                <a:moveTo>
                  <a:pt x="458" y="48412"/>
                </a:moveTo>
                <a:cubicBezTo>
                  <a:pt x="-4305" y="47883"/>
                  <a:pt x="29033" y="11370"/>
                  <a:pt x="54433" y="3962"/>
                </a:cubicBezTo>
                <a:cubicBezTo>
                  <a:pt x="79833" y="-3446"/>
                  <a:pt x="125341" y="1316"/>
                  <a:pt x="152858" y="3962"/>
                </a:cubicBezTo>
                <a:cubicBezTo>
                  <a:pt x="180375" y="6608"/>
                  <a:pt x="215829" y="18779"/>
                  <a:pt x="219533" y="19837"/>
                </a:cubicBezTo>
                <a:cubicBezTo>
                  <a:pt x="223237" y="20895"/>
                  <a:pt x="192016" y="12958"/>
                  <a:pt x="175083" y="10312"/>
                </a:cubicBezTo>
                <a:cubicBezTo>
                  <a:pt x="158150" y="7666"/>
                  <a:pt x="133279" y="4491"/>
                  <a:pt x="117933" y="3962"/>
                </a:cubicBezTo>
                <a:cubicBezTo>
                  <a:pt x="102587" y="3433"/>
                  <a:pt x="99412" y="2374"/>
                  <a:pt x="83008" y="7137"/>
                </a:cubicBezTo>
                <a:cubicBezTo>
                  <a:pt x="66604" y="11900"/>
                  <a:pt x="5221" y="48941"/>
                  <a:pt x="458" y="484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5351B75-36F4-2DF1-0A11-4264DBDD4E3F}"/>
              </a:ext>
            </a:extLst>
          </p:cNvPr>
          <p:cNvSpPr/>
          <p:nvPr/>
        </p:nvSpPr>
        <p:spPr>
          <a:xfrm>
            <a:off x="6210265" y="3124196"/>
            <a:ext cx="328845" cy="139704"/>
          </a:xfrm>
          <a:custGeom>
            <a:avLst/>
            <a:gdLst>
              <a:gd name="connsiteX0" fmla="*/ 311185 w 328845"/>
              <a:gd name="connsiteY0" fmla="*/ 4 h 139704"/>
              <a:gd name="connsiteX1" fmla="*/ 323885 w 328845"/>
              <a:gd name="connsiteY1" fmla="*/ 66679 h 139704"/>
              <a:gd name="connsiteX2" fmla="*/ 219110 w 328845"/>
              <a:gd name="connsiteY2" fmla="*/ 98429 h 139704"/>
              <a:gd name="connsiteX3" fmla="*/ 241335 w 328845"/>
              <a:gd name="connsiteY3" fmla="*/ 98429 h 139704"/>
              <a:gd name="connsiteX4" fmla="*/ 35 w 328845"/>
              <a:gd name="connsiteY4" fmla="*/ 139704 h 139704"/>
              <a:gd name="connsiteX5" fmla="*/ 260385 w 328845"/>
              <a:gd name="connsiteY5" fmla="*/ 98429 h 139704"/>
              <a:gd name="connsiteX6" fmla="*/ 304835 w 328845"/>
              <a:gd name="connsiteY6" fmla="*/ 69854 h 139704"/>
              <a:gd name="connsiteX7" fmla="*/ 311185 w 328845"/>
              <a:gd name="connsiteY7" fmla="*/ 4 h 13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845" h="139704">
                <a:moveTo>
                  <a:pt x="311185" y="4"/>
                </a:moveTo>
                <a:cubicBezTo>
                  <a:pt x="314360" y="-525"/>
                  <a:pt x="339231" y="50275"/>
                  <a:pt x="323885" y="66679"/>
                </a:cubicBezTo>
                <a:cubicBezTo>
                  <a:pt x="308539" y="83083"/>
                  <a:pt x="232868" y="93137"/>
                  <a:pt x="219110" y="98429"/>
                </a:cubicBezTo>
                <a:cubicBezTo>
                  <a:pt x="205352" y="103721"/>
                  <a:pt x="277847" y="91550"/>
                  <a:pt x="241335" y="98429"/>
                </a:cubicBezTo>
                <a:cubicBezTo>
                  <a:pt x="204823" y="105308"/>
                  <a:pt x="-3140" y="139704"/>
                  <a:pt x="35" y="139704"/>
                </a:cubicBezTo>
                <a:cubicBezTo>
                  <a:pt x="3210" y="139704"/>
                  <a:pt x="209585" y="110071"/>
                  <a:pt x="260385" y="98429"/>
                </a:cubicBezTo>
                <a:cubicBezTo>
                  <a:pt x="311185" y="86787"/>
                  <a:pt x="294252" y="82025"/>
                  <a:pt x="304835" y="69854"/>
                </a:cubicBezTo>
                <a:cubicBezTo>
                  <a:pt x="315418" y="57683"/>
                  <a:pt x="308010" y="533"/>
                  <a:pt x="31118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EA393416-88B0-D090-1F2A-0A8305810160}"/>
              </a:ext>
            </a:extLst>
          </p:cNvPr>
          <p:cNvSpPr/>
          <p:nvPr/>
        </p:nvSpPr>
        <p:spPr>
          <a:xfrm>
            <a:off x="5924311" y="3006696"/>
            <a:ext cx="93502" cy="146802"/>
          </a:xfrm>
          <a:custGeom>
            <a:avLst/>
            <a:gdLst>
              <a:gd name="connsiteX0" fmla="*/ 239 w 93502"/>
              <a:gd name="connsiteY0" fmla="*/ 29 h 146802"/>
              <a:gd name="connsiteX1" fmla="*/ 25639 w 93502"/>
              <a:gd name="connsiteY1" fmla="*/ 85754 h 146802"/>
              <a:gd name="connsiteX2" fmla="*/ 92314 w 93502"/>
              <a:gd name="connsiteY2" fmla="*/ 146079 h 146802"/>
              <a:gd name="connsiteX3" fmla="*/ 70089 w 93502"/>
              <a:gd name="connsiteY3" fmla="*/ 120679 h 146802"/>
              <a:gd name="connsiteX4" fmla="*/ 51039 w 93502"/>
              <a:gd name="connsiteY4" fmla="*/ 101629 h 146802"/>
              <a:gd name="connsiteX5" fmla="*/ 38339 w 93502"/>
              <a:gd name="connsiteY5" fmla="*/ 95279 h 146802"/>
              <a:gd name="connsiteX6" fmla="*/ 239 w 93502"/>
              <a:gd name="connsiteY6" fmla="*/ 29 h 14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502" h="146802">
                <a:moveTo>
                  <a:pt x="239" y="29"/>
                </a:moveTo>
                <a:cubicBezTo>
                  <a:pt x="-1878" y="-1559"/>
                  <a:pt x="10293" y="61412"/>
                  <a:pt x="25639" y="85754"/>
                </a:cubicBezTo>
                <a:cubicBezTo>
                  <a:pt x="40985" y="110096"/>
                  <a:pt x="84906" y="140258"/>
                  <a:pt x="92314" y="146079"/>
                </a:cubicBezTo>
                <a:cubicBezTo>
                  <a:pt x="99722" y="151900"/>
                  <a:pt x="70089" y="120679"/>
                  <a:pt x="70089" y="120679"/>
                </a:cubicBezTo>
                <a:cubicBezTo>
                  <a:pt x="63210" y="113271"/>
                  <a:pt x="51039" y="101629"/>
                  <a:pt x="51039" y="101629"/>
                </a:cubicBezTo>
                <a:cubicBezTo>
                  <a:pt x="45747" y="97396"/>
                  <a:pt x="44160" y="108508"/>
                  <a:pt x="38339" y="95279"/>
                </a:cubicBezTo>
                <a:cubicBezTo>
                  <a:pt x="32518" y="82050"/>
                  <a:pt x="2356" y="1617"/>
                  <a:pt x="23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18555FE8-A16A-1E9B-BF7A-8E3957D03993}"/>
              </a:ext>
            </a:extLst>
          </p:cNvPr>
          <p:cNvSpPr/>
          <p:nvPr/>
        </p:nvSpPr>
        <p:spPr>
          <a:xfrm>
            <a:off x="6114436" y="3184525"/>
            <a:ext cx="198312" cy="31764"/>
          </a:xfrm>
          <a:custGeom>
            <a:avLst/>
            <a:gdLst>
              <a:gd name="connsiteX0" fmla="*/ 197464 w 198312"/>
              <a:gd name="connsiteY0" fmla="*/ 12700 h 31764"/>
              <a:gd name="connsiteX1" fmla="*/ 95864 w 198312"/>
              <a:gd name="connsiteY1" fmla="*/ 0 h 31764"/>
              <a:gd name="connsiteX2" fmla="*/ 19664 w 198312"/>
              <a:gd name="connsiteY2" fmla="*/ 12700 h 31764"/>
              <a:gd name="connsiteX3" fmla="*/ 614 w 198312"/>
              <a:gd name="connsiteY3" fmla="*/ 31750 h 31764"/>
              <a:gd name="connsiteX4" fmla="*/ 35539 w 198312"/>
              <a:gd name="connsiteY4" fmla="*/ 9525 h 31764"/>
              <a:gd name="connsiteX5" fmla="*/ 197464 w 198312"/>
              <a:gd name="connsiteY5" fmla="*/ 12700 h 3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8312" h="31764">
                <a:moveTo>
                  <a:pt x="197464" y="12700"/>
                </a:moveTo>
                <a:cubicBezTo>
                  <a:pt x="207518" y="11113"/>
                  <a:pt x="125497" y="0"/>
                  <a:pt x="95864" y="0"/>
                </a:cubicBezTo>
                <a:cubicBezTo>
                  <a:pt x="66231" y="0"/>
                  <a:pt x="19664" y="12700"/>
                  <a:pt x="19664" y="12700"/>
                </a:cubicBezTo>
                <a:cubicBezTo>
                  <a:pt x="3789" y="17992"/>
                  <a:pt x="-2032" y="32279"/>
                  <a:pt x="614" y="31750"/>
                </a:cubicBezTo>
                <a:cubicBezTo>
                  <a:pt x="3260" y="31221"/>
                  <a:pt x="9081" y="12700"/>
                  <a:pt x="35539" y="9525"/>
                </a:cubicBezTo>
                <a:cubicBezTo>
                  <a:pt x="61997" y="6350"/>
                  <a:pt x="187410" y="14287"/>
                  <a:pt x="197464" y="127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0481D084-160A-288A-A273-A08B95B5D95B}"/>
              </a:ext>
            </a:extLst>
          </p:cNvPr>
          <p:cNvSpPr/>
          <p:nvPr/>
        </p:nvSpPr>
        <p:spPr>
          <a:xfrm>
            <a:off x="5978232" y="2924000"/>
            <a:ext cx="368593" cy="116881"/>
          </a:xfrm>
          <a:custGeom>
            <a:avLst/>
            <a:gdLst>
              <a:gd name="connsiteX0" fmla="*/ 293 w 368593"/>
              <a:gd name="connsiteY0" fmla="*/ 175 h 116881"/>
              <a:gd name="connsiteX1" fmla="*/ 70143 w 368593"/>
              <a:gd name="connsiteY1" fmla="*/ 50975 h 116881"/>
              <a:gd name="connsiteX2" fmla="*/ 120943 w 368593"/>
              <a:gd name="connsiteY2" fmla="*/ 79550 h 116881"/>
              <a:gd name="connsiteX3" fmla="*/ 216193 w 368593"/>
              <a:gd name="connsiteY3" fmla="*/ 101775 h 116881"/>
              <a:gd name="connsiteX4" fmla="*/ 314618 w 368593"/>
              <a:gd name="connsiteY4" fmla="*/ 114475 h 116881"/>
              <a:gd name="connsiteX5" fmla="*/ 368593 w 368593"/>
              <a:gd name="connsiteY5" fmla="*/ 111300 h 116881"/>
              <a:gd name="connsiteX6" fmla="*/ 305093 w 368593"/>
              <a:gd name="connsiteY6" fmla="*/ 114475 h 116881"/>
              <a:gd name="connsiteX7" fmla="*/ 98718 w 368593"/>
              <a:gd name="connsiteY7" fmla="*/ 70025 h 116881"/>
              <a:gd name="connsiteX8" fmla="*/ 293 w 368593"/>
              <a:gd name="connsiteY8" fmla="*/ 175 h 116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593" h="116881">
                <a:moveTo>
                  <a:pt x="293" y="175"/>
                </a:moveTo>
                <a:cubicBezTo>
                  <a:pt x="-4469" y="-3000"/>
                  <a:pt x="50035" y="37746"/>
                  <a:pt x="70143" y="50975"/>
                </a:cubicBezTo>
                <a:cubicBezTo>
                  <a:pt x="90251" y="64204"/>
                  <a:pt x="96601" y="71083"/>
                  <a:pt x="120943" y="79550"/>
                </a:cubicBezTo>
                <a:cubicBezTo>
                  <a:pt x="145285" y="88017"/>
                  <a:pt x="183914" y="95954"/>
                  <a:pt x="216193" y="101775"/>
                </a:cubicBezTo>
                <a:cubicBezTo>
                  <a:pt x="248472" y="107596"/>
                  <a:pt x="289218" y="112888"/>
                  <a:pt x="314618" y="114475"/>
                </a:cubicBezTo>
                <a:lnTo>
                  <a:pt x="368593" y="111300"/>
                </a:lnTo>
                <a:cubicBezTo>
                  <a:pt x="367006" y="111300"/>
                  <a:pt x="350072" y="121354"/>
                  <a:pt x="305093" y="114475"/>
                </a:cubicBezTo>
                <a:cubicBezTo>
                  <a:pt x="260114" y="107596"/>
                  <a:pt x="147931" y="89075"/>
                  <a:pt x="98718" y="70025"/>
                </a:cubicBezTo>
                <a:cubicBezTo>
                  <a:pt x="49506" y="50975"/>
                  <a:pt x="5055" y="3350"/>
                  <a:pt x="293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91DB2223-2495-34FB-F75A-E6BEA9D85AAA}"/>
              </a:ext>
            </a:extLst>
          </p:cNvPr>
          <p:cNvSpPr/>
          <p:nvPr/>
        </p:nvSpPr>
        <p:spPr>
          <a:xfrm>
            <a:off x="6022958" y="2917403"/>
            <a:ext cx="62019" cy="80046"/>
          </a:xfrm>
          <a:custGeom>
            <a:avLst/>
            <a:gdLst>
              <a:gd name="connsiteX0" fmla="*/ 17 w 62019"/>
              <a:gd name="connsiteY0" fmla="*/ 422 h 80046"/>
              <a:gd name="connsiteX1" fmla="*/ 53992 w 62019"/>
              <a:gd name="connsiteY1" fmla="*/ 25822 h 80046"/>
              <a:gd name="connsiteX2" fmla="*/ 53992 w 62019"/>
              <a:gd name="connsiteY2" fmla="*/ 79797 h 80046"/>
              <a:gd name="connsiteX3" fmla="*/ 60342 w 62019"/>
              <a:gd name="connsiteY3" fmla="*/ 44872 h 80046"/>
              <a:gd name="connsiteX4" fmla="*/ 17 w 62019"/>
              <a:gd name="connsiteY4" fmla="*/ 422 h 8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19" h="80046">
                <a:moveTo>
                  <a:pt x="17" y="422"/>
                </a:moveTo>
                <a:cubicBezTo>
                  <a:pt x="-1041" y="-2753"/>
                  <a:pt x="44996" y="12593"/>
                  <a:pt x="53992" y="25822"/>
                </a:cubicBezTo>
                <a:cubicBezTo>
                  <a:pt x="62988" y="39051"/>
                  <a:pt x="52934" y="76622"/>
                  <a:pt x="53992" y="79797"/>
                </a:cubicBezTo>
                <a:cubicBezTo>
                  <a:pt x="55050" y="82972"/>
                  <a:pt x="66163" y="54926"/>
                  <a:pt x="60342" y="44872"/>
                </a:cubicBezTo>
                <a:cubicBezTo>
                  <a:pt x="54521" y="34818"/>
                  <a:pt x="1075" y="3597"/>
                  <a:pt x="17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D892DDC9-C6F2-56B8-D9DB-2FECD481871D}"/>
              </a:ext>
            </a:extLst>
          </p:cNvPr>
          <p:cNvSpPr/>
          <p:nvPr/>
        </p:nvSpPr>
        <p:spPr>
          <a:xfrm>
            <a:off x="6073715" y="2933682"/>
            <a:ext cx="99875" cy="85751"/>
          </a:xfrm>
          <a:custGeom>
            <a:avLst/>
            <a:gdLst>
              <a:gd name="connsiteX0" fmla="*/ 60 w 99875"/>
              <a:gd name="connsiteY0" fmla="*/ 18 h 85751"/>
              <a:gd name="connsiteX1" fmla="*/ 82610 w 99875"/>
              <a:gd name="connsiteY1" fmla="*/ 44468 h 85751"/>
              <a:gd name="connsiteX2" fmla="*/ 88960 w 99875"/>
              <a:gd name="connsiteY2" fmla="*/ 53993 h 85751"/>
              <a:gd name="connsiteX3" fmla="*/ 76260 w 99875"/>
              <a:gd name="connsiteY3" fmla="*/ 85743 h 85751"/>
              <a:gd name="connsiteX4" fmla="*/ 98485 w 99875"/>
              <a:gd name="connsiteY4" fmla="*/ 50818 h 85751"/>
              <a:gd name="connsiteX5" fmla="*/ 60 w 99875"/>
              <a:gd name="connsiteY5" fmla="*/ 18 h 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875" h="85751">
                <a:moveTo>
                  <a:pt x="60" y="18"/>
                </a:moveTo>
                <a:cubicBezTo>
                  <a:pt x="-2586" y="-1040"/>
                  <a:pt x="82610" y="44468"/>
                  <a:pt x="82610" y="44468"/>
                </a:cubicBezTo>
                <a:cubicBezTo>
                  <a:pt x="97427" y="53464"/>
                  <a:pt x="90018" y="47114"/>
                  <a:pt x="88960" y="53993"/>
                </a:cubicBezTo>
                <a:cubicBezTo>
                  <a:pt x="87902" y="60872"/>
                  <a:pt x="74673" y="86272"/>
                  <a:pt x="76260" y="85743"/>
                </a:cubicBezTo>
                <a:cubicBezTo>
                  <a:pt x="77847" y="85214"/>
                  <a:pt x="106423" y="62460"/>
                  <a:pt x="98485" y="50818"/>
                </a:cubicBezTo>
                <a:cubicBezTo>
                  <a:pt x="90548" y="39176"/>
                  <a:pt x="2706" y="1076"/>
                  <a:pt x="6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FF1C1D41-A587-C65E-68F7-A72DC21EBE86}"/>
              </a:ext>
            </a:extLst>
          </p:cNvPr>
          <p:cNvSpPr/>
          <p:nvPr/>
        </p:nvSpPr>
        <p:spPr>
          <a:xfrm>
            <a:off x="5943196" y="2885964"/>
            <a:ext cx="105893" cy="44561"/>
          </a:xfrm>
          <a:custGeom>
            <a:avLst/>
            <a:gdLst>
              <a:gd name="connsiteX0" fmla="*/ 404 w 105893"/>
              <a:gd name="connsiteY0" fmla="*/ 44561 h 44561"/>
              <a:gd name="connsiteX1" fmla="*/ 102004 w 105893"/>
              <a:gd name="connsiteY1" fmla="*/ 28686 h 44561"/>
              <a:gd name="connsiteX2" fmla="*/ 86129 w 105893"/>
              <a:gd name="connsiteY2" fmla="*/ 19161 h 44561"/>
              <a:gd name="connsiteX3" fmla="*/ 98829 w 105893"/>
              <a:gd name="connsiteY3" fmla="*/ 111 h 44561"/>
              <a:gd name="connsiteX4" fmla="*/ 67079 w 105893"/>
              <a:gd name="connsiteY4" fmla="*/ 28686 h 44561"/>
              <a:gd name="connsiteX5" fmla="*/ 404 w 105893"/>
              <a:gd name="connsiteY5" fmla="*/ 44561 h 44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893" h="44561">
                <a:moveTo>
                  <a:pt x="404" y="44561"/>
                </a:moveTo>
                <a:cubicBezTo>
                  <a:pt x="6225" y="44561"/>
                  <a:pt x="102004" y="28686"/>
                  <a:pt x="102004" y="28686"/>
                </a:cubicBezTo>
                <a:cubicBezTo>
                  <a:pt x="116291" y="24453"/>
                  <a:pt x="86658" y="23923"/>
                  <a:pt x="86129" y="19161"/>
                </a:cubicBezTo>
                <a:cubicBezTo>
                  <a:pt x="85600" y="14398"/>
                  <a:pt x="102004" y="-1476"/>
                  <a:pt x="98829" y="111"/>
                </a:cubicBezTo>
                <a:cubicBezTo>
                  <a:pt x="95654" y="1698"/>
                  <a:pt x="80837" y="20219"/>
                  <a:pt x="67079" y="28686"/>
                </a:cubicBezTo>
                <a:cubicBezTo>
                  <a:pt x="53321" y="37153"/>
                  <a:pt x="-5417" y="44561"/>
                  <a:pt x="404" y="44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E768A5BF-8275-0A71-64AD-2251BBE0A762}"/>
              </a:ext>
            </a:extLst>
          </p:cNvPr>
          <p:cNvSpPr/>
          <p:nvPr/>
        </p:nvSpPr>
        <p:spPr>
          <a:xfrm>
            <a:off x="6267023" y="3000298"/>
            <a:ext cx="105255" cy="31834"/>
          </a:xfrm>
          <a:custGeom>
            <a:avLst/>
            <a:gdLst>
              <a:gd name="connsiteX0" fmla="*/ 105202 w 105255"/>
              <a:gd name="connsiteY0" fmla="*/ 22302 h 31834"/>
              <a:gd name="connsiteX1" fmla="*/ 29002 w 105255"/>
              <a:gd name="connsiteY1" fmla="*/ 77 h 31834"/>
              <a:gd name="connsiteX2" fmla="*/ 427 w 105255"/>
              <a:gd name="connsiteY2" fmla="*/ 31827 h 31834"/>
              <a:gd name="connsiteX3" fmla="*/ 16302 w 105255"/>
              <a:gd name="connsiteY3" fmla="*/ 3252 h 31834"/>
              <a:gd name="connsiteX4" fmla="*/ 105202 w 105255"/>
              <a:gd name="connsiteY4" fmla="*/ 22302 h 31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255" h="31834">
                <a:moveTo>
                  <a:pt x="105202" y="22302"/>
                </a:moveTo>
                <a:cubicBezTo>
                  <a:pt x="107319" y="21773"/>
                  <a:pt x="46464" y="-1510"/>
                  <a:pt x="29002" y="77"/>
                </a:cubicBezTo>
                <a:cubicBezTo>
                  <a:pt x="11540" y="1664"/>
                  <a:pt x="2544" y="31298"/>
                  <a:pt x="427" y="31827"/>
                </a:cubicBezTo>
                <a:cubicBezTo>
                  <a:pt x="-1690" y="32356"/>
                  <a:pt x="4131" y="5898"/>
                  <a:pt x="16302" y="3252"/>
                </a:cubicBezTo>
                <a:cubicBezTo>
                  <a:pt x="28473" y="606"/>
                  <a:pt x="103085" y="22831"/>
                  <a:pt x="105202" y="223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D0855034-2115-FF8C-9702-D1498D1E9EEA}"/>
              </a:ext>
            </a:extLst>
          </p:cNvPr>
          <p:cNvSpPr/>
          <p:nvPr/>
        </p:nvSpPr>
        <p:spPr>
          <a:xfrm>
            <a:off x="6019794" y="2994021"/>
            <a:ext cx="200626" cy="111764"/>
          </a:xfrm>
          <a:custGeom>
            <a:avLst/>
            <a:gdLst>
              <a:gd name="connsiteX0" fmla="*/ 6 w 200626"/>
              <a:gd name="connsiteY0" fmla="*/ 4 h 111764"/>
              <a:gd name="connsiteX1" fmla="*/ 47631 w 200626"/>
              <a:gd name="connsiteY1" fmla="*/ 63504 h 111764"/>
              <a:gd name="connsiteX2" fmla="*/ 200031 w 200626"/>
              <a:gd name="connsiteY2" fmla="*/ 111129 h 111764"/>
              <a:gd name="connsiteX3" fmla="*/ 98431 w 200626"/>
              <a:gd name="connsiteY3" fmla="*/ 88904 h 111764"/>
              <a:gd name="connsiteX4" fmla="*/ 44456 w 200626"/>
              <a:gd name="connsiteY4" fmla="*/ 60329 h 111764"/>
              <a:gd name="connsiteX5" fmla="*/ 6 w 200626"/>
              <a:gd name="connsiteY5" fmla="*/ 4 h 11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626" h="111764">
                <a:moveTo>
                  <a:pt x="6" y="4"/>
                </a:moveTo>
                <a:cubicBezTo>
                  <a:pt x="535" y="533"/>
                  <a:pt x="14294" y="44983"/>
                  <a:pt x="47631" y="63504"/>
                </a:cubicBezTo>
                <a:cubicBezTo>
                  <a:pt x="80969" y="82025"/>
                  <a:pt x="191564" y="106896"/>
                  <a:pt x="200031" y="111129"/>
                </a:cubicBezTo>
                <a:cubicBezTo>
                  <a:pt x="208498" y="115362"/>
                  <a:pt x="124360" y="97371"/>
                  <a:pt x="98431" y="88904"/>
                </a:cubicBezTo>
                <a:cubicBezTo>
                  <a:pt x="72502" y="80437"/>
                  <a:pt x="59802" y="73029"/>
                  <a:pt x="44456" y="60329"/>
                </a:cubicBezTo>
                <a:cubicBezTo>
                  <a:pt x="29110" y="47629"/>
                  <a:pt x="-523" y="-525"/>
                  <a:pt x="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F2E31A8C-CC09-C9B8-A813-E7E7C8A82264}"/>
              </a:ext>
            </a:extLst>
          </p:cNvPr>
          <p:cNvSpPr/>
          <p:nvPr/>
        </p:nvSpPr>
        <p:spPr>
          <a:xfrm>
            <a:off x="6241024" y="3105140"/>
            <a:ext cx="229831" cy="27695"/>
          </a:xfrm>
          <a:custGeom>
            <a:avLst/>
            <a:gdLst>
              <a:gd name="connsiteX0" fmla="*/ 1026 w 229831"/>
              <a:gd name="connsiteY0" fmla="*/ 10 h 27695"/>
              <a:gd name="connsiteX1" fmla="*/ 156601 w 229831"/>
              <a:gd name="connsiteY1" fmla="*/ 22235 h 27695"/>
              <a:gd name="connsiteX2" fmla="*/ 229626 w 229831"/>
              <a:gd name="connsiteY2" fmla="*/ 15885 h 27695"/>
              <a:gd name="connsiteX3" fmla="*/ 175651 w 229831"/>
              <a:gd name="connsiteY3" fmla="*/ 25410 h 27695"/>
              <a:gd name="connsiteX4" fmla="*/ 93101 w 229831"/>
              <a:gd name="connsiteY4" fmla="*/ 25410 h 27695"/>
              <a:gd name="connsiteX5" fmla="*/ 1026 w 229831"/>
              <a:gd name="connsiteY5" fmla="*/ 10 h 2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831" h="27695">
                <a:moveTo>
                  <a:pt x="1026" y="10"/>
                </a:moveTo>
                <a:cubicBezTo>
                  <a:pt x="11609" y="-519"/>
                  <a:pt x="118501" y="19589"/>
                  <a:pt x="156601" y="22235"/>
                </a:cubicBezTo>
                <a:cubicBezTo>
                  <a:pt x="194701" y="24881"/>
                  <a:pt x="226451" y="15356"/>
                  <a:pt x="229626" y="15885"/>
                </a:cubicBezTo>
                <a:cubicBezTo>
                  <a:pt x="232801" y="16414"/>
                  <a:pt x="198405" y="23823"/>
                  <a:pt x="175651" y="25410"/>
                </a:cubicBezTo>
                <a:cubicBezTo>
                  <a:pt x="152897" y="26997"/>
                  <a:pt x="121676" y="29643"/>
                  <a:pt x="93101" y="25410"/>
                </a:cubicBezTo>
                <a:cubicBezTo>
                  <a:pt x="64526" y="21177"/>
                  <a:pt x="-9557" y="539"/>
                  <a:pt x="1026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56D849F6-874E-F032-39B9-501F467BFC9C}"/>
              </a:ext>
            </a:extLst>
          </p:cNvPr>
          <p:cNvSpPr/>
          <p:nvPr/>
        </p:nvSpPr>
        <p:spPr>
          <a:xfrm>
            <a:off x="5965505" y="3095449"/>
            <a:ext cx="305816" cy="80338"/>
          </a:xfrm>
          <a:custGeom>
            <a:avLst/>
            <a:gdLst>
              <a:gd name="connsiteX0" fmla="*/ 320 w 305816"/>
              <a:gd name="connsiteY0" fmla="*/ 176 h 80338"/>
              <a:gd name="connsiteX1" fmla="*/ 174945 w 305816"/>
              <a:gd name="connsiteY1" fmla="*/ 35101 h 80338"/>
              <a:gd name="connsiteX2" fmla="*/ 305120 w 305816"/>
              <a:gd name="connsiteY2" fmla="*/ 79551 h 80338"/>
              <a:gd name="connsiteX3" fmla="*/ 222570 w 305816"/>
              <a:gd name="connsiteY3" fmla="*/ 60501 h 80338"/>
              <a:gd name="connsiteX4" fmla="*/ 133670 w 305816"/>
              <a:gd name="connsiteY4" fmla="*/ 22401 h 80338"/>
              <a:gd name="connsiteX5" fmla="*/ 320 w 305816"/>
              <a:gd name="connsiteY5" fmla="*/ 176 h 80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816" h="80338">
                <a:moveTo>
                  <a:pt x="320" y="176"/>
                </a:moveTo>
                <a:cubicBezTo>
                  <a:pt x="7199" y="2293"/>
                  <a:pt x="124145" y="21872"/>
                  <a:pt x="174945" y="35101"/>
                </a:cubicBezTo>
                <a:cubicBezTo>
                  <a:pt x="225745" y="48330"/>
                  <a:pt x="297183" y="75318"/>
                  <a:pt x="305120" y="79551"/>
                </a:cubicBezTo>
                <a:cubicBezTo>
                  <a:pt x="313057" y="83784"/>
                  <a:pt x="251145" y="70026"/>
                  <a:pt x="222570" y="60501"/>
                </a:cubicBezTo>
                <a:cubicBezTo>
                  <a:pt x="193995" y="50976"/>
                  <a:pt x="168066" y="29280"/>
                  <a:pt x="133670" y="22401"/>
                </a:cubicBezTo>
                <a:cubicBezTo>
                  <a:pt x="99274" y="15522"/>
                  <a:pt x="-6559" y="-1941"/>
                  <a:pt x="320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CB0E5880-BE2D-9A5A-B8B8-E1FC5C870FB9}"/>
              </a:ext>
            </a:extLst>
          </p:cNvPr>
          <p:cNvSpPr/>
          <p:nvPr/>
        </p:nvSpPr>
        <p:spPr>
          <a:xfrm>
            <a:off x="5997197" y="2994002"/>
            <a:ext cx="35335" cy="85785"/>
          </a:xfrm>
          <a:custGeom>
            <a:avLst/>
            <a:gdLst>
              <a:gd name="connsiteX0" fmla="*/ 35303 w 35335"/>
              <a:gd name="connsiteY0" fmla="*/ 23 h 85785"/>
              <a:gd name="connsiteX1" fmla="*/ 6728 w 35335"/>
              <a:gd name="connsiteY1" fmla="*/ 50823 h 85785"/>
              <a:gd name="connsiteX2" fmla="*/ 6728 w 35335"/>
              <a:gd name="connsiteY2" fmla="*/ 85748 h 85785"/>
              <a:gd name="connsiteX3" fmla="*/ 378 w 35335"/>
              <a:gd name="connsiteY3" fmla="*/ 44473 h 85785"/>
              <a:gd name="connsiteX4" fmla="*/ 35303 w 35335"/>
              <a:gd name="connsiteY4" fmla="*/ 23 h 8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335" h="85785">
                <a:moveTo>
                  <a:pt x="35303" y="23"/>
                </a:moveTo>
                <a:cubicBezTo>
                  <a:pt x="36361" y="1081"/>
                  <a:pt x="11491" y="36535"/>
                  <a:pt x="6728" y="50823"/>
                </a:cubicBezTo>
                <a:cubicBezTo>
                  <a:pt x="1965" y="65111"/>
                  <a:pt x="7786" y="86806"/>
                  <a:pt x="6728" y="85748"/>
                </a:cubicBezTo>
                <a:cubicBezTo>
                  <a:pt x="5670" y="84690"/>
                  <a:pt x="-1739" y="55056"/>
                  <a:pt x="378" y="44473"/>
                </a:cubicBezTo>
                <a:cubicBezTo>
                  <a:pt x="2495" y="33890"/>
                  <a:pt x="34245" y="-1035"/>
                  <a:pt x="35303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19E035B4-93C1-CEF4-F91B-7797E7711836}"/>
              </a:ext>
            </a:extLst>
          </p:cNvPr>
          <p:cNvSpPr/>
          <p:nvPr/>
        </p:nvSpPr>
        <p:spPr>
          <a:xfrm>
            <a:off x="6042025" y="3044825"/>
            <a:ext cx="28575" cy="60325"/>
          </a:xfrm>
          <a:custGeom>
            <a:avLst/>
            <a:gdLst>
              <a:gd name="connsiteX0" fmla="*/ 28575 w 28575"/>
              <a:gd name="connsiteY0" fmla="*/ 0 h 60325"/>
              <a:gd name="connsiteX1" fmla="*/ 0 w 28575"/>
              <a:gd name="connsiteY1" fmla="*/ 60325 h 60325"/>
              <a:gd name="connsiteX2" fmla="*/ 0 w 28575"/>
              <a:gd name="connsiteY2" fmla="*/ 60325 h 60325"/>
              <a:gd name="connsiteX3" fmla="*/ 28575 w 28575"/>
              <a:gd name="connsiteY3" fmla="*/ 0 h 6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5" h="60325">
                <a:moveTo>
                  <a:pt x="28575" y="0"/>
                </a:moveTo>
                <a:lnTo>
                  <a:pt x="0" y="60325"/>
                </a:lnTo>
                <a:lnTo>
                  <a:pt x="0" y="60325"/>
                </a:lnTo>
                <a:lnTo>
                  <a:pt x="285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A603594C-7D61-0027-8787-BC6B8B145149}"/>
              </a:ext>
            </a:extLst>
          </p:cNvPr>
          <p:cNvSpPr/>
          <p:nvPr/>
        </p:nvSpPr>
        <p:spPr>
          <a:xfrm>
            <a:off x="6046259" y="3041645"/>
            <a:ext cx="30691" cy="66680"/>
          </a:xfrm>
          <a:custGeom>
            <a:avLst/>
            <a:gdLst>
              <a:gd name="connsiteX0" fmla="*/ 30691 w 30691"/>
              <a:gd name="connsiteY0" fmla="*/ 5 h 66680"/>
              <a:gd name="connsiteX1" fmla="*/ 2116 w 30691"/>
              <a:gd name="connsiteY1" fmla="*/ 47630 h 66680"/>
              <a:gd name="connsiteX2" fmla="*/ 2116 w 30691"/>
              <a:gd name="connsiteY2" fmla="*/ 66680 h 66680"/>
              <a:gd name="connsiteX3" fmla="*/ 2116 w 30691"/>
              <a:gd name="connsiteY3" fmla="*/ 44455 h 66680"/>
              <a:gd name="connsiteX4" fmla="*/ 30691 w 30691"/>
              <a:gd name="connsiteY4" fmla="*/ 5 h 6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91" h="66680">
                <a:moveTo>
                  <a:pt x="30691" y="5"/>
                </a:moveTo>
                <a:cubicBezTo>
                  <a:pt x="30691" y="534"/>
                  <a:pt x="2116" y="47630"/>
                  <a:pt x="2116" y="47630"/>
                </a:cubicBezTo>
                <a:cubicBezTo>
                  <a:pt x="-2646" y="58742"/>
                  <a:pt x="2116" y="66680"/>
                  <a:pt x="2116" y="66680"/>
                </a:cubicBezTo>
                <a:cubicBezTo>
                  <a:pt x="2116" y="66151"/>
                  <a:pt x="-530" y="52922"/>
                  <a:pt x="2116" y="44455"/>
                </a:cubicBezTo>
                <a:cubicBezTo>
                  <a:pt x="4762" y="35988"/>
                  <a:pt x="30691" y="-524"/>
                  <a:pt x="30691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E5FD5DC4-E81D-CFB6-B9C3-A75247E7DC77}"/>
              </a:ext>
            </a:extLst>
          </p:cNvPr>
          <p:cNvSpPr/>
          <p:nvPr/>
        </p:nvSpPr>
        <p:spPr>
          <a:xfrm>
            <a:off x="6099165" y="3051108"/>
            <a:ext cx="25842" cy="82742"/>
          </a:xfrm>
          <a:custGeom>
            <a:avLst/>
            <a:gdLst>
              <a:gd name="connsiteX0" fmla="*/ 10 w 25842"/>
              <a:gd name="connsiteY0" fmla="*/ 67 h 82742"/>
              <a:gd name="connsiteX1" fmla="*/ 22235 w 25842"/>
              <a:gd name="connsiteY1" fmla="*/ 66742 h 82742"/>
              <a:gd name="connsiteX2" fmla="*/ 15885 w 25842"/>
              <a:gd name="connsiteY2" fmla="*/ 82617 h 82742"/>
              <a:gd name="connsiteX3" fmla="*/ 22235 w 25842"/>
              <a:gd name="connsiteY3" fmla="*/ 73092 h 82742"/>
              <a:gd name="connsiteX4" fmla="*/ 25410 w 25842"/>
              <a:gd name="connsiteY4" fmla="*/ 54042 h 82742"/>
              <a:gd name="connsiteX5" fmla="*/ 10 w 25842"/>
              <a:gd name="connsiteY5" fmla="*/ 67 h 82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842" h="82742">
                <a:moveTo>
                  <a:pt x="10" y="67"/>
                </a:moveTo>
                <a:cubicBezTo>
                  <a:pt x="-519" y="2184"/>
                  <a:pt x="19589" y="52984"/>
                  <a:pt x="22235" y="66742"/>
                </a:cubicBezTo>
                <a:cubicBezTo>
                  <a:pt x="24881" y="80500"/>
                  <a:pt x="15885" y="82617"/>
                  <a:pt x="15885" y="82617"/>
                </a:cubicBezTo>
                <a:cubicBezTo>
                  <a:pt x="15885" y="83675"/>
                  <a:pt x="20648" y="77854"/>
                  <a:pt x="22235" y="73092"/>
                </a:cubicBezTo>
                <a:cubicBezTo>
                  <a:pt x="23822" y="68330"/>
                  <a:pt x="26998" y="61980"/>
                  <a:pt x="25410" y="54042"/>
                </a:cubicBezTo>
                <a:cubicBezTo>
                  <a:pt x="23822" y="46104"/>
                  <a:pt x="539" y="-2050"/>
                  <a:pt x="10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33C2BA59-1796-4833-3D3B-BE2507DEE91D}"/>
              </a:ext>
            </a:extLst>
          </p:cNvPr>
          <p:cNvSpPr/>
          <p:nvPr/>
        </p:nvSpPr>
        <p:spPr>
          <a:xfrm>
            <a:off x="6188075" y="3079561"/>
            <a:ext cx="29394" cy="80479"/>
          </a:xfrm>
          <a:custGeom>
            <a:avLst/>
            <a:gdLst>
              <a:gd name="connsiteX0" fmla="*/ 0 w 29394"/>
              <a:gd name="connsiteY0" fmla="*/ 189 h 80479"/>
              <a:gd name="connsiteX1" fmla="*/ 28575 w 29394"/>
              <a:gd name="connsiteY1" fmla="*/ 47814 h 80479"/>
              <a:gd name="connsiteX2" fmla="*/ 22225 w 29394"/>
              <a:gd name="connsiteY2" fmla="*/ 79564 h 80479"/>
              <a:gd name="connsiteX3" fmla="*/ 28575 w 29394"/>
              <a:gd name="connsiteY3" fmla="*/ 66864 h 80479"/>
              <a:gd name="connsiteX4" fmla="*/ 0 w 29394"/>
              <a:gd name="connsiteY4" fmla="*/ 189 h 8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394" h="80479">
                <a:moveTo>
                  <a:pt x="0" y="189"/>
                </a:moveTo>
                <a:cubicBezTo>
                  <a:pt x="0" y="-2986"/>
                  <a:pt x="24871" y="34585"/>
                  <a:pt x="28575" y="47814"/>
                </a:cubicBezTo>
                <a:cubicBezTo>
                  <a:pt x="32279" y="61043"/>
                  <a:pt x="22225" y="79564"/>
                  <a:pt x="22225" y="79564"/>
                </a:cubicBezTo>
                <a:cubicBezTo>
                  <a:pt x="22225" y="82739"/>
                  <a:pt x="27517" y="77447"/>
                  <a:pt x="28575" y="66864"/>
                </a:cubicBezTo>
                <a:cubicBezTo>
                  <a:pt x="29633" y="56281"/>
                  <a:pt x="0" y="3364"/>
                  <a:pt x="0" y="1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9AD59C82-3030-3084-8EA3-BD90CCDCFDE6}"/>
              </a:ext>
            </a:extLst>
          </p:cNvPr>
          <p:cNvSpPr/>
          <p:nvPr/>
        </p:nvSpPr>
        <p:spPr>
          <a:xfrm>
            <a:off x="6269449" y="3105050"/>
            <a:ext cx="17051" cy="63600"/>
          </a:xfrm>
          <a:custGeom>
            <a:avLst/>
            <a:gdLst>
              <a:gd name="connsiteX0" fmla="*/ 17051 w 17051"/>
              <a:gd name="connsiteY0" fmla="*/ 100 h 63600"/>
              <a:gd name="connsiteX1" fmla="*/ 1176 w 17051"/>
              <a:gd name="connsiteY1" fmla="*/ 47725 h 63600"/>
              <a:gd name="connsiteX2" fmla="*/ 1176 w 17051"/>
              <a:gd name="connsiteY2" fmla="*/ 63600 h 63600"/>
              <a:gd name="connsiteX3" fmla="*/ 17051 w 17051"/>
              <a:gd name="connsiteY3" fmla="*/ 100 h 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51" h="63600">
                <a:moveTo>
                  <a:pt x="17051" y="100"/>
                </a:moveTo>
                <a:cubicBezTo>
                  <a:pt x="17051" y="-2546"/>
                  <a:pt x="1176" y="47725"/>
                  <a:pt x="1176" y="47725"/>
                </a:cubicBezTo>
                <a:cubicBezTo>
                  <a:pt x="-1470" y="58308"/>
                  <a:pt x="1176" y="63600"/>
                  <a:pt x="1176" y="63600"/>
                </a:cubicBezTo>
                <a:cubicBezTo>
                  <a:pt x="118" y="63071"/>
                  <a:pt x="17051" y="2746"/>
                  <a:pt x="17051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BAD72217-16A1-337D-AEB6-BBA768510B0A}"/>
              </a:ext>
            </a:extLst>
          </p:cNvPr>
          <p:cNvSpPr/>
          <p:nvPr/>
        </p:nvSpPr>
        <p:spPr>
          <a:xfrm>
            <a:off x="6340418" y="3114600"/>
            <a:ext cx="22318" cy="79885"/>
          </a:xfrm>
          <a:custGeom>
            <a:avLst/>
            <a:gdLst>
              <a:gd name="connsiteX0" fmla="*/ 57 w 22318"/>
              <a:gd name="connsiteY0" fmla="*/ 75 h 79885"/>
              <a:gd name="connsiteX1" fmla="*/ 15932 w 22318"/>
              <a:gd name="connsiteY1" fmla="*/ 54050 h 79885"/>
              <a:gd name="connsiteX2" fmla="*/ 19107 w 22318"/>
              <a:gd name="connsiteY2" fmla="*/ 79450 h 79885"/>
              <a:gd name="connsiteX3" fmla="*/ 22282 w 22318"/>
              <a:gd name="connsiteY3" fmla="*/ 66750 h 79885"/>
              <a:gd name="connsiteX4" fmla="*/ 57 w 22318"/>
              <a:gd name="connsiteY4" fmla="*/ 75 h 7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18" h="79885">
                <a:moveTo>
                  <a:pt x="57" y="75"/>
                </a:moveTo>
                <a:cubicBezTo>
                  <a:pt x="-1001" y="-2042"/>
                  <a:pt x="12757" y="40821"/>
                  <a:pt x="15932" y="54050"/>
                </a:cubicBezTo>
                <a:cubicBezTo>
                  <a:pt x="19107" y="67279"/>
                  <a:pt x="19107" y="79450"/>
                  <a:pt x="19107" y="79450"/>
                </a:cubicBezTo>
                <a:cubicBezTo>
                  <a:pt x="20165" y="81567"/>
                  <a:pt x="21224" y="75746"/>
                  <a:pt x="22282" y="66750"/>
                </a:cubicBezTo>
                <a:cubicBezTo>
                  <a:pt x="23340" y="57754"/>
                  <a:pt x="1115" y="2192"/>
                  <a:pt x="57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41B23AD1-B838-6E5B-B849-2326578CC70B}"/>
              </a:ext>
            </a:extLst>
          </p:cNvPr>
          <p:cNvSpPr/>
          <p:nvPr/>
        </p:nvSpPr>
        <p:spPr>
          <a:xfrm>
            <a:off x="6388026" y="3101864"/>
            <a:ext cx="35138" cy="89548"/>
          </a:xfrm>
          <a:custGeom>
            <a:avLst/>
            <a:gdLst>
              <a:gd name="connsiteX0" fmla="*/ 74 w 35138"/>
              <a:gd name="connsiteY0" fmla="*/ 111 h 89548"/>
              <a:gd name="connsiteX1" fmla="*/ 25474 w 35138"/>
              <a:gd name="connsiteY1" fmla="*/ 57261 h 89548"/>
              <a:gd name="connsiteX2" fmla="*/ 15949 w 35138"/>
              <a:gd name="connsiteY2" fmla="*/ 89011 h 89548"/>
              <a:gd name="connsiteX3" fmla="*/ 34999 w 35138"/>
              <a:gd name="connsiteY3" fmla="*/ 73136 h 89548"/>
              <a:gd name="connsiteX4" fmla="*/ 74 w 35138"/>
              <a:gd name="connsiteY4" fmla="*/ 111 h 8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138" h="89548">
                <a:moveTo>
                  <a:pt x="74" y="111"/>
                </a:moveTo>
                <a:cubicBezTo>
                  <a:pt x="-1514" y="-2535"/>
                  <a:pt x="22828" y="42444"/>
                  <a:pt x="25474" y="57261"/>
                </a:cubicBezTo>
                <a:cubicBezTo>
                  <a:pt x="28120" y="72078"/>
                  <a:pt x="15949" y="89011"/>
                  <a:pt x="15949" y="89011"/>
                </a:cubicBezTo>
                <a:cubicBezTo>
                  <a:pt x="17537" y="91657"/>
                  <a:pt x="32353" y="84249"/>
                  <a:pt x="34999" y="73136"/>
                </a:cubicBezTo>
                <a:cubicBezTo>
                  <a:pt x="37645" y="62023"/>
                  <a:pt x="1662" y="2757"/>
                  <a:pt x="74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8DD66726-C234-C907-5FB6-896C7D903B2F}"/>
              </a:ext>
            </a:extLst>
          </p:cNvPr>
          <p:cNvSpPr/>
          <p:nvPr/>
        </p:nvSpPr>
        <p:spPr>
          <a:xfrm>
            <a:off x="6254722" y="3085844"/>
            <a:ext cx="247982" cy="124535"/>
          </a:xfrm>
          <a:custGeom>
            <a:avLst/>
            <a:gdLst>
              <a:gd name="connsiteX0" fmla="*/ 28 w 247982"/>
              <a:gd name="connsiteY0" fmla="*/ 111381 h 124535"/>
              <a:gd name="connsiteX1" fmla="*/ 212753 w 247982"/>
              <a:gd name="connsiteY1" fmla="*/ 114556 h 124535"/>
              <a:gd name="connsiteX2" fmla="*/ 234978 w 247982"/>
              <a:gd name="connsiteY2" fmla="*/ 98681 h 124535"/>
              <a:gd name="connsiteX3" fmla="*/ 225453 w 247982"/>
              <a:gd name="connsiteY3" fmla="*/ 256 h 124535"/>
              <a:gd name="connsiteX4" fmla="*/ 247678 w 247982"/>
              <a:gd name="connsiteY4" fmla="*/ 70106 h 124535"/>
              <a:gd name="connsiteX5" fmla="*/ 238153 w 247982"/>
              <a:gd name="connsiteY5" fmla="*/ 70106 h 124535"/>
              <a:gd name="connsiteX6" fmla="*/ 234978 w 247982"/>
              <a:gd name="connsiteY6" fmla="*/ 98681 h 124535"/>
              <a:gd name="connsiteX7" fmla="*/ 212753 w 247982"/>
              <a:gd name="connsiteY7" fmla="*/ 105031 h 124535"/>
              <a:gd name="connsiteX8" fmla="*/ 146078 w 247982"/>
              <a:gd name="connsiteY8" fmla="*/ 124081 h 124535"/>
              <a:gd name="connsiteX9" fmla="*/ 196878 w 247982"/>
              <a:gd name="connsiteY9" fmla="*/ 117731 h 124535"/>
              <a:gd name="connsiteX10" fmla="*/ 28 w 247982"/>
              <a:gd name="connsiteY10" fmla="*/ 111381 h 12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982" h="124535">
                <a:moveTo>
                  <a:pt x="28" y="111381"/>
                </a:moveTo>
                <a:cubicBezTo>
                  <a:pt x="2674" y="110852"/>
                  <a:pt x="173595" y="116673"/>
                  <a:pt x="212753" y="114556"/>
                </a:cubicBezTo>
                <a:cubicBezTo>
                  <a:pt x="251911" y="112439"/>
                  <a:pt x="232861" y="117731"/>
                  <a:pt x="234978" y="98681"/>
                </a:cubicBezTo>
                <a:cubicBezTo>
                  <a:pt x="237095" y="79631"/>
                  <a:pt x="223336" y="5018"/>
                  <a:pt x="225453" y="256"/>
                </a:cubicBezTo>
                <a:cubicBezTo>
                  <a:pt x="227570" y="-4506"/>
                  <a:pt x="245561" y="58464"/>
                  <a:pt x="247678" y="70106"/>
                </a:cubicBezTo>
                <a:cubicBezTo>
                  <a:pt x="249795" y="81748"/>
                  <a:pt x="240270" y="65344"/>
                  <a:pt x="238153" y="70106"/>
                </a:cubicBezTo>
                <a:cubicBezTo>
                  <a:pt x="236036" y="74868"/>
                  <a:pt x="239211" y="92860"/>
                  <a:pt x="234978" y="98681"/>
                </a:cubicBezTo>
                <a:cubicBezTo>
                  <a:pt x="230745" y="104502"/>
                  <a:pt x="212753" y="105031"/>
                  <a:pt x="212753" y="105031"/>
                </a:cubicBezTo>
                <a:cubicBezTo>
                  <a:pt x="197936" y="109264"/>
                  <a:pt x="148724" y="121964"/>
                  <a:pt x="146078" y="124081"/>
                </a:cubicBezTo>
                <a:cubicBezTo>
                  <a:pt x="143432" y="126198"/>
                  <a:pt x="216457" y="120377"/>
                  <a:pt x="196878" y="117731"/>
                </a:cubicBezTo>
                <a:cubicBezTo>
                  <a:pt x="177299" y="115085"/>
                  <a:pt x="-2618" y="111910"/>
                  <a:pt x="28" y="111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04BCBA00-FC6D-9792-7A13-DE546EBAE74A}"/>
              </a:ext>
            </a:extLst>
          </p:cNvPr>
          <p:cNvSpPr/>
          <p:nvPr/>
        </p:nvSpPr>
        <p:spPr>
          <a:xfrm>
            <a:off x="5915022" y="2870200"/>
            <a:ext cx="146191" cy="70002"/>
          </a:xfrm>
          <a:custGeom>
            <a:avLst/>
            <a:gdLst>
              <a:gd name="connsiteX0" fmla="*/ 3 w 146191"/>
              <a:gd name="connsiteY0" fmla="*/ 69850 h 70002"/>
              <a:gd name="connsiteX1" fmla="*/ 88903 w 146191"/>
              <a:gd name="connsiteY1" fmla="*/ 50800 h 70002"/>
              <a:gd name="connsiteX2" fmla="*/ 146053 w 146191"/>
              <a:gd name="connsiteY2" fmla="*/ 12700 h 70002"/>
              <a:gd name="connsiteX3" fmla="*/ 104778 w 146191"/>
              <a:gd name="connsiteY3" fmla="*/ 41275 h 70002"/>
              <a:gd name="connsiteX4" fmla="*/ 98428 w 146191"/>
              <a:gd name="connsiteY4" fmla="*/ 0 h 70002"/>
              <a:gd name="connsiteX5" fmla="*/ 92078 w 146191"/>
              <a:gd name="connsiteY5" fmla="*/ 41275 h 70002"/>
              <a:gd name="connsiteX6" fmla="*/ 3 w 146191"/>
              <a:gd name="connsiteY6" fmla="*/ 69850 h 7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6191" h="70002">
                <a:moveTo>
                  <a:pt x="3" y="69850"/>
                </a:moveTo>
                <a:cubicBezTo>
                  <a:pt x="-526" y="71437"/>
                  <a:pt x="64561" y="60325"/>
                  <a:pt x="88903" y="50800"/>
                </a:cubicBezTo>
                <a:cubicBezTo>
                  <a:pt x="113245" y="41275"/>
                  <a:pt x="143407" y="14287"/>
                  <a:pt x="146053" y="12700"/>
                </a:cubicBezTo>
                <a:cubicBezTo>
                  <a:pt x="148699" y="11112"/>
                  <a:pt x="112715" y="43392"/>
                  <a:pt x="104778" y="41275"/>
                </a:cubicBezTo>
                <a:cubicBezTo>
                  <a:pt x="96841" y="39158"/>
                  <a:pt x="100545" y="0"/>
                  <a:pt x="98428" y="0"/>
                </a:cubicBezTo>
                <a:cubicBezTo>
                  <a:pt x="96311" y="0"/>
                  <a:pt x="103190" y="28575"/>
                  <a:pt x="92078" y="41275"/>
                </a:cubicBezTo>
                <a:cubicBezTo>
                  <a:pt x="80966" y="53975"/>
                  <a:pt x="532" y="68263"/>
                  <a:pt x="3" y="69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95B84B2B-0A84-DBFC-A34A-4053335E513C}"/>
              </a:ext>
            </a:extLst>
          </p:cNvPr>
          <p:cNvSpPr/>
          <p:nvPr/>
        </p:nvSpPr>
        <p:spPr>
          <a:xfrm>
            <a:off x="5908539" y="2990215"/>
            <a:ext cx="130432" cy="219930"/>
          </a:xfrm>
          <a:custGeom>
            <a:avLst/>
            <a:gdLst>
              <a:gd name="connsiteX0" fmla="*/ 12836 w 130432"/>
              <a:gd name="connsiteY0" fmla="*/ 635 h 219930"/>
              <a:gd name="connsiteX1" fmla="*/ 136 w 130432"/>
              <a:gd name="connsiteY1" fmla="*/ 64135 h 219930"/>
              <a:gd name="connsiteX2" fmla="*/ 22361 w 130432"/>
              <a:gd name="connsiteY2" fmla="*/ 118110 h 219930"/>
              <a:gd name="connsiteX3" fmla="*/ 104911 w 130432"/>
              <a:gd name="connsiteY3" fmla="*/ 168910 h 219930"/>
              <a:gd name="connsiteX4" fmla="*/ 130311 w 130432"/>
              <a:gd name="connsiteY4" fmla="*/ 219710 h 219930"/>
              <a:gd name="connsiteX5" fmla="*/ 111261 w 130432"/>
              <a:gd name="connsiteY5" fmla="*/ 184785 h 219930"/>
              <a:gd name="connsiteX6" fmla="*/ 44586 w 130432"/>
              <a:gd name="connsiteY6" fmla="*/ 124460 h 219930"/>
              <a:gd name="connsiteX7" fmla="*/ 9661 w 130432"/>
              <a:gd name="connsiteY7" fmla="*/ 105410 h 219930"/>
              <a:gd name="connsiteX8" fmla="*/ 12836 w 130432"/>
              <a:gd name="connsiteY8" fmla="*/ 635 h 21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432" h="219930">
                <a:moveTo>
                  <a:pt x="12836" y="635"/>
                </a:moveTo>
                <a:cubicBezTo>
                  <a:pt x="11249" y="-6244"/>
                  <a:pt x="-1451" y="44556"/>
                  <a:pt x="136" y="64135"/>
                </a:cubicBezTo>
                <a:cubicBezTo>
                  <a:pt x="1723" y="83714"/>
                  <a:pt x="4899" y="100648"/>
                  <a:pt x="22361" y="118110"/>
                </a:cubicBezTo>
                <a:cubicBezTo>
                  <a:pt x="39823" y="135572"/>
                  <a:pt x="86919" y="151977"/>
                  <a:pt x="104911" y="168910"/>
                </a:cubicBezTo>
                <a:cubicBezTo>
                  <a:pt x="122903" y="185843"/>
                  <a:pt x="129253" y="217064"/>
                  <a:pt x="130311" y="219710"/>
                </a:cubicBezTo>
                <a:cubicBezTo>
                  <a:pt x="131369" y="222356"/>
                  <a:pt x="125549" y="200660"/>
                  <a:pt x="111261" y="184785"/>
                </a:cubicBezTo>
                <a:cubicBezTo>
                  <a:pt x="96974" y="168910"/>
                  <a:pt x="61519" y="137689"/>
                  <a:pt x="44586" y="124460"/>
                </a:cubicBezTo>
                <a:cubicBezTo>
                  <a:pt x="27653" y="111231"/>
                  <a:pt x="15482" y="122343"/>
                  <a:pt x="9661" y="105410"/>
                </a:cubicBezTo>
                <a:cubicBezTo>
                  <a:pt x="3840" y="88477"/>
                  <a:pt x="14423" y="7514"/>
                  <a:pt x="12836" y="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EFF7D785-673D-25F2-5C9E-ED3A18E19766}"/>
              </a:ext>
            </a:extLst>
          </p:cNvPr>
          <p:cNvSpPr/>
          <p:nvPr/>
        </p:nvSpPr>
        <p:spPr>
          <a:xfrm>
            <a:off x="5911850" y="3121014"/>
            <a:ext cx="137170" cy="117590"/>
          </a:xfrm>
          <a:custGeom>
            <a:avLst/>
            <a:gdLst>
              <a:gd name="connsiteX0" fmla="*/ 0 w 137170"/>
              <a:gd name="connsiteY0" fmla="*/ 11 h 117590"/>
              <a:gd name="connsiteX1" fmla="*/ 130175 w 137170"/>
              <a:gd name="connsiteY1" fmla="*/ 92086 h 117590"/>
              <a:gd name="connsiteX2" fmla="*/ 120650 w 137170"/>
              <a:gd name="connsiteY2" fmla="*/ 117486 h 117590"/>
              <a:gd name="connsiteX3" fmla="*/ 130175 w 137170"/>
              <a:gd name="connsiteY3" fmla="*/ 85736 h 117590"/>
              <a:gd name="connsiteX4" fmla="*/ 0 w 137170"/>
              <a:gd name="connsiteY4" fmla="*/ 11 h 11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70" h="117590">
                <a:moveTo>
                  <a:pt x="0" y="11"/>
                </a:moveTo>
                <a:cubicBezTo>
                  <a:pt x="0" y="1069"/>
                  <a:pt x="110067" y="72507"/>
                  <a:pt x="130175" y="92086"/>
                </a:cubicBezTo>
                <a:cubicBezTo>
                  <a:pt x="150283" y="111665"/>
                  <a:pt x="120650" y="118544"/>
                  <a:pt x="120650" y="117486"/>
                </a:cubicBezTo>
                <a:cubicBezTo>
                  <a:pt x="120650" y="116428"/>
                  <a:pt x="145521" y="100553"/>
                  <a:pt x="130175" y="85736"/>
                </a:cubicBezTo>
                <a:cubicBezTo>
                  <a:pt x="114829" y="70919"/>
                  <a:pt x="0" y="-1047"/>
                  <a:pt x="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03E529CB-1BEB-2237-E33D-9BCE73CE0091}"/>
              </a:ext>
            </a:extLst>
          </p:cNvPr>
          <p:cNvSpPr/>
          <p:nvPr/>
        </p:nvSpPr>
        <p:spPr>
          <a:xfrm>
            <a:off x="6346587" y="3155950"/>
            <a:ext cx="200704" cy="120819"/>
          </a:xfrm>
          <a:custGeom>
            <a:avLst/>
            <a:gdLst>
              <a:gd name="connsiteX0" fmla="*/ 174863 w 200704"/>
              <a:gd name="connsiteY0" fmla="*/ 0 h 120819"/>
              <a:gd name="connsiteX1" fmla="*/ 200263 w 200704"/>
              <a:gd name="connsiteY1" fmla="*/ 69850 h 120819"/>
              <a:gd name="connsiteX2" fmla="*/ 149463 w 200704"/>
              <a:gd name="connsiteY2" fmla="*/ 85725 h 120819"/>
              <a:gd name="connsiteX3" fmla="*/ 238 w 200704"/>
              <a:gd name="connsiteY3" fmla="*/ 120650 h 120819"/>
              <a:gd name="connsiteX4" fmla="*/ 187563 w 200704"/>
              <a:gd name="connsiteY4" fmla="*/ 69850 h 120819"/>
              <a:gd name="connsiteX5" fmla="*/ 174863 w 200704"/>
              <a:gd name="connsiteY5" fmla="*/ 0 h 12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0704" h="120819">
                <a:moveTo>
                  <a:pt x="174863" y="0"/>
                </a:moveTo>
                <a:cubicBezTo>
                  <a:pt x="176980" y="0"/>
                  <a:pt x="204496" y="55563"/>
                  <a:pt x="200263" y="69850"/>
                </a:cubicBezTo>
                <a:cubicBezTo>
                  <a:pt x="196030" y="84137"/>
                  <a:pt x="182800" y="77258"/>
                  <a:pt x="149463" y="85725"/>
                </a:cubicBezTo>
                <a:cubicBezTo>
                  <a:pt x="116126" y="94192"/>
                  <a:pt x="-6112" y="123296"/>
                  <a:pt x="238" y="120650"/>
                </a:cubicBezTo>
                <a:cubicBezTo>
                  <a:pt x="6588" y="118004"/>
                  <a:pt x="156342" y="85196"/>
                  <a:pt x="187563" y="69850"/>
                </a:cubicBezTo>
                <a:cubicBezTo>
                  <a:pt x="218784" y="54504"/>
                  <a:pt x="172746" y="0"/>
                  <a:pt x="17486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D8C8B358-BF6A-ED68-D759-65AE5851B267}"/>
              </a:ext>
            </a:extLst>
          </p:cNvPr>
          <p:cNvSpPr/>
          <p:nvPr/>
        </p:nvSpPr>
        <p:spPr>
          <a:xfrm>
            <a:off x="7696196" y="2501899"/>
            <a:ext cx="57891" cy="320774"/>
          </a:xfrm>
          <a:custGeom>
            <a:avLst/>
            <a:gdLst>
              <a:gd name="connsiteX0" fmla="*/ 25404 w 57891"/>
              <a:gd name="connsiteY0" fmla="*/ 1 h 320774"/>
              <a:gd name="connsiteX1" fmla="*/ 47629 w 57891"/>
              <a:gd name="connsiteY1" fmla="*/ 200026 h 320774"/>
              <a:gd name="connsiteX2" fmla="*/ 4 w 57891"/>
              <a:gd name="connsiteY2" fmla="*/ 320676 h 320774"/>
              <a:gd name="connsiteX3" fmla="*/ 50804 w 57891"/>
              <a:gd name="connsiteY3" fmla="*/ 222251 h 320774"/>
              <a:gd name="connsiteX4" fmla="*/ 57154 w 57891"/>
              <a:gd name="connsiteY4" fmla="*/ 203201 h 320774"/>
              <a:gd name="connsiteX5" fmla="*/ 25404 w 57891"/>
              <a:gd name="connsiteY5" fmla="*/ 1 h 320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891" h="320774">
                <a:moveTo>
                  <a:pt x="25404" y="1"/>
                </a:moveTo>
                <a:cubicBezTo>
                  <a:pt x="23817" y="-528"/>
                  <a:pt x="51862" y="146580"/>
                  <a:pt x="47629" y="200026"/>
                </a:cubicBezTo>
                <a:cubicBezTo>
                  <a:pt x="43396" y="253472"/>
                  <a:pt x="-525" y="316972"/>
                  <a:pt x="4" y="320676"/>
                </a:cubicBezTo>
                <a:cubicBezTo>
                  <a:pt x="533" y="324380"/>
                  <a:pt x="50804" y="222251"/>
                  <a:pt x="50804" y="222251"/>
                </a:cubicBezTo>
                <a:cubicBezTo>
                  <a:pt x="60329" y="202672"/>
                  <a:pt x="57683" y="237068"/>
                  <a:pt x="57154" y="203201"/>
                </a:cubicBezTo>
                <a:cubicBezTo>
                  <a:pt x="56625" y="169334"/>
                  <a:pt x="26991" y="530"/>
                  <a:pt x="254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5419E65F-D1A0-B34E-0058-59B9594D0FA4}"/>
              </a:ext>
            </a:extLst>
          </p:cNvPr>
          <p:cNvSpPr/>
          <p:nvPr/>
        </p:nvSpPr>
        <p:spPr>
          <a:xfrm>
            <a:off x="7348396" y="2625698"/>
            <a:ext cx="99016" cy="385891"/>
          </a:xfrm>
          <a:custGeom>
            <a:avLst/>
            <a:gdLst>
              <a:gd name="connsiteX0" fmla="*/ 90629 w 99016"/>
              <a:gd name="connsiteY0" fmla="*/ 27 h 385891"/>
              <a:gd name="connsiteX1" fmla="*/ 96979 w 99016"/>
              <a:gd name="connsiteY1" fmla="*/ 152427 h 385891"/>
              <a:gd name="connsiteX2" fmla="*/ 49354 w 99016"/>
              <a:gd name="connsiteY2" fmla="*/ 215927 h 385891"/>
              <a:gd name="connsiteX3" fmla="*/ 1729 w 99016"/>
              <a:gd name="connsiteY3" fmla="*/ 384202 h 385891"/>
              <a:gd name="connsiteX4" fmla="*/ 14429 w 99016"/>
              <a:gd name="connsiteY4" fmla="*/ 295302 h 385891"/>
              <a:gd name="connsiteX5" fmla="*/ 52529 w 99016"/>
              <a:gd name="connsiteY5" fmla="*/ 177827 h 385891"/>
              <a:gd name="connsiteX6" fmla="*/ 23954 w 99016"/>
              <a:gd name="connsiteY6" fmla="*/ 238152 h 385891"/>
              <a:gd name="connsiteX7" fmla="*/ 93804 w 99016"/>
              <a:gd name="connsiteY7" fmla="*/ 165127 h 385891"/>
              <a:gd name="connsiteX8" fmla="*/ 90629 w 99016"/>
              <a:gd name="connsiteY8" fmla="*/ 27 h 38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016" h="385891">
                <a:moveTo>
                  <a:pt x="90629" y="27"/>
                </a:moveTo>
                <a:cubicBezTo>
                  <a:pt x="91158" y="-2090"/>
                  <a:pt x="103858" y="116444"/>
                  <a:pt x="96979" y="152427"/>
                </a:cubicBezTo>
                <a:cubicBezTo>
                  <a:pt x="90100" y="188410"/>
                  <a:pt x="65229" y="177298"/>
                  <a:pt x="49354" y="215927"/>
                </a:cubicBezTo>
                <a:cubicBezTo>
                  <a:pt x="33479" y="254556"/>
                  <a:pt x="7550" y="370973"/>
                  <a:pt x="1729" y="384202"/>
                </a:cubicBezTo>
                <a:cubicBezTo>
                  <a:pt x="-4092" y="397431"/>
                  <a:pt x="5962" y="329698"/>
                  <a:pt x="14429" y="295302"/>
                </a:cubicBezTo>
                <a:cubicBezTo>
                  <a:pt x="22896" y="260906"/>
                  <a:pt x="50941" y="187352"/>
                  <a:pt x="52529" y="177827"/>
                </a:cubicBezTo>
                <a:cubicBezTo>
                  <a:pt x="54116" y="168302"/>
                  <a:pt x="17075" y="240269"/>
                  <a:pt x="23954" y="238152"/>
                </a:cubicBezTo>
                <a:cubicBezTo>
                  <a:pt x="30833" y="236035"/>
                  <a:pt x="81633" y="202698"/>
                  <a:pt x="93804" y="165127"/>
                </a:cubicBezTo>
                <a:cubicBezTo>
                  <a:pt x="105975" y="127556"/>
                  <a:pt x="90100" y="2144"/>
                  <a:pt x="90629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3CB52335-B67C-D9A4-4C7A-1B1B71CD7B94}"/>
              </a:ext>
            </a:extLst>
          </p:cNvPr>
          <p:cNvSpPr/>
          <p:nvPr/>
        </p:nvSpPr>
        <p:spPr>
          <a:xfrm>
            <a:off x="7604116" y="2494092"/>
            <a:ext cx="112499" cy="528678"/>
          </a:xfrm>
          <a:custGeom>
            <a:avLst/>
            <a:gdLst>
              <a:gd name="connsiteX0" fmla="*/ 101609 w 112499"/>
              <a:gd name="connsiteY0" fmla="*/ 1458 h 528678"/>
              <a:gd name="connsiteX1" fmla="*/ 104784 w 112499"/>
              <a:gd name="connsiteY1" fmla="*/ 239583 h 528678"/>
              <a:gd name="connsiteX2" fmla="*/ 95259 w 112499"/>
              <a:gd name="connsiteY2" fmla="*/ 328483 h 528678"/>
              <a:gd name="connsiteX3" fmla="*/ 111134 w 112499"/>
              <a:gd name="connsiteY3" fmla="*/ 309433 h 528678"/>
              <a:gd name="connsiteX4" fmla="*/ 69859 w 112499"/>
              <a:gd name="connsiteY4" fmla="*/ 414208 h 528678"/>
              <a:gd name="connsiteX5" fmla="*/ 98434 w 112499"/>
              <a:gd name="connsiteY5" fmla="*/ 395158 h 528678"/>
              <a:gd name="connsiteX6" fmla="*/ 9 w 112499"/>
              <a:gd name="connsiteY6" fmla="*/ 528508 h 528678"/>
              <a:gd name="connsiteX7" fmla="*/ 104784 w 112499"/>
              <a:gd name="connsiteY7" fmla="*/ 363408 h 528678"/>
              <a:gd name="connsiteX8" fmla="*/ 101609 w 112499"/>
              <a:gd name="connsiteY8" fmla="*/ 1458 h 52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499" h="528678">
                <a:moveTo>
                  <a:pt x="101609" y="1458"/>
                </a:moveTo>
                <a:cubicBezTo>
                  <a:pt x="101609" y="-19179"/>
                  <a:pt x="105842" y="185079"/>
                  <a:pt x="104784" y="239583"/>
                </a:cubicBezTo>
                <a:cubicBezTo>
                  <a:pt x="103726" y="294087"/>
                  <a:pt x="95259" y="328483"/>
                  <a:pt x="95259" y="328483"/>
                </a:cubicBezTo>
                <a:cubicBezTo>
                  <a:pt x="96317" y="340125"/>
                  <a:pt x="115367" y="295146"/>
                  <a:pt x="111134" y="309433"/>
                </a:cubicBezTo>
                <a:cubicBezTo>
                  <a:pt x="106901" y="323720"/>
                  <a:pt x="71976" y="399921"/>
                  <a:pt x="69859" y="414208"/>
                </a:cubicBezTo>
                <a:cubicBezTo>
                  <a:pt x="67742" y="428496"/>
                  <a:pt x="110076" y="376108"/>
                  <a:pt x="98434" y="395158"/>
                </a:cubicBezTo>
                <a:cubicBezTo>
                  <a:pt x="86792" y="414208"/>
                  <a:pt x="-1049" y="533799"/>
                  <a:pt x="9" y="528508"/>
                </a:cubicBezTo>
                <a:cubicBezTo>
                  <a:pt x="1067" y="523217"/>
                  <a:pt x="85734" y="444900"/>
                  <a:pt x="104784" y="363408"/>
                </a:cubicBezTo>
                <a:cubicBezTo>
                  <a:pt x="123834" y="281916"/>
                  <a:pt x="101609" y="22095"/>
                  <a:pt x="101609" y="1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18C32C1A-91B4-759F-8CE2-BFC6CDA47923}"/>
              </a:ext>
            </a:extLst>
          </p:cNvPr>
          <p:cNvSpPr/>
          <p:nvPr/>
        </p:nvSpPr>
        <p:spPr>
          <a:xfrm>
            <a:off x="7516178" y="2543174"/>
            <a:ext cx="153522" cy="509708"/>
          </a:xfrm>
          <a:custGeom>
            <a:avLst/>
            <a:gdLst>
              <a:gd name="connsiteX0" fmla="*/ 141922 w 153522"/>
              <a:gd name="connsiteY0" fmla="*/ 1 h 509708"/>
              <a:gd name="connsiteX1" fmla="*/ 138747 w 153522"/>
              <a:gd name="connsiteY1" fmla="*/ 244476 h 509708"/>
              <a:gd name="connsiteX2" fmla="*/ 78422 w 153522"/>
              <a:gd name="connsiteY2" fmla="*/ 330201 h 509708"/>
              <a:gd name="connsiteX3" fmla="*/ 122872 w 153522"/>
              <a:gd name="connsiteY3" fmla="*/ 282576 h 509708"/>
              <a:gd name="connsiteX4" fmla="*/ 14922 w 153522"/>
              <a:gd name="connsiteY4" fmla="*/ 393701 h 509708"/>
              <a:gd name="connsiteX5" fmla="*/ 2222 w 153522"/>
              <a:gd name="connsiteY5" fmla="*/ 508001 h 509708"/>
              <a:gd name="connsiteX6" fmla="*/ 2222 w 153522"/>
              <a:gd name="connsiteY6" fmla="*/ 457201 h 509708"/>
              <a:gd name="connsiteX7" fmla="*/ 24447 w 153522"/>
              <a:gd name="connsiteY7" fmla="*/ 387351 h 509708"/>
              <a:gd name="connsiteX8" fmla="*/ 59372 w 153522"/>
              <a:gd name="connsiteY8" fmla="*/ 358776 h 509708"/>
              <a:gd name="connsiteX9" fmla="*/ 78422 w 153522"/>
              <a:gd name="connsiteY9" fmla="*/ 384176 h 509708"/>
              <a:gd name="connsiteX10" fmla="*/ 87947 w 153522"/>
              <a:gd name="connsiteY10" fmla="*/ 320676 h 509708"/>
              <a:gd name="connsiteX11" fmla="*/ 151447 w 153522"/>
              <a:gd name="connsiteY11" fmla="*/ 231776 h 509708"/>
              <a:gd name="connsiteX12" fmla="*/ 138747 w 153522"/>
              <a:gd name="connsiteY12" fmla="*/ 247651 h 509708"/>
              <a:gd name="connsiteX13" fmla="*/ 141922 w 153522"/>
              <a:gd name="connsiteY13" fmla="*/ 1 h 50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522" h="509708">
                <a:moveTo>
                  <a:pt x="141922" y="1"/>
                </a:moveTo>
                <a:cubicBezTo>
                  <a:pt x="141922" y="-528"/>
                  <a:pt x="149330" y="189443"/>
                  <a:pt x="138747" y="244476"/>
                </a:cubicBezTo>
                <a:cubicBezTo>
                  <a:pt x="128164" y="299509"/>
                  <a:pt x="81068" y="323851"/>
                  <a:pt x="78422" y="330201"/>
                </a:cubicBezTo>
                <a:cubicBezTo>
                  <a:pt x="75776" y="336551"/>
                  <a:pt x="133455" y="271993"/>
                  <a:pt x="122872" y="282576"/>
                </a:cubicBezTo>
                <a:cubicBezTo>
                  <a:pt x="112289" y="293159"/>
                  <a:pt x="35030" y="356130"/>
                  <a:pt x="14922" y="393701"/>
                </a:cubicBezTo>
                <a:cubicBezTo>
                  <a:pt x="-5186" y="431272"/>
                  <a:pt x="4339" y="497418"/>
                  <a:pt x="2222" y="508001"/>
                </a:cubicBezTo>
                <a:cubicBezTo>
                  <a:pt x="105" y="518584"/>
                  <a:pt x="-1482" y="477309"/>
                  <a:pt x="2222" y="457201"/>
                </a:cubicBezTo>
                <a:cubicBezTo>
                  <a:pt x="5926" y="437093"/>
                  <a:pt x="14922" y="403755"/>
                  <a:pt x="24447" y="387351"/>
                </a:cubicBezTo>
                <a:cubicBezTo>
                  <a:pt x="33972" y="370947"/>
                  <a:pt x="50376" y="359305"/>
                  <a:pt x="59372" y="358776"/>
                </a:cubicBezTo>
                <a:cubicBezTo>
                  <a:pt x="68368" y="358247"/>
                  <a:pt x="73660" y="390526"/>
                  <a:pt x="78422" y="384176"/>
                </a:cubicBezTo>
                <a:cubicBezTo>
                  <a:pt x="83184" y="377826"/>
                  <a:pt x="75776" y="346076"/>
                  <a:pt x="87947" y="320676"/>
                </a:cubicBezTo>
                <a:cubicBezTo>
                  <a:pt x="100118" y="295276"/>
                  <a:pt x="151447" y="231776"/>
                  <a:pt x="151447" y="231776"/>
                </a:cubicBezTo>
                <a:cubicBezTo>
                  <a:pt x="159914" y="219605"/>
                  <a:pt x="139805" y="281518"/>
                  <a:pt x="138747" y="247651"/>
                </a:cubicBezTo>
                <a:cubicBezTo>
                  <a:pt x="137689" y="213784"/>
                  <a:pt x="141922" y="530"/>
                  <a:pt x="141922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7CF38235-3C3A-07D8-B09B-D817376375DA}"/>
              </a:ext>
            </a:extLst>
          </p:cNvPr>
          <p:cNvSpPr/>
          <p:nvPr/>
        </p:nvSpPr>
        <p:spPr>
          <a:xfrm>
            <a:off x="7407571" y="2647599"/>
            <a:ext cx="226262" cy="351183"/>
          </a:xfrm>
          <a:custGeom>
            <a:avLst/>
            <a:gdLst>
              <a:gd name="connsiteX0" fmla="*/ 145754 w 226262"/>
              <a:gd name="connsiteY0" fmla="*/ 351 h 351183"/>
              <a:gd name="connsiteX1" fmla="*/ 212429 w 226262"/>
              <a:gd name="connsiteY1" fmla="*/ 143226 h 351183"/>
              <a:gd name="connsiteX2" fmla="*/ 126704 w 226262"/>
              <a:gd name="connsiteY2" fmla="*/ 225776 h 351183"/>
              <a:gd name="connsiteX3" fmla="*/ 85429 w 226262"/>
              <a:gd name="connsiteY3" fmla="*/ 279751 h 351183"/>
              <a:gd name="connsiteX4" fmla="*/ 50504 w 226262"/>
              <a:gd name="connsiteY4" fmla="*/ 349601 h 351183"/>
              <a:gd name="connsiteX5" fmla="*/ 145754 w 226262"/>
              <a:gd name="connsiteY5" fmla="*/ 206726 h 351183"/>
              <a:gd name="connsiteX6" fmla="*/ 50504 w 226262"/>
              <a:gd name="connsiteY6" fmla="*/ 263876 h 351183"/>
              <a:gd name="connsiteX7" fmla="*/ 15579 w 226262"/>
              <a:gd name="connsiteY7" fmla="*/ 244826 h 351183"/>
              <a:gd name="connsiteX8" fmla="*/ 60029 w 226262"/>
              <a:gd name="connsiteY8" fmla="*/ 174976 h 351183"/>
              <a:gd name="connsiteX9" fmla="*/ 66379 w 226262"/>
              <a:gd name="connsiteY9" fmla="*/ 101951 h 351183"/>
              <a:gd name="connsiteX10" fmla="*/ 69554 w 226262"/>
              <a:gd name="connsiteY10" fmla="*/ 152751 h 351183"/>
              <a:gd name="connsiteX11" fmla="*/ 2879 w 226262"/>
              <a:gd name="connsiteY11" fmla="*/ 235301 h 351183"/>
              <a:gd name="connsiteX12" fmla="*/ 15579 w 226262"/>
              <a:gd name="connsiteY12" fmla="*/ 228951 h 351183"/>
              <a:gd name="connsiteX13" fmla="*/ 47329 w 226262"/>
              <a:gd name="connsiteY13" fmla="*/ 241651 h 351183"/>
              <a:gd name="connsiteX14" fmla="*/ 209254 w 226262"/>
              <a:gd name="connsiteY14" fmla="*/ 168626 h 351183"/>
              <a:gd name="connsiteX15" fmla="*/ 206079 w 226262"/>
              <a:gd name="connsiteY15" fmla="*/ 136876 h 351183"/>
              <a:gd name="connsiteX16" fmla="*/ 215604 w 226262"/>
              <a:gd name="connsiteY16" fmla="*/ 79726 h 351183"/>
              <a:gd name="connsiteX17" fmla="*/ 221954 w 226262"/>
              <a:gd name="connsiteY17" fmla="*/ 101951 h 351183"/>
              <a:gd name="connsiteX18" fmla="*/ 145754 w 226262"/>
              <a:gd name="connsiteY18" fmla="*/ 351 h 35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6262" h="351183">
                <a:moveTo>
                  <a:pt x="145754" y="351"/>
                </a:moveTo>
                <a:cubicBezTo>
                  <a:pt x="144167" y="7230"/>
                  <a:pt x="215604" y="105655"/>
                  <a:pt x="212429" y="143226"/>
                </a:cubicBezTo>
                <a:cubicBezTo>
                  <a:pt x="209254" y="180797"/>
                  <a:pt x="147871" y="203022"/>
                  <a:pt x="126704" y="225776"/>
                </a:cubicBezTo>
                <a:cubicBezTo>
                  <a:pt x="105537" y="248530"/>
                  <a:pt x="98129" y="259114"/>
                  <a:pt x="85429" y="279751"/>
                </a:cubicBezTo>
                <a:cubicBezTo>
                  <a:pt x="72729" y="300388"/>
                  <a:pt x="40450" y="361772"/>
                  <a:pt x="50504" y="349601"/>
                </a:cubicBezTo>
                <a:cubicBezTo>
                  <a:pt x="60558" y="337430"/>
                  <a:pt x="145754" y="221013"/>
                  <a:pt x="145754" y="206726"/>
                </a:cubicBezTo>
                <a:cubicBezTo>
                  <a:pt x="145754" y="192439"/>
                  <a:pt x="72200" y="257526"/>
                  <a:pt x="50504" y="263876"/>
                </a:cubicBezTo>
                <a:cubicBezTo>
                  <a:pt x="28808" y="270226"/>
                  <a:pt x="13992" y="259643"/>
                  <a:pt x="15579" y="244826"/>
                </a:cubicBezTo>
                <a:cubicBezTo>
                  <a:pt x="17166" y="230009"/>
                  <a:pt x="51562" y="198788"/>
                  <a:pt x="60029" y="174976"/>
                </a:cubicBezTo>
                <a:cubicBezTo>
                  <a:pt x="68496" y="151164"/>
                  <a:pt x="64792" y="105655"/>
                  <a:pt x="66379" y="101951"/>
                </a:cubicBezTo>
                <a:cubicBezTo>
                  <a:pt x="67966" y="98247"/>
                  <a:pt x="80137" y="130526"/>
                  <a:pt x="69554" y="152751"/>
                </a:cubicBezTo>
                <a:cubicBezTo>
                  <a:pt x="58971" y="174976"/>
                  <a:pt x="2879" y="235301"/>
                  <a:pt x="2879" y="235301"/>
                </a:cubicBezTo>
                <a:cubicBezTo>
                  <a:pt x="-6117" y="248001"/>
                  <a:pt x="8171" y="227893"/>
                  <a:pt x="15579" y="228951"/>
                </a:cubicBezTo>
                <a:cubicBezTo>
                  <a:pt x="22987" y="230009"/>
                  <a:pt x="15050" y="251705"/>
                  <a:pt x="47329" y="241651"/>
                </a:cubicBezTo>
                <a:cubicBezTo>
                  <a:pt x="79608" y="231597"/>
                  <a:pt x="182796" y="186089"/>
                  <a:pt x="209254" y="168626"/>
                </a:cubicBezTo>
                <a:cubicBezTo>
                  <a:pt x="235712" y="151163"/>
                  <a:pt x="205021" y="151693"/>
                  <a:pt x="206079" y="136876"/>
                </a:cubicBezTo>
                <a:cubicBezTo>
                  <a:pt x="207137" y="122059"/>
                  <a:pt x="212958" y="85547"/>
                  <a:pt x="215604" y="79726"/>
                </a:cubicBezTo>
                <a:cubicBezTo>
                  <a:pt x="218250" y="73905"/>
                  <a:pt x="233596" y="114122"/>
                  <a:pt x="221954" y="101951"/>
                </a:cubicBezTo>
                <a:cubicBezTo>
                  <a:pt x="210312" y="89780"/>
                  <a:pt x="147341" y="-6528"/>
                  <a:pt x="145754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8C0C260F-B594-2997-B277-E0F3AABC6081}"/>
              </a:ext>
            </a:extLst>
          </p:cNvPr>
          <p:cNvSpPr/>
          <p:nvPr/>
        </p:nvSpPr>
        <p:spPr>
          <a:xfrm>
            <a:off x="7308012" y="2917731"/>
            <a:ext cx="238516" cy="207149"/>
          </a:xfrm>
          <a:custGeom>
            <a:avLst/>
            <a:gdLst>
              <a:gd name="connsiteX0" fmla="*/ 121488 w 238516"/>
              <a:gd name="connsiteY0" fmla="*/ 94 h 207149"/>
              <a:gd name="connsiteX1" fmla="*/ 19888 w 238516"/>
              <a:gd name="connsiteY1" fmla="*/ 187419 h 207149"/>
              <a:gd name="connsiteX2" fmla="*/ 4013 w 238516"/>
              <a:gd name="connsiteY2" fmla="*/ 200119 h 207149"/>
              <a:gd name="connsiteX3" fmla="*/ 70688 w 238516"/>
              <a:gd name="connsiteY3" fmla="*/ 174719 h 207149"/>
              <a:gd name="connsiteX4" fmla="*/ 232613 w 238516"/>
              <a:gd name="connsiteY4" fmla="*/ 127094 h 207149"/>
              <a:gd name="connsiteX5" fmla="*/ 188163 w 238516"/>
              <a:gd name="connsiteY5" fmla="*/ 139794 h 207149"/>
              <a:gd name="connsiteX6" fmla="*/ 45288 w 238516"/>
              <a:gd name="connsiteY6" fmla="*/ 193769 h 207149"/>
              <a:gd name="connsiteX7" fmla="*/ 45288 w 238516"/>
              <a:gd name="connsiteY7" fmla="*/ 162019 h 207149"/>
              <a:gd name="connsiteX8" fmla="*/ 121488 w 238516"/>
              <a:gd name="connsiteY8" fmla="*/ 94 h 207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16" h="207149">
                <a:moveTo>
                  <a:pt x="121488" y="94"/>
                </a:moveTo>
                <a:cubicBezTo>
                  <a:pt x="117255" y="4327"/>
                  <a:pt x="39467" y="154082"/>
                  <a:pt x="19888" y="187419"/>
                </a:cubicBezTo>
                <a:cubicBezTo>
                  <a:pt x="309" y="220757"/>
                  <a:pt x="-4454" y="202236"/>
                  <a:pt x="4013" y="200119"/>
                </a:cubicBezTo>
                <a:cubicBezTo>
                  <a:pt x="12480" y="198002"/>
                  <a:pt x="32588" y="186890"/>
                  <a:pt x="70688" y="174719"/>
                </a:cubicBezTo>
                <a:cubicBezTo>
                  <a:pt x="108788" y="162548"/>
                  <a:pt x="213034" y="132915"/>
                  <a:pt x="232613" y="127094"/>
                </a:cubicBezTo>
                <a:cubicBezTo>
                  <a:pt x="252192" y="121273"/>
                  <a:pt x="219384" y="128682"/>
                  <a:pt x="188163" y="139794"/>
                </a:cubicBezTo>
                <a:cubicBezTo>
                  <a:pt x="156942" y="150906"/>
                  <a:pt x="69100" y="190065"/>
                  <a:pt x="45288" y="193769"/>
                </a:cubicBezTo>
                <a:cubicBezTo>
                  <a:pt x="21475" y="197473"/>
                  <a:pt x="33117" y="189007"/>
                  <a:pt x="45288" y="162019"/>
                </a:cubicBezTo>
                <a:cubicBezTo>
                  <a:pt x="57459" y="135032"/>
                  <a:pt x="125721" y="-4139"/>
                  <a:pt x="121488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969DF1E9-C790-B12D-25A8-79AC00D5F325}"/>
              </a:ext>
            </a:extLst>
          </p:cNvPr>
          <p:cNvSpPr/>
          <p:nvPr/>
        </p:nvSpPr>
        <p:spPr>
          <a:xfrm>
            <a:off x="7321549" y="2888473"/>
            <a:ext cx="343746" cy="248702"/>
          </a:xfrm>
          <a:custGeom>
            <a:avLst/>
            <a:gdLst>
              <a:gd name="connsiteX0" fmla="*/ 342901 w 343746"/>
              <a:gd name="connsiteY0" fmla="*/ 777 h 248702"/>
              <a:gd name="connsiteX1" fmla="*/ 254001 w 343746"/>
              <a:gd name="connsiteY1" fmla="*/ 130952 h 248702"/>
              <a:gd name="connsiteX2" fmla="*/ 193676 w 343746"/>
              <a:gd name="connsiteY2" fmla="*/ 181752 h 248702"/>
              <a:gd name="connsiteX3" fmla="*/ 1 w 343746"/>
              <a:gd name="connsiteY3" fmla="*/ 248427 h 248702"/>
              <a:gd name="connsiteX4" fmla="*/ 196851 w 343746"/>
              <a:gd name="connsiteY4" fmla="*/ 197627 h 248702"/>
              <a:gd name="connsiteX5" fmla="*/ 342901 w 343746"/>
              <a:gd name="connsiteY5" fmla="*/ 777 h 248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3746" h="248702">
                <a:moveTo>
                  <a:pt x="342901" y="777"/>
                </a:moveTo>
                <a:cubicBezTo>
                  <a:pt x="352426" y="-10336"/>
                  <a:pt x="278872" y="100790"/>
                  <a:pt x="254001" y="130952"/>
                </a:cubicBezTo>
                <a:cubicBezTo>
                  <a:pt x="229130" y="161115"/>
                  <a:pt x="236009" y="162173"/>
                  <a:pt x="193676" y="181752"/>
                </a:cubicBezTo>
                <a:cubicBezTo>
                  <a:pt x="151343" y="201331"/>
                  <a:pt x="-528" y="245781"/>
                  <a:pt x="1" y="248427"/>
                </a:cubicBezTo>
                <a:cubicBezTo>
                  <a:pt x="530" y="251073"/>
                  <a:pt x="141818" y="234669"/>
                  <a:pt x="196851" y="197627"/>
                </a:cubicBezTo>
                <a:cubicBezTo>
                  <a:pt x="251884" y="160585"/>
                  <a:pt x="333376" y="11890"/>
                  <a:pt x="342901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F4623C4C-9DE5-AA9E-2D30-830CCC1C7A13}"/>
              </a:ext>
            </a:extLst>
          </p:cNvPr>
          <p:cNvSpPr/>
          <p:nvPr/>
        </p:nvSpPr>
        <p:spPr>
          <a:xfrm>
            <a:off x="6505422" y="2282804"/>
            <a:ext cx="51071" cy="162357"/>
          </a:xfrm>
          <a:custGeom>
            <a:avLst/>
            <a:gdLst>
              <a:gd name="connsiteX0" fmla="*/ 50953 w 51071"/>
              <a:gd name="connsiteY0" fmla="*/ 21 h 162357"/>
              <a:gd name="connsiteX1" fmla="*/ 25553 w 51071"/>
              <a:gd name="connsiteY1" fmla="*/ 111146 h 162357"/>
              <a:gd name="connsiteX2" fmla="*/ 153 w 51071"/>
              <a:gd name="connsiteY2" fmla="*/ 161946 h 162357"/>
              <a:gd name="connsiteX3" fmla="*/ 16028 w 51071"/>
              <a:gd name="connsiteY3" fmla="*/ 133371 h 162357"/>
              <a:gd name="connsiteX4" fmla="*/ 38253 w 51071"/>
              <a:gd name="connsiteY4" fmla="*/ 101621 h 162357"/>
              <a:gd name="connsiteX5" fmla="*/ 35078 w 51071"/>
              <a:gd name="connsiteY5" fmla="*/ 120671 h 162357"/>
              <a:gd name="connsiteX6" fmla="*/ 50953 w 51071"/>
              <a:gd name="connsiteY6" fmla="*/ 21 h 162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071" h="162357">
                <a:moveTo>
                  <a:pt x="50953" y="21"/>
                </a:moveTo>
                <a:cubicBezTo>
                  <a:pt x="49366" y="-1566"/>
                  <a:pt x="34020" y="84158"/>
                  <a:pt x="25553" y="111146"/>
                </a:cubicBezTo>
                <a:cubicBezTo>
                  <a:pt x="17086" y="138134"/>
                  <a:pt x="1740" y="158242"/>
                  <a:pt x="153" y="161946"/>
                </a:cubicBezTo>
                <a:cubicBezTo>
                  <a:pt x="-1434" y="165650"/>
                  <a:pt x="9678" y="143425"/>
                  <a:pt x="16028" y="133371"/>
                </a:cubicBezTo>
                <a:cubicBezTo>
                  <a:pt x="22378" y="123317"/>
                  <a:pt x="35078" y="103738"/>
                  <a:pt x="38253" y="101621"/>
                </a:cubicBezTo>
                <a:cubicBezTo>
                  <a:pt x="41428" y="99504"/>
                  <a:pt x="32432" y="132313"/>
                  <a:pt x="35078" y="120671"/>
                </a:cubicBezTo>
                <a:cubicBezTo>
                  <a:pt x="37724" y="109029"/>
                  <a:pt x="52540" y="1608"/>
                  <a:pt x="5095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A162C010-DAB9-8927-D0C4-CD89B5747E4F}"/>
              </a:ext>
            </a:extLst>
          </p:cNvPr>
          <p:cNvSpPr/>
          <p:nvPr/>
        </p:nvSpPr>
        <p:spPr>
          <a:xfrm>
            <a:off x="5911820" y="2187561"/>
            <a:ext cx="213912" cy="83368"/>
          </a:xfrm>
          <a:custGeom>
            <a:avLst/>
            <a:gdLst>
              <a:gd name="connsiteX0" fmla="*/ 30 w 213912"/>
              <a:gd name="connsiteY0" fmla="*/ 14 h 83368"/>
              <a:gd name="connsiteX1" fmla="*/ 95280 w 213912"/>
              <a:gd name="connsiteY1" fmla="*/ 69864 h 83368"/>
              <a:gd name="connsiteX2" fmla="*/ 212755 w 213912"/>
              <a:gd name="connsiteY2" fmla="*/ 79389 h 83368"/>
              <a:gd name="connsiteX3" fmla="*/ 152430 w 213912"/>
              <a:gd name="connsiteY3" fmla="*/ 82564 h 83368"/>
              <a:gd name="connsiteX4" fmla="*/ 104805 w 213912"/>
              <a:gd name="connsiteY4" fmla="*/ 76214 h 83368"/>
              <a:gd name="connsiteX5" fmla="*/ 30 w 213912"/>
              <a:gd name="connsiteY5" fmla="*/ 14 h 8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912" h="83368">
                <a:moveTo>
                  <a:pt x="30" y="14"/>
                </a:moveTo>
                <a:cubicBezTo>
                  <a:pt x="-1558" y="-1044"/>
                  <a:pt x="59826" y="56635"/>
                  <a:pt x="95280" y="69864"/>
                </a:cubicBezTo>
                <a:cubicBezTo>
                  <a:pt x="130734" y="83093"/>
                  <a:pt x="203230" y="77272"/>
                  <a:pt x="212755" y="79389"/>
                </a:cubicBezTo>
                <a:cubicBezTo>
                  <a:pt x="222280" y="81506"/>
                  <a:pt x="170422" y="83093"/>
                  <a:pt x="152430" y="82564"/>
                </a:cubicBezTo>
                <a:cubicBezTo>
                  <a:pt x="134438" y="82035"/>
                  <a:pt x="128618" y="87327"/>
                  <a:pt x="104805" y="76214"/>
                </a:cubicBezTo>
                <a:cubicBezTo>
                  <a:pt x="80993" y="65102"/>
                  <a:pt x="1618" y="1072"/>
                  <a:pt x="30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C7C9CB0B-680F-4B8E-13C5-78B128F0B7DA}"/>
              </a:ext>
            </a:extLst>
          </p:cNvPr>
          <p:cNvSpPr/>
          <p:nvPr/>
        </p:nvSpPr>
        <p:spPr>
          <a:xfrm>
            <a:off x="6578266" y="2393950"/>
            <a:ext cx="238532" cy="54744"/>
          </a:xfrm>
          <a:custGeom>
            <a:avLst/>
            <a:gdLst>
              <a:gd name="connsiteX0" fmla="*/ 334 w 238532"/>
              <a:gd name="connsiteY0" fmla="*/ 0 h 54744"/>
              <a:gd name="connsiteX1" fmla="*/ 124159 w 238532"/>
              <a:gd name="connsiteY1" fmla="*/ 38100 h 54744"/>
              <a:gd name="connsiteX2" fmla="*/ 178134 w 238532"/>
              <a:gd name="connsiteY2" fmla="*/ 50800 h 54744"/>
              <a:gd name="connsiteX3" fmla="*/ 168609 w 238532"/>
              <a:gd name="connsiteY3" fmla="*/ 53975 h 54744"/>
              <a:gd name="connsiteX4" fmla="*/ 194009 w 238532"/>
              <a:gd name="connsiteY4" fmla="*/ 38100 h 54744"/>
              <a:gd name="connsiteX5" fmla="*/ 238459 w 238532"/>
              <a:gd name="connsiteY5" fmla="*/ 50800 h 54744"/>
              <a:gd name="connsiteX6" fmla="*/ 203534 w 238532"/>
              <a:gd name="connsiteY6" fmla="*/ 41275 h 54744"/>
              <a:gd name="connsiteX7" fmla="*/ 165434 w 238532"/>
              <a:gd name="connsiteY7" fmla="*/ 38100 h 54744"/>
              <a:gd name="connsiteX8" fmla="*/ 334 w 238532"/>
              <a:gd name="connsiteY8" fmla="*/ 0 h 5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532" h="54744">
                <a:moveTo>
                  <a:pt x="334" y="0"/>
                </a:moveTo>
                <a:cubicBezTo>
                  <a:pt x="-6545" y="0"/>
                  <a:pt x="94526" y="29633"/>
                  <a:pt x="124159" y="38100"/>
                </a:cubicBezTo>
                <a:cubicBezTo>
                  <a:pt x="153792" y="46567"/>
                  <a:pt x="178134" y="50800"/>
                  <a:pt x="178134" y="50800"/>
                </a:cubicBezTo>
                <a:cubicBezTo>
                  <a:pt x="185542" y="53446"/>
                  <a:pt x="165963" y="56092"/>
                  <a:pt x="168609" y="53975"/>
                </a:cubicBezTo>
                <a:cubicBezTo>
                  <a:pt x="171255" y="51858"/>
                  <a:pt x="182367" y="38629"/>
                  <a:pt x="194009" y="38100"/>
                </a:cubicBezTo>
                <a:cubicBezTo>
                  <a:pt x="205651" y="37571"/>
                  <a:pt x="236872" y="50271"/>
                  <a:pt x="238459" y="50800"/>
                </a:cubicBezTo>
                <a:cubicBezTo>
                  <a:pt x="240046" y="51329"/>
                  <a:pt x="215705" y="43392"/>
                  <a:pt x="203534" y="41275"/>
                </a:cubicBezTo>
                <a:cubicBezTo>
                  <a:pt x="191363" y="39158"/>
                  <a:pt x="195067" y="43921"/>
                  <a:pt x="165434" y="38100"/>
                </a:cubicBezTo>
                <a:cubicBezTo>
                  <a:pt x="135801" y="32279"/>
                  <a:pt x="7213" y="0"/>
                  <a:pt x="33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3BA8A95D-DA14-A5EB-EB0A-8FF7063005F5}"/>
              </a:ext>
            </a:extLst>
          </p:cNvPr>
          <p:cNvSpPr/>
          <p:nvPr/>
        </p:nvSpPr>
        <p:spPr>
          <a:xfrm>
            <a:off x="6838947" y="2456735"/>
            <a:ext cx="111146" cy="48362"/>
          </a:xfrm>
          <a:custGeom>
            <a:avLst/>
            <a:gdLst>
              <a:gd name="connsiteX0" fmla="*/ 3 w 111146"/>
              <a:gd name="connsiteY0" fmla="*/ 48340 h 48362"/>
              <a:gd name="connsiteX1" fmla="*/ 82553 w 111146"/>
              <a:gd name="connsiteY1" fmla="*/ 7065 h 48362"/>
              <a:gd name="connsiteX2" fmla="*/ 111128 w 111146"/>
              <a:gd name="connsiteY2" fmla="*/ 13415 h 48362"/>
              <a:gd name="connsiteX3" fmla="*/ 85728 w 111146"/>
              <a:gd name="connsiteY3" fmla="*/ 715 h 48362"/>
              <a:gd name="connsiteX4" fmla="*/ 3 w 111146"/>
              <a:gd name="connsiteY4" fmla="*/ 48340 h 48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46" h="48362">
                <a:moveTo>
                  <a:pt x="3" y="48340"/>
                </a:moveTo>
                <a:cubicBezTo>
                  <a:pt x="-526" y="49398"/>
                  <a:pt x="64032" y="12886"/>
                  <a:pt x="82553" y="7065"/>
                </a:cubicBezTo>
                <a:cubicBezTo>
                  <a:pt x="101074" y="1244"/>
                  <a:pt x="110599" y="14473"/>
                  <a:pt x="111128" y="13415"/>
                </a:cubicBezTo>
                <a:cubicBezTo>
                  <a:pt x="111657" y="12357"/>
                  <a:pt x="101074" y="-3518"/>
                  <a:pt x="85728" y="715"/>
                </a:cubicBezTo>
                <a:cubicBezTo>
                  <a:pt x="70382" y="4948"/>
                  <a:pt x="532" y="47282"/>
                  <a:pt x="3" y="48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4A1372B4-C899-6901-CB51-A3D1E0AB04CB}"/>
              </a:ext>
            </a:extLst>
          </p:cNvPr>
          <p:cNvSpPr/>
          <p:nvPr/>
        </p:nvSpPr>
        <p:spPr>
          <a:xfrm>
            <a:off x="6597580" y="2438397"/>
            <a:ext cx="148125" cy="75975"/>
          </a:xfrm>
          <a:custGeom>
            <a:avLst/>
            <a:gdLst>
              <a:gd name="connsiteX0" fmla="*/ 70 w 148125"/>
              <a:gd name="connsiteY0" fmla="*/ 3 h 75975"/>
              <a:gd name="connsiteX1" fmla="*/ 139770 w 148125"/>
              <a:gd name="connsiteY1" fmla="*/ 69853 h 75975"/>
              <a:gd name="connsiteX2" fmla="*/ 120720 w 148125"/>
              <a:gd name="connsiteY2" fmla="*/ 66678 h 75975"/>
              <a:gd name="connsiteX3" fmla="*/ 70 w 148125"/>
              <a:gd name="connsiteY3" fmla="*/ 3 h 7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125" h="75975">
                <a:moveTo>
                  <a:pt x="70" y="3"/>
                </a:moveTo>
                <a:cubicBezTo>
                  <a:pt x="3245" y="532"/>
                  <a:pt x="139770" y="69853"/>
                  <a:pt x="139770" y="69853"/>
                </a:cubicBezTo>
                <a:cubicBezTo>
                  <a:pt x="159878" y="80965"/>
                  <a:pt x="139770" y="75145"/>
                  <a:pt x="120720" y="66678"/>
                </a:cubicBezTo>
                <a:cubicBezTo>
                  <a:pt x="101670" y="58211"/>
                  <a:pt x="-3105" y="-526"/>
                  <a:pt x="7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4F72D686-174D-26C4-1DE9-3E981EDDAFF6}"/>
              </a:ext>
            </a:extLst>
          </p:cNvPr>
          <p:cNvSpPr/>
          <p:nvPr/>
        </p:nvSpPr>
        <p:spPr>
          <a:xfrm>
            <a:off x="5994400" y="2286000"/>
            <a:ext cx="158984" cy="69850"/>
          </a:xfrm>
          <a:custGeom>
            <a:avLst/>
            <a:gdLst>
              <a:gd name="connsiteX0" fmla="*/ 130175 w 158984"/>
              <a:gd name="connsiteY0" fmla="*/ 0 h 69850"/>
              <a:gd name="connsiteX1" fmla="*/ 142875 w 158984"/>
              <a:gd name="connsiteY1" fmla="*/ 50800 h 69850"/>
              <a:gd name="connsiteX2" fmla="*/ 123825 w 158984"/>
              <a:gd name="connsiteY2" fmla="*/ 53975 h 69850"/>
              <a:gd name="connsiteX3" fmla="*/ 0 w 158984"/>
              <a:gd name="connsiteY3" fmla="*/ 69850 h 69850"/>
              <a:gd name="connsiteX4" fmla="*/ 152400 w 158984"/>
              <a:gd name="connsiteY4" fmla="*/ 50800 h 69850"/>
              <a:gd name="connsiteX5" fmla="*/ 130175 w 158984"/>
              <a:gd name="connsiteY5" fmla="*/ 0 h 6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84" h="69850">
                <a:moveTo>
                  <a:pt x="130175" y="0"/>
                </a:moveTo>
                <a:cubicBezTo>
                  <a:pt x="128588" y="0"/>
                  <a:pt x="142875" y="50800"/>
                  <a:pt x="142875" y="50800"/>
                </a:cubicBezTo>
                <a:cubicBezTo>
                  <a:pt x="141817" y="59796"/>
                  <a:pt x="123825" y="53975"/>
                  <a:pt x="123825" y="53975"/>
                </a:cubicBezTo>
                <a:lnTo>
                  <a:pt x="0" y="69850"/>
                </a:lnTo>
                <a:cubicBezTo>
                  <a:pt x="4762" y="69321"/>
                  <a:pt x="129646" y="58208"/>
                  <a:pt x="152400" y="50800"/>
                </a:cubicBezTo>
                <a:cubicBezTo>
                  <a:pt x="175154" y="43392"/>
                  <a:pt x="131762" y="0"/>
                  <a:pt x="1301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B5758501-BB98-C5BC-F086-0FE3FBA2F2E4}"/>
              </a:ext>
            </a:extLst>
          </p:cNvPr>
          <p:cNvSpPr/>
          <p:nvPr/>
        </p:nvSpPr>
        <p:spPr>
          <a:xfrm>
            <a:off x="6857995" y="2660452"/>
            <a:ext cx="41376" cy="91821"/>
          </a:xfrm>
          <a:custGeom>
            <a:avLst/>
            <a:gdLst>
              <a:gd name="connsiteX0" fmla="*/ 9530 w 41376"/>
              <a:gd name="connsiteY0" fmla="*/ 198 h 91821"/>
              <a:gd name="connsiteX1" fmla="*/ 38105 w 41376"/>
              <a:gd name="connsiteY1" fmla="*/ 60523 h 91821"/>
              <a:gd name="connsiteX2" fmla="*/ 5 w 41376"/>
              <a:gd name="connsiteY2" fmla="*/ 89098 h 91821"/>
              <a:gd name="connsiteX3" fmla="*/ 41280 w 41376"/>
              <a:gd name="connsiteY3" fmla="*/ 82748 h 91821"/>
              <a:gd name="connsiteX4" fmla="*/ 9530 w 41376"/>
              <a:gd name="connsiteY4" fmla="*/ 198 h 91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76" h="91821">
                <a:moveTo>
                  <a:pt x="9530" y="198"/>
                </a:moveTo>
                <a:cubicBezTo>
                  <a:pt x="9001" y="-3506"/>
                  <a:pt x="39692" y="45706"/>
                  <a:pt x="38105" y="60523"/>
                </a:cubicBezTo>
                <a:cubicBezTo>
                  <a:pt x="36518" y="75340"/>
                  <a:pt x="-524" y="85394"/>
                  <a:pt x="5" y="89098"/>
                </a:cubicBezTo>
                <a:cubicBezTo>
                  <a:pt x="534" y="92802"/>
                  <a:pt x="39163" y="94390"/>
                  <a:pt x="41280" y="82748"/>
                </a:cubicBezTo>
                <a:cubicBezTo>
                  <a:pt x="43397" y="71106"/>
                  <a:pt x="10059" y="3902"/>
                  <a:pt x="9530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A9B59FB0-63B9-5E35-0974-026275BEE2CD}"/>
              </a:ext>
            </a:extLst>
          </p:cNvPr>
          <p:cNvSpPr/>
          <p:nvPr/>
        </p:nvSpPr>
        <p:spPr>
          <a:xfrm>
            <a:off x="5975547" y="2444559"/>
            <a:ext cx="104626" cy="102104"/>
          </a:xfrm>
          <a:custGeom>
            <a:avLst/>
            <a:gdLst>
              <a:gd name="connsiteX0" fmla="*/ 104578 w 104626"/>
              <a:gd name="connsiteY0" fmla="*/ 191 h 102104"/>
              <a:gd name="connsiteX1" fmla="*/ 22028 w 104626"/>
              <a:gd name="connsiteY1" fmla="*/ 50991 h 102104"/>
              <a:gd name="connsiteX2" fmla="*/ 2978 w 104626"/>
              <a:gd name="connsiteY2" fmla="*/ 101791 h 102104"/>
              <a:gd name="connsiteX3" fmla="*/ 9328 w 104626"/>
              <a:gd name="connsiteY3" fmla="*/ 70041 h 102104"/>
              <a:gd name="connsiteX4" fmla="*/ 104578 w 104626"/>
              <a:gd name="connsiteY4" fmla="*/ 191 h 10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626" h="102104">
                <a:moveTo>
                  <a:pt x="104578" y="191"/>
                </a:moveTo>
                <a:cubicBezTo>
                  <a:pt x="106695" y="-2984"/>
                  <a:pt x="38961" y="34058"/>
                  <a:pt x="22028" y="50991"/>
                </a:cubicBezTo>
                <a:cubicBezTo>
                  <a:pt x="5095" y="67924"/>
                  <a:pt x="5095" y="98616"/>
                  <a:pt x="2978" y="101791"/>
                </a:cubicBezTo>
                <a:cubicBezTo>
                  <a:pt x="861" y="104966"/>
                  <a:pt x="-4960" y="83270"/>
                  <a:pt x="9328" y="70041"/>
                </a:cubicBezTo>
                <a:cubicBezTo>
                  <a:pt x="23615" y="56812"/>
                  <a:pt x="102461" y="3366"/>
                  <a:pt x="104578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40BA5A1C-5636-1686-6A05-33A4F5DBA9E6}"/>
              </a:ext>
            </a:extLst>
          </p:cNvPr>
          <p:cNvSpPr/>
          <p:nvPr/>
        </p:nvSpPr>
        <p:spPr>
          <a:xfrm>
            <a:off x="5921319" y="2444280"/>
            <a:ext cx="70009" cy="57625"/>
          </a:xfrm>
          <a:custGeom>
            <a:avLst/>
            <a:gdLst>
              <a:gd name="connsiteX0" fmla="*/ 56 w 70009"/>
              <a:gd name="connsiteY0" fmla="*/ 470 h 57625"/>
              <a:gd name="connsiteX1" fmla="*/ 57206 w 70009"/>
              <a:gd name="connsiteY1" fmla="*/ 9995 h 57625"/>
              <a:gd name="connsiteX2" fmla="*/ 9581 w 70009"/>
              <a:gd name="connsiteY2" fmla="*/ 57620 h 57625"/>
              <a:gd name="connsiteX3" fmla="*/ 69906 w 70009"/>
              <a:gd name="connsiteY3" fmla="*/ 6820 h 57625"/>
              <a:gd name="connsiteX4" fmla="*/ 56 w 70009"/>
              <a:gd name="connsiteY4" fmla="*/ 470 h 5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009" h="57625">
                <a:moveTo>
                  <a:pt x="56" y="470"/>
                </a:moveTo>
                <a:cubicBezTo>
                  <a:pt x="-2061" y="999"/>
                  <a:pt x="55619" y="470"/>
                  <a:pt x="57206" y="9995"/>
                </a:cubicBezTo>
                <a:cubicBezTo>
                  <a:pt x="58794" y="19520"/>
                  <a:pt x="7464" y="58149"/>
                  <a:pt x="9581" y="57620"/>
                </a:cubicBezTo>
                <a:cubicBezTo>
                  <a:pt x="11698" y="57091"/>
                  <a:pt x="66731" y="15287"/>
                  <a:pt x="69906" y="6820"/>
                </a:cubicBezTo>
                <a:cubicBezTo>
                  <a:pt x="73081" y="-1647"/>
                  <a:pt x="2173" y="-59"/>
                  <a:pt x="56" y="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23E86330-EF25-7154-2135-08AA5AD651C9}"/>
              </a:ext>
            </a:extLst>
          </p:cNvPr>
          <p:cNvSpPr/>
          <p:nvPr/>
        </p:nvSpPr>
        <p:spPr>
          <a:xfrm>
            <a:off x="6667491" y="2705083"/>
            <a:ext cx="22245" cy="111172"/>
          </a:xfrm>
          <a:custGeom>
            <a:avLst/>
            <a:gdLst>
              <a:gd name="connsiteX0" fmla="*/ 15884 w 22245"/>
              <a:gd name="connsiteY0" fmla="*/ 17 h 111172"/>
              <a:gd name="connsiteX1" fmla="*/ 3184 w 22245"/>
              <a:gd name="connsiteY1" fmla="*/ 66692 h 111172"/>
              <a:gd name="connsiteX2" fmla="*/ 22234 w 22245"/>
              <a:gd name="connsiteY2" fmla="*/ 111142 h 111172"/>
              <a:gd name="connsiteX3" fmla="*/ 9 w 22245"/>
              <a:gd name="connsiteY3" fmla="*/ 60342 h 111172"/>
              <a:gd name="connsiteX4" fmla="*/ 15884 w 22245"/>
              <a:gd name="connsiteY4" fmla="*/ 17 h 11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45" h="111172">
                <a:moveTo>
                  <a:pt x="15884" y="17"/>
                </a:moveTo>
                <a:cubicBezTo>
                  <a:pt x="16413" y="1075"/>
                  <a:pt x="2126" y="48171"/>
                  <a:pt x="3184" y="66692"/>
                </a:cubicBezTo>
                <a:cubicBezTo>
                  <a:pt x="4242" y="85213"/>
                  <a:pt x="22763" y="112200"/>
                  <a:pt x="22234" y="111142"/>
                </a:cubicBezTo>
                <a:cubicBezTo>
                  <a:pt x="21705" y="110084"/>
                  <a:pt x="-520" y="75688"/>
                  <a:pt x="9" y="60342"/>
                </a:cubicBezTo>
                <a:cubicBezTo>
                  <a:pt x="538" y="44996"/>
                  <a:pt x="15355" y="-1041"/>
                  <a:pt x="1588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72D5FF77-0F1E-127A-C300-23A52F0CD233}"/>
              </a:ext>
            </a:extLst>
          </p:cNvPr>
          <p:cNvSpPr/>
          <p:nvPr/>
        </p:nvSpPr>
        <p:spPr>
          <a:xfrm>
            <a:off x="5838178" y="2517775"/>
            <a:ext cx="26047" cy="104775"/>
          </a:xfrm>
          <a:custGeom>
            <a:avLst/>
            <a:gdLst>
              <a:gd name="connsiteX0" fmla="*/ 26047 w 26047"/>
              <a:gd name="connsiteY0" fmla="*/ 0 h 104775"/>
              <a:gd name="connsiteX1" fmla="*/ 647 w 26047"/>
              <a:gd name="connsiteY1" fmla="*/ 66675 h 104775"/>
              <a:gd name="connsiteX2" fmla="*/ 6997 w 26047"/>
              <a:gd name="connsiteY2" fmla="*/ 104775 h 104775"/>
              <a:gd name="connsiteX3" fmla="*/ 647 w 26047"/>
              <a:gd name="connsiteY3" fmla="*/ 66675 h 104775"/>
              <a:gd name="connsiteX4" fmla="*/ 26047 w 26047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47" h="104775">
                <a:moveTo>
                  <a:pt x="26047" y="0"/>
                </a:moveTo>
                <a:cubicBezTo>
                  <a:pt x="26047" y="0"/>
                  <a:pt x="3822" y="49213"/>
                  <a:pt x="647" y="66675"/>
                </a:cubicBezTo>
                <a:cubicBezTo>
                  <a:pt x="-2528" y="84138"/>
                  <a:pt x="6997" y="104775"/>
                  <a:pt x="6997" y="104775"/>
                </a:cubicBezTo>
                <a:cubicBezTo>
                  <a:pt x="6997" y="104775"/>
                  <a:pt x="-1999" y="80433"/>
                  <a:pt x="647" y="66675"/>
                </a:cubicBezTo>
                <a:cubicBezTo>
                  <a:pt x="3293" y="52917"/>
                  <a:pt x="26047" y="0"/>
                  <a:pt x="2604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D87C31FE-9E6C-F776-A8F0-DD0E35AE42E8}"/>
              </a:ext>
            </a:extLst>
          </p:cNvPr>
          <p:cNvSpPr/>
          <p:nvPr/>
        </p:nvSpPr>
        <p:spPr>
          <a:xfrm>
            <a:off x="5835378" y="2514500"/>
            <a:ext cx="41572" cy="133603"/>
          </a:xfrm>
          <a:custGeom>
            <a:avLst/>
            <a:gdLst>
              <a:gd name="connsiteX0" fmla="*/ 41547 w 41572"/>
              <a:gd name="connsiteY0" fmla="*/ 100 h 133603"/>
              <a:gd name="connsiteX1" fmla="*/ 6622 w 41572"/>
              <a:gd name="connsiteY1" fmla="*/ 69950 h 133603"/>
              <a:gd name="connsiteX2" fmla="*/ 16147 w 41572"/>
              <a:gd name="connsiteY2" fmla="*/ 133450 h 133603"/>
              <a:gd name="connsiteX3" fmla="*/ 272 w 41572"/>
              <a:gd name="connsiteY3" fmla="*/ 85825 h 133603"/>
              <a:gd name="connsiteX4" fmla="*/ 41547 w 41572"/>
              <a:gd name="connsiteY4" fmla="*/ 100 h 133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72" h="133603">
                <a:moveTo>
                  <a:pt x="41547" y="100"/>
                </a:moveTo>
                <a:cubicBezTo>
                  <a:pt x="42605" y="-2546"/>
                  <a:pt x="10855" y="47725"/>
                  <a:pt x="6622" y="69950"/>
                </a:cubicBezTo>
                <a:cubicBezTo>
                  <a:pt x="2389" y="92175"/>
                  <a:pt x="17205" y="130804"/>
                  <a:pt x="16147" y="133450"/>
                </a:cubicBezTo>
                <a:cubicBezTo>
                  <a:pt x="15089" y="136096"/>
                  <a:pt x="-2374" y="103817"/>
                  <a:pt x="272" y="85825"/>
                </a:cubicBezTo>
                <a:cubicBezTo>
                  <a:pt x="2918" y="67833"/>
                  <a:pt x="40489" y="2746"/>
                  <a:pt x="41547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AC42486B-2FCF-5110-F19D-99A0D6039AC6}"/>
              </a:ext>
            </a:extLst>
          </p:cNvPr>
          <p:cNvSpPr/>
          <p:nvPr/>
        </p:nvSpPr>
        <p:spPr>
          <a:xfrm>
            <a:off x="6603983" y="3251175"/>
            <a:ext cx="63520" cy="139831"/>
          </a:xfrm>
          <a:custGeom>
            <a:avLst/>
            <a:gdLst>
              <a:gd name="connsiteX0" fmla="*/ 53992 w 63520"/>
              <a:gd name="connsiteY0" fmla="*/ 25 h 139831"/>
              <a:gd name="connsiteX1" fmla="*/ 53992 w 63520"/>
              <a:gd name="connsiteY1" fmla="*/ 95275 h 139831"/>
              <a:gd name="connsiteX2" fmla="*/ 17 w 63520"/>
              <a:gd name="connsiteY2" fmla="*/ 139725 h 139831"/>
              <a:gd name="connsiteX3" fmla="*/ 60342 w 63520"/>
              <a:gd name="connsiteY3" fmla="*/ 104800 h 139831"/>
              <a:gd name="connsiteX4" fmla="*/ 53992 w 63520"/>
              <a:gd name="connsiteY4" fmla="*/ 25 h 139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520" h="139831">
                <a:moveTo>
                  <a:pt x="53992" y="25"/>
                </a:moveTo>
                <a:cubicBezTo>
                  <a:pt x="52934" y="-1563"/>
                  <a:pt x="62988" y="71992"/>
                  <a:pt x="53992" y="95275"/>
                </a:cubicBezTo>
                <a:cubicBezTo>
                  <a:pt x="44996" y="118558"/>
                  <a:pt x="-1041" y="138137"/>
                  <a:pt x="17" y="139725"/>
                </a:cubicBezTo>
                <a:cubicBezTo>
                  <a:pt x="1075" y="141313"/>
                  <a:pt x="50817" y="124908"/>
                  <a:pt x="60342" y="104800"/>
                </a:cubicBezTo>
                <a:cubicBezTo>
                  <a:pt x="69867" y="84692"/>
                  <a:pt x="55050" y="1613"/>
                  <a:pt x="5399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67C960B1-45D8-AD53-B89D-A33AF214D579}"/>
              </a:ext>
            </a:extLst>
          </p:cNvPr>
          <p:cNvSpPr/>
          <p:nvPr/>
        </p:nvSpPr>
        <p:spPr>
          <a:xfrm>
            <a:off x="5848233" y="3292424"/>
            <a:ext cx="132826" cy="181347"/>
          </a:xfrm>
          <a:custGeom>
            <a:avLst/>
            <a:gdLst>
              <a:gd name="connsiteX0" fmla="*/ 117 w 132826"/>
              <a:gd name="connsiteY0" fmla="*/ 51 h 181347"/>
              <a:gd name="connsiteX1" fmla="*/ 101717 w 132826"/>
              <a:gd name="connsiteY1" fmla="*/ 127051 h 181347"/>
              <a:gd name="connsiteX2" fmla="*/ 123942 w 132826"/>
              <a:gd name="connsiteY2" fmla="*/ 181026 h 181347"/>
              <a:gd name="connsiteX3" fmla="*/ 123942 w 132826"/>
              <a:gd name="connsiteY3" fmla="*/ 142926 h 181347"/>
              <a:gd name="connsiteX4" fmla="*/ 117 w 132826"/>
              <a:gd name="connsiteY4" fmla="*/ 51 h 18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26" h="181347">
                <a:moveTo>
                  <a:pt x="117" y="51"/>
                </a:moveTo>
                <a:cubicBezTo>
                  <a:pt x="-3587" y="-2595"/>
                  <a:pt x="81080" y="96889"/>
                  <a:pt x="101717" y="127051"/>
                </a:cubicBezTo>
                <a:cubicBezTo>
                  <a:pt x="122354" y="157213"/>
                  <a:pt x="120238" y="178380"/>
                  <a:pt x="123942" y="181026"/>
                </a:cubicBezTo>
                <a:cubicBezTo>
                  <a:pt x="127646" y="183672"/>
                  <a:pt x="141934" y="169913"/>
                  <a:pt x="123942" y="142926"/>
                </a:cubicBezTo>
                <a:cubicBezTo>
                  <a:pt x="105950" y="115939"/>
                  <a:pt x="3821" y="2697"/>
                  <a:pt x="117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B9FDFE7C-0346-11B9-A037-9F11CFB72DFA}"/>
              </a:ext>
            </a:extLst>
          </p:cNvPr>
          <p:cNvSpPr/>
          <p:nvPr/>
        </p:nvSpPr>
        <p:spPr>
          <a:xfrm>
            <a:off x="5758858" y="2415999"/>
            <a:ext cx="35594" cy="178352"/>
          </a:xfrm>
          <a:custGeom>
            <a:avLst/>
            <a:gdLst>
              <a:gd name="connsiteX0" fmla="*/ 35517 w 35594"/>
              <a:gd name="connsiteY0" fmla="*/ 176 h 178352"/>
              <a:gd name="connsiteX1" fmla="*/ 10117 w 35594"/>
              <a:gd name="connsiteY1" fmla="*/ 98601 h 178352"/>
              <a:gd name="connsiteX2" fmla="*/ 13292 w 35594"/>
              <a:gd name="connsiteY2" fmla="*/ 177976 h 178352"/>
              <a:gd name="connsiteX3" fmla="*/ 592 w 35594"/>
              <a:gd name="connsiteY3" fmla="*/ 124001 h 178352"/>
              <a:gd name="connsiteX4" fmla="*/ 35517 w 35594"/>
              <a:gd name="connsiteY4" fmla="*/ 176 h 178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94" h="178352">
                <a:moveTo>
                  <a:pt x="35517" y="176"/>
                </a:moveTo>
                <a:cubicBezTo>
                  <a:pt x="37104" y="-4057"/>
                  <a:pt x="13821" y="68968"/>
                  <a:pt x="10117" y="98601"/>
                </a:cubicBezTo>
                <a:cubicBezTo>
                  <a:pt x="6413" y="128234"/>
                  <a:pt x="14879" y="173743"/>
                  <a:pt x="13292" y="177976"/>
                </a:cubicBezTo>
                <a:cubicBezTo>
                  <a:pt x="11705" y="182209"/>
                  <a:pt x="-3112" y="149930"/>
                  <a:pt x="592" y="124001"/>
                </a:cubicBezTo>
                <a:cubicBezTo>
                  <a:pt x="4296" y="98072"/>
                  <a:pt x="33930" y="4409"/>
                  <a:pt x="35517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12C67F34-D696-1427-1F8E-809D1D35B924}"/>
              </a:ext>
            </a:extLst>
          </p:cNvPr>
          <p:cNvSpPr/>
          <p:nvPr/>
        </p:nvSpPr>
        <p:spPr>
          <a:xfrm>
            <a:off x="7111988" y="2292306"/>
            <a:ext cx="19151" cy="162078"/>
          </a:xfrm>
          <a:custGeom>
            <a:avLst/>
            <a:gdLst>
              <a:gd name="connsiteX0" fmla="*/ 12 w 19151"/>
              <a:gd name="connsiteY0" fmla="*/ 44 h 162078"/>
              <a:gd name="connsiteX1" fmla="*/ 15887 w 19151"/>
              <a:gd name="connsiteY1" fmla="*/ 98469 h 162078"/>
              <a:gd name="connsiteX2" fmla="*/ 3187 w 19151"/>
              <a:gd name="connsiteY2" fmla="*/ 161969 h 162078"/>
              <a:gd name="connsiteX3" fmla="*/ 19062 w 19151"/>
              <a:gd name="connsiteY3" fmla="*/ 111169 h 162078"/>
              <a:gd name="connsiteX4" fmla="*/ 12 w 19151"/>
              <a:gd name="connsiteY4" fmla="*/ 44 h 16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1" h="162078">
                <a:moveTo>
                  <a:pt x="12" y="44"/>
                </a:moveTo>
                <a:cubicBezTo>
                  <a:pt x="-517" y="-2073"/>
                  <a:pt x="15358" y="71482"/>
                  <a:pt x="15887" y="98469"/>
                </a:cubicBezTo>
                <a:cubicBezTo>
                  <a:pt x="16416" y="125456"/>
                  <a:pt x="2658" y="159852"/>
                  <a:pt x="3187" y="161969"/>
                </a:cubicBezTo>
                <a:cubicBezTo>
                  <a:pt x="3716" y="164086"/>
                  <a:pt x="17474" y="134982"/>
                  <a:pt x="19062" y="111169"/>
                </a:cubicBezTo>
                <a:cubicBezTo>
                  <a:pt x="20650" y="87356"/>
                  <a:pt x="541" y="2161"/>
                  <a:pt x="12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023FF7C2-9C98-F095-1317-FE34470AEABE}"/>
              </a:ext>
            </a:extLst>
          </p:cNvPr>
          <p:cNvSpPr/>
          <p:nvPr/>
        </p:nvSpPr>
        <p:spPr>
          <a:xfrm>
            <a:off x="6095822" y="1489012"/>
            <a:ext cx="158967" cy="193862"/>
          </a:xfrm>
          <a:custGeom>
            <a:avLst/>
            <a:gdLst>
              <a:gd name="connsiteX0" fmla="*/ 158928 w 158967"/>
              <a:gd name="connsiteY0" fmla="*/ 63 h 193862"/>
              <a:gd name="connsiteX1" fmla="*/ 41453 w 158967"/>
              <a:gd name="connsiteY1" fmla="*/ 123888 h 193862"/>
              <a:gd name="connsiteX2" fmla="*/ 178 w 158967"/>
              <a:gd name="connsiteY2" fmla="*/ 193738 h 193862"/>
              <a:gd name="connsiteX3" fmla="*/ 54153 w 158967"/>
              <a:gd name="connsiteY3" fmla="*/ 108013 h 193862"/>
              <a:gd name="connsiteX4" fmla="*/ 158928 w 158967"/>
              <a:gd name="connsiteY4" fmla="*/ 63 h 19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67" h="193862">
                <a:moveTo>
                  <a:pt x="158928" y="63"/>
                </a:moveTo>
                <a:cubicBezTo>
                  <a:pt x="156811" y="2709"/>
                  <a:pt x="67911" y="91609"/>
                  <a:pt x="41453" y="123888"/>
                </a:cubicBezTo>
                <a:cubicBezTo>
                  <a:pt x="14995" y="156167"/>
                  <a:pt x="-1939" y="196384"/>
                  <a:pt x="178" y="193738"/>
                </a:cubicBezTo>
                <a:cubicBezTo>
                  <a:pt x="2295" y="191092"/>
                  <a:pt x="29811" y="138176"/>
                  <a:pt x="54153" y="108013"/>
                </a:cubicBezTo>
                <a:cubicBezTo>
                  <a:pt x="78495" y="77851"/>
                  <a:pt x="161045" y="-2583"/>
                  <a:pt x="158928" y="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BC5A6FA7-1F75-3DD8-1532-083E6C07355D}"/>
              </a:ext>
            </a:extLst>
          </p:cNvPr>
          <p:cNvSpPr/>
          <p:nvPr/>
        </p:nvSpPr>
        <p:spPr>
          <a:xfrm>
            <a:off x="5915023" y="1891896"/>
            <a:ext cx="187726" cy="70257"/>
          </a:xfrm>
          <a:custGeom>
            <a:avLst/>
            <a:gdLst>
              <a:gd name="connsiteX0" fmla="*/ 2 w 187726"/>
              <a:gd name="connsiteY0" fmla="*/ 70254 h 70257"/>
              <a:gd name="connsiteX1" fmla="*/ 111127 w 187726"/>
              <a:gd name="connsiteY1" fmla="*/ 3579 h 70257"/>
              <a:gd name="connsiteX2" fmla="*/ 187327 w 187726"/>
              <a:gd name="connsiteY2" fmla="*/ 25804 h 70257"/>
              <a:gd name="connsiteX3" fmla="*/ 139702 w 187726"/>
              <a:gd name="connsiteY3" fmla="*/ 3579 h 70257"/>
              <a:gd name="connsiteX4" fmla="*/ 107952 w 187726"/>
              <a:gd name="connsiteY4" fmla="*/ 6754 h 70257"/>
              <a:gd name="connsiteX5" fmla="*/ 2 w 187726"/>
              <a:gd name="connsiteY5" fmla="*/ 70254 h 70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726" h="70257">
                <a:moveTo>
                  <a:pt x="2" y="70254"/>
                </a:moveTo>
                <a:cubicBezTo>
                  <a:pt x="531" y="69725"/>
                  <a:pt x="79906" y="10987"/>
                  <a:pt x="111127" y="3579"/>
                </a:cubicBezTo>
                <a:cubicBezTo>
                  <a:pt x="142348" y="-3829"/>
                  <a:pt x="182565" y="25804"/>
                  <a:pt x="187327" y="25804"/>
                </a:cubicBezTo>
                <a:cubicBezTo>
                  <a:pt x="192089" y="25804"/>
                  <a:pt x="152931" y="6754"/>
                  <a:pt x="139702" y="3579"/>
                </a:cubicBezTo>
                <a:cubicBezTo>
                  <a:pt x="126473" y="404"/>
                  <a:pt x="127531" y="-3829"/>
                  <a:pt x="107952" y="6754"/>
                </a:cubicBezTo>
                <a:cubicBezTo>
                  <a:pt x="88373" y="17337"/>
                  <a:pt x="-527" y="70783"/>
                  <a:pt x="2" y="70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8FE5D9BA-4568-952E-F2E6-114FB0B8CF04}"/>
              </a:ext>
            </a:extLst>
          </p:cNvPr>
          <p:cNvSpPr/>
          <p:nvPr/>
        </p:nvSpPr>
        <p:spPr>
          <a:xfrm>
            <a:off x="6438635" y="1939691"/>
            <a:ext cx="159296" cy="184738"/>
          </a:xfrm>
          <a:custGeom>
            <a:avLst/>
            <a:gdLst>
              <a:gd name="connsiteX0" fmla="*/ 159015 w 159296"/>
              <a:gd name="connsiteY0" fmla="*/ 234 h 184738"/>
              <a:gd name="connsiteX1" fmla="*/ 9790 w 159296"/>
              <a:gd name="connsiteY1" fmla="*/ 174859 h 184738"/>
              <a:gd name="connsiteX2" fmla="*/ 25665 w 159296"/>
              <a:gd name="connsiteY2" fmla="*/ 162159 h 184738"/>
              <a:gd name="connsiteX3" fmla="*/ 117740 w 159296"/>
              <a:gd name="connsiteY3" fmla="*/ 155809 h 184738"/>
              <a:gd name="connsiteX4" fmla="*/ 63765 w 159296"/>
              <a:gd name="connsiteY4" fmla="*/ 152634 h 184738"/>
              <a:gd name="connsiteX5" fmla="*/ 70115 w 159296"/>
              <a:gd name="connsiteY5" fmla="*/ 124059 h 184738"/>
              <a:gd name="connsiteX6" fmla="*/ 47890 w 159296"/>
              <a:gd name="connsiteY6" fmla="*/ 136759 h 184738"/>
              <a:gd name="connsiteX7" fmla="*/ 159015 w 159296"/>
              <a:gd name="connsiteY7" fmla="*/ 234 h 18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9296" h="184738">
                <a:moveTo>
                  <a:pt x="159015" y="234"/>
                </a:moveTo>
                <a:cubicBezTo>
                  <a:pt x="152665" y="6584"/>
                  <a:pt x="9790" y="174859"/>
                  <a:pt x="9790" y="174859"/>
                </a:cubicBezTo>
                <a:cubicBezTo>
                  <a:pt x="-12435" y="201846"/>
                  <a:pt x="7673" y="165334"/>
                  <a:pt x="25665" y="162159"/>
                </a:cubicBezTo>
                <a:cubicBezTo>
                  <a:pt x="43657" y="158984"/>
                  <a:pt x="111390" y="157397"/>
                  <a:pt x="117740" y="155809"/>
                </a:cubicBezTo>
                <a:cubicBezTo>
                  <a:pt x="124090" y="154222"/>
                  <a:pt x="71702" y="157926"/>
                  <a:pt x="63765" y="152634"/>
                </a:cubicBezTo>
                <a:cubicBezTo>
                  <a:pt x="55828" y="147342"/>
                  <a:pt x="72761" y="126705"/>
                  <a:pt x="70115" y="124059"/>
                </a:cubicBezTo>
                <a:cubicBezTo>
                  <a:pt x="67469" y="121413"/>
                  <a:pt x="33603" y="155280"/>
                  <a:pt x="47890" y="136759"/>
                </a:cubicBezTo>
                <a:cubicBezTo>
                  <a:pt x="62177" y="118238"/>
                  <a:pt x="165365" y="-6116"/>
                  <a:pt x="159015" y="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8C51932B-54B0-00A4-080A-A3A968E5D265}"/>
              </a:ext>
            </a:extLst>
          </p:cNvPr>
          <p:cNvSpPr/>
          <p:nvPr/>
        </p:nvSpPr>
        <p:spPr>
          <a:xfrm>
            <a:off x="6159369" y="1879284"/>
            <a:ext cx="75441" cy="127808"/>
          </a:xfrm>
          <a:custGeom>
            <a:avLst/>
            <a:gdLst>
              <a:gd name="connsiteX0" fmla="*/ 131 w 75441"/>
              <a:gd name="connsiteY0" fmla="*/ 316 h 127808"/>
              <a:gd name="connsiteX1" fmla="*/ 47756 w 75441"/>
              <a:gd name="connsiteY1" fmla="*/ 66991 h 127808"/>
              <a:gd name="connsiteX2" fmla="*/ 73156 w 75441"/>
              <a:gd name="connsiteY2" fmla="*/ 127316 h 127808"/>
              <a:gd name="connsiteX3" fmla="*/ 73156 w 75441"/>
              <a:gd name="connsiteY3" fmla="*/ 95566 h 127808"/>
              <a:gd name="connsiteX4" fmla="*/ 63631 w 75441"/>
              <a:gd name="connsiteY4" fmla="*/ 95566 h 127808"/>
              <a:gd name="connsiteX5" fmla="*/ 131 w 75441"/>
              <a:gd name="connsiteY5" fmla="*/ 316 h 12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441" h="127808">
                <a:moveTo>
                  <a:pt x="131" y="316"/>
                </a:moveTo>
                <a:cubicBezTo>
                  <a:pt x="-2515" y="-4446"/>
                  <a:pt x="35585" y="45824"/>
                  <a:pt x="47756" y="66991"/>
                </a:cubicBezTo>
                <a:cubicBezTo>
                  <a:pt x="59927" y="88158"/>
                  <a:pt x="68923" y="122554"/>
                  <a:pt x="73156" y="127316"/>
                </a:cubicBezTo>
                <a:cubicBezTo>
                  <a:pt x="77389" y="132078"/>
                  <a:pt x="74743" y="100858"/>
                  <a:pt x="73156" y="95566"/>
                </a:cubicBezTo>
                <a:cubicBezTo>
                  <a:pt x="71569" y="90274"/>
                  <a:pt x="74214" y="108266"/>
                  <a:pt x="63631" y="95566"/>
                </a:cubicBezTo>
                <a:cubicBezTo>
                  <a:pt x="53048" y="82866"/>
                  <a:pt x="2777" y="5078"/>
                  <a:pt x="131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C57C37F1-8D5D-5319-E5A0-7563CCC0B740}"/>
              </a:ext>
            </a:extLst>
          </p:cNvPr>
          <p:cNvSpPr/>
          <p:nvPr/>
        </p:nvSpPr>
        <p:spPr>
          <a:xfrm>
            <a:off x="6183912" y="3494357"/>
            <a:ext cx="417783" cy="112545"/>
          </a:xfrm>
          <a:custGeom>
            <a:avLst/>
            <a:gdLst>
              <a:gd name="connsiteX0" fmla="*/ 988 w 417783"/>
              <a:gd name="connsiteY0" fmla="*/ 112443 h 112545"/>
              <a:gd name="connsiteX1" fmla="*/ 274038 w 417783"/>
              <a:gd name="connsiteY1" fmla="*/ 33068 h 112545"/>
              <a:gd name="connsiteX2" fmla="*/ 239113 w 417783"/>
              <a:gd name="connsiteY2" fmla="*/ 45768 h 112545"/>
              <a:gd name="connsiteX3" fmla="*/ 413738 w 417783"/>
              <a:gd name="connsiteY3" fmla="*/ 1318 h 112545"/>
              <a:gd name="connsiteX4" fmla="*/ 366113 w 417783"/>
              <a:gd name="connsiteY4" fmla="*/ 10843 h 112545"/>
              <a:gd name="connsiteX5" fmla="*/ 188313 w 417783"/>
              <a:gd name="connsiteY5" fmla="*/ 48943 h 112545"/>
              <a:gd name="connsiteX6" fmla="*/ 988 w 417783"/>
              <a:gd name="connsiteY6" fmla="*/ 112443 h 112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7783" h="112545">
                <a:moveTo>
                  <a:pt x="988" y="112443"/>
                </a:moveTo>
                <a:cubicBezTo>
                  <a:pt x="15275" y="109797"/>
                  <a:pt x="234351" y="44180"/>
                  <a:pt x="274038" y="33068"/>
                </a:cubicBezTo>
                <a:cubicBezTo>
                  <a:pt x="313726" y="21955"/>
                  <a:pt x="215830" y="51060"/>
                  <a:pt x="239113" y="45768"/>
                </a:cubicBezTo>
                <a:cubicBezTo>
                  <a:pt x="262396" y="40476"/>
                  <a:pt x="392571" y="7139"/>
                  <a:pt x="413738" y="1318"/>
                </a:cubicBezTo>
                <a:cubicBezTo>
                  <a:pt x="434905" y="-4503"/>
                  <a:pt x="366113" y="10843"/>
                  <a:pt x="366113" y="10843"/>
                </a:cubicBezTo>
                <a:cubicBezTo>
                  <a:pt x="328542" y="18780"/>
                  <a:pt x="245463" y="32010"/>
                  <a:pt x="188313" y="48943"/>
                </a:cubicBezTo>
                <a:cubicBezTo>
                  <a:pt x="131163" y="65876"/>
                  <a:pt x="-13299" y="115089"/>
                  <a:pt x="988" y="1124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23B544C7-7F82-8E58-592E-5240304AB7AE}"/>
              </a:ext>
            </a:extLst>
          </p:cNvPr>
          <p:cNvSpPr/>
          <p:nvPr/>
        </p:nvSpPr>
        <p:spPr>
          <a:xfrm>
            <a:off x="6708758" y="3190848"/>
            <a:ext cx="58121" cy="158827"/>
          </a:xfrm>
          <a:custGeom>
            <a:avLst/>
            <a:gdLst>
              <a:gd name="connsiteX0" fmla="*/ 25417 w 58121"/>
              <a:gd name="connsiteY0" fmla="*/ 27 h 158827"/>
              <a:gd name="connsiteX1" fmla="*/ 50817 w 58121"/>
              <a:gd name="connsiteY1" fmla="*/ 92102 h 158827"/>
              <a:gd name="connsiteX2" fmla="*/ 17 w 58121"/>
              <a:gd name="connsiteY2" fmla="*/ 158777 h 158827"/>
              <a:gd name="connsiteX3" fmla="*/ 57167 w 58121"/>
              <a:gd name="connsiteY3" fmla="*/ 101627 h 158827"/>
              <a:gd name="connsiteX4" fmla="*/ 25417 w 58121"/>
              <a:gd name="connsiteY4" fmla="*/ 27 h 15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21" h="158827">
                <a:moveTo>
                  <a:pt x="25417" y="27"/>
                </a:moveTo>
                <a:cubicBezTo>
                  <a:pt x="24359" y="-1561"/>
                  <a:pt x="55050" y="65644"/>
                  <a:pt x="50817" y="92102"/>
                </a:cubicBezTo>
                <a:cubicBezTo>
                  <a:pt x="46584" y="118560"/>
                  <a:pt x="-1041" y="157189"/>
                  <a:pt x="17" y="158777"/>
                </a:cubicBezTo>
                <a:cubicBezTo>
                  <a:pt x="1075" y="160365"/>
                  <a:pt x="49759" y="124381"/>
                  <a:pt x="57167" y="101627"/>
                </a:cubicBezTo>
                <a:cubicBezTo>
                  <a:pt x="64575" y="78873"/>
                  <a:pt x="26475" y="1615"/>
                  <a:pt x="2541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981354DB-A7D5-9DCE-A90C-31F9EEB1EB65}"/>
              </a:ext>
            </a:extLst>
          </p:cNvPr>
          <p:cNvSpPr/>
          <p:nvPr/>
        </p:nvSpPr>
        <p:spPr>
          <a:xfrm>
            <a:off x="5768756" y="2675620"/>
            <a:ext cx="19488" cy="361401"/>
          </a:xfrm>
          <a:custGeom>
            <a:avLst/>
            <a:gdLst>
              <a:gd name="connsiteX0" fmla="*/ 219 w 19488"/>
              <a:gd name="connsiteY0" fmla="*/ 905 h 361401"/>
              <a:gd name="connsiteX1" fmla="*/ 19269 w 19488"/>
              <a:gd name="connsiteY1" fmla="*/ 350155 h 361401"/>
              <a:gd name="connsiteX2" fmla="*/ 9744 w 19488"/>
              <a:gd name="connsiteY2" fmla="*/ 251730 h 361401"/>
              <a:gd name="connsiteX3" fmla="*/ 219 w 19488"/>
              <a:gd name="connsiteY3" fmla="*/ 905 h 36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88" h="361401">
                <a:moveTo>
                  <a:pt x="219" y="905"/>
                </a:moveTo>
                <a:cubicBezTo>
                  <a:pt x="1806" y="17309"/>
                  <a:pt x="17682" y="308351"/>
                  <a:pt x="19269" y="350155"/>
                </a:cubicBezTo>
                <a:cubicBezTo>
                  <a:pt x="20856" y="391959"/>
                  <a:pt x="13448" y="307822"/>
                  <a:pt x="9744" y="251730"/>
                </a:cubicBezTo>
                <a:cubicBezTo>
                  <a:pt x="6040" y="195638"/>
                  <a:pt x="-1368" y="-15499"/>
                  <a:pt x="219" y="9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9FA64C2A-5CF5-9549-0767-95C9990375F1}"/>
              </a:ext>
            </a:extLst>
          </p:cNvPr>
          <p:cNvSpPr/>
          <p:nvPr/>
        </p:nvSpPr>
        <p:spPr>
          <a:xfrm>
            <a:off x="6454771" y="2876548"/>
            <a:ext cx="57157" cy="161935"/>
          </a:xfrm>
          <a:custGeom>
            <a:avLst/>
            <a:gdLst>
              <a:gd name="connsiteX0" fmla="*/ 4 w 57157"/>
              <a:gd name="connsiteY0" fmla="*/ 2 h 161935"/>
              <a:gd name="connsiteX1" fmla="*/ 50804 w 57157"/>
              <a:gd name="connsiteY1" fmla="*/ 107952 h 161935"/>
              <a:gd name="connsiteX2" fmla="*/ 53979 w 57157"/>
              <a:gd name="connsiteY2" fmla="*/ 161927 h 161935"/>
              <a:gd name="connsiteX3" fmla="*/ 53979 w 57157"/>
              <a:gd name="connsiteY3" fmla="*/ 111127 h 161935"/>
              <a:gd name="connsiteX4" fmla="*/ 4 w 57157"/>
              <a:gd name="connsiteY4" fmla="*/ 2 h 16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7" h="161935">
                <a:moveTo>
                  <a:pt x="4" y="2"/>
                </a:moveTo>
                <a:cubicBezTo>
                  <a:pt x="-525" y="-527"/>
                  <a:pt x="41808" y="80965"/>
                  <a:pt x="50804" y="107952"/>
                </a:cubicBezTo>
                <a:cubicBezTo>
                  <a:pt x="59800" y="134939"/>
                  <a:pt x="53450" y="161398"/>
                  <a:pt x="53979" y="161927"/>
                </a:cubicBezTo>
                <a:cubicBezTo>
                  <a:pt x="54508" y="162456"/>
                  <a:pt x="60858" y="137056"/>
                  <a:pt x="53979" y="111127"/>
                </a:cubicBezTo>
                <a:cubicBezTo>
                  <a:pt x="47100" y="85198"/>
                  <a:pt x="533" y="531"/>
                  <a:pt x="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E429352D-FE7C-9768-FBC0-B768C7BFEFB1}"/>
              </a:ext>
            </a:extLst>
          </p:cNvPr>
          <p:cNvSpPr/>
          <p:nvPr/>
        </p:nvSpPr>
        <p:spPr>
          <a:xfrm>
            <a:off x="5937349" y="2736653"/>
            <a:ext cx="92143" cy="128838"/>
          </a:xfrm>
          <a:custGeom>
            <a:avLst/>
            <a:gdLst>
              <a:gd name="connsiteX0" fmla="*/ 91976 w 92143"/>
              <a:gd name="connsiteY0" fmla="*/ 197 h 128838"/>
              <a:gd name="connsiteX1" fmla="*/ 3076 w 92143"/>
              <a:gd name="connsiteY1" fmla="*/ 124022 h 128838"/>
              <a:gd name="connsiteX2" fmla="*/ 25301 w 92143"/>
              <a:gd name="connsiteY2" fmla="*/ 95447 h 128838"/>
              <a:gd name="connsiteX3" fmla="*/ 91976 w 92143"/>
              <a:gd name="connsiteY3" fmla="*/ 197 h 128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43" h="128838">
                <a:moveTo>
                  <a:pt x="91976" y="197"/>
                </a:moveTo>
                <a:cubicBezTo>
                  <a:pt x="88272" y="4959"/>
                  <a:pt x="14188" y="108147"/>
                  <a:pt x="3076" y="124022"/>
                </a:cubicBezTo>
                <a:cubicBezTo>
                  <a:pt x="-8037" y="139897"/>
                  <a:pt x="13659" y="112909"/>
                  <a:pt x="25301" y="95447"/>
                </a:cubicBezTo>
                <a:cubicBezTo>
                  <a:pt x="36943" y="77985"/>
                  <a:pt x="95680" y="-4565"/>
                  <a:pt x="91976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47CD889E-4B62-79B5-E9E0-7032971385B5}"/>
              </a:ext>
            </a:extLst>
          </p:cNvPr>
          <p:cNvSpPr/>
          <p:nvPr/>
        </p:nvSpPr>
        <p:spPr>
          <a:xfrm>
            <a:off x="5943490" y="2843805"/>
            <a:ext cx="178701" cy="16889"/>
          </a:xfrm>
          <a:custGeom>
            <a:avLst/>
            <a:gdLst>
              <a:gd name="connsiteX0" fmla="*/ 110 w 178701"/>
              <a:gd name="connsiteY0" fmla="*/ 16870 h 16889"/>
              <a:gd name="connsiteX1" fmla="*/ 168385 w 178701"/>
              <a:gd name="connsiteY1" fmla="*/ 4170 h 16889"/>
              <a:gd name="connsiteX2" fmla="*/ 142985 w 178701"/>
              <a:gd name="connsiteY2" fmla="*/ 995 h 16889"/>
              <a:gd name="connsiteX3" fmla="*/ 110 w 178701"/>
              <a:gd name="connsiteY3" fmla="*/ 16870 h 1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701" h="16889">
                <a:moveTo>
                  <a:pt x="110" y="16870"/>
                </a:moveTo>
                <a:cubicBezTo>
                  <a:pt x="4343" y="17399"/>
                  <a:pt x="144573" y="6816"/>
                  <a:pt x="168385" y="4170"/>
                </a:cubicBezTo>
                <a:cubicBezTo>
                  <a:pt x="192197" y="1524"/>
                  <a:pt x="171031" y="-1651"/>
                  <a:pt x="142985" y="995"/>
                </a:cubicBezTo>
                <a:cubicBezTo>
                  <a:pt x="114939" y="3641"/>
                  <a:pt x="-4123" y="16341"/>
                  <a:pt x="110" y="168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78AB0B93-C8E3-5CA0-9E53-2F0529E1A933}"/>
              </a:ext>
            </a:extLst>
          </p:cNvPr>
          <p:cNvSpPr/>
          <p:nvPr/>
        </p:nvSpPr>
        <p:spPr>
          <a:xfrm>
            <a:off x="6149974" y="2898775"/>
            <a:ext cx="248601" cy="98585"/>
          </a:xfrm>
          <a:custGeom>
            <a:avLst/>
            <a:gdLst>
              <a:gd name="connsiteX0" fmla="*/ 1 w 248601"/>
              <a:gd name="connsiteY0" fmla="*/ 0 h 98585"/>
              <a:gd name="connsiteX1" fmla="*/ 168276 w 248601"/>
              <a:gd name="connsiteY1" fmla="*/ 25400 h 98585"/>
              <a:gd name="connsiteX2" fmla="*/ 247651 w 248601"/>
              <a:gd name="connsiteY2" fmla="*/ 98425 h 98585"/>
              <a:gd name="connsiteX3" fmla="*/ 209551 w 248601"/>
              <a:gd name="connsiteY3" fmla="*/ 44450 h 98585"/>
              <a:gd name="connsiteX4" fmla="*/ 171451 w 248601"/>
              <a:gd name="connsiteY4" fmla="*/ 25400 h 98585"/>
              <a:gd name="connsiteX5" fmla="*/ 1 w 248601"/>
              <a:gd name="connsiteY5" fmla="*/ 0 h 98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8601" h="98585">
                <a:moveTo>
                  <a:pt x="1" y="0"/>
                </a:moveTo>
                <a:cubicBezTo>
                  <a:pt x="-528" y="0"/>
                  <a:pt x="127001" y="8996"/>
                  <a:pt x="168276" y="25400"/>
                </a:cubicBezTo>
                <a:cubicBezTo>
                  <a:pt x="209551" y="41804"/>
                  <a:pt x="240772" y="95250"/>
                  <a:pt x="247651" y="98425"/>
                </a:cubicBezTo>
                <a:cubicBezTo>
                  <a:pt x="254530" y="101600"/>
                  <a:pt x="222251" y="56621"/>
                  <a:pt x="209551" y="44450"/>
                </a:cubicBezTo>
                <a:cubicBezTo>
                  <a:pt x="196851" y="32279"/>
                  <a:pt x="199497" y="33867"/>
                  <a:pt x="171451" y="25400"/>
                </a:cubicBezTo>
                <a:cubicBezTo>
                  <a:pt x="143405" y="16933"/>
                  <a:pt x="530" y="0"/>
                  <a:pt x="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A189FC55-D768-D986-A0DC-1B7BE18C2D87}"/>
              </a:ext>
            </a:extLst>
          </p:cNvPr>
          <p:cNvSpPr/>
          <p:nvPr/>
        </p:nvSpPr>
        <p:spPr>
          <a:xfrm>
            <a:off x="5815924" y="2266416"/>
            <a:ext cx="26203" cy="127567"/>
          </a:xfrm>
          <a:custGeom>
            <a:avLst/>
            <a:gdLst>
              <a:gd name="connsiteX0" fmla="*/ 26076 w 26203"/>
              <a:gd name="connsiteY0" fmla="*/ 534 h 127567"/>
              <a:gd name="connsiteX1" fmla="*/ 10201 w 26203"/>
              <a:gd name="connsiteY1" fmla="*/ 51334 h 127567"/>
              <a:gd name="connsiteX2" fmla="*/ 3851 w 26203"/>
              <a:gd name="connsiteY2" fmla="*/ 79909 h 127567"/>
              <a:gd name="connsiteX3" fmla="*/ 7026 w 26203"/>
              <a:gd name="connsiteY3" fmla="*/ 127534 h 127567"/>
              <a:gd name="connsiteX4" fmla="*/ 676 w 26203"/>
              <a:gd name="connsiteY4" fmla="*/ 86259 h 127567"/>
              <a:gd name="connsiteX5" fmla="*/ 26076 w 26203"/>
              <a:gd name="connsiteY5" fmla="*/ 534 h 12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203" h="127567">
                <a:moveTo>
                  <a:pt x="26076" y="534"/>
                </a:moveTo>
                <a:cubicBezTo>
                  <a:pt x="27664" y="-5287"/>
                  <a:pt x="13905" y="38105"/>
                  <a:pt x="10201" y="51334"/>
                </a:cubicBezTo>
                <a:cubicBezTo>
                  <a:pt x="6497" y="64563"/>
                  <a:pt x="4380" y="67209"/>
                  <a:pt x="3851" y="79909"/>
                </a:cubicBezTo>
                <a:cubicBezTo>
                  <a:pt x="3322" y="92609"/>
                  <a:pt x="7555" y="126476"/>
                  <a:pt x="7026" y="127534"/>
                </a:cubicBezTo>
                <a:cubicBezTo>
                  <a:pt x="6497" y="128592"/>
                  <a:pt x="-2499" y="104251"/>
                  <a:pt x="676" y="86259"/>
                </a:cubicBezTo>
                <a:cubicBezTo>
                  <a:pt x="3851" y="68267"/>
                  <a:pt x="24488" y="6355"/>
                  <a:pt x="26076" y="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059434EF-8D27-F11A-186E-9972FE159B99}"/>
              </a:ext>
            </a:extLst>
          </p:cNvPr>
          <p:cNvSpPr/>
          <p:nvPr/>
        </p:nvSpPr>
        <p:spPr>
          <a:xfrm>
            <a:off x="5886316" y="3028938"/>
            <a:ext cx="86005" cy="178156"/>
          </a:xfrm>
          <a:custGeom>
            <a:avLst/>
            <a:gdLst>
              <a:gd name="connsiteX0" fmla="*/ 19184 w 86005"/>
              <a:gd name="connsiteY0" fmla="*/ 12 h 178156"/>
              <a:gd name="connsiteX1" fmla="*/ 6484 w 86005"/>
              <a:gd name="connsiteY1" fmla="*/ 95262 h 178156"/>
              <a:gd name="connsiteX2" fmla="*/ 85859 w 86005"/>
              <a:gd name="connsiteY2" fmla="*/ 177812 h 178156"/>
              <a:gd name="connsiteX3" fmla="*/ 25534 w 86005"/>
              <a:gd name="connsiteY3" fmla="*/ 123837 h 178156"/>
              <a:gd name="connsiteX4" fmla="*/ 134 w 86005"/>
              <a:gd name="connsiteY4" fmla="*/ 101612 h 178156"/>
              <a:gd name="connsiteX5" fmla="*/ 19184 w 86005"/>
              <a:gd name="connsiteY5" fmla="*/ 12 h 17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005" h="178156">
                <a:moveTo>
                  <a:pt x="19184" y="12"/>
                </a:moveTo>
                <a:cubicBezTo>
                  <a:pt x="20242" y="-1046"/>
                  <a:pt x="-4628" y="65629"/>
                  <a:pt x="6484" y="95262"/>
                </a:cubicBezTo>
                <a:cubicBezTo>
                  <a:pt x="17596" y="124895"/>
                  <a:pt x="82684" y="173050"/>
                  <a:pt x="85859" y="177812"/>
                </a:cubicBezTo>
                <a:cubicBezTo>
                  <a:pt x="89034" y="182574"/>
                  <a:pt x="39822" y="136537"/>
                  <a:pt x="25534" y="123837"/>
                </a:cubicBezTo>
                <a:cubicBezTo>
                  <a:pt x="11246" y="111137"/>
                  <a:pt x="-1453" y="120133"/>
                  <a:pt x="134" y="101612"/>
                </a:cubicBezTo>
                <a:cubicBezTo>
                  <a:pt x="1721" y="83091"/>
                  <a:pt x="18126" y="1070"/>
                  <a:pt x="1918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495713C7-7511-CB70-E03C-A7FAFE6099D5}"/>
              </a:ext>
            </a:extLst>
          </p:cNvPr>
          <p:cNvSpPr/>
          <p:nvPr/>
        </p:nvSpPr>
        <p:spPr>
          <a:xfrm>
            <a:off x="6115050" y="3324225"/>
            <a:ext cx="41297" cy="146050"/>
          </a:xfrm>
          <a:custGeom>
            <a:avLst/>
            <a:gdLst>
              <a:gd name="connsiteX0" fmla="*/ 0 w 41297"/>
              <a:gd name="connsiteY0" fmla="*/ 0 h 146050"/>
              <a:gd name="connsiteX1" fmla="*/ 41275 w 41297"/>
              <a:gd name="connsiteY1" fmla="*/ 114300 h 146050"/>
              <a:gd name="connsiteX2" fmla="*/ 6350 w 41297"/>
              <a:gd name="connsiteY2" fmla="*/ 146050 h 146050"/>
              <a:gd name="connsiteX3" fmla="*/ 41275 w 41297"/>
              <a:gd name="connsiteY3" fmla="*/ 114300 h 146050"/>
              <a:gd name="connsiteX4" fmla="*/ 0 w 41297"/>
              <a:gd name="connsiteY4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97" h="146050">
                <a:moveTo>
                  <a:pt x="0" y="0"/>
                </a:moveTo>
                <a:cubicBezTo>
                  <a:pt x="0" y="0"/>
                  <a:pt x="40217" y="89958"/>
                  <a:pt x="41275" y="114300"/>
                </a:cubicBezTo>
                <a:cubicBezTo>
                  <a:pt x="42333" y="138642"/>
                  <a:pt x="6350" y="146050"/>
                  <a:pt x="6350" y="146050"/>
                </a:cubicBezTo>
                <a:cubicBezTo>
                  <a:pt x="6350" y="146050"/>
                  <a:pt x="41275" y="131762"/>
                  <a:pt x="41275" y="114300"/>
                </a:cubicBezTo>
                <a:cubicBezTo>
                  <a:pt x="41275" y="96838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8414EE0B-B5AB-7B3B-B7FE-EFFDD2E1215E}"/>
              </a:ext>
            </a:extLst>
          </p:cNvPr>
          <p:cNvSpPr/>
          <p:nvPr/>
        </p:nvSpPr>
        <p:spPr>
          <a:xfrm>
            <a:off x="6067370" y="3479547"/>
            <a:ext cx="86153" cy="144118"/>
          </a:xfrm>
          <a:custGeom>
            <a:avLst/>
            <a:gdLst>
              <a:gd name="connsiteX0" fmla="*/ 55 w 86153"/>
              <a:gd name="connsiteY0" fmla="*/ 253 h 144118"/>
              <a:gd name="connsiteX1" fmla="*/ 69905 w 86153"/>
              <a:gd name="connsiteY1" fmla="*/ 82803 h 144118"/>
              <a:gd name="connsiteX2" fmla="*/ 76255 w 86153"/>
              <a:gd name="connsiteY2" fmla="*/ 143128 h 144118"/>
              <a:gd name="connsiteX3" fmla="*/ 82605 w 86153"/>
              <a:gd name="connsiteY3" fmla="*/ 111378 h 144118"/>
              <a:gd name="connsiteX4" fmla="*/ 55 w 86153"/>
              <a:gd name="connsiteY4" fmla="*/ 253 h 144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153" h="144118">
                <a:moveTo>
                  <a:pt x="55" y="253"/>
                </a:moveTo>
                <a:cubicBezTo>
                  <a:pt x="-2062" y="-4509"/>
                  <a:pt x="57205" y="58991"/>
                  <a:pt x="69905" y="82803"/>
                </a:cubicBezTo>
                <a:cubicBezTo>
                  <a:pt x="82605" y="106616"/>
                  <a:pt x="74138" y="138366"/>
                  <a:pt x="76255" y="143128"/>
                </a:cubicBezTo>
                <a:cubicBezTo>
                  <a:pt x="78372" y="147890"/>
                  <a:pt x="92659" y="135190"/>
                  <a:pt x="82605" y="111378"/>
                </a:cubicBezTo>
                <a:cubicBezTo>
                  <a:pt x="72551" y="87566"/>
                  <a:pt x="2172" y="5015"/>
                  <a:pt x="55" y="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25111945-052A-D5DD-1AD5-15134142A8AE}"/>
              </a:ext>
            </a:extLst>
          </p:cNvPr>
          <p:cNvSpPr/>
          <p:nvPr/>
        </p:nvSpPr>
        <p:spPr>
          <a:xfrm>
            <a:off x="6908800" y="2752723"/>
            <a:ext cx="43457" cy="139712"/>
          </a:xfrm>
          <a:custGeom>
            <a:avLst/>
            <a:gdLst>
              <a:gd name="connsiteX0" fmla="*/ 38100 w 43457"/>
              <a:gd name="connsiteY0" fmla="*/ 2 h 139712"/>
              <a:gd name="connsiteX1" fmla="*/ 41275 w 43457"/>
              <a:gd name="connsiteY1" fmla="*/ 98427 h 139712"/>
              <a:gd name="connsiteX2" fmla="*/ 0 w 43457"/>
              <a:gd name="connsiteY2" fmla="*/ 139702 h 139712"/>
              <a:gd name="connsiteX3" fmla="*/ 41275 w 43457"/>
              <a:gd name="connsiteY3" fmla="*/ 101602 h 139712"/>
              <a:gd name="connsiteX4" fmla="*/ 38100 w 43457"/>
              <a:gd name="connsiteY4" fmla="*/ 2 h 13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57" h="139712">
                <a:moveTo>
                  <a:pt x="38100" y="2"/>
                </a:moveTo>
                <a:cubicBezTo>
                  <a:pt x="38100" y="-527"/>
                  <a:pt x="47625" y="75144"/>
                  <a:pt x="41275" y="98427"/>
                </a:cubicBezTo>
                <a:cubicBezTo>
                  <a:pt x="34925" y="121710"/>
                  <a:pt x="0" y="139173"/>
                  <a:pt x="0" y="139702"/>
                </a:cubicBezTo>
                <a:cubicBezTo>
                  <a:pt x="0" y="140231"/>
                  <a:pt x="34925" y="120652"/>
                  <a:pt x="41275" y="101602"/>
                </a:cubicBezTo>
                <a:cubicBezTo>
                  <a:pt x="47625" y="82552"/>
                  <a:pt x="38100" y="531"/>
                  <a:pt x="3810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3936C232-C807-7324-DBFE-602A2501289D}"/>
              </a:ext>
            </a:extLst>
          </p:cNvPr>
          <p:cNvSpPr/>
          <p:nvPr/>
        </p:nvSpPr>
        <p:spPr>
          <a:xfrm>
            <a:off x="6905590" y="2774950"/>
            <a:ext cx="32484" cy="152400"/>
          </a:xfrm>
          <a:custGeom>
            <a:avLst/>
            <a:gdLst>
              <a:gd name="connsiteX0" fmla="*/ 22260 w 32484"/>
              <a:gd name="connsiteY0" fmla="*/ 0 h 152400"/>
              <a:gd name="connsiteX1" fmla="*/ 25435 w 32484"/>
              <a:gd name="connsiteY1" fmla="*/ 117475 h 152400"/>
              <a:gd name="connsiteX2" fmla="*/ 35 w 32484"/>
              <a:gd name="connsiteY2" fmla="*/ 152400 h 152400"/>
              <a:gd name="connsiteX3" fmla="*/ 31785 w 32484"/>
              <a:gd name="connsiteY3" fmla="*/ 117475 h 152400"/>
              <a:gd name="connsiteX4" fmla="*/ 22260 w 32484"/>
              <a:gd name="connsiteY4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84" h="152400">
                <a:moveTo>
                  <a:pt x="22260" y="0"/>
                </a:moveTo>
                <a:cubicBezTo>
                  <a:pt x="21202" y="0"/>
                  <a:pt x="29139" y="92075"/>
                  <a:pt x="25435" y="117475"/>
                </a:cubicBezTo>
                <a:cubicBezTo>
                  <a:pt x="21731" y="142875"/>
                  <a:pt x="-1023" y="152400"/>
                  <a:pt x="35" y="152400"/>
                </a:cubicBezTo>
                <a:cubicBezTo>
                  <a:pt x="1093" y="152400"/>
                  <a:pt x="28081" y="136525"/>
                  <a:pt x="31785" y="117475"/>
                </a:cubicBezTo>
                <a:cubicBezTo>
                  <a:pt x="35489" y="98425"/>
                  <a:pt x="23318" y="0"/>
                  <a:pt x="2226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533A3BB4-BF3E-46D7-DCEC-3987DC257FEB}"/>
              </a:ext>
            </a:extLst>
          </p:cNvPr>
          <p:cNvSpPr/>
          <p:nvPr/>
        </p:nvSpPr>
        <p:spPr>
          <a:xfrm>
            <a:off x="6755527" y="3170500"/>
            <a:ext cx="179394" cy="240631"/>
          </a:xfrm>
          <a:custGeom>
            <a:avLst/>
            <a:gdLst>
              <a:gd name="connsiteX0" fmla="*/ 178673 w 179394"/>
              <a:gd name="connsiteY0" fmla="*/ 1325 h 240631"/>
              <a:gd name="connsiteX1" fmla="*/ 4048 w 179394"/>
              <a:gd name="connsiteY1" fmla="*/ 236275 h 240631"/>
              <a:gd name="connsiteX2" fmla="*/ 64373 w 179394"/>
              <a:gd name="connsiteY2" fmla="*/ 144200 h 240631"/>
              <a:gd name="connsiteX3" fmla="*/ 178673 w 179394"/>
              <a:gd name="connsiteY3" fmla="*/ 1325 h 2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394" h="240631">
                <a:moveTo>
                  <a:pt x="178673" y="1325"/>
                </a:moveTo>
                <a:cubicBezTo>
                  <a:pt x="168619" y="16671"/>
                  <a:pt x="23098" y="212463"/>
                  <a:pt x="4048" y="236275"/>
                </a:cubicBezTo>
                <a:cubicBezTo>
                  <a:pt x="-15002" y="260087"/>
                  <a:pt x="37915" y="180183"/>
                  <a:pt x="64373" y="144200"/>
                </a:cubicBezTo>
                <a:cubicBezTo>
                  <a:pt x="90831" y="108217"/>
                  <a:pt x="188727" y="-14021"/>
                  <a:pt x="178673" y="13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B55980F1-8586-8CDE-DC42-CB5D6FD52779}"/>
              </a:ext>
            </a:extLst>
          </p:cNvPr>
          <p:cNvSpPr/>
          <p:nvPr/>
        </p:nvSpPr>
        <p:spPr>
          <a:xfrm>
            <a:off x="7121525" y="2656934"/>
            <a:ext cx="16522" cy="236837"/>
          </a:xfrm>
          <a:custGeom>
            <a:avLst/>
            <a:gdLst>
              <a:gd name="connsiteX0" fmla="*/ 9525 w 16522"/>
              <a:gd name="connsiteY0" fmla="*/ 541 h 236837"/>
              <a:gd name="connsiteX1" fmla="*/ 15875 w 16522"/>
              <a:gd name="connsiteY1" fmla="*/ 124366 h 236837"/>
              <a:gd name="connsiteX2" fmla="*/ 0 w 16522"/>
              <a:gd name="connsiteY2" fmla="*/ 235491 h 236837"/>
              <a:gd name="connsiteX3" fmla="*/ 15875 w 16522"/>
              <a:gd name="connsiteY3" fmla="*/ 175166 h 236837"/>
              <a:gd name="connsiteX4" fmla="*/ 9525 w 16522"/>
              <a:gd name="connsiteY4" fmla="*/ 541 h 23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2" h="236837">
                <a:moveTo>
                  <a:pt x="9525" y="541"/>
                </a:moveTo>
                <a:cubicBezTo>
                  <a:pt x="9525" y="-7926"/>
                  <a:pt x="17462" y="85208"/>
                  <a:pt x="15875" y="124366"/>
                </a:cubicBezTo>
                <a:cubicBezTo>
                  <a:pt x="14288" y="163524"/>
                  <a:pt x="0" y="227024"/>
                  <a:pt x="0" y="235491"/>
                </a:cubicBezTo>
                <a:cubicBezTo>
                  <a:pt x="0" y="243958"/>
                  <a:pt x="12700" y="211149"/>
                  <a:pt x="15875" y="175166"/>
                </a:cubicBezTo>
                <a:cubicBezTo>
                  <a:pt x="19050" y="139183"/>
                  <a:pt x="9525" y="9008"/>
                  <a:pt x="9525" y="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11E0C761-ED4D-175F-CD80-0766281A4524}"/>
              </a:ext>
            </a:extLst>
          </p:cNvPr>
          <p:cNvSpPr/>
          <p:nvPr/>
        </p:nvSpPr>
        <p:spPr>
          <a:xfrm>
            <a:off x="6248366" y="1819248"/>
            <a:ext cx="31834" cy="216090"/>
          </a:xfrm>
          <a:custGeom>
            <a:avLst/>
            <a:gdLst>
              <a:gd name="connsiteX0" fmla="*/ 34 w 31834"/>
              <a:gd name="connsiteY0" fmla="*/ 27 h 216090"/>
              <a:gd name="connsiteX1" fmla="*/ 25434 w 31834"/>
              <a:gd name="connsiteY1" fmla="*/ 152427 h 216090"/>
              <a:gd name="connsiteX2" fmla="*/ 15909 w 31834"/>
              <a:gd name="connsiteY2" fmla="*/ 215927 h 216090"/>
              <a:gd name="connsiteX3" fmla="*/ 31784 w 31834"/>
              <a:gd name="connsiteY3" fmla="*/ 165127 h 216090"/>
              <a:gd name="connsiteX4" fmla="*/ 34 w 31834"/>
              <a:gd name="connsiteY4" fmla="*/ 27 h 216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34" h="216090">
                <a:moveTo>
                  <a:pt x="34" y="27"/>
                </a:moveTo>
                <a:cubicBezTo>
                  <a:pt x="-1024" y="-2090"/>
                  <a:pt x="22788" y="116444"/>
                  <a:pt x="25434" y="152427"/>
                </a:cubicBezTo>
                <a:cubicBezTo>
                  <a:pt x="28080" y="188410"/>
                  <a:pt x="14851" y="213810"/>
                  <a:pt x="15909" y="215927"/>
                </a:cubicBezTo>
                <a:cubicBezTo>
                  <a:pt x="16967" y="218044"/>
                  <a:pt x="32842" y="199523"/>
                  <a:pt x="31784" y="165127"/>
                </a:cubicBezTo>
                <a:cubicBezTo>
                  <a:pt x="30726" y="130731"/>
                  <a:pt x="1092" y="2144"/>
                  <a:pt x="34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9988B71F-3B44-9663-8745-2519E05DB05D}"/>
              </a:ext>
            </a:extLst>
          </p:cNvPr>
          <p:cNvSpPr/>
          <p:nvPr/>
        </p:nvSpPr>
        <p:spPr>
          <a:xfrm>
            <a:off x="6283299" y="1841499"/>
            <a:ext cx="42166" cy="234957"/>
          </a:xfrm>
          <a:custGeom>
            <a:avLst/>
            <a:gdLst>
              <a:gd name="connsiteX0" fmla="*/ 28601 w 42166"/>
              <a:gd name="connsiteY0" fmla="*/ 1 h 234957"/>
              <a:gd name="connsiteX1" fmla="*/ 34951 w 42166"/>
              <a:gd name="connsiteY1" fmla="*/ 161926 h 234957"/>
              <a:gd name="connsiteX2" fmla="*/ 26 w 42166"/>
              <a:gd name="connsiteY2" fmla="*/ 234951 h 234957"/>
              <a:gd name="connsiteX3" fmla="*/ 41301 w 42166"/>
              <a:gd name="connsiteY3" fmla="*/ 165101 h 234957"/>
              <a:gd name="connsiteX4" fmla="*/ 28601 w 42166"/>
              <a:gd name="connsiteY4" fmla="*/ 1 h 234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66" h="234957">
                <a:moveTo>
                  <a:pt x="28601" y="1"/>
                </a:moveTo>
                <a:cubicBezTo>
                  <a:pt x="27543" y="-528"/>
                  <a:pt x="39714" y="122768"/>
                  <a:pt x="34951" y="161926"/>
                </a:cubicBezTo>
                <a:cubicBezTo>
                  <a:pt x="30189" y="201084"/>
                  <a:pt x="-1032" y="234422"/>
                  <a:pt x="26" y="234951"/>
                </a:cubicBezTo>
                <a:cubicBezTo>
                  <a:pt x="1084" y="235480"/>
                  <a:pt x="36539" y="204789"/>
                  <a:pt x="41301" y="165101"/>
                </a:cubicBezTo>
                <a:cubicBezTo>
                  <a:pt x="46064" y="125414"/>
                  <a:pt x="29659" y="530"/>
                  <a:pt x="2860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1CA7A08D-8045-83C1-4952-F06A1373B45B}"/>
              </a:ext>
            </a:extLst>
          </p:cNvPr>
          <p:cNvSpPr/>
          <p:nvPr/>
        </p:nvSpPr>
        <p:spPr>
          <a:xfrm>
            <a:off x="6468180" y="1885223"/>
            <a:ext cx="130095" cy="159432"/>
          </a:xfrm>
          <a:custGeom>
            <a:avLst/>
            <a:gdLst>
              <a:gd name="connsiteX0" fmla="*/ 129470 w 130095"/>
              <a:gd name="connsiteY0" fmla="*/ 727 h 159432"/>
              <a:gd name="connsiteX1" fmla="*/ 2470 w 130095"/>
              <a:gd name="connsiteY1" fmla="*/ 156302 h 159432"/>
              <a:gd name="connsiteX2" fmla="*/ 50095 w 130095"/>
              <a:gd name="connsiteY2" fmla="*/ 99152 h 159432"/>
              <a:gd name="connsiteX3" fmla="*/ 129470 w 130095"/>
              <a:gd name="connsiteY3" fmla="*/ 727 h 15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95" h="159432">
                <a:moveTo>
                  <a:pt x="129470" y="727"/>
                </a:moveTo>
                <a:cubicBezTo>
                  <a:pt x="121533" y="10252"/>
                  <a:pt x="15699" y="139898"/>
                  <a:pt x="2470" y="156302"/>
                </a:cubicBezTo>
                <a:cubicBezTo>
                  <a:pt x="-10759" y="172706"/>
                  <a:pt x="32633" y="120319"/>
                  <a:pt x="50095" y="99152"/>
                </a:cubicBezTo>
                <a:cubicBezTo>
                  <a:pt x="67557" y="77985"/>
                  <a:pt x="137407" y="-8798"/>
                  <a:pt x="129470" y="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FDA871D4-BDB1-3F36-F3DA-0F337318559C}"/>
              </a:ext>
            </a:extLst>
          </p:cNvPr>
          <p:cNvSpPr/>
          <p:nvPr/>
        </p:nvSpPr>
        <p:spPr>
          <a:xfrm>
            <a:off x="6730864" y="2089044"/>
            <a:ext cx="259335" cy="49950"/>
          </a:xfrm>
          <a:custGeom>
            <a:avLst/>
            <a:gdLst>
              <a:gd name="connsiteX0" fmla="*/ 136 w 259335"/>
              <a:gd name="connsiteY0" fmla="*/ 106 h 49950"/>
              <a:gd name="connsiteX1" fmla="*/ 187461 w 259335"/>
              <a:gd name="connsiteY1" fmla="*/ 35031 h 49950"/>
              <a:gd name="connsiteX2" fmla="*/ 257311 w 259335"/>
              <a:gd name="connsiteY2" fmla="*/ 41381 h 49950"/>
              <a:gd name="connsiteX3" fmla="*/ 219211 w 259335"/>
              <a:gd name="connsiteY3" fmla="*/ 47731 h 49950"/>
              <a:gd name="connsiteX4" fmla="*/ 136 w 259335"/>
              <a:gd name="connsiteY4" fmla="*/ 106 h 49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335" h="49950">
                <a:moveTo>
                  <a:pt x="136" y="106"/>
                </a:moveTo>
                <a:cubicBezTo>
                  <a:pt x="-5156" y="-2011"/>
                  <a:pt x="144599" y="28152"/>
                  <a:pt x="187461" y="35031"/>
                </a:cubicBezTo>
                <a:cubicBezTo>
                  <a:pt x="230324" y="41910"/>
                  <a:pt x="252019" y="39264"/>
                  <a:pt x="257311" y="41381"/>
                </a:cubicBezTo>
                <a:cubicBezTo>
                  <a:pt x="262603" y="43498"/>
                  <a:pt x="259957" y="54610"/>
                  <a:pt x="219211" y="47731"/>
                </a:cubicBezTo>
                <a:cubicBezTo>
                  <a:pt x="178465" y="40852"/>
                  <a:pt x="5428" y="2223"/>
                  <a:pt x="136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E9ECF0DD-258F-F5F0-A2E2-A78BABB0D7E3}"/>
              </a:ext>
            </a:extLst>
          </p:cNvPr>
          <p:cNvSpPr/>
          <p:nvPr/>
        </p:nvSpPr>
        <p:spPr>
          <a:xfrm>
            <a:off x="5844082" y="1888965"/>
            <a:ext cx="115403" cy="385816"/>
          </a:xfrm>
          <a:custGeom>
            <a:avLst/>
            <a:gdLst>
              <a:gd name="connsiteX0" fmla="*/ 115393 w 115403"/>
              <a:gd name="connsiteY0" fmla="*/ 160 h 385816"/>
              <a:gd name="connsiteX1" fmla="*/ 10618 w 115403"/>
              <a:gd name="connsiteY1" fmla="*/ 311310 h 385816"/>
              <a:gd name="connsiteX2" fmla="*/ 4268 w 115403"/>
              <a:gd name="connsiteY2" fmla="*/ 384335 h 385816"/>
              <a:gd name="connsiteX3" fmla="*/ 16968 w 115403"/>
              <a:gd name="connsiteY3" fmla="*/ 270035 h 385816"/>
              <a:gd name="connsiteX4" fmla="*/ 115393 w 115403"/>
              <a:gd name="connsiteY4" fmla="*/ 160 h 385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03" h="385816">
                <a:moveTo>
                  <a:pt x="115393" y="160"/>
                </a:moveTo>
                <a:cubicBezTo>
                  <a:pt x="114335" y="7039"/>
                  <a:pt x="29139" y="247281"/>
                  <a:pt x="10618" y="311310"/>
                </a:cubicBezTo>
                <a:cubicBezTo>
                  <a:pt x="-7903" y="375339"/>
                  <a:pt x="3210" y="391214"/>
                  <a:pt x="4268" y="384335"/>
                </a:cubicBezTo>
                <a:cubicBezTo>
                  <a:pt x="5326" y="377456"/>
                  <a:pt x="-494" y="330360"/>
                  <a:pt x="16968" y="270035"/>
                </a:cubicBezTo>
                <a:cubicBezTo>
                  <a:pt x="34430" y="209710"/>
                  <a:pt x="116451" y="-6719"/>
                  <a:pt x="115393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B584B5A7-12B3-029B-3F6E-E7F2D9D917CA}"/>
              </a:ext>
            </a:extLst>
          </p:cNvPr>
          <p:cNvSpPr/>
          <p:nvPr/>
        </p:nvSpPr>
        <p:spPr>
          <a:xfrm>
            <a:off x="6613525" y="2288896"/>
            <a:ext cx="367559" cy="184648"/>
          </a:xfrm>
          <a:custGeom>
            <a:avLst/>
            <a:gdLst>
              <a:gd name="connsiteX0" fmla="*/ 0 w 367559"/>
              <a:gd name="connsiteY0" fmla="*/ 279 h 184648"/>
              <a:gd name="connsiteX1" fmla="*/ 158750 w 367559"/>
              <a:gd name="connsiteY1" fmla="*/ 25679 h 184648"/>
              <a:gd name="connsiteX2" fmla="*/ 307975 w 367559"/>
              <a:gd name="connsiteY2" fmla="*/ 133629 h 184648"/>
              <a:gd name="connsiteX3" fmla="*/ 365125 w 367559"/>
              <a:gd name="connsiteY3" fmla="*/ 184429 h 184648"/>
              <a:gd name="connsiteX4" fmla="*/ 336550 w 367559"/>
              <a:gd name="connsiteY4" fmla="*/ 146329 h 184648"/>
              <a:gd name="connsiteX5" fmla="*/ 158750 w 367559"/>
              <a:gd name="connsiteY5" fmla="*/ 22504 h 184648"/>
              <a:gd name="connsiteX6" fmla="*/ 0 w 367559"/>
              <a:gd name="connsiteY6" fmla="*/ 279 h 18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559" h="184648">
                <a:moveTo>
                  <a:pt x="0" y="279"/>
                </a:moveTo>
                <a:cubicBezTo>
                  <a:pt x="0" y="808"/>
                  <a:pt x="107421" y="3454"/>
                  <a:pt x="158750" y="25679"/>
                </a:cubicBezTo>
                <a:cubicBezTo>
                  <a:pt x="210079" y="47904"/>
                  <a:pt x="273579" y="107171"/>
                  <a:pt x="307975" y="133629"/>
                </a:cubicBezTo>
                <a:cubicBezTo>
                  <a:pt x="342371" y="160087"/>
                  <a:pt x="360363" y="182312"/>
                  <a:pt x="365125" y="184429"/>
                </a:cubicBezTo>
                <a:cubicBezTo>
                  <a:pt x="369887" y="186546"/>
                  <a:pt x="370946" y="173316"/>
                  <a:pt x="336550" y="146329"/>
                </a:cubicBezTo>
                <a:cubicBezTo>
                  <a:pt x="302154" y="119342"/>
                  <a:pt x="209021" y="47375"/>
                  <a:pt x="158750" y="22504"/>
                </a:cubicBezTo>
                <a:cubicBezTo>
                  <a:pt x="108479" y="-2367"/>
                  <a:pt x="0" y="-250"/>
                  <a:pt x="0" y="2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3B349D4-C83C-1827-ECA9-B6B334316E48}"/>
              </a:ext>
            </a:extLst>
          </p:cNvPr>
          <p:cNvSpPr/>
          <p:nvPr/>
        </p:nvSpPr>
        <p:spPr>
          <a:xfrm>
            <a:off x="6896097" y="2273274"/>
            <a:ext cx="69619" cy="139812"/>
          </a:xfrm>
          <a:custGeom>
            <a:avLst/>
            <a:gdLst>
              <a:gd name="connsiteX0" fmla="*/ 3 w 69619"/>
              <a:gd name="connsiteY0" fmla="*/ 26 h 139812"/>
              <a:gd name="connsiteX1" fmla="*/ 63503 w 69619"/>
              <a:gd name="connsiteY1" fmla="*/ 92101 h 139812"/>
              <a:gd name="connsiteX2" fmla="*/ 63503 w 69619"/>
              <a:gd name="connsiteY2" fmla="*/ 139726 h 139812"/>
              <a:gd name="connsiteX3" fmla="*/ 66678 w 69619"/>
              <a:gd name="connsiteY3" fmla="*/ 101626 h 139812"/>
              <a:gd name="connsiteX4" fmla="*/ 3 w 69619"/>
              <a:gd name="connsiteY4" fmla="*/ 26 h 13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19" h="139812">
                <a:moveTo>
                  <a:pt x="3" y="26"/>
                </a:moveTo>
                <a:cubicBezTo>
                  <a:pt x="-526" y="-1561"/>
                  <a:pt x="52920" y="68818"/>
                  <a:pt x="63503" y="92101"/>
                </a:cubicBezTo>
                <a:cubicBezTo>
                  <a:pt x="74086" y="115384"/>
                  <a:pt x="62974" y="138139"/>
                  <a:pt x="63503" y="139726"/>
                </a:cubicBezTo>
                <a:cubicBezTo>
                  <a:pt x="64032" y="141313"/>
                  <a:pt x="74615" y="120676"/>
                  <a:pt x="66678" y="101626"/>
                </a:cubicBezTo>
                <a:cubicBezTo>
                  <a:pt x="58741" y="82576"/>
                  <a:pt x="532" y="1613"/>
                  <a:pt x="3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90E22BEA-94F2-8EBE-5701-A6CC4D128A53}"/>
              </a:ext>
            </a:extLst>
          </p:cNvPr>
          <p:cNvSpPr/>
          <p:nvPr/>
        </p:nvSpPr>
        <p:spPr>
          <a:xfrm>
            <a:off x="6930975" y="2365375"/>
            <a:ext cx="110822" cy="79478"/>
          </a:xfrm>
          <a:custGeom>
            <a:avLst/>
            <a:gdLst>
              <a:gd name="connsiteX0" fmla="*/ 50 w 110822"/>
              <a:gd name="connsiteY0" fmla="*/ 0 h 79478"/>
              <a:gd name="connsiteX1" fmla="*/ 66725 w 110822"/>
              <a:gd name="connsiteY1" fmla="*/ 73025 h 79478"/>
              <a:gd name="connsiteX2" fmla="*/ 19100 w 110822"/>
              <a:gd name="connsiteY2" fmla="*/ 76200 h 79478"/>
              <a:gd name="connsiteX3" fmla="*/ 108000 w 110822"/>
              <a:gd name="connsiteY3" fmla="*/ 76200 h 79478"/>
              <a:gd name="connsiteX4" fmla="*/ 79425 w 110822"/>
              <a:gd name="connsiteY4" fmla="*/ 73025 h 79478"/>
              <a:gd name="connsiteX5" fmla="*/ 50 w 110822"/>
              <a:gd name="connsiteY5" fmla="*/ 0 h 7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822" h="79478">
                <a:moveTo>
                  <a:pt x="50" y="0"/>
                </a:moveTo>
                <a:cubicBezTo>
                  <a:pt x="-2067" y="0"/>
                  <a:pt x="63550" y="60325"/>
                  <a:pt x="66725" y="73025"/>
                </a:cubicBezTo>
                <a:cubicBezTo>
                  <a:pt x="69900" y="85725"/>
                  <a:pt x="12221" y="75671"/>
                  <a:pt x="19100" y="76200"/>
                </a:cubicBezTo>
                <a:cubicBezTo>
                  <a:pt x="25979" y="76729"/>
                  <a:pt x="97946" y="76729"/>
                  <a:pt x="108000" y="76200"/>
                </a:cubicBezTo>
                <a:cubicBezTo>
                  <a:pt x="118054" y="75671"/>
                  <a:pt x="99533" y="85725"/>
                  <a:pt x="79425" y="73025"/>
                </a:cubicBezTo>
                <a:cubicBezTo>
                  <a:pt x="59317" y="60325"/>
                  <a:pt x="2167" y="0"/>
                  <a:pt x="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F5AC9486-C3B1-EEFC-4302-B80C0F58C677}"/>
              </a:ext>
            </a:extLst>
          </p:cNvPr>
          <p:cNvSpPr/>
          <p:nvPr/>
        </p:nvSpPr>
        <p:spPr>
          <a:xfrm>
            <a:off x="7013541" y="2352642"/>
            <a:ext cx="63613" cy="139792"/>
          </a:xfrm>
          <a:custGeom>
            <a:avLst/>
            <a:gdLst>
              <a:gd name="connsiteX0" fmla="*/ 9559 w 63613"/>
              <a:gd name="connsiteY0" fmla="*/ 33 h 139792"/>
              <a:gd name="connsiteX1" fmla="*/ 54009 w 63613"/>
              <a:gd name="connsiteY1" fmla="*/ 76233 h 139792"/>
              <a:gd name="connsiteX2" fmla="*/ 34 w 63613"/>
              <a:gd name="connsiteY2" fmla="*/ 139733 h 139792"/>
              <a:gd name="connsiteX3" fmla="*/ 63534 w 63613"/>
              <a:gd name="connsiteY3" fmla="*/ 85758 h 139792"/>
              <a:gd name="connsiteX4" fmla="*/ 9559 w 63613"/>
              <a:gd name="connsiteY4" fmla="*/ 33 h 13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613" h="139792">
                <a:moveTo>
                  <a:pt x="9559" y="33"/>
                </a:moveTo>
                <a:cubicBezTo>
                  <a:pt x="7972" y="-1554"/>
                  <a:pt x="55597" y="52950"/>
                  <a:pt x="54009" y="76233"/>
                </a:cubicBezTo>
                <a:cubicBezTo>
                  <a:pt x="52422" y="99516"/>
                  <a:pt x="-1553" y="138146"/>
                  <a:pt x="34" y="139733"/>
                </a:cubicBezTo>
                <a:cubicBezTo>
                  <a:pt x="1621" y="141320"/>
                  <a:pt x="66180" y="110629"/>
                  <a:pt x="63534" y="85758"/>
                </a:cubicBezTo>
                <a:cubicBezTo>
                  <a:pt x="60888" y="60887"/>
                  <a:pt x="11146" y="1620"/>
                  <a:pt x="955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6EB87928-40A7-8F83-BD98-D4F824F5A446}"/>
              </a:ext>
            </a:extLst>
          </p:cNvPr>
          <p:cNvSpPr/>
          <p:nvPr/>
        </p:nvSpPr>
        <p:spPr>
          <a:xfrm>
            <a:off x="6416587" y="2158998"/>
            <a:ext cx="76344" cy="246889"/>
          </a:xfrm>
          <a:custGeom>
            <a:avLst/>
            <a:gdLst>
              <a:gd name="connsiteX0" fmla="*/ 76288 w 76344"/>
              <a:gd name="connsiteY0" fmla="*/ 2 h 246889"/>
              <a:gd name="connsiteX1" fmla="*/ 12788 w 76344"/>
              <a:gd name="connsiteY1" fmla="*/ 107952 h 246889"/>
              <a:gd name="connsiteX2" fmla="*/ 31838 w 76344"/>
              <a:gd name="connsiteY2" fmla="*/ 190502 h 246889"/>
              <a:gd name="connsiteX3" fmla="*/ 60413 w 76344"/>
              <a:gd name="connsiteY3" fmla="*/ 244477 h 246889"/>
              <a:gd name="connsiteX4" fmla="*/ 88 w 76344"/>
              <a:gd name="connsiteY4" fmla="*/ 111127 h 246889"/>
              <a:gd name="connsiteX5" fmla="*/ 76288 w 76344"/>
              <a:gd name="connsiteY5" fmla="*/ 2 h 24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44" h="246889">
                <a:moveTo>
                  <a:pt x="76288" y="2"/>
                </a:moveTo>
                <a:cubicBezTo>
                  <a:pt x="78405" y="-527"/>
                  <a:pt x="20196" y="76202"/>
                  <a:pt x="12788" y="107952"/>
                </a:cubicBezTo>
                <a:cubicBezTo>
                  <a:pt x="5380" y="139702"/>
                  <a:pt x="23900" y="167748"/>
                  <a:pt x="31838" y="190502"/>
                </a:cubicBezTo>
                <a:cubicBezTo>
                  <a:pt x="39775" y="213256"/>
                  <a:pt x="65705" y="257706"/>
                  <a:pt x="60413" y="244477"/>
                </a:cubicBezTo>
                <a:cubicBezTo>
                  <a:pt x="55121" y="231248"/>
                  <a:pt x="-2558" y="147110"/>
                  <a:pt x="88" y="111127"/>
                </a:cubicBezTo>
                <a:cubicBezTo>
                  <a:pt x="2734" y="75144"/>
                  <a:pt x="74171" y="531"/>
                  <a:pt x="76288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33148253-5542-0C2B-A5CD-557D07B85125}"/>
              </a:ext>
            </a:extLst>
          </p:cNvPr>
          <p:cNvSpPr/>
          <p:nvPr/>
        </p:nvSpPr>
        <p:spPr>
          <a:xfrm>
            <a:off x="6527611" y="2298391"/>
            <a:ext cx="35252" cy="302166"/>
          </a:xfrm>
          <a:custGeom>
            <a:avLst/>
            <a:gdLst>
              <a:gd name="connsiteX0" fmla="*/ 25589 w 35252"/>
              <a:gd name="connsiteY0" fmla="*/ 309 h 302166"/>
              <a:gd name="connsiteX1" fmla="*/ 12889 w 35252"/>
              <a:gd name="connsiteY1" fmla="*/ 152709 h 302166"/>
              <a:gd name="connsiteX2" fmla="*/ 35114 w 35252"/>
              <a:gd name="connsiteY2" fmla="*/ 301934 h 302166"/>
              <a:gd name="connsiteX3" fmla="*/ 189 w 35252"/>
              <a:gd name="connsiteY3" fmla="*/ 117784 h 302166"/>
              <a:gd name="connsiteX4" fmla="*/ 25589 w 35252"/>
              <a:gd name="connsiteY4" fmla="*/ 309 h 30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52" h="302166">
                <a:moveTo>
                  <a:pt x="25589" y="309"/>
                </a:moveTo>
                <a:cubicBezTo>
                  <a:pt x="27706" y="6130"/>
                  <a:pt x="11302" y="102438"/>
                  <a:pt x="12889" y="152709"/>
                </a:cubicBezTo>
                <a:cubicBezTo>
                  <a:pt x="14476" y="202980"/>
                  <a:pt x="37231" y="307755"/>
                  <a:pt x="35114" y="301934"/>
                </a:cubicBezTo>
                <a:cubicBezTo>
                  <a:pt x="32997" y="296113"/>
                  <a:pt x="2835" y="163292"/>
                  <a:pt x="189" y="117784"/>
                </a:cubicBezTo>
                <a:cubicBezTo>
                  <a:pt x="-2457" y="72276"/>
                  <a:pt x="23472" y="-5512"/>
                  <a:pt x="25589" y="3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720729BC-6119-BD6D-49B2-97518CA8359F}"/>
              </a:ext>
            </a:extLst>
          </p:cNvPr>
          <p:cNvSpPr/>
          <p:nvPr/>
        </p:nvSpPr>
        <p:spPr>
          <a:xfrm>
            <a:off x="6621896" y="2701601"/>
            <a:ext cx="26564" cy="144300"/>
          </a:xfrm>
          <a:custGeom>
            <a:avLst/>
            <a:gdLst>
              <a:gd name="connsiteX0" fmla="*/ 4329 w 26564"/>
              <a:gd name="connsiteY0" fmla="*/ 324 h 144300"/>
              <a:gd name="connsiteX1" fmla="*/ 4329 w 26564"/>
              <a:gd name="connsiteY1" fmla="*/ 79699 h 144300"/>
              <a:gd name="connsiteX2" fmla="*/ 26554 w 26564"/>
              <a:gd name="connsiteY2" fmla="*/ 143199 h 144300"/>
              <a:gd name="connsiteX3" fmla="*/ 1154 w 26564"/>
              <a:gd name="connsiteY3" fmla="*/ 111449 h 144300"/>
              <a:gd name="connsiteX4" fmla="*/ 4329 w 26564"/>
              <a:gd name="connsiteY4" fmla="*/ 324 h 14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64" h="144300">
                <a:moveTo>
                  <a:pt x="4329" y="324"/>
                </a:moveTo>
                <a:cubicBezTo>
                  <a:pt x="4858" y="-4968"/>
                  <a:pt x="625" y="55887"/>
                  <a:pt x="4329" y="79699"/>
                </a:cubicBezTo>
                <a:cubicBezTo>
                  <a:pt x="8033" y="103512"/>
                  <a:pt x="27083" y="137907"/>
                  <a:pt x="26554" y="143199"/>
                </a:cubicBezTo>
                <a:cubicBezTo>
                  <a:pt x="26025" y="148491"/>
                  <a:pt x="4858" y="134203"/>
                  <a:pt x="1154" y="111449"/>
                </a:cubicBezTo>
                <a:cubicBezTo>
                  <a:pt x="-2550" y="88695"/>
                  <a:pt x="3800" y="5616"/>
                  <a:pt x="4329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3365DEAE-B38C-DAC8-6D69-DEB91249278F}"/>
              </a:ext>
            </a:extLst>
          </p:cNvPr>
          <p:cNvSpPr/>
          <p:nvPr/>
        </p:nvSpPr>
        <p:spPr>
          <a:xfrm>
            <a:off x="6600814" y="2828924"/>
            <a:ext cx="96347" cy="260354"/>
          </a:xfrm>
          <a:custGeom>
            <a:avLst/>
            <a:gdLst>
              <a:gd name="connsiteX0" fmla="*/ 11 w 96347"/>
              <a:gd name="connsiteY0" fmla="*/ 1 h 260354"/>
              <a:gd name="connsiteX1" fmla="*/ 85736 w 96347"/>
              <a:gd name="connsiteY1" fmla="*/ 158751 h 260354"/>
              <a:gd name="connsiteX2" fmla="*/ 82561 w 96347"/>
              <a:gd name="connsiteY2" fmla="*/ 260351 h 260354"/>
              <a:gd name="connsiteX3" fmla="*/ 92086 w 96347"/>
              <a:gd name="connsiteY3" fmla="*/ 155576 h 260354"/>
              <a:gd name="connsiteX4" fmla="*/ 11 w 96347"/>
              <a:gd name="connsiteY4" fmla="*/ 1 h 260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347" h="260354">
                <a:moveTo>
                  <a:pt x="11" y="1"/>
                </a:moveTo>
                <a:cubicBezTo>
                  <a:pt x="-1047" y="530"/>
                  <a:pt x="71978" y="115359"/>
                  <a:pt x="85736" y="158751"/>
                </a:cubicBezTo>
                <a:cubicBezTo>
                  <a:pt x="99494" y="202143"/>
                  <a:pt x="81503" y="260880"/>
                  <a:pt x="82561" y="260351"/>
                </a:cubicBezTo>
                <a:cubicBezTo>
                  <a:pt x="83619" y="259822"/>
                  <a:pt x="105315" y="197380"/>
                  <a:pt x="92086" y="155576"/>
                </a:cubicBezTo>
                <a:cubicBezTo>
                  <a:pt x="78857" y="113772"/>
                  <a:pt x="1069" y="-528"/>
                  <a:pt x="1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2C9901EB-3344-6F5F-BDB6-DD302D2339AC}"/>
              </a:ext>
            </a:extLst>
          </p:cNvPr>
          <p:cNvSpPr/>
          <p:nvPr/>
        </p:nvSpPr>
        <p:spPr>
          <a:xfrm>
            <a:off x="5898928" y="2682242"/>
            <a:ext cx="114882" cy="283627"/>
          </a:xfrm>
          <a:custGeom>
            <a:avLst/>
            <a:gdLst>
              <a:gd name="connsiteX0" fmla="*/ 114522 w 114882"/>
              <a:gd name="connsiteY0" fmla="*/ 633 h 283627"/>
              <a:gd name="connsiteX1" fmla="*/ 47847 w 114882"/>
              <a:gd name="connsiteY1" fmla="*/ 127633 h 283627"/>
              <a:gd name="connsiteX2" fmla="*/ 9747 w 114882"/>
              <a:gd name="connsiteY2" fmla="*/ 216533 h 283627"/>
              <a:gd name="connsiteX3" fmla="*/ 222 w 114882"/>
              <a:gd name="connsiteY3" fmla="*/ 283208 h 283627"/>
              <a:gd name="connsiteX4" fmla="*/ 16097 w 114882"/>
              <a:gd name="connsiteY4" fmla="*/ 184783 h 283627"/>
              <a:gd name="connsiteX5" fmla="*/ 114522 w 114882"/>
              <a:gd name="connsiteY5" fmla="*/ 633 h 28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882" h="283627">
                <a:moveTo>
                  <a:pt x="114522" y="633"/>
                </a:moveTo>
                <a:cubicBezTo>
                  <a:pt x="119814" y="-8892"/>
                  <a:pt x="65309" y="91650"/>
                  <a:pt x="47847" y="127633"/>
                </a:cubicBezTo>
                <a:cubicBezTo>
                  <a:pt x="30385" y="163616"/>
                  <a:pt x="17684" y="190604"/>
                  <a:pt x="9747" y="216533"/>
                </a:cubicBezTo>
                <a:cubicBezTo>
                  <a:pt x="1810" y="242462"/>
                  <a:pt x="-836" y="288499"/>
                  <a:pt x="222" y="283208"/>
                </a:cubicBezTo>
                <a:cubicBezTo>
                  <a:pt x="1280" y="277917"/>
                  <a:pt x="-3482" y="231350"/>
                  <a:pt x="16097" y="184783"/>
                </a:cubicBezTo>
                <a:cubicBezTo>
                  <a:pt x="35676" y="138216"/>
                  <a:pt x="109230" y="10158"/>
                  <a:pt x="114522" y="6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9D0291CD-3AEC-A946-B6A8-BEE187441E5F}"/>
              </a:ext>
            </a:extLst>
          </p:cNvPr>
          <p:cNvSpPr/>
          <p:nvPr/>
        </p:nvSpPr>
        <p:spPr>
          <a:xfrm>
            <a:off x="5806463" y="2495540"/>
            <a:ext cx="26055" cy="136622"/>
          </a:xfrm>
          <a:custGeom>
            <a:avLst/>
            <a:gdLst>
              <a:gd name="connsiteX0" fmla="*/ 26012 w 26055"/>
              <a:gd name="connsiteY0" fmla="*/ 10 h 136622"/>
              <a:gd name="connsiteX1" fmla="*/ 6962 w 26055"/>
              <a:gd name="connsiteY1" fmla="*/ 101610 h 136622"/>
              <a:gd name="connsiteX2" fmla="*/ 16487 w 26055"/>
              <a:gd name="connsiteY2" fmla="*/ 136535 h 136622"/>
              <a:gd name="connsiteX3" fmla="*/ 612 w 26055"/>
              <a:gd name="connsiteY3" fmla="*/ 107960 h 136622"/>
              <a:gd name="connsiteX4" fmla="*/ 26012 w 26055"/>
              <a:gd name="connsiteY4" fmla="*/ 10 h 136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5" h="136622">
                <a:moveTo>
                  <a:pt x="26012" y="10"/>
                </a:moveTo>
                <a:cubicBezTo>
                  <a:pt x="27070" y="-1048"/>
                  <a:pt x="8549" y="78856"/>
                  <a:pt x="6962" y="101610"/>
                </a:cubicBezTo>
                <a:cubicBezTo>
                  <a:pt x="5375" y="124364"/>
                  <a:pt x="17545" y="135477"/>
                  <a:pt x="16487" y="136535"/>
                </a:cubicBezTo>
                <a:cubicBezTo>
                  <a:pt x="15429" y="137593"/>
                  <a:pt x="-3621" y="129127"/>
                  <a:pt x="612" y="107960"/>
                </a:cubicBezTo>
                <a:cubicBezTo>
                  <a:pt x="4845" y="86793"/>
                  <a:pt x="24954" y="1068"/>
                  <a:pt x="26012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BFBC34BD-8562-8302-B13A-3FE4E33C9EA8}"/>
              </a:ext>
            </a:extLst>
          </p:cNvPr>
          <p:cNvSpPr/>
          <p:nvPr/>
        </p:nvSpPr>
        <p:spPr>
          <a:xfrm>
            <a:off x="5838798" y="3178161"/>
            <a:ext cx="178563" cy="352485"/>
          </a:xfrm>
          <a:custGeom>
            <a:avLst/>
            <a:gdLst>
              <a:gd name="connsiteX0" fmla="*/ 27 w 178563"/>
              <a:gd name="connsiteY0" fmla="*/ 14 h 352485"/>
              <a:gd name="connsiteX1" fmla="*/ 146077 w 178563"/>
              <a:gd name="connsiteY1" fmla="*/ 177814 h 352485"/>
              <a:gd name="connsiteX2" fmla="*/ 174652 w 178563"/>
              <a:gd name="connsiteY2" fmla="*/ 285764 h 352485"/>
              <a:gd name="connsiteX3" fmla="*/ 174652 w 178563"/>
              <a:gd name="connsiteY3" fmla="*/ 352439 h 352485"/>
              <a:gd name="connsiteX4" fmla="*/ 177827 w 178563"/>
              <a:gd name="connsiteY4" fmla="*/ 276239 h 352485"/>
              <a:gd name="connsiteX5" fmla="*/ 158777 w 178563"/>
              <a:gd name="connsiteY5" fmla="*/ 187339 h 352485"/>
              <a:gd name="connsiteX6" fmla="*/ 27 w 178563"/>
              <a:gd name="connsiteY6" fmla="*/ 14 h 352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8563" h="352485">
                <a:moveTo>
                  <a:pt x="27" y="14"/>
                </a:moveTo>
                <a:cubicBezTo>
                  <a:pt x="-2090" y="-1574"/>
                  <a:pt x="116973" y="130189"/>
                  <a:pt x="146077" y="177814"/>
                </a:cubicBezTo>
                <a:cubicBezTo>
                  <a:pt x="175181" y="225439"/>
                  <a:pt x="169890" y="256660"/>
                  <a:pt x="174652" y="285764"/>
                </a:cubicBezTo>
                <a:cubicBezTo>
                  <a:pt x="179414" y="314868"/>
                  <a:pt x="174123" y="354026"/>
                  <a:pt x="174652" y="352439"/>
                </a:cubicBezTo>
                <a:cubicBezTo>
                  <a:pt x="175181" y="350852"/>
                  <a:pt x="180473" y="303756"/>
                  <a:pt x="177827" y="276239"/>
                </a:cubicBezTo>
                <a:cubicBezTo>
                  <a:pt x="175181" y="248722"/>
                  <a:pt x="185235" y="229672"/>
                  <a:pt x="158777" y="187339"/>
                </a:cubicBezTo>
                <a:cubicBezTo>
                  <a:pt x="132319" y="145006"/>
                  <a:pt x="2144" y="1602"/>
                  <a:pt x="2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854B454F-CCA7-CD77-1012-590BA7C86DAA}"/>
              </a:ext>
            </a:extLst>
          </p:cNvPr>
          <p:cNvSpPr/>
          <p:nvPr/>
        </p:nvSpPr>
        <p:spPr>
          <a:xfrm>
            <a:off x="6857363" y="2952736"/>
            <a:ext cx="343538" cy="457618"/>
          </a:xfrm>
          <a:custGeom>
            <a:avLst/>
            <a:gdLst>
              <a:gd name="connsiteX0" fmla="*/ 637 w 343538"/>
              <a:gd name="connsiteY0" fmla="*/ 457214 h 457618"/>
              <a:gd name="connsiteX1" fmla="*/ 203837 w 343538"/>
              <a:gd name="connsiteY1" fmla="*/ 279414 h 457618"/>
              <a:gd name="connsiteX2" fmla="*/ 162562 w 343538"/>
              <a:gd name="connsiteY2" fmla="*/ 298464 h 457618"/>
              <a:gd name="connsiteX3" fmla="*/ 343537 w 343538"/>
              <a:gd name="connsiteY3" fmla="*/ 14 h 457618"/>
              <a:gd name="connsiteX4" fmla="*/ 165737 w 343538"/>
              <a:gd name="connsiteY4" fmla="*/ 285764 h 457618"/>
              <a:gd name="connsiteX5" fmla="*/ 140337 w 343538"/>
              <a:gd name="connsiteY5" fmla="*/ 327039 h 457618"/>
              <a:gd name="connsiteX6" fmla="*/ 637 w 343538"/>
              <a:gd name="connsiteY6" fmla="*/ 457214 h 45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538" h="457618">
                <a:moveTo>
                  <a:pt x="637" y="457214"/>
                </a:moveTo>
                <a:cubicBezTo>
                  <a:pt x="11220" y="449277"/>
                  <a:pt x="176849" y="305872"/>
                  <a:pt x="203837" y="279414"/>
                </a:cubicBezTo>
                <a:cubicBezTo>
                  <a:pt x="230825" y="252956"/>
                  <a:pt x="139279" y="345031"/>
                  <a:pt x="162562" y="298464"/>
                </a:cubicBezTo>
                <a:cubicBezTo>
                  <a:pt x="185845" y="251897"/>
                  <a:pt x="343008" y="2131"/>
                  <a:pt x="343537" y="14"/>
                </a:cubicBezTo>
                <a:cubicBezTo>
                  <a:pt x="344066" y="-2103"/>
                  <a:pt x="199604" y="231260"/>
                  <a:pt x="165737" y="285764"/>
                </a:cubicBezTo>
                <a:cubicBezTo>
                  <a:pt x="131870" y="340268"/>
                  <a:pt x="166266" y="300052"/>
                  <a:pt x="140337" y="327039"/>
                </a:cubicBezTo>
                <a:cubicBezTo>
                  <a:pt x="114408" y="354026"/>
                  <a:pt x="-9946" y="465151"/>
                  <a:pt x="637" y="457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8899597F-C208-1600-FC2C-E8A027EB8453}"/>
              </a:ext>
            </a:extLst>
          </p:cNvPr>
          <p:cNvSpPr/>
          <p:nvPr/>
        </p:nvSpPr>
        <p:spPr>
          <a:xfrm>
            <a:off x="6568832" y="2292233"/>
            <a:ext cx="101960" cy="80633"/>
          </a:xfrm>
          <a:custGeom>
            <a:avLst/>
            <a:gdLst>
              <a:gd name="connsiteX0" fmla="*/ 243 w 101960"/>
              <a:gd name="connsiteY0" fmla="*/ 47742 h 80633"/>
              <a:gd name="connsiteX1" fmla="*/ 70093 w 101960"/>
              <a:gd name="connsiteY1" fmla="*/ 3292 h 80633"/>
              <a:gd name="connsiteX2" fmla="*/ 101843 w 101960"/>
              <a:gd name="connsiteY2" fmla="*/ 3292 h 80633"/>
              <a:gd name="connsiteX3" fmla="*/ 79618 w 101960"/>
              <a:gd name="connsiteY3" fmla="*/ 15992 h 80633"/>
              <a:gd name="connsiteX4" fmla="*/ 47868 w 101960"/>
              <a:gd name="connsiteY4" fmla="*/ 79492 h 80633"/>
              <a:gd name="connsiteX5" fmla="*/ 243 w 101960"/>
              <a:gd name="connsiteY5" fmla="*/ 47742 h 8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960" h="80633">
                <a:moveTo>
                  <a:pt x="243" y="47742"/>
                </a:moveTo>
                <a:cubicBezTo>
                  <a:pt x="3947" y="35042"/>
                  <a:pt x="53160" y="10700"/>
                  <a:pt x="70093" y="3292"/>
                </a:cubicBezTo>
                <a:cubicBezTo>
                  <a:pt x="87026" y="-4116"/>
                  <a:pt x="101843" y="3292"/>
                  <a:pt x="101843" y="3292"/>
                </a:cubicBezTo>
                <a:cubicBezTo>
                  <a:pt x="103431" y="5409"/>
                  <a:pt x="88614" y="3292"/>
                  <a:pt x="79618" y="15992"/>
                </a:cubicBezTo>
                <a:cubicBezTo>
                  <a:pt x="70622" y="28692"/>
                  <a:pt x="59510" y="72613"/>
                  <a:pt x="47868" y="79492"/>
                </a:cubicBezTo>
                <a:cubicBezTo>
                  <a:pt x="36226" y="86371"/>
                  <a:pt x="-3461" y="60442"/>
                  <a:pt x="243" y="47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C87D16BD-CA66-8373-951F-BFBB049A9095}"/>
              </a:ext>
            </a:extLst>
          </p:cNvPr>
          <p:cNvSpPr/>
          <p:nvPr/>
        </p:nvSpPr>
        <p:spPr>
          <a:xfrm>
            <a:off x="5932198" y="2128407"/>
            <a:ext cx="133019" cy="33776"/>
          </a:xfrm>
          <a:custGeom>
            <a:avLst/>
            <a:gdLst>
              <a:gd name="connsiteX0" fmla="*/ 1877 w 133019"/>
              <a:gd name="connsiteY0" fmla="*/ 33768 h 33776"/>
              <a:gd name="connsiteX1" fmla="*/ 132052 w 133019"/>
              <a:gd name="connsiteY1" fmla="*/ 5193 h 33776"/>
              <a:gd name="connsiteX2" fmla="*/ 59027 w 133019"/>
              <a:gd name="connsiteY2" fmla="*/ 2018 h 33776"/>
              <a:gd name="connsiteX3" fmla="*/ 1877 w 133019"/>
              <a:gd name="connsiteY3" fmla="*/ 33768 h 33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019" h="33776">
                <a:moveTo>
                  <a:pt x="1877" y="33768"/>
                </a:moveTo>
                <a:cubicBezTo>
                  <a:pt x="14048" y="34297"/>
                  <a:pt x="122527" y="10485"/>
                  <a:pt x="132052" y="5193"/>
                </a:cubicBezTo>
                <a:cubicBezTo>
                  <a:pt x="141577" y="-99"/>
                  <a:pt x="78077" y="-1686"/>
                  <a:pt x="59027" y="2018"/>
                </a:cubicBezTo>
                <a:cubicBezTo>
                  <a:pt x="39977" y="5722"/>
                  <a:pt x="-10294" y="33239"/>
                  <a:pt x="1877" y="337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81311DE9-8B79-B08E-82CD-7477947BD6AC}"/>
              </a:ext>
            </a:extLst>
          </p:cNvPr>
          <p:cNvSpPr/>
          <p:nvPr/>
        </p:nvSpPr>
        <p:spPr>
          <a:xfrm>
            <a:off x="6118208" y="2158805"/>
            <a:ext cx="68634" cy="89095"/>
          </a:xfrm>
          <a:custGeom>
            <a:avLst/>
            <a:gdLst>
              <a:gd name="connsiteX0" fmla="*/ 17 w 68634"/>
              <a:gd name="connsiteY0" fmla="*/ 195 h 89095"/>
              <a:gd name="connsiteX1" fmla="*/ 50817 w 68634"/>
              <a:gd name="connsiteY1" fmla="*/ 60520 h 89095"/>
              <a:gd name="connsiteX2" fmla="*/ 22242 w 68634"/>
              <a:gd name="connsiteY2" fmla="*/ 89095 h 89095"/>
              <a:gd name="connsiteX3" fmla="*/ 66692 w 68634"/>
              <a:gd name="connsiteY3" fmla="*/ 60520 h 89095"/>
              <a:gd name="connsiteX4" fmla="*/ 57167 w 68634"/>
              <a:gd name="connsiteY4" fmla="*/ 41470 h 89095"/>
              <a:gd name="connsiteX5" fmla="*/ 17 w 68634"/>
              <a:gd name="connsiteY5" fmla="*/ 195 h 8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634" h="89095">
                <a:moveTo>
                  <a:pt x="17" y="195"/>
                </a:moveTo>
                <a:cubicBezTo>
                  <a:pt x="-1041" y="3370"/>
                  <a:pt x="47113" y="45703"/>
                  <a:pt x="50817" y="60520"/>
                </a:cubicBezTo>
                <a:cubicBezTo>
                  <a:pt x="54521" y="75337"/>
                  <a:pt x="19596" y="89095"/>
                  <a:pt x="22242" y="89095"/>
                </a:cubicBezTo>
                <a:cubicBezTo>
                  <a:pt x="24888" y="89095"/>
                  <a:pt x="66692" y="60520"/>
                  <a:pt x="66692" y="60520"/>
                </a:cubicBezTo>
                <a:cubicBezTo>
                  <a:pt x="72513" y="52583"/>
                  <a:pt x="64046" y="49408"/>
                  <a:pt x="57167" y="41470"/>
                </a:cubicBezTo>
                <a:cubicBezTo>
                  <a:pt x="50288" y="33532"/>
                  <a:pt x="1075" y="-2980"/>
                  <a:pt x="17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2D39C298-42C6-2566-3FCE-C48EBD6B5F27}"/>
              </a:ext>
            </a:extLst>
          </p:cNvPr>
          <p:cNvSpPr/>
          <p:nvPr/>
        </p:nvSpPr>
        <p:spPr>
          <a:xfrm>
            <a:off x="6143461" y="2152648"/>
            <a:ext cx="60505" cy="152409"/>
          </a:xfrm>
          <a:custGeom>
            <a:avLst/>
            <a:gdLst>
              <a:gd name="connsiteX0" fmla="*/ 60489 w 60505"/>
              <a:gd name="connsiteY0" fmla="*/ 2 h 152409"/>
              <a:gd name="connsiteX1" fmla="*/ 6514 w 60505"/>
              <a:gd name="connsiteY1" fmla="*/ 101602 h 152409"/>
              <a:gd name="connsiteX2" fmla="*/ 28739 w 60505"/>
              <a:gd name="connsiteY2" fmla="*/ 152402 h 152409"/>
              <a:gd name="connsiteX3" fmla="*/ 164 w 60505"/>
              <a:gd name="connsiteY3" fmla="*/ 98427 h 152409"/>
              <a:gd name="connsiteX4" fmla="*/ 60489 w 60505"/>
              <a:gd name="connsiteY4" fmla="*/ 2 h 152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05" h="152409">
                <a:moveTo>
                  <a:pt x="60489" y="2"/>
                </a:moveTo>
                <a:cubicBezTo>
                  <a:pt x="61547" y="531"/>
                  <a:pt x="11806" y="76202"/>
                  <a:pt x="6514" y="101602"/>
                </a:cubicBezTo>
                <a:cubicBezTo>
                  <a:pt x="1222" y="127002"/>
                  <a:pt x="29797" y="152931"/>
                  <a:pt x="28739" y="152402"/>
                </a:cubicBezTo>
                <a:cubicBezTo>
                  <a:pt x="27681" y="151873"/>
                  <a:pt x="-2482" y="116948"/>
                  <a:pt x="164" y="98427"/>
                </a:cubicBezTo>
                <a:cubicBezTo>
                  <a:pt x="2810" y="79906"/>
                  <a:pt x="59431" y="-527"/>
                  <a:pt x="6048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E4B6674A-5AE1-64DA-D4FF-BD0E37F4F5F7}"/>
              </a:ext>
            </a:extLst>
          </p:cNvPr>
          <p:cNvSpPr/>
          <p:nvPr/>
        </p:nvSpPr>
        <p:spPr>
          <a:xfrm>
            <a:off x="6188075" y="2168484"/>
            <a:ext cx="117683" cy="181027"/>
          </a:xfrm>
          <a:custGeom>
            <a:avLst/>
            <a:gdLst>
              <a:gd name="connsiteX0" fmla="*/ 82550 w 117683"/>
              <a:gd name="connsiteY0" fmla="*/ 41 h 181027"/>
              <a:gd name="connsiteX1" fmla="*/ 117475 w 117683"/>
              <a:gd name="connsiteY1" fmla="*/ 63541 h 181027"/>
              <a:gd name="connsiteX2" fmla="*/ 92075 w 117683"/>
              <a:gd name="connsiteY2" fmla="*/ 92116 h 181027"/>
              <a:gd name="connsiteX3" fmla="*/ 0 w 117683"/>
              <a:gd name="connsiteY3" fmla="*/ 181016 h 181027"/>
              <a:gd name="connsiteX4" fmla="*/ 92075 w 117683"/>
              <a:gd name="connsiteY4" fmla="*/ 85766 h 181027"/>
              <a:gd name="connsiteX5" fmla="*/ 114300 w 117683"/>
              <a:gd name="connsiteY5" fmla="*/ 54016 h 181027"/>
              <a:gd name="connsiteX6" fmla="*/ 82550 w 117683"/>
              <a:gd name="connsiteY6" fmla="*/ 41 h 181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83" h="181027">
                <a:moveTo>
                  <a:pt x="82550" y="41"/>
                </a:moveTo>
                <a:cubicBezTo>
                  <a:pt x="83079" y="1628"/>
                  <a:pt x="115888" y="48195"/>
                  <a:pt x="117475" y="63541"/>
                </a:cubicBezTo>
                <a:cubicBezTo>
                  <a:pt x="119063" y="78887"/>
                  <a:pt x="111654" y="72537"/>
                  <a:pt x="92075" y="92116"/>
                </a:cubicBezTo>
                <a:cubicBezTo>
                  <a:pt x="72496" y="111695"/>
                  <a:pt x="0" y="182074"/>
                  <a:pt x="0" y="181016"/>
                </a:cubicBezTo>
                <a:cubicBezTo>
                  <a:pt x="0" y="179958"/>
                  <a:pt x="92075" y="85766"/>
                  <a:pt x="92075" y="85766"/>
                </a:cubicBezTo>
                <a:cubicBezTo>
                  <a:pt x="111125" y="64600"/>
                  <a:pt x="112713" y="65658"/>
                  <a:pt x="114300" y="54016"/>
                </a:cubicBezTo>
                <a:cubicBezTo>
                  <a:pt x="115887" y="42374"/>
                  <a:pt x="82021" y="-1546"/>
                  <a:pt x="82550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9D0942EB-828B-0E0A-FBC3-444006A935F5}"/>
              </a:ext>
            </a:extLst>
          </p:cNvPr>
          <p:cNvSpPr/>
          <p:nvPr/>
        </p:nvSpPr>
        <p:spPr>
          <a:xfrm>
            <a:off x="5943598" y="2031826"/>
            <a:ext cx="165318" cy="60586"/>
          </a:xfrm>
          <a:custGeom>
            <a:avLst/>
            <a:gdLst>
              <a:gd name="connsiteX0" fmla="*/ 2 w 165318"/>
              <a:gd name="connsiteY0" fmla="*/ 174 h 60586"/>
              <a:gd name="connsiteX1" fmla="*/ 101602 w 165318"/>
              <a:gd name="connsiteY1" fmla="*/ 12874 h 60586"/>
              <a:gd name="connsiteX2" fmla="*/ 165102 w 165318"/>
              <a:gd name="connsiteY2" fmla="*/ 60499 h 60586"/>
              <a:gd name="connsiteX3" fmla="*/ 123827 w 165318"/>
              <a:gd name="connsiteY3" fmla="*/ 25574 h 60586"/>
              <a:gd name="connsiteX4" fmla="*/ 104777 w 165318"/>
              <a:gd name="connsiteY4" fmla="*/ 19224 h 60586"/>
              <a:gd name="connsiteX5" fmla="*/ 2 w 165318"/>
              <a:gd name="connsiteY5" fmla="*/ 174 h 6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318" h="60586">
                <a:moveTo>
                  <a:pt x="2" y="174"/>
                </a:moveTo>
                <a:cubicBezTo>
                  <a:pt x="-527" y="-884"/>
                  <a:pt x="74085" y="2820"/>
                  <a:pt x="101602" y="12874"/>
                </a:cubicBezTo>
                <a:cubicBezTo>
                  <a:pt x="129119" y="22928"/>
                  <a:pt x="161398" y="58382"/>
                  <a:pt x="165102" y="60499"/>
                </a:cubicBezTo>
                <a:cubicBezTo>
                  <a:pt x="168806" y="62616"/>
                  <a:pt x="123827" y="25574"/>
                  <a:pt x="123827" y="25574"/>
                </a:cubicBezTo>
                <a:cubicBezTo>
                  <a:pt x="113773" y="18695"/>
                  <a:pt x="123827" y="20811"/>
                  <a:pt x="104777" y="19224"/>
                </a:cubicBezTo>
                <a:cubicBezTo>
                  <a:pt x="85727" y="17637"/>
                  <a:pt x="531" y="1232"/>
                  <a:pt x="2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0F95F6B0-FC89-0EAD-92CA-72C9B627E05A}"/>
              </a:ext>
            </a:extLst>
          </p:cNvPr>
          <p:cNvSpPr/>
          <p:nvPr/>
        </p:nvSpPr>
        <p:spPr>
          <a:xfrm>
            <a:off x="5835142" y="2397107"/>
            <a:ext cx="51308" cy="85827"/>
          </a:xfrm>
          <a:custGeom>
            <a:avLst/>
            <a:gdLst>
              <a:gd name="connsiteX0" fmla="*/ 51308 w 51308"/>
              <a:gd name="connsiteY0" fmla="*/ 18 h 85827"/>
              <a:gd name="connsiteX1" fmla="*/ 6858 w 51308"/>
              <a:gd name="connsiteY1" fmla="*/ 63518 h 85827"/>
              <a:gd name="connsiteX2" fmla="*/ 508 w 51308"/>
              <a:gd name="connsiteY2" fmla="*/ 85743 h 85827"/>
              <a:gd name="connsiteX3" fmla="*/ 6858 w 51308"/>
              <a:gd name="connsiteY3" fmla="*/ 57168 h 85827"/>
              <a:gd name="connsiteX4" fmla="*/ 51308 w 51308"/>
              <a:gd name="connsiteY4" fmla="*/ 18 h 85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08" h="85827">
                <a:moveTo>
                  <a:pt x="51308" y="18"/>
                </a:moveTo>
                <a:cubicBezTo>
                  <a:pt x="51308" y="1076"/>
                  <a:pt x="15325" y="49230"/>
                  <a:pt x="6858" y="63518"/>
                </a:cubicBezTo>
                <a:cubicBezTo>
                  <a:pt x="-1609" y="77806"/>
                  <a:pt x="508" y="86801"/>
                  <a:pt x="508" y="85743"/>
                </a:cubicBezTo>
                <a:cubicBezTo>
                  <a:pt x="508" y="84685"/>
                  <a:pt x="-2667" y="70397"/>
                  <a:pt x="6858" y="57168"/>
                </a:cubicBezTo>
                <a:cubicBezTo>
                  <a:pt x="16383" y="43939"/>
                  <a:pt x="51308" y="-1040"/>
                  <a:pt x="51308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47684999-4744-BAA5-DE02-523CD20F3CE5}"/>
              </a:ext>
            </a:extLst>
          </p:cNvPr>
          <p:cNvSpPr/>
          <p:nvPr/>
        </p:nvSpPr>
        <p:spPr>
          <a:xfrm>
            <a:off x="6641982" y="2244689"/>
            <a:ext cx="263297" cy="28681"/>
          </a:xfrm>
          <a:custGeom>
            <a:avLst/>
            <a:gdLst>
              <a:gd name="connsiteX0" fmla="*/ 118 w 263297"/>
              <a:gd name="connsiteY0" fmla="*/ 36 h 28681"/>
              <a:gd name="connsiteX1" fmla="*/ 149343 w 263297"/>
              <a:gd name="connsiteY1" fmla="*/ 9561 h 28681"/>
              <a:gd name="connsiteX2" fmla="*/ 260468 w 263297"/>
              <a:gd name="connsiteY2" fmla="*/ 28611 h 28681"/>
              <a:gd name="connsiteX3" fmla="*/ 225543 w 263297"/>
              <a:gd name="connsiteY3" fmla="*/ 15911 h 28681"/>
              <a:gd name="connsiteX4" fmla="*/ 174743 w 263297"/>
              <a:gd name="connsiteY4" fmla="*/ 12736 h 28681"/>
              <a:gd name="connsiteX5" fmla="*/ 118 w 263297"/>
              <a:gd name="connsiteY5" fmla="*/ 36 h 2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297" h="28681">
                <a:moveTo>
                  <a:pt x="118" y="36"/>
                </a:moveTo>
                <a:cubicBezTo>
                  <a:pt x="-4115" y="-493"/>
                  <a:pt x="105951" y="4799"/>
                  <a:pt x="149343" y="9561"/>
                </a:cubicBezTo>
                <a:cubicBezTo>
                  <a:pt x="192735" y="14324"/>
                  <a:pt x="247768" y="27553"/>
                  <a:pt x="260468" y="28611"/>
                </a:cubicBezTo>
                <a:cubicBezTo>
                  <a:pt x="273168" y="29669"/>
                  <a:pt x="239830" y="18557"/>
                  <a:pt x="225543" y="15911"/>
                </a:cubicBezTo>
                <a:cubicBezTo>
                  <a:pt x="211256" y="13265"/>
                  <a:pt x="212843" y="12736"/>
                  <a:pt x="174743" y="12736"/>
                </a:cubicBezTo>
                <a:cubicBezTo>
                  <a:pt x="136643" y="12736"/>
                  <a:pt x="4351" y="565"/>
                  <a:pt x="118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F20DB83D-7366-76A4-C4FF-51C6C98E98C7}"/>
              </a:ext>
            </a:extLst>
          </p:cNvPr>
          <p:cNvSpPr/>
          <p:nvPr/>
        </p:nvSpPr>
        <p:spPr>
          <a:xfrm>
            <a:off x="6305855" y="1857323"/>
            <a:ext cx="87360" cy="282521"/>
          </a:xfrm>
          <a:custGeom>
            <a:avLst/>
            <a:gdLst>
              <a:gd name="connsiteX0" fmla="*/ 63195 w 87360"/>
              <a:gd name="connsiteY0" fmla="*/ 52 h 282521"/>
              <a:gd name="connsiteX1" fmla="*/ 85420 w 87360"/>
              <a:gd name="connsiteY1" fmla="*/ 136577 h 282521"/>
              <a:gd name="connsiteX2" fmla="*/ 25095 w 87360"/>
              <a:gd name="connsiteY2" fmla="*/ 250877 h 282521"/>
              <a:gd name="connsiteX3" fmla="*/ 2870 w 87360"/>
              <a:gd name="connsiteY3" fmla="*/ 276277 h 282521"/>
              <a:gd name="connsiteX4" fmla="*/ 85420 w 87360"/>
              <a:gd name="connsiteY4" fmla="*/ 152452 h 282521"/>
              <a:gd name="connsiteX5" fmla="*/ 63195 w 87360"/>
              <a:gd name="connsiteY5" fmla="*/ 52 h 28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360" h="282521">
                <a:moveTo>
                  <a:pt x="63195" y="52"/>
                </a:moveTo>
                <a:cubicBezTo>
                  <a:pt x="63195" y="-2594"/>
                  <a:pt x="91770" y="94773"/>
                  <a:pt x="85420" y="136577"/>
                </a:cubicBezTo>
                <a:cubicBezTo>
                  <a:pt x="79070" y="178381"/>
                  <a:pt x="38853" y="227594"/>
                  <a:pt x="25095" y="250877"/>
                </a:cubicBezTo>
                <a:cubicBezTo>
                  <a:pt x="11337" y="274160"/>
                  <a:pt x="-7184" y="292681"/>
                  <a:pt x="2870" y="276277"/>
                </a:cubicBezTo>
                <a:cubicBezTo>
                  <a:pt x="12924" y="259873"/>
                  <a:pt x="75366" y="194785"/>
                  <a:pt x="85420" y="152452"/>
                </a:cubicBezTo>
                <a:cubicBezTo>
                  <a:pt x="95474" y="110119"/>
                  <a:pt x="63195" y="2698"/>
                  <a:pt x="63195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C2B6BEFF-E1CD-E8E2-5965-61F309FAFAE9}"/>
              </a:ext>
            </a:extLst>
          </p:cNvPr>
          <p:cNvSpPr/>
          <p:nvPr/>
        </p:nvSpPr>
        <p:spPr>
          <a:xfrm>
            <a:off x="6188018" y="2098550"/>
            <a:ext cx="146203" cy="111351"/>
          </a:xfrm>
          <a:custGeom>
            <a:avLst/>
            <a:gdLst>
              <a:gd name="connsiteX0" fmla="*/ 57 w 146203"/>
              <a:gd name="connsiteY0" fmla="*/ 125 h 111351"/>
              <a:gd name="connsiteX1" fmla="*/ 108007 w 146203"/>
              <a:gd name="connsiteY1" fmla="*/ 9650 h 111351"/>
              <a:gd name="connsiteX2" fmla="*/ 130232 w 146203"/>
              <a:gd name="connsiteY2" fmla="*/ 28700 h 111351"/>
              <a:gd name="connsiteX3" fmla="*/ 130232 w 146203"/>
              <a:gd name="connsiteY3" fmla="*/ 28700 h 111351"/>
              <a:gd name="connsiteX4" fmla="*/ 146107 w 146203"/>
              <a:gd name="connsiteY4" fmla="*/ 111250 h 111351"/>
              <a:gd name="connsiteX5" fmla="*/ 136582 w 146203"/>
              <a:gd name="connsiteY5" fmla="*/ 9650 h 111351"/>
              <a:gd name="connsiteX6" fmla="*/ 130232 w 146203"/>
              <a:gd name="connsiteY6" fmla="*/ 35050 h 111351"/>
              <a:gd name="connsiteX7" fmla="*/ 123882 w 146203"/>
              <a:gd name="connsiteY7" fmla="*/ 16000 h 111351"/>
              <a:gd name="connsiteX8" fmla="*/ 57 w 146203"/>
              <a:gd name="connsiteY8" fmla="*/ 125 h 111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6203" h="111351">
                <a:moveTo>
                  <a:pt x="57" y="125"/>
                </a:moveTo>
                <a:cubicBezTo>
                  <a:pt x="-2589" y="-933"/>
                  <a:pt x="86311" y="4888"/>
                  <a:pt x="108007" y="9650"/>
                </a:cubicBezTo>
                <a:cubicBezTo>
                  <a:pt x="129703" y="14412"/>
                  <a:pt x="130232" y="28700"/>
                  <a:pt x="130232" y="28700"/>
                </a:cubicBezTo>
                <a:lnTo>
                  <a:pt x="130232" y="28700"/>
                </a:lnTo>
                <a:cubicBezTo>
                  <a:pt x="132878" y="42458"/>
                  <a:pt x="145049" y="114425"/>
                  <a:pt x="146107" y="111250"/>
                </a:cubicBezTo>
                <a:cubicBezTo>
                  <a:pt x="147165" y="108075"/>
                  <a:pt x="139228" y="22350"/>
                  <a:pt x="136582" y="9650"/>
                </a:cubicBezTo>
                <a:cubicBezTo>
                  <a:pt x="133936" y="-3050"/>
                  <a:pt x="130232" y="35050"/>
                  <a:pt x="130232" y="35050"/>
                </a:cubicBezTo>
                <a:cubicBezTo>
                  <a:pt x="128115" y="36108"/>
                  <a:pt x="143990" y="20233"/>
                  <a:pt x="123882" y="16000"/>
                </a:cubicBezTo>
                <a:cubicBezTo>
                  <a:pt x="103774" y="11767"/>
                  <a:pt x="2703" y="1183"/>
                  <a:pt x="57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3A25FB7D-5B28-B5CC-D4D9-4A6F329F1D76}"/>
              </a:ext>
            </a:extLst>
          </p:cNvPr>
          <p:cNvSpPr/>
          <p:nvPr/>
        </p:nvSpPr>
        <p:spPr>
          <a:xfrm>
            <a:off x="6115015" y="2066877"/>
            <a:ext cx="125225" cy="130316"/>
          </a:xfrm>
          <a:custGeom>
            <a:avLst/>
            <a:gdLst>
              <a:gd name="connsiteX0" fmla="*/ 35 w 125225"/>
              <a:gd name="connsiteY0" fmla="*/ 48 h 130316"/>
              <a:gd name="connsiteX1" fmla="*/ 111160 w 125225"/>
              <a:gd name="connsiteY1" fmla="*/ 82598 h 130316"/>
              <a:gd name="connsiteX2" fmla="*/ 117510 w 125225"/>
              <a:gd name="connsiteY2" fmla="*/ 104823 h 130316"/>
              <a:gd name="connsiteX3" fmla="*/ 88935 w 125225"/>
              <a:gd name="connsiteY3" fmla="*/ 130223 h 130316"/>
              <a:gd name="connsiteX4" fmla="*/ 123860 w 125225"/>
              <a:gd name="connsiteY4" fmla="*/ 95298 h 130316"/>
              <a:gd name="connsiteX5" fmla="*/ 35 w 125225"/>
              <a:gd name="connsiteY5" fmla="*/ 48 h 130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225" h="130316">
                <a:moveTo>
                  <a:pt x="35" y="48"/>
                </a:moveTo>
                <a:cubicBezTo>
                  <a:pt x="-2082" y="-2069"/>
                  <a:pt x="91581" y="65136"/>
                  <a:pt x="111160" y="82598"/>
                </a:cubicBezTo>
                <a:cubicBezTo>
                  <a:pt x="130739" y="100060"/>
                  <a:pt x="121214" y="96886"/>
                  <a:pt x="117510" y="104823"/>
                </a:cubicBezTo>
                <a:cubicBezTo>
                  <a:pt x="113806" y="112760"/>
                  <a:pt x="87877" y="131811"/>
                  <a:pt x="88935" y="130223"/>
                </a:cubicBezTo>
                <a:cubicBezTo>
                  <a:pt x="89993" y="128635"/>
                  <a:pt x="133385" y="112231"/>
                  <a:pt x="123860" y="95298"/>
                </a:cubicBezTo>
                <a:cubicBezTo>
                  <a:pt x="114335" y="78365"/>
                  <a:pt x="2152" y="2165"/>
                  <a:pt x="35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37D29C4C-1138-D5CC-3F53-B1145570C58F}"/>
              </a:ext>
            </a:extLst>
          </p:cNvPr>
          <p:cNvSpPr/>
          <p:nvPr/>
        </p:nvSpPr>
        <p:spPr>
          <a:xfrm>
            <a:off x="6600825" y="2901755"/>
            <a:ext cx="48843" cy="276431"/>
          </a:xfrm>
          <a:custGeom>
            <a:avLst/>
            <a:gdLst>
              <a:gd name="connsiteX0" fmla="*/ 0 w 48843"/>
              <a:gd name="connsiteY0" fmla="*/ 195 h 276431"/>
              <a:gd name="connsiteX1" fmla="*/ 41275 w 48843"/>
              <a:gd name="connsiteY1" fmla="*/ 212920 h 276431"/>
              <a:gd name="connsiteX2" fmla="*/ 22225 w 48843"/>
              <a:gd name="connsiteY2" fmla="*/ 276420 h 276431"/>
              <a:gd name="connsiteX3" fmla="*/ 47625 w 48843"/>
              <a:gd name="connsiteY3" fmla="*/ 209745 h 276431"/>
              <a:gd name="connsiteX4" fmla="*/ 44450 w 48843"/>
              <a:gd name="connsiteY4" fmla="*/ 193870 h 276431"/>
              <a:gd name="connsiteX5" fmla="*/ 41275 w 48843"/>
              <a:gd name="connsiteY5" fmla="*/ 174820 h 276431"/>
              <a:gd name="connsiteX6" fmla="*/ 0 w 48843"/>
              <a:gd name="connsiteY6" fmla="*/ 195 h 276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843" h="276431">
                <a:moveTo>
                  <a:pt x="0" y="195"/>
                </a:moveTo>
                <a:cubicBezTo>
                  <a:pt x="0" y="6545"/>
                  <a:pt x="37571" y="166883"/>
                  <a:pt x="41275" y="212920"/>
                </a:cubicBezTo>
                <a:cubicBezTo>
                  <a:pt x="44979" y="258957"/>
                  <a:pt x="21167" y="276949"/>
                  <a:pt x="22225" y="276420"/>
                </a:cubicBezTo>
                <a:cubicBezTo>
                  <a:pt x="23283" y="275891"/>
                  <a:pt x="43921" y="223503"/>
                  <a:pt x="47625" y="209745"/>
                </a:cubicBezTo>
                <a:cubicBezTo>
                  <a:pt x="51329" y="195987"/>
                  <a:pt x="45508" y="199691"/>
                  <a:pt x="44450" y="193870"/>
                </a:cubicBezTo>
                <a:cubicBezTo>
                  <a:pt x="43392" y="188049"/>
                  <a:pt x="48154" y="205512"/>
                  <a:pt x="41275" y="174820"/>
                </a:cubicBezTo>
                <a:cubicBezTo>
                  <a:pt x="34396" y="144128"/>
                  <a:pt x="0" y="-6155"/>
                  <a:pt x="0" y="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ABDA4F7C-D722-332C-F4A1-3355419D07AE}"/>
              </a:ext>
            </a:extLst>
          </p:cNvPr>
          <p:cNvSpPr/>
          <p:nvPr/>
        </p:nvSpPr>
        <p:spPr>
          <a:xfrm>
            <a:off x="5828690" y="2784347"/>
            <a:ext cx="16504" cy="206698"/>
          </a:xfrm>
          <a:custGeom>
            <a:avLst/>
            <a:gdLst>
              <a:gd name="connsiteX0" fmla="*/ 16485 w 16504"/>
              <a:gd name="connsiteY0" fmla="*/ 128 h 206698"/>
              <a:gd name="connsiteX1" fmla="*/ 3785 w 16504"/>
              <a:gd name="connsiteY1" fmla="*/ 108078 h 206698"/>
              <a:gd name="connsiteX2" fmla="*/ 610 w 16504"/>
              <a:gd name="connsiteY2" fmla="*/ 206503 h 206698"/>
              <a:gd name="connsiteX3" fmla="*/ 610 w 16504"/>
              <a:gd name="connsiteY3" fmla="*/ 130303 h 206698"/>
              <a:gd name="connsiteX4" fmla="*/ 16485 w 16504"/>
              <a:gd name="connsiteY4" fmla="*/ 128 h 20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04" h="206698">
                <a:moveTo>
                  <a:pt x="16485" y="128"/>
                </a:moveTo>
                <a:cubicBezTo>
                  <a:pt x="17014" y="-3576"/>
                  <a:pt x="6431" y="73682"/>
                  <a:pt x="3785" y="108078"/>
                </a:cubicBezTo>
                <a:cubicBezTo>
                  <a:pt x="1139" y="142474"/>
                  <a:pt x="1139" y="202799"/>
                  <a:pt x="610" y="206503"/>
                </a:cubicBezTo>
                <a:cubicBezTo>
                  <a:pt x="81" y="210207"/>
                  <a:pt x="-448" y="160465"/>
                  <a:pt x="610" y="130303"/>
                </a:cubicBezTo>
                <a:cubicBezTo>
                  <a:pt x="1668" y="100141"/>
                  <a:pt x="15956" y="3832"/>
                  <a:pt x="16485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5BDC3545-B844-2042-0A3F-57E09466BDB0}"/>
              </a:ext>
            </a:extLst>
          </p:cNvPr>
          <p:cNvSpPr/>
          <p:nvPr/>
        </p:nvSpPr>
        <p:spPr>
          <a:xfrm>
            <a:off x="5849557" y="3054336"/>
            <a:ext cx="43310" cy="111192"/>
          </a:xfrm>
          <a:custGeom>
            <a:avLst/>
            <a:gdLst>
              <a:gd name="connsiteX0" fmla="*/ 43243 w 43310"/>
              <a:gd name="connsiteY0" fmla="*/ 14 h 111192"/>
              <a:gd name="connsiteX1" fmla="*/ 11493 w 43310"/>
              <a:gd name="connsiteY1" fmla="*/ 76214 h 111192"/>
              <a:gd name="connsiteX2" fmla="*/ 5143 w 43310"/>
              <a:gd name="connsiteY2" fmla="*/ 111139 h 111192"/>
              <a:gd name="connsiteX3" fmla="*/ 1968 w 43310"/>
              <a:gd name="connsiteY3" fmla="*/ 82564 h 111192"/>
              <a:gd name="connsiteX4" fmla="*/ 43243 w 43310"/>
              <a:gd name="connsiteY4" fmla="*/ 14 h 111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10" h="111192">
                <a:moveTo>
                  <a:pt x="43243" y="14"/>
                </a:moveTo>
                <a:cubicBezTo>
                  <a:pt x="44831" y="-1044"/>
                  <a:pt x="17843" y="57693"/>
                  <a:pt x="11493" y="76214"/>
                </a:cubicBezTo>
                <a:cubicBezTo>
                  <a:pt x="5143" y="94735"/>
                  <a:pt x="6731" y="110081"/>
                  <a:pt x="5143" y="111139"/>
                </a:cubicBezTo>
                <a:cubicBezTo>
                  <a:pt x="3555" y="112197"/>
                  <a:pt x="-3324" y="97381"/>
                  <a:pt x="1968" y="82564"/>
                </a:cubicBezTo>
                <a:cubicBezTo>
                  <a:pt x="7260" y="67747"/>
                  <a:pt x="41655" y="1072"/>
                  <a:pt x="43243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C960D9C8-264D-8A83-1B5B-B31D328F5FB2}"/>
              </a:ext>
            </a:extLst>
          </p:cNvPr>
          <p:cNvSpPr/>
          <p:nvPr/>
        </p:nvSpPr>
        <p:spPr>
          <a:xfrm>
            <a:off x="5753885" y="2136632"/>
            <a:ext cx="69106" cy="321181"/>
          </a:xfrm>
          <a:custGeom>
            <a:avLst/>
            <a:gdLst>
              <a:gd name="connsiteX0" fmla="*/ 69065 w 69106"/>
              <a:gd name="connsiteY0" fmla="*/ 143 h 321181"/>
              <a:gd name="connsiteX1" fmla="*/ 15090 w 69106"/>
              <a:gd name="connsiteY1" fmla="*/ 190643 h 321181"/>
              <a:gd name="connsiteX2" fmla="*/ 2390 w 69106"/>
              <a:gd name="connsiteY2" fmla="*/ 320818 h 321181"/>
              <a:gd name="connsiteX3" fmla="*/ 5565 w 69106"/>
              <a:gd name="connsiteY3" fmla="*/ 222393 h 321181"/>
              <a:gd name="connsiteX4" fmla="*/ 69065 w 69106"/>
              <a:gd name="connsiteY4" fmla="*/ 143 h 32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06" h="321181">
                <a:moveTo>
                  <a:pt x="69065" y="143"/>
                </a:moveTo>
                <a:cubicBezTo>
                  <a:pt x="70652" y="-5149"/>
                  <a:pt x="26202" y="137197"/>
                  <a:pt x="15090" y="190643"/>
                </a:cubicBezTo>
                <a:cubicBezTo>
                  <a:pt x="3977" y="244089"/>
                  <a:pt x="3977" y="315526"/>
                  <a:pt x="2390" y="320818"/>
                </a:cubicBezTo>
                <a:cubicBezTo>
                  <a:pt x="803" y="326110"/>
                  <a:pt x="-3431" y="272664"/>
                  <a:pt x="5565" y="222393"/>
                </a:cubicBezTo>
                <a:cubicBezTo>
                  <a:pt x="14561" y="172122"/>
                  <a:pt x="67478" y="5435"/>
                  <a:pt x="69065" y="1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DE6386C1-4E29-1970-5121-E895656B7A81}"/>
              </a:ext>
            </a:extLst>
          </p:cNvPr>
          <p:cNvSpPr/>
          <p:nvPr/>
        </p:nvSpPr>
        <p:spPr>
          <a:xfrm>
            <a:off x="5711315" y="2552700"/>
            <a:ext cx="38711" cy="606426"/>
          </a:xfrm>
          <a:custGeom>
            <a:avLst/>
            <a:gdLst>
              <a:gd name="connsiteX0" fmla="*/ 510 w 38711"/>
              <a:gd name="connsiteY0" fmla="*/ 0 h 606426"/>
              <a:gd name="connsiteX1" fmla="*/ 16385 w 38711"/>
              <a:gd name="connsiteY1" fmla="*/ 400050 h 606426"/>
              <a:gd name="connsiteX2" fmla="*/ 38610 w 38711"/>
              <a:gd name="connsiteY2" fmla="*/ 606425 h 606426"/>
              <a:gd name="connsiteX3" fmla="*/ 6860 w 38711"/>
              <a:gd name="connsiteY3" fmla="*/ 396875 h 606426"/>
              <a:gd name="connsiteX4" fmla="*/ 510 w 38711"/>
              <a:gd name="connsiteY4" fmla="*/ 0 h 606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11" h="606426">
                <a:moveTo>
                  <a:pt x="510" y="0"/>
                </a:moveTo>
                <a:cubicBezTo>
                  <a:pt x="2097" y="529"/>
                  <a:pt x="10035" y="298979"/>
                  <a:pt x="16385" y="400050"/>
                </a:cubicBezTo>
                <a:cubicBezTo>
                  <a:pt x="22735" y="501121"/>
                  <a:pt x="40197" y="606954"/>
                  <a:pt x="38610" y="606425"/>
                </a:cubicBezTo>
                <a:cubicBezTo>
                  <a:pt x="37023" y="605896"/>
                  <a:pt x="12681" y="495829"/>
                  <a:pt x="6860" y="396875"/>
                </a:cubicBezTo>
                <a:cubicBezTo>
                  <a:pt x="1039" y="297921"/>
                  <a:pt x="-1077" y="-529"/>
                  <a:pt x="5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3561DF92-F953-5A68-43AE-BE4D82E0DE90}"/>
              </a:ext>
            </a:extLst>
          </p:cNvPr>
          <p:cNvSpPr/>
          <p:nvPr/>
        </p:nvSpPr>
        <p:spPr>
          <a:xfrm>
            <a:off x="5981699" y="3349332"/>
            <a:ext cx="217298" cy="95555"/>
          </a:xfrm>
          <a:custGeom>
            <a:avLst/>
            <a:gdLst>
              <a:gd name="connsiteX0" fmla="*/ 1 w 217298"/>
              <a:gd name="connsiteY0" fmla="*/ 16168 h 95555"/>
              <a:gd name="connsiteX1" fmla="*/ 177801 w 217298"/>
              <a:gd name="connsiteY1" fmla="*/ 9818 h 95555"/>
              <a:gd name="connsiteX2" fmla="*/ 215901 w 217298"/>
              <a:gd name="connsiteY2" fmla="*/ 95543 h 95555"/>
              <a:gd name="connsiteX3" fmla="*/ 206376 w 217298"/>
              <a:gd name="connsiteY3" fmla="*/ 16168 h 95555"/>
              <a:gd name="connsiteX4" fmla="*/ 180976 w 217298"/>
              <a:gd name="connsiteY4" fmla="*/ 293 h 95555"/>
              <a:gd name="connsiteX5" fmla="*/ 1 w 217298"/>
              <a:gd name="connsiteY5" fmla="*/ 16168 h 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298" h="95555">
                <a:moveTo>
                  <a:pt x="1" y="16168"/>
                </a:moveTo>
                <a:cubicBezTo>
                  <a:pt x="-528" y="17755"/>
                  <a:pt x="141818" y="-3411"/>
                  <a:pt x="177801" y="9818"/>
                </a:cubicBezTo>
                <a:cubicBezTo>
                  <a:pt x="213784" y="23047"/>
                  <a:pt x="211139" y="94485"/>
                  <a:pt x="215901" y="95543"/>
                </a:cubicBezTo>
                <a:cubicBezTo>
                  <a:pt x="220663" y="96601"/>
                  <a:pt x="212197" y="32043"/>
                  <a:pt x="206376" y="16168"/>
                </a:cubicBezTo>
                <a:cubicBezTo>
                  <a:pt x="200555" y="293"/>
                  <a:pt x="220663" y="-765"/>
                  <a:pt x="180976" y="293"/>
                </a:cubicBezTo>
                <a:cubicBezTo>
                  <a:pt x="141289" y="1351"/>
                  <a:pt x="530" y="14581"/>
                  <a:pt x="1" y="16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3186AA23-09AE-717B-F5F9-03863181BE67}"/>
              </a:ext>
            </a:extLst>
          </p:cNvPr>
          <p:cNvSpPr/>
          <p:nvPr/>
        </p:nvSpPr>
        <p:spPr>
          <a:xfrm>
            <a:off x="5797403" y="3308344"/>
            <a:ext cx="276465" cy="254006"/>
          </a:xfrm>
          <a:custGeom>
            <a:avLst/>
            <a:gdLst>
              <a:gd name="connsiteX0" fmla="*/ 147 w 276465"/>
              <a:gd name="connsiteY0" fmla="*/ 6 h 254006"/>
              <a:gd name="connsiteX1" fmla="*/ 136672 w 276465"/>
              <a:gd name="connsiteY1" fmla="*/ 158756 h 254006"/>
              <a:gd name="connsiteX2" fmla="*/ 177947 w 276465"/>
              <a:gd name="connsiteY2" fmla="*/ 177806 h 254006"/>
              <a:gd name="connsiteX3" fmla="*/ 184297 w 276465"/>
              <a:gd name="connsiteY3" fmla="*/ 165106 h 254006"/>
              <a:gd name="connsiteX4" fmla="*/ 276372 w 276465"/>
              <a:gd name="connsiteY4" fmla="*/ 254006 h 254006"/>
              <a:gd name="connsiteX5" fmla="*/ 165247 w 276465"/>
              <a:gd name="connsiteY5" fmla="*/ 165106 h 254006"/>
              <a:gd name="connsiteX6" fmla="*/ 147 w 276465"/>
              <a:gd name="connsiteY6" fmla="*/ 6 h 254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6465" h="254006">
                <a:moveTo>
                  <a:pt x="147" y="6"/>
                </a:moveTo>
                <a:cubicBezTo>
                  <a:pt x="-4615" y="-1052"/>
                  <a:pt x="107039" y="129123"/>
                  <a:pt x="136672" y="158756"/>
                </a:cubicBezTo>
                <a:cubicBezTo>
                  <a:pt x="166305" y="188389"/>
                  <a:pt x="177947" y="177806"/>
                  <a:pt x="177947" y="177806"/>
                </a:cubicBezTo>
                <a:cubicBezTo>
                  <a:pt x="185884" y="178864"/>
                  <a:pt x="167893" y="152406"/>
                  <a:pt x="184297" y="165106"/>
                </a:cubicBezTo>
                <a:cubicBezTo>
                  <a:pt x="200701" y="177806"/>
                  <a:pt x="279547" y="254006"/>
                  <a:pt x="276372" y="254006"/>
                </a:cubicBezTo>
                <a:cubicBezTo>
                  <a:pt x="273197" y="254006"/>
                  <a:pt x="207051" y="203735"/>
                  <a:pt x="165247" y="165106"/>
                </a:cubicBezTo>
                <a:cubicBezTo>
                  <a:pt x="123443" y="126477"/>
                  <a:pt x="4909" y="1064"/>
                  <a:pt x="147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4BC5604B-5356-2E30-445B-C383CEE4CE21}"/>
              </a:ext>
            </a:extLst>
          </p:cNvPr>
          <p:cNvSpPr/>
          <p:nvPr/>
        </p:nvSpPr>
        <p:spPr>
          <a:xfrm>
            <a:off x="6163756" y="3355396"/>
            <a:ext cx="449836" cy="258174"/>
          </a:xfrm>
          <a:custGeom>
            <a:avLst/>
            <a:gdLst>
              <a:gd name="connsiteX0" fmla="*/ 46544 w 449836"/>
              <a:gd name="connsiteY0" fmla="*/ 579 h 258174"/>
              <a:gd name="connsiteX1" fmla="*/ 62419 w 449836"/>
              <a:gd name="connsiteY1" fmla="*/ 187904 h 258174"/>
              <a:gd name="connsiteX2" fmla="*/ 5269 w 449836"/>
              <a:gd name="connsiteY2" fmla="*/ 257754 h 258174"/>
              <a:gd name="connsiteX3" fmla="*/ 52894 w 449836"/>
              <a:gd name="connsiteY3" fmla="*/ 210129 h 258174"/>
              <a:gd name="connsiteX4" fmla="*/ 449769 w 449836"/>
              <a:gd name="connsiteY4" fmla="*/ 76779 h 258174"/>
              <a:gd name="connsiteX5" fmla="*/ 84644 w 449836"/>
              <a:gd name="connsiteY5" fmla="*/ 194254 h 258174"/>
              <a:gd name="connsiteX6" fmla="*/ 68769 w 449836"/>
              <a:gd name="connsiteY6" fmla="*/ 130754 h 258174"/>
              <a:gd name="connsiteX7" fmla="*/ 46544 w 449836"/>
              <a:gd name="connsiteY7" fmla="*/ 579 h 258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9836" h="258174">
                <a:moveTo>
                  <a:pt x="46544" y="579"/>
                </a:moveTo>
                <a:cubicBezTo>
                  <a:pt x="45486" y="10104"/>
                  <a:pt x="69298" y="145042"/>
                  <a:pt x="62419" y="187904"/>
                </a:cubicBezTo>
                <a:cubicBezTo>
                  <a:pt x="55540" y="230767"/>
                  <a:pt x="6856" y="254050"/>
                  <a:pt x="5269" y="257754"/>
                </a:cubicBezTo>
                <a:cubicBezTo>
                  <a:pt x="3682" y="261458"/>
                  <a:pt x="-21189" y="240291"/>
                  <a:pt x="52894" y="210129"/>
                </a:cubicBezTo>
                <a:cubicBezTo>
                  <a:pt x="126977" y="179967"/>
                  <a:pt x="444477" y="79425"/>
                  <a:pt x="449769" y="76779"/>
                </a:cubicBezTo>
                <a:cubicBezTo>
                  <a:pt x="455061" y="74133"/>
                  <a:pt x="148144" y="185258"/>
                  <a:pt x="84644" y="194254"/>
                </a:cubicBezTo>
                <a:cubicBezTo>
                  <a:pt x="21144" y="203250"/>
                  <a:pt x="73002" y="159858"/>
                  <a:pt x="68769" y="130754"/>
                </a:cubicBezTo>
                <a:cubicBezTo>
                  <a:pt x="64536" y="101650"/>
                  <a:pt x="47602" y="-8946"/>
                  <a:pt x="46544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DA03EE51-5B36-B6AA-9306-D58391ED8B79}"/>
              </a:ext>
            </a:extLst>
          </p:cNvPr>
          <p:cNvSpPr/>
          <p:nvPr/>
        </p:nvSpPr>
        <p:spPr>
          <a:xfrm>
            <a:off x="6641196" y="3037176"/>
            <a:ext cx="636268" cy="516893"/>
          </a:xfrm>
          <a:custGeom>
            <a:avLst/>
            <a:gdLst>
              <a:gd name="connsiteX0" fmla="*/ 632729 w 636268"/>
              <a:gd name="connsiteY0" fmla="*/ 4474 h 516893"/>
              <a:gd name="connsiteX1" fmla="*/ 324754 w 636268"/>
              <a:gd name="connsiteY1" fmla="*/ 388649 h 516893"/>
              <a:gd name="connsiteX2" fmla="*/ 381904 w 636268"/>
              <a:gd name="connsiteY2" fmla="*/ 334674 h 516893"/>
              <a:gd name="connsiteX3" fmla="*/ 204104 w 636268"/>
              <a:gd name="connsiteY3" fmla="*/ 436274 h 516893"/>
              <a:gd name="connsiteX4" fmla="*/ 258079 w 636268"/>
              <a:gd name="connsiteY4" fmla="*/ 426749 h 516893"/>
              <a:gd name="connsiteX5" fmla="*/ 904 w 636268"/>
              <a:gd name="connsiteY5" fmla="*/ 515649 h 516893"/>
              <a:gd name="connsiteX6" fmla="*/ 362854 w 636268"/>
              <a:gd name="connsiteY6" fmla="*/ 350549 h 516893"/>
              <a:gd name="connsiteX7" fmla="*/ 356504 w 636268"/>
              <a:gd name="connsiteY7" fmla="*/ 347374 h 516893"/>
              <a:gd name="connsiteX8" fmla="*/ 537479 w 636268"/>
              <a:gd name="connsiteY8" fmla="*/ 144174 h 516893"/>
              <a:gd name="connsiteX9" fmla="*/ 496204 w 636268"/>
              <a:gd name="connsiteY9" fmla="*/ 175924 h 516893"/>
              <a:gd name="connsiteX10" fmla="*/ 632729 w 636268"/>
              <a:gd name="connsiteY10" fmla="*/ 4474 h 51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6268" h="516893">
                <a:moveTo>
                  <a:pt x="632729" y="4474"/>
                </a:moveTo>
                <a:cubicBezTo>
                  <a:pt x="604154" y="39928"/>
                  <a:pt x="366558" y="333616"/>
                  <a:pt x="324754" y="388649"/>
                </a:cubicBezTo>
                <a:cubicBezTo>
                  <a:pt x="282950" y="443682"/>
                  <a:pt x="402012" y="326737"/>
                  <a:pt x="381904" y="334674"/>
                </a:cubicBezTo>
                <a:cubicBezTo>
                  <a:pt x="361796" y="342611"/>
                  <a:pt x="224741" y="420928"/>
                  <a:pt x="204104" y="436274"/>
                </a:cubicBezTo>
                <a:cubicBezTo>
                  <a:pt x="183467" y="451620"/>
                  <a:pt x="291946" y="413520"/>
                  <a:pt x="258079" y="426749"/>
                </a:cubicBezTo>
                <a:cubicBezTo>
                  <a:pt x="224212" y="439978"/>
                  <a:pt x="-16559" y="528349"/>
                  <a:pt x="904" y="515649"/>
                </a:cubicBezTo>
                <a:cubicBezTo>
                  <a:pt x="18366" y="502949"/>
                  <a:pt x="303587" y="378595"/>
                  <a:pt x="362854" y="350549"/>
                </a:cubicBezTo>
                <a:cubicBezTo>
                  <a:pt x="422121" y="322503"/>
                  <a:pt x="327400" y="381770"/>
                  <a:pt x="356504" y="347374"/>
                </a:cubicBezTo>
                <a:cubicBezTo>
                  <a:pt x="385608" y="312978"/>
                  <a:pt x="514196" y="172749"/>
                  <a:pt x="537479" y="144174"/>
                </a:cubicBezTo>
                <a:cubicBezTo>
                  <a:pt x="560762" y="115599"/>
                  <a:pt x="484562" y="196561"/>
                  <a:pt x="496204" y="175924"/>
                </a:cubicBezTo>
                <a:cubicBezTo>
                  <a:pt x="507846" y="155287"/>
                  <a:pt x="661304" y="-30980"/>
                  <a:pt x="632729" y="4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7FB12964-0488-57A9-A467-6B00F4319DC5}"/>
              </a:ext>
            </a:extLst>
          </p:cNvPr>
          <p:cNvSpPr/>
          <p:nvPr/>
        </p:nvSpPr>
        <p:spPr>
          <a:xfrm>
            <a:off x="6774408" y="2568194"/>
            <a:ext cx="157739" cy="76668"/>
          </a:xfrm>
          <a:custGeom>
            <a:avLst/>
            <a:gdLst>
              <a:gd name="connsiteX0" fmla="*/ 1042 w 157739"/>
              <a:gd name="connsiteY0" fmla="*/ 76581 h 76668"/>
              <a:gd name="connsiteX1" fmla="*/ 58192 w 157739"/>
              <a:gd name="connsiteY1" fmla="*/ 28956 h 76668"/>
              <a:gd name="connsiteX2" fmla="*/ 156617 w 157739"/>
              <a:gd name="connsiteY2" fmla="*/ 381 h 76668"/>
              <a:gd name="connsiteX3" fmla="*/ 105817 w 157739"/>
              <a:gd name="connsiteY3" fmla="*/ 16256 h 76668"/>
              <a:gd name="connsiteX4" fmla="*/ 1042 w 157739"/>
              <a:gd name="connsiteY4" fmla="*/ 76581 h 76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739" h="76668">
                <a:moveTo>
                  <a:pt x="1042" y="76581"/>
                </a:moveTo>
                <a:cubicBezTo>
                  <a:pt x="-6895" y="78698"/>
                  <a:pt x="32263" y="41656"/>
                  <a:pt x="58192" y="28956"/>
                </a:cubicBezTo>
                <a:cubicBezTo>
                  <a:pt x="84121" y="16256"/>
                  <a:pt x="148680" y="2498"/>
                  <a:pt x="156617" y="381"/>
                </a:cubicBezTo>
                <a:cubicBezTo>
                  <a:pt x="164554" y="-1736"/>
                  <a:pt x="128571" y="5144"/>
                  <a:pt x="105817" y="16256"/>
                </a:cubicBezTo>
                <a:cubicBezTo>
                  <a:pt x="83063" y="27368"/>
                  <a:pt x="8979" y="74464"/>
                  <a:pt x="1042" y="765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E53CDF33-FDE4-1C36-C36D-3CA8D4D9EA6A}"/>
              </a:ext>
            </a:extLst>
          </p:cNvPr>
          <p:cNvSpPr/>
          <p:nvPr/>
        </p:nvSpPr>
        <p:spPr>
          <a:xfrm>
            <a:off x="6565672" y="2365237"/>
            <a:ext cx="70097" cy="143238"/>
          </a:xfrm>
          <a:custGeom>
            <a:avLst/>
            <a:gdLst>
              <a:gd name="connsiteX0" fmla="*/ 12928 w 70097"/>
              <a:gd name="connsiteY0" fmla="*/ 138 h 143238"/>
              <a:gd name="connsiteX1" fmla="*/ 9753 w 70097"/>
              <a:gd name="connsiteY1" fmla="*/ 82688 h 143238"/>
              <a:gd name="connsiteX2" fmla="*/ 70078 w 70097"/>
              <a:gd name="connsiteY2" fmla="*/ 143013 h 143238"/>
              <a:gd name="connsiteX3" fmla="*/ 16103 w 70097"/>
              <a:gd name="connsiteY3" fmla="*/ 101738 h 143238"/>
              <a:gd name="connsiteX4" fmla="*/ 228 w 70097"/>
              <a:gd name="connsiteY4" fmla="*/ 63638 h 143238"/>
              <a:gd name="connsiteX5" fmla="*/ 12928 w 70097"/>
              <a:gd name="connsiteY5" fmla="*/ 138 h 14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097" h="143238">
                <a:moveTo>
                  <a:pt x="12928" y="138"/>
                </a:moveTo>
                <a:cubicBezTo>
                  <a:pt x="14515" y="3313"/>
                  <a:pt x="228" y="58876"/>
                  <a:pt x="9753" y="82688"/>
                </a:cubicBezTo>
                <a:cubicBezTo>
                  <a:pt x="19278" y="106501"/>
                  <a:pt x="69020" y="139838"/>
                  <a:pt x="70078" y="143013"/>
                </a:cubicBezTo>
                <a:cubicBezTo>
                  <a:pt x="71136" y="146188"/>
                  <a:pt x="27745" y="114967"/>
                  <a:pt x="16103" y="101738"/>
                </a:cubicBezTo>
                <a:cubicBezTo>
                  <a:pt x="4461" y="88509"/>
                  <a:pt x="2345" y="77926"/>
                  <a:pt x="228" y="63638"/>
                </a:cubicBezTo>
                <a:cubicBezTo>
                  <a:pt x="-1889" y="49351"/>
                  <a:pt x="11341" y="-3037"/>
                  <a:pt x="12928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2F2CECF1-4C67-FB56-F39B-F9FEFDEDCD30}"/>
              </a:ext>
            </a:extLst>
          </p:cNvPr>
          <p:cNvSpPr/>
          <p:nvPr/>
        </p:nvSpPr>
        <p:spPr>
          <a:xfrm>
            <a:off x="5876313" y="2238375"/>
            <a:ext cx="48259" cy="92075"/>
          </a:xfrm>
          <a:custGeom>
            <a:avLst/>
            <a:gdLst>
              <a:gd name="connsiteX0" fmla="*/ 48237 w 48259"/>
              <a:gd name="connsiteY0" fmla="*/ 0 h 92075"/>
              <a:gd name="connsiteX1" fmla="*/ 6962 w 48259"/>
              <a:gd name="connsiteY1" fmla="*/ 41275 h 92075"/>
              <a:gd name="connsiteX2" fmla="*/ 16487 w 48259"/>
              <a:gd name="connsiteY2" fmla="*/ 92075 h 92075"/>
              <a:gd name="connsiteX3" fmla="*/ 612 w 48259"/>
              <a:gd name="connsiteY3" fmla="*/ 41275 h 92075"/>
              <a:gd name="connsiteX4" fmla="*/ 48237 w 48259"/>
              <a:gd name="connsiteY4" fmla="*/ 0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59" h="92075">
                <a:moveTo>
                  <a:pt x="48237" y="0"/>
                </a:moveTo>
                <a:cubicBezTo>
                  <a:pt x="49295" y="0"/>
                  <a:pt x="12254" y="25929"/>
                  <a:pt x="6962" y="41275"/>
                </a:cubicBezTo>
                <a:cubicBezTo>
                  <a:pt x="1670" y="56621"/>
                  <a:pt x="17545" y="92075"/>
                  <a:pt x="16487" y="92075"/>
                </a:cubicBezTo>
                <a:cubicBezTo>
                  <a:pt x="15429" y="92075"/>
                  <a:pt x="-3621" y="54504"/>
                  <a:pt x="612" y="41275"/>
                </a:cubicBezTo>
                <a:cubicBezTo>
                  <a:pt x="4845" y="28046"/>
                  <a:pt x="47179" y="0"/>
                  <a:pt x="482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A7F3AB26-CA3D-B7C1-EB01-26F872F48F21}"/>
              </a:ext>
            </a:extLst>
          </p:cNvPr>
          <p:cNvSpPr/>
          <p:nvPr/>
        </p:nvSpPr>
        <p:spPr>
          <a:xfrm>
            <a:off x="5901076" y="2111140"/>
            <a:ext cx="147299" cy="187560"/>
          </a:xfrm>
          <a:custGeom>
            <a:avLst/>
            <a:gdLst>
              <a:gd name="connsiteX0" fmla="*/ 1249 w 147299"/>
              <a:gd name="connsiteY0" fmla="*/ 235 h 187560"/>
              <a:gd name="connsiteX1" fmla="*/ 4424 w 147299"/>
              <a:gd name="connsiteY1" fmla="*/ 85960 h 187560"/>
              <a:gd name="connsiteX2" fmla="*/ 36174 w 147299"/>
              <a:gd name="connsiteY2" fmla="*/ 130410 h 187560"/>
              <a:gd name="connsiteX3" fmla="*/ 109199 w 147299"/>
              <a:gd name="connsiteY3" fmla="*/ 171685 h 187560"/>
              <a:gd name="connsiteX4" fmla="*/ 147299 w 147299"/>
              <a:gd name="connsiteY4" fmla="*/ 187560 h 187560"/>
              <a:gd name="connsiteX5" fmla="*/ 55224 w 147299"/>
              <a:gd name="connsiteY5" fmla="*/ 149460 h 187560"/>
              <a:gd name="connsiteX6" fmla="*/ 13949 w 147299"/>
              <a:gd name="connsiteY6" fmla="*/ 114535 h 187560"/>
              <a:gd name="connsiteX7" fmla="*/ 1249 w 147299"/>
              <a:gd name="connsiteY7" fmla="*/ 235 h 18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7299" h="187560">
                <a:moveTo>
                  <a:pt x="1249" y="235"/>
                </a:moveTo>
                <a:cubicBezTo>
                  <a:pt x="-338" y="-4527"/>
                  <a:pt x="-1397" y="64264"/>
                  <a:pt x="4424" y="85960"/>
                </a:cubicBezTo>
                <a:cubicBezTo>
                  <a:pt x="10245" y="107656"/>
                  <a:pt x="18712" y="116123"/>
                  <a:pt x="36174" y="130410"/>
                </a:cubicBezTo>
                <a:cubicBezTo>
                  <a:pt x="53636" y="144697"/>
                  <a:pt x="90678" y="162160"/>
                  <a:pt x="109199" y="171685"/>
                </a:cubicBezTo>
                <a:cubicBezTo>
                  <a:pt x="127720" y="181210"/>
                  <a:pt x="147299" y="187560"/>
                  <a:pt x="147299" y="187560"/>
                </a:cubicBezTo>
                <a:cubicBezTo>
                  <a:pt x="138303" y="183856"/>
                  <a:pt x="77449" y="161631"/>
                  <a:pt x="55224" y="149460"/>
                </a:cubicBezTo>
                <a:cubicBezTo>
                  <a:pt x="32999" y="137289"/>
                  <a:pt x="22416" y="135173"/>
                  <a:pt x="13949" y="114535"/>
                </a:cubicBezTo>
                <a:cubicBezTo>
                  <a:pt x="5482" y="93897"/>
                  <a:pt x="2836" y="4997"/>
                  <a:pt x="1249" y="2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09CF27D0-84F1-9CB8-FE2A-EAD93BADB91B}"/>
              </a:ext>
            </a:extLst>
          </p:cNvPr>
          <p:cNvSpPr/>
          <p:nvPr/>
        </p:nvSpPr>
        <p:spPr>
          <a:xfrm>
            <a:off x="5969000" y="2276852"/>
            <a:ext cx="146050" cy="50446"/>
          </a:xfrm>
          <a:custGeom>
            <a:avLst/>
            <a:gdLst>
              <a:gd name="connsiteX0" fmla="*/ 0 w 146050"/>
              <a:gd name="connsiteY0" fmla="*/ 50423 h 50446"/>
              <a:gd name="connsiteX1" fmla="*/ 111125 w 146050"/>
              <a:gd name="connsiteY1" fmla="*/ 2798 h 50446"/>
              <a:gd name="connsiteX2" fmla="*/ 146050 w 146050"/>
              <a:gd name="connsiteY2" fmla="*/ 5973 h 50446"/>
              <a:gd name="connsiteX3" fmla="*/ 111125 w 146050"/>
              <a:gd name="connsiteY3" fmla="*/ 9148 h 50446"/>
              <a:gd name="connsiteX4" fmla="*/ 0 w 146050"/>
              <a:gd name="connsiteY4" fmla="*/ 50423 h 5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050" h="50446">
                <a:moveTo>
                  <a:pt x="0" y="50423"/>
                </a:moveTo>
                <a:cubicBezTo>
                  <a:pt x="0" y="49365"/>
                  <a:pt x="86783" y="10206"/>
                  <a:pt x="111125" y="2798"/>
                </a:cubicBezTo>
                <a:cubicBezTo>
                  <a:pt x="135467" y="-4610"/>
                  <a:pt x="146050" y="4915"/>
                  <a:pt x="146050" y="5973"/>
                </a:cubicBezTo>
                <a:cubicBezTo>
                  <a:pt x="146050" y="7031"/>
                  <a:pt x="131233" y="2269"/>
                  <a:pt x="111125" y="9148"/>
                </a:cubicBezTo>
                <a:cubicBezTo>
                  <a:pt x="91017" y="16027"/>
                  <a:pt x="0" y="51481"/>
                  <a:pt x="0" y="50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75C99108-A328-D524-02E7-48F9FE33A48E}"/>
              </a:ext>
            </a:extLst>
          </p:cNvPr>
          <p:cNvSpPr/>
          <p:nvPr/>
        </p:nvSpPr>
        <p:spPr>
          <a:xfrm>
            <a:off x="5922245" y="1404490"/>
            <a:ext cx="288889" cy="484215"/>
          </a:xfrm>
          <a:custGeom>
            <a:avLst/>
            <a:gdLst>
              <a:gd name="connsiteX0" fmla="*/ 288055 w 288889"/>
              <a:gd name="connsiteY0" fmla="*/ 2035 h 484215"/>
              <a:gd name="connsiteX1" fmla="*/ 72155 w 288889"/>
              <a:gd name="connsiteY1" fmla="*/ 322710 h 484215"/>
              <a:gd name="connsiteX2" fmla="*/ 2305 w 288889"/>
              <a:gd name="connsiteY2" fmla="*/ 481460 h 484215"/>
              <a:gd name="connsiteX3" fmla="*/ 142005 w 288889"/>
              <a:gd name="connsiteY3" fmla="*/ 198885 h 484215"/>
              <a:gd name="connsiteX4" fmla="*/ 288055 w 288889"/>
              <a:gd name="connsiteY4" fmla="*/ 2035 h 48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889" h="484215">
                <a:moveTo>
                  <a:pt x="288055" y="2035"/>
                </a:moveTo>
                <a:cubicBezTo>
                  <a:pt x="276413" y="22672"/>
                  <a:pt x="119780" y="242806"/>
                  <a:pt x="72155" y="322710"/>
                </a:cubicBezTo>
                <a:cubicBezTo>
                  <a:pt x="24530" y="402614"/>
                  <a:pt x="-9337" y="502097"/>
                  <a:pt x="2305" y="481460"/>
                </a:cubicBezTo>
                <a:cubicBezTo>
                  <a:pt x="13947" y="460823"/>
                  <a:pt x="97555" y="275085"/>
                  <a:pt x="142005" y="198885"/>
                </a:cubicBezTo>
                <a:cubicBezTo>
                  <a:pt x="186455" y="122685"/>
                  <a:pt x="299697" y="-18602"/>
                  <a:pt x="288055" y="2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9034079E-DEFF-90C8-BAD8-2F7583333FC5}"/>
              </a:ext>
            </a:extLst>
          </p:cNvPr>
          <p:cNvSpPr/>
          <p:nvPr/>
        </p:nvSpPr>
        <p:spPr>
          <a:xfrm>
            <a:off x="5759234" y="1891913"/>
            <a:ext cx="187635" cy="375465"/>
          </a:xfrm>
          <a:custGeom>
            <a:avLst/>
            <a:gdLst>
              <a:gd name="connsiteX0" fmla="*/ 187541 w 187635"/>
              <a:gd name="connsiteY0" fmla="*/ 387 h 375465"/>
              <a:gd name="connsiteX1" fmla="*/ 60541 w 187635"/>
              <a:gd name="connsiteY1" fmla="*/ 216287 h 375465"/>
              <a:gd name="connsiteX2" fmla="*/ 216 w 187635"/>
              <a:gd name="connsiteY2" fmla="*/ 375037 h 375465"/>
              <a:gd name="connsiteX3" fmla="*/ 79591 w 187635"/>
              <a:gd name="connsiteY3" fmla="*/ 168662 h 375465"/>
              <a:gd name="connsiteX4" fmla="*/ 187541 w 187635"/>
              <a:gd name="connsiteY4" fmla="*/ 387 h 375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635" h="375465">
                <a:moveTo>
                  <a:pt x="187541" y="387"/>
                </a:moveTo>
                <a:cubicBezTo>
                  <a:pt x="184366" y="8325"/>
                  <a:pt x="91762" y="153845"/>
                  <a:pt x="60541" y="216287"/>
                </a:cubicBezTo>
                <a:cubicBezTo>
                  <a:pt x="29320" y="278729"/>
                  <a:pt x="-2959" y="382975"/>
                  <a:pt x="216" y="375037"/>
                </a:cubicBezTo>
                <a:cubicBezTo>
                  <a:pt x="3391" y="367099"/>
                  <a:pt x="46253" y="228987"/>
                  <a:pt x="79591" y="168662"/>
                </a:cubicBezTo>
                <a:cubicBezTo>
                  <a:pt x="112929" y="108337"/>
                  <a:pt x="190716" y="-7551"/>
                  <a:pt x="187541" y="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9E9C54FF-E855-3084-64D7-157D6DB09D42}"/>
              </a:ext>
            </a:extLst>
          </p:cNvPr>
          <p:cNvSpPr/>
          <p:nvPr/>
        </p:nvSpPr>
        <p:spPr>
          <a:xfrm>
            <a:off x="6268971" y="1352442"/>
            <a:ext cx="295613" cy="63845"/>
          </a:xfrm>
          <a:custGeom>
            <a:avLst/>
            <a:gdLst>
              <a:gd name="connsiteX0" fmla="*/ 1654 w 295613"/>
              <a:gd name="connsiteY0" fmla="*/ 63608 h 63845"/>
              <a:gd name="connsiteX1" fmla="*/ 293754 w 295613"/>
              <a:gd name="connsiteY1" fmla="*/ 108 h 63845"/>
              <a:gd name="connsiteX2" fmla="*/ 128654 w 295613"/>
              <a:gd name="connsiteY2" fmla="*/ 47733 h 63845"/>
              <a:gd name="connsiteX3" fmla="*/ 173104 w 295613"/>
              <a:gd name="connsiteY3" fmla="*/ 22333 h 63845"/>
              <a:gd name="connsiteX4" fmla="*/ 1654 w 295613"/>
              <a:gd name="connsiteY4" fmla="*/ 63608 h 6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613" h="63845">
                <a:moveTo>
                  <a:pt x="1654" y="63608"/>
                </a:moveTo>
                <a:cubicBezTo>
                  <a:pt x="21762" y="59904"/>
                  <a:pt x="272587" y="2754"/>
                  <a:pt x="293754" y="108"/>
                </a:cubicBezTo>
                <a:cubicBezTo>
                  <a:pt x="314921" y="-2538"/>
                  <a:pt x="148762" y="44029"/>
                  <a:pt x="128654" y="47733"/>
                </a:cubicBezTo>
                <a:cubicBezTo>
                  <a:pt x="108546" y="51437"/>
                  <a:pt x="195329" y="18100"/>
                  <a:pt x="173104" y="22333"/>
                </a:cubicBezTo>
                <a:cubicBezTo>
                  <a:pt x="150879" y="26566"/>
                  <a:pt x="-18454" y="67312"/>
                  <a:pt x="1654" y="63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882A5C04-B387-3728-FE20-81C5E960AB3D}"/>
              </a:ext>
            </a:extLst>
          </p:cNvPr>
          <p:cNvSpPr/>
          <p:nvPr/>
        </p:nvSpPr>
        <p:spPr>
          <a:xfrm>
            <a:off x="6997696" y="1666606"/>
            <a:ext cx="57154" cy="274235"/>
          </a:xfrm>
          <a:custGeom>
            <a:avLst/>
            <a:gdLst>
              <a:gd name="connsiteX0" fmla="*/ 4 w 57154"/>
              <a:gd name="connsiteY0" fmla="*/ 269 h 274235"/>
              <a:gd name="connsiteX1" fmla="*/ 53979 w 57154"/>
              <a:gd name="connsiteY1" fmla="*/ 165369 h 274235"/>
              <a:gd name="connsiteX2" fmla="*/ 25404 w 57154"/>
              <a:gd name="connsiteY2" fmla="*/ 273319 h 274235"/>
              <a:gd name="connsiteX3" fmla="*/ 57154 w 57154"/>
              <a:gd name="connsiteY3" fmla="*/ 206644 h 274235"/>
              <a:gd name="connsiteX4" fmla="*/ 4 w 57154"/>
              <a:gd name="connsiteY4" fmla="*/ 269 h 27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54" h="274235">
                <a:moveTo>
                  <a:pt x="4" y="269"/>
                </a:moveTo>
                <a:cubicBezTo>
                  <a:pt x="-525" y="-6610"/>
                  <a:pt x="49746" y="119861"/>
                  <a:pt x="53979" y="165369"/>
                </a:cubicBezTo>
                <a:cubicBezTo>
                  <a:pt x="58212" y="210877"/>
                  <a:pt x="24875" y="266440"/>
                  <a:pt x="25404" y="273319"/>
                </a:cubicBezTo>
                <a:cubicBezTo>
                  <a:pt x="25933" y="280198"/>
                  <a:pt x="57154" y="247390"/>
                  <a:pt x="57154" y="206644"/>
                </a:cubicBezTo>
                <a:cubicBezTo>
                  <a:pt x="57154" y="165898"/>
                  <a:pt x="533" y="7148"/>
                  <a:pt x="4" y="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93122E61-2AED-EBE1-7F67-06DB58ECFBA3}"/>
              </a:ext>
            </a:extLst>
          </p:cNvPr>
          <p:cNvSpPr/>
          <p:nvPr/>
        </p:nvSpPr>
        <p:spPr>
          <a:xfrm>
            <a:off x="7169131" y="1666831"/>
            <a:ext cx="50842" cy="320901"/>
          </a:xfrm>
          <a:custGeom>
            <a:avLst/>
            <a:gdLst>
              <a:gd name="connsiteX0" fmla="*/ 19 w 50842"/>
              <a:gd name="connsiteY0" fmla="*/ 44 h 320901"/>
              <a:gd name="connsiteX1" fmla="*/ 44469 w 50842"/>
              <a:gd name="connsiteY1" fmla="*/ 231819 h 320901"/>
              <a:gd name="connsiteX2" fmla="*/ 15894 w 50842"/>
              <a:gd name="connsiteY2" fmla="*/ 320719 h 320901"/>
              <a:gd name="connsiteX3" fmla="*/ 50819 w 50842"/>
              <a:gd name="connsiteY3" fmla="*/ 212769 h 320901"/>
              <a:gd name="connsiteX4" fmla="*/ 19 w 50842"/>
              <a:gd name="connsiteY4" fmla="*/ 44 h 320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2" h="320901">
                <a:moveTo>
                  <a:pt x="19" y="44"/>
                </a:moveTo>
                <a:cubicBezTo>
                  <a:pt x="-1039" y="3219"/>
                  <a:pt x="41823" y="178373"/>
                  <a:pt x="44469" y="231819"/>
                </a:cubicBezTo>
                <a:cubicBezTo>
                  <a:pt x="47115" y="285265"/>
                  <a:pt x="14836" y="323894"/>
                  <a:pt x="15894" y="320719"/>
                </a:cubicBezTo>
                <a:cubicBezTo>
                  <a:pt x="16952" y="317544"/>
                  <a:pt x="51877" y="259865"/>
                  <a:pt x="50819" y="212769"/>
                </a:cubicBezTo>
                <a:cubicBezTo>
                  <a:pt x="49761" y="165673"/>
                  <a:pt x="1077" y="-3131"/>
                  <a:pt x="19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1002028A-73B5-9895-197E-5369F7F7ECC6}"/>
              </a:ext>
            </a:extLst>
          </p:cNvPr>
          <p:cNvSpPr/>
          <p:nvPr/>
        </p:nvSpPr>
        <p:spPr>
          <a:xfrm>
            <a:off x="7213565" y="2434790"/>
            <a:ext cx="28774" cy="401262"/>
          </a:xfrm>
          <a:custGeom>
            <a:avLst/>
            <a:gdLst>
              <a:gd name="connsiteX0" fmla="*/ 35 w 28774"/>
              <a:gd name="connsiteY0" fmla="*/ 435 h 401262"/>
              <a:gd name="connsiteX1" fmla="*/ 22260 w 28774"/>
              <a:gd name="connsiteY1" fmla="*/ 206810 h 401262"/>
              <a:gd name="connsiteX2" fmla="*/ 3210 w 28774"/>
              <a:gd name="connsiteY2" fmla="*/ 400485 h 401262"/>
              <a:gd name="connsiteX3" fmla="*/ 28610 w 28774"/>
              <a:gd name="connsiteY3" fmla="*/ 263960 h 401262"/>
              <a:gd name="connsiteX4" fmla="*/ 35 w 28774"/>
              <a:gd name="connsiteY4" fmla="*/ 435 h 401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74" h="401262">
                <a:moveTo>
                  <a:pt x="35" y="435"/>
                </a:moveTo>
                <a:cubicBezTo>
                  <a:pt x="-1023" y="-9090"/>
                  <a:pt x="21731" y="140135"/>
                  <a:pt x="22260" y="206810"/>
                </a:cubicBezTo>
                <a:cubicBezTo>
                  <a:pt x="22789" y="273485"/>
                  <a:pt x="2152" y="390960"/>
                  <a:pt x="3210" y="400485"/>
                </a:cubicBezTo>
                <a:cubicBezTo>
                  <a:pt x="4268" y="410010"/>
                  <a:pt x="25964" y="330106"/>
                  <a:pt x="28610" y="263960"/>
                </a:cubicBezTo>
                <a:cubicBezTo>
                  <a:pt x="31256" y="197814"/>
                  <a:pt x="1093" y="9960"/>
                  <a:pt x="35" y="4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5292B436-7D0C-5D6D-CA61-40D083321270}"/>
              </a:ext>
            </a:extLst>
          </p:cNvPr>
          <p:cNvSpPr/>
          <p:nvPr/>
        </p:nvSpPr>
        <p:spPr>
          <a:xfrm>
            <a:off x="7113613" y="2773506"/>
            <a:ext cx="173502" cy="436998"/>
          </a:xfrm>
          <a:custGeom>
            <a:avLst/>
            <a:gdLst>
              <a:gd name="connsiteX0" fmla="*/ 173012 w 173502"/>
              <a:gd name="connsiteY0" fmla="*/ 1444 h 436998"/>
              <a:gd name="connsiteX1" fmla="*/ 39662 w 173502"/>
              <a:gd name="connsiteY1" fmla="*/ 357044 h 436998"/>
              <a:gd name="connsiteX2" fmla="*/ 1562 w 173502"/>
              <a:gd name="connsiteY2" fmla="*/ 430069 h 436998"/>
              <a:gd name="connsiteX3" fmla="*/ 80937 w 173502"/>
              <a:gd name="connsiteY3" fmla="*/ 239569 h 436998"/>
              <a:gd name="connsiteX4" fmla="*/ 173012 w 173502"/>
              <a:gd name="connsiteY4" fmla="*/ 1444 h 43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502" h="436998">
                <a:moveTo>
                  <a:pt x="173012" y="1444"/>
                </a:moveTo>
                <a:cubicBezTo>
                  <a:pt x="166133" y="21023"/>
                  <a:pt x="68237" y="285607"/>
                  <a:pt x="39662" y="357044"/>
                </a:cubicBezTo>
                <a:cubicBezTo>
                  <a:pt x="11087" y="428482"/>
                  <a:pt x="-5317" y="449648"/>
                  <a:pt x="1562" y="430069"/>
                </a:cubicBezTo>
                <a:cubicBezTo>
                  <a:pt x="8441" y="410490"/>
                  <a:pt x="49187" y="312594"/>
                  <a:pt x="80937" y="239569"/>
                </a:cubicBezTo>
                <a:cubicBezTo>
                  <a:pt x="112687" y="166544"/>
                  <a:pt x="179891" y="-18135"/>
                  <a:pt x="173012" y="14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29E59FBE-18CA-35E6-3D84-B9DAE2E63F03}"/>
              </a:ext>
            </a:extLst>
          </p:cNvPr>
          <p:cNvSpPr/>
          <p:nvPr/>
        </p:nvSpPr>
        <p:spPr>
          <a:xfrm>
            <a:off x="7019921" y="2200244"/>
            <a:ext cx="61954" cy="127113"/>
          </a:xfrm>
          <a:custGeom>
            <a:avLst/>
            <a:gdLst>
              <a:gd name="connsiteX0" fmla="*/ 4 w 61954"/>
              <a:gd name="connsiteY0" fmla="*/ 31 h 127113"/>
              <a:gd name="connsiteX1" fmla="*/ 57154 w 61954"/>
              <a:gd name="connsiteY1" fmla="*/ 85756 h 127113"/>
              <a:gd name="connsiteX2" fmla="*/ 53979 w 61954"/>
              <a:gd name="connsiteY2" fmla="*/ 127031 h 127113"/>
              <a:gd name="connsiteX3" fmla="*/ 60329 w 61954"/>
              <a:gd name="connsiteY3" fmla="*/ 76231 h 127113"/>
              <a:gd name="connsiteX4" fmla="*/ 4 w 61954"/>
              <a:gd name="connsiteY4" fmla="*/ 31 h 12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954" h="127113">
                <a:moveTo>
                  <a:pt x="4" y="31"/>
                </a:moveTo>
                <a:cubicBezTo>
                  <a:pt x="-525" y="1618"/>
                  <a:pt x="48158" y="64589"/>
                  <a:pt x="57154" y="85756"/>
                </a:cubicBezTo>
                <a:cubicBezTo>
                  <a:pt x="66150" y="106923"/>
                  <a:pt x="53450" y="128618"/>
                  <a:pt x="53979" y="127031"/>
                </a:cubicBezTo>
                <a:cubicBezTo>
                  <a:pt x="54508" y="125444"/>
                  <a:pt x="66150" y="94752"/>
                  <a:pt x="60329" y="76231"/>
                </a:cubicBezTo>
                <a:cubicBezTo>
                  <a:pt x="54508" y="57710"/>
                  <a:pt x="533" y="-1556"/>
                  <a:pt x="4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C6AF510D-B219-8A88-3A1E-F9A651AD093A}"/>
              </a:ext>
            </a:extLst>
          </p:cNvPr>
          <p:cNvSpPr/>
          <p:nvPr/>
        </p:nvSpPr>
        <p:spPr>
          <a:xfrm>
            <a:off x="7108725" y="2104626"/>
            <a:ext cx="81184" cy="344330"/>
          </a:xfrm>
          <a:custGeom>
            <a:avLst/>
            <a:gdLst>
              <a:gd name="connsiteX0" fmla="*/ 100 w 81184"/>
              <a:gd name="connsiteY0" fmla="*/ 399 h 344330"/>
              <a:gd name="connsiteX1" fmla="*/ 60425 w 81184"/>
              <a:gd name="connsiteY1" fmla="*/ 194074 h 344330"/>
              <a:gd name="connsiteX2" fmla="*/ 76300 w 81184"/>
              <a:gd name="connsiteY2" fmla="*/ 343299 h 344330"/>
              <a:gd name="connsiteX3" fmla="*/ 76300 w 81184"/>
              <a:gd name="connsiteY3" fmla="*/ 248049 h 344330"/>
              <a:gd name="connsiteX4" fmla="*/ 100 w 81184"/>
              <a:gd name="connsiteY4" fmla="*/ 399 h 34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84" h="344330">
                <a:moveTo>
                  <a:pt x="100" y="399"/>
                </a:moveTo>
                <a:cubicBezTo>
                  <a:pt x="-2546" y="-8597"/>
                  <a:pt x="47725" y="136924"/>
                  <a:pt x="60425" y="194074"/>
                </a:cubicBezTo>
                <a:cubicBezTo>
                  <a:pt x="73125" y="251224"/>
                  <a:pt x="73654" y="334303"/>
                  <a:pt x="76300" y="343299"/>
                </a:cubicBezTo>
                <a:cubicBezTo>
                  <a:pt x="78946" y="352295"/>
                  <a:pt x="85825" y="300966"/>
                  <a:pt x="76300" y="248049"/>
                </a:cubicBezTo>
                <a:cubicBezTo>
                  <a:pt x="66775" y="195132"/>
                  <a:pt x="2746" y="9395"/>
                  <a:pt x="100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B6AF666F-D47A-E182-4585-C1DA16B3103D}"/>
              </a:ext>
            </a:extLst>
          </p:cNvPr>
          <p:cNvSpPr/>
          <p:nvPr/>
        </p:nvSpPr>
        <p:spPr>
          <a:xfrm>
            <a:off x="5889622" y="2533650"/>
            <a:ext cx="69679" cy="104775"/>
          </a:xfrm>
          <a:custGeom>
            <a:avLst/>
            <a:gdLst>
              <a:gd name="connsiteX0" fmla="*/ 53978 w 69679"/>
              <a:gd name="connsiteY0" fmla="*/ 0 h 104775"/>
              <a:gd name="connsiteX1" fmla="*/ 63503 w 69679"/>
              <a:gd name="connsiteY1" fmla="*/ 53975 h 104775"/>
              <a:gd name="connsiteX2" fmla="*/ 3 w 69679"/>
              <a:gd name="connsiteY2" fmla="*/ 104775 h 104775"/>
              <a:gd name="connsiteX3" fmla="*/ 66678 w 69679"/>
              <a:gd name="connsiteY3" fmla="*/ 53975 h 104775"/>
              <a:gd name="connsiteX4" fmla="*/ 53978 w 69679"/>
              <a:gd name="connsiteY4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79" h="104775">
                <a:moveTo>
                  <a:pt x="53978" y="0"/>
                </a:moveTo>
                <a:cubicBezTo>
                  <a:pt x="53449" y="0"/>
                  <a:pt x="72499" y="36513"/>
                  <a:pt x="63503" y="53975"/>
                </a:cubicBezTo>
                <a:cubicBezTo>
                  <a:pt x="54507" y="71438"/>
                  <a:pt x="-526" y="104775"/>
                  <a:pt x="3" y="104775"/>
                </a:cubicBezTo>
                <a:cubicBezTo>
                  <a:pt x="532" y="104775"/>
                  <a:pt x="55566" y="68263"/>
                  <a:pt x="66678" y="53975"/>
                </a:cubicBezTo>
                <a:cubicBezTo>
                  <a:pt x="77791" y="39688"/>
                  <a:pt x="54507" y="0"/>
                  <a:pt x="5397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CD32C458-002A-9772-B64F-12340005C1E7}"/>
              </a:ext>
            </a:extLst>
          </p:cNvPr>
          <p:cNvSpPr/>
          <p:nvPr/>
        </p:nvSpPr>
        <p:spPr>
          <a:xfrm>
            <a:off x="5816362" y="2657407"/>
            <a:ext cx="63742" cy="200524"/>
          </a:xfrm>
          <a:custGeom>
            <a:avLst/>
            <a:gdLst>
              <a:gd name="connsiteX0" fmla="*/ 63738 w 63742"/>
              <a:gd name="connsiteY0" fmla="*/ 68 h 200524"/>
              <a:gd name="connsiteX1" fmla="*/ 6588 w 63742"/>
              <a:gd name="connsiteY1" fmla="*/ 155643 h 200524"/>
              <a:gd name="connsiteX2" fmla="*/ 3413 w 63742"/>
              <a:gd name="connsiteY2" fmla="*/ 200093 h 200524"/>
              <a:gd name="connsiteX3" fmla="*/ 3413 w 63742"/>
              <a:gd name="connsiteY3" fmla="*/ 136593 h 200524"/>
              <a:gd name="connsiteX4" fmla="*/ 63738 w 63742"/>
              <a:gd name="connsiteY4" fmla="*/ 68 h 20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42" h="200524">
                <a:moveTo>
                  <a:pt x="63738" y="68"/>
                </a:moveTo>
                <a:cubicBezTo>
                  <a:pt x="64267" y="3243"/>
                  <a:pt x="16642" y="122305"/>
                  <a:pt x="6588" y="155643"/>
                </a:cubicBezTo>
                <a:cubicBezTo>
                  <a:pt x="-3466" y="188981"/>
                  <a:pt x="3942" y="203268"/>
                  <a:pt x="3413" y="200093"/>
                </a:cubicBezTo>
                <a:cubicBezTo>
                  <a:pt x="2884" y="196918"/>
                  <a:pt x="-3995" y="168343"/>
                  <a:pt x="3413" y="136593"/>
                </a:cubicBezTo>
                <a:cubicBezTo>
                  <a:pt x="10821" y="104843"/>
                  <a:pt x="63209" y="-3107"/>
                  <a:pt x="63738" y="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9996C90C-E79E-36EC-6E12-26D36787C95D}"/>
              </a:ext>
            </a:extLst>
          </p:cNvPr>
          <p:cNvSpPr/>
          <p:nvPr/>
        </p:nvSpPr>
        <p:spPr>
          <a:xfrm>
            <a:off x="6781241" y="2711343"/>
            <a:ext cx="25968" cy="143315"/>
          </a:xfrm>
          <a:custGeom>
            <a:avLst/>
            <a:gdLst>
              <a:gd name="connsiteX0" fmla="*/ 25959 w 25968"/>
              <a:gd name="connsiteY0" fmla="*/ 107 h 143315"/>
              <a:gd name="connsiteX1" fmla="*/ 3734 w 25968"/>
              <a:gd name="connsiteY1" fmla="*/ 89007 h 143315"/>
              <a:gd name="connsiteX2" fmla="*/ 13259 w 25968"/>
              <a:gd name="connsiteY2" fmla="*/ 142982 h 143315"/>
              <a:gd name="connsiteX3" fmla="*/ 559 w 25968"/>
              <a:gd name="connsiteY3" fmla="*/ 108057 h 143315"/>
              <a:gd name="connsiteX4" fmla="*/ 25959 w 25968"/>
              <a:gd name="connsiteY4" fmla="*/ 107 h 14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68" h="143315">
                <a:moveTo>
                  <a:pt x="25959" y="107"/>
                </a:moveTo>
                <a:cubicBezTo>
                  <a:pt x="26488" y="-3068"/>
                  <a:pt x="5851" y="65194"/>
                  <a:pt x="3734" y="89007"/>
                </a:cubicBezTo>
                <a:cubicBezTo>
                  <a:pt x="1617" y="112820"/>
                  <a:pt x="13788" y="139807"/>
                  <a:pt x="13259" y="142982"/>
                </a:cubicBezTo>
                <a:cubicBezTo>
                  <a:pt x="12730" y="146157"/>
                  <a:pt x="-3145" y="126049"/>
                  <a:pt x="559" y="108057"/>
                </a:cubicBezTo>
                <a:cubicBezTo>
                  <a:pt x="4263" y="90065"/>
                  <a:pt x="25430" y="3282"/>
                  <a:pt x="25959" y="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EB9D0F2E-9EC4-4F92-DE7D-27FC478BEC45}"/>
              </a:ext>
            </a:extLst>
          </p:cNvPr>
          <p:cNvSpPr/>
          <p:nvPr/>
        </p:nvSpPr>
        <p:spPr>
          <a:xfrm>
            <a:off x="6755127" y="2927326"/>
            <a:ext cx="52094" cy="152492"/>
          </a:xfrm>
          <a:custGeom>
            <a:avLst/>
            <a:gdLst>
              <a:gd name="connsiteX0" fmla="*/ 52073 w 52094"/>
              <a:gd name="connsiteY0" fmla="*/ 24 h 152492"/>
              <a:gd name="connsiteX1" fmla="*/ 7623 w 52094"/>
              <a:gd name="connsiteY1" fmla="*/ 98449 h 152492"/>
              <a:gd name="connsiteX2" fmla="*/ 7623 w 52094"/>
              <a:gd name="connsiteY2" fmla="*/ 152424 h 152492"/>
              <a:gd name="connsiteX3" fmla="*/ 1273 w 52094"/>
              <a:gd name="connsiteY3" fmla="*/ 107974 h 152492"/>
              <a:gd name="connsiteX4" fmla="*/ 52073 w 52094"/>
              <a:gd name="connsiteY4" fmla="*/ 24 h 15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94" h="152492">
                <a:moveTo>
                  <a:pt x="52073" y="24"/>
                </a:moveTo>
                <a:cubicBezTo>
                  <a:pt x="53131" y="-1564"/>
                  <a:pt x="15031" y="73049"/>
                  <a:pt x="7623" y="98449"/>
                </a:cubicBezTo>
                <a:cubicBezTo>
                  <a:pt x="215" y="123849"/>
                  <a:pt x="8681" y="150836"/>
                  <a:pt x="7623" y="152424"/>
                </a:cubicBezTo>
                <a:cubicBezTo>
                  <a:pt x="6565" y="154012"/>
                  <a:pt x="-3489" y="127553"/>
                  <a:pt x="1273" y="107974"/>
                </a:cubicBezTo>
                <a:cubicBezTo>
                  <a:pt x="6035" y="88395"/>
                  <a:pt x="51015" y="1612"/>
                  <a:pt x="5207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633C7073-2FF2-279B-B307-217EFCA182E3}"/>
              </a:ext>
            </a:extLst>
          </p:cNvPr>
          <p:cNvSpPr/>
          <p:nvPr/>
        </p:nvSpPr>
        <p:spPr>
          <a:xfrm>
            <a:off x="7143569" y="2059946"/>
            <a:ext cx="210358" cy="860058"/>
          </a:xfrm>
          <a:custGeom>
            <a:avLst/>
            <a:gdLst>
              <a:gd name="connsiteX0" fmla="*/ 181 w 210358"/>
              <a:gd name="connsiteY0" fmla="*/ 629 h 860058"/>
              <a:gd name="connsiteX1" fmla="*/ 190681 w 210358"/>
              <a:gd name="connsiteY1" fmla="*/ 397504 h 860058"/>
              <a:gd name="connsiteX2" fmla="*/ 187506 w 210358"/>
              <a:gd name="connsiteY2" fmla="*/ 343529 h 860058"/>
              <a:gd name="connsiteX3" fmla="*/ 190681 w 210358"/>
              <a:gd name="connsiteY3" fmla="*/ 464179 h 860058"/>
              <a:gd name="connsiteX4" fmla="*/ 171631 w 210358"/>
              <a:gd name="connsiteY4" fmla="*/ 692779 h 860058"/>
              <a:gd name="connsiteX5" fmla="*/ 181156 w 210358"/>
              <a:gd name="connsiteY5" fmla="*/ 588004 h 860058"/>
              <a:gd name="connsiteX6" fmla="*/ 120831 w 210358"/>
              <a:gd name="connsiteY6" fmla="*/ 857879 h 860058"/>
              <a:gd name="connsiteX7" fmla="*/ 209731 w 210358"/>
              <a:gd name="connsiteY7" fmla="*/ 413379 h 860058"/>
              <a:gd name="connsiteX8" fmla="*/ 162106 w 210358"/>
              <a:gd name="connsiteY8" fmla="*/ 324479 h 860058"/>
              <a:gd name="connsiteX9" fmla="*/ 193856 w 210358"/>
              <a:gd name="connsiteY9" fmla="*/ 356229 h 860058"/>
              <a:gd name="connsiteX10" fmla="*/ 114481 w 210358"/>
              <a:gd name="connsiteY10" fmla="*/ 165729 h 860058"/>
              <a:gd name="connsiteX11" fmla="*/ 177981 w 210358"/>
              <a:gd name="connsiteY11" fmla="*/ 324479 h 860058"/>
              <a:gd name="connsiteX12" fmla="*/ 155756 w 210358"/>
              <a:gd name="connsiteY12" fmla="*/ 305429 h 860058"/>
              <a:gd name="connsiteX13" fmla="*/ 181 w 210358"/>
              <a:gd name="connsiteY13" fmla="*/ 629 h 86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0358" h="860058">
                <a:moveTo>
                  <a:pt x="181" y="629"/>
                </a:moveTo>
                <a:cubicBezTo>
                  <a:pt x="6002" y="15975"/>
                  <a:pt x="159460" y="340354"/>
                  <a:pt x="190681" y="397504"/>
                </a:cubicBezTo>
                <a:cubicBezTo>
                  <a:pt x="221902" y="454654"/>
                  <a:pt x="187506" y="332417"/>
                  <a:pt x="187506" y="343529"/>
                </a:cubicBezTo>
                <a:cubicBezTo>
                  <a:pt x="187506" y="354641"/>
                  <a:pt x="193327" y="405971"/>
                  <a:pt x="190681" y="464179"/>
                </a:cubicBezTo>
                <a:cubicBezTo>
                  <a:pt x="188035" y="522387"/>
                  <a:pt x="173218" y="672142"/>
                  <a:pt x="171631" y="692779"/>
                </a:cubicBezTo>
                <a:cubicBezTo>
                  <a:pt x="170044" y="713416"/>
                  <a:pt x="189623" y="560487"/>
                  <a:pt x="181156" y="588004"/>
                </a:cubicBezTo>
                <a:cubicBezTo>
                  <a:pt x="172689" y="615521"/>
                  <a:pt x="116069" y="886983"/>
                  <a:pt x="120831" y="857879"/>
                </a:cubicBezTo>
                <a:cubicBezTo>
                  <a:pt x="125593" y="828775"/>
                  <a:pt x="202852" y="502279"/>
                  <a:pt x="209731" y="413379"/>
                </a:cubicBezTo>
                <a:cubicBezTo>
                  <a:pt x="216610" y="324479"/>
                  <a:pt x="164752" y="334004"/>
                  <a:pt x="162106" y="324479"/>
                </a:cubicBezTo>
                <a:cubicBezTo>
                  <a:pt x="159460" y="314954"/>
                  <a:pt x="201794" y="382687"/>
                  <a:pt x="193856" y="356229"/>
                </a:cubicBezTo>
                <a:cubicBezTo>
                  <a:pt x="185918" y="329771"/>
                  <a:pt x="117127" y="171021"/>
                  <a:pt x="114481" y="165729"/>
                </a:cubicBezTo>
                <a:cubicBezTo>
                  <a:pt x="111835" y="160437"/>
                  <a:pt x="171102" y="301196"/>
                  <a:pt x="177981" y="324479"/>
                </a:cubicBezTo>
                <a:cubicBezTo>
                  <a:pt x="184860" y="347762"/>
                  <a:pt x="181156" y="355700"/>
                  <a:pt x="155756" y="305429"/>
                </a:cubicBezTo>
                <a:cubicBezTo>
                  <a:pt x="130356" y="255158"/>
                  <a:pt x="-5640" y="-14717"/>
                  <a:pt x="181" y="6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AB45682-7439-FDCC-A102-26109F918DA0}"/>
              </a:ext>
            </a:extLst>
          </p:cNvPr>
          <p:cNvSpPr/>
          <p:nvPr/>
        </p:nvSpPr>
        <p:spPr>
          <a:xfrm>
            <a:off x="5634449" y="2041451"/>
            <a:ext cx="144081" cy="571605"/>
          </a:xfrm>
          <a:custGeom>
            <a:avLst/>
            <a:gdLst>
              <a:gd name="connsiteX0" fmla="*/ 144051 w 144081"/>
              <a:gd name="connsiteY0" fmla="*/ 74 h 571605"/>
              <a:gd name="connsiteX1" fmla="*/ 4351 w 144081"/>
              <a:gd name="connsiteY1" fmla="*/ 320749 h 571605"/>
              <a:gd name="connsiteX2" fmla="*/ 32926 w 144081"/>
              <a:gd name="connsiteY2" fmla="*/ 288999 h 571605"/>
              <a:gd name="connsiteX3" fmla="*/ 7526 w 144081"/>
              <a:gd name="connsiteY3" fmla="*/ 381074 h 571605"/>
              <a:gd name="connsiteX4" fmla="*/ 7526 w 144081"/>
              <a:gd name="connsiteY4" fmla="*/ 419174 h 571605"/>
              <a:gd name="connsiteX5" fmla="*/ 74201 w 144081"/>
              <a:gd name="connsiteY5" fmla="*/ 571574 h 571605"/>
              <a:gd name="connsiteX6" fmla="*/ 7526 w 144081"/>
              <a:gd name="connsiteY6" fmla="*/ 431874 h 571605"/>
              <a:gd name="connsiteX7" fmla="*/ 17051 w 144081"/>
              <a:gd name="connsiteY7" fmla="*/ 352499 h 571605"/>
              <a:gd name="connsiteX8" fmla="*/ 144051 w 144081"/>
              <a:gd name="connsiteY8" fmla="*/ 74 h 57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081" h="571605">
                <a:moveTo>
                  <a:pt x="144051" y="74"/>
                </a:moveTo>
                <a:cubicBezTo>
                  <a:pt x="141934" y="-5218"/>
                  <a:pt x="22872" y="272595"/>
                  <a:pt x="4351" y="320749"/>
                </a:cubicBezTo>
                <a:cubicBezTo>
                  <a:pt x="-14170" y="368903"/>
                  <a:pt x="32397" y="278945"/>
                  <a:pt x="32926" y="288999"/>
                </a:cubicBezTo>
                <a:cubicBezTo>
                  <a:pt x="33455" y="299053"/>
                  <a:pt x="11759" y="359378"/>
                  <a:pt x="7526" y="381074"/>
                </a:cubicBezTo>
                <a:cubicBezTo>
                  <a:pt x="3293" y="402770"/>
                  <a:pt x="-3586" y="387424"/>
                  <a:pt x="7526" y="419174"/>
                </a:cubicBezTo>
                <a:cubicBezTo>
                  <a:pt x="18638" y="450924"/>
                  <a:pt x="74201" y="569457"/>
                  <a:pt x="74201" y="571574"/>
                </a:cubicBezTo>
                <a:cubicBezTo>
                  <a:pt x="74201" y="573691"/>
                  <a:pt x="17051" y="468386"/>
                  <a:pt x="7526" y="431874"/>
                </a:cubicBezTo>
                <a:cubicBezTo>
                  <a:pt x="-1999" y="395362"/>
                  <a:pt x="-4645" y="419703"/>
                  <a:pt x="17051" y="352499"/>
                </a:cubicBezTo>
                <a:cubicBezTo>
                  <a:pt x="38747" y="285295"/>
                  <a:pt x="146168" y="5366"/>
                  <a:pt x="144051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6E66D21D-12D1-BBFB-2854-A50986D49483}"/>
              </a:ext>
            </a:extLst>
          </p:cNvPr>
          <p:cNvSpPr/>
          <p:nvPr/>
        </p:nvSpPr>
        <p:spPr>
          <a:xfrm>
            <a:off x="5661025" y="2273300"/>
            <a:ext cx="16110" cy="288935"/>
          </a:xfrm>
          <a:custGeom>
            <a:avLst/>
            <a:gdLst>
              <a:gd name="connsiteX0" fmla="*/ 0 w 16110"/>
              <a:gd name="connsiteY0" fmla="*/ 0 h 288935"/>
              <a:gd name="connsiteX1" fmla="*/ 12700 w 16110"/>
              <a:gd name="connsiteY1" fmla="*/ 203200 h 288935"/>
              <a:gd name="connsiteX2" fmla="*/ 15875 w 16110"/>
              <a:gd name="connsiteY2" fmla="*/ 288925 h 288935"/>
              <a:gd name="connsiteX3" fmla="*/ 15875 w 16110"/>
              <a:gd name="connsiteY3" fmla="*/ 209550 h 288935"/>
              <a:gd name="connsiteX4" fmla="*/ 0 w 16110"/>
              <a:gd name="connsiteY4" fmla="*/ 0 h 28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10" h="288935">
                <a:moveTo>
                  <a:pt x="0" y="0"/>
                </a:moveTo>
                <a:cubicBezTo>
                  <a:pt x="5027" y="77523"/>
                  <a:pt x="10054" y="155046"/>
                  <a:pt x="12700" y="203200"/>
                </a:cubicBezTo>
                <a:cubicBezTo>
                  <a:pt x="15346" y="251354"/>
                  <a:pt x="15346" y="287867"/>
                  <a:pt x="15875" y="288925"/>
                </a:cubicBezTo>
                <a:cubicBezTo>
                  <a:pt x="16404" y="289983"/>
                  <a:pt x="15875" y="209550"/>
                  <a:pt x="15875" y="209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35430D4F-2504-D735-47FC-D92D30D084E0}"/>
              </a:ext>
            </a:extLst>
          </p:cNvPr>
          <p:cNvSpPr/>
          <p:nvPr/>
        </p:nvSpPr>
        <p:spPr>
          <a:xfrm>
            <a:off x="5678104" y="1886909"/>
            <a:ext cx="227770" cy="644158"/>
          </a:xfrm>
          <a:custGeom>
            <a:avLst/>
            <a:gdLst>
              <a:gd name="connsiteX0" fmla="*/ 227396 w 227770"/>
              <a:gd name="connsiteY0" fmla="*/ 2216 h 644158"/>
              <a:gd name="connsiteX1" fmla="*/ 71821 w 227770"/>
              <a:gd name="connsiteY1" fmla="*/ 437191 h 644158"/>
              <a:gd name="connsiteX2" fmla="*/ 84521 w 227770"/>
              <a:gd name="connsiteY2" fmla="*/ 341941 h 644158"/>
              <a:gd name="connsiteX3" fmla="*/ 52771 w 227770"/>
              <a:gd name="connsiteY3" fmla="*/ 551491 h 644158"/>
              <a:gd name="connsiteX4" fmla="*/ 59121 w 227770"/>
              <a:gd name="connsiteY4" fmla="*/ 462591 h 644158"/>
              <a:gd name="connsiteX5" fmla="*/ 1971 w 227770"/>
              <a:gd name="connsiteY5" fmla="*/ 637216 h 644158"/>
              <a:gd name="connsiteX6" fmla="*/ 141671 w 227770"/>
              <a:gd name="connsiteY6" fmla="*/ 180016 h 644158"/>
              <a:gd name="connsiteX7" fmla="*/ 116271 w 227770"/>
              <a:gd name="connsiteY7" fmla="*/ 262566 h 644158"/>
              <a:gd name="connsiteX8" fmla="*/ 227396 w 227770"/>
              <a:gd name="connsiteY8" fmla="*/ 2216 h 64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770" h="644158">
                <a:moveTo>
                  <a:pt x="227396" y="2216"/>
                </a:moveTo>
                <a:cubicBezTo>
                  <a:pt x="219988" y="31320"/>
                  <a:pt x="95634" y="380570"/>
                  <a:pt x="71821" y="437191"/>
                </a:cubicBezTo>
                <a:cubicBezTo>
                  <a:pt x="48008" y="493812"/>
                  <a:pt x="87696" y="322891"/>
                  <a:pt x="84521" y="341941"/>
                </a:cubicBezTo>
                <a:cubicBezTo>
                  <a:pt x="81346" y="360991"/>
                  <a:pt x="57004" y="531383"/>
                  <a:pt x="52771" y="551491"/>
                </a:cubicBezTo>
                <a:cubicBezTo>
                  <a:pt x="48538" y="571599"/>
                  <a:pt x="67588" y="448303"/>
                  <a:pt x="59121" y="462591"/>
                </a:cubicBezTo>
                <a:cubicBezTo>
                  <a:pt x="50654" y="476879"/>
                  <a:pt x="-11787" y="684312"/>
                  <a:pt x="1971" y="637216"/>
                </a:cubicBezTo>
                <a:cubicBezTo>
                  <a:pt x="15729" y="590120"/>
                  <a:pt x="122621" y="242458"/>
                  <a:pt x="141671" y="180016"/>
                </a:cubicBezTo>
                <a:cubicBezTo>
                  <a:pt x="160721" y="117574"/>
                  <a:pt x="102513" y="285320"/>
                  <a:pt x="116271" y="262566"/>
                </a:cubicBezTo>
                <a:cubicBezTo>
                  <a:pt x="130029" y="239812"/>
                  <a:pt x="234804" y="-26888"/>
                  <a:pt x="227396" y="2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75E80CC2-EF2E-045B-EAF7-8ED619947AA6}"/>
              </a:ext>
            </a:extLst>
          </p:cNvPr>
          <p:cNvSpPr/>
          <p:nvPr/>
        </p:nvSpPr>
        <p:spPr>
          <a:xfrm>
            <a:off x="5772754" y="1351260"/>
            <a:ext cx="448196" cy="345665"/>
          </a:xfrm>
          <a:custGeom>
            <a:avLst/>
            <a:gdLst>
              <a:gd name="connsiteX0" fmla="*/ 447071 w 448196"/>
              <a:gd name="connsiteY0" fmla="*/ 1290 h 345665"/>
              <a:gd name="connsiteX1" fmla="*/ 56546 w 448196"/>
              <a:gd name="connsiteY1" fmla="*/ 236240 h 345665"/>
              <a:gd name="connsiteX2" fmla="*/ 100996 w 448196"/>
              <a:gd name="connsiteY2" fmla="*/ 217190 h 345665"/>
              <a:gd name="connsiteX3" fmla="*/ 2571 w 448196"/>
              <a:gd name="connsiteY3" fmla="*/ 344190 h 345665"/>
              <a:gd name="connsiteX4" fmla="*/ 224821 w 448196"/>
              <a:gd name="connsiteY4" fmla="*/ 118765 h 345665"/>
              <a:gd name="connsiteX5" fmla="*/ 177196 w 448196"/>
              <a:gd name="connsiteY5" fmla="*/ 140990 h 345665"/>
              <a:gd name="connsiteX6" fmla="*/ 447071 w 448196"/>
              <a:gd name="connsiteY6" fmla="*/ 1290 h 345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196" h="345665">
                <a:moveTo>
                  <a:pt x="447071" y="1290"/>
                </a:moveTo>
                <a:cubicBezTo>
                  <a:pt x="426963" y="17165"/>
                  <a:pt x="114225" y="200257"/>
                  <a:pt x="56546" y="236240"/>
                </a:cubicBezTo>
                <a:cubicBezTo>
                  <a:pt x="-1133" y="272223"/>
                  <a:pt x="109992" y="199198"/>
                  <a:pt x="100996" y="217190"/>
                </a:cubicBezTo>
                <a:cubicBezTo>
                  <a:pt x="92000" y="235182"/>
                  <a:pt x="-18066" y="360594"/>
                  <a:pt x="2571" y="344190"/>
                </a:cubicBezTo>
                <a:cubicBezTo>
                  <a:pt x="23208" y="327786"/>
                  <a:pt x="195717" y="152632"/>
                  <a:pt x="224821" y="118765"/>
                </a:cubicBezTo>
                <a:cubicBezTo>
                  <a:pt x="253925" y="84898"/>
                  <a:pt x="142800" y="161098"/>
                  <a:pt x="177196" y="140990"/>
                </a:cubicBezTo>
                <a:cubicBezTo>
                  <a:pt x="211592" y="120882"/>
                  <a:pt x="467179" y="-14585"/>
                  <a:pt x="447071" y="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A8FF4995-3695-7967-DE5F-D90292A538EB}"/>
              </a:ext>
            </a:extLst>
          </p:cNvPr>
          <p:cNvSpPr/>
          <p:nvPr/>
        </p:nvSpPr>
        <p:spPr>
          <a:xfrm>
            <a:off x="5746575" y="1501663"/>
            <a:ext cx="346559" cy="474167"/>
          </a:xfrm>
          <a:custGeom>
            <a:avLst/>
            <a:gdLst>
              <a:gd name="connsiteX0" fmla="*/ 346250 w 346559"/>
              <a:gd name="connsiteY0" fmla="*/ 112 h 474167"/>
              <a:gd name="connsiteX1" fmla="*/ 108125 w 346559"/>
              <a:gd name="connsiteY1" fmla="*/ 206487 h 474167"/>
              <a:gd name="connsiteX2" fmla="*/ 3350 w 346559"/>
              <a:gd name="connsiteY2" fmla="*/ 384287 h 474167"/>
              <a:gd name="connsiteX3" fmla="*/ 70025 w 346559"/>
              <a:gd name="connsiteY3" fmla="*/ 292212 h 474167"/>
              <a:gd name="connsiteX4" fmla="*/ 175 w 346559"/>
              <a:gd name="connsiteY4" fmla="*/ 473187 h 474167"/>
              <a:gd name="connsiteX5" fmla="*/ 95425 w 346559"/>
              <a:gd name="connsiteY5" fmla="*/ 196962 h 474167"/>
              <a:gd name="connsiteX6" fmla="*/ 54150 w 346559"/>
              <a:gd name="connsiteY6" fmla="*/ 235062 h 474167"/>
              <a:gd name="connsiteX7" fmla="*/ 346250 w 346559"/>
              <a:gd name="connsiteY7" fmla="*/ 112 h 47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6559" h="474167">
                <a:moveTo>
                  <a:pt x="346250" y="112"/>
                </a:moveTo>
                <a:cubicBezTo>
                  <a:pt x="355246" y="-4650"/>
                  <a:pt x="165275" y="142458"/>
                  <a:pt x="108125" y="206487"/>
                </a:cubicBezTo>
                <a:cubicBezTo>
                  <a:pt x="50975" y="270516"/>
                  <a:pt x="9700" y="369999"/>
                  <a:pt x="3350" y="384287"/>
                </a:cubicBezTo>
                <a:cubicBezTo>
                  <a:pt x="-3000" y="398575"/>
                  <a:pt x="70554" y="277395"/>
                  <a:pt x="70025" y="292212"/>
                </a:cubicBezTo>
                <a:cubicBezTo>
                  <a:pt x="69496" y="307029"/>
                  <a:pt x="-4058" y="489062"/>
                  <a:pt x="175" y="473187"/>
                </a:cubicBezTo>
                <a:cubicBezTo>
                  <a:pt x="4408" y="457312"/>
                  <a:pt x="86429" y="236649"/>
                  <a:pt x="95425" y="196962"/>
                </a:cubicBezTo>
                <a:cubicBezTo>
                  <a:pt x="104421" y="157275"/>
                  <a:pt x="17108" y="265754"/>
                  <a:pt x="54150" y="235062"/>
                </a:cubicBezTo>
                <a:cubicBezTo>
                  <a:pt x="91192" y="204370"/>
                  <a:pt x="337254" y="4874"/>
                  <a:pt x="346250" y="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D1119A11-8B85-37C9-4993-7CDD09B87E4A}"/>
              </a:ext>
            </a:extLst>
          </p:cNvPr>
          <p:cNvSpPr/>
          <p:nvPr/>
        </p:nvSpPr>
        <p:spPr>
          <a:xfrm>
            <a:off x="5758427" y="1627238"/>
            <a:ext cx="259149" cy="303298"/>
          </a:xfrm>
          <a:custGeom>
            <a:avLst/>
            <a:gdLst>
              <a:gd name="connsiteX0" fmla="*/ 258198 w 259149"/>
              <a:gd name="connsiteY0" fmla="*/ 1537 h 303298"/>
              <a:gd name="connsiteX1" fmla="*/ 10548 w 259149"/>
              <a:gd name="connsiteY1" fmla="*/ 290462 h 303298"/>
              <a:gd name="connsiteX2" fmla="*/ 54998 w 259149"/>
              <a:gd name="connsiteY2" fmla="*/ 246012 h 303298"/>
              <a:gd name="connsiteX3" fmla="*/ 140723 w 259149"/>
              <a:gd name="connsiteY3" fmla="*/ 185687 h 303298"/>
              <a:gd name="connsiteX4" fmla="*/ 89923 w 259149"/>
              <a:gd name="connsiteY4" fmla="*/ 211087 h 303298"/>
              <a:gd name="connsiteX5" fmla="*/ 162948 w 259149"/>
              <a:gd name="connsiteY5" fmla="*/ 119012 h 303298"/>
              <a:gd name="connsiteX6" fmla="*/ 99448 w 259149"/>
              <a:gd name="connsiteY6" fmla="*/ 172987 h 303298"/>
              <a:gd name="connsiteX7" fmla="*/ 258198 w 259149"/>
              <a:gd name="connsiteY7" fmla="*/ 1537 h 30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49" h="303298">
                <a:moveTo>
                  <a:pt x="258198" y="1537"/>
                </a:moveTo>
                <a:cubicBezTo>
                  <a:pt x="243381" y="21116"/>
                  <a:pt x="44415" y="249716"/>
                  <a:pt x="10548" y="290462"/>
                </a:cubicBezTo>
                <a:cubicBezTo>
                  <a:pt x="-23319" y="331208"/>
                  <a:pt x="33302" y="263474"/>
                  <a:pt x="54998" y="246012"/>
                </a:cubicBezTo>
                <a:cubicBezTo>
                  <a:pt x="76694" y="228550"/>
                  <a:pt x="134902" y="191508"/>
                  <a:pt x="140723" y="185687"/>
                </a:cubicBezTo>
                <a:cubicBezTo>
                  <a:pt x="146544" y="179866"/>
                  <a:pt x="86219" y="222199"/>
                  <a:pt x="89923" y="211087"/>
                </a:cubicBezTo>
                <a:cubicBezTo>
                  <a:pt x="93627" y="199975"/>
                  <a:pt x="161360" y="125362"/>
                  <a:pt x="162948" y="119012"/>
                </a:cubicBezTo>
                <a:cubicBezTo>
                  <a:pt x="164535" y="112662"/>
                  <a:pt x="88865" y="190450"/>
                  <a:pt x="99448" y="172987"/>
                </a:cubicBezTo>
                <a:cubicBezTo>
                  <a:pt x="110031" y="155525"/>
                  <a:pt x="273015" y="-18042"/>
                  <a:pt x="258198" y="15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0D9BFEEB-D2A7-3E81-F253-4B6A092D905C}"/>
              </a:ext>
            </a:extLst>
          </p:cNvPr>
          <p:cNvSpPr/>
          <p:nvPr/>
        </p:nvSpPr>
        <p:spPr>
          <a:xfrm>
            <a:off x="5663634" y="1838302"/>
            <a:ext cx="264092" cy="434999"/>
          </a:xfrm>
          <a:custGeom>
            <a:avLst/>
            <a:gdLst>
              <a:gd name="connsiteX0" fmla="*/ 264091 w 264092"/>
              <a:gd name="connsiteY0" fmla="*/ 23 h 434999"/>
              <a:gd name="connsiteX1" fmla="*/ 79941 w 264092"/>
              <a:gd name="connsiteY1" fmla="*/ 174648 h 434999"/>
              <a:gd name="connsiteX2" fmla="*/ 130741 w 264092"/>
              <a:gd name="connsiteY2" fmla="*/ 165123 h 434999"/>
              <a:gd name="connsiteX3" fmla="*/ 130741 w 264092"/>
              <a:gd name="connsiteY3" fmla="*/ 225448 h 434999"/>
              <a:gd name="connsiteX4" fmla="*/ 566 w 264092"/>
              <a:gd name="connsiteY4" fmla="*/ 400073 h 434999"/>
              <a:gd name="connsiteX5" fmla="*/ 86291 w 264092"/>
              <a:gd name="connsiteY5" fmla="*/ 292123 h 434999"/>
              <a:gd name="connsiteX6" fmla="*/ 156141 w 264092"/>
              <a:gd name="connsiteY6" fmla="*/ 244498 h 434999"/>
              <a:gd name="connsiteX7" fmla="*/ 19616 w 264092"/>
              <a:gd name="connsiteY7" fmla="*/ 434998 h 434999"/>
              <a:gd name="connsiteX8" fmla="*/ 162491 w 264092"/>
              <a:gd name="connsiteY8" fmla="*/ 241323 h 434999"/>
              <a:gd name="connsiteX9" fmla="*/ 146616 w 264092"/>
              <a:gd name="connsiteY9" fmla="*/ 231798 h 434999"/>
              <a:gd name="connsiteX10" fmla="*/ 130741 w 264092"/>
              <a:gd name="connsiteY10" fmla="*/ 136548 h 434999"/>
              <a:gd name="connsiteX11" fmla="*/ 76766 w 264092"/>
              <a:gd name="connsiteY11" fmla="*/ 161948 h 434999"/>
              <a:gd name="connsiteX12" fmla="*/ 264091 w 264092"/>
              <a:gd name="connsiteY12" fmla="*/ 23 h 43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092" h="434999">
                <a:moveTo>
                  <a:pt x="264091" y="23"/>
                </a:moveTo>
                <a:cubicBezTo>
                  <a:pt x="264620" y="2140"/>
                  <a:pt x="102166" y="147131"/>
                  <a:pt x="79941" y="174648"/>
                </a:cubicBezTo>
                <a:cubicBezTo>
                  <a:pt x="57716" y="202165"/>
                  <a:pt x="122274" y="156656"/>
                  <a:pt x="130741" y="165123"/>
                </a:cubicBezTo>
                <a:cubicBezTo>
                  <a:pt x="139208" y="173590"/>
                  <a:pt x="152437" y="186290"/>
                  <a:pt x="130741" y="225448"/>
                </a:cubicBezTo>
                <a:cubicBezTo>
                  <a:pt x="109045" y="264606"/>
                  <a:pt x="7974" y="388961"/>
                  <a:pt x="566" y="400073"/>
                </a:cubicBezTo>
                <a:cubicBezTo>
                  <a:pt x="-6842" y="411186"/>
                  <a:pt x="60362" y="318052"/>
                  <a:pt x="86291" y="292123"/>
                </a:cubicBezTo>
                <a:cubicBezTo>
                  <a:pt x="112220" y="266194"/>
                  <a:pt x="167253" y="220686"/>
                  <a:pt x="156141" y="244498"/>
                </a:cubicBezTo>
                <a:cubicBezTo>
                  <a:pt x="145028" y="268311"/>
                  <a:pt x="18558" y="435527"/>
                  <a:pt x="19616" y="434998"/>
                </a:cubicBezTo>
                <a:cubicBezTo>
                  <a:pt x="20674" y="434469"/>
                  <a:pt x="141324" y="275190"/>
                  <a:pt x="162491" y="241323"/>
                </a:cubicBezTo>
                <a:cubicBezTo>
                  <a:pt x="183658" y="207456"/>
                  <a:pt x="151908" y="249260"/>
                  <a:pt x="146616" y="231798"/>
                </a:cubicBezTo>
                <a:cubicBezTo>
                  <a:pt x="141324" y="214336"/>
                  <a:pt x="142383" y="148190"/>
                  <a:pt x="130741" y="136548"/>
                </a:cubicBezTo>
                <a:cubicBezTo>
                  <a:pt x="119099" y="124906"/>
                  <a:pt x="55070" y="185231"/>
                  <a:pt x="76766" y="161948"/>
                </a:cubicBezTo>
                <a:cubicBezTo>
                  <a:pt x="98462" y="138665"/>
                  <a:pt x="263562" y="-2094"/>
                  <a:pt x="264091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CBF4E04C-B164-4B93-C700-61008E6E937A}"/>
              </a:ext>
            </a:extLst>
          </p:cNvPr>
          <p:cNvSpPr/>
          <p:nvPr/>
        </p:nvSpPr>
        <p:spPr>
          <a:xfrm>
            <a:off x="6335155" y="768223"/>
            <a:ext cx="250020" cy="610981"/>
          </a:xfrm>
          <a:custGeom>
            <a:avLst/>
            <a:gdLst>
              <a:gd name="connsiteX0" fmla="*/ 135495 w 250020"/>
              <a:gd name="connsiteY0" fmla="*/ 127 h 610981"/>
              <a:gd name="connsiteX1" fmla="*/ 33895 w 250020"/>
              <a:gd name="connsiteY1" fmla="*/ 209677 h 610981"/>
              <a:gd name="connsiteX2" fmla="*/ 68820 w 250020"/>
              <a:gd name="connsiteY2" fmla="*/ 187452 h 610981"/>
              <a:gd name="connsiteX3" fmla="*/ 97395 w 250020"/>
              <a:gd name="connsiteY3" fmla="*/ 276352 h 610981"/>
              <a:gd name="connsiteX4" fmla="*/ 246620 w 250020"/>
              <a:gd name="connsiteY4" fmla="*/ 603377 h 610981"/>
              <a:gd name="connsiteX5" fmla="*/ 205345 w 250020"/>
              <a:gd name="connsiteY5" fmla="*/ 514477 h 610981"/>
              <a:gd name="connsiteX6" fmla="*/ 49770 w 250020"/>
              <a:gd name="connsiteY6" fmla="*/ 181102 h 610981"/>
              <a:gd name="connsiteX7" fmla="*/ 62470 w 250020"/>
              <a:gd name="connsiteY7" fmla="*/ 219202 h 610981"/>
              <a:gd name="connsiteX8" fmla="*/ 59295 w 250020"/>
              <a:gd name="connsiteY8" fmla="*/ 120777 h 610981"/>
              <a:gd name="connsiteX9" fmla="*/ 2145 w 250020"/>
              <a:gd name="connsiteY9" fmla="*/ 177927 h 610981"/>
              <a:gd name="connsiteX10" fmla="*/ 135495 w 250020"/>
              <a:gd name="connsiteY10" fmla="*/ 127 h 61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0020" h="610981">
                <a:moveTo>
                  <a:pt x="135495" y="127"/>
                </a:moveTo>
                <a:cubicBezTo>
                  <a:pt x="140787" y="5419"/>
                  <a:pt x="45007" y="178456"/>
                  <a:pt x="33895" y="209677"/>
                </a:cubicBezTo>
                <a:cubicBezTo>
                  <a:pt x="22783" y="240898"/>
                  <a:pt x="58237" y="176340"/>
                  <a:pt x="68820" y="187452"/>
                </a:cubicBezTo>
                <a:cubicBezTo>
                  <a:pt x="79403" y="198564"/>
                  <a:pt x="67762" y="207031"/>
                  <a:pt x="97395" y="276352"/>
                </a:cubicBezTo>
                <a:cubicBezTo>
                  <a:pt x="127028" y="345673"/>
                  <a:pt x="228628" y="563689"/>
                  <a:pt x="246620" y="603377"/>
                </a:cubicBezTo>
                <a:cubicBezTo>
                  <a:pt x="264612" y="643065"/>
                  <a:pt x="205345" y="514477"/>
                  <a:pt x="205345" y="514477"/>
                </a:cubicBezTo>
                <a:cubicBezTo>
                  <a:pt x="172537" y="444098"/>
                  <a:pt x="73582" y="230315"/>
                  <a:pt x="49770" y="181102"/>
                </a:cubicBezTo>
                <a:cubicBezTo>
                  <a:pt x="25957" y="131890"/>
                  <a:pt x="60883" y="229256"/>
                  <a:pt x="62470" y="219202"/>
                </a:cubicBezTo>
                <a:cubicBezTo>
                  <a:pt x="64057" y="209148"/>
                  <a:pt x="69349" y="127656"/>
                  <a:pt x="59295" y="120777"/>
                </a:cubicBezTo>
                <a:cubicBezTo>
                  <a:pt x="49241" y="113898"/>
                  <a:pt x="-12143" y="199623"/>
                  <a:pt x="2145" y="177927"/>
                </a:cubicBezTo>
                <a:cubicBezTo>
                  <a:pt x="16432" y="156231"/>
                  <a:pt x="130203" y="-5165"/>
                  <a:pt x="135495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397DB357-EA8A-FE62-14A6-7A3A15652709}"/>
              </a:ext>
            </a:extLst>
          </p:cNvPr>
          <p:cNvSpPr/>
          <p:nvPr/>
        </p:nvSpPr>
        <p:spPr>
          <a:xfrm>
            <a:off x="5772011" y="1261947"/>
            <a:ext cx="473476" cy="357445"/>
          </a:xfrm>
          <a:custGeom>
            <a:avLst/>
            <a:gdLst>
              <a:gd name="connsiteX0" fmla="*/ 466864 w 473476"/>
              <a:gd name="connsiteY0" fmla="*/ 68378 h 357445"/>
              <a:gd name="connsiteX1" fmla="*/ 289064 w 473476"/>
              <a:gd name="connsiteY1" fmla="*/ 17578 h 357445"/>
              <a:gd name="connsiteX2" fmla="*/ 3314 w 473476"/>
              <a:gd name="connsiteY2" fmla="*/ 201728 h 357445"/>
              <a:gd name="connsiteX3" fmla="*/ 57289 w 473476"/>
              <a:gd name="connsiteY3" fmla="*/ 166803 h 357445"/>
              <a:gd name="connsiteX4" fmla="*/ 292239 w 473476"/>
              <a:gd name="connsiteY4" fmla="*/ 11228 h 357445"/>
              <a:gd name="connsiteX5" fmla="*/ 254139 w 473476"/>
              <a:gd name="connsiteY5" fmla="*/ 62028 h 357445"/>
              <a:gd name="connsiteX6" fmla="*/ 139 w 473476"/>
              <a:gd name="connsiteY6" fmla="*/ 357303 h 357445"/>
              <a:gd name="connsiteX7" fmla="*/ 292239 w 473476"/>
              <a:gd name="connsiteY7" fmla="*/ 20753 h 357445"/>
              <a:gd name="connsiteX8" fmla="*/ 422414 w 473476"/>
              <a:gd name="connsiteY8" fmla="*/ 39803 h 357445"/>
              <a:gd name="connsiteX9" fmla="*/ 466864 w 473476"/>
              <a:gd name="connsiteY9" fmla="*/ 68378 h 35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3476" h="357445">
                <a:moveTo>
                  <a:pt x="466864" y="68378"/>
                </a:moveTo>
                <a:cubicBezTo>
                  <a:pt x="444639" y="64674"/>
                  <a:pt x="366322" y="-4647"/>
                  <a:pt x="289064" y="17578"/>
                </a:cubicBezTo>
                <a:cubicBezTo>
                  <a:pt x="211806" y="39803"/>
                  <a:pt x="3314" y="201728"/>
                  <a:pt x="3314" y="201728"/>
                </a:cubicBezTo>
                <a:lnTo>
                  <a:pt x="57289" y="166803"/>
                </a:lnTo>
                <a:cubicBezTo>
                  <a:pt x="105443" y="135053"/>
                  <a:pt x="259431" y="28690"/>
                  <a:pt x="292239" y="11228"/>
                </a:cubicBezTo>
                <a:cubicBezTo>
                  <a:pt x="325047" y="-6234"/>
                  <a:pt x="302822" y="4349"/>
                  <a:pt x="254139" y="62028"/>
                </a:cubicBezTo>
                <a:cubicBezTo>
                  <a:pt x="205456" y="119707"/>
                  <a:pt x="-6211" y="364182"/>
                  <a:pt x="139" y="357303"/>
                </a:cubicBezTo>
                <a:cubicBezTo>
                  <a:pt x="6489" y="350424"/>
                  <a:pt x="221860" y="73670"/>
                  <a:pt x="292239" y="20753"/>
                </a:cubicBezTo>
                <a:cubicBezTo>
                  <a:pt x="362618" y="-32164"/>
                  <a:pt x="394368" y="31865"/>
                  <a:pt x="422414" y="39803"/>
                </a:cubicBezTo>
                <a:cubicBezTo>
                  <a:pt x="450460" y="47740"/>
                  <a:pt x="489089" y="72082"/>
                  <a:pt x="466864" y="68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94E6C429-2EE8-1C60-FF6D-56F3C9B026A0}"/>
              </a:ext>
            </a:extLst>
          </p:cNvPr>
          <p:cNvSpPr/>
          <p:nvPr/>
        </p:nvSpPr>
        <p:spPr>
          <a:xfrm>
            <a:off x="6206682" y="853919"/>
            <a:ext cx="238402" cy="432899"/>
          </a:xfrm>
          <a:custGeom>
            <a:avLst/>
            <a:gdLst>
              <a:gd name="connsiteX0" fmla="*/ 44893 w 238402"/>
              <a:gd name="connsiteY0" fmla="*/ 156 h 432899"/>
              <a:gd name="connsiteX1" fmla="*/ 25843 w 238402"/>
              <a:gd name="connsiteY1" fmla="*/ 222406 h 432899"/>
              <a:gd name="connsiteX2" fmla="*/ 229043 w 238402"/>
              <a:gd name="connsiteY2" fmla="*/ 422431 h 432899"/>
              <a:gd name="connsiteX3" fmla="*/ 206818 w 238402"/>
              <a:gd name="connsiteY3" fmla="*/ 406556 h 432899"/>
              <a:gd name="connsiteX4" fmla="*/ 6793 w 238402"/>
              <a:gd name="connsiteY4" fmla="*/ 257331 h 432899"/>
              <a:gd name="connsiteX5" fmla="*/ 44893 w 238402"/>
              <a:gd name="connsiteY5" fmla="*/ 156 h 432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02" h="432899">
                <a:moveTo>
                  <a:pt x="44893" y="156"/>
                </a:moveTo>
                <a:cubicBezTo>
                  <a:pt x="48068" y="-5665"/>
                  <a:pt x="-4849" y="152027"/>
                  <a:pt x="25843" y="222406"/>
                </a:cubicBezTo>
                <a:cubicBezTo>
                  <a:pt x="56535" y="292785"/>
                  <a:pt x="229043" y="422431"/>
                  <a:pt x="229043" y="422431"/>
                </a:cubicBezTo>
                <a:cubicBezTo>
                  <a:pt x="259205" y="453123"/>
                  <a:pt x="206818" y="406556"/>
                  <a:pt x="206818" y="406556"/>
                </a:cubicBezTo>
                <a:cubicBezTo>
                  <a:pt x="169776" y="379039"/>
                  <a:pt x="33780" y="328768"/>
                  <a:pt x="6793" y="257331"/>
                </a:cubicBezTo>
                <a:cubicBezTo>
                  <a:pt x="-20194" y="185894"/>
                  <a:pt x="41718" y="5977"/>
                  <a:pt x="44893" y="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D755E8EE-F5D7-D34A-FE0A-EB50B1C42F3A}"/>
              </a:ext>
            </a:extLst>
          </p:cNvPr>
          <p:cNvSpPr/>
          <p:nvPr/>
        </p:nvSpPr>
        <p:spPr>
          <a:xfrm>
            <a:off x="5825941" y="1050311"/>
            <a:ext cx="505203" cy="248330"/>
          </a:xfrm>
          <a:custGeom>
            <a:avLst/>
            <a:gdLst>
              <a:gd name="connsiteX0" fmla="*/ 505009 w 505203"/>
              <a:gd name="connsiteY0" fmla="*/ 248264 h 248330"/>
              <a:gd name="connsiteX1" fmla="*/ 276409 w 505203"/>
              <a:gd name="connsiteY1" fmla="*/ 29189 h 248330"/>
              <a:gd name="connsiteX2" fmla="*/ 184 w 505203"/>
              <a:gd name="connsiteY2" fmla="*/ 111739 h 248330"/>
              <a:gd name="connsiteX3" fmla="*/ 238309 w 505203"/>
              <a:gd name="connsiteY3" fmla="*/ 3789 h 248330"/>
              <a:gd name="connsiteX4" fmla="*/ 505009 w 505203"/>
              <a:gd name="connsiteY4" fmla="*/ 248264 h 24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203" h="248330">
                <a:moveTo>
                  <a:pt x="505009" y="248264"/>
                </a:moveTo>
                <a:cubicBezTo>
                  <a:pt x="511359" y="252497"/>
                  <a:pt x="360546" y="51943"/>
                  <a:pt x="276409" y="29189"/>
                </a:cubicBezTo>
                <a:cubicBezTo>
                  <a:pt x="192272" y="6435"/>
                  <a:pt x="6534" y="115972"/>
                  <a:pt x="184" y="111739"/>
                </a:cubicBezTo>
                <a:cubicBezTo>
                  <a:pt x="-6166" y="107506"/>
                  <a:pt x="153113" y="-23728"/>
                  <a:pt x="238309" y="3789"/>
                </a:cubicBezTo>
                <a:cubicBezTo>
                  <a:pt x="323505" y="31306"/>
                  <a:pt x="498659" y="244031"/>
                  <a:pt x="505009" y="248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A59859B7-4D89-B4DF-DE8A-07824BB95F89}"/>
              </a:ext>
            </a:extLst>
          </p:cNvPr>
          <p:cNvSpPr/>
          <p:nvPr/>
        </p:nvSpPr>
        <p:spPr>
          <a:xfrm>
            <a:off x="6494535" y="467068"/>
            <a:ext cx="389683" cy="890825"/>
          </a:xfrm>
          <a:custGeom>
            <a:avLst/>
            <a:gdLst>
              <a:gd name="connsiteX0" fmla="*/ 26915 w 389683"/>
              <a:gd name="connsiteY0" fmla="*/ 183807 h 890825"/>
              <a:gd name="connsiteX1" fmla="*/ 296790 w 389683"/>
              <a:gd name="connsiteY1" fmla="*/ 12357 h 890825"/>
              <a:gd name="connsiteX2" fmla="*/ 388865 w 389683"/>
              <a:gd name="connsiteY2" fmla="*/ 31407 h 890825"/>
              <a:gd name="connsiteX3" fmla="*/ 325365 w 389683"/>
              <a:gd name="connsiteY3" fmla="*/ 2832 h 890825"/>
              <a:gd name="connsiteX4" fmla="*/ 71365 w 389683"/>
              <a:gd name="connsiteY4" fmla="*/ 113957 h 890825"/>
              <a:gd name="connsiteX5" fmla="*/ 103115 w 389683"/>
              <a:gd name="connsiteY5" fmla="*/ 107607 h 890825"/>
              <a:gd name="connsiteX6" fmla="*/ 84065 w 389683"/>
              <a:gd name="connsiteY6" fmla="*/ 180632 h 890825"/>
              <a:gd name="connsiteX7" fmla="*/ 11040 w 389683"/>
              <a:gd name="connsiteY7" fmla="*/ 514007 h 890825"/>
              <a:gd name="connsiteX8" fmla="*/ 7865 w 389683"/>
              <a:gd name="connsiteY8" fmla="*/ 479082 h 890825"/>
              <a:gd name="connsiteX9" fmla="*/ 84065 w 389683"/>
              <a:gd name="connsiteY9" fmla="*/ 879132 h 890825"/>
              <a:gd name="connsiteX10" fmla="*/ 65015 w 389683"/>
              <a:gd name="connsiteY10" fmla="*/ 752132 h 890825"/>
              <a:gd name="connsiteX11" fmla="*/ 11040 w 389683"/>
              <a:gd name="connsiteY11" fmla="*/ 425107 h 890825"/>
              <a:gd name="connsiteX12" fmla="*/ 71365 w 389683"/>
              <a:gd name="connsiteY12" fmla="*/ 209207 h 890825"/>
              <a:gd name="connsiteX13" fmla="*/ 26915 w 389683"/>
              <a:gd name="connsiteY13" fmla="*/ 183807 h 890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89683" h="890825">
                <a:moveTo>
                  <a:pt x="26915" y="183807"/>
                </a:moveTo>
                <a:cubicBezTo>
                  <a:pt x="64486" y="150999"/>
                  <a:pt x="236465" y="37757"/>
                  <a:pt x="296790" y="12357"/>
                </a:cubicBezTo>
                <a:cubicBezTo>
                  <a:pt x="357115" y="-13043"/>
                  <a:pt x="384103" y="32994"/>
                  <a:pt x="388865" y="31407"/>
                </a:cubicBezTo>
                <a:cubicBezTo>
                  <a:pt x="393627" y="29820"/>
                  <a:pt x="378282" y="-10926"/>
                  <a:pt x="325365" y="2832"/>
                </a:cubicBezTo>
                <a:cubicBezTo>
                  <a:pt x="272448" y="16590"/>
                  <a:pt x="108407" y="96495"/>
                  <a:pt x="71365" y="113957"/>
                </a:cubicBezTo>
                <a:cubicBezTo>
                  <a:pt x="34323" y="131419"/>
                  <a:pt x="100998" y="96495"/>
                  <a:pt x="103115" y="107607"/>
                </a:cubicBezTo>
                <a:cubicBezTo>
                  <a:pt x="105232" y="118719"/>
                  <a:pt x="99411" y="112899"/>
                  <a:pt x="84065" y="180632"/>
                </a:cubicBezTo>
                <a:cubicBezTo>
                  <a:pt x="68719" y="248365"/>
                  <a:pt x="23740" y="464265"/>
                  <a:pt x="11040" y="514007"/>
                </a:cubicBezTo>
                <a:cubicBezTo>
                  <a:pt x="-1660" y="563749"/>
                  <a:pt x="-4306" y="418228"/>
                  <a:pt x="7865" y="479082"/>
                </a:cubicBezTo>
                <a:cubicBezTo>
                  <a:pt x="20036" y="539936"/>
                  <a:pt x="74540" y="833624"/>
                  <a:pt x="84065" y="879132"/>
                </a:cubicBezTo>
                <a:cubicBezTo>
                  <a:pt x="93590" y="924640"/>
                  <a:pt x="77186" y="827803"/>
                  <a:pt x="65015" y="752132"/>
                </a:cubicBezTo>
                <a:cubicBezTo>
                  <a:pt x="52844" y="676461"/>
                  <a:pt x="9982" y="515594"/>
                  <a:pt x="11040" y="425107"/>
                </a:cubicBezTo>
                <a:cubicBezTo>
                  <a:pt x="12098" y="334620"/>
                  <a:pt x="67661" y="246249"/>
                  <a:pt x="71365" y="209207"/>
                </a:cubicBezTo>
                <a:cubicBezTo>
                  <a:pt x="75069" y="172165"/>
                  <a:pt x="-10656" y="216615"/>
                  <a:pt x="26915" y="183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BEF20F1B-2AAC-529B-776F-131D6D5A7F71}"/>
              </a:ext>
            </a:extLst>
          </p:cNvPr>
          <p:cNvSpPr/>
          <p:nvPr/>
        </p:nvSpPr>
        <p:spPr>
          <a:xfrm>
            <a:off x="6703394" y="619125"/>
            <a:ext cx="994135" cy="794005"/>
          </a:xfrm>
          <a:custGeom>
            <a:avLst/>
            <a:gdLst>
              <a:gd name="connsiteX0" fmla="*/ 27606 w 994135"/>
              <a:gd name="connsiteY0" fmla="*/ 793750 h 794005"/>
              <a:gd name="connsiteX1" fmla="*/ 18081 w 994135"/>
              <a:gd name="connsiteY1" fmla="*/ 622300 h 794005"/>
              <a:gd name="connsiteX2" fmla="*/ 11731 w 994135"/>
              <a:gd name="connsiteY2" fmla="*/ 527050 h 794005"/>
              <a:gd name="connsiteX3" fmla="*/ 189531 w 994135"/>
              <a:gd name="connsiteY3" fmla="*/ 307975 h 794005"/>
              <a:gd name="connsiteX4" fmla="*/ 954706 w 994135"/>
              <a:gd name="connsiteY4" fmla="*/ 279400 h 794005"/>
              <a:gd name="connsiteX5" fmla="*/ 891206 w 994135"/>
              <a:gd name="connsiteY5" fmla="*/ 247650 h 794005"/>
              <a:gd name="connsiteX6" fmla="*/ 341931 w 994135"/>
              <a:gd name="connsiteY6" fmla="*/ 0 h 794005"/>
              <a:gd name="connsiteX7" fmla="*/ 888031 w 994135"/>
              <a:gd name="connsiteY7" fmla="*/ 247650 h 794005"/>
              <a:gd name="connsiteX8" fmla="*/ 780081 w 994135"/>
              <a:gd name="connsiteY8" fmla="*/ 269875 h 794005"/>
              <a:gd name="connsiteX9" fmla="*/ 59356 w 994135"/>
              <a:gd name="connsiteY9" fmla="*/ 288925 h 794005"/>
              <a:gd name="connsiteX10" fmla="*/ 87931 w 994135"/>
              <a:gd name="connsiteY10" fmla="*/ 346075 h 794005"/>
              <a:gd name="connsiteX11" fmla="*/ 11731 w 994135"/>
              <a:gd name="connsiteY11" fmla="*/ 479425 h 794005"/>
              <a:gd name="connsiteX12" fmla="*/ 5381 w 994135"/>
              <a:gd name="connsiteY12" fmla="*/ 581025 h 794005"/>
              <a:gd name="connsiteX13" fmla="*/ 27606 w 994135"/>
              <a:gd name="connsiteY13" fmla="*/ 793750 h 79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94135" h="794005">
                <a:moveTo>
                  <a:pt x="27606" y="793750"/>
                </a:moveTo>
                <a:cubicBezTo>
                  <a:pt x="29723" y="800629"/>
                  <a:pt x="20727" y="666750"/>
                  <a:pt x="18081" y="622300"/>
                </a:cubicBezTo>
                <a:cubicBezTo>
                  <a:pt x="15435" y="577850"/>
                  <a:pt x="-16844" y="579437"/>
                  <a:pt x="11731" y="527050"/>
                </a:cubicBezTo>
                <a:cubicBezTo>
                  <a:pt x="40306" y="474663"/>
                  <a:pt x="32369" y="349250"/>
                  <a:pt x="189531" y="307975"/>
                </a:cubicBezTo>
                <a:cubicBezTo>
                  <a:pt x="346693" y="266700"/>
                  <a:pt x="837760" y="289454"/>
                  <a:pt x="954706" y="279400"/>
                </a:cubicBezTo>
                <a:cubicBezTo>
                  <a:pt x="1071652" y="269346"/>
                  <a:pt x="891206" y="247650"/>
                  <a:pt x="891206" y="247650"/>
                </a:cubicBezTo>
                <a:lnTo>
                  <a:pt x="341931" y="0"/>
                </a:lnTo>
                <a:cubicBezTo>
                  <a:pt x="341402" y="0"/>
                  <a:pt x="815006" y="202671"/>
                  <a:pt x="888031" y="247650"/>
                </a:cubicBezTo>
                <a:cubicBezTo>
                  <a:pt x="961056" y="292629"/>
                  <a:pt x="918193" y="262996"/>
                  <a:pt x="780081" y="269875"/>
                </a:cubicBezTo>
                <a:cubicBezTo>
                  <a:pt x="641969" y="276754"/>
                  <a:pt x="174714" y="276225"/>
                  <a:pt x="59356" y="288925"/>
                </a:cubicBezTo>
                <a:cubicBezTo>
                  <a:pt x="-56002" y="301625"/>
                  <a:pt x="95868" y="314325"/>
                  <a:pt x="87931" y="346075"/>
                </a:cubicBezTo>
                <a:cubicBezTo>
                  <a:pt x="79994" y="377825"/>
                  <a:pt x="25489" y="440267"/>
                  <a:pt x="11731" y="479425"/>
                </a:cubicBezTo>
                <a:cubicBezTo>
                  <a:pt x="-2027" y="518583"/>
                  <a:pt x="1148" y="524933"/>
                  <a:pt x="5381" y="581025"/>
                </a:cubicBezTo>
                <a:cubicBezTo>
                  <a:pt x="9614" y="637117"/>
                  <a:pt x="25489" y="786871"/>
                  <a:pt x="27606" y="7937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29C539E7-5A03-E71C-3EDA-44B39B57527A}"/>
              </a:ext>
            </a:extLst>
          </p:cNvPr>
          <p:cNvSpPr/>
          <p:nvPr/>
        </p:nvSpPr>
        <p:spPr>
          <a:xfrm>
            <a:off x="6749807" y="1124757"/>
            <a:ext cx="1211412" cy="312607"/>
          </a:xfrm>
          <a:custGeom>
            <a:avLst/>
            <a:gdLst>
              <a:gd name="connsiteX0" fmla="*/ 16118 w 1211412"/>
              <a:gd name="connsiteY0" fmla="*/ 297643 h 312607"/>
              <a:gd name="connsiteX1" fmla="*/ 57393 w 1211412"/>
              <a:gd name="connsiteY1" fmla="*/ 256368 h 312607"/>
              <a:gd name="connsiteX2" fmla="*/ 333618 w 1211412"/>
              <a:gd name="connsiteY2" fmla="*/ 43643 h 312607"/>
              <a:gd name="connsiteX3" fmla="*/ 1136893 w 1211412"/>
              <a:gd name="connsiteY3" fmla="*/ 227793 h 312607"/>
              <a:gd name="connsiteX4" fmla="*/ 1095618 w 1211412"/>
              <a:gd name="connsiteY4" fmla="*/ 224618 h 312607"/>
              <a:gd name="connsiteX5" fmla="*/ 425693 w 1211412"/>
              <a:gd name="connsiteY5" fmla="*/ 8718 h 312607"/>
              <a:gd name="connsiteX6" fmla="*/ 486018 w 1211412"/>
              <a:gd name="connsiteY6" fmla="*/ 43643 h 312607"/>
              <a:gd name="connsiteX7" fmla="*/ 371718 w 1211412"/>
              <a:gd name="connsiteY7" fmla="*/ 56343 h 312607"/>
              <a:gd name="connsiteX8" fmla="*/ 203443 w 1211412"/>
              <a:gd name="connsiteY8" fmla="*/ 59518 h 312607"/>
              <a:gd name="connsiteX9" fmla="*/ 260593 w 1211412"/>
              <a:gd name="connsiteY9" fmla="*/ 40468 h 312607"/>
              <a:gd name="connsiteX10" fmla="*/ 16118 w 1211412"/>
              <a:gd name="connsiteY10" fmla="*/ 297643 h 312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412" h="312607">
                <a:moveTo>
                  <a:pt x="16118" y="297643"/>
                </a:moveTo>
                <a:cubicBezTo>
                  <a:pt x="-17749" y="333626"/>
                  <a:pt x="4476" y="298701"/>
                  <a:pt x="57393" y="256368"/>
                </a:cubicBezTo>
                <a:cubicBezTo>
                  <a:pt x="110310" y="214035"/>
                  <a:pt x="153701" y="48405"/>
                  <a:pt x="333618" y="43643"/>
                </a:cubicBezTo>
                <a:cubicBezTo>
                  <a:pt x="513535" y="38880"/>
                  <a:pt x="1009893" y="197631"/>
                  <a:pt x="1136893" y="227793"/>
                </a:cubicBezTo>
                <a:cubicBezTo>
                  <a:pt x="1263893" y="257955"/>
                  <a:pt x="1214151" y="261130"/>
                  <a:pt x="1095618" y="224618"/>
                </a:cubicBezTo>
                <a:cubicBezTo>
                  <a:pt x="977085" y="188106"/>
                  <a:pt x="527293" y="38880"/>
                  <a:pt x="425693" y="8718"/>
                </a:cubicBezTo>
                <a:cubicBezTo>
                  <a:pt x="324093" y="-21444"/>
                  <a:pt x="495014" y="35705"/>
                  <a:pt x="486018" y="43643"/>
                </a:cubicBezTo>
                <a:cubicBezTo>
                  <a:pt x="477022" y="51580"/>
                  <a:pt x="418814" y="53697"/>
                  <a:pt x="371718" y="56343"/>
                </a:cubicBezTo>
                <a:cubicBezTo>
                  <a:pt x="324622" y="58989"/>
                  <a:pt x="221964" y="62164"/>
                  <a:pt x="203443" y="59518"/>
                </a:cubicBezTo>
                <a:cubicBezTo>
                  <a:pt x="184922" y="56872"/>
                  <a:pt x="288110" y="1310"/>
                  <a:pt x="260593" y="40468"/>
                </a:cubicBezTo>
                <a:cubicBezTo>
                  <a:pt x="233076" y="79626"/>
                  <a:pt x="49985" y="261660"/>
                  <a:pt x="16118" y="297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DE5107E9-2BEA-782E-C9AD-020DEDE18C05}"/>
              </a:ext>
            </a:extLst>
          </p:cNvPr>
          <p:cNvSpPr/>
          <p:nvPr/>
        </p:nvSpPr>
        <p:spPr>
          <a:xfrm>
            <a:off x="6608837" y="522420"/>
            <a:ext cx="529562" cy="904041"/>
          </a:xfrm>
          <a:custGeom>
            <a:avLst/>
            <a:gdLst>
              <a:gd name="connsiteX0" fmla="*/ 503163 w 529562"/>
              <a:gd name="connsiteY0" fmla="*/ 30030 h 904041"/>
              <a:gd name="connsiteX1" fmla="*/ 33263 w 529562"/>
              <a:gd name="connsiteY1" fmla="*/ 439605 h 904041"/>
              <a:gd name="connsiteX2" fmla="*/ 96763 w 529562"/>
              <a:gd name="connsiteY2" fmla="*/ 890455 h 904041"/>
              <a:gd name="connsiteX3" fmla="*/ 61838 w 529562"/>
              <a:gd name="connsiteY3" fmla="*/ 757105 h 904041"/>
              <a:gd name="connsiteX4" fmla="*/ 20563 w 529562"/>
              <a:gd name="connsiteY4" fmla="*/ 455480 h 904041"/>
              <a:gd name="connsiteX5" fmla="*/ 420613 w 529562"/>
              <a:gd name="connsiteY5" fmla="*/ 77655 h 904041"/>
              <a:gd name="connsiteX6" fmla="*/ 503163 w 529562"/>
              <a:gd name="connsiteY6" fmla="*/ 30030 h 904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9562" h="904041">
                <a:moveTo>
                  <a:pt x="503163" y="30030"/>
                </a:moveTo>
                <a:cubicBezTo>
                  <a:pt x="438605" y="90355"/>
                  <a:pt x="100996" y="296201"/>
                  <a:pt x="33263" y="439605"/>
                </a:cubicBezTo>
                <a:cubicBezTo>
                  <a:pt x="-34470" y="583009"/>
                  <a:pt x="92001" y="837538"/>
                  <a:pt x="96763" y="890455"/>
                </a:cubicBezTo>
                <a:cubicBezTo>
                  <a:pt x="101525" y="943372"/>
                  <a:pt x="74538" y="829601"/>
                  <a:pt x="61838" y="757105"/>
                </a:cubicBezTo>
                <a:cubicBezTo>
                  <a:pt x="49138" y="684609"/>
                  <a:pt x="-39233" y="568722"/>
                  <a:pt x="20563" y="455480"/>
                </a:cubicBezTo>
                <a:cubicBezTo>
                  <a:pt x="80359" y="342238"/>
                  <a:pt x="337534" y="147505"/>
                  <a:pt x="420613" y="77655"/>
                </a:cubicBezTo>
                <a:cubicBezTo>
                  <a:pt x="503692" y="7805"/>
                  <a:pt x="567721" y="-30295"/>
                  <a:pt x="503163" y="30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05EA3909-F415-55B1-48E2-A7F49C6CFDD8}"/>
              </a:ext>
            </a:extLst>
          </p:cNvPr>
          <p:cNvSpPr/>
          <p:nvPr/>
        </p:nvSpPr>
        <p:spPr>
          <a:xfrm>
            <a:off x="6763265" y="915660"/>
            <a:ext cx="1260274" cy="498624"/>
          </a:xfrm>
          <a:custGeom>
            <a:avLst/>
            <a:gdLst>
              <a:gd name="connsiteX0" fmla="*/ 31235 w 1260274"/>
              <a:gd name="connsiteY0" fmla="*/ 497215 h 498624"/>
              <a:gd name="connsiteX1" fmla="*/ 66160 w 1260274"/>
              <a:gd name="connsiteY1" fmla="*/ 198765 h 498624"/>
              <a:gd name="connsiteX2" fmla="*/ 434460 w 1260274"/>
              <a:gd name="connsiteY2" fmla="*/ 36840 h 498624"/>
              <a:gd name="connsiteX3" fmla="*/ 764660 w 1260274"/>
              <a:gd name="connsiteY3" fmla="*/ 103515 h 498624"/>
              <a:gd name="connsiteX4" fmla="*/ 1075810 w 1260274"/>
              <a:gd name="connsiteY4" fmla="*/ 243215 h 498624"/>
              <a:gd name="connsiteX5" fmla="*/ 1072635 w 1260274"/>
              <a:gd name="connsiteY5" fmla="*/ 198765 h 498624"/>
              <a:gd name="connsiteX6" fmla="*/ 1259960 w 1260274"/>
              <a:gd name="connsiteY6" fmla="*/ 465465 h 498624"/>
              <a:gd name="connsiteX7" fmla="*/ 1021835 w 1260274"/>
              <a:gd name="connsiteY7" fmla="*/ 182890 h 498624"/>
              <a:gd name="connsiteX8" fmla="*/ 866260 w 1260274"/>
              <a:gd name="connsiteY8" fmla="*/ 138440 h 498624"/>
              <a:gd name="connsiteX9" fmla="*/ 390010 w 1260274"/>
              <a:gd name="connsiteY9" fmla="*/ 8265 h 498624"/>
              <a:gd name="connsiteX10" fmla="*/ 434460 w 1260274"/>
              <a:gd name="connsiteY10" fmla="*/ 27315 h 498624"/>
              <a:gd name="connsiteX11" fmla="*/ 15360 w 1260274"/>
              <a:gd name="connsiteY11" fmla="*/ 141615 h 498624"/>
              <a:gd name="connsiteX12" fmla="*/ 88385 w 1260274"/>
              <a:gd name="connsiteY12" fmla="*/ 138440 h 498624"/>
              <a:gd name="connsiteX13" fmla="*/ 62985 w 1260274"/>
              <a:gd name="connsiteY13" fmla="*/ 217815 h 498624"/>
              <a:gd name="connsiteX14" fmla="*/ 21710 w 1260274"/>
              <a:gd name="connsiteY14" fmla="*/ 306715 h 498624"/>
              <a:gd name="connsiteX15" fmla="*/ 31235 w 1260274"/>
              <a:gd name="connsiteY15" fmla="*/ 497215 h 4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60274" h="498624">
                <a:moveTo>
                  <a:pt x="31235" y="497215"/>
                </a:moveTo>
                <a:cubicBezTo>
                  <a:pt x="38643" y="479223"/>
                  <a:pt x="-1044" y="275494"/>
                  <a:pt x="66160" y="198765"/>
                </a:cubicBezTo>
                <a:cubicBezTo>
                  <a:pt x="133364" y="122036"/>
                  <a:pt x="318043" y="52715"/>
                  <a:pt x="434460" y="36840"/>
                </a:cubicBezTo>
                <a:cubicBezTo>
                  <a:pt x="550877" y="20965"/>
                  <a:pt x="657768" y="69119"/>
                  <a:pt x="764660" y="103515"/>
                </a:cubicBezTo>
                <a:cubicBezTo>
                  <a:pt x="871552" y="137911"/>
                  <a:pt x="1024481" y="227340"/>
                  <a:pt x="1075810" y="243215"/>
                </a:cubicBezTo>
                <a:cubicBezTo>
                  <a:pt x="1127139" y="259090"/>
                  <a:pt x="1041943" y="161723"/>
                  <a:pt x="1072635" y="198765"/>
                </a:cubicBezTo>
                <a:cubicBezTo>
                  <a:pt x="1103327" y="235807"/>
                  <a:pt x="1268427" y="468111"/>
                  <a:pt x="1259960" y="465465"/>
                </a:cubicBezTo>
                <a:cubicBezTo>
                  <a:pt x="1251493" y="462819"/>
                  <a:pt x="1087452" y="237394"/>
                  <a:pt x="1021835" y="182890"/>
                </a:cubicBezTo>
                <a:cubicBezTo>
                  <a:pt x="956218" y="128386"/>
                  <a:pt x="866260" y="138440"/>
                  <a:pt x="866260" y="138440"/>
                </a:cubicBezTo>
                <a:lnTo>
                  <a:pt x="390010" y="8265"/>
                </a:lnTo>
                <a:cubicBezTo>
                  <a:pt x="318043" y="-10256"/>
                  <a:pt x="496902" y="5090"/>
                  <a:pt x="434460" y="27315"/>
                </a:cubicBezTo>
                <a:cubicBezTo>
                  <a:pt x="372018" y="49540"/>
                  <a:pt x="73039" y="123094"/>
                  <a:pt x="15360" y="141615"/>
                </a:cubicBezTo>
                <a:cubicBezTo>
                  <a:pt x="-42319" y="160136"/>
                  <a:pt x="80448" y="125740"/>
                  <a:pt x="88385" y="138440"/>
                </a:cubicBezTo>
                <a:cubicBezTo>
                  <a:pt x="96322" y="151140"/>
                  <a:pt x="74098" y="189769"/>
                  <a:pt x="62985" y="217815"/>
                </a:cubicBezTo>
                <a:cubicBezTo>
                  <a:pt x="51873" y="245861"/>
                  <a:pt x="25943" y="257502"/>
                  <a:pt x="21710" y="306715"/>
                </a:cubicBezTo>
                <a:cubicBezTo>
                  <a:pt x="17477" y="355927"/>
                  <a:pt x="23827" y="515207"/>
                  <a:pt x="31235" y="4972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57BF9A38-8B79-BB67-B415-B82D257E1D32}"/>
              </a:ext>
            </a:extLst>
          </p:cNvPr>
          <p:cNvSpPr/>
          <p:nvPr/>
        </p:nvSpPr>
        <p:spPr>
          <a:xfrm>
            <a:off x="6940083" y="1360828"/>
            <a:ext cx="1116070" cy="280681"/>
          </a:xfrm>
          <a:custGeom>
            <a:avLst/>
            <a:gdLst>
              <a:gd name="connsiteX0" fmla="*/ 467 w 1116070"/>
              <a:gd name="connsiteY0" fmla="*/ 131422 h 280681"/>
              <a:gd name="connsiteX1" fmla="*/ 213192 w 1116070"/>
              <a:gd name="connsiteY1" fmla="*/ 109197 h 280681"/>
              <a:gd name="connsiteX2" fmla="*/ 756117 w 1116070"/>
              <a:gd name="connsiteY2" fmla="*/ 233022 h 280681"/>
              <a:gd name="connsiteX3" fmla="*/ 740242 w 1116070"/>
              <a:gd name="connsiteY3" fmla="*/ 223497 h 280681"/>
              <a:gd name="connsiteX4" fmla="*/ 1102192 w 1116070"/>
              <a:gd name="connsiteY4" fmla="*/ 277472 h 280681"/>
              <a:gd name="connsiteX5" fmla="*/ 1016467 w 1116070"/>
              <a:gd name="connsiteY5" fmla="*/ 267947 h 280681"/>
              <a:gd name="connsiteX6" fmla="*/ 784692 w 1116070"/>
              <a:gd name="connsiteY6" fmla="*/ 213972 h 280681"/>
              <a:gd name="connsiteX7" fmla="*/ 171917 w 1116070"/>
              <a:gd name="connsiteY7" fmla="*/ 1247 h 280681"/>
              <a:gd name="connsiteX8" fmla="*/ 470367 w 1116070"/>
              <a:gd name="connsiteY8" fmla="*/ 125072 h 280681"/>
              <a:gd name="connsiteX9" fmla="*/ 356067 w 1116070"/>
              <a:gd name="connsiteY9" fmla="*/ 102847 h 280681"/>
              <a:gd name="connsiteX10" fmla="*/ 162392 w 1116070"/>
              <a:gd name="connsiteY10" fmla="*/ 99672 h 280681"/>
              <a:gd name="connsiteX11" fmla="*/ 467 w 1116070"/>
              <a:gd name="connsiteY11" fmla="*/ 131422 h 28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6070" h="280681">
                <a:moveTo>
                  <a:pt x="467" y="131422"/>
                </a:moveTo>
                <a:cubicBezTo>
                  <a:pt x="8934" y="133009"/>
                  <a:pt x="87250" y="92264"/>
                  <a:pt x="213192" y="109197"/>
                </a:cubicBezTo>
                <a:cubicBezTo>
                  <a:pt x="339134" y="126130"/>
                  <a:pt x="756117" y="233022"/>
                  <a:pt x="756117" y="233022"/>
                </a:cubicBezTo>
                <a:cubicBezTo>
                  <a:pt x="843959" y="252072"/>
                  <a:pt x="682563" y="216089"/>
                  <a:pt x="740242" y="223497"/>
                </a:cubicBezTo>
                <a:cubicBezTo>
                  <a:pt x="797921" y="230905"/>
                  <a:pt x="1056155" y="270064"/>
                  <a:pt x="1102192" y="277472"/>
                </a:cubicBezTo>
                <a:cubicBezTo>
                  <a:pt x="1148230" y="284880"/>
                  <a:pt x="1069384" y="278530"/>
                  <a:pt x="1016467" y="267947"/>
                </a:cubicBezTo>
                <a:cubicBezTo>
                  <a:pt x="963550" y="257364"/>
                  <a:pt x="925450" y="258422"/>
                  <a:pt x="784692" y="213972"/>
                </a:cubicBezTo>
                <a:cubicBezTo>
                  <a:pt x="643934" y="169522"/>
                  <a:pt x="224304" y="16064"/>
                  <a:pt x="171917" y="1247"/>
                </a:cubicBezTo>
                <a:cubicBezTo>
                  <a:pt x="119530" y="-13570"/>
                  <a:pt x="439675" y="108139"/>
                  <a:pt x="470367" y="125072"/>
                </a:cubicBezTo>
                <a:cubicBezTo>
                  <a:pt x="501059" y="142005"/>
                  <a:pt x="407396" y="107080"/>
                  <a:pt x="356067" y="102847"/>
                </a:cubicBezTo>
                <a:cubicBezTo>
                  <a:pt x="304738" y="98614"/>
                  <a:pt x="224304" y="97026"/>
                  <a:pt x="162392" y="99672"/>
                </a:cubicBezTo>
                <a:cubicBezTo>
                  <a:pt x="100480" y="102318"/>
                  <a:pt x="-8000" y="129835"/>
                  <a:pt x="467" y="131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9239B541-43D5-3B51-3B77-C16DC63E6A58}"/>
              </a:ext>
            </a:extLst>
          </p:cNvPr>
          <p:cNvSpPr/>
          <p:nvPr/>
        </p:nvSpPr>
        <p:spPr>
          <a:xfrm>
            <a:off x="6998774" y="1542252"/>
            <a:ext cx="1025413" cy="463016"/>
          </a:xfrm>
          <a:custGeom>
            <a:avLst/>
            <a:gdLst>
              <a:gd name="connsiteX0" fmla="*/ 2101 w 1025413"/>
              <a:gd name="connsiteY0" fmla="*/ 798 h 463016"/>
              <a:gd name="connsiteX1" fmla="*/ 392626 w 1025413"/>
              <a:gd name="connsiteY1" fmla="*/ 80173 h 463016"/>
              <a:gd name="connsiteX2" fmla="*/ 824426 w 1025413"/>
              <a:gd name="connsiteY2" fmla="*/ 369098 h 463016"/>
              <a:gd name="connsiteX3" fmla="*/ 824426 w 1025413"/>
              <a:gd name="connsiteY3" fmla="*/ 337348 h 463016"/>
              <a:gd name="connsiteX4" fmla="*/ 1021276 w 1025413"/>
              <a:gd name="connsiteY4" fmla="*/ 461173 h 463016"/>
              <a:gd name="connsiteX5" fmla="*/ 945076 w 1025413"/>
              <a:gd name="connsiteY5" fmla="*/ 407198 h 463016"/>
              <a:gd name="connsiteX6" fmla="*/ 789501 w 1025413"/>
              <a:gd name="connsiteY6" fmla="*/ 346873 h 463016"/>
              <a:gd name="connsiteX7" fmla="*/ 338651 w 1025413"/>
              <a:gd name="connsiteY7" fmla="*/ 38898 h 463016"/>
              <a:gd name="connsiteX8" fmla="*/ 240226 w 1025413"/>
              <a:gd name="connsiteY8" fmla="*/ 38898 h 463016"/>
              <a:gd name="connsiteX9" fmla="*/ 2101 w 1025413"/>
              <a:gd name="connsiteY9" fmla="*/ 798 h 463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5413" h="463016">
                <a:moveTo>
                  <a:pt x="2101" y="798"/>
                </a:moveTo>
                <a:cubicBezTo>
                  <a:pt x="27501" y="7677"/>
                  <a:pt x="255572" y="18790"/>
                  <a:pt x="392626" y="80173"/>
                </a:cubicBezTo>
                <a:cubicBezTo>
                  <a:pt x="529680" y="141556"/>
                  <a:pt x="752459" y="326236"/>
                  <a:pt x="824426" y="369098"/>
                </a:cubicBezTo>
                <a:cubicBezTo>
                  <a:pt x="896393" y="411960"/>
                  <a:pt x="791618" y="322002"/>
                  <a:pt x="824426" y="337348"/>
                </a:cubicBezTo>
                <a:cubicBezTo>
                  <a:pt x="857234" y="352694"/>
                  <a:pt x="1001168" y="449531"/>
                  <a:pt x="1021276" y="461173"/>
                </a:cubicBezTo>
                <a:cubicBezTo>
                  <a:pt x="1041384" y="472815"/>
                  <a:pt x="983705" y="426248"/>
                  <a:pt x="945076" y="407198"/>
                </a:cubicBezTo>
                <a:cubicBezTo>
                  <a:pt x="906447" y="388148"/>
                  <a:pt x="890572" y="408256"/>
                  <a:pt x="789501" y="346873"/>
                </a:cubicBezTo>
                <a:cubicBezTo>
                  <a:pt x="688430" y="285490"/>
                  <a:pt x="430197" y="90227"/>
                  <a:pt x="338651" y="38898"/>
                </a:cubicBezTo>
                <a:cubicBezTo>
                  <a:pt x="247105" y="-12431"/>
                  <a:pt x="291555" y="44190"/>
                  <a:pt x="240226" y="38898"/>
                </a:cubicBezTo>
                <a:cubicBezTo>
                  <a:pt x="188897" y="33606"/>
                  <a:pt x="-23299" y="-6081"/>
                  <a:pt x="2101" y="7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D91F7B3A-163D-8041-04BC-E77D74F015E2}"/>
              </a:ext>
            </a:extLst>
          </p:cNvPr>
          <p:cNvSpPr/>
          <p:nvPr/>
        </p:nvSpPr>
        <p:spPr>
          <a:xfrm>
            <a:off x="7281144" y="1761556"/>
            <a:ext cx="637741" cy="419815"/>
          </a:xfrm>
          <a:custGeom>
            <a:avLst/>
            <a:gdLst>
              <a:gd name="connsiteX0" fmla="*/ 2306 w 637741"/>
              <a:gd name="connsiteY0" fmla="*/ 569 h 419815"/>
              <a:gd name="connsiteX1" fmla="*/ 173756 w 637741"/>
              <a:gd name="connsiteY1" fmla="*/ 133919 h 419815"/>
              <a:gd name="connsiteX2" fmla="*/ 529356 w 637741"/>
              <a:gd name="connsiteY2" fmla="*/ 254569 h 419815"/>
              <a:gd name="connsiteX3" fmla="*/ 472206 w 637741"/>
              <a:gd name="connsiteY3" fmla="*/ 241869 h 419815"/>
              <a:gd name="connsiteX4" fmla="*/ 615081 w 637741"/>
              <a:gd name="connsiteY4" fmla="*/ 283144 h 419815"/>
              <a:gd name="connsiteX5" fmla="*/ 637306 w 637741"/>
              <a:gd name="connsiteY5" fmla="*/ 419669 h 419815"/>
              <a:gd name="connsiteX6" fmla="*/ 621431 w 637741"/>
              <a:gd name="connsiteY6" fmla="*/ 308544 h 419815"/>
              <a:gd name="connsiteX7" fmla="*/ 532531 w 637741"/>
              <a:gd name="connsiteY7" fmla="*/ 260919 h 419815"/>
              <a:gd name="connsiteX8" fmla="*/ 234081 w 637741"/>
              <a:gd name="connsiteY8" fmla="*/ 152969 h 419815"/>
              <a:gd name="connsiteX9" fmla="*/ 288056 w 637741"/>
              <a:gd name="connsiteY9" fmla="*/ 187894 h 419815"/>
              <a:gd name="connsiteX10" fmla="*/ 2306 w 637741"/>
              <a:gd name="connsiteY10" fmla="*/ 569 h 41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7741" h="419815">
                <a:moveTo>
                  <a:pt x="2306" y="569"/>
                </a:moveTo>
                <a:cubicBezTo>
                  <a:pt x="-16744" y="-8427"/>
                  <a:pt x="85914" y="91586"/>
                  <a:pt x="173756" y="133919"/>
                </a:cubicBezTo>
                <a:cubicBezTo>
                  <a:pt x="261598" y="176252"/>
                  <a:pt x="479614" y="236577"/>
                  <a:pt x="529356" y="254569"/>
                </a:cubicBezTo>
                <a:cubicBezTo>
                  <a:pt x="579098" y="272561"/>
                  <a:pt x="457918" y="237106"/>
                  <a:pt x="472206" y="241869"/>
                </a:cubicBezTo>
                <a:cubicBezTo>
                  <a:pt x="486494" y="246632"/>
                  <a:pt x="587564" y="253511"/>
                  <a:pt x="615081" y="283144"/>
                </a:cubicBezTo>
                <a:cubicBezTo>
                  <a:pt x="642598" y="312777"/>
                  <a:pt x="636248" y="415436"/>
                  <a:pt x="637306" y="419669"/>
                </a:cubicBezTo>
                <a:cubicBezTo>
                  <a:pt x="638364" y="423902"/>
                  <a:pt x="638894" y="335002"/>
                  <a:pt x="621431" y="308544"/>
                </a:cubicBezTo>
                <a:cubicBezTo>
                  <a:pt x="603968" y="282086"/>
                  <a:pt x="597089" y="286848"/>
                  <a:pt x="532531" y="260919"/>
                </a:cubicBezTo>
                <a:cubicBezTo>
                  <a:pt x="467973" y="234990"/>
                  <a:pt x="274827" y="165140"/>
                  <a:pt x="234081" y="152969"/>
                </a:cubicBezTo>
                <a:cubicBezTo>
                  <a:pt x="193335" y="140798"/>
                  <a:pt x="330919" y="209590"/>
                  <a:pt x="288056" y="187894"/>
                </a:cubicBezTo>
                <a:cubicBezTo>
                  <a:pt x="245194" y="166198"/>
                  <a:pt x="21356" y="9565"/>
                  <a:pt x="2306" y="5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3C68B300-0BD4-C494-9864-018B96ABF56A}"/>
              </a:ext>
            </a:extLst>
          </p:cNvPr>
          <p:cNvSpPr/>
          <p:nvPr/>
        </p:nvSpPr>
        <p:spPr>
          <a:xfrm>
            <a:off x="7244157" y="1787012"/>
            <a:ext cx="662034" cy="559351"/>
          </a:xfrm>
          <a:custGeom>
            <a:avLst/>
            <a:gdLst>
              <a:gd name="connsiteX0" fmla="*/ 1193 w 662034"/>
              <a:gd name="connsiteY0" fmla="*/ 513 h 559351"/>
              <a:gd name="connsiteX1" fmla="*/ 112318 w 662034"/>
              <a:gd name="connsiteY1" fmla="*/ 181488 h 559351"/>
              <a:gd name="connsiteX2" fmla="*/ 280593 w 662034"/>
              <a:gd name="connsiteY2" fmla="*/ 305313 h 559351"/>
              <a:gd name="connsiteX3" fmla="*/ 271068 w 662034"/>
              <a:gd name="connsiteY3" fmla="*/ 295788 h 559351"/>
              <a:gd name="connsiteX4" fmla="*/ 547293 w 662034"/>
              <a:gd name="connsiteY4" fmla="*/ 435488 h 559351"/>
              <a:gd name="connsiteX5" fmla="*/ 648893 w 662034"/>
              <a:gd name="connsiteY5" fmla="*/ 556138 h 559351"/>
              <a:gd name="connsiteX6" fmla="*/ 629843 w 662034"/>
              <a:gd name="connsiteY6" fmla="*/ 508513 h 559351"/>
              <a:gd name="connsiteX7" fmla="*/ 369493 w 662034"/>
              <a:gd name="connsiteY7" fmla="*/ 340238 h 559351"/>
              <a:gd name="connsiteX8" fmla="*/ 147243 w 662034"/>
              <a:gd name="connsiteY8" fmla="*/ 225938 h 559351"/>
              <a:gd name="connsiteX9" fmla="*/ 182168 w 662034"/>
              <a:gd name="connsiteY9" fmla="*/ 241813 h 559351"/>
              <a:gd name="connsiteX10" fmla="*/ 1193 w 662034"/>
              <a:gd name="connsiteY10" fmla="*/ 513 h 559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2034" h="559351">
                <a:moveTo>
                  <a:pt x="1193" y="513"/>
                </a:moveTo>
                <a:cubicBezTo>
                  <a:pt x="-10449" y="-9541"/>
                  <a:pt x="65751" y="130688"/>
                  <a:pt x="112318" y="181488"/>
                </a:cubicBezTo>
                <a:cubicBezTo>
                  <a:pt x="158885" y="232288"/>
                  <a:pt x="280593" y="305313"/>
                  <a:pt x="280593" y="305313"/>
                </a:cubicBezTo>
                <a:cubicBezTo>
                  <a:pt x="307051" y="324363"/>
                  <a:pt x="226618" y="274092"/>
                  <a:pt x="271068" y="295788"/>
                </a:cubicBezTo>
                <a:cubicBezTo>
                  <a:pt x="315518" y="317484"/>
                  <a:pt x="484322" y="392096"/>
                  <a:pt x="547293" y="435488"/>
                </a:cubicBezTo>
                <a:cubicBezTo>
                  <a:pt x="610264" y="478880"/>
                  <a:pt x="635135" y="543967"/>
                  <a:pt x="648893" y="556138"/>
                </a:cubicBezTo>
                <a:cubicBezTo>
                  <a:pt x="662651" y="568309"/>
                  <a:pt x="676410" y="544496"/>
                  <a:pt x="629843" y="508513"/>
                </a:cubicBezTo>
                <a:cubicBezTo>
                  <a:pt x="583276" y="472530"/>
                  <a:pt x="449926" y="387334"/>
                  <a:pt x="369493" y="340238"/>
                </a:cubicBezTo>
                <a:cubicBezTo>
                  <a:pt x="289060" y="293142"/>
                  <a:pt x="178464" y="242342"/>
                  <a:pt x="147243" y="225938"/>
                </a:cubicBezTo>
                <a:cubicBezTo>
                  <a:pt x="116022" y="209534"/>
                  <a:pt x="204393" y="274092"/>
                  <a:pt x="182168" y="241813"/>
                </a:cubicBezTo>
                <a:cubicBezTo>
                  <a:pt x="159943" y="209534"/>
                  <a:pt x="12835" y="10567"/>
                  <a:pt x="1193" y="5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9A4B5484-6C9E-3391-B208-1DAC10779368}"/>
              </a:ext>
            </a:extLst>
          </p:cNvPr>
          <p:cNvSpPr/>
          <p:nvPr/>
        </p:nvSpPr>
        <p:spPr>
          <a:xfrm>
            <a:off x="7284552" y="2025252"/>
            <a:ext cx="610586" cy="359871"/>
          </a:xfrm>
          <a:custGeom>
            <a:avLst/>
            <a:gdLst>
              <a:gd name="connsiteX0" fmla="*/ 2073 w 610586"/>
              <a:gd name="connsiteY0" fmla="*/ 398 h 359871"/>
              <a:gd name="connsiteX1" fmla="*/ 103673 w 610586"/>
              <a:gd name="connsiteY1" fmla="*/ 143273 h 359871"/>
              <a:gd name="connsiteX2" fmla="*/ 449748 w 610586"/>
              <a:gd name="connsiteY2" fmla="*/ 321073 h 359871"/>
              <a:gd name="connsiteX3" fmla="*/ 373548 w 610586"/>
              <a:gd name="connsiteY3" fmla="*/ 311548 h 359871"/>
              <a:gd name="connsiteX4" fmla="*/ 605323 w 610586"/>
              <a:gd name="connsiteY4" fmla="*/ 359173 h 359871"/>
              <a:gd name="connsiteX5" fmla="*/ 503723 w 610586"/>
              <a:gd name="connsiteY5" fmla="*/ 327423 h 359871"/>
              <a:gd name="connsiteX6" fmla="*/ 151298 w 610586"/>
              <a:gd name="connsiteY6" fmla="*/ 175023 h 359871"/>
              <a:gd name="connsiteX7" fmla="*/ 43348 w 610586"/>
              <a:gd name="connsiteY7" fmla="*/ 101998 h 359871"/>
              <a:gd name="connsiteX8" fmla="*/ 2073 w 610586"/>
              <a:gd name="connsiteY8" fmla="*/ 398 h 359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586" h="359871">
                <a:moveTo>
                  <a:pt x="2073" y="398"/>
                </a:moveTo>
                <a:cubicBezTo>
                  <a:pt x="12127" y="7277"/>
                  <a:pt x="29061" y="89827"/>
                  <a:pt x="103673" y="143273"/>
                </a:cubicBezTo>
                <a:cubicBezTo>
                  <a:pt x="178285" y="196719"/>
                  <a:pt x="404769" y="293027"/>
                  <a:pt x="449748" y="321073"/>
                </a:cubicBezTo>
                <a:cubicBezTo>
                  <a:pt x="494727" y="349119"/>
                  <a:pt x="347619" y="305198"/>
                  <a:pt x="373548" y="311548"/>
                </a:cubicBezTo>
                <a:cubicBezTo>
                  <a:pt x="399477" y="317898"/>
                  <a:pt x="583627" y="356527"/>
                  <a:pt x="605323" y="359173"/>
                </a:cubicBezTo>
                <a:cubicBezTo>
                  <a:pt x="627019" y="361819"/>
                  <a:pt x="579394" y="358115"/>
                  <a:pt x="503723" y="327423"/>
                </a:cubicBezTo>
                <a:cubicBezTo>
                  <a:pt x="428052" y="296731"/>
                  <a:pt x="228027" y="212594"/>
                  <a:pt x="151298" y="175023"/>
                </a:cubicBezTo>
                <a:cubicBezTo>
                  <a:pt x="74569" y="137452"/>
                  <a:pt x="66102" y="126340"/>
                  <a:pt x="43348" y="101998"/>
                </a:cubicBezTo>
                <a:cubicBezTo>
                  <a:pt x="20594" y="77656"/>
                  <a:pt x="-7981" y="-6481"/>
                  <a:pt x="2073" y="3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CB3AAF79-1842-F271-4E66-46D25F76BC19}"/>
              </a:ext>
            </a:extLst>
          </p:cNvPr>
          <p:cNvSpPr/>
          <p:nvPr/>
        </p:nvSpPr>
        <p:spPr>
          <a:xfrm>
            <a:off x="7295813" y="2136084"/>
            <a:ext cx="211282" cy="794748"/>
          </a:xfrm>
          <a:custGeom>
            <a:avLst/>
            <a:gdLst>
              <a:gd name="connsiteX0" fmla="*/ 337 w 211282"/>
              <a:gd name="connsiteY0" fmla="*/ 691 h 794748"/>
              <a:gd name="connsiteX1" fmla="*/ 200362 w 211282"/>
              <a:gd name="connsiteY1" fmla="*/ 337241 h 794748"/>
              <a:gd name="connsiteX2" fmla="*/ 178137 w 211282"/>
              <a:gd name="connsiteY2" fmla="*/ 280091 h 794748"/>
              <a:gd name="connsiteX3" fmla="*/ 120987 w 211282"/>
              <a:gd name="connsiteY3" fmla="*/ 521391 h 794748"/>
              <a:gd name="connsiteX4" fmla="*/ 152737 w 211282"/>
              <a:gd name="connsiteY4" fmla="*/ 464241 h 794748"/>
              <a:gd name="connsiteX5" fmla="*/ 54312 w 211282"/>
              <a:gd name="connsiteY5" fmla="*/ 781741 h 794748"/>
              <a:gd name="connsiteX6" fmla="*/ 79712 w 211282"/>
              <a:gd name="connsiteY6" fmla="*/ 705541 h 794748"/>
              <a:gd name="connsiteX7" fmla="*/ 146387 w 211282"/>
              <a:gd name="connsiteY7" fmla="*/ 448366 h 794748"/>
              <a:gd name="connsiteX8" fmla="*/ 194012 w 211282"/>
              <a:gd name="connsiteY8" fmla="*/ 308666 h 794748"/>
              <a:gd name="connsiteX9" fmla="*/ 168612 w 211282"/>
              <a:gd name="connsiteY9" fmla="*/ 324541 h 794748"/>
              <a:gd name="connsiteX10" fmla="*/ 152737 w 211282"/>
              <a:gd name="connsiteY10" fmla="*/ 251516 h 794748"/>
              <a:gd name="connsiteX11" fmla="*/ 337 w 211282"/>
              <a:gd name="connsiteY11" fmla="*/ 691 h 794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1282" h="794748">
                <a:moveTo>
                  <a:pt x="337" y="691"/>
                </a:moveTo>
                <a:cubicBezTo>
                  <a:pt x="8274" y="14978"/>
                  <a:pt x="170729" y="290674"/>
                  <a:pt x="200362" y="337241"/>
                </a:cubicBezTo>
                <a:cubicBezTo>
                  <a:pt x="229995" y="383808"/>
                  <a:pt x="191366" y="249399"/>
                  <a:pt x="178137" y="280091"/>
                </a:cubicBezTo>
                <a:cubicBezTo>
                  <a:pt x="164908" y="310783"/>
                  <a:pt x="125220" y="490699"/>
                  <a:pt x="120987" y="521391"/>
                </a:cubicBezTo>
                <a:cubicBezTo>
                  <a:pt x="116754" y="552083"/>
                  <a:pt x="163849" y="420849"/>
                  <a:pt x="152737" y="464241"/>
                </a:cubicBezTo>
                <a:cubicBezTo>
                  <a:pt x="141625" y="507633"/>
                  <a:pt x="66483" y="741524"/>
                  <a:pt x="54312" y="781741"/>
                </a:cubicBezTo>
                <a:cubicBezTo>
                  <a:pt x="42141" y="821958"/>
                  <a:pt x="64366" y="761103"/>
                  <a:pt x="79712" y="705541"/>
                </a:cubicBezTo>
                <a:cubicBezTo>
                  <a:pt x="95058" y="649979"/>
                  <a:pt x="127337" y="514512"/>
                  <a:pt x="146387" y="448366"/>
                </a:cubicBezTo>
                <a:cubicBezTo>
                  <a:pt x="165437" y="382220"/>
                  <a:pt x="190308" y="329304"/>
                  <a:pt x="194012" y="308666"/>
                </a:cubicBezTo>
                <a:cubicBezTo>
                  <a:pt x="197716" y="288028"/>
                  <a:pt x="175491" y="334066"/>
                  <a:pt x="168612" y="324541"/>
                </a:cubicBezTo>
                <a:cubicBezTo>
                  <a:pt x="161733" y="315016"/>
                  <a:pt x="178666" y="305491"/>
                  <a:pt x="152737" y="251516"/>
                </a:cubicBezTo>
                <a:cubicBezTo>
                  <a:pt x="126808" y="197541"/>
                  <a:pt x="-7600" y="-13596"/>
                  <a:pt x="337" y="6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B542D157-ED6F-C8D5-3A35-28DF929080DB}"/>
              </a:ext>
            </a:extLst>
          </p:cNvPr>
          <p:cNvSpPr/>
          <p:nvPr/>
        </p:nvSpPr>
        <p:spPr>
          <a:xfrm>
            <a:off x="7438480" y="2370639"/>
            <a:ext cx="353431" cy="450271"/>
          </a:xfrm>
          <a:custGeom>
            <a:avLst/>
            <a:gdLst>
              <a:gd name="connsiteX0" fmla="*/ 89445 w 353431"/>
              <a:gd name="connsiteY0" fmla="*/ 1086 h 450271"/>
              <a:gd name="connsiteX1" fmla="*/ 32295 w 353431"/>
              <a:gd name="connsiteY1" fmla="*/ 236036 h 450271"/>
              <a:gd name="connsiteX2" fmla="*/ 187870 w 353431"/>
              <a:gd name="connsiteY2" fmla="*/ 439236 h 450271"/>
              <a:gd name="connsiteX3" fmla="*/ 162470 w 353431"/>
              <a:gd name="connsiteY3" fmla="*/ 407486 h 450271"/>
              <a:gd name="connsiteX4" fmla="*/ 25945 w 353431"/>
              <a:gd name="connsiteY4" fmla="*/ 274136 h 450271"/>
              <a:gd name="connsiteX5" fmla="*/ 19595 w 353431"/>
              <a:gd name="connsiteY5" fmla="*/ 242386 h 450271"/>
              <a:gd name="connsiteX6" fmla="*/ 203745 w 353431"/>
              <a:gd name="connsiteY6" fmla="*/ 242386 h 450271"/>
              <a:gd name="connsiteX7" fmla="*/ 143420 w 353431"/>
              <a:gd name="connsiteY7" fmla="*/ 223336 h 450271"/>
              <a:gd name="connsiteX8" fmla="*/ 352970 w 353431"/>
              <a:gd name="connsiteY8" fmla="*/ 296361 h 450271"/>
              <a:gd name="connsiteX9" fmla="*/ 194220 w 353431"/>
              <a:gd name="connsiteY9" fmla="*/ 255086 h 450271"/>
              <a:gd name="connsiteX10" fmla="*/ 10070 w 353431"/>
              <a:gd name="connsiteY10" fmla="*/ 242386 h 450271"/>
              <a:gd name="connsiteX11" fmla="*/ 29120 w 353431"/>
              <a:gd name="connsiteY11" fmla="*/ 150311 h 450271"/>
              <a:gd name="connsiteX12" fmla="*/ 89445 w 353431"/>
              <a:gd name="connsiteY12" fmla="*/ 1086 h 45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3431" h="450271">
                <a:moveTo>
                  <a:pt x="89445" y="1086"/>
                </a:moveTo>
                <a:cubicBezTo>
                  <a:pt x="89974" y="15374"/>
                  <a:pt x="15891" y="163011"/>
                  <a:pt x="32295" y="236036"/>
                </a:cubicBezTo>
                <a:cubicBezTo>
                  <a:pt x="48699" y="309061"/>
                  <a:pt x="166174" y="410661"/>
                  <a:pt x="187870" y="439236"/>
                </a:cubicBezTo>
                <a:cubicBezTo>
                  <a:pt x="209566" y="467811"/>
                  <a:pt x="189458" y="435003"/>
                  <a:pt x="162470" y="407486"/>
                </a:cubicBezTo>
                <a:cubicBezTo>
                  <a:pt x="135483" y="379969"/>
                  <a:pt x="49757" y="301653"/>
                  <a:pt x="25945" y="274136"/>
                </a:cubicBezTo>
                <a:cubicBezTo>
                  <a:pt x="2133" y="246619"/>
                  <a:pt x="-10038" y="247678"/>
                  <a:pt x="19595" y="242386"/>
                </a:cubicBezTo>
                <a:cubicBezTo>
                  <a:pt x="49228" y="237094"/>
                  <a:pt x="183108" y="245561"/>
                  <a:pt x="203745" y="242386"/>
                </a:cubicBezTo>
                <a:cubicBezTo>
                  <a:pt x="224383" y="239211"/>
                  <a:pt x="118549" y="214340"/>
                  <a:pt x="143420" y="223336"/>
                </a:cubicBezTo>
                <a:cubicBezTo>
                  <a:pt x="168291" y="232332"/>
                  <a:pt x="344503" y="291069"/>
                  <a:pt x="352970" y="296361"/>
                </a:cubicBezTo>
                <a:cubicBezTo>
                  <a:pt x="361437" y="301653"/>
                  <a:pt x="251370" y="264082"/>
                  <a:pt x="194220" y="255086"/>
                </a:cubicBezTo>
                <a:cubicBezTo>
                  <a:pt x="137070" y="246090"/>
                  <a:pt x="37587" y="259849"/>
                  <a:pt x="10070" y="242386"/>
                </a:cubicBezTo>
                <a:cubicBezTo>
                  <a:pt x="-17447" y="224924"/>
                  <a:pt x="19066" y="183119"/>
                  <a:pt x="29120" y="150311"/>
                </a:cubicBezTo>
                <a:cubicBezTo>
                  <a:pt x="39174" y="117503"/>
                  <a:pt x="88916" y="-13202"/>
                  <a:pt x="89445" y="10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451F4574-D27C-02B3-F770-F526EF3CBBED}"/>
              </a:ext>
            </a:extLst>
          </p:cNvPr>
          <p:cNvSpPr/>
          <p:nvPr/>
        </p:nvSpPr>
        <p:spPr>
          <a:xfrm>
            <a:off x="7477125" y="2398363"/>
            <a:ext cx="447852" cy="243250"/>
          </a:xfrm>
          <a:custGeom>
            <a:avLst/>
            <a:gdLst>
              <a:gd name="connsiteX0" fmla="*/ 0 w 447852"/>
              <a:gd name="connsiteY0" fmla="*/ 30512 h 243250"/>
              <a:gd name="connsiteX1" fmla="*/ 422275 w 447852"/>
              <a:gd name="connsiteY1" fmla="*/ 5112 h 243250"/>
              <a:gd name="connsiteX2" fmla="*/ 361950 w 447852"/>
              <a:gd name="connsiteY2" fmla="*/ 5112 h 243250"/>
              <a:gd name="connsiteX3" fmla="*/ 279400 w 447852"/>
              <a:gd name="connsiteY3" fmla="*/ 59087 h 243250"/>
              <a:gd name="connsiteX4" fmla="*/ 371475 w 447852"/>
              <a:gd name="connsiteY4" fmla="*/ 78137 h 243250"/>
              <a:gd name="connsiteX5" fmla="*/ 358775 w 447852"/>
              <a:gd name="connsiteY5" fmla="*/ 97187 h 243250"/>
              <a:gd name="connsiteX6" fmla="*/ 390525 w 447852"/>
              <a:gd name="connsiteY6" fmla="*/ 135287 h 243250"/>
              <a:gd name="connsiteX7" fmla="*/ 355600 w 447852"/>
              <a:gd name="connsiteY7" fmla="*/ 132112 h 243250"/>
              <a:gd name="connsiteX8" fmla="*/ 368300 w 447852"/>
              <a:gd name="connsiteY8" fmla="*/ 147987 h 243250"/>
              <a:gd name="connsiteX9" fmla="*/ 311150 w 447852"/>
              <a:gd name="connsiteY9" fmla="*/ 151162 h 243250"/>
              <a:gd name="connsiteX10" fmla="*/ 447675 w 447852"/>
              <a:gd name="connsiteY10" fmla="*/ 243237 h 243250"/>
              <a:gd name="connsiteX11" fmla="*/ 339725 w 447852"/>
              <a:gd name="connsiteY11" fmla="*/ 157512 h 243250"/>
              <a:gd name="connsiteX12" fmla="*/ 327025 w 447852"/>
              <a:gd name="connsiteY12" fmla="*/ 87662 h 243250"/>
              <a:gd name="connsiteX13" fmla="*/ 307975 w 447852"/>
              <a:gd name="connsiteY13" fmla="*/ 27337 h 243250"/>
              <a:gd name="connsiteX14" fmla="*/ 317500 w 447852"/>
              <a:gd name="connsiteY14" fmla="*/ 11462 h 243250"/>
              <a:gd name="connsiteX15" fmla="*/ 0 w 447852"/>
              <a:gd name="connsiteY15" fmla="*/ 30512 h 243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7852" h="243250">
                <a:moveTo>
                  <a:pt x="0" y="30512"/>
                </a:moveTo>
                <a:lnTo>
                  <a:pt x="422275" y="5112"/>
                </a:lnTo>
                <a:cubicBezTo>
                  <a:pt x="482600" y="879"/>
                  <a:pt x="385762" y="-3884"/>
                  <a:pt x="361950" y="5112"/>
                </a:cubicBezTo>
                <a:cubicBezTo>
                  <a:pt x="338138" y="14108"/>
                  <a:pt x="277813" y="46916"/>
                  <a:pt x="279400" y="59087"/>
                </a:cubicBezTo>
                <a:cubicBezTo>
                  <a:pt x="280987" y="71258"/>
                  <a:pt x="371475" y="78137"/>
                  <a:pt x="371475" y="78137"/>
                </a:cubicBezTo>
                <a:cubicBezTo>
                  <a:pt x="384704" y="84487"/>
                  <a:pt x="355600" y="87662"/>
                  <a:pt x="358775" y="97187"/>
                </a:cubicBezTo>
                <a:cubicBezTo>
                  <a:pt x="361950" y="106712"/>
                  <a:pt x="391054" y="129466"/>
                  <a:pt x="390525" y="135287"/>
                </a:cubicBezTo>
                <a:cubicBezTo>
                  <a:pt x="389996" y="141108"/>
                  <a:pt x="355600" y="132112"/>
                  <a:pt x="355600" y="132112"/>
                </a:cubicBezTo>
                <a:cubicBezTo>
                  <a:pt x="351896" y="134229"/>
                  <a:pt x="375708" y="144812"/>
                  <a:pt x="368300" y="147987"/>
                </a:cubicBezTo>
                <a:cubicBezTo>
                  <a:pt x="360892" y="151162"/>
                  <a:pt x="297921" y="135287"/>
                  <a:pt x="311150" y="151162"/>
                </a:cubicBezTo>
                <a:cubicBezTo>
                  <a:pt x="324379" y="167037"/>
                  <a:pt x="442913" y="242179"/>
                  <a:pt x="447675" y="243237"/>
                </a:cubicBezTo>
                <a:cubicBezTo>
                  <a:pt x="452437" y="244295"/>
                  <a:pt x="359833" y="183441"/>
                  <a:pt x="339725" y="157512"/>
                </a:cubicBezTo>
                <a:cubicBezTo>
                  <a:pt x="319617" y="131583"/>
                  <a:pt x="332317" y="109358"/>
                  <a:pt x="327025" y="87662"/>
                </a:cubicBezTo>
                <a:cubicBezTo>
                  <a:pt x="321733" y="65966"/>
                  <a:pt x="309562" y="40037"/>
                  <a:pt x="307975" y="27337"/>
                </a:cubicBezTo>
                <a:cubicBezTo>
                  <a:pt x="306388" y="14637"/>
                  <a:pt x="317500" y="11462"/>
                  <a:pt x="317500" y="11462"/>
                </a:cubicBezTo>
                <a:lnTo>
                  <a:pt x="0" y="305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32D4F30F-6C59-2B96-7E4D-7F006FBF73AD}"/>
              </a:ext>
            </a:extLst>
          </p:cNvPr>
          <p:cNvSpPr/>
          <p:nvPr/>
        </p:nvSpPr>
        <p:spPr>
          <a:xfrm>
            <a:off x="7461248" y="2355896"/>
            <a:ext cx="457617" cy="182392"/>
          </a:xfrm>
          <a:custGeom>
            <a:avLst/>
            <a:gdLst>
              <a:gd name="connsiteX0" fmla="*/ 2 w 457617"/>
              <a:gd name="connsiteY0" fmla="*/ 168229 h 182392"/>
              <a:gd name="connsiteX1" fmla="*/ 142877 w 457617"/>
              <a:gd name="connsiteY1" fmla="*/ 171404 h 182392"/>
              <a:gd name="connsiteX2" fmla="*/ 441327 w 457617"/>
              <a:gd name="connsiteY2" fmla="*/ 9479 h 182392"/>
              <a:gd name="connsiteX3" fmla="*/ 403227 w 457617"/>
              <a:gd name="connsiteY3" fmla="*/ 31704 h 182392"/>
              <a:gd name="connsiteX4" fmla="*/ 276227 w 457617"/>
              <a:gd name="connsiteY4" fmla="*/ 136479 h 182392"/>
              <a:gd name="connsiteX5" fmla="*/ 374652 w 457617"/>
              <a:gd name="connsiteY5" fmla="*/ 104729 h 182392"/>
              <a:gd name="connsiteX6" fmla="*/ 279402 w 457617"/>
              <a:gd name="connsiteY6" fmla="*/ 174579 h 182392"/>
              <a:gd name="connsiteX7" fmla="*/ 352427 w 457617"/>
              <a:gd name="connsiteY7" fmla="*/ 88854 h 182392"/>
              <a:gd name="connsiteX8" fmla="*/ 139702 w 457617"/>
              <a:gd name="connsiteY8" fmla="*/ 171404 h 182392"/>
              <a:gd name="connsiteX9" fmla="*/ 2 w 457617"/>
              <a:gd name="connsiteY9" fmla="*/ 168229 h 182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617" h="182392">
                <a:moveTo>
                  <a:pt x="2" y="168229"/>
                </a:moveTo>
                <a:cubicBezTo>
                  <a:pt x="531" y="168229"/>
                  <a:pt x="69323" y="197862"/>
                  <a:pt x="142877" y="171404"/>
                </a:cubicBezTo>
                <a:cubicBezTo>
                  <a:pt x="216431" y="144946"/>
                  <a:pt x="397935" y="32762"/>
                  <a:pt x="441327" y="9479"/>
                </a:cubicBezTo>
                <a:cubicBezTo>
                  <a:pt x="484719" y="-13804"/>
                  <a:pt x="430744" y="10537"/>
                  <a:pt x="403227" y="31704"/>
                </a:cubicBezTo>
                <a:cubicBezTo>
                  <a:pt x="375710" y="52871"/>
                  <a:pt x="280989" y="124308"/>
                  <a:pt x="276227" y="136479"/>
                </a:cubicBezTo>
                <a:cubicBezTo>
                  <a:pt x="271465" y="148650"/>
                  <a:pt x="374123" y="98379"/>
                  <a:pt x="374652" y="104729"/>
                </a:cubicBezTo>
                <a:cubicBezTo>
                  <a:pt x="375181" y="111079"/>
                  <a:pt x="283106" y="177225"/>
                  <a:pt x="279402" y="174579"/>
                </a:cubicBezTo>
                <a:cubicBezTo>
                  <a:pt x="275698" y="171933"/>
                  <a:pt x="375710" y="89383"/>
                  <a:pt x="352427" y="88854"/>
                </a:cubicBezTo>
                <a:cubicBezTo>
                  <a:pt x="329144" y="88325"/>
                  <a:pt x="197910" y="152354"/>
                  <a:pt x="139702" y="171404"/>
                </a:cubicBezTo>
                <a:cubicBezTo>
                  <a:pt x="81494" y="190454"/>
                  <a:pt x="-527" y="168229"/>
                  <a:pt x="2" y="168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D66DEF5F-1D0F-B575-424E-A5CDEB992878}"/>
              </a:ext>
            </a:extLst>
          </p:cNvPr>
          <p:cNvSpPr/>
          <p:nvPr/>
        </p:nvSpPr>
        <p:spPr>
          <a:xfrm>
            <a:off x="7606572" y="2939848"/>
            <a:ext cx="62095" cy="223985"/>
          </a:xfrm>
          <a:custGeom>
            <a:avLst/>
            <a:gdLst>
              <a:gd name="connsiteX0" fmla="*/ 51528 w 62095"/>
              <a:gd name="connsiteY0" fmla="*/ 6552 h 223985"/>
              <a:gd name="connsiteX1" fmla="*/ 61053 w 62095"/>
              <a:gd name="connsiteY1" fmla="*/ 63702 h 223985"/>
              <a:gd name="connsiteX2" fmla="*/ 35653 w 62095"/>
              <a:gd name="connsiteY2" fmla="*/ 158952 h 223985"/>
              <a:gd name="connsiteX3" fmla="*/ 728 w 62095"/>
              <a:gd name="connsiteY3" fmla="*/ 219277 h 223985"/>
              <a:gd name="connsiteX4" fmla="*/ 51528 w 62095"/>
              <a:gd name="connsiteY4" fmla="*/ 6552 h 223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95" h="223985">
                <a:moveTo>
                  <a:pt x="51528" y="6552"/>
                </a:moveTo>
                <a:cubicBezTo>
                  <a:pt x="61582" y="-19377"/>
                  <a:pt x="63699" y="38302"/>
                  <a:pt x="61053" y="63702"/>
                </a:cubicBezTo>
                <a:cubicBezTo>
                  <a:pt x="58407" y="89102"/>
                  <a:pt x="45707" y="133023"/>
                  <a:pt x="35653" y="158952"/>
                </a:cubicBezTo>
                <a:cubicBezTo>
                  <a:pt x="25599" y="184881"/>
                  <a:pt x="-5093" y="240444"/>
                  <a:pt x="728" y="219277"/>
                </a:cubicBezTo>
                <a:cubicBezTo>
                  <a:pt x="6549" y="198110"/>
                  <a:pt x="41474" y="32481"/>
                  <a:pt x="51528" y="6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D89F4682-3D4B-BCE7-87F4-B4759AA55728}"/>
              </a:ext>
            </a:extLst>
          </p:cNvPr>
          <p:cNvSpPr/>
          <p:nvPr/>
        </p:nvSpPr>
        <p:spPr>
          <a:xfrm>
            <a:off x="6892432" y="1245806"/>
            <a:ext cx="1091823" cy="233747"/>
          </a:xfrm>
          <a:custGeom>
            <a:avLst/>
            <a:gdLst>
              <a:gd name="connsiteX0" fmla="*/ 493 w 1091823"/>
              <a:gd name="connsiteY0" fmla="*/ 179769 h 233747"/>
              <a:gd name="connsiteX1" fmla="*/ 330693 w 1091823"/>
              <a:gd name="connsiteY1" fmla="*/ 49594 h 233747"/>
              <a:gd name="connsiteX2" fmla="*/ 870443 w 1091823"/>
              <a:gd name="connsiteY2" fmla="*/ 1969 h 233747"/>
              <a:gd name="connsiteX3" fmla="*/ 683118 w 1091823"/>
              <a:gd name="connsiteY3" fmla="*/ 11494 h 233747"/>
              <a:gd name="connsiteX4" fmla="*/ 600568 w 1091823"/>
              <a:gd name="connsiteY4" fmla="*/ 33719 h 233747"/>
              <a:gd name="connsiteX5" fmla="*/ 718043 w 1091823"/>
              <a:gd name="connsiteY5" fmla="*/ 116269 h 233747"/>
              <a:gd name="connsiteX6" fmla="*/ 1079993 w 1091823"/>
              <a:gd name="connsiteY6" fmla="*/ 170244 h 233747"/>
              <a:gd name="connsiteX7" fmla="*/ 975218 w 1091823"/>
              <a:gd name="connsiteY7" fmla="*/ 160719 h 233747"/>
              <a:gd name="connsiteX8" fmla="*/ 689468 w 1091823"/>
              <a:gd name="connsiteY8" fmla="*/ 233744 h 233747"/>
              <a:gd name="connsiteX9" fmla="*/ 867268 w 1091823"/>
              <a:gd name="connsiteY9" fmla="*/ 157544 h 233747"/>
              <a:gd name="connsiteX10" fmla="*/ 683118 w 1091823"/>
              <a:gd name="connsiteY10" fmla="*/ 90869 h 233747"/>
              <a:gd name="connsiteX11" fmla="*/ 568818 w 1091823"/>
              <a:gd name="connsiteY11" fmla="*/ 36894 h 233747"/>
              <a:gd name="connsiteX12" fmla="*/ 400543 w 1091823"/>
              <a:gd name="connsiteY12" fmla="*/ 24194 h 233747"/>
              <a:gd name="connsiteX13" fmla="*/ 493 w 1091823"/>
              <a:gd name="connsiteY13" fmla="*/ 179769 h 233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1823" h="233747">
                <a:moveTo>
                  <a:pt x="493" y="179769"/>
                </a:moveTo>
                <a:cubicBezTo>
                  <a:pt x="-11149" y="184002"/>
                  <a:pt x="185701" y="79227"/>
                  <a:pt x="330693" y="49594"/>
                </a:cubicBezTo>
                <a:cubicBezTo>
                  <a:pt x="475685" y="19961"/>
                  <a:pt x="811706" y="8319"/>
                  <a:pt x="870443" y="1969"/>
                </a:cubicBezTo>
                <a:cubicBezTo>
                  <a:pt x="929180" y="-4381"/>
                  <a:pt x="728097" y="6202"/>
                  <a:pt x="683118" y="11494"/>
                </a:cubicBezTo>
                <a:cubicBezTo>
                  <a:pt x="638139" y="16786"/>
                  <a:pt x="594747" y="16257"/>
                  <a:pt x="600568" y="33719"/>
                </a:cubicBezTo>
                <a:cubicBezTo>
                  <a:pt x="606389" y="51181"/>
                  <a:pt x="638139" y="93515"/>
                  <a:pt x="718043" y="116269"/>
                </a:cubicBezTo>
                <a:cubicBezTo>
                  <a:pt x="797947" y="139023"/>
                  <a:pt x="1037131" y="162836"/>
                  <a:pt x="1079993" y="170244"/>
                </a:cubicBezTo>
                <a:cubicBezTo>
                  <a:pt x="1122855" y="177652"/>
                  <a:pt x="1040305" y="150136"/>
                  <a:pt x="975218" y="160719"/>
                </a:cubicBezTo>
                <a:cubicBezTo>
                  <a:pt x="910131" y="171302"/>
                  <a:pt x="707460" y="234273"/>
                  <a:pt x="689468" y="233744"/>
                </a:cubicBezTo>
                <a:cubicBezTo>
                  <a:pt x="671476" y="233215"/>
                  <a:pt x="868326" y="181356"/>
                  <a:pt x="867268" y="157544"/>
                </a:cubicBezTo>
                <a:cubicBezTo>
                  <a:pt x="866210" y="133732"/>
                  <a:pt x="732860" y="110977"/>
                  <a:pt x="683118" y="90869"/>
                </a:cubicBezTo>
                <a:cubicBezTo>
                  <a:pt x="633376" y="70761"/>
                  <a:pt x="615914" y="48006"/>
                  <a:pt x="568818" y="36894"/>
                </a:cubicBezTo>
                <a:cubicBezTo>
                  <a:pt x="521722" y="25782"/>
                  <a:pt x="497381" y="-3852"/>
                  <a:pt x="400543" y="24194"/>
                </a:cubicBezTo>
                <a:cubicBezTo>
                  <a:pt x="303705" y="52240"/>
                  <a:pt x="12135" y="175536"/>
                  <a:pt x="493" y="1797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838A491B-B5E3-AAC7-8B25-6CC45028D066}"/>
              </a:ext>
            </a:extLst>
          </p:cNvPr>
          <p:cNvSpPr/>
          <p:nvPr/>
        </p:nvSpPr>
        <p:spPr>
          <a:xfrm>
            <a:off x="6592591" y="509673"/>
            <a:ext cx="399107" cy="858884"/>
          </a:xfrm>
          <a:custGeom>
            <a:avLst/>
            <a:gdLst>
              <a:gd name="connsiteX0" fmla="*/ 398759 w 399107"/>
              <a:gd name="connsiteY0" fmla="*/ 1502 h 858884"/>
              <a:gd name="connsiteX1" fmla="*/ 62209 w 399107"/>
              <a:gd name="connsiteY1" fmla="*/ 195177 h 858884"/>
              <a:gd name="connsiteX2" fmla="*/ 46334 w 399107"/>
              <a:gd name="connsiteY2" fmla="*/ 506327 h 858884"/>
              <a:gd name="connsiteX3" fmla="*/ 1884 w 399107"/>
              <a:gd name="connsiteY3" fmla="*/ 407902 h 858884"/>
              <a:gd name="connsiteX4" fmla="*/ 8234 w 399107"/>
              <a:gd name="connsiteY4" fmla="*/ 858752 h 858884"/>
              <a:gd name="connsiteX5" fmla="*/ 8234 w 399107"/>
              <a:gd name="connsiteY5" fmla="*/ 357102 h 858884"/>
              <a:gd name="connsiteX6" fmla="*/ 20934 w 399107"/>
              <a:gd name="connsiteY6" fmla="*/ 398377 h 858884"/>
              <a:gd name="connsiteX7" fmla="*/ 20934 w 399107"/>
              <a:gd name="connsiteY7" fmla="*/ 341227 h 858884"/>
              <a:gd name="connsiteX8" fmla="*/ 201909 w 399107"/>
              <a:gd name="connsiteY8" fmla="*/ 163427 h 858884"/>
              <a:gd name="connsiteX9" fmla="*/ 33634 w 399107"/>
              <a:gd name="connsiteY9" fmla="*/ 277727 h 858884"/>
              <a:gd name="connsiteX10" fmla="*/ 59034 w 399107"/>
              <a:gd name="connsiteY10" fmla="*/ 188827 h 858884"/>
              <a:gd name="connsiteX11" fmla="*/ 125709 w 399107"/>
              <a:gd name="connsiteY11" fmla="*/ 109452 h 858884"/>
              <a:gd name="connsiteX12" fmla="*/ 398759 w 399107"/>
              <a:gd name="connsiteY12" fmla="*/ 1502 h 858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9107" h="858884">
                <a:moveTo>
                  <a:pt x="398759" y="1502"/>
                </a:moveTo>
                <a:cubicBezTo>
                  <a:pt x="388176" y="15790"/>
                  <a:pt x="120946" y="111040"/>
                  <a:pt x="62209" y="195177"/>
                </a:cubicBezTo>
                <a:cubicBezTo>
                  <a:pt x="3472" y="279314"/>
                  <a:pt x="56388" y="470873"/>
                  <a:pt x="46334" y="506327"/>
                </a:cubicBezTo>
                <a:cubicBezTo>
                  <a:pt x="36280" y="541781"/>
                  <a:pt x="8234" y="349165"/>
                  <a:pt x="1884" y="407902"/>
                </a:cubicBezTo>
                <a:cubicBezTo>
                  <a:pt x="-4466" y="466639"/>
                  <a:pt x="7176" y="867219"/>
                  <a:pt x="8234" y="858752"/>
                </a:cubicBezTo>
                <a:cubicBezTo>
                  <a:pt x="9292" y="850285"/>
                  <a:pt x="6117" y="433831"/>
                  <a:pt x="8234" y="357102"/>
                </a:cubicBezTo>
                <a:cubicBezTo>
                  <a:pt x="10351" y="280373"/>
                  <a:pt x="18817" y="401023"/>
                  <a:pt x="20934" y="398377"/>
                </a:cubicBezTo>
                <a:cubicBezTo>
                  <a:pt x="23051" y="395731"/>
                  <a:pt x="-9228" y="380385"/>
                  <a:pt x="20934" y="341227"/>
                </a:cubicBezTo>
                <a:cubicBezTo>
                  <a:pt x="51096" y="302069"/>
                  <a:pt x="199792" y="174010"/>
                  <a:pt x="201909" y="163427"/>
                </a:cubicBezTo>
                <a:cubicBezTo>
                  <a:pt x="204026" y="152844"/>
                  <a:pt x="57446" y="273494"/>
                  <a:pt x="33634" y="277727"/>
                </a:cubicBezTo>
                <a:cubicBezTo>
                  <a:pt x="9822" y="281960"/>
                  <a:pt x="43688" y="216873"/>
                  <a:pt x="59034" y="188827"/>
                </a:cubicBezTo>
                <a:cubicBezTo>
                  <a:pt x="74380" y="160781"/>
                  <a:pt x="75438" y="140144"/>
                  <a:pt x="125709" y="109452"/>
                </a:cubicBezTo>
                <a:cubicBezTo>
                  <a:pt x="175980" y="78760"/>
                  <a:pt x="409342" y="-12786"/>
                  <a:pt x="398759" y="1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57DFDA55-8351-FBE6-3A16-3C3B06302D45}"/>
              </a:ext>
            </a:extLst>
          </p:cNvPr>
          <p:cNvSpPr/>
          <p:nvPr/>
        </p:nvSpPr>
        <p:spPr>
          <a:xfrm>
            <a:off x="5767889" y="1147635"/>
            <a:ext cx="521787" cy="307251"/>
          </a:xfrm>
          <a:custGeom>
            <a:avLst/>
            <a:gdLst>
              <a:gd name="connsiteX0" fmla="*/ 521786 w 521787"/>
              <a:gd name="connsiteY0" fmla="*/ 163640 h 307251"/>
              <a:gd name="connsiteX1" fmla="*/ 324936 w 521787"/>
              <a:gd name="connsiteY1" fmla="*/ 20765 h 307251"/>
              <a:gd name="connsiteX2" fmla="*/ 1086 w 521787"/>
              <a:gd name="connsiteY2" fmla="*/ 306515 h 307251"/>
              <a:gd name="connsiteX3" fmla="*/ 223336 w 521787"/>
              <a:gd name="connsiteY3" fmla="*/ 100140 h 307251"/>
              <a:gd name="connsiteX4" fmla="*/ 321761 w 521787"/>
              <a:gd name="connsiteY4" fmla="*/ 1715 h 307251"/>
              <a:gd name="connsiteX5" fmla="*/ 521786 w 521787"/>
              <a:gd name="connsiteY5" fmla="*/ 163640 h 30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1787" h="307251">
                <a:moveTo>
                  <a:pt x="521786" y="163640"/>
                </a:moveTo>
                <a:cubicBezTo>
                  <a:pt x="522315" y="166815"/>
                  <a:pt x="411719" y="-3047"/>
                  <a:pt x="324936" y="20765"/>
                </a:cubicBezTo>
                <a:cubicBezTo>
                  <a:pt x="238153" y="44577"/>
                  <a:pt x="18019" y="293286"/>
                  <a:pt x="1086" y="306515"/>
                </a:cubicBezTo>
                <a:cubicBezTo>
                  <a:pt x="-15847" y="319744"/>
                  <a:pt x="169890" y="150940"/>
                  <a:pt x="223336" y="100140"/>
                </a:cubicBezTo>
                <a:cubicBezTo>
                  <a:pt x="276782" y="49340"/>
                  <a:pt x="272019" y="-10985"/>
                  <a:pt x="321761" y="1715"/>
                </a:cubicBezTo>
                <a:cubicBezTo>
                  <a:pt x="371503" y="14415"/>
                  <a:pt x="521257" y="160465"/>
                  <a:pt x="521786" y="163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5E5BD2F7-6D84-0E46-680A-637DA240C45E}"/>
              </a:ext>
            </a:extLst>
          </p:cNvPr>
          <p:cNvSpPr/>
          <p:nvPr/>
        </p:nvSpPr>
        <p:spPr>
          <a:xfrm>
            <a:off x="6216646" y="844481"/>
            <a:ext cx="311901" cy="522084"/>
          </a:xfrm>
          <a:custGeom>
            <a:avLst/>
            <a:gdLst>
              <a:gd name="connsiteX0" fmla="*/ 4 w 311901"/>
              <a:gd name="connsiteY0" fmla="*/ 69 h 522084"/>
              <a:gd name="connsiteX1" fmla="*/ 203204 w 311901"/>
              <a:gd name="connsiteY1" fmla="*/ 212794 h 522084"/>
              <a:gd name="connsiteX2" fmla="*/ 266704 w 311901"/>
              <a:gd name="connsiteY2" fmla="*/ 460444 h 522084"/>
              <a:gd name="connsiteX3" fmla="*/ 254004 w 311901"/>
              <a:gd name="connsiteY3" fmla="*/ 393769 h 522084"/>
              <a:gd name="connsiteX4" fmla="*/ 311154 w 311901"/>
              <a:gd name="connsiteY4" fmla="*/ 520769 h 522084"/>
              <a:gd name="connsiteX5" fmla="*/ 206379 w 311901"/>
              <a:gd name="connsiteY5" fmla="*/ 298519 h 522084"/>
              <a:gd name="connsiteX6" fmla="*/ 47629 w 311901"/>
              <a:gd name="connsiteY6" fmla="*/ 146119 h 522084"/>
              <a:gd name="connsiteX7" fmla="*/ 206379 w 311901"/>
              <a:gd name="connsiteY7" fmla="*/ 292169 h 522084"/>
              <a:gd name="connsiteX8" fmla="*/ 196854 w 311901"/>
              <a:gd name="connsiteY8" fmla="*/ 190569 h 522084"/>
              <a:gd name="connsiteX9" fmla="*/ 4 w 311901"/>
              <a:gd name="connsiteY9" fmla="*/ 69 h 52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901" h="522084">
                <a:moveTo>
                  <a:pt x="4" y="69"/>
                </a:moveTo>
                <a:cubicBezTo>
                  <a:pt x="1062" y="3773"/>
                  <a:pt x="158754" y="136065"/>
                  <a:pt x="203204" y="212794"/>
                </a:cubicBezTo>
                <a:cubicBezTo>
                  <a:pt x="247654" y="289523"/>
                  <a:pt x="258237" y="430282"/>
                  <a:pt x="266704" y="460444"/>
                </a:cubicBezTo>
                <a:cubicBezTo>
                  <a:pt x="275171" y="490607"/>
                  <a:pt x="246596" y="383715"/>
                  <a:pt x="254004" y="393769"/>
                </a:cubicBezTo>
                <a:cubicBezTo>
                  <a:pt x="261412" y="403823"/>
                  <a:pt x="319091" y="536644"/>
                  <a:pt x="311154" y="520769"/>
                </a:cubicBezTo>
                <a:cubicBezTo>
                  <a:pt x="303217" y="504894"/>
                  <a:pt x="250300" y="360961"/>
                  <a:pt x="206379" y="298519"/>
                </a:cubicBezTo>
                <a:cubicBezTo>
                  <a:pt x="162458" y="236077"/>
                  <a:pt x="47629" y="147177"/>
                  <a:pt x="47629" y="146119"/>
                </a:cubicBezTo>
                <a:cubicBezTo>
                  <a:pt x="47629" y="145061"/>
                  <a:pt x="181508" y="284761"/>
                  <a:pt x="206379" y="292169"/>
                </a:cubicBezTo>
                <a:cubicBezTo>
                  <a:pt x="231250" y="299577"/>
                  <a:pt x="226487" y="239782"/>
                  <a:pt x="196854" y="190569"/>
                </a:cubicBezTo>
                <a:cubicBezTo>
                  <a:pt x="167221" y="141357"/>
                  <a:pt x="-1054" y="-3635"/>
                  <a:pt x="4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600CBB1A-93F6-AE17-46FA-31B0CB411C7D}"/>
              </a:ext>
            </a:extLst>
          </p:cNvPr>
          <p:cNvSpPr/>
          <p:nvPr/>
        </p:nvSpPr>
        <p:spPr>
          <a:xfrm>
            <a:off x="5962568" y="955536"/>
            <a:ext cx="441430" cy="285919"/>
          </a:xfrm>
          <a:custGeom>
            <a:avLst/>
            <a:gdLst>
              <a:gd name="connsiteX0" fmla="*/ 82 w 441430"/>
              <a:gd name="connsiteY0" fmla="*/ 44589 h 285919"/>
              <a:gd name="connsiteX1" fmla="*/ 181057 w 441430"/>
              <a:gd name="connsiteY1" fmla="*/ 3314 h 285919"/>
              <a:gd name="connsiteX2" fmla="*/ 374732 w 441430"/>
              <a:gd name="connsiteY2" fmla="*/ 149364 h 285919"/>
              <a:gd name="connsiteX3" fmla="*/ 352507 w 441430"/>
              <a:gd name="connsiteY3" fmla="*/ 120789 h 285919"/>
              <a:gd name="connsiteX4" fmla="*/ 441407 w 441430"/>
              <a:gd name="connsiteY4" fmla="*/ 285889 h 285919"/>
              <a:gd name="connsiteX5" fmla="*/ 342982 w 441430"/>
              <a:gd name="connsiteY5" fmla="*/ 133489 h 285919"/>
              <a:gd name="connsiteX6" fmla="*/ 203282 w 441430"/>
              <a:gd name="connsiteY6" fmla="*/ 12839 h 285919"/>
              <a:gd name="connsiteX7" fmla="*/ 82 w 441430"/>
              <a:gd name="connsiteY7" fmla="*/ 44589 h 285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430" h="285919">
                <a:moveTo>
                  <a:pt x="82" y="44589"/>
                </a:moveTo>
                <a:cubicBezTo>
                  <a:pt x="-3622" y="43002"/>
                  <a:pt x="118615" y="-14148"/>
                  <a:pt x="181057" y="3314"/>
                </a:cubicBezTo>
                <a:cubicBezTo>
                  <a:pt x="243499" y="20776"/>
                  <a:pt x="346157" y="129785"/>
                  <a:pt x="374732" y="149364"/>
                </a:cubicBezTo>
                <a:cubicBezTo>
                  <a:pt x="403307" y="168943"/>
                  <a:pt x="341395" y="98035"/>
                  <a:pt x="352507" y="120789"/>
                </a:cubicBezTo>
                <a:cubicBezTo>
                  <a:pt x="363619" y="143543"/>
                  <a:pt x="442995" y="283772"/>
                  <a:pt x="441407" y="285889"/>
                </a:cubicBezTo>
                <a:cubicBezTo>
                  <a:pt x="439819" y="288006"/>
                  <a:pt x="382669" y="178997"/>
                  <a:pt x="342982" y="133489"/>
                </a:cubicBezTo>
                <a:cubicBezTo>
                  <a:pt x="303295" y="87981"/>
                  <a:pt x="259374" y="30831"/>
                  <a:pt x="203282" y="12839"/>
                </a:cubicBezTo>
                <a:cubicBezTo>
                  <a:pt x="147190" y="-5153"/>
                  <a:pt x="3786" y="46176"/>
                  <a:pt x="82" y="44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384CE855-F322-E6EE-7CA2-5A9D8C3DDADB}"/>
              </a:ext>
            </a:extLst>
          </p:cNvPr>
          <p:cNvSpPr/>
          <p:nvPr/>
        </p:nvSpPr>
        <p:spPr>
          <a:xfrm>
            <a:off x="6685768" y="657951"/>
            <a:ext cx="765872" cy="253606"/>
          </a:xfrm>
          <a:custGeom>
            <a:avLst/>
            <a:gdLst>
              <a:gd name="connsiteX0" fmla="*/ 782 w 765872"/>
              <a:gd name="connsiteY0" fmla="*/ 253274 h 253606"/>
              <a:gd name="connsiteX1" fmla="*/ 543707 w 765872"/>
              <a:gd name="connsiteY1" fmla="*/ 8799 h 253606"/>
              <a:gd name="connsiteX2" fmla="*/ 442107 w 765872"/>
              <a:gd name="connsiteY2" fmla="*/ 59599 h 253606"/>
              <a:gd name="connsiteX3" fmla="*/ 759607 w 765872"/>
              <a:gd name="connsiteY3" fmla="*/ 113574 h 253606"/>
              <a:gd name="connsiteX4" fmla="*/ 629432 w 765872"/>
              <a:gd name="connsiteY4" fmla="*/ 116749 h 253606"/>
              <a:gd name="connsiteX5" fmla="*/ 343682 w 765872"/>
              <a:gd name="connsiteY5" fmla="*/ 161199 h 253606"/>
              <a:gd name="connsiteX6" fmla="*/ 572282 w 765872"/>
              <a:gd name="connsiteY6" fmla="*/ 100874 h 253606"/>
              <a:gd name="connsiteX7" fmla="*/ 426232 w 765872"/>
              <a:gd name="connsiteY7" fmla="*/ 62774 h 253606"/>
              <a:gd name="connsiteX8" fmla="*/ 782 w 765872"/>
              <a:gd name="connsiteY8" fmla="*/ 253274 h 253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5872" h="253606">
                <a:moveTo>
                  <a:pt x="782" y="253274"/>
                </a:moveTo>
                <a:lnTo>
                  <a:pt x="543707" y="8799"/>
                </a:lnTo>
                <a:cubicBezTo>
                  <a:pt x="617261" y="-23480"/>
                  <a:pt x="406124" y="42137"/>
                  <a:pt x="442107" y="59599"/>
                </a:cubicBezTo>
                <a:cubicBezTo>
                  <a:pt x="478090" y="77061"/>
                  <a:pt x="728386" y="104049"/>
                  <a:pt x="759607" y="113574"/>
                </a:cubicBezTo>
                <a:cubicBezTo>
                  <a:pt x="790828" y="123099"/>
                  <a:pt x="698753" y="108811"/>
                  <a:pt x="629432" y="116749"/>
                </a:cubicBezTo>
                <a:cubicBezTo>
                  <a:pt x="560111" y="124687"/>
                  <a:pt x="353207" y="163845"/>
                  <a:pt x="343682" y="161199"/>
                </a:cubicBezTo>
                <a:cubicBezTo>
                  <a:pt x="334157" y="158553"/>
                  <a:pt x="558524" y="117278"/>
                  <a:pt x="572282" y="100874"/>
                </a:cubicBezTo>
                <a:cubicBezTo>
                  <a:pt x="586040" y="84470"/>
                  <a:pt x="517778" y="39491"/>
                  <a:pt x="426232" y="62774"/>
                </a:cubicBezTo>
                <a:cubicBezTo>
                  <a:pt x="334686" y="86057"/>
                  <a:pt x="-18797" y="262270"/>
                  <a:pt x="782" y="253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BC108F1C-358A-1835-BE29-06EB5AAD5D98}"/>
              </a:ext>
            </a:extLst>
          </p:cNvPr>
          <p:cNvSpPr/>
          <p:nvPr/>
        </p:nvSpPr>
        <p:spPr>
          <a:xfrm>
            <a:off x="6735760" y="911529"/>
            <a:ext cx="788226" cy="440529"/>
          </a:xfrm>
          <a:custGeom>
            <a:avLst/>
            <a:gdLst>
              <a:gd name="connsiteX0" fmla="*/ 71440 w 788226"/>
              <a:gd name="connsiteY0" fmla="*/ 437846 h 440529"/>
              <a:gd name="connsiteX1" fmla="*/ 122240 w 788226"/>
              <a:gd name="connsiteY1" fmla="*/ 260046 h 440529"/>
              <a:gd name="connsiteX2" fmla="*/ 760415 w 788226"/>
              <a:gd name="connsiteY2" fmla="*/ 15571 h 440529"/>
              <a:gd name="connsiteX3" fmla="*/ 608015 w 788226"/>
              <a:gd name="connsiteY3" fmla="*/ 53671 h 440529"/>
              <a:gd name="connsiteX4" fmla="*/ 17465 w 788226"/>
              <a:gd name="connsiteY4" fmla="*/ 288621 h 440529"/>
              <a:gd name="connsiteX5" fmla="*/ 147640 w 788226"/>
              <a:gd name="connsiteY5" fmla="*/ 253696 h 440529"/>
              <a:gd name="connsiteX6" fmla="*/ 55565 w 788226"/>
              <a:gd name="connsiteY6" fmla="*/ 361646 h 440529"/>
              <a:gd name="connsiteX7" fmla="*/ 71440 w 788226"/>
              <a:gd name="connsiteY7" fmla="*/ 437846 h 4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226" h="440529">
                <a:moveTo>
                  <a:pt x="71440" y="437846"/>
                </a:moveTo>
                <a:cubicBezTo>
                  <a:pt x="82552" y="420913"/>
                  <a:pt x="7411" y="330425"/>
                  <a:pt x="122240" y="260046"/>
                </a:cubicBezTo>
                <a:cubicBezTo>
                  <a:pt x="237069" y="189667"/>
                  <a:pt x="679453" y="49967"/>
                  <a:pt x="760415" y="15571"/>
                </a:cubicBezTo>
                <a:cubicBezTo>
                  <a:pt x="841378" y="-18825"/>
                  <a:pt x="731840" y="8163"/>
                  <a:pt x="608015" y="53671"/>
                </a:cubicBezTo>
                <a:cubicBezTo>
                  <a:pt x="484190" y="99179"/>
                  <a:pt x="94194" y="255284"/>
                  <a:pt x="17465" y="288621"/>
                </a:cubicBezTo>
                <a:cubicBezTo>
                  <a:pt x="-59264" y="321958"/>
                  <a:pt x="141290" y="241525"/>
                  <a:pt x="147640" y="253696"/>
                </a:cubicBezTo>
                <a:cubicBezTo>
                  <a:pt x="153990" y="265867"/>
                  <a:pt x="68265" y="336246"/>
                  <a:pt x="55565" y="361646"/>
                </a:cubicBezTo>
                <a:cubicBezTo>
                  <a:pt x="42865" y="387046"/>
                  <a:pt x="60328" y="454779"/>
                  <a:pt x="71440" y="437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71046D88-4B72-71A8-8EEF-C26058024EA8}"/>
              </a:ext>
            </a:extLst>
          </p:cNvPr>
          <p:cNvSpPr/>
          <p:nvPr/>
        </p:nvSpPr>
        <p:spPr>
          <a:xfrm>
            <a:off x="7064094" y="969682"/>
            <a:ext cx="966805" cy="581886"/>
          </a:xfrm>
          <a:custGeom>
            <a:avLst/>
            <a:gdLst>
              <a:gd name="connsiteX0" fmla="*/ 12981 w 966805"/>
              <a:gd name="connsiteY0" fmla="*/ 132043 h 581886"/>
              <a:gd name="connsiteX1" fmla="*/ 476531 w 966805"/>
              <a:gd name="connsiteY1" fmla="*/ 141568 h 581886"/>
              <a:gd name="connsiteX2" fmla="*/ 936906 w 966805"/>
              <a:gd name="connsiteY2" fmla="*/ 557493 h 581886"/>
              <a:gd name="connsiteX3" fmla="*/ 857531 w 966805"/>
              <a:gd name="connsiteY3" fmla="*/ 478118 h 581886"/>
              <a:gd name="connsiteX4" fmla="*/ 336831 w 966805"/>
              <a:gd name="connsiteY4" fmla="*/ 24093 h 581886"/>
              <a:gd name="connsiteX5" fmla="*/ 368581 w 966805"/>
              <a:gd name="connsiteY5" fmla="*/ 68543 h 581886"/>
              <a:gd name="connsiteX6" fmla="*/ 146331 w 966805"/>
              <a:gd name="connsiteY6" fmla="*/ 119343 h 581886"/>
              <a:gd name="connsiteX7" fmla="*/ 12981 w 966805"/>
              <a:gd name="connsiteY7" fmla="*/ 132043 h 58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66805" h="581886">
                <a:moveTo>
                  <a:pt x="12981" y="132043"/>
                </a:moveTo>
                <a:cubicBezTo>
                  <a:pt x="68014" y="135747"/>
                  <a:pt x="322543" y="70660"/>
                  <a:pt x="476531" y="141568"/>
                </a:cubicBezTo>
                <a:cubicBezTo>
                  <a:pt x="630519" y="212476"/>
                  <a:pt x="873406" y="501401"/>
                  <a:pt x="936906" y="557493"/>
                </a:cubicBezTo>
                <a:cubicBezTo>
                  <a:pt x="1000406" y="613585"/>
                  <a:pt x="957544" y="567018"/>
                  <a:pt x="857531" y="478118"/>
                </a:cubicBezTo>
                <a:cubicBezTo>
                  <a:pt x="757519" y="389218"/>
                  <a:pt x="418323" y="92355"/>
                  <a:pt x="336831" y="24093"/>
                </a:cubicBezTo>
                <a:cubicBezTo>
                  <a:pt x="255339" y="-44169"/>
                  <a:pt x="400331" y="52668"/>
                  <a:pt x="368581" y="68543"/>
                </a:cubicBezTo>
                <a:cubicBezTo>
                  <a:pt x="336831" y="84418"/>
                  <a:pt x="200306" y="109289"/>
                  <a:pt x="146331" y="119343"/>
                </a:cubicBezTo>
                <a:cubicBezTo>
                  <a:pt x="92356" y="129397"/>
                  <a:pt x="-42052" y="128339"/>
                  <a:pt x="12981" y="132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50189EDB-E4F5-0DBB-5DCB-66E9D9BF6E03}"/>
              </a:ext>
            </a:extLst>
          </p:cNvPr>
          <p:cNvSpPr/>
          <p:nvPr/>
        </p:nvSpPr>
        <p:spPr>
          <a:xfrm>
            <a:off x="7245350" y="1530350"/>
            <a:ext cx="789518" cy="508129"/>
          </a:xfrm>
          <a:custGeom>
            <a:avLst/>
            <a:gdLst>
              <a:gd name="connsiteX0" fmla="*/ 0 w 789518"/>
              <a:gd name="connsiteY0" fmla="*/ 0 h 508129"/>
              <a:gd name="connsiteX1" fmla="*/ 612775 w 789518"/>
              <a:gd name="connsiteY1" fmla="*/ 193675 h 508129"/>
              <a:gd name="connsiteX2" fmla="*/ 739775 w 789518"/>
              <a:gd name="connsiteY2" fmla="*/ 406400 h 508129"/>
              <a:gd name="connsiteX3" fmla="*/ 739775 w 789518"/>
              <a:gd name="connsiteY3" fmla="*/ 365125 h 508129"/>
              <a:gd name="connsiteX4" fmla="*/ 711200 w 789518"/>
              <a:gd name="connsiteY4" fmla="*/ 498475 h 508129"/>
              <a:gd name="connsiteX5" fmla="*/ 784225 w 789518"/>
              <a:gd name="connsiteY5" fmla="*/ 57150 h 508129"/>
              <a:gd name="connsiteX6" fmla="*/ 784225 w 789518"/>
              <a:gd name="connsiteY6" fmla="*/ 285750 h 508129"/>
              <a:gd name="connsiteX7" fmla="*/ 787400 w 789518"/>
              <a:gd name="connsiteY7" fmla="*/ 428625 h 508129"/>
              <a:gd name="connsiteX8" fmla="*/ 765175 w 789518"/>
              <a:gd name="connsiteY8" fmla="*/ 279400 h 508129"/>
              <a:gd name="connsiteX9" fmla="*/ 565150 w 789518"/>
              <a:gd name="connsiteY9" fmla="*/ 168275 h 508129"/>
              <a:gd name="connsiteX10" fmla="*/ 285750 w 789518"/>
              <a:gd name="connsiteY10" fmla="*/ 82550 h 508129"/>
              <a:gd name="connsiteX11" fmla="*/ 0 w 789518"/>
              <a:gd name="connsiteY11" fmla="*/ 0 h 50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9518" h="508129">
                <a:moveTo>
                  <a:pt x="0" y="0"/>
                </a:moveTo>
                <a:cubicBezTo>
                  <a:pt x="244739" y="62971"/>
                  <a:pt x="489479" y="125942"/>
                  <a:pt x="612775" y="193675"/>
                </a:cubicBezTo>
                <a:cubicBezTo>
                  <a:pt x="736071" y="261408"/>
                  <a:pt x="718608" y="377825"/>
                  <a:pt x="739775" y="406400"/>
                </a:cubicBezTo>
                <a:cubicBezTo>
                  <a:pt x="760942" y="434975"/>
                  <a:pt x="744538" y="349779"/>
                  <a:pt x="739775" y="365125"/>
                </a:cubicBezTo>
                <a:cubicBezTo>
                  <a:pt x="735012" y="380471"/>
                  <a:pt x="703792" y="549804"/>
                  <a:pt x="711200" y="498475"/>
                </a:cubicBezTo>
                <a:cubicBezTo>
                  <a:pt x="718608" y="447146"/>
                  <a:pt x="772054" y="92604"/>
                  <a:pt x="784225" y="57150"/>
                </a:cubicBezTo>
                <a:cubicBezTo>
                  <a:pt x="796396" y="21696"/>
                  <a:pt x="783696" y="223838"/>
                  <a:pt x="784225" y="285750"/>
                </a:cubicBezTo>
                <a:cubicBezTo>
                  <a:pt x="784754" y="347662"/>
                  <a:pt x="790575" y="429683"/>
                  <a:pt x="787400" y="428625"/>
                </a:cubicBezTo>
                <a:cubicBezTo>
                  <a:pt x="784225" y="427567"/>
                  <a:pt x="802217" y="322792"/>
                  <a:pt x="765175" y="279400"/>
                </a:cubicBezTo>
                <a:cubicBezTo>
                  <a:pt x="728133" y="236008"/>
                  <a:pt x="645054" y="201083"/>
                  <a:pt x="565150" y="168275"/>
                </a:cubicBezTo>
                <a:cubicBezTo>
                  <a:pt x="485246" y="135467"/>
                  <a:pt x="285750" y="82550"/>
                  <a:pt x="285750" y="82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F2C4463A-10D5-C257-6BC0-13319F066A6F}"/>
              </a:ext>
            </a:extLst>
          </p:cNvPr>
          <p:cNvSpPr/>
          <p:nvPr/>
        </p:nvSpPr>
        <p:spPr>
          <a:xfrm>
            <a:off x="7262444" y="1664188"/>
            <a:ext cx="716355" cy="362922"/>
          </a:xfrm>
          <a:custGeom>
            <a:avLst/>
            <a:gdLst>
              <a:gd name="connsiteX0" fmla="*/ 8306 w 716355"/>
              <a:gd name="connsiteY0" fmla="*/ 2687 h 362922"/>
              <a:gd name="connsiteX1" fmla="*/ 341681 w 716355"/>
              <a:gd name="connsiteY1" fmla="*/ 199537 h 362922"/>
              <a:gd name="connsiteX2" fmla="*/ 684581 w 716355"/>
              <a:gd name="connsiteY2" fmla="*/ 345587 h 362922"/>
              <a:gd name="connsiteX3" fmla="*/ 640131 w 716355"/>
              <a:gd name="connsiteY3" fmla="*/ 332887 h 362922"/>
              <a:gd name="connsiteX4" fmla="*/ 144831 w 716355"/>
              <a:gd name="connsiteY4" fmla="*/ 101112 h 362922"/>
              <a:gd name="connsiteX5" fmla="*/ 8306 w 716355"/>
              <a:gd name="connsiteY5" fmla="*/ 2687 h 36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355" h="362922">
                <a:moveTo>
                  <a:pt x="8306" y="2687"/>
                </a:moveTo>
                <a:cubicBezTo>
                  <a:pt x="41114" y="19091"/>
                  <a:pt x="228969" y="142387"/>
                  <a:pt x="341681" y="199537"/>
                </a:cubicBezTo>
                <a:cubicBezTo>
                  <a:pt x="454394" y="256687"/>
                  <a:pt x="634839" y="323362"/>
                  <a:pt x="684581" y="345587"/>
                </a:cubicBezTo>
                <a:cubicBezTo>
                  <a:pt x="734323" y="367812"/>
                  <a:pt x="730089" y="373633"/>
                  <a:pt x="640131" y="332887"/>
                </a:cubicBezTo>
                <a:cubicBezTo>
                  <a:pt x="550173" y="292141"/>
                  <a:pt x="245902" y="154029"/>
                  <a:pt x="144831" y="101112"/>
                </a:cubicBezTo>
                <a:cubicBezTo>
                  <a:pt x="43760" y="48195"/>
                  <a:pt x="-24502" y="-13717"/>
                  <a:pt x="8306" y="2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5AD5803D-EF92-538B-0FCE-A223B9A7B6DB}"/>
              </a:ext>
            </a:extLst>
          </p:cNvPr>
          <p:cNvSpPr/>
          <p:nvPr/>
        </p:nvSpPr>
        <p:spPr>
          <a:xfrm>
            <a:off x="7274975" y="1705831"/>
            <a:ext cx="624831" cy="707303"/>
          </a:xfrm>
          <a:custGeom>
            <a:avLst/>
            <a:gdLst>
              <a:gd name="connsiteX0" fmla="*/ 5300 w 624831"/>
              <a:gd name="connsiteY0" fmla="*/ 2319 h 707303"/>
              <a:gd name="connsiteX1" fmla="*/ 252950 w 624831"/>
              <a:gd name="connsiteY1" fmla="*/ 249969 h 707303"/>
              <a:gd name="connsiteX2" fmla="*/ 570450 w 624831"/>
              <a:gd name="connsiteY2" fmla="*/ 453169 h 707303"/>
              <a:gd name="connsiteX3" fmla="*/ 564100 w 624831"/>
              <a:gd name="connsiteY3" fmla="*/ 434119 h 707303"/>
              <a:gd name="connsiteX4" fmla="*/ 618075 w 624831"/>
              <a:gd name="connsiteY4" fmla="*/ 545244 h 707303"/>
              <a:gd name="connsiteX5" fmla="*/ 614900 w 624831"/>
              <a:gd name="connsiteY5" fmla="*/ 707169 h 707303"/>
              <a:gd name="connsiteX6" fmla="*/ 624425 w 624831"/>
              <a:gd name="connsiteY6" fmla="*/ 567469 h 707303"/>
              <a:gd name="connsiteX7" fmla="*/ 599025 w 624831"/>
              <a:gd name="connsiteY7" fmla="*/ 288069 h 707303"/>
              <a:gd name="connsiteX8" fmla="*/ 589500 w 624831"/>
              <a:gd name="connsiteY8" fmla="*/ 469044 h 707303"/>
              <a:gd name="connsiteX9" fmla="*/ 491075 w 624831"/>
              <a:gd name="connsiteY9" fmla="*/ 405544 h 707303"/>
              <a:gd name="connsiteX10" fmla="*/ 5300 w 624831"/>
              <a:gd name="connsiteY10" fmla="*/ 2319 h 707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4831" h="707303">
                <a:moveTo>
                  <a:pt x="5300" y="2319"/>
                </a:moveTo>
                <a:cubicBezTo>
                  <a:pt x="-34387" y="-23610"/>
                  <a:pt x="158758" y="174827"/>
                  <a:pt x="252950" y="249969"/>
                </a:cubicBezTo>
                <a:cubicBezTo>
                  <a:pt x="347142" y="325111"/>
                  <a:pt x="570450" y="453169"/>
                  <a:pt x="570450" y="453169"/>
                </a:cubicBezTo>
                <a:cubicBezTo>
                  <a:pt x="622308" y="483861"/>
                  <a:pt x="556163" y="418773"/>
                  <a:pt x="564100" y="434119"/>
                </a:cubicBezTo>
                <a:cubicBezTo>
                  <a:pt x="572037" y="449465"/>
                  <a:pt x="609608" y="499736"/>
                  <a:pt x="618075" y="545244"/>
                </a:cubicBezTo>
                <a:cubicBezTo>
                  <a:pt x="626542" y="590752"/>
                  <a:pt x="613842" y="703465"/>
                  <a:pt x="614900" y="707169"/>
                </a:cubicBezTo>
                <a:cubicBezTo>
                  <a:pt x="615958" y="710873"/>
                  <a:pt x="627071" y="637319"/>
                  <a:pt x="624425" y="567469"/>
                </a:cubicBezTo>
                <a:cubicBezTo>
                  <a:pt x="621779" y="497619"/>
                  <a:pt x="604846" y="304473"/>
                  <a:pt x="599025" y="288069"/>
                </a:cubicBezTo>
                <a:cubicBezTo>
                  <a:pt x="593204" y="271665"/>
                  <a:pt x="607492" y="449465"/>
                  <a:pt x="589500" y="469044"/>
                </a:cubicBezTo>
                <a:cubicBezTo>
                  <a:pt x="571508" y="488623"/>
                  <a:pt x="585267" y="481744"/>
                  <a:pt x="491075" y="405544"/>
                </a:cubicBezTo>
                <a:cubicBezTo>
                  <a:pt x="396883" y="329344"/>
                  <a:pt x="44987" y="28248"/>
                  <a:pt x="5300" y="2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3987E208-3D2C-F4CB-5267-808B35CF10F2}"/>
              </a:ext>
            </a:extLst>
          </p:cNvPr>
          <p:cNvSpPr/>
          <p:nvPr/>
        </p:nvSpPr>
        <p:spPr>
          <a:xfrm>
            <a:off x="7264390" y="2124075"/>
            <a:ext cx="210660" cy="864284"/>
          </a:xfrm>
          <a:custGeom>
            <a:avLst/>
            <a:gdLst>
              <a:gd name="connsiteX0" fmla="*/ 10 w 210660"/>
              <a:gd name="connsiteY0" fmla="*/ 0 h 864284"/>
              <a:gd name="connsiteX1" fmla="*/ 95260 w 210660"/>
              <a:gd name="connsiteY1" fmla="*/ 333375 h 864284"/>
              <a:gd name="connsiteX2" fmla="*/ 85735 w 210660"/>
              <a:gd name="connsiteY2" fmla="*/ 539750 h 864284"/>
              <a:gd name="connsiteX3" fmla="*/ 98435 w 210660"/>
              <a:gd name="connsiteY3" fmla="*/ 488950 h 864284"/>
              <a:gd name="connsiteX4" fmla="*/ 44460 w 210660"/>
              <a:gd name="connsiteY4" fmla="*/ 831850 h 864284"/>
              <a:gd name="connsiteX5" fmla="*/ 50810 w 210660"/>
              <a:gd name="connsiteY5" fmla="*/ 803275 h 864284"/>
              <a:gd name="connsiteX6" fmla="*/ 174635 w 210660"/>
              <a:gd name="connsiteY6" fmla="*/ 419100 h 864284"/>
              <a:gd name="connsiteX7" fmla="*/ 22235 w 210660"/>
              <a:gd name="connsiteY7" fmla="*/ 835025 h 864284"/>
              <a:gd name="connsiteX8" fmla="*/ 69860 w 210660"/>
              <a:gd name="connsiteY8" fmla="*/ 638175 h 864284"/>
              <a:gd name="connsiteX9" fmla="*/ 209560 w 210660"/>
              <a:gd name="connsiteY9" fmla="*/ 254000 h 864284"/>
              <a:gd name="connsiteX10" fmla="*/ 133360 w 210660"/>
              <a:gd name="connsiteY10" fmla="*/ 466725 h 864284"/>
              <a:gd name="connsiteX11" fmla="*/ 101610 w 210660"/>
              <a:gd name="connsiteY11" fmla="*/ 330200 h 864284"/>
              <a:gd name="connsiteX12" fmla="*/ 10 w 210660"/>
              <a:gd name="connsiteY12" fmla="*/ 0 h 86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0660" h="864284">
                <a:moveTo>
                  <a:pt x="10" y="0"/>
                </a:moveTo>
                <a:cubicBezTo>
                  <a:pt x="-1048" y="529"/>
                  <a:pt x="80972" y="243417"/>
                  <a:pt x="95260" y="333375"/>
                </a:cubicBezTo>
                <a:cubicBezTo>
                  <a:pt x="109548" y="423333"/>
                  <a:pt x="85206" y="513821"/>
                  <a:pt x="85735" y="539750"/>
                </a:cubicBezTo>
                <a:cubicBezTo>
                  <a:pt x="86264" y="565679"/>
                  <a:pt x="105314" y="440267"/>
                  <a:pt x="98435" y="488950"/>
                </a:cubicBezTo>
                <a:cubicBezTo>
                  <a:pt x="91556" y="537633"/>
                  <a:pt x="52397" y="779463"/>
                  <a:pt x="44460" y="831850"/>
                </a:cubicBezTo>
                <a:cubicBezTo>
                  <a:pt x="36523" y="884237"/>
                  <a:pt x="29114" y="872067"/>
                  <a:pt x="50810" y="803275"/>
                </a:cubicBezTo>
                <a:cubicBezTo>
                  <a:pt x="72506" y="734483"/>
                  <a:pt x="179398" y="413808"/>
                  <a:pt x="174635" y="419100"/>
                </a:cubicBezTo>
                <a:cubicBezTo>
                  <a:pt x="169873" y="424392"/>
                  <a:pt x="39697" y="798513"/>
                  <a:pt x="22235" y="835025"/>
                </a:cubicBezTo>
                <a:cubicBezTo>
                  <a:pt x="4773" y="871537"/>
                  <a:pt x="38639" y="735012"/>
                  <a:pt x="69860" y="638175"/>
                </a:cubicBezTo>
                <a:cubicBezTo>
                  <a:pt x="101081" y="541338"/>
                  <a:pt x="198977" y="282575"/>
                  <a:pt x="209560" y="254000"/>
                </a:cubicBezTo>
                <a:cubicBezTo>
                  <a:pt x="220143" y="225425"/>
                  <a:pt x="151352" y="454025"/>
                  <a:pt x="133360" y="466725"/>
                </a:cubicBezTo>
                <a:cubicBezTo>
                  <a:pt x="115368" y="479425"/>
                  <a:pt x="122777" y="412221"/>
                  <a:pt x="101610" y="330200"/>
                </a:cubicBezTo>
                <a:cubicBezTo>
                  <a:pt x="80443" y="248179"/>
                  <a:pt x="1068" y="-529"/>
                  <a:pt x="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0811901-3854-90D5-2318-50D878CA2C17}"/>
              </a:ext>
            </a:extLst>
          </p:cNvPr>
          <p:cNvSpPr/>
          <p:nvPr/>
        </p:nvSpPr>
        <p:spPr>
          <a:xfrm>
            <a:off x="6585417" y="1555750"/>
            <a:ext cx="50338" cy="171450"/>
          </a:xfrm>
          <a:custGeom>
            <a:avLst/>
            <a:gdLst>
              <a:gd name="connsiteX0" fmla="*/ 50333 w 50338"/>
              <a:gd name="connsiteY0" fmla="*/ 0 h 171450"/>
              <a:gd name="connsiteX1" fmla="*/ 5883 w 50338"/>
              <a:gd name="connsiteY1" fmla="*/ 111125 h 171450"/>
              <a:gd name="connsiteX2" fmla="*/ 2708 w 50338"/>
              <a:gd name="connsiteY2" fmla="*/ 171450 h 171450"/>
              <a:gd name="connsiteX3" fmla="*/ 2708 w 50338"/>
              <a:gd name="connsiteY3" fmla="*/ 111125 h 171450"/>
              <a:gd name="connsiteX4" fmla="*/ 50333 w 50338"/>
              <a:gd name="connsiteY4" fmla="*/ 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8" h="171450">
                <a:moveTo>
                  <a:pt x="50333" y="0"/>
                </a:moveTo>
                <a:cubicBezTo>
                  <a:pt x="50862" y="0"/>
                  <a:pt x="13821" y="82550"/>
                  <a:pt x="5883" y="111125"/>
                </a:cubicBezTo>
                <a:cubicBezTo>
                  <a:pt x="-2055" y="139700"/>
                  <a:pt x="3237" y="171450"/>
                  <a:pt x="2708" y="171450"/>
                </a:cubicBezTo>
                <a:cubicBezTo>
                  <a:pt x="2179" y="171450"/>
                  <a:pt x="-3113" y="134408"/>
                  <a:pt x="2708" y="111125"/>
                </a:cubicBezTo>
                <a:cubicBezTo>
                  <a:pt x="8529" y="87842"/>
                  <a:pt x="49804" y="0"/>
                  <a:pt x="503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0F39CFDC-72E7-E511-44A9-BF7A1DD913F1}"/>
              </a:ext>
            </a:extLst>
          </p:cNvPr>
          <p:cNvSpPr/>
          <p:nvPr/>
        </p:nvSpPr>
        <p:spPr>
          <a:xfrm>
            <a:off x="6734133" y="1581148"/>
            <a:ext cx="25442" cy="142891"/>
          </a:xfrm>
          <a:custGeom>
            <a:avLst/>
            <a:gdLst>
              <a:gd name="connsiteX0" fmla="*/ 6392 w 25442"/>
              <a:gd name="connsiteY0" fmla="*/ 2 h 142891"/>
              <a:gd name="connsiteX1" fmla="*/ 19092 w 25442"/>
              <a:gd name="connsiteY1" fmla="*/ 104777 h 142891"/>
              <a:gd name="connsiteX2" fmla="*/ 42 w 25442"/>
              <a:gd name="connsiteY2" fmla="*/ 142877 h 142891"/>
              <a:gd name="connsiteX3" fmla="*/ 25442 w 25442"/>
              <a:gd name="connsiteY3" fmla="*/ 107952 h 142891"/>
              <a:gd name="connsiteX4" fmla="*/ 6392 w 25442"/>
              <a:gd name="connsiteY4" fmla="*/ 2 h 142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42" h="142891">
                <a:moveTo>
                  <a:pt x="6392" y="2"/>
                </a:moveTo>
                <a:cubicBezTo>
                  <a:pt x="5334" y="-527"/>
                  <a:pt x="20150" y="80965"/>
                  <a:pt x="19092" y="104777"/>
                </a:cubicBezTo>
                <a:cubicBezTo>
                  <a:pt x="18034" y="128589"/>
                  <a:pt x="-1016" y="142348"/>
                  <a:pt x="42" y="142877"/>
                </a:cubicBezTo>
                <a:cubicBezTo>
                  <a:pt x="1100" y="143406"/>
                  <a:pt x="25442" y="129119"/>
                  <a:pt x="25442" y="107952"/>
                </a:cubicBezTo>
                <a:cubicBezTo>
                  <a:pt x="25442" y="86785"/>
                  <a:pt x="7450" y="531"/>
                  <a:pt x="6392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38000A68-719F-B6FF-8C62-53D8C4A6C472}"/>
              </a:ext>
            </a:extLst>
          </p:cNvPr>
          <p:cNvSpPr/>
          <p:nvPr/>
        </p:nvSpPr>
        <p:spPr>
          <a:xfrm>
            <a:off x="6629333" y="1974845"/>
            <a:ext cx="114370" cy="92524"/>
          </a:xfrm>
          <a:custGeom>
            <a:avLst/>
            <a:gdLst>
              <a:gd name="connsiteX0" fmla="*/ 114367 w 114370"/>
              <a:gd name="connsiteY0" fmla="*/ 5 h 92524"/>
              <a:gd name="connsiteX1" fmla="*/ 38167 w 114370"/>
              <a:gd name="connsiteY1" fmla="*/ 53980 h 92524"/>
              <a:gd name="connsiteX2" fmla="*/ 50867 w 114370"/>
              <a:gd name="connsiteY2" fmla="*/ 92080 h 92524"/>
              <a:gd name="connsiteX3" fmla="*/ 67 w 114370"/>
              <a:gd name="connsiteY3" fmla="*/ 28580 h 92524"/>
              <a:gd name="connsiteX4" fmla="*/ 41342 w 114370"/>
              <a:gd name="connsiteY4" fmla="*/ 57155 h 92524"/>
              <a:gd name="connsiteX5" fmla="*/ 114367 w 114370"/>
              <a:gd name="connsiteY5" fmla="*/ 5 h 9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370" h="92524">
                <a:moveTo>
                  <a:pt x="114367" y="5"/>
                </a:moveTo>
                <a:cubicBezTo>
                  <a:pt x="113838" y="-524"/>
                  <a:pt x="48750" y="38634"/>
                  <a:pt x="38167" y="53980"/>
                </a:cubicBezTo>
                <a:cubicBezTo>
                  <a:pt x="27584" y="69326"/>
                  <a:pt x="57217" y="96313"/>
                  <a:pt x="50867" y="92080"/>
                </a:cubicBezTo>
                <a:cubicBezTo>
                  <a:pt x="44517" y="87847"/>
                  <a:pt x="1654" y="34401"/>
                  <a:pt x="67" y="28580"/>
                </a:cubicBezTo>
                <a:cubicBezTo>
                  <a:pt x="-1521" y="22759"/>
                  <a:pt x="25467" y="60330"/>
                  <a:pt x="41342" y="57155"/>
                </a:cubicBezTo>
                <a:cubicBezTo>
                  <a:pt x="57217" y="53980"/>
                  <a:pt x="114896" y="534"/>
                  <a:pt x="11436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D0734704-531F-A459-020F-9B08BEEEF48B}"/>
              </a:ext>
            </a:extLst>
          </p:cNvPr>
          <p:cNvSpPr/>
          <p:nvPr/>
        </p:nvSpPr>
        <p:spPr>
          <a:xfrm>
            <a:off x="6476282" y="1457308"/>
            <a:ext cx="95994" cy="196956"/>
          </a:xfrm>
          <a:custGeom>
            <a:avLst/>
            <a:gdLst>
              <a:gd name="connsiteX0" fmla="*/ 95968 w 95994"/>
              <a:gd name="connsiteY0" fmla="*/ 17 h 196956"/>
              <a:gd name="connsiteX1" fmla="*/ 13418 w 95994"/>
              <a:gd name="connsiteY1" fmla="*/ 139717 h 196956"/>
              <a:gd name="connsiteX2" fmla="*/ 13418 w 95994"/>
              <a:gd name="connsiteY2" fmla="*/ 196867 h 196956"/>
              <a:gd name="connsiteX3" fmla="*/ 3893 w 95994"/>
              <a:gd name="connsiteY3" fmla="*/ 149242 h 196956"/>
              <a:gd name="connsiteX4" fmla="*/ 95968 w 95994"/>
              <a:gd name="connsiteY4" fmla="*/ 17 h 19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4" h="196956">
                <a:moveTo>
                  <a:pt x="95968" y="17"/>
                </a:moveTo>
                <a:cubicBezTo>
                  <a:pt x="97555" y="-1570"/>
                  <a:pt x="27176" y="106909"/>
                  <a:pt x="13418" y="139717"/>
                </a:cubicBezTo>
                <a:cubicBezTo>
                  <a:pt x="-340" y="172525"/>
                  <a:pt x="15005" y="195280"/>
                  <a:pt x="13418" y="196867"/>
                </a:cubicBezTo>
                <a:cubicBezTo>
                  <a:pt x="11831" y="198454"/>
                  <a:pt x="-8278" y="178875"/>
                  <a:pt x="3893" y="149242"/>
                </a:cubicBezTo>
                <a:cubicBezTo>
                  <a:pt x="16064" y="119609"/>
                  <a:pt x="94381" y="1604"/>
                  <a:pt x="95968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0D066F27-36EE-7795-B66A-B093ACF0CAC7}"/>
              </a:ext>
            </a:extLst>
          </p:cNvPr>
          <p:cNvSpPr/>
          <p:nvPr/>
        </p:nvSpPr>
        <p:spPr>
          <a:xfrm>
            <a:off x="6245682" y="1593850"/>
            <a:ext cx="88445" cy="146050"/>
          </a:xfrm>
          <a:custGeom>
            <a:avLst/>
            <a:gdLst>
              <a:gd name="connsiteX0" fmla="*/ 88443 w 88445"/>
              <a:gd name="connsiteY0" fmla="*/ 0 h 146050"/>
              <a:gd name="connsiteX1" fmla="*/ 5893 w 88445"/>
              <a:gd name="connsiteY1" fmla="*/ 107950 h 146050"/>
              <a:gd name="connsiteX2" fmla="*/ 12243 w 88445"/>
              <a:gd name="connsiteY2" fmla="*/ 146050 h 146050"/>
              <a:gd name="connsiteX3" fmla="*/ 2718 w 88445"/>
              <a:gd name="connsiteY3" fmla="*/ 107950 h 146050"/>
              <a:gd name="connsiteX4" fmla="*/ 88443 w 88445"/>
              <a:gd name="connsiteY4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445" h="146050">
                <a:moveTo>
                  <a:pt x="88443" y="0"/>
                </a:moveTo>
                <a:cubicBezTo>
                  <a:pt x="88972" y="0"/>
                  <a:pt x="18593" y="83608"/>
                  <a:pt x="5893" y="107950"/>
                </a:cubicBezTo>
                <a:cubicBezTo>
                  <a:pt x="-6807" y="132292"/>
                  <a:pt x="12772" y="146050"/>
                  <a:pt x="12243" y="146050"/>
                </a:cubicBezTo>
                <a:cubicBezTo>
                  <a:pt x="11714" y="146050"/>
                  <a:pt x="-6807" y="126471"/>
                  <a:pt x="2718" y="107950"/>
                </a:cubicBezTo>
                <a:cubicBezTo>
                  <a:pt x="12243" y="89429"/>
                  <a:pt x="87914" y="0"/>
                  <a:pt x="8844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42007B3-A90B-2CFF-76E8-A000611F9D59}"/>
              </a:ext>
            </a:extLst>
          </p:cNvPr>
          <p:cNvSpPr/>
          <p:nvPr/>
        </p:nvSpPr>
        <p:spPr>
          <a:xfrm>
            <a:off x="6054576" y="1774680"/>
            <a:ext cx="79198" cy="105983"/>
          </a:xfrm>
          <a:custGeom>
            <a:avLst/>
            <a:gdLst>
              <a:gd name="connsiteX0" fmla="*/ 149 w 79198"/>
              <a:gd name="connsiteY0" fmla="*/ 145 h 105983"/>
              <a:gd name="connsiteX1" fmla="*/ 76349 w 79198"/>
              <a:gd name="connsiteY1" fmla="*/ 101745 h 105983"/>
              <a:gd name="connsiteX2" fmla="*/ 57299 w 79198"/>
              <a:gd name="connsiteY2" fmla="*/ 79520 h 105983"/>
              <a:gd name="connsiteX3" fmla="*/ 149 w 79198"/>
              <a:gd name="connsiteY3" fmla="*/ 145 h 105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98" h="105983">
                <a:moveTo>
                  <a:pt x="149" y="145"/>
                </a:moveTo>
                <a:cubicBezTo>
                  <a:pt x="3324" y="3849"/>
                  <a:pt x="66824" y="88516"/>
                  <a:pt x="76349" y="101745"/>
                </a:cubicBezTo>
                <a:cubicBezTo>
                  <a:pt x="85874" y="114974"/>
                  <a:pt x="69470" y="94337"/>
                  <a:pt x="57299" y="79520"/>
                </a:cubicBezTo>
                <a:cubicBezTo>
                  <a:pt x="45128" y="64703"/>
                  <a:pt x="-3026" y="-3559"/>
                  <a:pt x="149" y="1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5F1B8165-CAB5-A13B-9FDC-A0F830F6E9D2}"/>
              </a:ext>
            </a:extLst>
          </p:cNvPr>
          <p:cNvSpPr/>
          <p:nvPr/>
        </p:nvSpPr>
        <p:spPr>
          <a:xfrm>
            <a:off x="7070710" y="1666673"/>
            <a:ext cx="63820" cy="299049"/>
          </a:xfrm>
          <a:custGeom>
            <a:avLst/>
            <a:gdLst>
              <a:gd name="connsiteX0" fmla="*/ 15 w 63820"/>
              <a:gd name="connsiteY0" fmla="*/ 202 h 299049"/>
              <a:gd name="connsiteX1" fmla="*/ 57165 w 63820"/>
              <a:gd name="connsiteY1" fmla="*/ 165302 h 299049"/>
              <a:gd name="connsiteX2" fmla="*/ 34940 w 63820"/>
              <a:gd name="connsiteY2" fmla="*/ 298652 h 299049"/>
              <a:gd name="connsiteX3" fmla="*/ 63515 w 63820"/>
              <a:gd name="connsiteY3" fmla="*/ 200227 h 299049"/>
              <a:gd name="connsiteX4" fmla="*/ 15 w 63820"/>
              <a:gd name="connsiteY4" fmla="*/ 202 h 29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20" h="299049">
                <a:moveTo>
                  <a:pt x="15" y="202"/>
                </a:moveTo>
                <a:cubicBezTo>
                  <a:pt x="-1043" y="-5619"/>
                  <a:pt x="51344" y="115560"/>
                  <a:pt x="57165" y="165302"/>
                </a:cubicBezTo>
                <a:cubicBezTo>
                  <a:pt x="62986" y="215044"/>
                  <a:pt x="33882" y="292831"/>
                  <a:pt x="34940" y="298652"/>
                </a:cubicBezTo>
                <a:cubicBezTo>
                  <a:pt x="35998" y="304473"/>
                  <a:pt x="67219" y="245206"/>
                  <a:pt x="63515" y="200227"/>
                </a:cubicBezTo>
                <a:cubicBezTo>
                  <a:pt x="59811" y="155248"/>
                  <a:pt x="1073" y="6023"/>
                  <a:pt x="15" y="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E31C59CD-C91C-75E2-3726-75E02F4B6B44}"/>
              </a:ext>
            </a:extLst>
          </p:cNvPr>
          <p:cNvSpPr/>
          <p:nvPr/>
        </p:nvSpPr>
        <p:spPr>
          <a:xfrm>
            <a:off x="6047468" y="3621260"/>
            <a:ext cx="922224" cy="332261"/>
          </a:xfrm>
          <a:custGeom>
            <a:avLst/>
            <a:gdLst>
              <a:gd name="connsiteX0" fmla="*/ 907 w 922224"/>
              <a:gd name="connsiteY0" fmla="*/ 331615 h 332261"/>
              <a:gd name="connsiteX1" fmla="*/ 188232 w 922224"/>
              <a:gd name="connsiteY1" fmla="*/ 249065 h 332261"/>
              <a:gd name="connsiteX2" fmla="*/ 172357 w 922224"/>
              <a:gd name="connsiteY2" fmla="*/ 274465 h 332261"/>
              <a:gd name="connsiteX3" fmla="*/ 366032 w 922224"/>
              <a:gd name="connsiteY3" fmla="*/ 271290 h 332261"/>
              <a:gd name="connsiteX4" fmla="*/ 648607 w 922224"/>
              <a:gd name="connsiteY4" fmla="*/ 182390 h 332261"/>
              <a:gd name="connsiteX5" fmla="*/ 623207 w 922224"/>
              <a:gd name="connsiteY5" fmla="*/ 188740 h 332261"/>
              <a:gd name="connsiteX6" fmla="*/ 918482 w 922224"/>
              <a:gd name="connsiteY6" fmla="*/ 1415 h 332261"/>
              <a:gd name="connsiteX7" fmla="*/ 762907 w 922224"/>
              <a:gd name="connsiteY7" fmla="*/ 112540 h 332261"/>
              <a:gd name="connsiteX8" fmla="*/ 381907 w 922224"/>
              <a:gd name="connsiteY8" fmla="*/ 290340 h 332261"/>
              <a:gd name="connsiteX9" fmla="*/ 153307 w 922224"/>
              <a:gd name="connsiteY9" fmla="*/ 283990 h 332261"/>
              <a:gd name="connsiteX10" fmla="*/ 118382 w 922224"/>
              <a:gd name="connsiteY10" fmla="*/ 287165 h 332261"/>
              <a:gd name="connsiteX11" fmla="*/ 907 w 922224"/>
              <a:gd name="connsiteY11" fmla="*/ 331615 h 332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2224" h="332261">
                <a:moveTo>
                  <a:pt x="907" y="331615"/>
                </a:moveTo>
                <a:cubicBezTo>
                  <a:pt x="12549" y="325265"/>
                  <a:pt x="159657" y="258590"/>
                  <a:pt x="188232" y="249065"/>
                </a:cubicBezTo>
                <a:cubicBezTo>
                  <a:pt x="216807" y="239540"/>
                  <a:pt x="142724" y="270761"/>
                  <a:pt x="172357" y="274465"/>
                </a:cubicBezTo>
                <a:cubicBezTo>
                  <a:pt x="201990" y="278169"/>
                  <a:pt x="286657" y="286636"/>
                  <a:pt x="366032" y="271290"/>
                </a:cubicBezTo>
                <a:cubicBezTo>
                  <a:pt x="445407" y="255944"/>
                  <a:pt x="605745" y="196148"/>
                  <a:pt x="648607" y="182390"/>
                </a:cubicBezTo>
                <a:cubicBezTo>
                  <a:pt x="691469" y="168632"/>
                  <a:pt x="578228" y="218902"/>
                  <a:pt x="623207" y="188740"/>
                </a:cubicBezTo>
                <a:cubicBezTo>
                  <a:pt x="668186" y="158577"/>
                  <a:pt x="895199" y="14115"/>
                  <a:pt x="918482" y="1415"/>
                </a:cubicBezTo>
                <a:cubicBezTo>
                  <a:pt x="941765" y="-11285"/>
                  <a:pt x="852336" y="64386"/>
                  <a:pt x="762907" y="112540"/>
                </a:cubicBezTo>
                <a:cubicBezTo>
                  <a:pt x="673478" y="160694"/>
                  <a:pt x="483507" y="261765"/>
                  <a:pt x="381907" y="290340"/>
                </a:cubicBezTo>
                <a:cubicBezTo>
                  <a:pt x="280307" y="318915"/>
                  <a:pt x="197228" y="284519"/>
                  <a:pt x="153307" y="283990"/>
                </a:cubicBezTo>
                <a:cubicBezTo>
                  <a:pt x="109386" y="283461"/>
                  <a:pt x="143782" y="278698"/>
                  <a:pt x="118382" y="287165"/>
                </a:cubicBezTo>
                <a:cubicBezTo>
                  <a:pt x="92982" y="295632"/>
                  <a:pt x="-10735" y="337965"/>
                  <a:pt x="907" y="331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6D1F8150-4694-FDEC-89C5-E19BFC166FA5}"/>
              </a:ext>
            </a:extLst>
          </p:cNvPr>
          <p:cNvSpPr/>
          <p:nvPr/>
        </p:nvSpPr>
        <p:spPr>
          <a:xfrm>
            <a:off x="6063095" y="3906119"/>
            <a:ext cx="388760" cy="69093"/>
          </a:xfrm>
          <a:custGeom>
            <a:avLst/>
            <a:gdLst>
              <a:gd name="connsiteX0" fmla="*/ 1155 w 388760"/>
              <a:gd name="connsiteY0" fmla="*/ 68981 h 69093"/>
              <a:gd name="connsiteX1" fmla="*/ 172605 w 388760"/>
              <a:gd name="connsiteY1" fmla="*/ 2306 h 69093"/>
              <a:gd name="connsiteX2" fmla="*/ 388505 w 388760"/>
              <a:gd name="connsiteY2" fmla="*/ 15006 h 69093"/>
              <a:gd name="connsiteX3" fmla="*/ 213880 w 388760"/>
              <a:gd name="connsiteY3" fmla="*/ 11831 h 69093"/>
              <a:gd name="connsiteX4" fmla="*/ 102755 w 388760"/>
              <a:gd name="connsiteY4" fmla="*/ 18181 h 69093"/>
              <a:gd name="connsiteX5" fmla="*/ 1155 w 388760"/>
              <a:gd name="connsiteY5" fmla="*/ 68981 h 6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760" h="69093">
                <a:moveTo>
                  <a:pt x="1155" y="68981"/>
                </a:moveTo>
                <a:cubicBezTo>
                  <a:pt x="12797" y="66335"/>
                  <a:pt x="108047" y="11302"/>
                  <a:pt x="172605" y="2306"/>
                </a:cubicBezTo>
                <a:cubicBezTo>
                  <a:pt x="237163" y="-6690"/>
                  <a:pt x="381626" y="13419"/>
                  <a:pt x="388505" y="15006"/>
                </a:cubicBezTo>
                <a:cubicBezTo>
                  <a:pt x="395384" y="16593"/>
                  <a:pt x="261505" y="11302"/>
                  <a:pt x="213880" y="11831"/>
                </a:cubicBezTo>
                <a:cubicBezTo>
                  <a:pt x="166255" y="12360"/>
                  <a:pt x="136622" y="9714"/>
                  <a:pt x="102755" y="18181"/>
                </a:cubicBezTo>
                <a:cubicBezTo>
                  <a:pt x="68888" y="26648"/>
                  <a:pt x="-10487" y="71627"/>
                  <a:pt x="1155" y="689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0F9A32AD-48CC-EBAA-D563-FA105CC0D861}"/>
              </a:ext>
            </a:extLst>
          </p:cNvPr>
          <p:cNvSpPr/>
          <p:nvPr/>
        </p:nvSpPr>
        <p:spPr>
          <a:xfrm>
            <a:off x="6677010" y="3597271"/>
            <a:ext cx="288966" cy="539758"/>
          </a:xfrm>
          <a:custGeom>
            <a:avLst/>
            <a:gdLst>
              <a:gd name="connsiteX0" fmla="*/ 288940 w 288966"/>
              <a:gd name="connsiteY0" fmla="*/ 4 h 539758"/>
              <a:gd name="connsiteX1" fmla="*/ 165115 w 288966"/>
              <a:gd name="connsiteY1" fmla="*/ 276229 h 539758"/>
              <a:gd name="connsiteX2" fmla="*/ 15 w 288966"/>
              <a:gd name="connsiteY2" fmla="*/ 539754 h 539758"/>
              <a:gd name="connsiteX3" fmla="*/ 174640 w 288966"/>
              <a:gd name="connsiteY3" fmla="*/ 282579 h 539758"/>
              <a:gd name="connsiteX4" fmla="*/ 288940 w 288966"/>
              <a:gd name="connsiteY4" fmla="*/ 4 h 539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966" h="539758">
                <a:moveTo>
                  <a:pt x="288940" y="4"/>
                </a:moveTo>
                <a:cubicBezTo>
                  <a:pt x="287352" y="-1054"/>
                  <a:pt x="213269" y="186271"/>
                  <a:pt x="165115" y="276229"/>
                </a:cubicBezTo>
                <a:cubicBezTo>
                  <a:pt x="116961" y="366187"/>
                  <a:pt x="-1573" y="538696"/>
                  <a:pt x="15" y="539754"/>
                </a:cubicBezTo>
                <a:cubicBezTo>
                  <a:pt x="1603" y="540812"/>
                  <a:pt x="128603" y="373596"/>
                  <a:pt x="174640" y="282579"/>
                </a:cubicBezTo>
                <a:cubicBezTo>
                  <a:pt x="220677" y="191562"/>
                  <a:pt x="290528" y="1062"/>
                  <a:pt x="28894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635D7B64-61E7-D046-F5EB-6B8652E3FCFB}"/>
              </a:ext>
            </a:extLst>
          </p:cNvPr>
          <p:cNvSpPr/>
          <p:nvPr/>
        </p:nvSpPr>
        <p:spPr>
          <a:xfrm>
            <a:off x="6423023" y="3897954"/>
            <a:ext cx="98160" cy="401012"/>
          </a:xfrm>
          <a:custGeom>
            <a:avLst/>
            <a:gdLst>
              <a:gd name="connsiteX0" fmla="*/ 9527 w 98160"/>
              <a:gd name="connsiteY0" fmla="*/ 946 h 401012"/>
              <a:gd name="connsiteX1" fmla="*/ 85727 w 98160"/>
              <a:gd name="connsiteY1" fmla="*/ 235896 h 401012"/>
              <a:gd name="connsiteX2" fmla="*/ 2 w 98160"/>
              <a:gd name="connsiteY2" fmla="*/ 400996 h 401012"/>
              <a:gd name="connsiteX3" fmla="*/ 88902 w 98160"/>
              <a:gd name="connsiteY3" fmla="*/ 245421 h 401012"/>
              <a:gd name="connsiteX4" fmla="*/ 85727 w 98160"/>
              <a:gd name="connsiteY4" fmla="*/ 156521 h 401012"/>
              <a:gd name="connsiteX5" fmla="*/ 9527 w 98160"/>
              <a:gd name="connsiteY5" fmla="*/ 946 h 401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8160" h="401012">
                <a:moveTo>
                  <a:pt x="9527" y="946"/>
                </a:moveTo>
                <a:cubicBezTo>
                  <a:pt x="9527" y="14175"/>
                  <a:pt x="87314" y="169221"/>
                  <a:pt x="85727" y="235896"/>
                </a:cubicBezTo>
                <a:cubicBezTo>
                  <a:pt x="84140" y="302571"/>
                  <a:pt x="-527" y="399409"/>
                  <a:pt x="2" y="400996"/>
                </a:cubicBezTo>
                <a:cubicBezTo>
                  <a:pt x="531" y="402583"/>
                  <a:pt x="74615" y="286167"/>
                  <a:pt x="88902" y="245421"/>
                </a:cubicBezTo>
                <a:cubicBezTo>
                  <a:pt x="103189" y="204675"/>
                  <a:pt x="100014" y="196208"/>
                  <a:pt x="85727" y="156521"/>
                </a:cubicBezTo>
                <a:cubicBezTo>
                  <a:pt x="71440" y="116834"/>
                  <a:pt x="9527" y="-12283"/>
                  <a:pt x="9527" y="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9D9DB8C4-2319-4B41-FFC6-9B91808F26B9}"/>
              </a:ext>
            </a:extLst>
          </p:cNvPr>
          <p:cNvSpPr/>
          <p:nvPr/>
        </p:nvSpPr>
        <p:spPr>
          <a:xfrm>
            <a:off x="6419789" y="3911425"/>
            <a:ext cx="82615" cy="391333"/>
          </a:xfrm>
          <a:custGeom>
            <a:avLst/>
            <a:gdLst>
              <a:gd name="connsiteX0" fmla="*/ 61 w 82615"/>
              <a:gd name="connsiteY0" fmla="*/ 175 h 391333"/>
              <a:gd name="connsiteX1" fmla="*/ 73086 w 82615"/>
              <a:gd name="connsiteY1" fmla="*/ 181150 h 391333"/>
              <a:gd name="connsiteX2" fmla="*/ 31811 w 82615"/>
              <a:gd name="connsiteY2" fmla="*/ 276400 h 391333"/>
              <a:gd name="connsiteX3" fmla="*/ 61 w 82615"/>
              <a:gd name="connsiteY3" fmla="*/ 390700 h 391333"/>
              <a:gd name="connsiteX4" fmla="*/ 25461 w 82615"/>
              <a:gd name="connsiteY4" fmla="*/ 317675 h 391333"/>
              <a:gd name="connsiteX5" fmla="*/ 82611 w 82615"/>
              <a:gd name="connsiteY5" fmla="*/ 216075 h 391333"/>
              <a:gd name="connsiteX6" fmla="*/ 61 w 82615"/>
              <a:gd name="connsiteY6" fmla="*/ 175 h 391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615" h="391333">
                <a:moveTo>
                  <a:pt x="61" y="175"/>
                </a:moveTo>
                <a:cubicBezTo>
                  <a:pt x="-1527" y="-5646"/>
                  <a:pt x="67794" y="135113"/>
                  <a:pt x="73086" y="181150"/>
                </a:cubicBezTo>
                <a:cubicBezTo>
                  <a:pt x="78378" y="227188"/>
                  <a:pt x="43982" y="241475"/>
                  <a:pt x="31811" y="276400"/>
                </a:cubicBezTo>
                <a:cubicBezTo>
                  <a:pt x="19640" y="311325"/>
                  <a:pt x="1119" y="383821"/>
                  <a:pt x="61" y="390700"/>
                </a:cubicBezTo>
                <a:cubicBezTo>
                  <a:pt x="-997" y="397579"/>
                  <a:pt x="11703" y="346779"/>
                  <a:pt x="25461" y="317675"/>
                </a:cubicBezTo>
                <a:cubicBezTo>
                  <a:pt x="39219" y="288571"/>
                  <a:pt x="83140" y="267933"/>
                  <a:pt x="82611" y="216075"/>
                </a:cubicBezTo>
                <a:cubicBezTo>
                  <a:pt x="82082" y="164217"/>
                  <a:pt x="1649" y="5996"/>
                  <a:pt x="61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BF67E593-50B1-A9E4-766A-4FFC127DC2E2}"/>
              </a:ext>
            </a:extLst>
          </p:cNvPr>
          <p:cNvSpPr/>
          <p:nvPr/>
        </p:nvSpPr>
        <p:spPr>
          <a:xfrm>
            <a:off x="6409498" y="4032331"/>
            <a:ext cx="385033" cy="264414"/>
          </a:xfrm>
          <a:custGeom>
            <a:avLst/>
            <a:gdLst>
              <a:gd name="connsiteX0" fmla="*/ 372302 w 385033"/>
              <a:gd name="connsiteY0" fmla="*/ 6269 h 264414"/>
              <a:gd name="connsiteX1" fmla="*/ 827 w 385033"/>
              <a:gd name="connsiteY1" fmla="*/ 263444 h 264414"/>
              <a:gd name="connsiteX2" fmla="*/ 273877 w 385033"/>
              <a:gd name="connsiteY2" fmla="*/ 91994 h 264414"/>
              <a:gd name="connsiteX3" fmla="*/ 372302 w 385033"/>
              <a:gd name="connsiteY3" fmla="*/ 6269 h 264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5033" h="264414">
                <a:moveTo>
                  <a:pt x="372302" y="6269"/>
                </a:moveTo>
                <a:cubicBezTo>
                  <a:pt x="326794" y="34844"/>
                  <a:pt x="17231" y="249156"/>
                  <a:pt x="827" y="263444"/>
                </a:cubicBezTo>
                <a:cubicBezTo>
                  <a:pt x="-15577" y="277732"/>
                  <a:pt x="216727" y="130094"/>
                  <a:pt x="273877" y="91994"/>
                </a:cubicBezTo>
                <a:cubicBezTo>
                  <a:pt x="331027" y="53894"/>
                  <a:pt x="417810" y="-22306"/>
                  <a:pt x="372302" y="6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21947CD6-168D-9ECB-D47C-7C1BDA149276}"/>
              </a:ext>
            </a:extLst>
          </p:cNvPr>
          <p:cNvSpPr/>
          <p:nvPr/>
        </p:nvSpPr>
        <p:spPr>
          <a:xfrm>
            <a:off x="5695079" y="2963397"/>
            <a:ext cx="179692" cy="695201"/>
          </a:xfrm>
          <a:custGeom>
            <a:avLst/>
            <a:gdLst>
              <a:gd name="connsiteX0" fmla="*/ 871 w 179692"/>
              <a:gd name="connsiteY0" fmla="*/ 2053 h 695201"/>
              <a:gd name="connsiteX1" fmla="*/ 86596 w 179692"/>
              <a:gd name="connsiteY1" fmla="*/ 475128 h 695201"/>
              <a:gd name="connsiteX2" fmla="*/ 175496 w 179692"/>
              <a:gd name="connsiteY2" fmla="*/ 684678 h 695201"/>
              <a:gd name="connsiteX3" fmla="*/ 153271 w 179692"/>
              <a:gd name="connsiteY3" fmla="*/ 627528 h 695201"/>
              <a:gd name="connsiteX4" fmla="*/ 48496 w 179692"/>
              <a:gd name="connsiteY4" fmla="*/ 316378 h 695201"/>
              <a:gd name="connsiteX5" fmla="*/ 871 w 179692"/>
              <a:gd name="connsiteY5" fmla="*/ 2053 h 69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692" h="695201">
                <a:moveTo>
                  <a:pt x="871" y="2053"/>
                </a:moveTo>
                <a:cubicBezTo>
                  <a:pt x="7221" y="28511"/>
                  <a:pt x="57492" y="361357"/>
                  <a:pt x="86596" y="475128"/>
                </a:cubicBezTo>
                <a:cubicBezTo>
                  <a:pt x="115700" y="588899"/>
                  <a:pt x="164384" y="659278"/>
                  <a:pt x="175496" y="684678"/>
                </a:cubicBezTo>
                <a:cubicBezTo>
                  <a:pt x="186608" y="710078"/>
                  <a:pt x="174438" y="688911"/>
                  <a:pt x="153271" y="627528"/>
                </a:cubicBezTo>
                <a:cubicBezTo>
                  <a:pt x="132104" y="566145"/>
                  <a:pt x="72838" y="421153"/>
                  <a:pt x="48496" y="316378"/>
                </a:cubicBezTo>
                <a:cubicBezTo>
                  <a:pt x="24154" y="211603"/>
                  <a:pt x="-5479" y="-24405"/>
                  <a:pt x="871" y="2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D86851DB-41F5-B09F-E475-B526CC8F9EAF}"/>
              </a:ext>
            </a:extLst>
          </p:cNvPr>
          <p:cNvSpPr/>
          <p:nvPr/>
        </p:nvSpPr>
        <p:spPr>
          <a:xfrm>
            <a:off x="5841381" y="3590826"/>
            <a:ext cx="283683" cy="308189"/>
          </a:xfrm>
          <a:custGeom>
            <a:avLst/>
            <a:gdLst>
              <a:gd name="connsiteX0" fmla="*/ 619 w 283683"/>
              <a:gd name="connsiteY0" fmla="*/ 99 h 308189"/>
              <a:gd name="connsiteX1" fmla="*/ 213344 w 283683"/>
              <a:gd name="connsiteY1" fmla="*/ 181074 h 308189"/>
              <a:gd name="connsiteX2" fmla="*/ 248269 w 283683"/>
              <a:gd name="connsiteY2" fmla="*/ 215999 h 308189"/>
              <a:gd name="connsiteX3" fmla="*/ 251444 w 283683"/>
              <a:gd name="connsiteY3" fmla="*/ 206474 h 308189"/>
              <a:gd name="connsiteX4" fmla="*/ 283194 w 283683"/>
              <a:gd name="connsiteY4" fmla="*/ 308074 h 308189"/>
              <a:gd name="connsiteX5" fmla="*/ 267319 w 283683"/>
              <a:gd name="connsiteY5" fmla="*/ 225524 h 308189"/>
              <a:gd name="connsiteX6" fmla="*/ 222869 w 283683"/>
              <a:gd name="connsiteY6" fmla="*/ 171549 h 308189"/>
              <a:gd name="connsiteX7" fmla="*/ 149844 w 283683"/>
              <a:gd name="connsiteY7" fmla="*/ 155674 h 308189"/>
              <a:gd name="connsiteX8" fmla="*/ 619 w 283683"/>
              <a:gd name="connsiteY8" fmla="*/ 99 h 30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3683" h="308189">
                <a:moveTo>
                  <a:pt x="619" y="99"/>
                </a:moveTo>
                <a:cubicBezTo>
                  <a:pt x="11202" y="4332"/>
                  <a:pt x="172069" y="145091"/>
                  <a:pt x="213344" y="181074"/>
                </a:cubicBezTo>
                <a:cubicBezTo>
                  <a:pt x="254619" y="217057"/>
                  <a:pt x="241919" y="211766"/>
                  <a:pt x="248269" y="215999"/>
                </a:cubicBezTo>
                <a:cubicBezTo>
                  <a:pt x="254619" y="220232"/>
                  <a:pt x="245623" y="191128"/>
                  <a:pt x="251444" y="206474"/>
                </a:cubicBezTo>
                <a:cubicBezTo>
                  <a:pt x="257265" y="221820"/>
                  <a:pt x="280548" y="304899"/>
                  <a:pt x="283194" y="308074"/>
                </a:cubicBezTo>
                <a:cubicBezTo>
                  <a:pt x="285840" y="311249"/>
                  <a:pt x="277373" y="248278"/>
                  <a:pt x="267319" y="225524"/>
                </a:cubicBezTo>
                <a:cubicBezTo>
                  <a:pt x="257265" y="202770"/>
                  <a:pt x="242448" y="183191"/>
                  <a:pt x="222869" y="171549"/>
                </a:cubicBezTo>
                <a:cubicBezTo>
                  <a:pt x="203290" y="159907"/>
                  <a:pt x="181594" y="183720"/>
                  <a:pt x="149844" y="155674"/>
                </a:cubicBezTo>
                <a:cubicBezTo>
                  <a:pt x="118094" y="127628"/>
                  <a:pt x="-9964" y="-4134"/>
                  <a:pt x="619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7838EE4C-16FF-7F8B-87AF-CEE4CD94FCB2}"/>
              </a:ext>
            </a:extLst>
          </p:cNvPr>
          <p:cNvSpPr/>
          <p:nvPr/>
        </p:nvSpPr>
        <p:spPr>
          <a:xfrm>
            <a:off x="5879872" y="3689051"/>
            <a:ext cx="213712" cy="229539"/>
          </a:xfrm>
          <a:custGeom>
            <a:avLst/>
            <a:gdLst>
              <a:gd name="connsiteX0" fmla="*/ 228 w 213712"/>
              <a:gd name="connsiteY0" fmla="*/ 299 h 229539"/>
              <a:gd name="connsiteX1" fmla="*/ 168503 w 213712"/>
              <a:gd name="connsiteY1" fmla="*/ 120949 h 229539"/>
              <a:gd name="connsiteX2" fmla="*/ 206603 w 213712"/>
              <a:gd name="connsiteY2" fmla="*/ 228899 h 229539"/>
              <a:gd name="connsiteX3" fmla="*/ 206603 w 213712"/>
              <a:gd name="connsiteY3" fmla="*/ 162224 h 229539"/>
              <a:gd name="connsiteX4" fmla="*/ 133578 w 213712"/>
              <a:gd name="connsiteY4" fmla="*/ 89199 h 229539"/>
              <a:gd name="connsiteX5" fmla="*/ 228 w 213712"/>
              <a:gd name="connsiteY5" fmla="*/ 299 h 22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712" h="229539">
                <a:moveTo>
                  <a:pt x="228" y="299"/>
                </a:moveTo>
                <a:cubicBezTo>
                  <a:pt x="6049" y="5591"/>
                  <a:pt x="134107" y="82849"/>
                  <a:pt x="168503" y="120949"/>
                </a:cubicBezTo>
                <a:cubicBezTo>
                  <a:pt x="202899" y="159049"/>
                  <a:pt x="200253" y="222020"/>
                  <a:pt x="206603" y="228899"/>
                </a:cubicBezTo>
                <a:cubicBezTo>
                  <a:pt x="212953" y="235778"/>
                  <a:pt x="218774" y="185507"/>
                  <a:pt x="206603" y="162224"/>
                </a:cubicBezTo>
                <a:cubicBezTo>
                  <a:pt x="194432" y="138941"/>
                  <a:pt x="165857" y="117245"/>
                  <a:pt x="133578" y="89199"/>
                </a:cubicBezTo>
                <a:cubicBezTo>
                  <a:pt x="101299" y="61153"/>
                  <a:pt x="-5593" y="-4993"/>
                  <a:pt x="228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6ABC9046-998C-9727-F7CE-81A71230A4E9}"/>
              </a:ext>
            </a:extLst>
          </p:cNvPr>
          <p:cNvSpPr/>
          <p:nvPr/>
        </p:nvSpPr>
        <p:spPr>
          <a:xfrm>
            <a:off x="5645126" y="2932216"/>
            <a:ext cx="63524" cy="912780"/>
          </a:xfrm>
          <a:custGeom>
            <a:avLst/>
            <a:gdLst>
              <a:gd name="connsiteX0" fmla="*/ 50824 w 63524"/>
              <a:gd name="connsiteY0" fmla="*/ 1484 h 912780"/>
              <a:gd name="connsiteX1" fmla="*/ 6374 w 63524"/>
              <a:gd name="connsiteY1" fmla="*/ 280884 h 912780"/>
              <a:gd name="connsiteX2" fmla="*/ 6374 w 63524"/>
              <a:gd name="connsiteY2" fmla="*/ 576159 h 912780"/>
              <a:gd name="connsiteX3" fmla="*/ 63524 w 63524"/>
              <a:gd name="connsiteY3" fmla="*/ 912709 h 912780"/>
              <a:gd name="connsiteX4" fmla="*/ 6374 w 63524"/>
              <a:gd name="connsiteY4" fmla="*/ 547584 h 912780"/>
              <a:gd name="connsiteX5" fmla="*/ 6374 w 63524"/>
              <a:gd name="connsiteY5" fmla="*/ 185634 h 912780"/>
              <a:gd name="connsiteX6" fmla="*/ 50824 w 63524"/>
              <a:gd name="connsiteY6" fmla="*/ 1484 h 912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24" h="912780">
                <a:moveTo>
                  <a:pt x="50824" y="1484"/>
                </a:moveTo>
                <a:cubicBezTo>
                  <a:pt x="50824" y="17359"/>
                  <a:pt x="13782" y="185105"/>
                  <a:pt x="6374" y="280884"/>
                </a:cubicBezTo>
                <a:cubicBezTo>
                  <a:pt x="-1034" y="376663"/>
                  <a:pt x="-3151" y="470855"/>
                  <a:pt x="6374" y="576159"/>
                </a:cubicBezTo>
                <a:cubicBezTo>
                  <a:pt x="15899" y="681463"/>
                  <a:pt x="63524" y="917471"/>
                  <a:pt x="63524" y="912709"/>
                </a:cubicBezTo>
                <a:cubicBezTo>
                  <a:pt x="63524" y="907947"/>
                  <a:pt x="15899" y="668763"/>
                  <a:pt x="6374" y="547584"/>
                </a:cubicBezTo>
                <a:cubicBezTo>
                  <a:pt x="-3151" y="426405"/>
                  <a:pt x="24" y="270830"/>
                  <a:pt x="6374" y="185634"/>
                </a:cubicBezTo>
                <a:cubicBezTo>
                  <a:pt x="12724" y="100438"/>
                  <a:pt x="50824" y="-14391"/>
                  <a:pt x="50824" y="14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B76675A-7DDB-0F9D-C48B-0752F1197640}"/>
              </a:ext>
            </a:extLst>
          </p:cNvPr>
          <p:cNvSpPr/>
          <p:nvPr/>
        </p:nvSpPr>
        <p:spPr>
          <a:xfrm>
            <a:off x="5687221" y="3099899"/>
            <a:ext cx="114070" cy="497385"/>
          </a:xfrm>
          <a:custGeom>
            <a:avLst/>
            <a:gdLst>
              <a:gd name="connsiteX0" fmla="*/ 2379 w 114070"/>
              <a:gd name="connsiteY0" fmla="*/ 8426 h 497385"/>
              <a:gd name="connsiteX1" fmla="*/ 113504 w 114070"/>
              <a:gd name="connsiteY1" fmla="*/ 494201 h 497385"/>
              <a:gd name="connsiteX2" fmla="*/ 43654 w 114070"/>
              <a:gd name="connsiteY2" fmla="*/ 208451 h 497385"/>
              <a:gd name="connsiteX3" fmla="*/ 2379 w 114070"/>
              <a:gd name="connsiteY3" fmla="*/ 8426 h 49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0" h="497385">
                <a:moveTo>
                  <a:pt x="2379" y="8426"/>
                </a:moveTo>
                <a:cubicBezTo>
                  <a:pt x="14021" y="56051"/>
                  <a:pt x="106625" y="460863"/>
                  <a:pt x="113504" y="494201"/>
                </a:cubicBezTo>
                <a:cubicBezTo>
                  <a:pt x="120383" y="527539"/>
                  <a:pt x="62704" y="289943"/>
                  <a:pt x="43654" y="208451"/>
                </a:cubicBezTo>
                <a:cubicBezTo>
                  <a:pt x="24604" y="126959"/>
                  <a:pt x="-9263" y="-39199"/>
                  <a:pt x="2379" y="8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29783F8D-5BD2-105B-0E1A-868B183789D3}"/>
              </a:ext>
            </a:extLst>
          </p:cNvPr>
          <p:cNvSpPr/>
          <p:nvPr/>
        </p:nvSpPr>
        <p:spPr>
          <a:xfrm>
            <a:off x="5666891" y="3302053"/>
            <a:ext cx="45418" cy="464718"/>
          </a:xfrm>
          <a:custGeom>
            <a:avLst/>
            <a:gdLst>
              <a:gd name="connsiteX0" fmla="*/ 484 w 45418"/>
              <a:gd name="connsiteY0" fmla="*/ 3122 h 464718"/>
              <a:gd name="connsiteX1" fmla="*/ 44934 w 45418"/>
              <a:gd name="connsiteY1" fmla="*/ 457147 h 464718"/>
              <a:gd name="connsiteX2" fmla="*/ 22709 w 45418"/>
              <a:gd name="connsiteY2" fmla="*/ 266647 h 464718"/>
              <a:gd name="connsiteX3" fmla="*/ 484 w 45418"/>
              <a:gd name="connsiteY3" fmla="*/ 3122 h 46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18" h="464718">
                <a:moveTo>
                  <a:pt x="484" y="3122"/>
                </a:moveTo>
                <a:cubicBezTo>
                  <a:pt x="4188" y="34872"/>
                  <a:pt x="41230" y="413226"/>
                  <a:pt x="44934" y="457147"/>
                </a:cubicBezTo>
                <a:cubicBezTo>
                  <a:pt x="48638" y="501068"/>
                  <a:pt x="30117" y="342847"/>
                  <a:pt x="22709" y="266647"/>
                </a:cubicBezTo>
                <a:cubicBezTo>
                  <a:pt x="15301" y="190447"/>
                  <a:pt x="-3220" y="-28628"/>
                  <a:pt x="484" y="3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1E5256C5-6C49-B6BE-4FD4-194FE5E05C64}"/>
              </a:ext>
            </a:extLst>
          </p:cNvPr>
          <p:cNvSpPr/>
          <p:nvPr/>
        </p:nvSpPr>
        <p:spPr>
          <a:xfrm>
            <a:off x="5718830" y="3660465"/>
            <a:ext cx="174685" cy="213068"/>
          </a:xfrm>
          <a:custGeom>
            <a:avLst/>
            <a:gdLst>
              <a:gd name="connsiteX0" fmla="*/ 173970 w 174685"/>
              <a:gd name="connsiteY0" fmla="*/ 310 h 213068"/>
              <a:gd name="connsiteX1" fmla="*/ 72370 w 174685"/>
              <a:gd name="connsiteY1" fmla="*/ 51110 h 213068"/>
              <a:gd name="connsiteX2" fmla="*/ 37445 w 174685"/>
              <a:gd name="connsiteY2" fmla="*/ 89210 h 213068"/>
              <a:gd name="connsiteX3" fmla="*/ 8870 w 174685"/>
              <a:gd name="connsiteY3" fmla="*/ 213035 h 213068"/>
              <a:gd name="connsiteX4" fmla="*/ 15220 w 174685"/>
              <a:gd name="connsiteY4" fmla="*/ 76510 h 213068"/>
              <a:gd name="connsiteX5" fmla="*/ 173970 w 174685"/>
              <a:gd name="connsiteY5" fmla="*/ 310 h 21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85" h="213068">
                <a:moveTo>
                  <a:pt x="173970" y="310"/>
                </a:moveTo>
                <a:cubicBezTo>
                  <a:pt x="183495" y="-3923"/>
                  <a:pt x="95124" y="36293"/>
                  <a:pt x="72370" y="51110"/>
                </a:cubicBezTo>
                <a:cubicBezTo>
                  <a:pt x="49616" y="65927"/>
                  <a:pt x="48028" y="62223"/>
                  <a:pt x="37445" y="89210"/>
                </a:cubicBezTo>
                <a:cubicBezTo>
                  <a:pt x="26862" y="116197"/>
                  <a:pt x="12574" y="215152"/>
                  <a:pt x="8870" y="213035"/>
                </a:cubicBezTo>
                <a:cubicBezTo>
                  <a:pt x="5166" y="210918"/>
                  <a:pt x="-12297" y="110377"/>
                  <a:pt x="15220" y="76510"/>
                </a:cubicBezTo>
                <a:cubicBezTo>
                  <a:pt x="42737" y="42643"/>
                  <a:pt x="164445" y="4543"/>
                  <a:pt x="173970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7910DCA5-3BE1-C98D-F5A1-0665608F72EE}"/>
              </a:ext>
            </a:extLst>
          </p:cNvPr>
          <p:cNvSpPr/>
          <p:nvPr/>
        </p:nvSpPr>
        <p:spPr>
          <a:xfrm>
            <a:off x="5724498" y="3644895"/>
            <a:ext cx="139729" cy="76219"/>
          </a:xfrm>
          <a:custGeom>
            <a:avLst/>
            <a:gdLst>
              <a:gd name="connsiteX0" fmla="*/ 139727 w 139729"/>
              <a:gd name="connsiteY0" fmla="*/ 5 h 76219"/>
              <a:gd name="connsiteX1" fmla="*/ 31777 w 139729"/>
              <a:gd name="connsiteY1" fmla="*/ 47630 h 76219"/>
              <a:gd name="connsiteX2" fmla="*/ 27 w 139729"/>
              <a:gd name="connsiteY2" fmla="*/ 76205 h 76219"/>
              <a:gd name="connsiteX3" fmla="*/ 28602 w 139729"/>
              <a:gd name="connsiteY3" fmla="*/ 50805 h 76219"/>
              <a:gd name="connsiteX4" fmla="*/ 139727 w 139729"/>
              <a:gd name="connsiteY4" fmla="*/ 5 h 76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729" h="76219">
                <a:moveTo>
                  <a:pt x="139727" y="5"/>
                </a:moveTo>
                <a:cubicBezTo>
                  <a:pt x="140256" y="-524"/>
                  <a:pt x="55060" y="34930"/>
                  <a:pt x="31777" y="47630"/>
                </a:cubicBezTo>
                <a:cubicBezTo>
                  <a:pt x="8494" y="60330"/>
                  <a:pt x="556" y="75676"/>
                  <a:pt x="27" y="76205"/>
                </a:cubicBezTo>
                <a:cubicBezTo>
                  <a:pt x="-502" y="76734"/>
                  <a:pt x="6377" y="62976"/>
                  <a:pt x="28602" y="50805"/>
                </a:cubicBezTo>
                <a:cubicBezTo>
                  <a:pt x="50827" y="38634"/>
                  <a:pt x="139198" y="534"/>
                  <a:pt x="139727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77F161A7-088D-E9E9-9053-A3474244674E}"/>
              </a:ext>
            </a:extLst>
          </p:cNvPr>
          <p:cNvSpPr/>
          <p:nvPr/>
        </p:nvSpPr>
        <p:spPr>
          <a:xfrm>
            <a:off x="6616690" y="3705212"/>
            <a:ext cx="282673" cy="371491"/>
          </a:xfrm>
          <a:custGeom>
            <a:avLst/>
            <a:gdLst>
              <a:gd name="connsiteX0" fmla="*/ 282585 w 282673"/>
              <a:gd name="connsiteY0" fmla="*/ 13 h 371491"/>
              <a:gd name="connsiteX1" fmla="*/ 66685 w 282673"/>
              <a:gd name="connsiteY1" fmla="*/ 314338 h 371491"/>
              <a:gd name="connsiteX2" fmla="*/ 85735 w 282673"/>
              <a:gd name="connsiteY2" fmla="*/ 304813 h 371491"/>
              <a:gd name="connsiteX3" fmla="*/ 10 w 282673"/>
              <a:gd name="connsiteY3" fmla="*/ 371488 h 371491"/>
              <a:gd name="connsiteX4" fmla="*/ 92085 w 282673"/>
              <a:gd name="connsiteY4" fmla="*/ 301638 h 371491"/>
              <a:gd name="connsiteX5" fmla="*/ 282585 w 282673"/>
              <a:gd name="connsiteY5" fmla="*/ 13 h 371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673" h="371491">
                <a:moveTo>
                  <a:pt x="282585" y="13"/>
                </a:moveTo>
                <a:cubicBezTo>
                  <a:pt x="278352" y="2130"/>
                  <a:pt x="66685" y="314338"/>
                  <a:pt x="66685" y="314338"/>
                </a:cubicBezTo>
                <a:cubicBezTo>
                  <a:pt x="33877" y="365138"/>
                  <a:pt x="96847" y="295288"/>
                  <a:pt x="85735" y="304813"/>
                </a:cubicBezTo>
                <a:cubicBezTo>
                  <a:pt x="74622" y="314338"/>
                  <a:pt x="-1048" y="372017"/>
                  <a:pt x="10" y="371488"/>
                </a:cubicBezTo>
                <a:cubicBezTo>
                  <a:pt x="1068" y="370959"/>
                  <a:pt x="45518" y="363021"/>
                  <a:pt x="92085" y="301638"/>
                </a:cubicBezTo>
                <a:cubicBezTo>
                  <a:pt x="138652" y="240255"/>
                  <a:pt x="286818" y="-2104"/>
                  <a:pt x="282585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244529CA-D998-6325-7EC6-C38842E6CDC8}"/>
              </a:ext>
            </a:extLst>
          </p:cNvPr>
          <p:cNvSpPr/>
          <p:nvPr/>
        </p:nvSpPr>
        <p:spPr>
          <a:xfrm>
            <a:off x="6494003" y="3723196"/>
            <a:ext cx="386197" cy="188602"/>
          </a:xfrm>
          <a:custGeom>
            <a:avLst/>
            <a:gdLst>
              <a:gd name="connsiteX0" fmla="*/ 5222 w 386197"/>
              <a:gd name="connsiteY0" fmla="*/ 185229 h 188602"/>
              <a:gd name="connsiteX1" fmla="*/ 383047 w 386197"/>
              <a:gd name="connsiteY1" fmla="*/ 1079 h 188602"/>
              <a:gd name="connsiteX2" fmla="*/ 176672 w 386197"/>
              <a:gd name="connsiteY2" fmla="*/ 112204 h 188602"/>
              <a:gd name="connsiteX3" fmla="*/ 5222 w 386197"/>
              <a:gd name="connsiteY3" fmla="*/ 185229 h 18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197" h="188602">
                <a:moveTo>
                  <a:pt x="5222" y="185229"/>
                </a:moveTo>
                <a:cubicBezTo>
                  <a:pt x="39618" y="166708"/>
                  <a:pt x="354472" y="13250"/>
                  <a:pt x="383047" y="1079"/>
                </a:cubicBezTo>
                <a:cubicBezTo>
                  <a:pt x="411622" y="-11092"/>
                  <a:pt x="238055" y="83100"/>
                  <a:pt x="176672" y="112204"/>
                </a:cubicBezTo>
                <a:cubicBezTo>
                  <a:pt x="115289" y="141308"/>
                  <a:pt x="-29174" y="203750"/>
                  <a:pt x="5222" y="1852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73C1A27A-FCAD-232E-551F-980FF7A12D18}"/>
              </a:ext>
            </a:extLst>
          </p:cNvPr>
          <p:cNvSpPr/>
          <p:nvPr/>
        </p:nvSpPr>
        <p:spPr>
          <a:xfrm>
            <a:off x="6502230" y="3978226"/>
            <a:ext cx="158994" cy="225514"/>
          </a:xfrm>
          <a:custGeom>
            <a:avLst/>
            <a:gdLst>
              <a:gd name="connsiteX0" fmla="*/ 158920 w 158994"/>
              <a:gd name="connsiteY0" fmla="*/ 49 h 225514"/>
              <a:gd name="connsiteX1" fmla="*/ 66845 w 158994"/>
              <a:gd name="connsiteY1" fmla="*/ 101649 h 225514"/>
              <a:gd name="connsiteX2" fmla="*/ 170 w 158994"/>
              <a:gd name="connsiteY2" fmla="*/ 225474 h 225514"/>
              <a:gd name="connsiteX3" fmla="*/ 50970 w 158994"/>
              <a:gd name="connsiteY3" fmla="*/ 114349 h 225514"/>
              <a:gd name="connsiteX4" fmla="*/ 158920 w 158994"/>
              <a:gd name="connsiteY4" fmla="*/ 49 h 22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8994" h="225514">
                <a:moveTo>
                  <a:pt x="158920" y="49"/>
                </a:moveTo>
                <a:cubicBezTo>
                  <a:pt x="161566" y="-2068"/>
                  <a:pt x="93303" y="64078"/>
                  <a:pt x="66845" y="101649"/>
                </a:cubicBezTo>
                <a:cubicBezTo>
                  <a:pt x="40387" y="139220"/>
                  <a:pt x="2816" y="223357"/>
                  <a:pt x="170" y="225474"/>
                </a:cubicBezTo>
                <a:cubicBezTo>
                  <a:pt x="-2476" y="227591"/>
                  <a:pt x="26099" y="147157"/>
                  <a:pt x="50970" y="114349"/>
                </a:cubicBezTo>
                <a:cubicBezTo>
                  <a:pt x="75841" y="81541"/>
                  <a:pt x="156274" y="2166"/>
                  <a:pt x="158920" y="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2CB57E25-29B4-4B06-682D-3A8C6A57B896}"/>
              </a:ext>
            </a:extLst>
          </p:cNvPr>
          <p:cNvSpPr/>
          <p:nvPr/>
        </p:nvSpPr>
        <p:spPr>
          <a:xfrm>
            <a:off x="6140330" y="3933711"/>
            <a:ext cx="286704" cy="41397"/>
          </a:xfrm>
          <a:custGeom>
            <a:avLst/>
            <a:gdLst>
              <a:gd name="connsiteX0" fmla="*/ 285870 w 286704"/>
              <a:gd name="connsiteY0" fmla="*/ 28689 h 41397"/>
              <a:gd name="connsiteX1" fmla="*/ 22345 w 286704"/>
              <a:gd name="connsiteY1" fmla="*/ 9639 h 41397"/>
              <a:gd name="connsiteX2" fmla="*/ 82670 w 286704"/>
              <a:gd name="connsiteY2" fmla="*/ 9639 h 41397"/>
              <a:gd name="connsiteX3" fmla="*/ 120 w 286704"/>
              <a:gd name="connsiteY3" fmla="*/ 41389 h 41397"/>
              <a:gd name="connsiteX4" fmla="*/ 104895 w 286704"/>
              <a:gd name="connsiteY4" fmla="*/ 12814 h 41397"/>
              <a:gd name="connsiteX5" fmla="*/ 168395 w 286704"/>
              <a:gd name="connsiteY5" fmla="*/ 15989 h 41397"/>
              <a:gd name="connsiteX6" fmla="*/ 108070 w 286704"/>
              <a:gd name="connsiteY6" fmla="*/ 114 h 41397"/>
              <a:gd name="connsiteX7" fmla="*/ 285870 w 286704"/>
              <a:gd name="connsiteY7" fmla="*/ 28689 h 4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6704" h="41397">
                <a:moveTo>
                  <a:pt x="285870" y="28689"/>
                </a:moveTo>
                <a:cubicBezTo>
                  <a:pt x="271583" y="30276"/>
                  <a:pt x="56212" y="12814"/>
                  <a:pt x="22345" y="9639"/>
                </a:cubicBezTo>
                <a:cubicBezTo>
                  <a:pt x="-11522" y="6464"/>
                  <a:pt x="86374" y="4347"/>
                  <a:pt x="82670" y="9639"/>
                </a:cubicBezTo>
                <a:cubicBezTo>
                  <a:pt x="78966" y="14931"/>
                  <a:pt x="-3584" y="40860"/>
                  <a:pt x="120" y="41389"/>
                </a:cubicBezTo>
                <a:cubicBezTo>
                  <a:pt x="3824" y="41918"/>
                  <a:pt x="76849" y="17047"/>
                  <a:pt x="104895" y="12814"/>
                </a:cubicBezTo>
                <a:cubicBezTo>
                  <a:pt x="132941" y="8581"/>
                  <a:pt x="167866" y="18106"/>
                  <a:pt x="168395" y="15989"/>
                </a:cubicBezTo>
                <a:cubicBezTo>
                  <a:pt x="168924" y="13872"/>
                  <a:pt x="89549" y="-1473"/>
                  <a:pt x="108070" y="114"/>
                </a:cubicBezTo>
                <a:cubicBezTo>
                  <a:pt x="126591" y="1701"/>
                  <a:pt x="300157" y="27102"/>
                  <a:pt x="285870" y="286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6AC06BD2-4529-A9D6-EBDE-C4835BB361D9}"/>
              </a:ext>
            </a:extLst>
          </p:cNvPr>
          <p:cNvSpPr/>
          <p:nvPr/>
        </p:nvSpPr>
        <p:spPr>
          <a:xfrm>
            <a:off x="5838768" y="3692461"/>
            <a:ext cx="178130" cy="195862"/>
          </a:xfrm>
          <a:custGeom>
            <a:avLst/>
            <a:gdLst>
              <a:gd name="connsiteX0" fmla="*/ 57 w 178130"/>
              <a:gd name="connsiteY0" fmla="*/ 64 h 195862"/>
              <a:gd name="connsiteX1" fmla="*/ 152457 w 178130"/>
              <a:gd name="connsiteY1" fmla="*/ 104839 h 195862"/>
              <a:gd name="connsiteX2" fmla="*/ 155632 w 178130"/>
              <a:gd name="connsiteY2" fmla="*/ 168339 h 195862"/>
              <a:gd name="connsiteX3" fmla="*/ 139757 w 178130"/>
              <a:gd name="connsiteY3" fmla="*/ 193739 h 195862"/>
              <a:gd name="connsiteX4" fmla="*/ 82607 w 178130"/>
              <a:gd name="connsiteY4" fmla="*/ 177864 h 195862"/>
              <a:gd name="connsiteX5" fmla="*/ 47682 w 178130"/>
              <a:gd name="connsiteY5" fmla="*/ 111189 h 195862"/>
              <a:gd name="connsiteX6" fmla="*/ 104832 w 178130"/>
              <a:gd name="connsiteY6" fmla="*/ 190564 h 195862"/>
              <a:gd name="connsiteX7" fmla="*/ 152457 w 178130"/>
              <a:gd name="connsiteY7" fmla="*/ 181039 h 195862"/>
              <a:gd name="connsiteX8" fmla="*/ 171507 w 178130"/>
              <a:gd name="connsiteY8" fmla="*/ 120714 h 195862"/>
              <a:gd name="connsiteX9" fmla="*/ 57 w 178130"/>
              <a:gd name="connsiteY9" fmla="*/ 64 h 19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130" h="195862">
                <a:moveTo>
                  <a:pt x="57" y="64"/>
                </a:moveTo>
                <a:cubicBezTo>
                  <a:pt x="-3118" y="-2582"/>
                  <a:pt x="126528" y="76793"/>
                  <a:pt x="152457" y="104839"/>
                </a:cubicBezTo>
                <a:cubicBezTo>
                  <a:pt x="178386" y="132885"/>
                  <a:pt x="157749" y="153522"/>
                  <a:pt x="155632" y="168339"/>
                </a:cubicBezTo>
                <a:cubicBezTo>
                  <a:pt x="153515" y="183156"/>
                  <a:pt x="151928" y="192152"/>
                  <a:pt x="139757" y="193739"/>
                </a:cubicBezTo>
                <a:cubicBezTo>
                  <a:pt x="127586" y="195326"/>
                  <a:pt x="97953" y="191622"/>
                  <a:pt x="82607" y="177864"/>
                </a:cubicBezTo>
                <a:cubicBezTo>
                  <a:pt x="67261" y="164106"/>
                  <a:pt x="43978" y="109072"/>
                  <a:pt x="47682" y="111189"/>
                </a:cubicBezTo>
                <a:cubicBezTo>
                  <a:pt x="51386" y="113306"/>
                  <a:pt x="87370" y="178922"/>
                  <a:pt x="104832" y="190564"/>
                </a:cubicBezTo>
                <a:cubicBezTo>
                  <a:pt x="122294" y="202206"/>
                  <a:pt x="141345" y="192681"/>
                  <a:pt x="152457" y="181039"/>
                </a:cubicBezTo>
                <a:cubicBezTo>
                  <a:pt x="163570" y="169397"/>
                  <a:pt x="190557" y="146643"/>
                  <a:pt x="171507" y="120714"/>
                </a:cubicBezTo>
                <a:cubicBezTo>
                  <a:pt x="152457" y="94785"/>
                  <a:pt x="3232" y="2710"/>
                  <a:pt x="57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7370A082-14D7-98C1-E7CA-526CD23CD46D}"/>
              </a:ext>
            </a:extLst>
          </p:cNvPr>
          <p:cNvSpPr/>
          <p:nvPr/>
        </p:nvSpPr>
        <p:spPr>
          <a:xfrm>
            <a:off x="5911828" y="3714715"/>
            <a:ext cx="165910" cy="229286"/>
          </a:xfrm>
          <a:custGeom>
            <a:avLst/>
            <a:gdLst>
              <a:gd name="connsiteX0" fmla="*/ 22 w 165910"/>
              <a:gd name="connsiteY0" fmla="*/ 35 h 229286"/>
              <a:gd name="connsiteX1" fmla="*/ 104797 w 165910"/>
              <a:gd name="connsiteY1" fmla="*/ 111160 h 229286"/>
              <a:gd name="connsiteX2" fmla="*/ 136547 w 165910"/>
              <a:gd name="connsiteY2" fmla="*/ 168310 h 229286"/>
              <a:gd name="connsiteX3" fmla="*/ 120672 w 165910"/>
              <a:gd name="connsiteY3" fmla="*/ 133385 h 229286"/>
              <a:gd name="connsiteX4" fmla="*/ 165122 w 165910"/>
              <a:gd name="connsiteY4" fmla="*/ 228635 h 229286"/>
              <a:gd name="connsiteX5" fmla="*/ 76222 w 165910"/>
              <a:gd name="connsiteY5" fmla="*/ 177835 h 229286"/>
              <a:gd name="connsiteX6" fmla="*/ 155597 w 165910"/>
              <a:gd name="connsiteY6" fmla="*/ 228635 h 229286"/>
              <a:gd name="connsiteX7" fmla="*/ 155597 w 165910"/>
              <a:gd name="connsiteY7" fmla="*/ 184185 h 229286"/>
              <a:gd name="connsiteX8" fmla="*/ 133372 w 165910"/>
              <a:gd name="connsiteY8" fmla="*/ 88935 h 229286"/>
              <a:gd name="connsiteX9" fmla="*/ 142897 w 165910"/>
              <a:gd name="connsiteY9" fmla="*/ 76235 h 229286"/>
              <a:gd name="connsiteX10" fmla="*/ 114322 w 165910"/>
              <a:gd name="connsiteY10" fmla="*/ 98460 h 229286"/>
              <a:gd name="connsiteX11" fmla="*/ 22 w 165910"/>
              <a:gd name="connsiteY11" fmla="*/ 35 h 229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910" h="229286">
                <a:moveTo>
                  <a:pt x="22" y="35"/>
                </a:moveTo>
                <a:cubicBezTo>
                  <a:pt x="-1566" y="2152"/>
                  <a:pt x="82043" y="83114"/>
                  <a:pt x="104797" y="111160"/>
                </a:cubicBezTo>
                <a:cubicBezTo>
                  <a:pt x="127551" y="139206"/>
                  <a:pt x="133901" y="164606"/>
                  <a:pt x="136547" y="168310"/>
                </a:cubicBezTo>
                <a:cubicBezTo>
                  <a:pt x="139193" y="172014"/>
                  <a:pt x="115910" y="123331"/>
                  <a:pt x="120672" y="133385"/>
                </a:cubicBezTo>
                <a:cubicBezTo>
                  <a:pt x="125435" y="143439"/>
                  <a:pt x="172530" y="221227"/>
                  <a:pt x="165122" y="228635"/>
                </a:cubicBezTo>
                <a:cubicBezTo>
                  <a:pt x="157714" y="236043"/>
                  <a:pt x="77809" y="177835"/>
                  <a:pt x="76222" y="177835"/>
                </a:cubicBezTo>
                <a:cubicBezTo>
                  <a:pt x="74635" y="177835"/>
                  <a:pt x="142368" y="227577"/>
                  <a:pt x="155597" y="228635"/>
                </a:cubicBezTo>
                <a:cubicBezTo>
                  <a:pt x="168826" y="229693"/>
                  <a:pt x="159301" y="207468"/>
                  <a:pt x="155597" y="184185"/>
                </a:cubicBezTo>
                <a:cubicBezTo>
                  <a:pt x="151893" y="160902"/>
                  <a:pt x="135489" y="106927"/>
                  <a:pt x="133372" y="88935"/>
                </a:cubicBezTo>
                <a:cubicBezTo>
                  <a:pt x="131255" y="70943"/>
                  <a:pt x="146072" y="74648"/>
                  <a:pt x="142897" y="76235"/>
                </a:cubicBezTo>
                <a:cubicBezTo>
                  <a:pt x="139722" y="77822"/>
                  <a:pt x="133372" y="106397"/>
                  <a:pt x="114322" y="98460"/>
                </a:cubicBezTo>
                <a:cubicBezTo>
                  <a:pt x="95272" y="90523"/>
                  <a:pt x="1610" y="-2082"/>
                  <a:pt x="22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6FC3B047-1B8E-A862-68E9-C41FB2D78623}"/>
              </a:ext>
            </a:extLst>
          </p:cNvPr>
          <p:cNvSpPr/>
          <p:nvPr/>
        </p:nvSpPr>
        <p:spPr>
          <a:xfrm>
            <a:off x="5749925" y="3705216"/>
            <a:ext cx="181760" cy="202024"/>
          </a:xfrm>
          <a:custGeom>
            <a:avLst/>
            <a:gdLst>
              <a:gd name="connsiteX0" fmla="*/ 57150 w 181760"/>
              <a:gd name="connsiteY0" fmla="*/ 9 h 202024"/>
              <a:gd name="connsiteX1" fmla="*/ 85725 w 181760"/>
              <a:gd name="connsiteY1" fmla="*/ 120659 h 202024"/>
              <a:gd name="connsiteX2" fmla="*/ 180975 w 181760"/>
              <a:gd name="connsiteY2" fmla="*/ 200034 h 202024"/>
              <a:gd name="connsiteX3" fmla="*/ 123825 w 181760"/>
              <a:gd name="connsiteY3" fmla="*/ 174634 h 202024"/>
              <a:gd name="connsiteX4" fmla="*/ 0 w 181760"/>
              <a:gd name="connsiteY4" fmla="*/ 136534 h 202024"/>
              <a:gd name="connsiteX5" fmla="*/ 136525 w 181760"/>
              <a:gd name="connsiteY5" fmla="*/ 171459 h 202024"/>
              <a:gd name="connsiteX6" fmla="*/ 92075 w 181760"/>
              <a:gd name="connsiteY6" fmla="*/ 127009 h 202024"/>
              <a:gd name="connsiteX7" fmla="*/ 57150 w 181760"/>
              <a:gd name="connsiteY7" fmla="*/ 9 h 20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760" h="202024">
                <a:moveTo>
                  <a:pt x="57150" y="9"/>
                </a:moveTo>
                <a:cubicBezTo>
                  <a:pt x="56092" y="-1049"/>
                  <a:pt x="65088" y="87322"/>
                  <a:pt x="85725" y="120659"/>
                </a:cubicBezTo>
                <a:cubicBezTo>
                  <a:pt x="106363" y="153997"/>
                  <a:pt x="174625" y="191038"/>
                  <a:pt x="180975" y="200034"/>
                </a:cubicBezTo>
                <a:cubicBezTo>
                  <a:pt x="187325" y="209030"/>
                  <a:pt x="153988" y="185217"/>
                  <a:pt x="123825" y="174634"/>
                </a:cubicBezTo>
                <a:cubicBezTo>
                  <a:pt x="93663" y="164051"/>
                  <a:pt x="0" y="136534"/>
                  <a:pt x="0" y="136534"/>
                </a:cubicBezTo>
                <a:cubicBezTo>
                  <a:pt x="2117" y="136005"/>
                  <a:pt x="121179" y="173047"/>
                  <a:pt x="136525" y="171459"/>
                </a:cubicBezTo>
                <a:cubicBezTo>
                  <a:pt x="151871" y="169872"/>
                  <a:pt x="103717" y="149234"/>
                  <a:pt x="92075" y="127009"/>
                </a:cubicBezTo>
                <a:cubicBezTo>
                  <a:pt x="80433" y="104784"/>
                  <a:pt x="58208" y="1067"/>
                  <a:pt x="5715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F1EBDDFD-C336-DFB8-6192-BB1B51AB106C}"/>
              </a:ext>
            </a:extLst>
          </p:cNvPr>
          <p:cNvSpPr/>
          <p:nvPr/>
        </p:nvSpPr>
        <p:spPr>
          <a:xfrm>
            <a:off x="5746242" y="3708229"/>
            <a:ext cx="57658" cy="182308"/>
          </a:xfrm>
          <a:custGeom>
            <a:avLst/>
            <a:gdLst>
              <a:gd name="connsiteX0" fmla="*/ 57658 w 57658"/>
              <a:gd name="connsiteY0" fmla="*/ 171 h 182308"/>
              <a:gd name="connsiteX1" fmla="*/ 6858 w 57658"/>
              <a:gd name="connsiteY1" fmla="*/ 146221 h 182308"/>
              <a:gd name="connsiteX2" fmla="*/ 508 w 57658"/>
              <a:gd name="connsiteY2" fmla="*/ 181146 h 182308"/>
              <a:gd name="connsiteX3" fmla="*/ 6858 w 57658"/>
              <a:gd name="connsiteY3" fmla="*/ 117646 h 182308"/>
              <a:gd name="connsiteX4" fmla="*/ 57658 w 57658"/>
              <a:gd name="connsiteY4" fmla="*/ 171 h 18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58" h="182308">
                <a:moveTo>
                  <a:pt x="57658" y="171"/>
                </a:moveTo>
                <a:cubicBezTo>
                  <a:pt x="57658" y="4933"/>
                  <a:pt x="16383" y="116059"/>
                  <a:pt x="6858" y="146221"/>
                </a:cubicBezTo>
                <a:cubicBezTo>
                  <a:pt x="-2667" y="176383"/>
                  <a:pt x="508" y="185908"/>
                  <a:pt x="508" y="181146"/>
                </a:cubicBezTo>
                <a:cubicBezTo>
                  <a:pt x="508" y="176384"/>
                  <a:pt x="-1080" y="144104"/>
                  <a:pt x="6858" y="117646"/>
                </a:cubicBezTo>
                <a:cubicBezTo>
                  <a:pt x="14796" y="91188"/>
                  <a:pt x="57658" y="-4591"/>
                  <a:pt x="57658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95225272-6AFA-C612-6A47-B3D21F4C791F}"/>
              </a:ext>
            </a:extLst>
          </p:cNvPr>
          <p:cNvSpPr/>
          <p:nvPr/>
        </p:nvSpPr>
        <p:spPr>
          <a:xfrm>
            <a:off x="5790263" y="3858859"/>
            <a:ext cx="524549" cy="224043"/>
          </a:xfrm>
          <a:custGeom>
            <a:avLst/>
            <a:gdLst>
              <a:gd name="connsiteX0" fmla="*/ 4112 w 524549"/>
              <a:gd name="connsiteY0" fmla="*/ 1941 h 224043"/>
              <a:gd name="connsiteX1" fmla="*/ 496237 w 524549"/>
              <a:gd name="connsiteY1" fmla="*/ 214666 h 224043"/>
              <a:gd name="connsiteX2" fmla="*/ 435912 w 524549"/>
              <a:gd name="connsiteY2" fmla="*/ 173391 h 224043"/>
              <a:gd name="connsiteX3" fmla="*/ 194612 w 524549"/>
              <a:gd name="connsiteY3" fmla="*/ 55916 h 224043"/>
              <a:gd name="connsiteX4" fmla="*/ 258112 w 524549"/>
              <a:gd name="connsiteY4" fmla="*/ 106716 h 224043"/>
              <a:gd name="connsiteX5" fmla="*/ 4112 w 524549"/>
              <a:gd name="connsiteY5" fmla="*/ 1941 h 22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4549" h="224043">
                <a:moveTo>
                  <a:pt x="4112" y="1941"/>
                </a:moveTo>
                <a:cubicBezTo>
                  <a:pt x="43800" y="19933"/>
                  <a:pt x="424270" y="186091"/>
                  <a:pt x="496237" y="214666"/>
                </a:cubicBezTo>
                <a:cubicBezTo>
                  <a:pt x="568204" y="243241"/>
                  <a:pt x="486183" y="199849"/>
                  <a:pt x="435912" y="173391"/>
                </a:cubicBezTo>
                <a:cubicBezTo>
                  <a:pt x="385641" y="146933"/>
                  <a:pt x="224245" y="67028"/>
                  <a:pt x="194612" y="55916"/>
                </a:cubicBezTo>
                <a:cubicBezTo>
                  <a:pt x="164979" y="44804"/>
                  <a:pt x="291979" y="116770"/>
                  <a:pt x="258112" y="106716"/>
                </a:cubicBezTo>
                <a:cubicBezTo>
                  <a:pt x="224245" y="96662"/>
                  <a:pt x="-35576" y="-16051"/>
                  <a:pt x="4112" y="19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ECB60871-AC90-5837-D646-9E39B5100243}"/>
              </a:ext>
            </a:extLst>
          </p:cNvPr>
          <p:cNvSpPr/>
          <p:nvPr/>
        </p:nvSpPr>
        <p:spPr>
          <a:xfrm>
            <a:off x="5734050" y="3854328"/>
            <a:ext cx="81378" cy="290758"/>
          </a:xfrm>
          <a:custGeom>
            <a:avLst/>
            <a:gdLst>
              <a:gd name="connsiteX0" fmla="*/ 0 w 81378"/>
              <a:gd name="connsiteY0" fmla="*/ 122 h 290758"/>
              <a:gd name="connsiteX1" fmla="*/ 73025 w 81378"/>
              <a:gd name="connsiteY1" fmla="*/ 273172 h 290758"/>
              <a:gd name="connsiteX2" fmla="*/ 73025 w 81378"/>
              <a:gd name="connsiteY2" fmla="*/ 238247 h 290758"/>
              <a:gd name="connsiteX3" fmla="*/ 0 w 81378"/>
              <a:gd name="connsiteY3" fmla="*/ 122 h 29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378" h="290758">
                <a:moveTo>
                  <a:pt x="0" y="122"/>
                </a:moveTo>
                <a:cubicBezTo>
                  <a:pt x="0" y="5943"/>
                  <a:pt x="60854" y="233485"/>
                  <a:pt x="73025" y="273172"/>
                </a:cubicBezTo>
                <a:cubicBezTo>
                  <a:pt x="85196" y="312859"/>
                  <a:pt x="83079" y="278464"/>
                  <a:pt x="73025" y="238247"/>
                </a:cubicBezTo>
                <a:cubicBezTo>
                  <a:pt x="62971" y="198030"/>
                  <a:pt x="0" y="-5699"/>
                  <a:pt x="0" y="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770AE697-63F0-17E9-922A-2994D3C1FE14}"/>
              </a:ext>
            </a:extLst>
          </p:cNvPr>
          <p:cNvSpPr/>
          <p:nvPr/>
        </p:nvSpPr>
        <p:spPr>
          <a:xfrm>
            <a:off x="6276954" y="3978254"/>
            <a:ext cx="178098" cy="193696"/>
          </a:xfrm>
          <a:custGeom>
            <a:avLst/>
            <a:gdLst>
              <a:gd name="connsiteX0" fmla="*/ 177821 w 178098"/>
              <a:gd name="connsiteY0" fmla="*/ 21 h 193696"/>
              <a:gd name="connsiteX1" fmla="*/ 98446 w 178098"/>
              <a:gd name="connsiteY1" fmla="*/ 53996 h 193696"/>
              <a:gd name="connsiteX2" fmla="*/ 19071 w 178098"/>
              <a:gd name="connsiteY2" fmla="*/ 63521 h 193696"/>
              <a:gd name="connsiteX3" fmla="*/ 41296 w 178098"/>
              <a:gd name="connsiteY3" fmla="*/ 73046 h 193696"/>
              <a:gd name="connsiteX4" fmla="*/ 21 w 178098"/>
              <a:gd name="connsiteY4" fmla="*/ 127021 h 193696"/>
              <a:gd name="connsiteX5" fmla="*/ 47646 w 178098"/>
              <a:gd name="connsiteY5" fmla="*/ 79396 h 193696"/>
              <a:gd name="connsiteX6" fmla="*/ 101621 w 178098"/>
              <a:gd name="connsiteY6" fmla="*/ 193696 h 193696"/>
              <a:gd name="connsiteX7" fmla="*/ 76221 w 178098"/>
              <a:gd name="connsiteY7" fmla="*/ 79396 h 193696"/>
              <a:gd name="connsiteX8" fmla="*/ 69871 w 178098"/>
              <a:gd name="connsiteY8" fmla="*/ 47646 h 193696"/>
              <a:gd name="connsiteX9" fmla="*/ 177821 w 178098"/>
              <a:gd name="connsiteY9" fmla="*/ 21 h 193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8098" h="193696">
                <a:moveTo>
                  <a:pt x="177821" y="21"/>
                </a:moveTo>
                <a:cubicBezTo>
                  <a:pt x="182583" y="1079"/>
                  <a:pt x="124904" y="43413"/>
                  <a:pt x="98446" y="53996"/>
                </a:cubicBezTo>
                <a:cubicBezTo>
                  <a:pt x="71988" y="64579"/>
                  <a:pt x="28596" y="60346"/>
                  <a:pt x="19071" y="63521"/>
                </a:cubicBezTo>
                <a:cubicBezTo>
                  <a:pt x="9546" y="66696"/>
                  <a:pt x="44471" y="62463"/>
                  <a:pt x="41296" y="73046"/>
                </a:cubicBezTo>
                <a:cubicBezTo>
                  <a:pt x="38121" y="83629"/>
                  <a:pt x="-1037" y="125963"/>
                  <a:pt x="21" y="127021"/>
                </a:cubicBezTo>
                <a:cubicBezTo>
                  <a:pt x="1079" y="128079"/>
                  <a:pt x="30713" y="68284"/>
                  <a:pt x="47646" y="79396"/>
                </a:cubicBezTo>
                <a:cubicBezTo>
                  <a:pt x="64579" y="90508"/>
                  <a:pt x="96859" y="193696"/>
                  <a:pt x="101621" y="193696"/>
                </a:cubicBezTo>
                <a:cubicBezTo>
                  <a:pt x="106383" y="193696"/>
                  <a:pt x="81513" y="103738"/>
                  <a:pt x="76221" y="79396"/>
                </a:cubicBezTo>
                <a:cubicBezTo>
                  <a:pt x="70929" y="55054"/>
                  <a:pt x="55054" y="57171"/>
                  <a:pt x="69871" y="47646"/>
                </a:cubicBezTo>
                <a:cubicBezTo>
                  <a:pt x="84688" y="38121"/>
                  <a:pt x="173059" y="-1037"/>
                  <a:pt x="17782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38E07372-42B0-643F-4D2D-75A0EC5A3E45}"/>
              </a:ext>
            </a:extLst>
          </p:cNvPr>
          <p:cNvSpPr/>
          <p:nvPr/>
        </p:nvSpPr>
        <p:spPr>
          <a:xfrm>
            <a:off x="5785171" y="3876085"/>
            <a:ext cx="447597" cy="248340"/>
          </a:xfrm>
          <a:custGeom>
            <a:avLst/>
            <a:gdLst>
              <a:gd name="connsiteX0" fmla="*/ 25079 w 447597"/>
              <a:gd name="connsiteY0" fmla="*/ 13290 h 248340"/>
              <a:gd name="connsiteX1" fmla="*/ 406079 w 447597"/>
              <a:gd name="connsiteY1" fmla="*/ 200615 h 248340"/>
              <a:gd name="connsiteX2" fmla="*/ 437829 w 447597"/>
              <a:gd name="connsiteY2" fmla="*/ 248240 h 248340"/>
              <a:gd name="connsiteX3" fmla="*/ 409254 w 447597"/>
              <a:gd name="connsiteY3" fmla="*/ 206965 h 248340"/>
              <a:gd name="connsiteX4" fmla="*/ 79054 w 447597"/>
              <a:gd name="connsiteY4" fmla="*/ 35515 h 248340"/>
              <a:gd name="connsiteX5" fmla="*/ 25079 w 447597"/>
              <a:gd name="connsiteY5" fmla="*/ 13290 h 248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97" h="248340">
                <a:moveTo>
                  <a:pt x="25079" y="13290"/>
                </a:moveTo>
                <a:cubicBezTo>
                  <a:pt x="79583" y="40807"/>
                  <a:pt x="337287" y="161457"/>
                  <a:pt x="406079" y="200615"/>
                </a:cubicBezTo>
                <a:cubicBezTo>
                  <a:pt x="474871" y="239773"/>
                  <a:pt x="437300" y="247182"/>
                  <a:pt x="437829" y="248240"/>
                </a:cubicBezTo>
                <a:cubicBezTo>
                  <a:pt x="438358" y="249298"/>
                  <a:pt x="469050" y="242419"/>
                  <a:pt x="409254" y="206965"/>
                </a:cubicBezTo>
                <a:cubicBezTo>
                  <a:pt x="349458" y="171511"/>
                  <a:pt x="145729" y="66207"/>
                  <a:pt x="79054" y="35515"/>
                </a:cubicBezTo>
                <a:cubicBezTo>
                  <a:pt x="12379" y="4823"/>
                  <a:pt x="-29425" y="-14227"/>
                  <a:pt x="25079" y="13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63940A36-1C57-7B73-AD00-551AB5286A68}"/>
              </a:ext>
            </a:extLst>
          </p:cNvPr>
          <p:cNvSpPr/>
          <p:nvPr/>
        </p:nvSpPr>
        <p:spPr>
          <a:xfrm>
            <a:off x="6061505" y="4085875"/>
            <a:ext cx="429225" cy="121686"/>
          </a:xfrm>
          <a:custGeom>
            <a:avLst/>
            <a:gdLst>
              <a:gd name="connsiteX0" fmla="*/ 2745 w 429225"/>
              <a:gd name="connsiteY0" fmla="*/ 121000 h 121686"/>
              <a:gd name="connsiteX1" fmla="*/ 294845 w 429225"/>
              <a:gd name="connsiteY1" fmla="*/ 44800 h 121686"/>
              <a:gd name="connsiteX2" fmla="*/ 266270 w 429225"/>
              <a:gd name="connsiteY2" fmla="*/ 41625 h 121686"/>
              <a:gd name="connsiteX3" fmla="*/ 428195 w 429225"/>
              <a:gd name="connsiteY3" fmla="*/ 350 h 121686"/>
              <a:gd name="connsiteX4" fmla="*/ 323420 w 429225"/>
              <a:gd name="connsiteY4" fmla="*/ 25750 h 121686"/>
              <a:gd name="connsiteX5" fmla="*/ 91645 w 429225"/>
              <a:gd name="connsiteY5" fmla="*/ 92425 h 121686"/>
              <a:gd name="connsiteX6" fmla="*/ 145620 w 429225"/>
              <a:gd name="connsiteY6" fmla="*/ 82900 h 121686"/>
              <a:gd name="connsiteX7" fmla="*/ 2745 w 429225"/>
              <a:gd name="connsiteY7" fmla="*/ 121000 h 12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225" h="121686">
                <a:moveTo>
                  <a:pt x="2745" y="121000"/>
                </a:moveTo>
                <a:lnTo>
                  <a:pt x="294845" y="44800"/>
                </a:lnTo>
                <a:cubicBezTo>
                  <a:pt x="338766" y="31571"/>
                  <a:pt x="244045" y="49033"/>
                  <a:pt x="266270" y="41625"/>
                </a:cubicBezTo>
                <a:cubicBezTo>
                  <a:pt x="288495" y="34217"/>
                  <a:pt x="418670" y="2996"/>
                  <a:pt x="428195" y="350"/>
                </a:cubicBezTo>
                <a:cubicBezTo>
                  <a:pt x="437720" y="-2296"/>
                  <a:pt x="379512" y="10404"/>
                  <a:pt x="323420" y="25750"/>
                </a:cubicBezTo>
                <a:cubicBezTo>
                  <a:pt x="267328" y="41096"/>
                  <a:pt x="121278" y="82900"/>
                  <a:pt x="91645" y="92425"/>
                </a:cubicBezTo>
                <a:cubicBezTo>
                  <a:pt x="62012" y="101950"/>
                  <a:pt x="161495" y="78138"/>
                  <a:pt x="145620" y="82900"/>
                </a:cubicBezTo>
                <a:cubicBezTo>
                  <a:pt x="129745" y="87662"/>
                  <a:pt x="-22126" y="127350"/>
                  <a:pt x="2745" y="121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A875AE35-0F93-6CEB-26C2-F60FE479427E}"/>
              </a:ext>
            </a:extLst>
          </p:cNvPr>
          <p:cNvSpPr/>
          <p:nvPr/>
        </p:nvSpPr>
        <p:spPr>
          <a:xfrm>
            <a:off x="6165521" y="4119170"/>
            <a:ext cx="305234" cy="186185"/>
          </a:xfrm>
          <a:custGeom>
            <a:avLst/>
            <a:gdLst>
              <a:gd name="connsiteX0" fmla="*/ 329 w 305234"/>
              <a:gd name="connsiteY0" fmla="*/ 186130 h 186185"/>
              <a:gd name="connsiteX1" fmla="*/ 244804 w 305234"/>
              <a:gd name="connsiteY1" fmla="*/ 8330 h 186185"/>
              <a:gd name="connsiteX2" fmla="*/ 174954 w 305234"/>
              <a:gd name="connsiteY2" fmla="*/ 27380 h 186185"/>
              <a:gd name="connsiteX3" fmla="*/ 305129 w 305234"/>
              <a:gd name="connsiteY3" fmla="*/ 11505 h 186185"/>
              <a:gd name="connsiteX4" fmla="*/ 194004 w 305234"/>
              <a:gd name="connsiteY4" fmla="*/ 27380 h 186185"/>
              <a:gd name="connsiteX5" fmla="*/ 329 w 305234"/>
              <a:gd name="connsiteY5" fmla="*/ 186130 h 186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234" h="186185">
                <a:moveTo>
                  <a:pt x="329" y="186130"/>
                </a:moveTo>
                <a:cubicBezTo>
                  <a:pt x="8796" y="182955"/>
                  <a:pt x="215700" y="34788"/>
                  <a:pt x="244804" y="8330"/>
                </a:cubicBezTo>
                <a:cubicBezTo>
                  <a:pt x="273908" y="-18128"/>
                  <a:pt x="164900" y="26851"/>
                  <a:pt x="174954" y="27380"/>
                </a:cubicBezTo>
                <a:cubicBezTo>
                  <a:pt x="185008" y="27909"/>
                  <a:pt x="301954" y="11505"/>
                  <a:pt x="305129" y="11505"/>
                </a:cubicBezTo>
                <a:cubicBezTo>
                  <a:pt x="308304" y="11505"/>
                  <a:pt x="238983" y="-1195"/>
                  <a:pt x="194004" y="27380"/>
                </a:cubicBezTo>
                <a:cubicBezTo>
                  <a:pt x="149025" y="55955"/>
                  <a:pt x="-8138" y="189305"/>
                  <a:pt x="329" y="1861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EC3DD0F3-0E09-B405-463B-CD45341F0072}"/>
              </a:ext>
            </a:extLst>
          </p:cNvPr>
          <p:cNvSpPr/>
          <p:nvPr/>
        </p:nvSpPr>
        <p:spPr>
          <a:xfrm>
            <a:off x="5787842" y="3914624"/>
            <a:ext cx="200334" cy="228775"/>
          </a:xfrm>
          <a:custGeom>
            <a:avLst/>
            <a:gdLst>
              <a:gd name="connsiteX0" fmla="*/ 183 w 200334"/>
              <a:gd name="connsiteY0" fmla="*/ 151 h 228775"/>
              <a:gd name="connsiteX1" fmla="*/ 60508 w 200334"/>
              <a:gd name="connsiteY1" fmla="*/ 92226 h 228775"/>
              <a:gd name="connsiteX2" fmla="*/ 63683 w 200334"/>
              <a:gd name="connsiteY2" fmla="*/ 184301 h 228775"/>
              <a:gd name="connsiteX3" fmla="*/ 98608 w 200334"/>
              <a:gd name="connsiteY3" fmla="*/ 165251 h 228775"/>
              <a:gd name="connsiteX4" fmla="*/ 139883 w 200334"/>
              <a:gd name="connsiteY4" fmla="*/ 168426 h 228775"/>
              <a:gd name="connsiteX5" fmla="*/ 165283 w 200334"/>
              <a:gd name="connsiteY5" fmla="*/ 228751 h 228775"/>
              <a:gd name="connsiteX6" fmla="*/ 139883 w 200334"/>
              <a:gd name="connsiteY6" fmla="*/ 174776 h 228775"/>
              <a:gd name="connsiteX7" fmla="*/ 200208 w 200334"/>
              <a:gd name="connsiteY7" fmla="*/ 95401 h 228775"/>
              <a:gd name="connsiteX8" fmla="*/ 120833 w 200334"/>
              <a:gd name="connsiteY8" fmla="*/ 165251 h 228775"/>
              <a:gd name="connsiteX9" fmla="*/ 66858 w 200334"/>
              <a:gd name="connsiteY9" fmla="*/ 155726 h 228775"/>
              <a:gd name="connsiteX10" fmla="*/ 82733 w 200334"/>
              <a:gd name="connsiteY10" fmla="*/ 114451 h 228775"/>
              <a:gd name="connsiteX11" fmla="*/ 183 w 200334"/>
              <a:gd name="connsiteY11" fmla="*/ 151 h 2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0334" h="228775">
                <a:moveTo>
                  <a:pt x="183" y="151"/>
                </a:moveTo>
                <a:cubicBezTo>
                  <a:pt x="-3521" y="-3553"/>
                  <a:pt x="49925" y="61534"/>
                  <a:pt x="60508" y="92226"/>
                </a:cubicBezTo>
                <a:cubicBezTo>
                  <a:pt x="71091" y="122918"/>
                  <a:pt x="63683" y="184301"/>
                  <a:pt x="63683" y="184301"/>
                </a:cubicBezTo>
                <a:cubicBezTo>
                  <a:pt x="70033" y="196472"/>
                  <a:pt x="85908" y="167897"/>
                  <a:pt x="98608" y="165251"/>
                </a:cubicBezTo>
                <a:cubicBezTo>
                  <a:pt x="111308" y="162605"/>
                  <a:pt x="128771" y="157843"/>
                  <a:pt x="139883" y="168426"/>
                </a:cubicBezTo>
                <a:cubicBezTo>
                  <a:pt x="150995" y="179009"/>
                  <a:pt x="165283" y="227693"/>
                  <a:pt x="165283" y="228751"/>
                </a:cubicBezTo>
                <a:cubicBezTo>
                  <a:pt x="165283" y="229809"/>
                  <a:pt x="134062" y="197001"/>
                  <a:pt x="139883" y="174776"/>
                </a:cubicBezTo>
                <a:cubicBezTo>
                  <a:pt x="145704" y="152551"/>
                  <a:pt x="203383" y="96988"/>
                  <a:pt x="200208" y="95401"/>
                </a:cubicBezTo>
                <a:cubicBezTo>
                  <a:pt x="197033" y="93814"/>
                  <a:pt x="143058" y="155197"/>
                  <a:pt x="120833" y="165251"/>
                </a:cubicBezTo>
                <a:cubicBezTo>
                  <a:pt x="98608" y="175305"/>
                  <a:pt x="73208" y="164193"/>
                  <a:pt x="66858" y="155726"/>
                </a:cubicBezTo>
                <a:cubicBezTo>
                  <a:pt x="60508" y="147259"/>
                  <a:pt x="95433" y="138264"/>
                  <a:pt x="82733" y="114451"/>
                </a:cubicBezTo>
                <a:cubicBezTo>
                  <a:pt x="70033" y="90639"/>
                  <a:pt x="3887" y="3855"/>
                  <a:pt x="183" y="1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CEF467F5-CD2C-D1E2-13A0-13215E2C3E5D}"/>
              </a:ext>
            </a:extLst>
          </p:cNvPr>
          <p:cNvSpPr/>
          <p:nvPr/>
        </p:nvSpPr>
        <p:spPr>
          <a:xfrm>
            <a:off x="5604546" y="2875348"/>
            <a:ext cx="111160" cy="1030811"/>
          </a:xfrm>
          <a:custGeom>
            <a:avLst/>
            <a:gdLst>
              <a:gd name="connsiteX0" fmla="*/ 78704 w 111160"/>
              <a:gd name="connsiteY0" fmla="*/ 1202 h 1030811"/>
              <a:gd name="connsiteX1" fmla="*/ 2504 w 111160"/>
              <a:gd name="connsiteY1" fmla="*/ 321877 h 1030811"/>
              <a:gd name="connsiteX2" fmla="*/ 18379 w 111160"/>
              <a:gd name="connsiteY2" fmla="*/ 302827 h 1030811"/>
              <a:gd name="connsiteX3" fmla="*/ 18379 w 111160"/>
              <a:gd name="connsiteY3" fmla="*/ 547302 h 1030811"/>
              <a:gd name="connsiteX4" fmla="*/ 21554 w 111160"/>
              <a:gd name="connsiteY4" fmla="*/ 525077 h 1030811"/>
              <a:gd name="connsiteX5" fmla="*/ 40604 w 111160"/>
              <a:gd name="connsiteY5" fmla="*/ 890202 h 1030811"/>
              <a:gd name="connsiteX6" fmla="*/ 50129 w 111160"/>
              <a:gd name="connsiteY6" fmla="*/ 836227 h 1030811"/>
              <a:gd name="connsiteX7" fmla="*/ 110454 w 111160"/>
              <a:gd name="connsiteY7" fmla="*/ 1029902 h 1030811"/>
              <a:gd name="connsiteX8" fmla="*/ 81879 w 111160"/>
              <a:gd name="connsiteY8" fmla="*/ 896552 h 1030811"/>
              <a:gd name="connsiteX9" fmla="*/ 62829 w 111160"/>
              <a:gd name="connsiteY9" fmla="*/ 620327 h 1030811"/>
              <a:gd name="connsiteX10" fmla="*/ 56479 w 111160"/>
              <a:gd name="connsiteY10" fmla="*/ 877502 h 1030811"/>
              <a:gd name="connsiteX11" fmla="*/ 31079 w 111160"/>
              <a:gd name="connsiteY11" fmla="*/ 515552 h 1030811"/>
              <a:gd name="connsiteX12" fmla="*/ 43779 w 111160"/>
              <a:gd name="connsiteY12" fmla="*/ 242502 h 1030811"/>
              <a:gd name="connsiteX13" fmla="*/ 27904 w 111160"/>
              <a:gd name="connsiteY13" fmla="*/ 302827 h 1030811"/>
              <a:gd name="connsiteX14" fmla="*/ 15204 w 111160"/>
              <a:gd name="connsiteY14" fmla="*/ 159952 h 1030811"/>
              <a:gd name="connsiteX15" fmla="*/ 12029 w 111160"/>
              <a:gd name="connsiteY15" fmla="*/ 210752 h 1030811"/>
              <a:gd name="connsiteX16" fmla="*/ 78704 w 111160"/>
              <a:gd name="connsiteY16" fmla="*/ 1202 h 1030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1160" h="1030811">
                <a:moveTo>
                  <a:pt x="78704" y="1202"/>
                </a:moveTo>
                <a:cubicBezTo>
                  <a:pt x="77117" y="19723"/>
                  <a:pt x="12558" y="271606"/>
                  <a:pt x="2504" y="321877"/>
                </a:cubicBezTo>
                <a:cubicBezTo>
                  <a:pt x="-7550" y="372148"/>
                  <a:pt x="15733" y="265256"/>
                  <a:pt x="18379" y="302827"/>
                </a:cubicBezTo>
                <a:cubicBezTo>
                  <a:pt x="21025" y="340398"/>
                  <a:pt x="17850" y="510260"/>
                  <a:pt x="18379" y="547302"/>
                </a:cubicBezTo>
                <a:cubicBezTo>
                  <a:pt x="18908" y="584344"/>
                  <a:pt x="17850" y="467927"/>
                  <a:pt x="21554" y="525077"/>
                </a:cubicBezTo>
                <a:cubicBezTo>
                  <a:pt x="25258" y="582227"/>
                  <a:pt x="35841" y="838344"/>
                  <a:pt x="40604" y="890202"/>
                </a:cubicBezTo>
                <a:cubicBezTo>
                  <a:pt x="45366" y="942060"/>
                  <a:pt x="38487" y="812944"/>
                  <a:pt x="50129" y="836227"/>
                </a:cubicBezTo>
                <a:cubicBezTo>
                  <a:pt x="61771" y="859510"/>
                  <a:pt x="105162" y="1019848"/>
                  <a:pt x="110454" y="1029902"/>
                </a:cubicBezTo>
                <a:cubicBezTo>
                  <a:pt x="115746" y="1039956"/>
                  <a:pt x="89817" y="964815"/>
                  <a:pt x="81879" y="896552"/>
                </a:cubicBezTo>
                <a:cubicBezTo>
                  <a:pt x="73941" y="828290"/>
                  <a:pt x="67062" y="623502"/>
                  <a:pt x="62829" y="620327"/>
                </a:cubicBezTo>
                <a:cubicBezTo>
                  <a:pt x="58596" y="617152"/>
                  <a:pt x="61771" y="894964"/>
                  <a:pt x="56479" y="877502"/>
                </a:cubicBezTo>
                <a:cubicBezTo>
                  <a:pt x="51187" y="860040"/>
                  <a:pt x="33196" y="621385"/>
                  <a:pt x="31079" y="515552"/>
                </a:cubicBezTo>
                <a:cubicBezTo>
                  <a:pt x="28962" y="409719"/>
                  <a:pt x="44308" y="277956"/>
                  <a:pt x="43779" y="242502"/>
                </a:cubicBezTo>
                <a:cubicBezTo>
                  <a:pt x="43250" y="207048"/>
                  <a:pt x="32666" y="316585"/>
                  <a:pt x="27904" y="302827"/>
                </a:cubicBezTo>
                <a:cubicBezTo>
                  <a:pt x="23142" y="289069"/>
                  <a:pt x="17850" y="175298"/>
                  <a:pt x="15204" y="159952"/>
                </a:cubicBezTo>
                <a:cubicBezTo>
                  <a:pt x="12558" y="144606"/>
                  <a:pt x="1975" y="237740"/>
                  <a:pt x="12029" y="210752"/>
                </a:cubicBezTo>
                <a:cubicBezTo>
                  <a:pt x="22083" y="183765"/>
                  <a:pt x="80291" y="-17319"/>
                  <a:pt x="78704" y="1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7988BB3D-B3F5-CC4F-403F-B9E319B7DD3F}"/>
              </a:ext>
            </a:extLst>
          </p:cNvPr>
          <p:cNvSpPr/>
          <p:nvPr/>
        </p:nvSpPr>
        <p:spPr>
          <a:xfrm>
            <a:off x="5461911" y="2857330"/>
            <a:ext cx="218191" cy="562174"/>
          </a:xfrm>
          <a:custGeom>
            <a:avLst/>
            <a:gdLst>
              <a:gd name="connsiteX0" fmla="*/ 218164 w 218191"/>
              <a:gd name="connsiteY0" fmla="*/ 170 h 562174"/>
              <a:gd name="connsiteX1" fmla="*/ 68939 w 218191"/>
              <a:gd name="connsiteY1" fmla="*/ 266870 h 562174"/>
              <a:gd name="connsiteX2" fmla="*/ 2264 w 218191"/>
              <a:gd name="connsiteY2" fmla="*/ 451020 h 562174"/>
              <a:gd name="connsiteX3" fmla="*/ 14964 w 218191"/>
              <a:gd name="connsiteY3" fmla="*/ 435145 h 562174"/>
              <a:gd name="connsiteX4" fmla="*/ 8614 w 218191"/>
              <a:gd name="connsiteY4" fmla="*/ 562145 h 562174"/>
              <a:gd name="connsiteX5" fmla="*/ 21314 w 218191"/>
              <a:gd name="connsiteY5" fmla="*/ 422445 h 562174"/>
              <a:gd name="connsiteX6" fmla="*/ 68939 w 218191"/>
              <a:gd name="connsiteY6" fmla="*/ 314495 h 562174"/>
              <a:gd name="connsiteX7" fmla="*/ 56239 w 218191"/>
              <a:gd name="connsiteY7" fmla="*/ 320845 h 562174"/>
              <a:gd name="connsiteX8" fmla="*/ 97514 w 218191"/>
              <a:gd name="connsiteY8" fmla="*/ 197020 h 562174"/>
              <a:gd name="connsiteX9" fmla="*/ 81639 w 218191"/>
              <a:gd name="connsiteY9" fmla="*/ 225595 h 562174"/>
              <a:gd name="connsiteX10" fmla="*/ 218164 w 218191"/>
              <a:gd name="connsiteY10" fmla="*/ 170 h 56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191" h="562174">
                <a:moveTo>
                  <a:pt x="218164" y="170"/>
                </a:moveTo>
                <a:cubicBezTo>
                  <a:pt x="216047" y="7049"/>
                  <a:pt x="104922" y="191728"/>
                  <a:pt x="68939" y="266870"/>
                </a:cubicBezTo>
                <a:cubicBezTo>
                  <a:pt x="32956" y="342012"/>
                  <a:pt x="2264" y="451020"/>
                  <a:pt x="2264" y="451020"/>
                </a:cubicBezTo>
                <a:cubicBezTo>
                  <a:pt x="-6732" y="479066"/>
                  <a:pt x="13906" y="416624"/>
                  <a:pt x="14964" y="435145"/>
                </a:cubicBezTo>
                <a:cubicBezTo>
                  <a:pt x="16022" y="453666"/>
                  <a:pt x="7556" y="564262"/>
                  <a:pt x="8614" y="562145"/>
                </a:cubicBezTo>
                <a:cubicBezTo>
                  <a:pt x="9672" y="560028"/>
                  <a:pt x="11260" y="463720"/>
                  <a:pt x="21314" y="422445"/>
                </a:cubicBezTo>
                <a:cubicBezTo>
                  <a:pt x="31368" y="381170"/>
                  <a:pt x="63118" y="331428"/>
                  <a:pt x="68939" y="314495"/>
                </a:cubicBezTo>
                <a:cubicBezTo>
                  <a:pt x="74760" y="297562"/>
                  <a:pt x="51477" y="340424"/>
                  <a:pt x="56239" y="320845"/>
                </a:cubicBezTo>
                <a:cubicBezTo>
                  <a:pt x="61001" y="301266"/>
                  <a:pt x="93281" y="212895"/>
                  <a:pt x="97514" y="197020"/>
                </a:cubicBezTo>
                <a:cubicBezTo>
                  <a:pt x="101747" y="181145"/>
                  <a:pt x="63647" y="254699"/>
                  <a:pt x="81639" y="225595"/>
                </a:cubicBezTo>
                <a:cubicBezTo>
                  <a:pt x="99631" y="196491"/>
                  <a:pt x="220281" y="-6709"/>
                  <a:pt x="218164" y="1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272F800B-12BB-C0B5-75B7-C6F74BD2CD83}"/>
              </a:ext>
            </a:extLst>
          </p:cNvPr>
          <p:cNvSpPr/>
          <p:nvPr/>
        </p:nvSpPr>
        <p:spPr>
          <a:xfrm>
            <a:off x="5594048" y="3118007"/>
            <a:ext cx="39189" cy="662063"/>
          </a:xfrm>
          <a:custGeom>
            <a:avLst/>
            <a:gdLst>
              <a:gd name="connsiteX0" fmla="*/ 302 w 39189"/>
              <a:gd name="connsiteY0" fmla="*/ 3018 h 662063"/>
              <a:gd name="connsiteX1" fmla="*/ 38402 w 39189"/>
              <a:gd name="connsiteY1" fmla="*/ 647543 h 662063"/>
              <a:gd name="connsiteX2" fmla="*/ 22527 w 39189"/>
              <a:gd name="connsiteY2" fmla="*/ 415768 h 662063"/>
              <a:gd name="connsiteX3" fmla="*/ 302 w 39189"/>
              <a:gd name="connsiteY3" fmla="*/ 3018 h 66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189" h="662063">
                <a:moveTo>
                  <a:pt x="302" y="3018"/>
                </a:moveTo>
                <a:cubicBezTo>
                  <a:pt x="2948" y="41647"/>
                  <a:pt x="34698" y="578751"/>
                  <a:pt x="38402" y="647543"/>
                </a:cubicBezTo>
                <a:cubicBezTo>
                  <a:pt x="42106" y="716335"/>
                  <a:pt x="32052" y="524247"/>
                  <a:pt x="22527" y="415768"/>
                </a:cubicBezTo>
                <a:cubicBezTo>
                  <a:pt x="13002" y="307289"/>
                  <a:pt x="-2344" y="-35611"/>
                  <a:pt x="302" y="3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23EBA650-5AD7-6A11-5F60-5FC45884D8A1}"/>
              </a:ext>
            </a:extLst>
          </p:cNvPr>
          <p:cNvSpPr/>
          <p:nvPr/>
        </p:nvSpPr>
        <p:spPr>
          <a:xfrm>
            <a:off x="5499093" y="3552691"/>
            <a:ext cx="146575" cy="266184"/>
          </a:xfrm>
          <a:custGeom>
            <a:avLst/>
            <a:gdLst>
              <a:gd name="connsiteX0" fmla="*/ 7 w 146575"/>
              <a:gd name="connsiteY0" fmla="*/ 134 h 266184"/>
              <a:gd name="connsiteX1" fmla="*/ 133357 w 146575"/>
              <a:gd name="connsiteY1" fmla="*/ 250959 h 266184"/>
              <a:gd name="connsiteX2" fmla="*/ 127007 w 146575"/>
              <a:gd name="connsiteY2" fmla="*/ 216034 h 266184"/>
              <a:gd name="connsiteX3" fmla="*/ 7 w 146575"/>
              <a:gd name="connsiteY3" fmla="*/ 134 h 266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75" h="266184">
                <a:moveTo>
                  <a:pt x="7" y="134"/>
                </a:moveTo>
                <a:cubicBezTo>
                  <a:pt x="1065" y="5955"/>
                  <a:pt x="112190" y="214976"/>
                  <a:pt x="133357" y="250959"/>
                </a:cubicBezTo>
                <a:cubicBezTo>
                  <a:pt x="154524" y="286942"/>
                  <a:pt x="148703" y="252546"/>
                  <a:pt x="127007" y="216034"/>
                </a:cubicBezTo>
                <a:cubicBezTo>
                  <a:pt x="105311" y="179522"/>
                  <a:pt x="-1051" y="-5687"/>
                  <a:pt x="7" y="1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7E892FA2-0FDC-42B2-7B8E-8998B2C6454C}"/>
              </a:ext>
            </a:extLst>
          </p:cNvPr>
          <p:cNvSpPr/>
          <p:nvPr/>
        </p:nvSpPr>
        <p:spPr>
          <a:xfrm>
            <a:off x="7077015" y="3330472"/>
            <a:ext cx="162457" cy="229278"/>
          </a:xfrm>
          <a:custGeom>
            <a:avLst/>
            <a:gdLst>
              <a:gd name="connsiteX0" fmla="*/ 60385 w 162457"/>
              <a:gd name="connsiteY0" fmla="*/ 103 h 229278"/>
              <a:gd name="connsiteX1" fmla="*/ 146110 w 162457"/>
              <a:gd name="connsiteY1" fmla="*/ 123928 h 229278"/>
              <a:gd name="connsiteX2" fmla="*/ 158810 w 162457"/>
              <a:gd name="connsiteY2" fmla="*/ 187428 h 229278"/>
              <a:gd name="connsiteX3" fmla="*/ 101660 w 162457"/>
              <a:gd name="connsiteY3" fmla="*/ 216003 h 229278"/>
              <a:gd name="connsiteX4" fmla="*/ 50860 w 162457"/>
              <a:gd name="connsiteY4" fmla="*/ 212828 h 229278"/>
              <a:gd name="connsiteX5" fmla="*/ 88960 w 162457"/>
              <a:gd name="connsiteY5" fmla="*/ 222353 h 229278"/>
              <a:gd name="connsiteX6" fmla="*/ 60 w 162457"/>
              <a:gd name="connsiteY6" fmla="*/ 95353 h 229278"/>
              <a:gd name="connsiteX7" fmla="*/ 76260 w 162457"/>
              <a:gd name="connsiteY7" fmla="*/ 206478 h 229278"/>
              <a:gd name="connsiteX8" fmla="*/ 146110 w 162457"/>
              <a:gd name="connsiteY8" fmla="*/ 177903 h 229278"/>
              <a:gd name="connsiteX9" fmla="*/ 142935 w 162457"/>
              <a:gd name="connsiteY9" fmla="*/ 146153 h 229278"/>
              <a:gd name="connsiteX10" fmla="*/ 60385 w 162457"/>
              <a:gd name="connsiteY10" fmla="*/ 103 h 22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2457" h="229278">
                <a:moveTo>
                  <a:pt x="60385" y="103"/>
                </a:moveTo>
                <a:cubicBezTo>
                  <a:pt x="60914" y="-3601"/>
                  <a:pt x="129706" y="92707"/>
                  <a:pt x="146110" y="123928"/>
                </a:cubicBezTo>
                <a:cubicBezTo>
                  <a:pt x="162514" y="155149"/>
                  <a:pt x="166218" y="172082"/>
                  <a:pt x="158810" y="187428"/>
                </a:cubicBezTo>
                <a:cubicBezTo>
                  <a:pt x="151402" y="202774"/>
                  <a:pt x="119652" y="211770"/>
                  <a:pt x="101660" y="216003"/>
                </a:cubicBezTo>
                <a:cubicBezTo>
                  <a:pt x="83668" y="220236"/>
                  <a:pt x="52977" y="211770"/>
                  <a:pt x="50860" y="212828"/>
                </a:cubicBezTo>
                <a:cubicBezTo>
                  <a:pt x="48743" y="213886"/>
                  <a:pt x="97427" y="241932"/>
                  <a:pt x="88960" y="222353"/>
                </a:cubicBezTo>
                <a:cubicBezTo>
                  <a:pt x="80493" y="202774"/>
                  <a:pt x="2177" y="97999"/>
                  <a:pt x="60" y="95353"/>
                </a:cubicBezTo>
                <a:cubicBezTo>
                  <a:pt x="-2057" y="92707"/>
                  <a:pt x="51918" y="192720"/>
                  <a:pt x="76260" y="206478"/>
                </a:cubicBezTo>
                <a:cubicBezTo>
                  <a:pt x="100602" y="220236"/>
                  <a:pt x="134998" y="187957"/>
                  <a:pt x="146110" y="177903"/>
                </a:cubicBezTo>
                <a:cubicBezTo>
                  <a:pt x="157222" y="167849"/>
                  <a:pt x="153518" y="172082"/>
                  <a:pt x="142935" y="146153"/>
                </a:cubicBezTo>
                <a:cubicBezTo>
                  <a:pt x="132352" y="120224"/>
                  <a:pt x="59856" y="3807"/>
                  <a:pt x="60385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E05AF9C6-90B1-82FE-AEB2-FAEA39F26198}"/>
              </a:ext>
            </a:extLst>
          </p:cNvPr>
          <p:cNvSpPr/>
          <p:nvPr/>
        </p:nvSpPr>
        <p:spPr>
          <a:xfrm>
            <a:off x="7032537" y="3457421"/>
            <a:ext cx="104985" cy="244815"/>
          </a:xfrm>
          <a:custGeom>
            <a:avLst/>
            <a:gdLst>
              <a:gd name="connsiteX0" fmla="*/ 88 w 104985"/>
              <a:gd name="connsiteY0" fmla="*/ 154 h 244815"/>
              <a:gd name="connsiteX1" fmla="*/ 38188 w 104985"/>
              <a:gd name="connsiteY1" fmla="*/ 101754 h 244815"/>
              <a:gd name="connsiteX2" fmla="*/ 22313 w 104985"/>
              <a:gd name="connsiteY2" fmla="*/ 130329 h 244815"/>
              <a:gd name="connsiteX3" fmla="*/ 57238 w 104985"/>
              <a:gd name="connsiteY3" fmla="*/ 174779 h 244815"/>
              <a:gd name="connsiteX4" fmla="*/ 104863 w 104985"/>
              <a:gd name="connsiteY4" fmla="*/ 244629 h 244815"/>
              <a:gd name="connsiteX5" fmla="*/ 69938 w 104985"/>
              <a:gd name="connsiteY5" fmla="*/ 193829 h 244815"/>
              <a:gd name="connsiteX6" fmla="*/ 38188 w 104985"/>
              <a:gd name="connsiteY6" fmla="*/ 149379 h 244815"/>
              <a:gd name="connsiteX7" fmla="*/ 50888 w 104985"/>
              <a:gd name="connsiteY7" fmla="*/ 127154 h 244815"/>
              <a:gd name="connsiteX8" fmla="*/ 88 w 104985"/>
              <a:gd name="connsiteY8" fmla="*/ 154 h 24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985" h="244815">
                <a:moveTo>
                  <a:pt x="88" y="154"/>
                </a:moveTo>
                <a:cubicBezTo>
                  <a:pt x="-2029" y="-4079"/>
                  <a:pt x="34484" y="80058"/>
                  <a:pt x="38188" y="101754"/>
                </a:cubicBezTo>
                <a:cubicBezTo>
                  <a:pt x="41892" y="123450"/>
                  <a:pt x="19138" y="118158"/>
                  <a:pt x="22313" y="130329"/>
                </a:cubicBezTo>
                <a:cubicBezTo>
                  <a:pt x="25488" y="142500"/>
                  <a:pt x="43480" y="155729"/>
                  <a:pt x="57238" y="174779"/>
                </a:cubicBezTo>
                <a:cubicBezTo>
                  <a:pt x="70996" y="193829"/>
                  <a:pt x="102746" y="241454"/>
                  <a:pt x="104863" y="244629"/>
                </a:cubicBezTo>
                <a:cubicBezTo>
                  <a:pt x="106980" y="247804"/>
                  <a:pt x="81051" y="209704"/>
                  <a:pt x="69938" y="193829"/>
                </a:cubicBezTo>
                <a:cubicBezTo>
                  <a:pt x="58826" y="177954"/>
                  <a:pt x="41363" y="160492"/>
                  <a:pt x="38188" y="149379"/>
                </a:cubicBezTo>
                <a:cubicBezTo>
                  <a:pt x="35013" y="138266"/>
                  <a:pt x="54063" y="149379"/>
                  <a:pt x="50888" y="127154"/>
                </a:cubicBezTo>
                <a:cubicBezTo>
                  <a:pt x="47713" y="104929"/>
                  <a:pt x="2205" y="4387"/>
                  <a:pt x="88" y="1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D3082B93-85EB-7D84-9130-8EAC269507A5}"/>
              </a:ext>
            </a:extLst>
          </p:cNvPr>
          <p:cNvSpPr/>
          <p:nvPr/>
        </p:nvSpPr>
        <p:spPr>
          <a:xfrm>
            <a:off x="6781762" y="3667033"/>
            <a:ext cx="343102" cy="416119"/>
          </a:xfrm>
          <a:custGeom>
            <a:avLst/>
            <a:gdLst>
              <a:gd name="connsiteX0" fmla="*/ 301663 w 343102"/>
              <a:gd name="connsiteY0" fmla="*/ 92 h 416119"/>
              <a:gd name="connsiteX1" fmla="*/ 342938 w 343102"/>
              <a:gd name="connsiteY1" fmla="*/ 54067 h 416119"/>
              <a:gd name="connsiteX2" fmla="*/ 282613 w 343102"/>
              <a:gd name="connsiteY2" fmla="*/ 82642 h 416119"/>
              <a:gd name="connsiteX3" fmla="*/ 123863 w 343102"/>
              <a:gd name="connsiteY3" fmla="*/ 196942 h 416119"/>
              <a:gd name="connsiteX4" fmla="*/ 171488 w 343102"/>
              <a:gd name="connsiteY4" fmla="*/ 184242 h 416119"/>
              <a:gd name="connsiteX5" fmla="*/ 161963 w 343102"/>
              <a:gd name="connsiteY5" fmla="*/ 219167 h 416119"/>
              <a:gd name="connsiteX6" fmla="*/ 38 w 343102"/>
              <a:gd name="connsiteY6" fmla="*/ 416017 h 416119"/>
              <a:gd name="connsiteX7" fmla="*/ 177838 w 343102"/>
              <a:gd name="connsiteY7" fmla="*/ 190592 h 416119"/>
              <a:gd name="connsiteX8" fmla="*/ 314363 w 343102"/>
              <a:gd name="connsiteY8" fmla="*/ 60417 h 416119"/>
              <a:gd name="connsiteX9" fmla="*/ 339763 w 343102"/>
              <a:gd name="connsiteY9" fmla="*/ 41367 h 416119"/>
              <a:gd name="connsiteX10" fmla="*/ 301663 w 343102"/>
              <a:gd name="connsiteY10" fmla="*/ 92 h 416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3102" h="416119">
                <a:moveTo>
                  <a:pt x="301663" y="92"/>
                </a:moveTo>
                <a:cubicBezTo>
                  <a:pt x="302192" y="2209"/>
                  <a:pt x="346113" y="40309"/>
                  <a:pt x="342938" y="54067"/>
                </a:cubicBezTo>
                <a:cubicBezTo>
                  <a:pt x="339763" y="67825"/>
                  <a:pt x="319125" y="58830"/>
                  <a:pt x="282613" y="82642"/>
                </a:cubicBezTo>
                <a:cubicBezTo>
                  <a:pt x="246101" y="106454"/>
                  <a:pt x="142384" y="180009"/>
                  <a:pt x="123863" y="196942"/>
                </a:cubicBezTo>
                <a:cubicBezTo>
                  <a:pt x="105342" y="213875"/>
                  <a:pt x="165138" y="180538"/>
                  <a:pt x="171488" y="184242"/>
                </a:cubicBezTo>
                <a:cubicBezTo>
                  <a:pt x="177838" y="187946"/>
                  <a:pt x="190538" y="180538"/>
                  <a:pt x="161963" y="219167"/>
                </a:cubicBezTo>
                <a:cubicBezTo>
                  <a:pt x="133388" y="257796"/>
                  <a:pt x="-2608" y="420779"/>
                  <a:pt x="38" y="416017"/>
                </a:cubicBezTo>
                <a:cubicBezTo>
                  <a:pt x="2684" y="411255"/>
                  <a:pt x="125451" y="249859"/>
                  <a:pt x="177838" y="190592"/>
                </a:cubicBezTo>
                <a:cubicBezTo>
                  <a:pt x="230225" y="131325"/>
                  <a:pt x="287376" y="85288"/>
                  <a:pt x="314363" y="60417"/>
                </a:cubicBezTo>
                <a:cubicBezTo>
                  <a:pt x="341350" y="35546"/>
                  <a:pt x="337646" y="49834"/>
                  <a:pt x="339763" y="41367"/>
                </a:cubicBezTo>
                <a:cubicBezTo>
                  <a:pt x="341880" y="32900"/>
                  <a:pt x="301134" y="-2025"/>
                  <a:pt x="301663" y="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13458CE1-A00C-ED36-0ED7-AC7D460D1679}"/>
              </a:ext>
            </a:extLst>
          </p:cNvPr>
          <p:cNvSpPr/>
          <p:nvPr/>
        </p:nvSpPr>
        <p:spPr>
          <a:xfrm>
            <a:off x="6800849" y="3454382"/>
            <a:ext cx="244480" cy="568359"/>
          </a:xfrm>
          <a:custGeom>
            <a:avLst/>
            <a:gdLst>
              <a:gd name="connsiteX0" fmla="*/ 244476 w 244480"/>
              <a:gd name="connsiteY0" fmla="*/ 18 h 568359"/>
              <a:gd name="connsiteX1" fmla="*/ 158751 w 244480"/>
              <a:gd name="connsiteY1" fmla="*/ 276243 h 568359"/>
              <a:gd name="connsiteX2" fmla="*/ 1 w 244480"/>
              <a:gd name="connsiteY2" fmla="*/ 568343 h 568359"/>
              <a:gd name="connsiteX3" fmla="*/ 161926 w 244480"/>
              <a:gd name="connsiteY3" fmla="*/ 263543 h 568359"/>
              <a:gd name="connsiteX4" fmla="*/ 244476 w 244480"/>
              <a:gd name="connsiteY4" fmla="*/ 18 h 56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480" h="568359">
                <a:moveTo>
                  <a:pt x="244476" y="18"/>
                </a:moveTo>
                <a:cubicBezTo>
                  <a:pt x="243947" y="2135"/>
                  <a:pt x="199497" y="181522"/>
                  <a:pt x="158751" y="276243"/>
                </a:cubicBezTo>
                <a:cubicBezTo>
                  <a:pt x="118005" y="370964"/>
                  <a:pt x="-528" y="570460"/>
                  <a:pt x="1" y="568343"/>
                </a:cubicBezTo>
                <a:cubicBezTo>
                  <a:pt x="530" y="566226"/>
                  <a:pt x="124355" y="351385"/>
                  <a:pt x="161926" y="263543"/>
                </a:cubicBezTo>
                <a:cubicBezTo>
                  <a:pt x="199497" y="175701"/>
                  <a:pt x="245005" y="-2099"/>
                  <a:pt x="24447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F78EC8A7-EF08-6BE3-AEDD-F084322589C2}"/>
              </a:ext>
            </a:extLst>
          </p:cNvPr>
          <p:cNvSpPr/>
          <p:nvPr/>
        </p:nvSpPr>
        <p:spPr>
          <a:xfrm>
            <a:off x="6866367" y="3158348"/>
            <a:ext cx="398595" cy="519085"/>
          </a:xfrm>
          <a:custGeom>
            <a:avLst/>
            <a:gdLst>
              <a:gd name="connsiteX0" fmla="*/ 398033 w 398595"/>
              <a:gd name="connsiteY0" fmla="*/ 777 h 519085"/>
              <a:gd name="connsiteX1" fmla="*/ 1158 w 398595"/>
              <a:gd name="connsiteY1" fmla="*/ 518302 h 519085"/>
              <a:gd name="connsiteX2" fmla="*/ 271033 w 398595"/>
              <a:gd name="connsiteY2" fmla="*/ 124602 h 519085"/>
              <a:gd name="connsiteX3" fmla="*/ 93233 w 398595"/>
              <a:gd name="connsiteY3" fmla="*/ 394477 h 519085"/>
              <a:gd name="connsiteX4" fmla="*/ 398033 w 398595"/>
              <a:gd name="connsiteY4" fmla="*/ 777 h 51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8595" h="519085">
                <a:moveTo>
                  <a:pt x="398033" y="777"/>
                </a:moveTo>
                <a:cubicBezTo>
                  <a:pt x="382687" y="21414"/>
                  <a:pt x="22325" y="497665"/>
                  <a:pt x="1158" y="518302"/>
                </a:cubicBezTo>
                <a:cubicBezTo>
                  <a:pt x="-20009" y="538940"/>
                  <a:pt x="255687" y="145239"/>
                  <a:pt x="271033" y="124602"/>
                </a:cubicBezTo>
                <a:cubicBezTo>
                  <a:pt x="286379" y="103965"/>
                  <a:pt x="76829" y="411940"/>
                  <a:pt x="93233" y="394477"/>
                </a:cubicBezTo>
                <a:cubicBezTo>
                  <a:pt x="109637" y="377015"/>
                  <a:pt x="413379" y="-19860"/>
                  <a:pt x="398033" y="7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FF23607-5868-F075-DB81-508E54B2E6E1}"/>
              </a:ext>
            </a:extLst>
          </p:cNvPr>
          <p:cNvSpPr/>
          <p:nvPr/>
        </p:nvSpPr>
        <p:spPr>
          <a:xfrm>
            <a:off x="7077075" y="2479665"/>
            <a:ext cx="32008" cy="142972"/>
          </a:xfrm>
          <a:custGeom>
            <a:avLst/>
            <a:gdLst>
              <a:gd name="connsiteX0" fmla="*/ 0 w 32008"/>
              <a:gd name="connsiteY0" fmla="*/ 10 h 142972"/>
              <a:gd name="connsiteX1" fmla="*/ 31750 w 32008"/>
              <a:gd name="connsiteY1" fmla="*/ 104785 h 142972"/>
              <a:gd name="connsiteX2" fmla="*/ 15875 w 32008"/>
              <a:gd name="connsiteY2" fmla="*/ 142885 h 142972"/>
              <a:gd name="connsiteX3" fmla="*/ 31750 w 32008"/>
              <a:gd name="connsiteY3" fmla="*/ 111135 h 142972"/>
              <a:gd name="connsiteX4" fmla="*/ 0 w 32008"/>
              <a:gd name="connsiteY4" fmla="*/ 10 h 142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08" h="142972">
                <a:moveTo>
                  <a:pt x="0" y="10"/>
                </a:moveTo>
                <a:cubicBezTo>
                  <a:pt x="0" y="-1048"/>
                  <a:pt x="29104" y="80973"/>
                  <a:pt x="31750" y="104785"/>
                </a:cubicBezTo>
                <a:cubicBezTo>
                  <a:pt x="34396" y="128597"/>
                  <a:pt x="15875" y="141827"/>
                  <a:pt x="15875" y="142885"/>
                </a:cubicBezTo>
                <a:cubicBezTo>
                  <a:pt x="15875" y="143943"/>
                  <a:pt x="30692" y="135477"/>
                  <a:pt x="31750" y="111135"/>
                </a:cubicBezTo>
                <a:cubicBezTo>
                  <a:pt x="32808" y="86793"/>
                  <a:pt x="0" y="1068"/>
                  <a:pt x="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E7692F49-D165-6AD5-F214-CC0A85A7D680}"/>
              </a:ext>
            </a:extLst>
          </p:cNvPr>
          <p:cNvSpPr/>
          <p:nvPr/>
        </p:nvSpPr>
        <p:spPr>
          <a:xfrm>
            <a:off x="7080243" y="2511367"/>
            <a:ext cx="32189" cy="114543"/>
          </a:xfrm>
          <a:custGeom>
            <a:avLst/>
            <a:gdLst>
              <a:gd name="connsiteX0" fmla="*/ 19057 w 32189"/>
              <a:gd name="connsiteY0" fmla="*/ 58 h 114543"/>
              <a:gd name="connsiteX1" fmla="*/ 28582 w 32189"/>
              <a:gd name="connsiteY1" fmla="*/ 73083 h 114543"/>
              <a:gd name="connsiteX2" fmla="*/ 7 w 32189"/>
              <a:gd name="connsiteY2" fmla="*/ 114358 h 114543"/>
              <a:gd name="connsiteX3" fmla="*/ 31757 w 32189"/>
              <a:gd name="connsiteY3" fmla="*/ 85783 h 114543"/>
              <a:gd name="connsiteX4" fmla="*/ 19057 w 32189"/>
              <a:gd name="connsiteY4" fmla="*/ 58 h 11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89" h="114543">
                <a:moveTo>
                  <a:pt x="19057" y="58"/>
                </a:moveTo>
                <a:cubicBezTo>
                  <a:pt x="18528" y="-2059"/>
                  <a:pt x="31757" y="54033"/>
                  <a:pt x="28582" y="73083"/>
                </a:cubicBezTo>
                <a:cubicBezTo>
                  <a:pt x="25407" y="92133"/>
                  <a:pt x="-522" y="112241"/>
                  <a:pt x="7" y="114358"/>
                </a:cubicBezTo>
                <a:cubicBezTo>
                  <a:pt x="536" y="116475"/>
                  <a:pt x="28582" y="100070"/>
                  <a:pt x="31757" y="85783"/>
                </a:cubicBezTo>
                <a:cubicBezTo>
                  <a:pt x="34932" y="71496"/>
                  <a:pt x="19586" y="2175"/>
                  <a:pt x="19057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10A61A62-3FDF-044F-BAA0-57373BC60BB9}"/>
              </a:ext>
            </a:extLst>
          </p:cNvPr>
          <p:cNvSpPr/>
          <p:nvPr/>
        </p:nvSpPr>
        <p:spPr>
          <a:xfrm>
            <a:off x="7026266" y="2803506"/>
            <a:ext cx="25513" cy="177911"/>
          </a:xfrm>
          <a:custGeom>
            <a:avLst/>
            <a:gdLst>
              <a:gd name="connsiteX0" fmla="*/ 9534 w 25513"/>
              <a:gd name="connsiteY0" fmla="*/ 19 h 177911"/>
              <a:gd name="connsiteX1" fmla="*/ 25409 w 25513"/>
              <a:gd name="connsiteY1" fmla="*/ 123844 h 177911"/>
              <a:gd name="connsiteX2" fmla="*/ 9 w 25513"/>
              <a:gd name="connsiteY2" fmla="*/ 177819 h 177911"/>
              <a:gd name="connsiteX3" fmla="*/ 22234 w 25513"/>
              <a:gd name="connsiteY3" fmla="*/ 133369 h 177911"/>
              <a:gd name="connsiteX4" fmla="*/ 9534 w 25513"/>
              <a:gd name="connsiteY4" fmla="*/ 19 h 17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13" h="177911">
                <a:moveTo>
                  <a:pt x="9534" y="19"/>
                </a:moveTo>
                <a:cubicBezTo>
                  <a:pt x="10063" y="-1568"/>
                  <a:pt x="26996" y="94211"/>
                  <a:pt x="25409" y="123844"/>
                </a:cubicBezTo>
                <a:cubicBezTo>
                  <a:pt x="23822" y="153477"/>
                  <a:pt x="538" y="176232"/>
                  <a:pt x="9" y="177819"/>
                </a:cubicBezTo>
                <a:cubicBezTo>
                  <a:pt x="-520" y="179406"/>
                  <a:pt x="20647" y="160356"/>
                  <a:pt x="22234" y="133369"/>
                </a:cubicBezTo>
                <a:cubicBezTo>
                  <a:pt x="23821" y="106382"/>
                  <a:pt x="9005" y="1606"/>
                  <a:pt x="953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5B18DE54-7D27-1404-DBBE-C061A0828649}"/>
              </a:ext>
            </a:extLst>
          </p:cNvPr>
          <p:cNvSpPr/>
          <p:nvPr/>
        </p:nvSpPr>
        <p:spPr>
          <a:xfrm>
            <a:off x="6682943" y="3124129"/>
            <a:ext cx="29015" cy="139844"/>
          </a:xfrm>
          <a:custGeom>
            <a:avLst/>
            <a:gdLst>
              <a:gd name="connsiteX0" fmla="*/ 29007 w 29015"/>
              <a:gd name="connsiteY0" fmla="*/ 71 h 139844"/>
              <a:gd name="connsiteX1" fmla="*/ 3607 w 29015"/>
              <a:gd name="connsiteY1" fmla="*/ 66746 h 139844"/>
              <a:gd name="connsiteX2" fmla="*/ 13132 w 29015"/>
              <a:gd name="connsiteY2" fmla="*/ 139771 h 139844"/>
              <a:gd name="connsiteX3" fmla="*/ 432 w 29015"/>
              <a:gd name="connsiteY3" fmla="*/ 79446 h 139844"/>
              <a:gd name="connsiteX4" fmla="*/ 29007 w 29015"/>
              <a:gd name="connsiteY4" fmla="*/ 71 h 139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15" h="139844">
                <a:moveTo>
                  <a:pt x="29007" y="71"/>
                </a:moveTo>
                <a:cubicBezTo>
                  <a:pt x="29536" y="-2046"/>
                  <a:pt x="6253" y="43463"/>
                  <a:pt x="3607" y="66746"/>
                </a:cubicBezTo>
                <a:cubicBezTo>
                  <a:pt x="961" y="90029"/>
                  <a:pt x="13661" y="137654"/>
                  <a:pt x="13132" y="139771"/>
                </a:cubicBezTo>
                <a:cubicBezTo>
                  <a:pt x="12603" y="141888"/>
                  <a:pt x="-2743" y="97967"/>
                  <a:pt x="432" y="79446"/>
                </a:cubicBezTo>
                <a:cubicBezTo>
                  <a:pt x="3607" y="60925"/>
                  <a:pt x="28478" y="2188"/>
                  <a:pt x="29007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CED830A3-DEAB-DAD2-CA94-BC186D154D27}"/>
              </a:ext>
            </a:extLst>
          </p:cNvPr>
          <p:cNvSpPr/>
          <p:nvPr/>
        </p:nvSpPr>
        <p:spPr>
          <a:xfrm>
            <a:off x="6499225" y="3155950"/>
            <a:ext cx="101609" cy="155618"/>
          </a:xfrm>
          <a:custGeom>
            <a:avLst/>
            <a:gdLst>
              <a:gd name="connsiteX0" fmla="*/ 101600 w 101609"/>
              <a:gd name="connsiteY0" fmla="*/ 0 h 155618"/>
              <a:gd name="connsiteX1" fmla="*/ 76200 w 101609"/>
              <a:gd name="connsiteY1" fmla="*/ 76200 h 155618"/>
              <a:gd name="connsiteX2" fmla="*/ 98425 w 101609"/>
              <a:gd name="connsiteY2" fmla="*/ 101600 h 155618"/>
              <a:gd name="connsiteX3" fmla="*/ 0 w 101609"/>
              <a:gd name="connsiteY3" fmla="*/ 155575 h 155618"/>
              <a:gd name="connsiteX4" fmla="*/ 98425 w 101609"/>
              <a:gd name="connsiteY4" fmla="*/ 92075 h 155618"/>
              <a:gd name="connsiteX5" fmla="*/ 79375 w 101609"/>
              <a:gd name="connsiteY5" fmla="*/ 76200 h 155618"/>
              <a:gd name="connsiteX6" fmla="*/ 101600 w 101609"/>
              <a:gd name="connsiteY6" fmla="*/ 0 h 155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609" h="155618">
                <a:moveTo>
                  <a:pt x="101600" y="0"/>
                </a:moveTo>
                <a:cubicBezTo>
                  <a:pt x="101071" y="0"/>
                  <a:pt x="76729" y="59267"/>
                  <a:pt x="76200" y="76200"/>
                </a:cubicBezTo>
                <a:cubicBezTo>
                  <a:pt x="75671" y="93133"/>
                  <a:pt x="111125" y="88371"/>
                  <a:pt x="98425" y="101600"/>
                </a:cubicBezTo>
                <a:cubicBezTo>
                  <a:pt x="85725" y="114829"/>
                  <a:pt x="0" y="157162"/>
                  <a:pt x="0" y="155575"/>
                </a:cubicBezTo>
                <a:cubicBezTo>
                  <a:pt x="0" y="153988"/>
                  <a:pt x="85196" y="105304"/>
                  <a:pt x="98425" y="92075"/>
                </a:cubicBezTo>
                <a:cubicBezTo>
                  <a:pt x="111654" y="78846"/>
                  <a:pt x="79375" y="87842"/>
                  <a:pt x="79375" y="76200"/>
                </a:cubicBezTo>
                <a:cubicBezTo>
                  <a:pt x="79375" y="64558"/>
                  <a:pt x="102129" y="0"/>
                  <a:pt x="1016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B0FBDE62-EE69-C9FA-8969-BB53285751D0}"/>
              </a:ext>
            </a:extLst>
          </p:cNvPr>
          <p:cNvSpPr/>
          <p:nvPr/>
        </p:nvSpPr>
        <p:spPr>
          <a:xfrm>
            <a:off x="5972175" y="3333354"/>
            <a:ext cx="163094" cy="114736"/>
          </a:xfrm>
          <a:custGeom>
            <a:avLst/>
            <a:gdLst>
              <a:gd name="connsiteX0" fmla="*/ 0 w 163094"/>
              <a:gd name="connsiteY0" fmla="*/ 396 h 114736"/>
              <a:gd name="connsiteX1" fmla="*/ 158750 w 163094"/>
              <a:gd name="connsiteY1" fmla="*/ 3571 h 114736"/>
              <a:gd name="connsiteX2" fmla="*/ 120650 w 163094"/>
              <a:gd name="connsiteY2" fmla="*/ 19446 h 114736"/>
              <a:gd name="connsiteX3" fmla="*/ 146050 w 163094"/>
              <a:gd name="connsiteY3" fmla="*/ 54371 h 114736"/>
              <a:gd name="connsiteX4" fmla="*/ 95250 w 163094"/>
              <a:gd name="connsiteY4" fmla="*/ 114696 h 114736"/>
              <a:gd name="connsiteX5" fmla="*/ 158750 w 163094"/>
              <a:gd name="connsiteY5" fmla="*/ 44846 h 114736"/>
              <a:gd name="connsiteX6" fmla="*/ 139700 w 163094"/>
              <a:gd name="connsiteY6" fmla="*/ 22621 h 114736"/>
              <a:gd name="connsiteX7" fmla="*/ 146050 w 163094"/>
              <a:gd name="connsiteY7" fmla="*/ 9921 h 114736"/>
              <a:gd name="connsiteX8" fmla="*/ 0 w 163094"/>
              <a:gd name="connsiteY8" fmla="*/ 396 h 11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094" h="114736">
                <a:moveTo>
                  <a:pt x="0" y="396"/>
                </a:moveTo>
                <a:cubicBezTo>
                  <a:pt x="2117" y="-662"/>
                  <a:pt x="138642" y="396"/>
                  <a:pt x="158750" y="3571"/>
                </a:cubicBezTo>
                <a:cubicBezTo>
                  <a:pt x="178858" y="6746"/>
                  <a:pt x="122767" y="10979"/>
                  <a:pt x="120650" y="19446"/>
                </a:cubicBezTo>
                <a:cubicBezTo>
                  <a:pt x="118533" y="27913"/>
                  <a:pt x="150283" y="38496"/>
                  <a:pt x="146050" y="54371"/>
                </a:cubicBezTo>
                <a:cubicBezTo>
                  <a:pt x="141817" y="70246"/>
                  <a:pt x="93133" y="116284"/>
                  <a:pt x="95250" y="114696"/>
                </a:cubicBezTo>
                <a:cubicBezTo>
                  <a:pt x="97367" y="113108"/>
                  <a:pt x="151342" y="60192"/>
                  <a:pt x="158750" y="44846"/>
                </a:cubicBezTo>
                <a:cubicBezTo>
                  <a:pt x="166158" y="29500"/>
                  <a:pt x="141817" y="28442"/>
                  <a:pt x="139700" y="22621"/>
                </a:cubicBezTo>
                <a:cubicBezTo>
                  <a:pt x="137583" y="16800"/>
                  <a:pt x="168804" y="11508"/>
                  <a:pt x="146050" y="9921"/>
                </a:cubicBezTo>
                <a:lnTo>
                  <a:pt x="0" y="39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0B02F306-24F1-FB7E-E99A-62D0A9AF6653}"/>
              </a:ext>
            </a:extLst>
          </p:cNvPr>
          <p:cNvSpPr/>
          <p:nvPr/>
        </p:nvSpPr>
        <p:spPr>
          <a:xfrm>
            <a:off x="6206720" y="3260725"/>
            <a:ext cx="289330" cy="73025"/>
          </a:xfrm>
          <a:custGeom>
            <a:avLst/>
            <a:gdLst>
              <a:gd name="connsiteX0" fmla="*/ 289330 w 289330"/>
              <a:gd name="connsiteY0" fmla="*/ 0 h 73025"/>
              <a:gd name="connsiteX1" fmla="*/ 28980 w 289330"/>
              <a:gd name="connsiteY1" fmla="*/ 44450 h 73025"/>
              <a:gd name="connsiteX2" fmla="*/ 6755 w 289330"/>
              <a:gd name="connsiteY2" fmla="*/ 73025 h 73025"/>
              <a:gd name="connsiteX3" fmla="*/ 32155 w 289330"/>
              <a:gd name="connsiteY3" fmla="*/ 44450 h 73025"/>
              <a:gd name="connsiteX4" fmla="*/ 289330 w 289330"/>
              <a:gd name="connsiteY4" fmla="*/ 0 h 7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9330" h="73025">
                <a:moveTo>
                  <a:pt x="289330" y="0"/>
                </a:moveTo>
                <a:cubicBezTo>
                  <a:pt x="288801" y="0"/>
                  <a:pt x="76076" y="32279"/>
                  <a:pt x="28980" y="44450"/>
                </a:cubicBezTo>
                <a:cubicBezTo>
                  <a:pt x="-18116" y="56621"/>
                  <a:pt x="6226" y="73025"/>
                  <a:pt x="6755" y="73025"/>
                </a:cubicBezTo>
                <a:cubicBezTo>
                  <a:pt x="7284" y="73025"/>
                  <a:pt x="-12824" y="55033"/>
                  <a:pt x="32155" y="44450"/>
                </a:cubicBezTo>
                <a:cubicBezTo>
                  <a:pt x="77134" y="33867"/>
                  <a:pt x="289859" y="0"/>
                  <a:pt x="28933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7839C81A-E003-37F2-64A1-AED19B77C751}"/>
              </a:ext>
            </a:extLst>
          </p:cNvPr>
          <p:cNvSpPr/>
          <p:nvPr/>
        </p:nvSpPr>
        <p:spPr>
          <a:xfrm>
            <a:off x="5920839" y="3162124"/>
            <a:ext cx="219922" cy="97792"/>
          </a:xfrm>
          <a:custGeom>
            <a:avLst/>
            <a:gdLst>
              <a:gd name="connsiteX0" fmla="*/ 536 w 219922"/>
              <a:gd name="connsiteY0" fmla="*/ 176 h 97792"/>
              <a:gd name="connsiteX1" fmla="*/ 140236 w 219922"/>
              <a:gd name="connsiteY1" fmla="*/ 85901 h 97792"/>
              <a:gd name="connsiteX2" fmla="*/ 108486 w 219922"/>
              <a:gd name="connsiteY2" fmla="*/ 95426 h 97792"/>
              <a:gd name="connsiteX3" fmla="*/ 219611 w 219922"/>
              <a:gd name="connsiteY3" fmla="*/ 70026 h 97792"/>
              <a:gd name="connsiteX4" fmla="*/ 140236 w 219922"/>
              <a:gd name="connsiteY4" fmla="*/ 79551 h 97792"/>
              <a:gd name="connsiteX5" fmla="*/ 92611 w 219922"/>
              <a:gd name="connsiteY5" fmla="*/ 63676 h 97792"/>
              <a:gd name="connsiteX6" fmla="*/ 536 w 219922"/>
              <a:gd name="connsiteY6" fmla="*/ 176 h 9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922" h="97792">
                <a:moveTo>
                  <a:pt x="536" y="176"/>
                </a:moveTo>
                <a:cubicBezTo>
                  <a:pt x="8473" y="3880"/>
                  <a:pt x="122244" y="70026"/>
                  <a:pt x="140236" y="85901"/>
                </a:cubicBezTo>
                <a:cubicBezTo>
                  <a:pt x="158228" y="101776"/>
                  <a:pt x="95257" y="98072"/>
                  <a:pt x="108486" y="95426"/>
                </a:cubicBezTo>
                <a:cubicBezTo>
                  <a:pt x="121715" y="92780"/>
                  <a:pt x="214319" y="72672"/>
                  <a:pt x="219611" y="70026"/>
                </a:cubicBezTo>
                <a:cubicBezTo>
                  <a:pt x="224903" y="67380"/>
                  <a:pt x="161403" y="80609"/>
                  <a:pt x="140236" y="79551"/>
                </a:cubicBezTo>
                <a:cubicBezTo>
                  <a:pt x="119069" y="78493"/>
                  <a:pt x="110073" y="75318"/>
                  <a:pt x="92611" y="63676"/>
                </a:cubicBezTo>
                <a:cubicBezTo>
                  <a:pt x="75149" y="52034"/>
                  <a:pt x="-7401" y="-3528"/>
                  <a:pt x="536" y="1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5888FDA5-8FE0-44CE-7C49-0611739AA25F}"/>
              </a:ext>
            </a:extLst>
          </p:cNvPr>
          <p:cNvSpPr/>
          <p:nvPr/>
        </p:nvSpPr>
        <p:spPr>
          <a:xfrm>
            <a:off x="6219573" y="3355812"/>
            <a:ext cx="162203" cy="162795"/>
          </a:xfrm>
          <a:custGeom>
            <a:avLst/>
            <a:gdLst>
              <a:gd name="connsiteX0" fmla="*/ 252 w 162203"/>
              <a:gd name="connsiteY0" fmla="*/ 163 h 162795"/>
              <a:gd name="connsiteX1" fmla="*/ 70102 w 162203"/>
              <a:gd name="connsiteY1" fmla="*/ 79538 h 162795"/>
              <a:gd name="connsiteX2" fmla="*/ 47877 w 162203"/>
              <a:gd name="connsiteY2" fmla="*/ 162088 h 162795"/>
              <a:gd name="connsiteX3" fmla="*/ 63752 w 162203"/>
              <a:gd name="connsiteY3" fmla="*/ 120813 h 162795"/>
              <a:gd name="connsiteX4" fmla="*/ 162177 w 162203"/>
              <a:gd name="connsiteY4" fmla="*/ 146213 h 162795"/>
              <a:gd name="connsiteX5" fmla="*/ 73277 w 162203"/>
              <a:gd name="connsiteY5" fmla="*/ 117638 h 162795"/>
              <a:gd name="connsiteX6" fmla="*/ 47877 w 162203"/>
              <a:gd name="connsiteY6" fmla="*/ 60488 h 162795"/>
              <a:gd name="connsiteX7" fmla="*/ 252 w 162203"/>
              <a:gd name="connsiteY7" fmla="*/ 163 h 16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03" h="162795">
                <a:moveTo>
                  <a:pt x="252" y="163"/>
                </a:moveTo>
                <a:cubicBezTo>
                  <a:pt x="3956" y="3338"/>
                  <a:pt x="62165" y="52551"/>
                  <a:pt x="70102" y="79538"/>
                </a:cubicBezTo>
                <a:cubicBezTo>
                  <a:pt x="78039" y="106525"/>
                  <a:pt x="48935" y="155209"/>
                  <a:pt x="47877" y="162088"/>
                </a:cubicBezTo>
                <a:cubicBezTo>
                  <a:pt x="46819" y="168967"/>
                  <a:pt x="44702" y="123459"/>
                  <a:pt x="63752" y="120813"/>
                </a:cubicBezTo>
                <a:cubicBezTo>
                  <a:pt x="82802" y="118167"/>
                  <a:pt x="160590" y="146742"/>
                  <a:pt x="162177" y="146213"/>
                </a:cubicBezTo>
                <a:cubicBezTo>
                  <a:pt x="163764" y="145684"/>
                  <a:pt x="92327" y="131926"/>
                  <a:pt x="73277" y="117638"/>
                </a:cubicBezTo>
                <a:cubicBezTo>
                  <a:pt x="54227" y="103351"/>
                  <a:pt x="61106" y="80067"/>
                  <a:pt x="47877" y="60488"/>
                </a:cubicBezTo>
                <a:cubicBezTo>
                  <a:pt x="34648" y="40909"/>
                  <a:pt x="-3452" y="-3012"/>
                  <a:pt x="252" y="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テキスト ボックス 1270">
            <a:extLst>
              <a:ext uri="{FF2B5EF4-FFF2-40B4-BE49-F238E27FC236}">
                <a16:creationId xmlns:a16="http://schemas.microsoft.com/office/drawing/2014/main" id="{E1F2A7FA-F565-A2A3-53CA-9925CF9B174B}"/>
              </a:ext>
            </a:extLst>
          </p:cNvPr>
          <p:cNvSpPr txBox="1"/>
          <p:nvPr/>
        </p:nvSpPr>
        <p:spPr>
          <a:xfrm>
            <a:off x="5908603" y="1925566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272" name="テキスト ボックス 1271">
            <a:extLst>
              <a:ext uri="{FF2B5EF4-FFF2-40B4-BE49-F238E27FC236}">
                <a16:creationId xmlns:a16="http://schemas.microsoft.com/office/drawing/2014/main" id="{7C89EC15-CB2A-D8C7-8A43-A9EB43E3DEF0}"/>
              </a:ext>
            </a:extLst>
          </p:cNvPr>
          <p:cNvSpPr txBox="1"/>
          <p:nvPr/>
        </p:nvSpPr>
        <p:spPr>
          <a:xfrm>
            <a:off x="6550597" y="2089749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273" name="テキスト ボックス 1272">
            <a:extLst>
              <a:ext uri="{FF2B5EF4-FFF2-40B4-BE49-F238E27FC236}">
                <a16:creationId xmlns:a16="http://schemas.microsoft.com/office/drawing/2014/main" id="{A4E71185-9B27-E780-9B6C-A5B1E0FACCC3}"/>
              </a:ext>
            </a:extLst>
          </p:cNvPr>
          <p:cNvSpPr txBox="1"/>
          <p:nvPr/>
        </p:nvSpPr>
        <p:spPr>
          <a:xfrm>
            <a:off x="6573024" y="2084502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274" name="テキスト ボックス 1273">
            <a:extLst>
              <a:ext uri="{FF2B5EF4-FFF2-40B4-BE49-F238E27FC236}">
                <a16:creationId xmlns:a16="http://schemas.microsoft.com/office/drawing/2014/main" id="{84F11D7D-68BE-2D26-B895-39B39A79FCCA}"/>
              </a:ext>
            </a:extLst>
          </p:cNvPr>
          <p:cNvSpPr txBox="1"/>
          <p:nvPr/>
        </p:nvSpPr>
        <p:spPr>
          <a:xfrm>
            <a:off x="5922226" y="1935662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.</a:t>
            </a:r>
            <a:endParaRPr kumimoji="1" lang="ja-JP" altLang="en-US">
              <a:solidFill>
                <a:schemeClr val="bg1"/>
              </a:solidFill>
            </a:endParaRPr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2A1FCC88-86B7-B855-D045-E7C415FC2E49}"/>
              </a:ext>
            </a:extLst>
          </p:cNvPr>
          <p:cNvSpPr/>
          <p:nvPr/>
        </p:nvSpPr>
        <p:spPr>
          <a:xfrm>
            <a:off x="5809881" y="3412900"/>
            <a:ext cx="323630" cy="447900"/>
          </a:xfrm>
          <a:custGeom>
            <a:avLst/>
            <a:gdLst>
              <a:gd name="connsiteX0" fmla="*/ 369 w 323630"/>
              <a:gd name="connsiteY0" fmla="*/ 225 h 447900"/>
              <a:gd name="connsiteX1" fmla="*/ 238494 w 323630"/>
              <a:gd name="connsiteY1" fmla="*/ 206600 h 447900"/>
              <a:gd name="connsiteX2" fmla="*/ 232144 w 323630"/>
              <a:gd name="connsiteY2" fmla="*/ 203425 h 447900"/>
              <a:gd name="connsiteX3" fmla="*/ 314694 w 323630"/>
              <a:gd name="connsiteY3" fmla="*/ 292325 h 447900"/>
              <a:gd name="connsiteX4" fmla="*/ 314694 w 323630"/>
              <a:gd name="connsiteY4" fmla="*/ 362175 h 447900"/>
              <a:gd name="connsiteX5" fmla="*/ 314694 w 323630"/>
              <a:gd name="connsiteY5" fmla="*/ 447900 h 447900"/>
              <a:gd name="connsiteX6" fmla="*/ 314694 w 323630"/>
              <a:gd name="connsiteY6" fmla="*/ 317725 h 447900"/>
              <a:gd name="connsiteX7" fmla="*/ 194044 w 323630"/>
              <a:gd name="connsiteY7" fmla="*/ 190725 h 447900"/>
              <a:gd name="connsiteX8" fmla="*/ 95619 w 323630"/>
              <a:gd name="connsiteY8" fmla="*/ 127225 h 447900"/>
              <a:gd name="connsiteX9" fmla="*/ 181344 w 323630"/>
              <a:gd name="connsiteY9" fmla="*/ 165325 h 447900"/>
              <a:gd name="connsiteX10" fmla="*/ 369 w 323630"/>
              <a:gd name="connsiteY10" fmla="*/ 225 h 4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3630" h="447900">
                <a:moveTo>
                  <a:pt x="369" y="225"/>
                </a:moveTo>
                <a:cubicBezTo>
                  <a:pt x="9894" y="7104"/>
                  <a:pt x="238494" y="206600"/>
                  <a:pt x="238494" y="206600"/>
                </a:cubicBezTo>
                <a:cubicBezTo>
                  <a:pt x="277123" y="240467"/>
                  <a:pt x="219444" y="189138"/>
                  <a:pt x="232144" y="203425"/>
                </a:cubicBezTo>
                <a:cubicBezTo>
                  <a:pt x="244844" y="217713"/>
                  <a:pt x="300936" y="265867"/>
                  <a:pt x="314694" y="292325"/>
                </a:cubicBezTo>
                <a:cubicBezTo>
                  <a:pt x="328452" y="318783"/>
                  <a:pt x="314694" y="362175"/>
                  <a:pt x="314694" y="362175"/>
                </a:cubicBezTo>
                <a:lnTo>
                  <a:pt x="314694" y="447900"/>
                </a:lnTo>
                <a:cubicBezTo>
                  <a:pt x="314694" y="440492"/>
                  <a:pt x="334802" y="360587"/>
                  <a:pt x="314694" y="317725"/>
                </a:cubicBezTo>
                <a:cubicBezTo>
                  <a:pt x="294586" y="274863"/>
                  <a:pt x="230556" y="222475"/>
                  <a:pt x="194044" y="190725"/>
                </a:cubicBezTo>
                <a:cubicBezTo>
                  <a:pt x="157532" y="158975"/>
                  <a:pt x="97736" y="131458"/>
                  <a:pt x="95619" y="127225"/>
                </a:cubicBezTo>
                <a:cubicBezTo>
                  <a:pt x="93502" y="122992"/>
                  <a:pt x="194044" y="184375"/>
                  <a:pt x="181344" y="165325"/>
                </a:cubicBezTo>
                <a:cubicBezTo>
                  <a:pt x="168644" y="146275"/>
                  <a:pt x="-9156" y="-6654"/>
                  <a:pt x="369" y="2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2B3DF443-FC43-9345-193E-2A18C9441516}"/>
              </a:ext>
            </a:extLst>
          </p:cNvPr>
          <p:cNvSpPr/>
          <p:nvPr/>
        </p:nvSpPr>
        <p:spPr>
          <a:xfrm>
            <a:off x="6341996" y="3518108"/>
            <a:ext cx="594343" cy="168406"/>
          </a:xfrm>
          <a:custGeom>
            <a:avLst/>
            <a:gdLst>
              <a:gd name="connsiteX0" fmla="*/ 576329 w 594343"/>
              <a:gd name="connsiteY0" fmla="*/ 6142 h 168406"/>
              <a:gd name="connsiteX1" fmla="*/ 1654 w 594343"/>
              <a:gd name="connsiteY1" fmla="*/ 168067 h 168406"/>
              <a:gd name="connsiteX2" fmla="*/ 408054 w 594343"/>
              <a:gd name="connsiteY2" fmla="*/ 47417 h 168406"/>
              <a:gd name="connsiteX3" fmla="*/ 576329 w 594343"/>
              <a:gd name="connsiteY3" fmla="*/ 6142 h 16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43" h="168406">
                <a:moveTo>
                  <a:pt x="576329" y="6142"/>
                </a:moveTo>
                <a:cubicBezTo>
                  <a:pt x="508596" y="26250"/>
                  <a:pt x="29700" y="161188"/>
                  <a:pt x="1654" y="168067"/>
                </a:cubicBezTo>
                <a:cubicBezTo>
                  <a:pt x="-26392" y="174946"/>
                  <a:pt x="310158" y="75463"/>
                  <a:pt x="408054" y="47417"/>
                </a:cubicBezTo>
                <a:cubicBezTo>
                  <a:pt x="505950" y="19371"/>
                  <a:pt x="644062" y="-13966"/>
                  <a:pt x="576329" y="6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CBD3A475-749B-45E5-EDA9-549CE3297101}"/>
              </a:ext>
            </a:extLst>
          </p:cNvPr>
          <p:cNvSpPr/>
          <p:nvPr/>
        </p:nvSpPr>
        <p:spPr>
          <a:xfrm>
            <a:off x="6203950" y="3435340"/>
            <a:ext cx="434031" cy="200035"/>
          </a:xfrm>
          <a:custGeom>
            <a:avLst/>
            <a:gdLst>
              <a:gd name="connsiteX0" fmla="*/ 346075 w 434031"/>
              <a:gd name="connsiteY0" fmla="*/ 10 h 200035"/>
              <a:gd name="connsiteX1" fmla="*/ 368300 w 434031"/>
              <a:gd name="connsiteY1" fmla="*/ 98435 h 200035"/>
              <a:gd name="connsiteX2" fmla="*/ 304800 w 434031"/>
              <a:gd name="connsiteY2" fmla="*/ 114310 h 200035"/>
              <a:gd name="connsiteX3" fmla="*/ 0 w 434031"/>
              <a:gd name="connsiteY3" fmla="*/ 200035 h 200035"/>
              <a:gd name="connsiteX4" fmla="*/ 409575 w 434031"/>
              <a:gd name="connsiteY4" fmla="*/ 98435 h 200035"/>
              <a:gd name="connsiteX5" fmla="*/ 384175 w 434031"/>
              <a:gd name="connsiteY5" fmla="*/ 92085 h 200035"/>
              <a:gd name="connsiteX6" fmla="*/ 346075 w 434031"/>
              <a:gd name="connsiteY6" fmla="*/ 10 h 20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031" h="200035">
                <a:moveTo>
                  <a:pt x="346075" y="10"/>
                </a:moveTo>
                <a:cubicBezTo>
                  <a:pt x="343429" y="1068"/>
                  <a:pt x="375179" y="79385"/>
                  <a:pt x="368300" y="98435"/>
                </a:cubicBezTo>
                <a:cubicBezTo>
                  <a:pt x="361421" y="117485"/>
                  <a:pt x="304800" y="114310"/>
                  <a:pt x="304800" y="114310"/>
                </a:cubicBezTo>
                <a:lnTo>
                  <a:pt x="0" y="200035"/>
                </a:lnTo>
                <a:cubicBezTo>
                  <a:pt x="17463" y="197389"/>
                  <a:pt x="345546" y="116427"/>
                  <a:pt x="409575" y="98435"/>
                </a:cubicBezTo>
                <a:cubicBezTo>
                  <a:pt x="473604" y="80443"/>
                  <a:pt x="392642" y="103727"/>
                  <a:pt x="384175" y="92085"/>
                </a:cubicBezTo>
                <a:cubicBezTo>
                  <a:pt x="375708" y="80443"/>
                  <a:pt x="348721" y="-1048"/>
                  <a:pt x="346075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F2B9FF09-7044-592A-60E3-E40EFF13CC3D}"/>
              </a:ext>
            </a:extLst>
          </p:cNvPr>
          <p:cNvSpPr/>
          <p:nvPr/>
        </p:nvSpPr>
        <p:spPr>
          <a:xfrm>
            <a:off x="6172200" y="3676472"/>
            <a:ext cx="200063" cy="139909"/>
          </a:xfrm>
          <a:custGeom>
            <a:avLst/>
            <a:gdLst>
              <a:gd name="connsiteX0" fmla="*/ 0 w 200063"/>
              <a:gd name="connsiteY0" fmla="*/ 178 h 139909"/>
              <a:gd name="connsiteX1" fmla="*/ 73025 w 200063"/>
              <a:gd name="connsiteY1" fmla="*/ 85903 h 139909"/>
              <a:gd name="connsiteX2" fmla="*/ 38100 w 200063"/>
              <a:gd name="connsiteY2" fmla="*/ 139878 h 139909"/>
              <a:gd name="connsiteX3" fmla="*/ 82550 w 200063"/>
              <a:gd name="connsiteY3" fmla="*/ 92253 h 139909"/>
              <a:gd name="connsiteX4" fmla="*/ 200025 w 200063"/>
              <a:gd name="connsiteY4" fmla="*/ 178 h 139909"/>
              <a:gd name="connsiteX5" fmla="*/ 95250 w 200063"/>
              <a:gd name="connsiteY5" fmla="*/ 85903 h 139909"/>
              <a:gd name="connsiteX6" fmla="*/ 73025 w 200063"/>
              <a:gd name="connsiteY6" fmla="*/ 63678 h 139909"/>
              <a:gd name="connsiteX7" fmla="*/ 0 w 200063"/>
              <a:gd name="connsiteY7" fmla="*/ 178 h 139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063" h="139909">
                <a:moveTo>
                  <a:pt x="0" y="178"/>
                </a:moveTo>
                <a:cubicBezTo>
                  <a:pt x="0" y="3882"/>
                  <a:pt x="66675" y="62620"/>
                  <a:pt x="73025" y="85903"/>
                </a:cubicBezTo>
                <a:cubicBezTo>
                  <a:pt x="79375" y="109186"/>
                  <a:pt x="36512" y="138820"/>
                  <a:pt x="38100" y="139878"/>
                </a:cubicBezTo>
                <a:cubicBezTo>
                  <a:pt x="39688" y="140936"/>
                  <a:pt x="55563" y="115536"/>
                  <a:pt x="82550" y="92253"/>
                </a:cubicBezTo>
                <a:cubicBezTo>
                  <a:pt x="109538" y="68970"/>
                  <a:pt x="197908" y="1236"/>
                  <a:pt x="200025" y="178"/>
                </a:cubicBezTo>
                <a:cubicBezTo>
                  <a:pt x="202142" y="-880"/>
                  <a:pt x="116417" y="75320"/>
                  <a:pt x="95250" y="85903"/>
                </a:cubicBezTo>
                <a:cubicBezTo>
                  <a:pt x="74083" y="96486"/>
                  <a:pt x="85725" y="75849"/>
                  <a:pt x="73025" y="63678"/>
                </a:cubicBezTo>
                <a:cubicBezTo>
                  <a:pt x="60325" y="51507"/>
                  <a:pt x="0" y="-3526"/>
                  <a:pt x="0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208EC8C7-EBF3-949A-3D83-34A706B2E762}"/>
              </a:ext>
            </a:extLst>
          </p:cNvPr>
          <p:cNvSpPr/>
          <p:nvPr/>
        </p:nvSpPr>
        <p:spPr>
          <a:xfrm>
            <a:off x="6330896" y="3571172"/>
            <a:ext cx="582469" cy="283279"/>
          </a:xfrm>
          <a:custGeom>
            <a:avLst/>
            <a:gdLst>
              <a:gd name="connsiteX0" fmla="*/ 54 w 582469"/>
              <a:gd name="connsiteY0" fmla="*/ 283278 h 283279"/>
              <a:gd name="connsiteX1" fmla="*/ 276279 w 582469"/>
              <a:gd name="connsiteY1" fmla="*/ 124528 h 283279"/>
              <a:gd name="connsiteX2" fmla="*/ 581079 w 582469"/>
              <a:gd name="connsiteY2" fmla="*/ 703 h 283279"/>
              <a:gd name="connsiteX3" fmla="*/ 377879 w 582469"/>
              <a:gd name="connsiteY3" fmla="*/ 76903 h 283279"/>
              <a:gd name="connsiteX4" fmla="*/ 111179 w 582469"/>
              <a:gd name="connsiteY4" fmla="*/ 137228 h 283279"/>
              <a:gd name="connsiteX5" fmla="*/ 250879 w 582469"/>
              <a:gd name="connsiteY5" fmla="*/ 121353 h 283279"/>
              <a:gd name="connsiteX6" fmla="*/ 54 w 582469"/>
              <a:gd name="connsiteY6" fmla="*/ 283278 h 283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469" h="283279">
                <a:moveTo>
                  <a:pt x="54" y="283278"/>
                </a:moveTo>
                <a:cubicBezTo>
                  <a:pt x="4287" y="283807"/>
                  <a:pt x="179441" y="171624"/>
                  <a:pt x="276279" y="124528"/>
                </a:cubicBezTo>
                <a:cubicBezTo>
                  <a:pt x="373117" y="77432"/>
                  <a:pt x="564146" y="8640"/>
                  <a:pt x="581079" y="703"/>
                </a:cubicBezTo>
                <a:cubicBezTo>
                  <a:pt x="598012" y="-7234"/>
                  <a:pt x="456196" y="54149"/>
                  <a:pt x="377879" y="76903"/>
                </a:cubicBezTo>
                <a:cubicBezTo>
                  <a:pt x="299562" y="99657"/>
                  <a:pt x="132346" y="129820"/>
                  <a:pt x="111179" y="137228"/>
                </a:cubicBezTo>
                <a:cubicBezTo>
                  <a:pt x="90012" y="144636"/>
                  <a:pt x="264108" y="99128"/>
                  <a:pt x="250879" y="121353"/>
                </a:cubicBezTo>
                <a:cubicBezTo>
                  <a:pt x="237650" y="143578"/>
                  <a:pt x="-4179" y="282749"/>
                  <a:pt x="54" y="2832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CFCF14FF-7131-F91D-11B7-EAA7C171ADBA}"/>
              </a:ext>
            </a:extLst>
          </p:cNvPr>
          <p:cNvSpPr/>
          <p:nvPr/>
        </p:nvSpPr>
        <p:spPr>
          <a:xfrm>
            <a:off x="5806851" y="3140073"/>
            <a:ext cx="41553" cy="219080"/>
          </a:xfrm>
          <a:custGeom>
            <a:avLst/>
            <a:gdLst>
              <a:gd name="connsiteX0" fmla="*/ 41499 w 41553"/>
              <a:gd name="connsiteY0" fmla="*/ 2 h 219080"/>
              <a:gd name="connsiteX1" fmla="*/ 9749 w 41553"/>
              <a:gd name="connsiteY1" fmla="*/ 117477 h 219080"/>
              <a:gd name="connsiteX2" fmla="*/ 41499 w 41553"/>
              <a:gd name="connsiteY2" fmla="*/ 219077 h 219080"/>
              <a:gd name="connsiteX3" fmla="*/ 224 w 41553"/>
              <a:gd name="connsiteY3" fmla="*/ 120652 h 219080"/>
              <a:gd name="connsiteX4" fmla="*/ 41499 w 41553"/>
              <a:gd name="connsiteY4" fmla="*/ 2 h 21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53" h="219080">
                <a:moveTo>
                  <a:pt x="41499" y="2"/>
                </a:moveTo>
                <a:cubicBezTo>
                  <a:pt x="43086" y="-527"/>
                  <a:pt x="9749" y="80965"/>
                  <a:pt x="9749" y="117477"/>
                </a:cubicBezTo>
                <a:cubicBezTo>
                  <a:pt x="9749" y="153989"/>
                  <a:pt x="43086" y="218548"/>
                  <a:pt x="41499" y="219077"/>
                </a:cubicBezTo>
                <a:cubicBezTo>
                  <a:pt x="39912" y="219606"/>
                  <a:pt x="-3480" y="155577"/>
                  <a:pt x="224" y="120652"/>
                </a:cubicBezTo>
                <a:cubicBezTo>
                  <a:pt x="3928" y="85727"/>
                  <a:pt x="39912" y="531"/>
                  <a:pt x="4149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D8AFF2E9-49EA-E93E-A731-800DB15479AD}"/>
              </a:ext>
            </a:extLst>
          </p:cNvPr>
          <p:cNvSpPr/>
          <p:nvPr/>
        </p:nvSpPr>
        <p:spPr>
          <a:xfrm>
            <a:off x="5759101" y="3317612"/>
            <a:ext cx="181071" cy="334816"/>
          </a:xfrm>
          <a:custGeom>
            <a:avLst/>
            <a:gdLst>
              <a:gd name="connsiteX0" fmla="*/ 349 w 181071"/>
              <a:gd name="connsiteY0" fmla="*/ 263 h 334816"/>
              <a:gd name="connsiteX1" fmla="*/ 174974 w 181071"/>
              <a:gd name="connsiteY1" fmla="*/ 317763 h 334816"/>
              <a:gd name="connsiteX2" fmla="*/ 130524 w 181071"/>
              <a:gd name="connsiteY2" fmla="*/ 263788 h 334816"/>
              <a:gd name="connsiteX3" fmla="*/ 349 w 181071"/>
              <a:gd name="connsiteY3" fmla="*/ 263 h 33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071" h="334816">
                <a:moveTo>
                  <a:pt x="349" y="263"/>
                </a:moveTo>
                <a:cubicBezTo>
                  <a:pt x="7757" y="9259"/>
                  <a:pt x="153278" y="273842"/>
                  <a:pt x="174974" y="317763"/>
                </a:cubicBezTo>
                <a:cubicBezTo>
                  <a:pt x="196670" y="361684"/>
                  <a:pt x="155395" y="312471"/>
                  <a:pt x="130524" y="263788"/>
                </a:cubicBezTo>
                <a:cubicBezTo>
                  <a:pt x="105653" y="215105"/>
                  <a:pt x="-7059" y="-8733"/>
                  <a:pt x="349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5CB58783-F85A-02F4-C95A-75037D09991A}"/>
              </a:ext>
            </a:extLst>
          </p:cNvPr>
          <p:cNvSpPr/>
          <p:nvPr/>
        </p:nvSpPr>
        <p:spPr>
          <a:xfrm>
            <a:off x="5923431" y="2937518"/>
            <a:ext cx="156878" cy="168498"/>
          </a:xfrm>
          <a:custGeom>
            <a:avLst/>
            <a:gdLst>
              <a:gd name="connsiteX0" fmla="*/ 156694 w 156878"/>
              <a:gd name="connsiteY0" fmla="*/ 56507 h 168498"/>
              <a:gd name="connsiteX1" fmla="*/ 55094 w 156878"/>
              <a:gd name="connsiteY1" fmla="*/ 2532 h 168498"/>
              <a:gd name="connsiteX2" fmla="*/ 10644 w 156878"/>
              <a:gd name="connsiteY2" fmla="*/ 12057 h 168498"/>
              <a:gd name="connsiteX3" fmla="*/ 1119 w 156878"/>
              <a:gd name="connsiteY3" fmla="*/ 40632 h 168498"/>
              <a:gd name="connsiteX4" fmla="*/ 29694 w 156878"/>
              <a:gd name="connsiteY4" fmla="*/ 91432 h 168498"/>
              <a:gd name="connsiteX5" fmla="*/ 90019 w 156878"/>
              <a:gd name="connsiteY5" fmla="*/ 167632 h 168498"/>
              <a:gd name="connsiteX6" fmla="*/ 77319 w 156878"/>
              <a:gd name="connsiteY6" fmla="*/ 129532 h 168498"/>
              <a:gd name="connsiteX7" fmla="*/ 90019 w 156878"/>
              <a:gd name="connsiteY7" fmla="*/ 81907 h 168498"/>
              <a:gd name="connsiteX8" fmla="*/ 96369 w 156878"/>
              <a:gd name="connsiteY8" fmla="*/ 62857 h 168498"/>
              <a:gd name="connsiteX9" fmla="*/ 80494 w 156878"/>
              <a:gd name="connsiteY9" fmla="*/ 46982 h 168498"/>
              <a:gd name="connsiteX10" fmla="*/ 156694 w 156878"/>
              <a:gd name="connsiteY10" fmla="*/ 56507 h 168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6878" h="168498">
                <a:moveTo>
                  <a:pt x="156694" y="56507"/>
                </a:moveTo>
                <a:cubicBezTo>
                  <a:pt x="152461" y="49099"/>
                  <a:pt x="79436" y="9940"/>
                  <a:pt x="55094" y="2532"/>
                </a:cubicBezTo>
                <a:cubicBezTo>
                  <a:pt x="30752" y="-4876"/>
                  <a:pt x="19640" y="5707"/>
                  <a:pt x="10644" y="12057"/>
                </a:cubicBezTo>
                <a:cubicBezTo>
                  <a:pt x="1648" y="18407"/>
                  <a:pt x="-2056" y="27403"/>
                  <a:pt x="1119" y="40632"/>
                </a:cubicBezTo>
                <a:cubicBezTo>
                  <a:pt x="4294" y="53861"/>
                  <a:pt x="14877" y="70265"/>
                  <a:pt x="29694" y="91432"/>
                </a:cubicBezTo>
                <a:cubicBezTo>
                  <a:pt x="44511" y="112599"/>
                  <a:pt x="82082" y="161282"/>
                  <a:pt x="90019" y="167632"/>
                </a:cubicBezTo>
                <a:cubicBezTo>
                  <a:pt x="97956" y="173982"/>
                  <a:pt x="77319" y="143819"/>
                  <a:pt x="77319" y="129532"/>
                </a:cubicBezTo>
                <a:cubicBezTo>
                  <a:pt x="77319" y="115245"/>
                  <a:pt x="86844" y="93020"/>
                  <a:pt x="90019" y="81907"/>
                </a:cubicBezTo>
                <a:cubicBezTo>
                  <a:pt x="93194" y="70794"/>
                  <a:pt x="96369" y="62857"/>
                  <a:pt x="96369" y="62857"/>
                </a:cubicBezTo>
                <a:cubicBezTo>
                  <a:pt x="94781" y="57036"/>
                  <a:pt x="69911" y="47511"/>
                  <a:pt x="80494" y="46982"/>
                </a:cubicBezTo>
                <a:cubicBezTo>
                  <a:pt x="91077" y="46453"/>
                  <a:pt x="160927" y="63915"/>
                  <a:pt x="156694" y="56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5FE0EF9A-10B6-D9F2-6C62-1A7BDCE60973}"/>
              </a:ext>
            </a:extLst>
          </p:cNvPr>
          <p:cNvSpPr/>
          <p:nvPr/>
        </p:nvSpPr>
        <p:spPr>
          <a:xfrm>
            <a:off x="6035672" y="2997200"/>
            <a:ext cx="444509" cy="139700"/>
          </a:xfrm>
          <a:custGeom>
            <a:avLst/>
            <a:gdLst>
              <a:gd name="connsiteX0" fmla="*/ 3 w 444509"/>
              <a:gd name="connsiteY0" fmla="*/ 0 h 139700"/>
              <a:gd name="connsiteX1" fmla="*/ 311153 w 444509"/>
              <a:gd name="connsiteY1" fmla="*/ 76200 h 139700"/>
              <a:gd name="connsiteX2" fmla="*/ 371478 w 444509"/>
              <a:gd name="connsiteY2" fmla="*/ 101600 h 139700"/>
              <a:gd name="connsiteX3" fmla="*/ 358778 w 444509"/>
              <a:gd name="connsiteY3" fmla="*/ 104775 h 139700"/>
              <a:gd name="connsiteX4" fmla="*/ 396878 w 444509"/>
              <a:gd name="connsiteY4" fmla="*/ 114300 h 139700"/>
              <a:gd name="connsiteX5" fmla="*/ 301628 w 444509"/>
              <a:gd name="connsiteY5" fmla="*/ 139700 h 139700"/>
              <a:gd name="connsiteX6" fmla="*/ 444503 w 444509"/>
              <a:gd name="connsiteY6" fmla="*/ 114300 h 139700"/>
              <a:gd name="connsiteX7" fmla="*/ 307978 w 444509"/>
              <a:gd name="connsiteY7" fmla="*/ 57150 h 139700"/>
              <a:gd name="connsiteX8" fmla="*/ 317503 w 444509"/>
              <a:gd name="connsiteY8" fmla="*/ 63500 h 139700"/>
              <a:gd name="connsiteX9" fmla="*/ 3 w 444509"/>
              <a:gd name="connsiteY9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4509" h="139700">
                <a:moveTo>
                  <a:pt x="3" y="0"/>
                </a:moveTo>
                <a:cubicBezTo>
                  <a:pt x="-1055" y="2117"/>
                  <a:pt x="249241" y="59267"/>
                  <a:pt x="311153" y="76200"/>
                </a:cubicBezTo>
                <a:cubicBezTo>
                  <a:pt x="373065" y="93133"/>
                  <a:pt x="371478" y="101600"/>
                  <a:pt x="371478" y="101600"/>
                </a:cubicBezTo>
                <a:cubicBezTo>
                  <a:pt x="379416" y="106363"/>
                  <a:pt x="354545" y="102658"/>
                  <a:pt x="358778" y="104775"/>
                </a:cubicBezTo>
                <a:cubicBezTo>
                  <a:pt x="363011" y="106892"/>
                  <a:pt x="406403" y="108479"/>
                  <a:pt x="396878" y="114300"/>
                </a:cubicBezTo>
                <a:cubicBezTo>
                  <a:pt x="387353" y="120121"/>
                  <a:pt x="293691" y="139700"/>
                  <a:pt x="301628" y="139700"/>
                </a:cubicBezTo>
                <a:cubicBezTo>
                  <a:pt x="309565" y="139700"/>
                  <a:pt x="443445" y="128058"/>
                  <a:pt x="444503" y="114300"/>
                </a:cubicBezTo>
                <a:cubicBezTo>
                  <a:pt x="445561" y="100542"/>
                  <a:pt x="307978" y="57150"/>
                  <a:pt x="307978" y="57150"/>
                </a:cubicBezTo>
                <a:cubicBezTo>
                  <a:pt x="286811" y="48683"/>
                  <a:pt x="369891" y="73554"/>
                  <a:pt x="317503" y="63500"/>
                </a:cubicBezTo>
                <a:lnTo>
                  <a:pt x="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26CA7ED8-C36B-7E17-EBC3-B3844104E5F0}"/>
              </a:ext>
            </a:extLst>
          </p:cNvPr>
          <p:cNvSpPr/>
          <p:nvPr/>
        </p:nvSpPr>
        <p:spPr>
          <a:xfrm>
            <a:off x="6403638" y="3092262"/>
            <a:ext cx="128327" cy="115775"/>
          </a:xfrm>
          <a:custGeom>
            <a:avLst/>
            <a:gdLst>
              <a:gd name="connsiteX0" fmla="*/ 41612 w 128327"/>
              <a:gd name="connsiteY0" fmla="*/ 188 h 115775"/>
              <a:gd name="connsiteX1" fmla="*/ 86062 w 128327"/>
              <a:gd name="connsiteY1" fmla="*/ 50988 h 115775"/>
              <a:gd name="connsiteX2" fmla="*/ 337 w 128327"/>
              <a:gd name="connsiteY2" fmla="*/ 114488 h 115775"/>
              <a:gd name="connsiteX3" fmla="*/ 124162 w 128327"/>
              <a:gd name="connsiteY3" fmla="*/ 89088 h 115775"/>
              <a:gd name="connsiteX4" fmla="*/ 95587 w 128327"/>
              <a:gd name="connsiteY4" fmla="*/ 35113 h 115775"/>
              <a:gd name="connsiteX5" fmla="*/ 41612 w 128327"/>
              <a:gd name="connsiteY5" fmla="*/ 188 h 11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327" h="115775">
                <a:moveTo>
                  <a:pt x="41612" y="188"/>
                </a:moveTo>
                <a:cubicBezTo>
                  <a:pt x="40024" y="2834"/>
                  <a:pt x="92941" y="31938"/>
                  <a:pt x="86062" y="50988"/>
                </a:cubicBezTo>
                <a:cubicBezTo>
                  <a:pt x="79183" y="70038"/>
                  <a:pt x="-6013" y="108138"/>
                  <a:pt x="337" y="114488"/>
                </a:cubicBezTo>
                <a:cubicBezTo>
                  <a:pt x="6687" y="120838"/>
                  <a:pt x="108287" y="102317"/>
                  <a:pt x="124162" y="89088"/>
                </a:cubicBezTo>
                <a:cubicBezTo>
                  <a:pt x="140037" y="75859"/>
                  <a:pt x="106170" y="46755"/>
                  <a:pt x="95587" y="35113"/>
                </a:cubicBezTo>
                <a:cubicBezTo>
                  <a:pt x="85004" y="23471"/>
                  <a:pt x="43200" y="-2458"/>
                  <a:pt x="41612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1BEF8BB1-933B-DD5B-9AFD-77F26AA989CC}"/>
              </a:ext>
            </a:extLst>
          </p:cNvPr>
          <p:cNvSpPr/>
          <p:nvPr/>
        </p:nvSpPr>
        <p:spPr>
          <a:xfrm>
            <a:off x="5868131" y="2895388"/>
            <a:ext cx="144421" cy="178044"/>
          </a:xfrm>
          <a:custGeom>
            <a:avLst/>
            <a:gdLst>
              <a:gd name="connsiteX0" fmla="*/ 110394 w 144421"/>
              <a:gd name="connsiteY0" fmla="*/ 212 h 178044"/>
              <a:gd name="connsiteX1" fmla="*/ 2444 w 144421"/>
              <a:gd name="connsiteY1" fmla="*/ 104987 h 178044"/>
              <a:gd name="connsiteX2" fmla="*/ 40544 w 144421"/>
              <a:gd name="connsiteY2" fmla="*/ 95462 h 178044"/>
              <a:gd name="connsiteX3" fmla="*/ 104044 w 144421"/>
              <a:gd name="connsiteY3" fmla="*/ 178012 h 178044"/>
              <a:gd name="connsiteX4" fmla="*/ 72294 w 144421"/>
              <a:gd name="connsiteY4" fmla="*/ 104987 h 178044"/>
              <a:gd name="connsiteX5" fmla="*/ 135794 w 144421"/>
              <a:gd name="connsiteY5" fmla="*/ 73237 h 178044"/>
              <a:gd name="connsiteX6" fmla="*/ 142144 w 144421"/>
              <a:gd name="connsiteY6" fmla="*/ 76412 h 178044"/>
              <a:gd name="connsiteX7" fmla="*/ 110394 w 144421"/>
              <a:gd name="connsiteY7" fmla="*/ 212 h 178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4421" h="178044">
                <a:moveTo>
                  <a:pt x="110394" y="212"/>
                </a:moveTo>
                <a:cubicBezTo>
                  <a:pt x="87111" y="4975"/>
                  <a:pt x="14086" y="89112"/>
                  <a:pt x="2444" y="104987"/>
                </a:cubicBezTo>
                <a:cubicBezTo>
                  <a:pt x="-9198" y="120862"/>
                  <a:pt x="23611" y="83291"/>
                  <a:pt x="40544" y="95462"/>
                </a:cubicBezTo>
                <a:cubicBezTo>
                  <a:pt x="57477" y="107633"/>
                  <a:pt x="98752" y="176425"/>
                  <a:pt x="104044" y="178012"/>
                </a:cubicBezTo>
                <a:cubicBezTo>
                  <a:pt x="109336" y="179599"/>
                  <a:pt x="67002" y="122449"/>
                  <a:pt x="72294" y="104987"/>
                </a:cubicBezTo>
                <a:cubicBezTo>
                  <a:pt x="77586" y="87525"/>
                  <a:pt x="135794" y="73237"/>
                  <a:pt x="135794" y="73237"/>
                </a:cubicBezTo>
                <a:cubicBezTo>
                  <a:pt x="147436" y="68475"/>
                  <a:pt x="144790" y="80645"/>
                  <a:pt x="142144" y="76412"/>
                </a:cubicBezTo>
                <a:cubicBezTo>
                  <a:pt x="139498" y="72179"/>
                  <a:pt x="133677" y="-4551"/>
                  <a:pt x="110394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0BC29783-716B-B87D-46F8-90CFB68808DE}"/>
              </a:ext>
            </a:extLst>
          </p:cNvPr>
          <p:cNvSpPr/>
          <p:nvPr/>
        </p:nvSpPr>
        <p:spPr>
          <a:xfrm>
            <a:off x="6311877" y="3051154"/>
            <a:ext cx="171473" cy="137020"/>
          </a:xfrm>
          <a:custGeom>
            <a:avLst/>
            <a:gdLst>
              <a:gd name="connsiteX0" fmla="*/ 23 w 171473"/>
              <a:gd name="connsiteY0" fmla="*/ 21 h 137020"/>
              <a:gd name="connsiteX1" fmla="*/ 111148 w 171473"/>
              <a:gd name="connsiteY1" fmla="*/ 15896 h 137020"/>
              <a:gd name="connsiteX2" fmla="*/ 149248 w 171473"/>
              <a:gd name="connsiteY2" fmla="*/ 63521 h 137020"/>
              <a:gd name="connsiteX3" fmla="*/ 155598 w 171473"/>
              <a:gd name="connsiteY3" fmla="*/ 136546 h 137020"/>
              <a:gd name="connsiteX4" fmla="*/ 171473 w 171473"/>
              <a:gd name="connsiteY4" fmla="*/ 92096 h 137020"/>
              <a:gd name="connsiteX5" fmla="*/ 155598 w 171473"/>
              <a:gd name="connsiteY5" fmla="*/ 34946 h 137020"/>
              <a:gd name="connsiteX6" fmla="*/ 101623 w 171473"/>
              <a:gd name="connsiteY6" fmla="*/ 12721 h 137020"/>
              <a:gd name="connsiteX7" fmla="*/ 23 w 171473"/>
              <a:gd name="connsiteY7" fmla="*/ 21 h 137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473" h="137020">
                <a:moveTo>
                  <a:pt x="23" y="21"/>
                </a:moveTo>
                <a:cubicBezTo>
                  <a:pt x="1610" y="550"/>
                  <a:pt x="86277" y="5313"/>
                  <a:pt x="111148" y="15896"/>
                </a:cubicBezTo>
                <a:cubicBezTo>
                  <a:pt x="136019" y="26479"/>
                  <a:pt x="141840" y="43413"/>
                  <a:pt x="149248" y="63521"/>
                </a:cubicBezTo>
                <a:cubicBezTo>
                  <a:pt x="156656" y="83629"/>
                  <a:pt x="151894" y="131784"/>
                  <a:pt x="155598" y="136546"/>
                </a:cubicBezTo>
                <a:cubicBezTo>
                  <a:pt x="159302" y="141308"/>
                  <a:pt x="171473" y="109029"/>
                  <a:pt x="171473" y="92096"/>
                </a:cubicBezTo>
                <a:cubicBezTo>
                  <a:pt x="171473" y="75163"/>
                  <a:pt x="167240" y="48175"/>
                  <a:pt x="155598" y="34946"/>
                </a:cubicBezTo>
                <a:cubicBezTo>
                  <a:pt x="143956" y="21717"/>
                  <a:pt x="124377" y="16425"/>
                  <a:pt x="101623" y="12721"/>
                </a:cubicBezTo>
                <a:cubicBezTo>
                  <a:pt x="78869" y="9017"/>
                  <a:pt x="-1564" y="-508"/>
                  <a:pt x="23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BB38643D-FD30-7155-1F21-CADE07749BAB}"/>
              </a:ext>
            </a:extLst>
          </p:cNvPr>
          <p:cNvSpPr/>
          <p:nvPr/>
        </p:nvSpPr>
        <p:spPr>
          <a:xfrm>
            <a:off x="5448201" y="2847956"/>
            <a:ext cx="238407" cy="543071"/>
          </a:xfrm>
          <a:custGeom>
            <a:avLst/>
            <a:gdLst>
              <a:gd name="connsiteX0" fmla="*/ 238224 w 238407"/>
              <a:gd name="connsiteY0" fmla="*/ 19 h 543071"/>
              <a:gd name="connsiteX1" fmla="*/ 69949 w 238407"/>
              <a:gd name="connsiteY1" fmla="*/ 263544 h 543071"/>
              <a:gd name="connsiteX2" fmla="*/ 99 w 238407"/>
              <a:gd name="connsiteY2" fmla="*/ 542944 h 543071"/>
              <a:gd name="connsiteX3" fmla="*/ 54074 w 238407"/>
              <a:gd name="connsiteY3" fmla="*/ 228619 h 543071"/>
              <a:gd name="connsiteX4" fmla="*/ 35024 w 238407"/>
              <a:gd name="connsiteY4" fmla="*/ 276244 h 543071"/>
              <a:gd name="connsiteX5" fmla="*/ 238224 w 238407"/>
              <a:gd name="connsiteY5" fmla="*/ 19 h 54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407" h="543071">
                <a:moveTo>
                  <a:pt x="238224" y="19"/>
                </a:moveTo>
                <a:cubicBezTo>
                  <a:pt x="244045" y="-2098"/>
                  <a:pt x="109637" y="173056"/>
                  <a:pt x="69949" y="263544"/>
                </a:cubicBezTo>
                <a:cubicBezTo>
                  <a:pt x="30261" y="354032"/>
                  <a:pt x="2745" y="548765"/>
                  <a:pt x="99" y="542944"/>
                </a:cubicBezTo>
                <a:cubicBezTo>
                  <a:pt x="-2547" y="537123"/>
                  <a:pt x="48253" y="273069"/>
                  <a:pt x="54074" y="228619"/>
                </a:cubicBezTo>
                <a:cubicBezTo>
                  <a:pt x="59895" y="184169"/>
                  <a:pt x="7507" y="310111"/>
                  <a:pt x="35024" y="276244"/>
                </a:cubicBezTo>
                <a:cubicBezTo>
                  <a:pt x="62541" y="242377"/>
                  <a:pt x="232403" y="2136"/>
                  <a:pt x="238224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71979C7C-6416-B6C8-544A-2B85EA785D23}"/>
              </a:ext>
            </a:extLst>
          </p:cNvPr>
          <p:cNvSpPr/>
          <p:nvPr/>
        </p:nvSpPr>
        <p:spPr>
          <a:xfrm>
            <a:off x="5355443" y="2810843"/>
            <a:ext cx="316110" cy="524152"/>
          </a:xfrm>
          <a:custGeom>
            <a:avLst/>
            <a:gdLst>
              <a:gd name="connsiteX0" fmla="*/ 315107 w 316110"/>
              <a:gd name="connsiteY0" fmla="*/ 2207 h 524152"/>
              <a:gd name="connsiteX1" fmla="*/ 92857 w 316110"/>
              <a:gd name="connsiteY1" fmla="*/ 335582 h 524152"/>
              <a:gd name="connsiteX2" fmla="*/ 105557 w 316110"/>
              <a:gd name="connsiteY2" fmla="*/ 316532 h 524152"/>
              <a:gd name="connsiteX3" fmla="*/ 782 w 316110"/>
              <a:gd name="connsiteY3" fmla="*/ 522907 h 524152"/>
              <a:gd name="connsiteX4" fmla="*/ 169057 w 316110"/>
              <a:gd name="connsiteY4" fmla="*/ 205407 h 524152"/>
              <a:gd name="connsiteX5" fmla="*/ 315107 w 316110"/>
              <a:gd name="connsiteY5" fmla="*/ 2207 h 52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6110" h="524152">
                <a:moveTo>
                  <a:pt x="315107" y="2207"/>
                </a:moveTo>
                <a:cubicBezTo>
                  <a:pt x="302407" y="23903"/>
                  <a:pt x="92857" y="335582"/>
                  <a:pt x="92857" y="335582"/>
                </a:cubicBezTo>
                <a:cubicBezTo>
                  <a:pt x="57932" y="387970"/>
                  <a:pt x="120903" y="285311"/>
                  <a:pt x="105557" y="316532"/>
                </a:cubicBezTo>
                <a:cubicBezTo>
                  <a:pt x="90211" y="347753"/>
                  <a:pt x="-9801" y="541428"/>
                  <a:pt x="782" y="522907"/>
                </a:cubicBezTo>
                <a:cubicBezTo>
                  <a:pt x="11365" y="504386"/>
                  <a:pt x="121432" y="286899"/>
                  <a:pt x="169057" y="205407"/>
                </a:cubicBezTo>
                <a:cubicBezTo>
                  <a:pt x="216682" y="123915"/>
                  <a:pt x="327807" y="-19489"/>
                  <a:pt x="315107" y="22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1D08FF6A-DB82-437E-81E8-4664263FACD6}"/>
              </a:ext>
            </a:extLst>
          </p:cNvPr>
          <p:cNvSpPr/>
          <p:nvPr/>
        </p:nvSpPr>
        <p:spPr>
          <a:xfrm>
            <a:off x="5432257" y="2677798"/>
            <a:ext cx="260956" cy="513675"/>
          </a:xfrm>
          <a:custGeom>
            <a:avLst/>
            <a:gdLst>
              <a:gd name="connsiteX0" fmla="*/ 260518 w 260956"/>
              <a:gd name="connsiteY0" fmla="*/ 1902 h 513675"/>
              <a:gd name="connsiteX1" fmla="*/ 92243 w 260956"/>
              <a:gd name="connsiteY1" fmla="*/ 322577 h 513675"/>
              <a:gd name="connsiteX2" fmla="*/ 108118 w 260956"/>
              <a:gd name="connsiteY2" fmla="*/ 284477 h 513675"/>
              <a:gd name="connsiteX3" fmla="*/ 168 w 260956"/>
              <a:gd name="connsiteY3" fmla="*/ 513077 h 513675"/>
              <a:gd name="connsiteX4" fmla="*/ 136693 w 260956"/>
              <a:gd name="connsiteY4" fmla="*/ 205102 h 513675"/>
              <a:gd name="connsiteX5" fmla="*/ 260518 w 260956"/>
              <a:gd name="connsiteY5" fmla="*/ 1902 h 513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0956" h="513675">
                <a:moveTo>
                  <a:pt x="260518" y="1902"/>
                </a:moveTo>
                <a:cubicBezTo>
                  <a:pt x="253110" y="21481"/>
                  <a:pt x="117643" y="275481"/>
                  <a:pt x="92243" y="322577"/>
                </a:cubicBezTo>
                <a:cubicBezTo>
                  <a:pt x="66843" y="369673"/>
                  <a:pt x="123464" y="252727"/>
                  <a:pt x="108118" y="284477"/>
                </a:cubicBezTo>
                <a:cubicBezTo>
                  <a:pt x="92772" y="316227"/>
                  <a:pt x="-4594" y="526306"/>
                  <a:pt x="168" y="513077"/>
                </a:cubicBezTo>
                <a:cubicBezTo>
                  <a:pt x="4930" y="499848"/>
                  <a:pt x="93831" y="291885"/>
                  <a:pt x="136693" y="205102"/>
                </a:cubicBezTo>
                <a:cubicBezTo>
                  <a:pt x="179555" y="118319"/>
                  <a:pt x="267926" y="-17677"/>
                  <a:pt x="260518" y="1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D9D1CC99-5D8A-E7FF-0689-6E400DDC8F73}"/>
              </a:ext>
            </a:extLst>
          </p:cNvPr>
          <p:cNvSpPr/>
          <p:nvPr/>
        </p:nvSpPr>
        <p:spPr>
          <a:xfrm>
            <a:off x="5471494" y="2654064"/>
            <a:ext cx="228551" cy="138908"/>
          </a:xfrm>
          <a:custGeom>
            <a:avLst/>
            <a:gdLst>
              <a:gd name="connsiteX0" fmla="*/ 227631 w 228551"/>
              <a:gd name="connsiteY0" fmla="*/ 236 h 138908"/>
              <a:gd name="connsiteX1" fmla="*/ 5381 w 228551"/>
              <a:gd name="connsiteY1" fmla="*/ 133586 h 138908"/>
              <a:gd name="connsiteX2" fmla="*/ 81581 w 228551"/>
              <a:gd name="connsiteY2" fmla="*/ 101836 h 138908"/>
              <a:gd name="connsiteX3" fmla="*/ 227631 w 228551"/>
              <a:gd name="connsiteY3" fmla="*/ 236 h 138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551" h="138908">
                <a:moveTo>
                  <a:pt x="227631" y="236"/>
                </a:moveTo>
                <a:cubicBezTo>
                  <a:pt x="214931" y="5528"/>
                  <a:pt x="29723" y="116653"/>
                  <a:pt x="5381" y="133586"/>
                </a:cubicBezTo>
                <a:cubicBezTo>
                  <a:pt x="-18961" y="150519"/>
                  <a:pt x="45069" y="123532"/>
                  <a:pt x="81581" y="101836"/>
                </a:cubicBezTo>
                <a:cubicBezTo>
                  <a:pt x="118093" y="80140"/>
                  <a:pt x="240331" y="-5056"/>
                  <a:pt x="227631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CF9696E4-9EE5-3FFD-4D79-E056BEFE10F2}"/>
              </a:ext>
            </a:extLst>
          </p:cNvPr>
          <p:cNvSpPr/>
          <p:nvPr/>
        </p:nvSpPr>
        <p:spPr>
          <a:xfrm>
            <a:off x="5386554" y="2754797"/>
            <a:ext cx="149274" cy="435675"/>
          </a:xfrm>
          <a:custGeom>
            <a:avLst/>
            <a:gdLst>
              <a:gd name="connsiteX0" fmla="*/ 147471 w 149274"/>
              <a:gd name="connsiteY0" fmla="*/ 7453 h 435675"/>
              <a:gd name="connsiteX1" fmla="*/ 1421 w 149274"/>
              <a:gd name="connsiteY1" fmla="*/ 432903 h 435675"/>
              <a:gd name="connsiteX2" fmla="*/ 77621 w 149274"/>
              <a:gd name="connsiteY2" fmla="*/ 182078 h 435675"/>
              <a:gd name="connsiteX3" fmla="*/ 147471 w 149274"/>
              <a:gd name="connsiteY3" fmla="*/ 7453 h 43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74" h="435675">
                <a:moveTo>
                  <a:pt x="147471" y="7453"/>
                </a:moveTo>
                <a:cubicBezTo>
                  <a:pt x="134771" y="49257"/>
                  <a:pt x="13063" y="403799"/>
                  <a:pt x="1421" y="432903"/>
                </a:cubicBezTo>
                <a:cubicBezTo>
                  <a:pt x="-10221" y="462007"/>
                  <a:pt x="52750" y="254045"/>
                  <a:pt x="77621" y="182078"/>
                </a:cubicBezTo>
                <a:cubicBezTo>
                  <a:pt x="102492" y="110111"/>
                  <a:pt x="160171" y="-34351"/>
                  <a:pt x="147471" y="7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E0E0FF1B-871B-4561-0910-8AFEC7874E83}"/>
              </a:ext>
            </a:extLst>
          </p:cNvPr>
          <p:cNvSpPr/>
          <p:nvPr/>
        </p:nvSpPr>
        <p:spPr>
          <a:xfrm>
            <a:off x="5403329" y="2762249"/>
            <a:ext cx="95797" cy="371477"/>
          </a:xfrm>
          <a:custGeom>
            <a:avLst/>
            <a:gdLst>
              <a:gd name="connsiteX0" fmla="*/ 95771 w 95797"/>
              <a:gd name="connsiteY0" fmla="*/ 1 h 371477"/>
              <a:gd name="connsiteX1" fmla="*/ 13221 w 95797"/>
              <a:gd name="connsiteY1" fmla="*/ 190501 h 371477"/>
              <a:gd name="connsiteX2" fmla="*/ 10046 w 95797"/>
              <a:gd name="connsiteY2" fmla="*/ 371476 h 371477"/>
              <a:gd name="connsiteX3" fmla="*/ 3696 w 95797"/>
              <a:gd name="connsiteY3" fmla="*/ 193676 h 371477"/>
              <a:gd name="connsiteX4" fmla="*/ 95771 w 95797"/>
              <a:gd name="connsiteY4" fmla="*/ 1 h 371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97" h="371477">
                <a:moveTo>
                  <a:pt x="95771" y="1"/>
                </a:moveTo>
                <a:cubicBezTo>
                  <a:pt x="97358" y="-528"/>
                  <a:pt x="27508" y="128589"/>
                  <a:pt x="13221" y="190501"/>
                </a:cubicBezTo>
                <a:cubicBezTo>
                  <a:pt x="-1066" y="252413"/>
                  <a:pt x="11633" y="370947"/>
                  <a:pt x="10046" y="371476"/>
                </a:cubicBezTo>
                <a:cubicBezTo>
                  <a:pt x="8459" y="372005"/>
                  <a:pt x="-6887" y="255059"/>
                  <a:pt x="3696" y="193676"/>
                </a:cubicBezTo>
                <a:cubicBezTo>
                  <a:pt x="14279" y="132293"/>
                  <a:pt x="94184" y="530"/>
                  <a:pt x="9577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21A2C0FB-D7B8-D76A-F242-2EA55B13B03A}"/>
              </a:ext>
            </a:extLst>
          </p:cNvPr>
          <p:cNvSpPr/>
          <p:nvPr/>
        </p:nvSpPr>
        <p:spPr>
          <a:xfrm>
            <a:off x="5475209" y="2749311"/>
            <a:ext cx="136299" cy="279109"/>
          </a:xfrm>
          <a:custGeom>
            <a:avLst/>
            <a:gdLst>
              <a:gd name="connsiteX0" fmla="*/ 135016 w 136299"/>
              <a:gd name="connsiteY0" fmla="*/ 3414 h 279109"/>
              <a:gd name="connsiteX1" fmla="*/ 1666 w 136299"/>
              <a:gd name="connsiteY1" fmla="*/ 276464 h 279109"/>
              <a:gd name="connsiteX2" fmla="*/ 65166 w 136299"/>
              <a:gd name="connsiteY2" fmla="*/ 133589 h 279109"/>
              <a:gd name="connsiteX3" fmla="*/ 135016 w 136299"/>
              <a:gd name="connsiteY3" fmla="*/ 3414 h 27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99" h="279109">
                <a:moveTo>
                  <a:pt x="135016" y="3414"/>
                </a:moveTo>
                <a:cubicBezTo>
                  <a:pt x="124433" y="27226"/>
                  <a:pt x="13308" y="254768"/>
                  <a:pt x="1666" y="276464"/>
                </a:cubicBezTo>
                <a:cubicBezTo>
                  <a:pt x="-9976" y="298160"/>
                  <a:pt x="42412" y="180685"/>
                  <a:pt x="65166" y="133589"/>
                </a:cubicBezTo>
                <a:cubicBezTo>
                  <a:pt x="87920" y="86493"/>
                  <a:pt x="145599" y="-20398"/>
                  <a:pt x="135016" y="34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A8A2A581-CF8F-E160-84D3-0806F5728D91}"/>
              </a:ext>
            </a:extLst>
          </p:cNvPr>
          <p:cNvSpPr/>
          <p:nvPr/>
        </p:nvSpPr>
        <p:spPr>
          <a:xfrm>
            <a:off x="7270666" y="3133725"/>
            <a:ext cx="219795" cy="338064"/>
          </a:xfrm>
          <a:custGeom>
            <a:avLst/>
            <a:gdLst>
              <a:gd name="connsiteX0" fmla="*/ 85809 w 219795"/>
              <a:gd name="connsiteY0" fmla="*/ 0 h 338064"/>
              <a:gd name="connsiteX1" fmla="*/ 9609 w 219795"/>
              <a:gd name="connsiteY1" fmla="*/ 114300 h 338064"/>
              <a:gd name="connsiteX2" fmla="*/ 60409 w 219795"/>
              <a:gd name="connsiteY2" fmla="*/ 142875 h 338064"/>
              <a:gd name="connsiteX3" fmla="*/ 88984 w 219795"/>
              <a:gd name="connsiteY3" fmla="*/ 219075 h 338064"/>
              <a:gd name="connsiteX4" fmla="*/ 79459 w 219795"/>
              <a:gd name="connsiteY4" fmla="*/ 276225 h 338064"/>
              <a:gd name="connsiteX5" fmla="*/ 101684 w 219795"/>
              <a:gd name="connsiteY5" fmla="*/ 327025 h 338064"/>
              <a:gd name="connsiteX6" fmla="*/ 219159 w 219795"/>
              <a:gd name="connsiteY6" fmla="*/ 333375 h 338064"/>
              <a:gd name="connsiteX7" fmla="*/ 146134 w 219795"/>
              <a:gd name="connsiteY7" fmla="*/ 336550 h 338064"/>
              <a:gd name="connsiteX8" fmla="*/ 92159 w 219795"/>
              <a:gd name="connsiteY8" fmla="*/ 307975 h 338064"/>
              <a:gd name="connsiteX9" fmla="*/ 82634 w 219795"/>
              <a:gd name="connsiteY9" fmla="*/ 161925 h 338064"/>
              <a:gd name="connsiteX10" fmla="*/ 84 w 219795"/>
              <a:gd name="connsiteY10" fmla="*/ 114300 h 338064"/>
              <a:gd name="connsiteX11" fmla="*/ 85809 w 219795"/>
              <a:gd name="connsiteY11" fmla="*/ 0 h 338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9795" h="338064">
                <a:moveTo>
                  <a:pt x="85809" y="0"/>
                </a:moveTo>
                <a:cubicBezTo>
                  <a:pt x="87396" y="0"/>
                  <a:pt x="13842" y="90488"/>
                  <a:pt x="9609" y="114300"/>
                </a:cubicBezTo>
                <a:cubicBezTo>
                  <a:pt x="5376" y="138112"/>
                  <a:pt x="47180" y="125413"/>
                  <a:pt x="60409" y="142875"/>
                </a:cubicBezTo>
                <a:cubicBezTo>
                  <a:pt x="73638" y="160338"/>
                  <a:pt x="85809" y="196850"/>
                  <a:pt x="88984" y="219075"/>
                </a:cubicBezTo>
                <a:cubicBezTo>
                  <a:pt x="92159" y="241300"/>
                  <a:pt x="77342" y="258233"/>
                  <a:pt x="79459" y="276225"/>
                </a:cubicBezTo>
                <a:cubicBezTo>
                  <a:pt x="81576" y="294217"/>
                  <a:pt x="78401" y="317500"/>
                  <a:pt x="101684" y="327025"/>
                </a:cubicBezTo>
                <a:cubicBezTo>
                  <a:pt x="124967" y="336550"/>
                  <a:pt x="211751" y="331788"/>
                  <a:pt x="219159" y="333375"/>
                </a:cubicBezTo>
                <a:cubicBezTo>
                  <a:pt x="226567" y="334962"/>
                  <a:pt x="167301" y="340783"/>
                  <a:pt x="146134" y="336550"/>
                </a:cubicBezTo>
                <a:cubicBezTo>
                  <a:pt x="124967" y="332317"/>
                  <a:pt x="102742" y="337079"/>
                  <a:pt x="92159" y="307975"/>
                </a:cubicBezTo>
                <a:cubicBezTo>
                  <a:pt x="81576" y="278871"/>
                  <a:pt x="97980" y="194204"/>
                  <a:pt x="82634" y="161925"/>
                </a:cubicBezTo>
                <a:cubicBezTo>
                  <a:pt x="67288" y="129646"/>
                  <a:pt x="3259" y="135467"/>
                  <a:pt x="84" y="114300"/>
                </a:cubicBezTo>
                <a:cubicBezTo>
                  <a:pt x="-3091" y="93133"/>
                  <a:pt x="84222" y="0"/>
                  <a:pt x="8580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703CD737-3677-8E30-FBD9-332C78C25717}"/>
              </a:ext>
            </a:extLst>
          </p:cNvPr>
          <p:cNvSpPr/>
          <p:nvPr/>
        </p:nvSpPr>
        <p:spPr>
          <a:xfrm>
            <a:off x="7196163" y="3415345"/>
            <a:ext cx="195340" cy="591561"/>
          </a:xfrm>
          <a:custGeom>
            <a:avLst/>
            <a:gdLst>
              <a:gd name="connsiteX0" fmla="*/ 173012 w 195340"/>
              <a:gd name="connsiteY0" fmla="*/ 955 h 591561"/>
              <a:gd name="connsiteX1" fmla="*/ 7912 w 195340"/>
              <a:gd name="connsiteY1" fmla="*/ 508955 h 591561"/>
              <a:gd name="connsiteX2" fmla="*/ 23787 w 195340"/>
              <a:gd name="connsiteY2" fmla="*/ 470855 h 591561"/>
              <a:gd name="connsiteX3" fmla="*/ 1562 w 195340"/>
              <a:gd name="connsiteY3" fmla="*/ 585155 h 591561"/>
              <a:gd name="connsiteX4" fmla="*/ 68237 w 195340"/>
              <a:gd name="connsiteY4" fmla="*/ 423230 h 591561"/>
              <a:gd name="connsiteX5" fmla="*/ 106337 w 195340"/>
              <a:gd name="connsiteY5" fmla="*/ 591505 h 591561"/>
              <a:gd name="connsiteX6" fmla="*/ 112687 w 195340"/>
              <a:gd name="connsiteY6" fmla="*/ 439105 h 591561"/>
              <a:gd name="connsiteX7" fmla="*/ 195237 w 195340"/>
              <a:gd name="connsiteY7" fmla="*/ 207330 h 591561"/>
              <a:gd name="connsiteX8" fmla="*/ 93637 w 195340"/>
              <a:gd name="connsiteY8" fmla="*/ 502605 h 591561"/>
              <a:gd name="connsiteX9" fmla="*/ 90462 w 195340"/>
              <a:gd name="connsiteY9" fmla="*/ 435930 h 591561"/>
              <a:gd name="connsiteX10" fmla="*/ 182537 w 195340"/>
              <a:gd name="connsiteY10" fmla="*/ 118430 h 591561"/>
              <a:gd name="connsiteX11" fmla="*/ 55537 w 195340"/>
              <a:gd name="connsiteY11" fmla="*/ 499430 h 591561"/>
              <a:gd name="connsiteX12" fmla="*/ 68237 w 195340"/>
              <a:gd name="connsiteY12" fmla="*/ 385130 h 591561"/>
              <a:gd name="connsiteX13" fmla="*/ 173012 w 195340"/>
              <a:gd name="connsiteY13" fmla="*/ 955 h 59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5340" h="591561">
                <a:moveTo>
                  <a:pt x="173012" y="955"/>
                </a:moveTo>
                <a:cubicBezTo>
                  <a:pt x="162958" y="21593"/>
                  <a:pt x="32783" y="430638"/>
                  <a:pt x="7912" y="508955"/>
                </a:cubicBezTo>
                <a:cubicBezTo>
                  <a:pt x="-16959" y="587272"/>
                  <a:pt x="24845" y="458155"/>
                  <a:pt x="23787" y="470855"/>
                </a:cubicBezTo>
                <a:cubicBezTo>
                  <a:pt x="22729" y="483555"/>
                  <a:pt x="-5846" y="593093"/>
                  <a:pt x="1562" y="585155"/>
                </a:cubicBezTo>
                <a:cubicBezTo>
                  <a:pt x="8970" y="577218"/>
                  <a:pt x="50775" y="422172"/>
                  <a:pt x="68237" y="423230"/>
                </a:cubicBezTo>
                <a:cubicBezTo>
                  <a:pt x="85699" y="424288"/>
                  <a:pt x="98929" y="588859"/>
                  <a:pt x="106337" y="591505"/>
                </a:cubicBezTo>
                <a:cubicBezTo>
                  <a:pt x="113745" y="594151"/>
                  <a:pt x="97870" y="503134"/>
                  <a:pt x="112687" y="439105"/>
                </a:cubicBezTo>
                <a:cubicBezTo>
                  <a:pt x="127504" y="375076"/>
                  <a:pt x="198412" y="196747"/>
                  <a:pt x="195237" y="207330"/>
                </a:cubicBezTo>
                <a:cubicBezTo>
                  <a:pt x="192062" y="217913"/>
                  <a:pt x="111099" y="464505"/>
                  <a:pt x="93637" y="502605"/>
                </a:cubicBezTo>
                <a:cubicBezTo>
                  <a:pt x="76175" y="540705"/>
                  <a:pt x="75645" y="499959"/>
                  <a:pt x="90462" y="435930"/>
                </a:cubicBezTo>
                <a:cubicBezTo>
                  <a:pt x="105279" y="371901"/>
                  <a:pt x="188358" y="107847"/>
                  <a:pt x="182537" y="118430"/>
                </a:cubicBezTo>
                <a:cubicBezTo>
                  <a:pt x="176716" y="129013"/>
                  <a:pt x="74587" y="454980"/>
                  <a:pt x="55537" y="499430"/>
                </a:cubicBezTo>
                <a:cubicBezTo>
                  <a:pt x="36487" y="543880"/>
                  <a:pt x="47600" y="470326"/>
                  <a:pt x="68237" y="385130"/>
                </a:cubicBezTo>
                <a:cubicBezTo>
                  <a:pt x="88874" y="299934"/>
                  <a:pt x="183066" y="-19683"/>
                  <a:pt x="173012" y="9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6" name="フリーフォーム 1295">
            <a:extLst>
              <a:ext uri="{FF2B5EF4-FFF2-40B4-BE49-F238E27FC236}">
                <a16:creationId xmlns:a16="http://schemas.microsoft.com/office/drawing/2014/main" id="{AB6CB7DC-8FAF-8E92-9EA3-045CCF668C5F}"/>
              </a:ext>
            </a:extLst>
          </p:cNvPr>
          <p:cNvSpPr/>
          <p:nvPr/>
        </p:nvSpPr>
        <p:spPr>
          <a:xfrm>
            <a:off x="7324710" y="3185845"/>
            <a:ext cx="499913" cy="469639"/>
          </a:xfrm>
          <a:custGeom>
            <a:avLst/>
            <a:gdLst>
              <a:gd name="connsiteX0" fmla="*/ 15 w 499913"/>
              <a:gd name="connsiteY0" fmla="*/ 1855 h 469639"/>
              <a:gd name="connsiteX1" fmla="*/ 107965 w 499913"/>
              <a:gd name="connsiteY1" fmla="*/ 186005 h 469639"/>
              <a:gd name="connsiteX2" fmla="*/ 107965 w 499913"/>
              <a:gd name="connsiteY2" fmla="*/ 87580 h 469639"/>
              <a:gd name="connsiteX3" fmla="*/ 158765 w 499913"/>
              <a:gd name="connsiteY3" fmla="*/ 138380 h 469639"/>
              <a:gd name="connsiteX4" fmla="*/ 250840 w 499913"/>
              <a:gd name="connsiteY4" fmla="*/ 255855 h 469639"/>
              <a:gd name="connsiteX5" fmla="*/ 254015 w 499913"/>
              <a:gd name="connsiteY5" fmla="*/ 189180 h 469639"/>
              <a:gd name="connsiteX6" fmla="*/ 498490 w 499913"/>
              <a:gd name="connsiteY6" fmla="*/ 468580 h 469639"/>
              <a:gd name="connsiteX7" fmla="*/ 342915 w 499913"/>
              <a:gd name="connsiteY7" fmla="*/ 278080 h 469639"/>
              <a:gd name="connsiteX8" fmla="*/ 101615 w 499913"/>
              <a:gd name="connsiteY8" fmla="*/ 103455 h 469639"/>
              <a:gd name="connsiteX9" fmla="*/ 15 w 499913"/>
              <a:gd name="connsiteY9" fmla="*/ 1855 h 469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913" h="469639">
                <a:moveTo>
                  <a:pt x="15" y="1855"/>
                </a:moveTo>
                <a:cubicBezTo>
                  <a:pt x="1073" y="15613"/>
                  <a:pt x="89973" y="171717"/>
                  <a:pt x="107965" y="186005"/>
                </a:cubicBezTo>
                <a:cubicBezTo>
                  <a:pt x="125957" y="200293"/>
                  <a:pt x="99498" y="95518"/>
                  <a:pt x="107965" y="87580"/>
                </a:cubicBezTo>
                <a:cubicBezTo>
                  <a:pt x="116432" y="79643"/>
                  <a:pt x="134953" y="110334"/>
                  <a:pt x="158765" y="138380"/>
                </a:cubicBezTo>
                <a:cubicBezTo>
                  <a:pt x="182578" y="166426"/>
                  <a:pt x="234965" y="247388"/>
                  <a:pt x="250840" y="255855"/>
                </a:cubicBezTo>
                <a:cubicBezTo>
                  <a:pt x="266715" y="264322"/>
                  <a:pt x="212740" y="153726"/>
                  <a:pt x="254015" y="189180"/>
                </a:cubicBezTo>
                <a:cubicBezTo>
                  <a:pt x="295290" y="224634"/>
                  <a:pt x="483673" y="453763"/>
                  <a:pt x="498490" y="468580"/>
                </a:cubicBezTo>
                <a:cubicBezTo>
                  <a:pt x="513307" y="483397"/>
                  <a:pt x="409061" y="338934"/>
                  <a:pt x="342915" y="278080"/>
                </a:cubicBezTo>
                <a:cubicBezTo>
                  <a:pt x="276769" y="217226"/>
                  <a:pt x="151357" y="153197"/>
                  <a:pt x="101615" y="103455"/>
                </a:cubicBezTo>
                <a:cubicBezTo>
                  <a:pt x="51873" y="53713"/>
                  <a:pt x="-1043" y="-11903"/>
                  <a:pt x="15" y="1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5274631B-41B2-B35A-7D8A-79ABEF5583A5}"/>
              </a:ext>
            </a:extLst>
          </p:cNvPr>
          <p:cNvSpPr/>
          <p:nvPr/>
        </p:nvSpPr>
        <p:spPr>
          <a:xfrm>
            <a:off x="7345251" y="3163535"/>
            <a:ext cx="634354" cy="637922"/>
          </a:xfrm>
          <a:custGeom>
            <a:avLst/>
            <a:gdLst>
              <a:gd name="connsiteX0" fmla="*/ 4874 w 634354"/>
              <a:gd name="connsiteY0" fmla="*/ 5115 h 637922"/>
              <a:gd name="connsiteX1" fmla="*/ 550974 w 634354"/>
              <a:gd name="connsiteY1" fmla="*/ 551215 h 637922"/>
              <a:gd name="connsiteX2" fmla="*/ 630349 w 634354"/>
              <a:gd name="connsiteY2" fmla="*/ 636940 h 637922"/>
              <a:gd name="connsiteX3" fmla="*/ 531924 w 634354"/>
              <a:gd name="connsiteY3" fmla="*/ 557565 h 637922"/>
              <a:gd name="connsiteX4" fmla="*/ 217599 w 634354"/>
              <a:gd name="connsiteY4" fmla="*/ 227365 h 637922"/>
              <a:gd name="connsiteX5" fmla="*/ 277924 w 634354"/>
              <a:gd name="connsiteY5" fmla="*/ 274990 h 637922"/>
              <a:gd name="connsiteX6" fmla="*/ 4874 w 634354"/>
              <a:gd name="connsiteY6" fmla="*/ 5115 h 63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4354" h="637922">
                <a:moveTo>
                  <a:pt x="4874" y="5115"/>
                </a:moveTo>
                <a:cubicBezTo>
                  <a:pt x="50382" y="51152"/>
                  <a:pt x="446728" y="445911"/>
                  <a:pt x="550974" y="551215"/>
                </a:cubicBezTo>
                <a:cubicBezTo>
                  <a:pt x="655220" y="656519"/>
                  <a:pt x="633524" y="635882"/>
                  <a:pt x="630349" y="636940"/>
                </a:cubicBezTo>
                <a:cubicBezTo>
                  <a:pt x="627174" y="637998"/>
                  <a:pt x="600716" y="625828"/>
                  <a:pt x="531924" y="557565"/>
                </a:cubicBezTo>
                <a:cubicBezTo>
                  <a:pt x="463132" y="489303"/>
                  <a:pt x="259932" y="274461"/>
                  <a:pt x="217599" y="227365"/>
                </a:cubicBezTo>
                <a:cubicBezTo>
                  <a:pt x="175266" y="180269"/>
                  <a:pt x="309145" y="312032"/>
                  <a:pt x="277924" y="274990"/>
                </a:cubicBezTo>
                <a:cubicBezTo>
                  <a:pt x="246703" y="237948"/>
                  <a:pt x="-40634" y="-40922"/>
                  <a:pt x="4874" y="51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AFD4EAC5-8BF5-B56A-334F-BFAA879F3E1D}"/>
              </a:ext>
            </a:extLst>
          </p:cNvPr>
          <p:cNvSpPr/>
          <p:nvPr/>
        </p:nvSpPr>
        <p:spPr>
          <a:xfrm>
            <a:off x="6821448" y="3942920"/>
            <a:ext cx="354092" cy="323499"/>
          </a:xfrm>
          <a:custGeom>
            <a:avLst/>
            <a:gdLst>
              <a:gd name="connsiteX0" fmla="*/ 354052 w 354092"/>
              <a:gd name="connsiteY0" fmla="*/ 54405 h 323499"/>
              <a:gd name="connsiteX1" fmla="*/ 201652 w 354092"/>
              <a:gd name="connsiteY1" fmla="*/ 29005 h 323499"/>
              <a:gd name="connsiteX2" fmla="*/ 230227 w 354092"/>
              <a:gd name="connsiteY2" fmla="*/ 22655 h 323499"/>
              <a:gd name="connsiteX3" fmla="*/ 119102 w 354092"/>
              <a:gd name="connsiteY3" fmla="*/ 146480 h 323499"/>
              <a:gd name="connsiteX4" fmla="*/ 150852 w 354092"/>
              <a:gd name="connsiteY4" fmla="*/ 114730 h 323499"/>
              <a:gd name="connsiteX5" fmla="*/ 1627 w 354092"/>
              <a:gd name="connsiteY5" fmla="*/ 321105 h 323499"/>
              <a:gd name="connsiteX6" fmla="*/ 71477 w 354092"/>
              <a:gd name="connsiteY6" fmla="*/ 232205 h 323499"/>
              <a:gd name="connsiteX7" fmla="*/ 71477 w 354092"/>
              <a:gd name="connsiteY7" fmla="*/ 311580 h 323499"/>
              <a:gd name="connsiteX8" fmla="*/ 106402 w 354092"/>
              <a:gd name="connsiteY8" fmla="*/ 251255 h 323499"/>
              <a:gd name="connsiteX9" fmla="*/ 195302 w 354092"/>
              <a:gd name="connsiteY9" fmla="*/ 257605 h 323499"/>
              <a:gd name="connsiteX10" fmla="*/ 217527 w 354092"/>
              <a:gd name="connsiteY10" fmla="*/ 295705 h 323499"/>
              <a:gd name="connsiteX11" fmla="*/ 328652 w 354092"/>
              <a:gd name="connsiteY11" fmla="*/ 232205 h 323499"/>
              <a:gd name="connsiteX12" fmla="*/ 217527 w 354092"/>
              <a:gd name="connsiteY12" fmla="*/ 263955 h 323499"/>
              <a:gd name="connsiteX13" fmla="*/ 52427 w 354092"/>
              <a:gd name="connsiteY13" fmla="*/ 273480 h 323499"/>
              <a:gd name="connsiteX14" fmla="*/ 198477 w 354092"/>
              <a:gd name="connsiteY14" fmla="*/ 251255 h 323499"/>
              <a:gd name="connsiteX15" fmla="*/ 131802 w 354092"/>
              <a:gd name="connsiteY15" fmla="*/ 70280 h 323499"/>
              <a:gd name="connsiteX16" fmla="*/ 208002 w 354092"/>
              <a:gd name="connsiteY16" fmla="*/ 273480 h 323499"/>
              <a:gd name="connsiteX17" fmla="*/ 55602 w 354092"/>
              <a:gd name="connsiteY17" fmla="*/ 254430 h 323499"/>
              <a:gd name="connsiteX18" fmla="*/ 103227 w 354092"/>
              <a:gd name="connsiteY18" fmla="*/ 171880 h 323499"/>
              <a:gd name="connsiteX19" fmla="*/ 204827 w 354092"/>
              <a:gd name="connsiteY19" fmla="*/ 76630 h 323499"/>
              <a:gd name="connsiteX20" fmla="*/ 214352 w 354092"/>
              <a:gd name="connsiteY20" fmla="*/ 213155 h 323499"/>
              <a:gd name="connsiteX21" fmla="*/ 230227 w 354092"/>
              <a:gd name="connsiteY21" fmla="*/ 67105 h 323499"/>
              <a:gd name="connsiteX22" fmla="*/ 281027 w 354092"/>
              <a:gd name="connsiteY22" fmla="*/ 102030 h 323499"/>
              <a:gd name="connsiteX23" fmla="*/ 217527 w 354092"/>
              <a:gd name="connsiteY23" fmla="*/ 430 h 323499"/>
              <a:gd name="connsiteX24" fmla="*/ 354052 w 354092"/>
              <a:gd name="connsiteY24" fmla="*/ 54405 h 32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54092" h="323499">
                <a:moveTo>
                  <a:pt x="354052" y="54405"/>
                </a:moveTo>
                <a:cubicBezTo>
                  <a:pt x="351406" y="59167"/>
                  <a:pt x="222289" y="34297"/>
                  <a:pt x="201652" y="29005"/>
                </a:cubicBezTo>
                <a:cubicBezTo>
                  <a:pt x="181015" y="23713"/>
                  <a:pt x="243985" y="3076"/>
                  <a:pt x="230227" y="22655"/>
                </a:cubicBezTo>
                <a:cubicBezTo>
                  <a:pt x="216469" y="42234"/>
                  <a:pt x="132331" y="131134"/>
                  <a:pt x="119102" y="146480"/>
                </a:cubicBezTo>
                <a:cubicBezTo>
                  <a:pt x="105873" y="161826"/>
                  <a:pt x="170431" y="85626"/>
                  <a:pt x="150852" y="114730"/>
                </a:cubicBezTo>
                <a:cubicBezTo>
                  <a:pt x="131273" y="143834"/>
                  <a:pt x="14856" y="301526"/>
                  <a:pt x="1627" y="321105"/>
                </a:cubicBezTo>
                <a:cubicBezTo>
                  <a:pt x="-11602" y="340684"/>
                  <a:pt x="59835" y="233792"/>
                  <a:pt x="71477" y="232205"/>
                </a:cubicBezTo>
                <a:cubicBezTo>
                  <a:pt x="83119" y="230618"/>
                  <a:pt x="65656" y="308405"/>
                  <a:pt x="71477" y="311580"/>
                </a:cubicBezTo>
                <a:cubicBezTo>
                  <a:pt x="77298" y="314755"/>
                  <a:pt x="85764" y="260251"/>
                  <a:pt x="106402" y="251255"/>
                </a:cubicBezTo>
                <a:cubicBezTo>
                  <a:pt x="127039" y="242259"/>
                  <a:pt x="176781" y="250197"/>
                  <a:pt x="195302" y="257605"/>
                </a:cubicBezTo>
                <a:cubicBezTo>
                  <a:pt x="213823" y="265013"/>
                  <a:pt x="195302" y="299938"/>
                  <a:pt x="217527" y="295705"/>
                </a:cubicBezTo>
                <a:cubicBezTo>
                  <a:pt x="239752" y="291472"/>
                  <a:pt x="328652" y="237497"/>
                  <a:pt x="328652" y="232205"/>
                </a:cubicBezTo>
                <a:cubicBezTo>
                  <a:pt x="328652" y="226913"/>
                  <a:pt x="263564" y="257076"/>
                  <a:pt x="217527" y="263955"/>
                </a:cubicBezTo>
                <a:cubicBezTo>
                  <a:pt x="171489" y="270834"/>
                  <a:pt x="55602" y="275597"/>
                  <a:pt x="52427" y="273480"/>
                </a:cubicBezTo>
                <a:cubicBezTo>
                  <a:pt x="49252" y="271363"/>
                  <a:pt x="185248" y="285122"/>
                  <a:pt x="198477" y="251255"/>
                </a:cubicBezTo>
                <a:cubicBezTo>
                  <a:pt x="211706" y="217388"/>
                  <a:pt x="130215" y="66576"/>
                  <a:pt x="131802" y="70280"/>
                </a:cubicBezTo>
                <a:cubicBezTo>
                  <a:pt x="133389" y="73984"/>
                  <a:pt x="220702" y="242788"/>
                  <a:pt x="208002" y="273480"/>
                </a:cubicBezTo>
                <a:cubicBezTo>
                  <a:pt x="195302" y="304172"/>
                  <a:pt x="73064" y="271363"/>
                  <a:pt x="55602" y="254430"/>
                </a:cubicBezTo>
                <a:cubicBezTo>
                  <a:pt x="38140" y="237497"/>
                  <a:pt x="78356" y="201513"/>
                  <a:pt x="103227" y="171880"/>
                </a:cubicBezTo>
                <a:cubicBezTo>
                  <a:pt x="128098" y="142247"/>
                  <a:pt x="186306" y="69751"/>
                  <a:pt x="204827" y="76630"/>
                </a:cubicBezTo>
                <a:cubicBezTo>
                  <a:pt x="223348" y="83509"/>
                  <a:pt x="210119" y="214742"/>
                  <a:pt x="214352" y="213155"/>
                </a:cubicBezTo>
                <a:cubicBezTo>
                  <a:pt x="218585" y="211568"/>
                  <a:pt x="219114" y="85626"/>
                  <a:pt x="230227" y="67105"/>
                </a:cubicBezTo>
                <a:cubicBezTo>
                  <a:pt x="241339" y="48584"/>
                  <a:pt x="283144" y="113142"/>
                  <a:pt x="281027" y="102030"/>
                </a:cubicBezTo>
                <a:cubicBezTo>
                  <a:pt x="278910" y="90918"/>
                  <a:pt x="205356" y="6251"/>
                  <a:pt x="217527" y="430"/>
                </a:cubicBezTo>
                <a:cubicBezTo>
                  <a:pt x="229698" y="-5391"/>
                  <a:pt x="356698" y="49643"/>
                  <a:pt x="354052" y="54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C26F2F05-C9B2-563D-179F-E420C6BB21E2}"/>
              </a:ext>
            </a:extLst>
          </p:cNvPr>
          <p:cNvSpPr/>
          <p:nvPr/>
        </p:nvSpPr>
        <p:spPr>
          <a:xfrm>
            <a:off x="7860716" y="3701555"/>
            <a:ext cx="464907" cy="388627"/>
          </a:xfrm>
          <a:custGeom>
            <a:avLst/>
            <a:gdLst>
              <a:gd name="connsiteX0" fmla="*/ 6934 w 464907"/>
              <a:gd name="connsiteY0" fmla="*/ 6845 h 388627"/>
              <a:gd name="connsiteX1" fmla="*/ 451434 w 464907"/>
              <a:gd name="connsiteY1" fmla="*/ 378320 h 388627"/>
              <a:gd name="connsiteX2" fmla="*/ 333959 w 464907"/>
              <a:gd name="connsiteY2" fmla="*/ 270370 h 388627"/>
              <a:gd name="connsiteX3" fmla="*/ 172034 w 464907"/>
              <a:gd name="connsiteY3" fmla="*/ 114795 h 388627"/>
              <a:gd name="connsiteX4" fmla="*/ 181559 w 464907"/>
              <a:gd name="connsiteY4" fmla="*/ 137020 h 388627"/>
              <a:gd name="connsiteX5" fmla="*/ 6934 w 464907"/>
              <a:gd name="connsiteY5" fmla="*/ 6845 h 388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907" h="388627">
                <a:moveTo>
                  <a:pt x="6934" y="6845"/>
                </a:moveTo>
                <a:cubicBezTo>
                  <a:pt x="51913" y="47062"/>
                  <a:pt x="396930" y="334399"/>
                  <a:pt x="451434" y="378320"/>
                </a:cubicBezTo>
                <a:cubicBezTo>
                  <a:pt x="505938" y="422241"/>
                  <a:pt x="380526" y="314291"/>
                  <a:pt x="333959" y="270370"/>
                </a:cubicBezTo>
                <a:cubicBezTo>
                  <a:pt x="287392" y="226449"/>
                  <a:pt x="197434" y="137020"/>
                  <a:pt x="172034" y="114795"/>
                </a:cubicBezTo>
                <a:cubicBezTo>
                  <a:pt x="146634" y="92570"/>
                  <a:pt x="213838" y="158187"/>
                  <a:pt x="181559" y="137020"/>
                </a:cubicBezTo>
                <a:cubicBezTo>
                  <a:pt x="149280" y="115853"/>
                  <a:pt x="-38045" y="-33372"/>
                  <a:pt x="6934" y="68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CD595F35-5BDA-421C-7AAA-71E5E1DD328C}"/>
              </a:ext>
            </a:extLst>
          </p:cNvPr>
          <p:cNvSpPr/>
          <p:nvPr/>
        </p:nvSpPr>
        <p:spPr>
          <a:xfrm>
            <a:off x="8248492" y="4110799"/>
            <a:ext cx="82123" cy="482436"/>
          </a:xfrm>
          <a:custGeom>
            <a:avLst/>
            <a:gdLst>
              <a:gd name="connsiteX0" fmla="*/ 63658 w 82123"/>
              <a:gd name="connsiteY0" fmla="*/ 826 h 482436"/>
              <a:gd name="connsiteX1" fmla="*/ 28733 w 82123"/>
              <a:gd name="connsiteY1" fmla="*/ 77026 h 482436"/>
              <a:gd name="connsiteX2" fmla="*/ 70008 w 82123"/>
              <a:gd name="connsiteY2" fmla="*/ 311976 h 482436"/>
              <a:gd name="connsiteX3" fmla="*/ 41433 w 82123"/>
              <a:gd name="connsiteY3" fmla="*/ 258001 h 482436"/>
              <a:gd name="connsiteX4" fmla="*/ 79533 w 82123"/>
              <a:gd name="connsiteY4" fmla="*/ 480251 h 482436"/>
              <a:gd name="connsiteX5" fmla="*/ 70008 w 82123"/>
              <a:gd name="connsiteY5" fmla="*/ 356426 h 482436"/>
              <a:gd name="connsiteX6" fmla="*/ 158 w 82123"/>
              <a:gd name="connsiteY6" fmla="*/ 115126 h 482436"/>
              <a:gd name="connsiteX7" fmla="*/ 63658 w 82123"/>
              <a:gd name="connsiteY7" fmla="*/ 826 h 482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123" h="482436">
                <a:moveTo>
                  <a:pt x="63658" y="826"/>
                </a:moveTo>
                <a:cubicBezTo>
                  <a:pt x="68420" y="-5524"/>
                  <a:pt x="27675" y="25168"/>
                  <a:pt x="28733" y="77026"/>
                </a:cubicBezTo>
                <a:cubicBezTo>
                  <a:pt x="29791" y="128884"/>
                  <a:pt x="67891" y="281814"/>
                  <a:pt x="70008" y="311976"/>
                </a:cubicBezTo>
                <a:cubicBezTo>
                  <a:pt x="72125" y="342138"/>
                  <a:pt x="39846" y="229955"/>
                  <a:pt x="41433" y="258001"/>
                </a:cubicBezTo>
                <a:cubicBezTo>
                  <a:pt x="43020" y="286047"/>
                  <a:pt x="74770" y="463847"/>
                  <a:pt x="79533" y="480251"/>
                </a:cubicBezTo>
                <a:cubicBezTo>
                  <a:pt x="84296" y="496655"/>
                  <a:pt x="83237" y="417280"/>
                  <a:pt x="70008" y="356426"/>
                </a:cubicBezTo>
                <a:cubicBezTo>
                  <a:pt x="56779" y="295572"/>
                  <a:pt x="3862" y="172276"/>
                  <a:pt x="158" y="115126"/>
                </a:cubicBezTo>
                <a:cubicBezTo>
                  <a:pt x="-3546" y="57976"/>
                  <a:pt x="58896" y="7176"/>
                  <a:pt x="63658" y="8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C3F18769-9443-70CE-96A6-4A5B2D1A22BB}"/>
              </a:ext>
            </a:extLst>
          </p:cNvPr>
          <p:cNvSpPr/>
          <p:nvPr/>
        </p:nvSpPr>
        <p:spPr>
          <a:xfrm>
            <a:off x="7160244" y="3982483"/>
            <a:ext cx="653431" cy="926067"/>
          </a:xfrm>
          <a:custGeom>
            <a:avLst/>
            <a:gdLst>
              <a:gd name="connsiteX0" fmla="*/ 34306 w 653431"/>
              <a:gd name="connsiteY0" fmla="*/ 2142 h 926067"/>
              <a:gd name="connsiteX1" fmla="*/ 5731 w 653431"/>
              <a:gd name="connsiteY1" fmla="*/ 202167 h 926067"/>
              <a:gd name="connsiteX2" fmla="*/ 107331 w 653431"/>
              <a:gd name="connsiteY2" fmla="*/ 399017 h 926067"/>
              <a:gd name="connsiteX3" fmla="*/ 107331 w 653431"/>
              <a:gd name="connsiteY3" fmla="*/ 379967 h 926067"/>
              <a:gd name="connsiteX4" fmla="*/ 447056 w 653431"/>
              <a:gd name="connsiteY4" fmla="*/ 719692 h 926067"/>
              <a:gd name="connsiteX5" fmla="*/ 653431 w 653431"/>
              <a:gd name="connsiteY5" fmla="*/ 926067 h 926067"/>
              <a:gd name="connsiteX6" fmla="*/ 177181 w 653431"/>
              <a:gd name="connsiteY6" fmla="*/ 446642 h 926067"/>
              <a:gd name="connsiteX7" fmla="*/ 8906 w 653431"/>
              <a:gd name="connsiteY7" fmla="*/ 195817 h 926067"/>
              <a:gd name="connsiteX8" fmla="*/ 24781 w 653431"/>
              <a:gd name="connsiteY8" fmla="*/ 103742 h 926067"/>
              <a:gd name="connsiteX9" fmla="*/ 34306 w 653431"/>
              <a:gd name="connsiteY9" fmla="*/ 2142 h 92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3431" h="926067">
                <a:moveTo>
                  <a:pt x="34306" y="2142"/>
                </a:moveTo>
                <a:cubicBezTo>
                  <a:pt x="31131" y="18546"/>
                  <a:pt x="-6440" y="136021"/>
                  <a:pt x="5731" y="202167"/>
                </a:cubicBezTo>
                <a:cubicBezTo>
                  <a:pt x="17902" y="268313"/>
                  <a:pt x="90398" y="369384"/>
                  <a:pt x="107331" y="399017"/>
                </a:cubicBezTo>
                <a:cubicBezTo>
                  <a:pt x="124264" y="428650"/>
                  <a:pt x="50710" y="326521"/>
                  <a:pt x="107331" y="379967"/>
                </a:cubicBezTo>
                <a:cubicBezTo>
                  <a:pt x="163952" y="433413"/>
                  <a:pt x="447056" y="719692"/>
                  <a:pt x="447056" y="719692"/>
                </a:cubicBezTo>
                <a:lnTo>
                  <a:pt x="653431" y="926067"/>
                </a:lnTo>
                <a:cubicBezTo>
                  <a:pt x="608452" y="880559"/>
                  <a:pt x="284602" y="568350"/>
                  <a:pt x="177181" y="446642"/>
                </a:cubicBezTo>
                <a:cubicBezTo>
                  <a:pt x="69760" y="324934"/>
                  <a:pt x="34306" y="252967"/>
                  <a:pt x="8906" y="195817"/>
                </a:cubicBezTo>
                <a:cubicBezTo>
                  <a:pt x="-16494" y="138667"/>
                  <a:pt x="20019" y="139725"/>
                  <a:pt x="24781" y="103742"/>
                </a:cubicBezTo>
                <a:cubicBezTo>
                  <a:pt x="29543" y="67759"/>
                  <a:pt x="37481" y="-14262"/>
                  <a:pt x="34306" y="21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BE38AC2F-4801-E0DA-143F-07BF178954CD}"/>
              </a:ext>
            </a:extLst>
          </p:cNvPr>
          <p:cNvSpPr/>
          <p:nvPr/>
        </p:nvSpPr>
        <p:spPr>
          <a:xfrm>
            <a:off x="7810085" y="4577731"/>
            <a:ext cx="517875" cy="356593"/>
          </a:xfrm>
          <a:custGeom>
            <a:avLst/>
            <a:gdLst>
              <a:gd name="connsiteX0" fmla="*/ 415 w 517875"/>
              <a:gd name="connsiteY0" fmla="*/ 356219 h 356593"/>
              <a:gd name="connsiteX1" fmla="*/ 378240 w 517875"/>
              <a:gd name="connsiteY1" fmla="*/ 86344 h 356593"/>
              <a:gd name="connsiteX2" fmla="*/ 356015 w 517875"/>
              <a:gd name="connsiteY2" fmla="*/ 108569 h 356593"/>
              <a:gd name="connsiteX3" fmla="*/ 514765 w 517875"/>
              <a:gd name="connsiteY3" fmla="*/ 619 h 356593"/>
              <a:gd name="connsiteX4" fmla="*/ 190915 w 517875"/>
              <a:gd name="connsiteY4" fmla="*/ 165719 h 356593"/>
              <a:gd name="connsiteX5" fmla="*/ 460790 w 517875"/>
              <a:gd name="connsiteY5" fmla="*/ 19669 h 356593"/>
              <a:gd name="connsiteX6" fmla="*/ 415 w 517875"/>
              <a:gd name="connsiteY6" fmla="*/ 356219 h 35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7875" h="356593">
                <a:moveTo>
                  <a:pt x="415" y="356219"/>
                </a:moveTo>
                <a:cubicBezTo>
                  <a:pt x="-13343" y="367332"/>
                  <a:pt x="318973" y="127619"/>
                  <a:pt x="378240" y="86344"/>
                </a:cubicBezTo>
                <a:cubicBezTo>
                  <a:pt x="437507" y="45069"/>
                  <a:pt x="333261" y="122856"/>
                  <a:pt x="356015" y="108569"/>
                </a:cubicBezTo>
                <a:cubicBezTo>
                  <a:pt x="378769" y="94281"/>
                  <a:pt x="542282" y="-8906"/>
                  <a:pt x="514765" y="619"/>
                </a:cubicBezTo>
                <a:cubicBezTo>
                  <a:pt x="487248" y="10144"/>
                  <a:pt x="199911" y="162544"/>
                  <a:pt x="190915" y="165719"/>
                </a:cubicBezTo>
                <a:cubicBezTo>
                  <a:pt x="181919" y="168894"/>
                  <a:pt x="490952" y="-6260"/>
                  <a:pt x="460790" y="19669"/>
                </a:cubicBezTo>
                <a:cubicBezTo>
                  <a:pt x="430628" y="45598"/>
                  <a:pt x="14173" y="345106"/>
                  <a:pt x="415" y="356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A9B6FF40-6D84-58F2-06A2-AD618C00EA46}"/>
              </a:ext>
            </a:extLst>
          </p:cNvPr>
          <p:cNvSpPr/>
          <p:nvPr/>
        </p:nvSpPr>
        <p:spPr>
          <a:xfrm>
            <a:off x="7442082" y="4435191"/>
            <a:ext cx="606982" cy="495071"/>
          </a:xfrm>
          <a:custGeom>
            <a:avLst/>
            <a:gdLst>
              <a:gd name="connsiteX0" fmla="*/ 118 w 606982"/>
              <a:gd name="connsiteY0" fmla="*/ 284 h 495071"/>
              <a:gd name="connsiteX1" fmla="*/ 403343 w 606982"/>
              <a:gd name="connsiteY1" fmla="*/ 381284 h 495071"/>
              <a:gd name="connsiteX2" fmla="*/ 393818 w 606982"/>
              <a:gd name="connsiteY2" fmla="*/ 406684 h 495071"/>
              <a:gd name="connsiteX3" fmla="*/ 317618 w 606982"/>
              <a:gd name="connsiteY3" fmla="*/ 460659 h 495071"/>
              <a:gd name="connsiteX4" fmla="*/ 606543 w 606982"/>
              <a:gd name="connsiteY4" fmla="*/ 270159 h 495071"/>
              <a:gd name="connsiteX5" fmla="*/ 384293 w 606982"/>
              <a:gd name="connsiteY5" fmla="*/ 489234 h 495071"/>
              <a:gd name="connsiteX6" fmla="*/ 425568 w 606982"/>
              <a:gd name="connsiteY6" fmla="*/ 422559 h 495071"/>
              <a:gd name="connsiteX7" fmla="*/ 362068 w 606982"/>
              <a:gd name="connsiteY7" fmla="*/ 320959 h 495071"/>
              <a:gd name="connsiteX8" fmla="*/ 118 w 606982"/>
              <a:gd name="connsiteY8" fmla="*/ 284 h 49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6982" h="495071">
                <a:moveTo>
                  <a:pt x="118" y="284"/>
                </a:moveTo>
                <a:cubicBezTo>
                  <a:pt x="6997" y="10338"/>
                  <a:pt x="337726" y="313551"/>
                  <a:pt x="403343" y="381284"/>
                </a:cubicBezTo>
                <a:cubicBezTo>
                  <a:pt x="468960" y="449017"/>
                  <a:pt x="408106" y="393455"/>
                  <a:pt x="393818" y="406684"/>
                </a:cubicBezTo>
                <a:cubicBezTo>
                  <a:pt x="379531" y="419913"/>
                  <a:pt x="282164" y="483413"/>
                  <a:pt x="317618" y="460659"/>
                </a:cubicBezTo>
                <a:cubicBezTo>
                  <a:pt x="353072" y="437905"/>
                  <a:pt x="595431" y="265397"/>
                  <a:pt x="606543" y="270159"/>
                </a:cubicBezTo>
                <a:cubicBezTo>
                  <a:pt x="617655" y="274921"/>
                  <a:pt x="414456" y="463834"/>
                  <a:pt x="384293" y="489234"/>
                </a:cubicBezTo>
                <a:cubicBezTo>
                  <a:pt x="354130" y="514634"/>
                  <a:pt x="429272" y="450605"/>
                  <a:pt x="425568" y="422559"/>
                </a:cubicBezTo>
                <a:cubicBezTo>
                  <a:pt x="421864" y="394513"/>
                  <a:pt x="436681" y="392397"/>
                  <a:pt x="362068" y="320959"/>
                </a:cubicBezTo>
                <a:cubicBezTo>
                  <a:pt x="287456" y="249522"/>
                  <a:pt x="-6761" y="-9770"/>
                  <a:pt x="118" y="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C9489759-0783-1643-C222-271A2F81A9A9}"/>
              </a:ext>
            </a:extLst>
          </p:cNvPr>
          <p:cNvSpPr/>
          <p:nvPr/>
        </p:nvSpPr>
        <p:spPr>
          <a:xfrm>
            <a:off x="5651439" y="2018736"/>
            <a:ext cx="180240" cy="508704"/>
          </a:xfrm>
          <a:custGeom>
            <a:avLst/>
            <a:gdLst>
              <a:gd name="connsiteX0" fmla="*/ 177861 w 180240"/>
              <a:gd name="connsiteY0" fmla="*/ 3739 h 508704"/>
              <a:gd name="connsiteX1" fmla="*/ 3236 w 180240"/>
              <a:gd name="connsiteY1" fmla="*/ 308539 h 508704"/>
              <a:gd name="connsiteX2" fmla="*/ 63561 w 180240"/>
              <a:gd name="connsiteY2" fmla="*/ 222814 h 508704"/>
              <a:gd name="connsiteX3" fmla="*/ 54036 w 180240"/>
              <a:gd name="connsiteY3" fmla="*/ 289489 h 508704"/>
              <a:gd name="connsiteX4" fmla="*/ 38161 w 180240"/>
              <a:gd name="connsiteY4" fmla="*/ 508564 h 508704"/>
              <a:gd name="connsiteX5" fmla="*/ 47686 w 180240"/>
              <a:gd name="connsiteY5" fmla="*/ 254564 h 508704"/>
              <a:gd name="connsiteX6" fmla="*/ 98486 w 180240"/>
              <a:gd name="connsiteY6" fmla="*/ 146614 h 508704"/>
              <a:gd name="connsiteX7" fmla="*/ 177861 w 180240"/>
              <a:gd name="connsiteY7" fmla="*/ 3739 h 50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0240" h="508704">
                <a:moveTo>
                  <a:pt x="177861" y="3739"/>
                </a:moveTo>
                <a:cubicBezTo>
                  <a:pt x="161986" y="30727"/>
                  <a:pt x="22286" y="272027"/>
                  <a:pt x="3236" y="308539"/>
                </a:cubicBezTo>
                <a:cubicBezTo>
                  <a:pt x="-15814" y="345051"/>
                  <a:pt x="55094" y="225989"/>
                  <a:pt x="63561" y="222814"/>
                </a:cubicBezTo>
                <a:cubicBezTo>
                  <a:pt x="72028" y="219639"/>
                  <a:pt x="58269" y="241864"/>
                  <a:pt x="54036" y="289489"/>
                </a:cubicBezTo>
                <a:cubicBezTo>
                  <a:pt x="49803" y="337114"/>
                  <a:pt x="39219" y="514385"/>
                  <a:pt x="38161" y="508564"/>
                </a:cubicBezTo>
                <a:cubicBezTo>
                  <a:pt x="37103" y="502743"/>
                  <a:pt x="37632" y="314889"/>
                  <a:pt x="47686" y="254564"/>
                </a:cubicBezTo>
                <a:cubicBezTo>
                  <a:pt x="57740" y="194239"/>
                  <a:pt x="70969" y="190006"/>
                  <a:pt x="98486" y="146614"/>
                </a:cubicBezTo>
                <a:cubicBezTo>
                  <a:pt x="126003" y="103222"/>
                  <a:pt x="193736" y="-23249"/>
                  <a:pt x="177861" y="3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FBB68F00-7965-93D3-A2D1-9EFB9997052F}"/>
              </a:ext>
            </a:extLst>
          </p:cNvPr>
          <p:cNvSpPr/>
          <p:nvPr/>
        </p:nvSpPr>
        <p:spPr>
          <a:xfrm>
            <a:off x="5693168" y="2000194"/>
            <a:ext cx="129801" cy="568548"/>
          </a:xfrm>
          <a:custGeom>
            <a:avLst/>
            <a:gdLst>
              <a:gd name="connsiteX0" fmla="*/ 129782 w 129801"/>
              <a:gd name="connsiteY0" fmla="*/ 56 h 568548"/>
              <a:gd name="connsiteX1" fmla="*/ 21832 w 129801"/>
              <a:gd name="connsiteY1" fmla="*/ 425506 h 568548"/>
              <a:gd name="connsiteX2" fmla="*/ 44057 w 129801"/>
              <a:gd name="connsiteY2" fmla="*/ 371531 h 568548"/>
              <a:gd name="connsiteX3" fmla="*/ 5957 w 129801"/>
              <a:gd name="connsiteY3" fmla="*/ 565206 h 568548"/>
              <a:gd name="connsiteX4" fmla="*/ 12307 w 129801"/>
              <a:gd name="connsiteY4" fmla="*/ 457256 h 568548"/>
              <a:gd name="connsiteX5" fmla="*/ 129782 w 129801"/>
              <a:gd name="connsiteY5" fmla="*/ 56 h 56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01" h="568548">
                <a:moveTo>
                  <a:pt x="129782" y="56"/>
                </a:moveTo>
                <a:cubicBezTo>
                  <a:pt x="131369" y="-5236"/>
                  <a:pt x="36119" y="363594"/>
                  <a:pt x="21832" y="425506"/>
                </a:cubicBezTo>
                <a:cubicBezTo>
                  <a:pt x="7545" y="487418"/>
                  <a:pt x="46703" y="348248"/>
                  <a:pt x="44057" y="371531"/>
                </a:cubicBezTo>
                <a:cubicBezTo>
                  <a:pt x="41411" y="394814"/>
                  <a:pt x="11249" y="550919"/>
                  <a:pt x="5957" y="565206"/>
                </a:cubicBezTo>
                <a:cubicBezTo>
                  <a:pt x="665" y="579493"/>
                  <a:pt x="-6743" y="548802"/>
                  <a:pt x="12307" y="457256"/>
                </a:cubicBezTo>
                <a:cubicBezTo>
                  <a:pt x="31357" y="365710"/>
                  <a:pt x="128195" y="5348"/>
                  <a:pt x="129782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86DC0196-FF84-849E-84D2-37A01929812E}"/>
              </a:ext>
            </a:extLst>
          </p:cNvPr>
          <p:cNvSpPr/>
          <p:nvPr/>
        </p:nvSpPr>
        <p:spPr>
          <a:xfrm>
            <a:off x="5476805" y="3177985"/>
            <a:ext cx="100500" cy="496437"/>
          </a:xfrm>
          <a:custGeom>
            <a:avLst/>
            <a:gdLst>
              <a:gd name="connsiteX0" fmla="*/ 73095 w 100500"/>
              <a:gd name="connsiteY0" fmla="*/ 190 h 496437"/>
              <a:gd name="connsiteX1" fmla="*/ 15945 w 100500"/>
              <a:gd name="connsiteY1" fmla="*/ 235140 h 496437"/>
              <a:gd name="connsiteX2" fmla="*/ 95320 w 100500"/>
              <a:gd name="connsiteY2" fmla="*/ 470090 h 496437"/>
              <a:gd name="connsiteX3" fmla="*/ 82620 w 100500"/>
              <a:gd name="connsiteY3" fmla="*/ 460565 h 496437"/>
              <a:gd name="connsiteX4" fmla="*/ 70 w 100500"/>
              <a:gd name="connsiteY4" fmla="*/ 200215 h 496437"/>
              <a:gd name="connsiteX5" fmla="*/ 73095 w 100500"/>
              <a:gd name="connsiteY5" fmla="*/ 190 h 496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00" h="496437">
                <a:moveTo>
                  <a:pt x="73095" y="190"/>
                </a:moveTo>
                <a:cubicBezTo>
                  <a:pt x="75741" y="6011"/>
                  <a:pt x="12241" y="156823"/>
                  <a:pt x="15945" y="235140"/>
                </a:cubicBezTo>
                <a:cubicBezTo>
                  <a:pt x="19649" y="313457"/>
                  <a:pt x="95320" y="470090"/>
                  <a:pt x="95320" y="470090"/>
                </a:cubicBezTo>
                <a:cubicBezTo>
                  <a:pt x="106433" y="507661"/>
                  <a:pt x="98495" y="505544"/>
                  <a:pt x="82620" y="460565"/>
                </a:cubicBezTo>
                <a:cubicBezTo>
                  <a:pt x="66745" y="415586"/>
                  <a:pt x="2716" y="276944"/>
                  <a:pt x="70" y="200215"/>
                </a:cubicBezTo>
                <a:cubicBezTo>
                  <a:pt x="-2576" y="123486"/>
                  <a:pt x="70449" y="-5631"/>
                  <a:pt x="73095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ABA6EE18-A6D4-2513-89E5-CE12864E3464}"/>
              </a:ext>
            </a:extLst>
          </p:cNvPr>
          <p:cNvSpPr/>
          <p:nvPr/>
        </p:nvSpPr>
        <p:spPr>
          <a:xfrm>
            <a:off x="5209541" y="2716529"/>
            <a:ext cx="217283" cy="792591"/>
          </a:xfrm>
          <a:custGeom>
            <a:avLst/>
            <a:gdLst>
              <a:gd name="connsiteX0" fmla="*/ 60959 w 217283"/>
              <a:gd name="connsiteY0" fmla="*/ 86996 h 792591"/>
              <a:gd name="connsiteX1" fmla="*/ 207009 w 217283"/>
              <a:gd name="connsiteY1" fmla="*/ 39371 h 792591"/>
              <a:gd name="connsiteX2" fmla="*/ 194309 w 217283"/>
              <a:gd name="connsiteY2" fmla="*/ 67946 h 792591"/>
              <a:gd name="connsiteX3" fmla="*/ 146684 w 217283"/>
              <a:gd name="connsiteY3" fmla="*/ 185421 h 792591"/>
              <a:gd name="connsiteX4" fmla="*/ 634 w 217283"/>
              <a:gd name="connsiteY4" fmla="*/ 788671 h 792591"/>
              <a:gd name="connsiteX5" fmla="*/ 92709 w 217283"/>
              <a:gd name="connsiteY5" fmla="*/ 448946 h 792591"/>
              <a:gd name="connsiteX6" fmla="*/ 70484 w 217283"/>
              <a:gd name="connsiteY6" fmla="*/ 518796 h 792591"/>
              <a:gd name="connsiteX7" fmla="*/ 210184 w 217283"/>
              <a:gd name="connsiteY7" fmla="*/ 77471 h 792591"/>
              <a:gd name="connsiteX8" fmla="*/ 187959 w 217283"/>
              <a:gd name="connsiteY8" fmla="*/ 86996 h 792591"/>
              <a:gd name="connsiteX9" fmla="*/ 111759 w 217283"/>
              <a:gd name="connsiteY9" fmla="*/ 1271 h 792591"/>
              <a:gd name="connsiteX10" fmla="*/ 127634 w 217283"/>
              <a:gd name="connsiteY10" fmla="*/ 39371 h 792591"/>
              <a:gd name="connsiteX11" fmla="*/ 60959 w 217283"/>
              <a:gd name="connsiteY11" fmla="*/ 86996 h 792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7283" h="792591">
                <a:moveTo>
                  <a:pt x="60959" y="86996"/>
                </a:moveTo>
                <a:cubicBezTo>
                  <a:pt x="74188" y="86996"/>
                  <a:pt x="184784" y="42546"/>
                  <a:pt x="207009" y="39371"/>
                </a:cubicBezTo>
                <a:cubicBezTo>
                  <a:pt x="229234" y="36196"/>
                  <a:pt x="204363" y="43604"/>
                  <a:pt x="194309" y="67946"/>
                </a:cubicBezTo>
                <a:cubicBezTo>
                  <a:pt x="184255" y="92288"/>
                  <a:pt x="178963" y="65300"/>
                  <a:pt x="146684" y="185421"/>
                </a:cubicBezTo>
                <a:cubicBezTo>
                  <a:pt x="114405" y="305542"/>
                  <a:pt x="9630" y="744750"/>
                  <a:pt x="634" y="788671"/>
                </a:cubicBezTo>
                <a:cubicBezTo>
                  <a:pt x="-8362" y="832592"/>
                  <a:pt x="81067" y="493925"/>
                  <a:pt x="92709" y="448946"/>
                </a:cubicBezTo>
                <a:cubicBezTo>
                  <a:pt x="104351" y="403967"/>
                  <a:pt x="70484" y="518796"/>
                  <a:pt x="70484" y="518796"/>
                </a:cubicBezTo>
                <a:cubicBezTo>
                  <a:pt x="90063" y="456884"/>
                  <a:pt x="190605" y="149438"/>
                  <a:pt x="210184" y="77471"/>
                </a:cubicBezTo>
                <a:cubicBezTo>
                  <a:pt x="229763" y="5504"/>
                  <a:pt x="204363" y="99696"/>
                  <a:pt x="187959" y="86996"/>
                </a:cubicBezTo>
                <a:cubicBezTo>
                  <a:pt x="171555" y="74296"/>
                  <a:pt x="121813" y="9208"/>
                  <a:pt x="111759" y="1271"/>
                </a:cubicBezTo>
                <a:cubicBezTo>
                  <a:pt x="101705" y="-6666"/>
                  <a:pt x="132397" y="24554"/>
                  <a:pt x="127634" y="39371"/>
                </a:cubicBezTo>
                <a:cubicBezTo>
                  <a:pt x="122871" y="54188"/>
                  <a:pt x="47730" y="86996"/>
                  <a:pt x="60959" y="869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F3A90FDB-BC2D-B673-2030-B29DF9CB2A60}"/>
              </a:ext>
            </a:extLst>
          </p:cNvPr>
          <p:cNvSpPr/>
          <p:nvPr/>
        </p:nvSpPr>
        <p:spPr>
          <a:xfrm>
            <a:off x="5194164" y="2790425"/>
            <a:ext cx="151073" cy="665055"/>
          </a:xfrm>
          <a:custGeom>
            <a:avLst/>
            <a:gdLst>
              <a:gd name="connsiteX0" fmla="*/ 143011 w 151073"/>
              <a:gd name="connsiteY0" fmla="*/ 25800 h 665055"/>
              <a:gd name="connsiteX1" fmla="*/ 136 w 151073"/>
              <a:gd name="connsiteY1" fmla="*/ 663975 h 665055"/>
              <a:gd name="connsiteX2" fmla="*/ 117611 w 151073"/>
              <a:gd name="connsiteY2" fmla="*/ 175025 h 665055"/>
              <a:gd name="connsiteX3" fmla="*/ 143011 w 151073"/>
              <a:gd name="connsiteY3" fmla="*/ 25800 h 665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73" h="665055">
                <a:moveTo>
                  <a:pt x="143011" y="25800"/>
                </a:moveTo>
                <a:cubicBezTo>
                  <a:pt x="123432" y="107292"/>
                  <a:pt x="4369" y="639104"/>
                  <a:pt x="136" y="663975"/>
                </a:cubicBezTo>
                <a:cubicBezTo>
                  <a:pt x="-4097" y="688846"/>
                  <a:pt x="91682" y="277154"/>
                  <a:pt x="117611" y="175025"/>
                </a:cubicBezTo>
                <a:cubicBezTo>
                  <a:pt x="143540" y="72896"/>
                  <a:pt x="162590" y="-55692"/>
                  <a:pt x="143011" y="25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4B28C8AB-B3B1-6FDA-3708-23565E79ED60}"/>
              </a:ext>
            </a:extLst>
          </p:cNvPr>
          <p:cNvSpPr/>
          <p:nvPr/>
        </p:nvSpPr>
        <p:spPr>
          <a:xfrm>
            <a:off x="5175179" y="2716857"/>
            <a:ext cx="179517" cy="769460"/>
          </a:xfrm>
          <a:custGeom>
            <a:avLst/>
            <a:gdLst>
              <a:gd name="connsiteX0" fmla="*/ 177871 w 179517"/>
              <a:gd name="connsiteY0" fmla="*/ 4118 h 769460"/>
              <a:gd name="connsiteX1" fmla="*/ 73096 w 179517"/>
              <a:gd name="connsiteY1" fmla="*/ 251768 h 769460"/>
              <a:gd name="connsiteX2" fmla="*/ 71 w 179517"/>
              <a:gd name="connsiteY2" fmla="*/ 769293 h 769460"/>
              <a:gd name="connsiteX3" fmla="*/ 85796 w 179517"/>
              <a:gd name="connsiteY3" fmla="*/ 194618 h 769460"/>
              <a:gd name="connsiteX4" fmla="*/ 133421 w 179517"/>
              <a:gd name="connsiteY4" fmla="*/ 102543 h 769460"/>
              <a:gd name="connsiteX5" fmla="*/ 177871 w 179517"/>
              <a:gd name="connsiteY5" fmla="*/ 4118 h 76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9517" h="769460">
                <a:moveTo>
                  <a:pt x="177871" y="4118"/>
                </a:moveTo>
                <a:cubicBezTo>
                  <a:pt x="167817" y="28989"/>
                  <a:pt x="102729" y="124239"/>
                  <a:pt x="73096" y="251768"/>
                </a:cubicBezTo>
                <a:cubicBezTo>
                  <a:pt x="43463" y="379297"/>
                  <a:pt x="-2046" y="778818"/>
                  <a:pt x="71" y="769293"/>
                </a:cubicBezTo>
                <a:cubicBezTo>
                  <a:pt x="2188" y="759768"/>
                  <a:pt x="63571" y="305743"/>
                  <a:pt x="85796" y="194618"/>
                </a:cubicBezTo>
                <a:cubicBezTo>
                  <a:pt x="108021" y="83493"/>
                  <a:pt x="117546" y="131118"/>
                  <a:pt x="133421" y="102543"/>
                </a:cubicBezTo>
                <a:cubicBezTo>
                  <a:pt x="149296" y="73968"/>
                  <a:pt x="187925" y="-20753"/>
                  <a:pt x="177871" y="4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0EB2C104-F658-FA00-C045-7A1BBA4FDAA4}"/>
              </a:ext>
            </a:extLst>
          </p:cNvPr>
          <p:cNvSpPr/>
          <p:nvPr/>
        </p:nvSpPr>
        <p:spPr>
          <a:xfrm>
            <a:off x="5038720" y="2813022"/>
            <a:ext cx="216099" cy="663605"/>
          </a:xfrm>
          <a:custGeom>
            <a:avLst/>
            <a:gdLst>
              <a:gd name="connsiteX0" fmla="*/ 5 w 216099"/>
              <a:gd name="connsiteY0" fmla="*/ 28 h 663605"/>
              <a:gd name="connsiteX1" fmla="*/ 196855 w 216099"/>
              <a:gd name="connsiteY1" fmla="*/ 54003 h 663605"/>
              <a:gd name="connsiteX2" fmla="*/ 200030 w 216099"/>
              <a:gd name="connsiteY2" fmla="*/ 155603 h 663605"/>
              <a:gd name="connsiteX3" fmla="*/ 120655 w 216099"/>
              <a:gd name="connsiteY3" fmla="*/ 663603 h 663605"/>
              <a:gd name="connsiteX4" fmla="*/ 193680 w 216099"/>
              <a:gd name="connsiteY4" fmla="*/ 149253 h 663605"/>
              <a:gd name="connsiteX5" fmla="*/ 190505 w 216099"/>
              <a:gd name="connsiteY5" fmla="*/ 60353 h 663605"/>
              <a:gd name="connsiteX6" fmla="*/ 5 w 216099"/>
              <a:gd name="connsiteY6" fmla="*/ 28 h 66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099" h="663605">
                <a:moveTo>
                  <a:pt x="5" y="28"/>
                </a:moveTo>
                <a:cubicBezTo>
                  <a:pt x="1063" y="-1030"/>
                  <a:pt x="163518" y="28074"/>
                  <a:pt x="196855" y="54003"/>
                </a:cubicBezTo>
                <a:cubicBezTo>
                  <a:pt x="230192" y="79932"/>
                  <a:pt x="212730" y="54003"/>
                  <a:pt x="200030" y="155603"/>
                </a:cubicBezTo>
                <a:cubicBezTo>
                  <a:pt x="187330" y="257203"/>
                  <a:pt x="121713" y="664661"/>
                  <a:pt x="120655" y="663603"/>
                </a:cubicBezTo>
                <a:cubicBezTo>
                  <a:pt x="119597" y="662545"/>
                  <a:pt x="182038" y="249795"/>
                  <a:pt x="193680" y="149253"/>
                </a:cubicBezTo>
                <a:cubicBezTo>
                  <a:pt x="205322" y="48711"/>
                  <a:pt x="220138" y="84165"/>
                  <a:pt x="190505" y="60353"/>
                </a:cubicBezTo>
                <a:cubicBezTo>
                  <a:pt x="160872" y="36541"/>
                  <a:pt x="-1053" y="1086"/>
                  <a:pt x="5" y="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F1CB3C80-BDD6-E371-59F2-1D68A38E081B}"/>
              </a:ext>
            </a:extLst>
          </p:cNvPr>
          <p:cNvSpPr/>
          <p:nvPr/>
        </p:nvSpPr>
        <p:spPr>
          <a:xfrm>
            <a:off x="5044987" y="2787555"/>
            <a:ext cx="84746" cy="673225"/>
          </a:xfrm>
          <a:custGeom>
            <a:avLst/>
            <a:gdLst>
              <a:gd name="connsiteX0" fmla="*/ 88 w 84746"/>
              <a:gd name="connsiteY0" fmla="*/ 95 h 673225"/>
              <a:gd name="connsiteX1" fmla="*/ 66763 w 84746"/>
              <a:gd name="connsiteY1" fmla="*/ 212820 h 673225"/>
              <a:gd name="connsiteX2" fmla="*/ 73113 w 84746"/>
              <a:gd name="connsiteY2" fmla="*/ 673195 h 673225"/>
              <a:gd name="connsiteX3" fmla="*/ 82638 w 84746"/>
              <a:gd name="connsiteY3" fmla="*/ 235045 h 673225"/>
              <a:gd name="connsiteX4" fmla="*/ 88 w 84746"/>
              <a:gd name="connsiteY4" fmla="*/ 95 h 67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746" h="673225">
                <a:moveTo>
                  <a:pt x="88" y="95"/>
                </a:moveTo>
                <a:cubicBezTo>
                  <a:pt x="-2558" y="-3609"/>
                  <a:pt x="54592" y="100637"/>
                  <a:pt x="66763" y="212820"/>
                </a:cubicBezTo>
                <a:cubicBezTo>
                  <a:pt x="78934" y="325003"/>
                  <a:pt x="70467" y="669491"/>
                  <a:pt x="73113" y="673195"/>
                </a:cubicBezTo>
                <a:cubicBezTo>
                  <a:pt x="75759" y="676899"/>
                  <a:pt x="90046" y="344582"/>
                  <a:pt x="82638" y="235045"/>
                </a:cubicBezTo>
                <a:cubicBezTo>
                  <a:pt x="75230" y="125508"/>
                  <a:pt x="2734" y="3799"/>
                  <a:pt x="88" y="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873D4A4A-BB28-C672-9515-63F3B62C82EB}"/>
              </a:ext>
            </a:extLst>
          </p:cNvPr>
          <p:cNvSpPr/>
          <p:nvPr/>
        </p:nvSpPr>
        <p:spPr>
          <a:xfrm>
            <a:off x="5121233" y="2869849"/>
            <a:ext cx="88972" cy="581376"/>
          </a:xfrm>
          <a:custGeom>
            <a:avLst/>
            <a:gdLst>
              <a:gd name="connsiteX0" fmla="*/ 42 w 88972"/>
              <a:gd name="connsiteY0" fmla="*/ 351 h 581376"/>
              <a:gd name="connsiteX1" fmla="*/ 44492 w 88972"/>
              <a:gd name="connsiteY1" fmla="*/ 149576 h 581376"/>
              <a:gd name="connsiteX2" fmla="*/ 15917 w 88972"/>
              <a:gd name="connsiteY2" fmla="*/ 581376 h 581376"/>
              <a:gd name="connsiteX3" fmla="*/ 47667 w 88972"/>
              <a:gd name="connsiteY3" fmla="*/ 149576 h 581376"/>
              <a:gd name="connsiteX4" fmla="*/ 88942 w 88972"/>
              <a:gd name="connsiteY4" fmla="*/ 25751 h 581376"/>
              <a:gd name="connsiteX5" fmla="*/ 54017 w 88972"/>
              <a:gd name="connsiteY5" fmla="*/ 105126 h 581376"/>
              <a:gd name="connsiteX6" fmla="*/ 42 w 88972"/>
              <a:gd name="connsiteY6" fmla="*/ 351 h 581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972" h="581376">
                <a:moveTo>
                  <a:pt x="42" y="351"/>
                </a:moveTo>
                <a:cubicBezTo>
                  <a:pt x="-1545" y="7759"/>
                  <a:pt x="41846" y="52739"/>
                  <a:pt x="44492" y="149576"/>
                </a:cubicBezTo>
                <a:cubicBezTo>
                  <a:pt x="47138" y="246414"/>
                  <a:pt x="15388" y="581376"/>
                  <a:pt x="15917" y="581376"/>
                </a:cubicBezTo>
                <a:cubicBezTo>
                  <a:pt x="16446" y="581376"/>
                  <a:pt x="35496" y="242180"/>
                  <a:pt x="47667" y="149576"/>
                </a:cubicBezTo>
                <a:cubicBezTo>
                  <a:pt x="59838" y="56972"/>
                  <a:pt x="87884" y="33159"/>
                  <a:pt x="88942" y="25751"/>
                </a:cubicBezTo>
                <a:cubicBezTo>
                  <a:pt x="90000" y="18343"/>
                  <a:pt x="63542" y="105126"/>
                  <a:pt x="54017" y="105126"/>
                </a:cubicBezTo>
                <a:cubicBezTo>
                  <a:pt x="44492" y="105126"/>
                  <a:pt x="1629" y="-7057"/>
                  <a:pt x="42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7ED8E0C5-FF8A-013D-8FD5-E3DEFA52C972}"/>
              </a:ext>
            </a:extLst>
          </p:cNvPr>
          <p:cNvSpPr/>
          <p:nvPr/>
        </p:nvSpPr>
        <p:spPr>
          <a:xfrm>
            <a:off x="5263488" y="2824082"/>
            <a:ext cx="179897" cy="748229"/>
          </a:xfrm>
          <a:custGeom>
            <a:avLst/>
            <a:gdLst>
              <a:gd name="connsiteX0" fmla="*/ 178462 w 179897"/>
              <a:gd name="connsiteY0" fmla="*/ 8018 h 748229"/>
              <a:gd name="connsiteX1" fmla="*/ 35587 w 179897"/>
              <a:gd name="connsiteY1" fmla="*/ 566818 h 748229"/>
              <a:gd name="connsiteX2" fmla="*/ 3837 w 179897"/>
              <a:gd name="connsiteY2" fmla="*/ 735093 h 748229"/>
              <a:gd name="connsiteX3" fmla="*/ 102262 w 179897"/>
              <a:gd name="connsiteY3" fmla="*/ 271543 h 748229"/>
              <a:gd name="connsiteX4" fmla="*/ 178462 w 179897"/>
              <a:gd name="connsiteY4" fmla="*/ 8018 h 748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897" h="748229">
                <a:moveTo>
                  <a:pt x="178462" y="8018"/>
                </a:moveTo>
                <a:cubicBezTo>
                  <a:pt x="167350" y="57230"/>
                  <a:pt x="64691" y="445639"/>
                  <a:pt x="35587" y="566818"/>
                </a:cubicBezTo>
                <a:cubicBezTo>
                  <a:pt x="6483" y="687997"/>
                  <a:pt x="-7275" y="784305"/>
                  <a:pt x="3837" y="735093"/>
                </a:cubicBezTo>
                <a:cubicBezTo>
                  <a:pt x="14949" y="685881"/>
                  <a:pt x="71041" y="395897"/>
                  <a:pt x="102262" y="271543"/>
                </a:cubicBezTo>
                <a:cubicBezTo>
                  <a:pt x="133483" y="147189"/>
                  <a:pt x="189574" y="-41194"/>
                  <a:pt x="178462" y="80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EA6D5B4F-4534-2784-44B7-01BFAAF643F1}"/>
              </a:ext>
            </a:extLst>
          </p:cNvPr>
          <p:cNvSpPr/>
          <p:nvPr/>
        </p:nvSpPr>
        <p:spPr>
          <a:xfrm>
            <a:off x="5305425" y="3298783"/>
            <a:ext cx="114312" cy="270053"/>
          </a:xfrm>
          <a:custGeom>
            <a:avLst/>
            <a:gdLst>
              <a:gd name="connsiteX0" fmla="*/ 28575 w 114312"/>
              <a:gd name="connsiteY0" fmla="*/ 42 h 270053"/>
              <a:gd name="connsiteX1" fmla="*/ 114300 w 114312"/>
              <a:gd name="connsiteY1" fmla="*/ 107992 h 270053"/>
              <a:gd name="connsiteX2" fmla="*/ 34925 w 114312"/>
              <a:gd name="connsiteY2" fmla="*/ 92117 h 270053"/>
              <a:gd name="connsiteX3" fmla="*/ 25400 w 114312"/>
              <a:gd name="connsiteY3" fmla="*/ 149267 h 270053"/>
              <a:gd name="connsiteX4" fmla="*/ 0 w 114312"/>
              <a:gd name="connsiteY4" fmla="*/ 269917 h 270053"/>
              <a:gd name="connsiteX5" fmla="*/ 25400 w 114312"/>
              <a:gd name="connsiteY5" fmla="*/ 123867 h 270053"/>
              <a:gd name="connsiteX6" fmla="*/ 111125 w 114312"/>
              <a:gd name="connsiteY6" fmla="*/ 95292 h 270053"/>
              <a:gd name="connsiteX7" fmla="*/ 28575 w 114312"/>
              <a:gd name="connsiteY7" fmla="*/ 42 h 27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12" h="270053">
                <a:moveTo>
                  <a:pt x="28575" y="42"/>
                </a:moveTo>
                <a:cubicBezTo>
                  <a:pt x="29104" y="2159"/>
                  <a:pt x="113242" y="92646"/>
                  <a:pt x="114300" y="107992"/>
                </a:cubicBezTo>
                <a:cubicBezTo>
                  <a:pt x="115358" y="123338"/>
                  <a:pt x="49742" y="85238"/>
                  <a:pt x="34925" y="92117"/>
                </a:cubicBezTo>
                <a:cubicBezTo>
                  <a:pt x="20108" y="98996"/>
                  <a:pt x="31221" y="119634"/>
                  <a:pt x="25400" y="149267"/>
                </a:cubicBezTo>
                <a:cubicBezTo>
                  <a:pt x="19579" y="178900"/>
                  <a:pt x="0" y="274150"/>
                  <a:pt x="0" y="269917"/>
                </a:cubicBezTo>
                <a:cubicBezTo>
                  <a:pt x="0" y="265684"/>
                  <a:pt x="6879" y="152971"/>
                  <a:pt x="25400" y="123867"/>
                </a:cubicBezTo>
                <a:cubicBezTo>
                  <a:pt x="43921" y="94763"/>
                  <a:pt x="104775" y="114342"/>
                  <a:pt x="111125" y="95292"/>
                </a:cubicBezTo>
                <a:cubicBezTo>
                  <a:pt x="117475" y="76242"/>
                  <a:pt x="28046" y="-2075"/>
                  <a:pt x="28575" y="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5AD686E3-99C6-3599-F07F-AF43103F2E43}"/>
              </a:ext>
            </a:extLst>
          </p:cNvPr>
          <p:cNvSpPr/>
          <p:nvPr/>
        </p:nvSpPr>
        <p:spPr>
          <a:xfrm>
            <a:off x="5288360" y="3308350"/>
            <a:ext cx="109142" cy="261280"/>
          </a:xfrm>
          <a:custGeom>
            <a:avLst/>
            <a:gdLst>
              <a:gd name="connsiteX0" fmla="*/ 29765 w 109142"/>
              <a:gd name="connsiteY0" fmla="*/ 0 h 261280"/>
              <a:gd name="connsiteX1" fmla="*/ 86915 w 109142"/>
              <a:gd name="connsiteY1" fmla="*/ 76200 h 261280"/>
              <a:gd name="connsiteX2" fmla="*/ 4365 w 109142"/>
              <a:gd name="connsiteY2" fmla="*/ 63500 h 261280"/>
              <a:gd name="connsiteX3" fmla="*/ 10715 w 109142"/>
              <a:gd name="connsiteY3" fmla="*/ 95250 h 261280"/>
              <a:gd name="connsiteX4" fmla="*/ 4365 w 109142"/>
              <a:gd name="connsiteY4" fmla="*/ 260350 h 261280"/>
              <a:gd name="connsiteX5" fmla="*/ 13890 w 109142"/>
              <a:gd name="connsiteY5" fmla="*/ 158750 h 261280"/>
              <a:gd name="connsiteX6" fmla="*/ 36115 w 109142"/>
              <a:gd name="connsiteY6" fmla="*/ 82550 h 261280"/>
              <a:gd name="connsiteX7" fmla="*/ 48815 w 109142"/>
              <a:gd name="connsiteY7" fmla="*/ 63500 h 261280"/>
              <a:gd name="connsiteX8" fmla="*/ 26590 w 109142"/>
              <a:gd name="connsiteY8" fmla="*/ 66675 h 261280"/>
              <a:gd name="connsiteX9" fmla="*/ 109140 w 109142"/>
              <a:gd name="connsiteY9" fmla="*/ 76200 h 261280"/>
              <a:gd name="connsiteX10" fmla="*/ 29765 w 109142"/>
              <a:gd name="connsiteY10" fmla="*/ 0 h 26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142" h="261280">
                <a:moveTo>
                  <a:pt x="29765" y="0"/>
                </a:moveTo>
                <a:cubicBezTo>
                  <a:pt x="26061" y="0"/>
                  <a:pt x="91148" y="65617"/>
                  <a:pt x="86915" y="76200"/>
                </a:cubicBezTo>
                <a:cubicBezTo>
                  <a:pt x="82682" y="86783"/>
                  <a:pt x="17065" y="60325"/>
                  <a:pt x="4365" y="63500"/>
                </a:cubicBezTo>
                <a:cubicBezTo>
                  <a:pt x="-8335" y="66675"/>
                  <a:pt x="10715" y="62442"/>
                  <a:pt x="10715" y="95250"/>
                </a:cubicBezTo>
                <a:cubicBezTo>
                  <a:pt x="10715" y="128058"/>
                  <a:pt x="3836" y="249767"/>
                  <a:pt x="4365" y="260350"/>
                </a:cubicBezTo>
                <a:cubicBezTo>
                  <a:pt x="4894" y="270933"/>
                  <a:pt x="8598" y="188383"/>
                  <a:pt x="13890" y="158750"/>
                </a:cubicBezTo>
                <a:cubicBezTo>
                  <a:pt x="19182" y="129117"/>
                  <a:pt x="30294" y="98425"/>
                  <a:pt x="36115" y="82550"/>
                </a:cubicBezTo>
                <a:cubicBezTo>
                  <a:pt x="41936" y="66675"/>
                  <a:pt x="50403" y="66146"/>
                  <a:pt x="48815" y="63500"/>
                </a:cubicBezTo>
                <a:cubicBezTo>
                  <a:pt x="47228" y="60854"/>
                  <a:pt x="16536" y="64558"/>
                  <a:pt x="26590" y="66675"/>
                </a:cubicBezTo>
                <a:cubicBezTo>
                  <a:pt x="36644" y="68792"/>
                  <a:pt x="108611" y="84138"/>
                  <a:pt x="109140" y="76200"/>
                </a:cubicBezTo>
                <a:cubicBezTo>
                  <a:pt x="109669" y="68263"/>
                  <a:pt x="33469" y="0"/>
                  <a:pt x="297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855CE567-7CE8-0A57-AAED-5323760803F2}"/>
              </a:ext>
            </a:extLst>
          </p:cNvPr>
          <p:cNvSpPr/>
          <p:nvPr/>
        </p:nvSpPr>
        <p:spPr>
          <a:xfrm>
            <a:off x="5438291" y="3373554"/>
            <a:ext cx="13209" cy="224063"/>
          </a:xfrm>
          <a:custGeom>
            <a:avLst/>
            <a:gdLst>
              <a:gd name="connsiteX0" fmla="*/ 13184 w 13209"/>
              <a:gd name="connsiteY0" fmla="*/ 1471 h 224063"/>
              <a:gd name="connsiteX1" fmla="*/ 3659 w 13209"/>
              <a:gd name="connsiteY1" fmla="*/ 220546 h 224063"/>
              <a:gd name="connsiteX2" fmla="*/ 484 w 13209"/>
              <a:gd name="connsiteY2" fmla="*/ 128471 h 224063"/>
              <a:gd name="connsiteX3" fmla="*/ 13184 w 13209"/>
              <a:gd name="connsiteY3" fmla="*/ 1471 h 22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9" h="224063">
                <a:moveTo>
                  <a:pt x="13184" y="1471"/>
                </a:moveTo>
                <a:cubicBezTo>
                  <a:pt x="13713" y="16817"/>
                  <a:pt x="5776" y="199379"/>
                  <a:pt x="3659" y="220546"/>
                </a:cubicBezTo>
                <a:cubicBezTo>
                  <a:pt x="1542" y="241713"/>
                  <a:pt x="-1103" y="161808"/>
                  <a:pt x="484" y="128471"/>
                </a:cubicBezTo>
                <a:cubicBezTo>
                  <a:pt x="2071" y="95134"/>
                  <a:pt x="12655" y="-13875"/>
                  <a:pt x="13184" y="14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B46C2CE1-D2AB-EC6D-E6B6-A9D486F1C19C}"/>
              </a:ext>
            </a:extLst>
          </p:cNvPr>
          <p:cNvSpPr/>
          <p:nvPr/>
        </p:nvSpPr>
        <p:spPr>
          <a:xfrm>
            <a:off x="5397496" y="3415657"/>
            <a:ext cx="87963" cy="147413"/>
          </a:xfrm>
          <a:custGeom>
            <a:avLst/>
            <a:gdLst>
              <a:gd name="connsiteX0" fmla="*/ 4 w 87963"/>
              <a:gd name="connsiteY0" fmla="*/ 76843 h 147413"/>
              <a:gd name="connsiteX1" fmla="*/ 44454 w 87963"/>
              <a:gd name="connsiteY1" fmla="*/ 13343 h 147413"/>
              <a:gd name="connsiteX2" fmla="*/ 60329 w 87963"/>
              <a:gd name="connsiteY2" fmla="*/ 19693 h 147413"/>
              <a:gd name="connsiteX3" fmla="*/ 82554 w 87963"/>
              <a:gd name="connsiteY3" fmla="*/ 89543 h 147413"/>
              <a:gd name="connsiteX4" fmla="*/ 85729 w 87963"/>
              <a:gd name="connsiteY4" fmla="*/ 146693 h 147413"/>
              <a:gd name="connsiteX5" fmla="*/ 53979 w 87963"/>
              <a:gd name="connsiteY5" fmla="*/ 121293 h 147413"/>
              <a:gd name="connsiteX6" fmla="*/ 79379 w 87963"/>
              <a:gd name="connsiteY6" fmla="*/ 114943 h 147413"/>
              <a:gd name="connsiteX7" fmla="*/ 57154 w 87963"/>
              <a:gd name="connsiteY7" fmla="*/ 13343 h 147413"/>
              <a:gd name="connsiteX8" fmla="*/ 47629 w 87963"/>
              <a:gd name="connsiteY8" fmla="*/ 6993 h 147413"/>
              <a:gd name="connsiteX9" fmla="*/ 4 w 87963"/>
              <a:gd name="connsiteY9" fmla="*/ 76843 h 14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963" h="147413">
                <a:moveTo>
                  <a:pt x="4" y="76843"/>
                </a:moveTo>
                <a:cubicBezTo>
                  <a:pt x="-525" y="77901"/>
                  <a:pt x="44454" y="13343"/>
                  <a:pt x="44454" y="13343"/>
                </a:cubicBezTo>
                <a:cubicBezTo>
                  <a:pt x="54508" y="3818"/>
                  <a:pt x="53979" y="6993"/>
                  <a:pt x="60329" y="19693"/>
                </a:cubicBezTo>
                <a:cubicBezTo>
                  <a:pt x="66679" y="32393"/>
                  <a:pt x="78321" y="68376"/>
                  <a:pt x="82554" y="89543"/>
                </a:cubicBezTo>
                <a:cubicBezTo>
                  <a:pt x="86787" y="110710"/>
                  <a:pt x="90492" y="141401"/>
                  <a:pt x="85729" y="146693"/>
                </a:cubicBezTo>
                <a:cubicBezTo>
                  <a:pt x="80967" y="151985"/>
                  <a:pt x="55037" y="126584"/>
                  <a:pt x="53979" y="121293"/>
                </a:cubicBezTo>
                <a:cubicBezTo>
                  <a:pt x="52921" y="116002"/>
                  <a:pt x="78850" y="132935"/>
                  <a:pt x="79379" y="114943"/>
                </a:cubicBezTo>
                <a:cubicBezTo>
                  <a:pt x="79908" y="96951"/>
                  <a:pt x="57154" y="13343"/>
                  <a:pt x="57154" y="13343"/>
                </a:cubicBezTo>
                <a:cubicBezTo>
                  <a:pt x="51862" y="-4649"/>
                  <a:pt x="59271" y="-2003"/>
                  <a:pt x="47629" y="6993"/>
                </a:cubicBezTo>
                <a:cubicBezTo>
                  <a:pt x="35987" y="15989"/>
                  <a:pt x="533" y="75785"/>
                  <a:pt x="4" y="768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AEE9961C-33D4-BDC6-60C7-0D5F9D9EE640}"/>
              </a:ext>
            </a:extLst>
          </p:cNvPr>
          <p:cNvSpPr/>
          <p:nvPr/>
        </p:nvSpPr>
        <p:spPr>
          <a:xfrm>
            <a:off x="5299060" y="3397230"/>
            <a:ext cx="162247" cy="168388"/>
          </a:xfrm>
          <a:custGeom>
            <a:avLst/>
            <a:gdLst>
              <a:gd name="connsiteX0" fmla="*/ 15 w 162247"/>
              <a:gd name="connsiteY0" fmla="*/ 168295 h 168388"/>
              <a:gd name="connsiteX1" fmla="*/ 69865 w 162247"/>
              <a:gd name="connsiteY1" fmla="*/ 69870 h 168388"/>
              <a:gd name="connsiteX2" fmla="*/ 104790 w 162247"/>
              <a:gd name="connsiteY2" fmla="*/ 31770 h 168388"/>
              <a:gd name="connsiteX3" fmla="*/ 133365 w 162247"/>
              <a:gd name="connsiteY3" fmla="*/ 28595 h 168388"/>
              <a:gd name="connsiteX4" fmla="*/ 161940 w 162247"/>
              <a:gd name="connsiteY4" fmla="*/ 44470 h 168388"/>
              <a:gd name="connsiteX5" fmla="*/ 114315 w 162247"/>
              <a:gd name="connsiteY5" fmla="*/ 20 h 168388"/>
              <a:gd name="connsiteX6" fmla="*/ 76215 w 162247"/>
              <a:gd name="connsiteY6" fmla="*/ 50820 h 168388"/>
              <a:gd name="connsiteX7" fmla="*/ 15 w 162247"/>
              <a:gd name="connsiteY7" fmla="*/ 168295 h 16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2247" h="168388">
                <a:moveTo>
                  <a:pt x="15" y="168295"/>
                </a:moveTo>
                <a:cubicBezTo>
                  <a:pt x="-1043" y="171470"/>
                  <a:pt x="52403" y="92624"/>
                  <a:pt x="69865" y="69870"/>
                </a:cubicBezTo>
                <a:cubicBezTo>
                  <a:pt x="87328" y="47116"/>
                  <a:pt x="94207" y="38649"/>
                  <a:pt x="104790" y="31770"/>
                </a:cubicBezTo>
                <a:cubicBezTo>
                  <a:pt x="115373" y="24891"/>
                  <a:pt x="123840" y="26478"/>
                  <a:pt x="133365" y="28595"/>
                </a:cubicBezTo>
                <a:cubicBezTo>
                  <a:pt x="142890" y="30712"/>
                  <a:pt x="165115" y="49232"/>
                  <a:pt x="161940" y="44470"/>
                </a:cubicBezTo>
                <a:cubicBezTo>
                  <a:pt x="158765" y="39708"/>
                  <a:pt x="128602" y="-1038"/>
                  <a:pt x="114315" y="20"/>
                </a:cubicBezTo>
                <a:cubicBezTo>
                  <a:pt x="100028" y="1078"/>
                  <a:pt x="89973" y="28595"/>
                  <a:pt x="76215" y="50820"/>
                </a:cubicBezTo>
                <a:cubicBezTo>
                  <a:pt x="62457" y="73045"/>
                  <a:pt x="1073" y="165120"/>
                  <a:pt x="15" y="1682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DE7A61FC-14EA-D4D4-C750-C1E65FB324DE}"/>
              </a:ext>
            </a:extLst>
          </p:cNvPr>
          <p:cNvSpPr/>
          <p:nvPr/>
        </p:nvSpPr>
        <p:spPr>
          <a:xfrm>
            <a:off x="5463706" y="3552345"/>
            <a:ext cx="258551" cy="528194"/>
          </a:xfrm>
          <a:custGeom>
            <a:avLst/>
            <a:gdLst>
              <a:gd name="connsiteX0" fmla="*/ 469 w 258551"/>
              <a:gd name="connsiteY0" fmla="*/ 480 h 528194"/>
              <a:gd name="connsiteX1" fmla="*/ 76669 w 258551"/>
              <a:gd name="connsiteY1" fmla="*/ 175105 h 528194"/>
              <a:gd name="connsiteX2" fmla="*/ 143344 w 258551"/>
              <a:gd name="connsiteY2" fmla="*/ 273530 h 528194"/>
              <a:gd name="connsiteX3" fmla="*/ 130644 w 258551"/>
              <a:gd name="connsiteY3" fmla="*/ 264005 h 528194"/>
              <a:gd name="connsiteX4" fmla="*/ 187794 w 258551"/>
              <a:gd name="connsiteY4" fmla="*/ 337030 h 528194"/>
              <a:gd name="connsiteX5" fmla="*/ 257644 w 258551"/>
              <a:gd name="connsiteY5" fmla="*/ 527530 h 528194"/>
              <a:gd name="connsiteX6" fmla="*/ 219544 w 258551"/>
              <a:gd name="connsiteY6" fmla="*/ 394180 h 528194"/>
              <a:gd name="connsiteX7" fmla="*/ 108419 w 258551"/>
              <a:gd name="connsiteY7" fmla="*/ 241780 h 528194"/>
              <a:gd name="connsiteX8" fmla="*/ 9994 w 258551"/>
              <a:gd name="connsiteY8" fmla="*/ 92555 h 528194"/>
              <a:gd name="connsiteX9" fmla="*/ 41744 w 258551"/>
              <a:gd name="connsiteY9" fmla="*/ 121130 h 528194"/>
              <a:gd name="connsiteX10" fmla="*/ 469 w 258551"/>
              <a:gd name="connsiteY10" fmla="*/ 480 h 52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8551" h="528194">
                <a:moveTo>
                  <a:pt x="469" y="480"/>
                </a:moveTo>
                <a:cubicBezTo>
                  <a:pt x="6290" y="9476"/>
                  <a:pt x="52857" y="129597"/>
                  <a:pt x="76669" y="175105"/>
                </a:cubicBezTo>
                <a:cubicBezTo>
                  <a:pt x="100481" y="220613"/>
                  <a:pt x="134348" y="258713"/>
                  <a:pt x="143344" y="273530"/>
                </a:cubicBezTo>
                <a:cubicBezTo>
                  <a:pt x="152340" y="288347"/>
                  <a:pt x="123236" y="253422"/>
                  <a:pt x="130644" y="264005"/>
                </a:cubicBezTo>
                <a:cubicBezTo>
                  <a:pt x="138052" y="274588"/>
                  <a:pt x="166627" y="293109"/>
                  <a:pt x="187794" y="337030"/>
                </a:cubicBezTo>
                <a:cubicBezTo>
                  <a:pt x="208961" y="380951"/>
                  <a:pt x="252352" y="518005"/>
                  <a:pt x="257644" y="527530"/>
                </a:cubicBezTo>
                <a:cubicBezTo>
                  <a:pt x="262936" y="537055"/>
                  <a:pt x="244415" y="441805"/>
                  <a:pt x="219544" y="394180"/>
                </a:cubicBezTo>
                <a:cubicBezTo>
                  <a:pt x="194673" y="346555"/>
                  <a:pt x="143344" y="292051"/>
                  <a:pt x="108419" y="241780"/>
                </a:cubicBezTo>
                <a:cubicBezTo>
                  <a:pt x="73494" y="191509"/>
                  <a:pt x="21106" y="112663"/>
                  <a:pt x="9994" y="92555"/>
                </a:cubicBezTo>
                <a:cubicBezTo>
                  <a:pt x="-1118" y="72447"/>
                  <a:pt x="38569" y="130655"/>
                  <a:pt x="41744" y="121130"/>
                </a:cubicBezTo>
                <a:cubicBezTo>
                  <a:pt x="44919" y="111605"/>
                  <a:pt x="-5352" y="-8516"/>
                  <a:pt x="469" y="4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DFD98F0C-A054-D250-1DD8-739118FB0AFF}"/>
              </a:ext>
            </a:extLst>
          </p:cNvPr>
          <p:cNvSpPr/>
          <p:nvPr/>
        </p:nvSpPr>
        <p:spPr>
          <a:xfrm>
            <a:off x="4981471" y="3465865"/>
            <a:ext cx="367609" cy="137347"/>
          </a:xfrm>
          <a:custGeom>
            <a:avLst/>
            <a:gdLst>
              <a:gd name="connsiteX0" fmla="*/ 104 w 367609"/>
              <a:gd name="connsiteY0" fmla="*/ 4410 h 137347"/>
              <a:gd name="connsiteX1" fmla="*/ 158854 w 367609"/>
              <a:gd name="connsiteY1" fmla="*/ 23460 h 137347"/>
              <a:gd name="connsiteX2" fmla="*/ 301729 w 367609"/>
              <a:gd name="connsiteY2" fmla="*/ 128235 h 137347"/>
              <a:gd name="connsiteX3" fmla="*/ 301729 w 367609"/>
              <a:gd name="connsiteY3" fmla="*/ 118710 h 137347"/>
              <a:gd name="connsiteX4" fmla="*/ 355704 w 367609"/>
              <a:gd name="connsiteY4" fmla="*/ 134585 h 137347"/>
              <a:gd name="connsiteX5" fmla="*/ 346179 w 367609"/>
              <a:gd name="connsiteY5" fmla="*/ 52035 h 137347"/>
              <a:gd name="connsiteX6" fmla="*/ 365229 w 367609"/>
              <a:gd name="connsiteY6" fmla="*/ 121885 h 137347"/>
              <a:gd name="connsiteX7" fmla="*/ 282679 w 367609"/>
              <a:gd name="connsiteY7" fmla="*/ 115535 h 137347"/>
              <a:gd name="connsiteX8" fmla="*/ 136629 w 367609"/>
              <a:gd name="connsiteY8" fmla="*/ 10760 h 137347"/>
              <a:gd name="connsiteX9" fmla="*/ 104 w 367609"/>
              <a:gd name="connsiteY9" fmla="*/ 4410 h 137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7609" h="137347">
                <a:moveTo>
                  <a:pt x="104" y="4410"/>
                </a:moveTo>
                <a:cubicBezTo>
                  <a:pt x="3808" y="6527"/>
                  <a:pt x="108583" y="2823"/>
                  <a:pt x="158854" y="23460"/>
                </a:cubicBezTo>
                <a:cubicBezTo>
                  <a:pt x="209125" y="44097"/>
                  <a:pt x="301729" y="128235"/>
                  <a:pt x="301729" y="128235"/>
                </a:cubicBezTo>
                <a:cubicBezTo>
                  <a:pt x="325542" y="144110"/>
                  <a:pt x="292733" y="117652"/>
                  <a:pt x="301729" y="118710"/>
                </a:cubicBezTo>
                <a:cubicBezTo>
                  <a:pt x="310725" y="119768"/>
                  <a:pt x="348296" y="145698"/>
                  <a:pt x="355704" y="134585"/>
                </a:cubicBezTo>
                <a:cubicBezTo>
                  <a:pt x="363112" y="123473"/>
                  <a:pt x="344591" y="54152"/>
                  <a:pt x="346179" y="52035"/>
                </a:cubicBezTo>
                <a:cubicBezTo>
                  <a:pt x="347767" y="49918"/>
                  <a:pt x="375812" y="111302"/>
                  <a:pt x="365229" y="121885"/>
                </a:cubicBezTo>
                <a:cubicBezTo>
                  <a:pt x="354646" y="132468"/>
                  <a:pt x="320779" y="134056"/>
                  <a:pt x="282679" y="115535"/>
                </a:cubicBezTo>
                <a:cubicBezTo>
                  <a:pt x="244579" y="97014"/>
                  <a:pt x="181079" y="28752"/>
                  <a:pt x="136629" y="10760"/>
                </a:cubicBezTo>
                <a:cubicBezTo>
                  <a:pt x="92179" y="-7232"/>
                  <a:pt x="-3600" y="2293"/>
                  <a:pt x="104" y="4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0CD32FDA-B779-8184-FFFA-13DE496848C4}"/>
              </a:ext>
            </a:extLst>
          </p:cNvPr>
          <p:cNvSpPr/>
          <p:nvPr/>
        </p:nvSpPr>
        <p:spPr>
          <a:xfrm>
            <a:off x="4917801" y="3459277"/>
            <a:ext cx="130954" cy="112856"/>
          </a:xfrm>
          <a:custGeom>
            <a:avLst/>
            <a:gdLst>
              <a:gd name="connsiteX0" fmla="*/ 274 w 130954"/>
              <a:gd name="connsiteY0" fmla="*/ 112598 h 112856"/>
              <a:gd name="connsiteX1" fmla="*/ 32024 w 130954"/>
              <a:gd name="connsiteY1" fmla="*/ 39573 h 112856"/>
              <a:gd name="connsiteX2" fmla="*/ 105049 w 130954"/>
              <a:gd name="connsiteY2" fmla="*/ 20523 h 112856"/>
              <a:gd name="connsiteX3" fmla="*/ 130449 w 130954"/>
              <a:gd name="connsiteY3" fmla="*/ 14173 h 112856"/>
              <a:gd name="connsiteX4" fmla="*/ 85999 w 130954"/>
              <a:gd name="connsiteY4" fmla="*/ 1473 h 112856"/>
              <a:gd name="connsiteX5" fmla="*/ 47899 w 130954"/>
              <a:gd name="connsiteY5" fmla="*/ 10998 h 112856"/>
              <a:gd name="connsiteX6" fmla="*/ 274 w 130954"/>
              <a:gd name="connsiteY6" fmla="*/ 112598 h 112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954" h="112856">
                <a:moveTo>
                  <a:pt x="274" y="112598"/>
                </a:moveTo>
                <a:cubicBezTo>
                  <a:pt x="-2372" y="117360"/>
                  <a:pt x="14562" y="54919"/>
                  <a:pt x="32024" y="39573"/>
                </a:cubicBezTo>
                <a:cubicBezTo>
                  <a:pt x="49486" y="24227"/>
                  <a:pt x="105049" y="20523"/>
                  <a:pt x="105049" y="20523"/>
                </a:cubicBezTo>
                <a:cubicBezTo>
                  <a:pt x="121453" y="16290"/>
                  <a:pt x="133624" y="17348"/>
                  <a:pt x="130449" y="14173"/>
                </a:cubicBezTo>
                <a:cubicBezTo>
                  <a:pt x="127274" y="10998"/>
                  <a:pt x="99757" y="2002"/>
                  <a:pt x="85999" y="1473"/>
                </a:cubicBezTo>
                <a:cubicBezTo>
                  <a:pt x="72241" y="944"/>
                  <a:pt x="61128" y="-4877"/>
                  <a:pt x="47899" y="10998"/>
                </a:cubicBezTo>
                <a:cubicBezTo>
                  <a:pt x="34670" y="26873"/>
                  <a:pt x="2920" y="107836"/>
                  <a:pt x="274" y="1125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1855EE7B-72C9-4FE2-DC33-97C9055361EA}"/>
              </a:ext>
            </a:extLst>
          </p:cNvPr>
          <p:cNvSpPr/>
          <p:nvPr/>
        </p:nvSpPr>
        <p:spPr>
          <a:xfrm>
            <a:off x="4965678" y="3500186"/>
            <a:ext cx="266742" cy="84401"/>
          </a:xfrm>
          <a:custGeom>
            <a:avLst/>
            <a:gdLst>
              <a:gd name="connsiteX0" fmla="*/ 22 w 266742"/>
              <a:gd name="connsiteY0" fmla="*/ 27239 h 84401"/>
              <a:gd name="connsiteX1" fmla="*/ 127022 w 266742"/>
              <a:gd name="connsiteY1" fmla="*/ 8189 h 84401"/>
              <a:gd name="connsiteX2" fmla="*/ 266722 w 266742"/>
              <a:gd name="connsiteY2" fmla="*/ 84389 h 84401"/>
              <a:gd name="connsiteX3" fmla="*/ 136547 w 266742"/>
              <a:gd name="connsiteY3" fmla="*/ 1839 h 84401"/>
              <a:gd name="connsiteX4" fmla="*/ 22 w 266742"/>
              <a:gd name="connsiteY4" fmla="*/ 27239 h 8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742" h="84401">
                <a:moveTo>
                  <a:pt x="22" y="27239"/>
                </a:moveTo>
                <a:cubicBezTo>
                  <a:pt x="-1566" y="28297"/>
                  <a:pt x="82572" y="-1336"/>
                  <a:pt x="127022" y="8189"/>
                </a:cubicBezTo>
                <a:cubicBezTo>
                  <a:pt x="171472" y="17714"/>
                  <a:pt x="265134" y="85447"/>
                  <a:pt x="266722" y="84389"/>
                </a:cubicBezTo>
                <a:cubicBezTo>
                  <a:pt x="268310" y="83331"/>
                  <a:pt x="178351" y="11893"/>
                  <a:pt x="136547" y="1839"/>
                </a:cubicBezTo>
                <a:cubicBezTo>
                  <a:pt x="94743" y="-8215"/>
                  <a:pt x="1610" y="26181"/>
                  <a:pt x="22" y="27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EA16FE9D-1B0F-2F25-1BB6-46A2B068F27E}"/>
              </a:ext>
            </a:extLst>
          </p:cNvPr>
          <p:cNvSpPr/>
          <p:nvPr/>
        </p:nvSpPr>
        <p:spPr>
          <a:xfrm>
            <a:off x="5387723" y="3489300"/>
            <a:ext cx="16127" cy="124338"/>
          </a:xfrm>
          <a:custGeom>
            <a:avLst/>
            <a:gdLst>
              <a:gd name="connsiteX0" fmla="*/ 252 w 16127"/>
              <a:gd name="connsiteY0" fmla="*/ 25 h 124338"/>
              <a:gd name="connsiteX1" fmla="*/ 16127 w 16127"/>
              <a:gd name="connsiteY1" fmla="*/ 92100 h 124338"/>
              <a:gd name="connsiteX2" fmla="*/ 252 w 16127"/>
              <a:gd name="connsiteY2" fmla="*/ 123850 h 124338"/>
              <a:gd name="connsiteX3" fmla="*/ 6602 w 16127"/>
              <a:gd name="connsiteY3" fmla="*/ 101625 h 124338"/>
              <a:gd name="connsiteX4" fmla="*/ 252 w 16127"/>
              <a:gd name="connsiteY4" fmla="*/ 25 h 12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27" h="124338">
                <a:moveTo>
                  <a:pt x="252" y="25"/>
                </a:moveTo>
                <a:cubicBezTo>
                  <a:pt x="1839" y="-1562"/>
                  <a:pt x="16127" y="71463"/>
                  <a:pt x="16127" y="92100"/>
                </a:cubicBezTo>
                <a:cubicBezTo>
                  <a:pt x="16127" y="112737"/>
                  <a:pt x="1839" y="122263"/>
                  <a:pt x="252" y="123850"/>
                </a:cubicBezTo>
                <a:cubicBezTo>
                  <a:pt x="-1335" y="125437"/>
                  <a:pt x="8189" y="124379"/>
                  <a:pt x="6602" y="101625"/>
                </a:cubicBezTo>
                <a:cubicBezTo>
                  <a:pt x="5015" y="78871"/>
                  <a:pt x="-1335" y="1612"/>
                  <a:pt x="252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2FE4713A-8E41-7B46-D372-A6C5F7240CB0}"/>
              </a:ext>
            </a:extLst>
          </p:cNvPr>
          <p:cNvSpPr/>
          <p:nvPr/>
        </p:nvSpPr>
        <p:spPr>
          <a:xfrm>
            <a:off x="5393995" y="3463777"/>
            <a:ext cx="75222" cy="106179"/>
          </a:xfrm>
          <a:custGeom>
            <a:avLst/>
            <a:gdLst>
              <a:gd name="connsiteX0" fmla="*/ 330 w 75222"/>
              <a:gd name="connsiteY0" fmla="*/ 148 h 106179"/>
              <a:gd name="connsiteX1" fmla="*/ 73355 w 75222"/>
              <a:gd name="connsiteY1" fmla="*/ 101748 h 106179"/>
              <a:gd name="connsiteX2" fmla="*/ 47955 w 75222"/>
              <a:gd name="connsiteY2" fmla="*/ 79523 h 106179"/>
              <a:gd name="connsiteX3" fmla="*/ 330 w 75222"/>
              <a:gd name="connsiteY3" fmla="*/ 148 h 10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2" h="106179">
                <a:moveTo>
                  <a:pt x="330" y="148"/>
                </a:moveTo>
                <a:cubicBezTo>
                  <a:pt x="4563" y="3852"/>
                  <a:pt x="65418" y="88519"/>
                  <a:pt x="73355" y="101748"/>
                </a:cubicBezTo>
                <a:cubicBezTo>
                  <a:pt x="81292" y="114977"/>
                  <a:pt x="62243" y="95927"/>
                  <a:pt x="47955" y="79523"/>
                </a:cubicBezTo>
                <a:cubicBezTo>
                  <a:pt x="33667" y="63119"/>
                  <a:pt x="-3903" y="-3556"/>
                  <a:pt x="330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F54E010A-B1D1-803B-26C0-2B1FAEDBDB21}"/>
              </a:ext>
            </a:extLst>
          </p:cNvPr>
          <p:cNvSpPr/>
          <p:nvPr/>
        </p:nvSpPr>
        <p:spPr>
          <a:xfrm>
            <a:off x="4865617" y="3558449"/>
            <a:ext cx="371504" cy="107165"/>
          </a:xfrm>
          <a:custGeom>
            <a:avLst/>
            <a:gdLst>
              <a:gd name="connsiteX0" fmla="*/ 1658 w 371504"/>
              <a:gd name="connsiteY0" fmla="*/ 726 h 107165"/>
              <a:gd name="connsiteX1" fmla="*/ 363608 w 371504"/>
              <a:gd name="connsiteY1" fmla="*/ 105501 h 107165"/>
              <a:gd name="connsiteX2" fmla="*/ 233433 w 371504"/>
              <a:gd name="connsiteY2" fmla="*/ 61051 h 107165"/>
              <a:gd name="connsiteX3" fmla="*/ 1658 w 371504"/>
              <a:gd name="connsiteY3" fmla="*/ 726 h 107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504" h="107165">
                <a:moveTo>
                  <a:pt x="1658" y="726"/>
                </a:moveTo>
                <a:cubicBezTo>
                  <a:pt x="23354" y="8134"/>
                  <a:pt x="324979" y="95447"/>
                  <a:pt x="363608" y="105501"/>
                </a:cubicBezTo>
                <a:cubicBezTo>
                  <a:pt x="402237" y="115555"/>
                  <a:pt x="289525" y="77455"/>
                  <a:pt x="233433" y="61051"/>
                </a:cubicBezTo>
                <a:cubicBezTo>
                  <a:pt x="177341" y="44647"/>
                  <a:pt x="-20038" y="-6682"/>
                  <a:pt x="1658" y="7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53832B99-8D3B-B8EF-526B-6D204F5F7C35}"/>
              </a:ext>
            </a:extLst>
          </p:cNvPr>
          <p:cNvSpPr/>
          <p:nvPr/>
        </p:nvSpPr>
        <p:spPr>
          <a:xfrm>
            <a:off x="5003763" y="3552187"/>
            <a:ext cx="203327" cy="32398"/>
          </a:xfrm>
          <a:custGeom>
            <a:avLst/>
            <a:gdLst>
              <a:gd name="connsiteX0" fmla="*/ 37 w 203327"/>
              <a:gd name="connsiteY0" fmla="*/ 638 h 32398"/>
              <a:gd name="connsiteX1" fmla="*/ 120687 w 203327"/>
              <a:gd name="connsiteY1" fmla="*/ 3813 h 32398"/>
              <a:gd name="connsiteX2" fmla="*/ 203237 w 203327"/>
              <a:gd name="connsiteY2" fmla="*/ 32388 h 32398"/>
              <a:gd name="connsiteX3" fmla="*/ 133387 w 203327"/>
              <a:gd name="connsiteY3" fmla="*/ 6988 h 32398"/>
              <a:gd name="connsiteX4" fmla="*/ 37 w 203327"/>
              <a:gd name="connsiteY4" fmla="*/ 638 h 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327" h="32398">
                <a:moveTo>
                  <a:pt x="37" y="638"/>
                </a:moveTo>
                <a:cubicBezTo>
                  <a:pt x="-2080" y="109"/>
                  <a:pt x="86820" y="-1479"/>
                  <a:pt x="120687" y="3813"/>
                </a:cubicBezTo>
                <a:cubicBezTo>
                  <a:pt x="154554" y="9105"/>
                  <a:pt x="201120" y="31859"/>
                  <a:pt x="203237" y="32388"/>
                </a:cubicBezTo>
                <a:cubicBezTo>
                  <a:pt x="205354" y="32917"/>
                  <a:pt x="169899" y="12809"/>
                  <a:pt x="133387" y="6988"/>
                </a:cubicBezTo>
                <a:cubicBezTo>
                  <a:pt x="96875" y="1167"/>
                  <a:pt x="2154" y="1167"/>
                  <a:pt x="37" y="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B56A7992-69CA-683B-FA0D-6FB5691CDFCA}"/>
              </a:ext>
            </a:extLst>
          </p:cNvPr>
          <p:cNvSpPr/>
          <p:nvPr/>
        </p:nvSpPr>
        <p:spPr>
          <a:xfrm>
            <a:off x="4727549" y="3553393"/>
            <a:ext cx="474980" cy="120883"/>
          </a:xfrm>
          <a:custGeom>
            <a:avLst/>
            <a:gdLst>
              <a:gd name="connsiteX0" fmla="*/ 26 w 474980"/>
              <a:gd name="connsiteY0" fmla="*/ 66107 h 120883"/>
              <a:gd name="connsiteX1" fmla="*/ 101626 w 474980"/>
              <a:gd name="connsiteY1" fmla="*/ 21657 h 120883"/>
              <a:gd name="connsiteX2" fmla="*/ 196876 w 474980"/>
              <a:gd name="connsiteY2" fmla="*/ 37532 h 120883"/>
              <a:gd name="connsiteX3" fmla="*/ 387376 w 474980"/>
              <a:gd name="connsiteY3" fmla="*/ 69282 h 120883"/>
              <a:gd name="connsiteX4" fmla="*/ 368326 w 474980"/>
              <a:gd name="connsiteY4" fmla="*/ 66107 h 120883"/>
              <a:gd name="connsiteX5" fmla="*/ 469926 w 474980"/>
              <a:gd name="connsiteY5" fmla="*/ 120082 h 120883"/>
              <a:gd name="connsiteX6" fmla="*/ 184176 w 474980"/>
              <a:gd name="connsiteY6" fmla="*/ 18482 h 120883"/>
              <a:gd name="connsiteX7" fmla="*/ 111151 w 474980"/>
              <a:gd name="connsiteY7" fmla="*/ 2607 h 120883"/>
              <a:gd name="connsiteX8" fmla="*/ 26 w 474980"/>
              <a:gd name="connsiteY8" fmla="*/ 66107 h 120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4980" h="120883">
                <a:moveTo>
                  <a:pt x="26" y="66107"/>
                </a:moveTo>
                <a:cubicBezTo>
                  <a:pt x="-1561" y="69282"/>
                  <a:pt x="68818" y="26420"/>
                  <a:pt x="101626" y="21657"/>
                </a:cubicBezTo>
                <a:cubicBezTo>
                  <a:pt x="134434" y="16894"/>
                  <a:pt x="196876" y="37532"/>
                  <a:pt x="196876" y="37532"/>
                </a:cubicBezTo>
                <a:lnTo>
                  <a:pt x="387376" y="69282"/>
                </a:lnTo>
                <a:cubicBezTo>
                  <a:pt x="415951" y="74044"/>
                  <a:pt x="354568" y="57640"/>
                  <a:pt x="368326" y="66107"/>
                </a:cubicBezTo>
                <a:cubicBezTo>
                  <a:pt x="382084" y="74574"/>
                  <a:pt x="500618" y="128019"/>
                  <a:pt x="469926" y="120082"/>
                </a:cubicBezTo>
                <a:cubicBezTo>
                  <a:pt x="439234" y="112145"/>
                  <a:pt x="243972" y="38061"/>
                  <a:pt x="184176" y="18482"/>
                </a:cubicBezTo>
                <a:cubicBezTo>
                  <a:pt x="124380" y="-1097"/>
                  <a:pt x="138139" y="-2685"/>
                  <a:pt x="111151" y="2607"/>
                </a:cubicBezTo>
                <a:cubicBezTo>
                  <a:pt x="84164" y="7899"/>
                  <a:pt x="1613" y="62932"/>
                  <a:pt x="26" y="66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1727253F-86BE-269C-52F6-616B6F5917D7}"/>
              </a:ext>
            </a:extLst>
          </p:cNvPr>
          <p:cNvSpPr/>
          <p:nvPr/>
        </p:nvSpPr>
        <p:spPr>
          <a:xfrm>
            <a:off x="4752262" y="3612747"/>
            <a:ext cx="279491" cy="124295"/>
          </a:xfrm>
          <a:custGeom>
            <a:avLst/>
            <a:gdLst>
              <a:gd name="connsiteX0" fmla="*/ 713 w 279491"/>
              <a:gd name="connsiteY0" fmla="*/ 403 h 124295"/>
              <a:gd name="connsiteX1" fmla="*/ 270588 w 279491"/>
              <a:gd name="connsiteY1" fmla="*/ 121053 h 124295"/>
              <a:gd name="connsiteX2" fmla="*/ 194388 w 279491"/>
              <a:gd name="connsiteY2" fmla="*/ 82953 h 124295"/>
              <a:gd name="connsiteX3" fmla="*/ 713 w 279491"/>
              <a:gd name="connsiteY3" fmla="*/ 403 h 124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491" h="124295">
                <a:moveTo>
                  <a:pt x="713" y="403"/>
                </a:moveTo>
                <a:cubicBezTo>
                  <a:pt x="13413" y="6753"/>
                  <a:pt x="238309" y="107295"/>
                  <a:pt x="270588" y="121053"/>
                </a:cubicBezTo>
                <a:cubicBezTo>
                  <a:pt x="302867" y="134811"/>
                  <a:pt x="240425" y="101474"/>
                  <a:pt x="194388" y="82953"/>
                </a:cubicBezTo>
                <a:cubicBezTo>
                  <a:pt x="148351" y="64432"/>
                  <a:pt x="-11987" y="-5947"/>
                  <a:pt x="713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FF11C889-0FCA-0712-27AB-D6FBD79C375E}"/>
              </a:ext>
            </a:extLst>
          </p:cNvPr>
          <p:cNvSpPr/>
          <p:nvPr/>
        </p:nvSpPr>
        <p:spPr>
          <a:xfrm>
            <a:off x="4733298" y="3644537"/>
            <a:ext cx="283102" cy="97977"/>
          </a:xfrm>
          <a:custGeom>
            <a:avLst/>
            <a:gdLst>
              <a:gd name="connsiteX0" fmla="*/ 627 w 283102"/>
              <a:gd name="connsiteY0" fmla="*/ 363 h 97977"/>
              <a:gd name="connsiteX1" fmla="*/ 273677 w 283102"/>
              <a:gd name="connsiteY1" fmla="*/ 95613 h 97977"/>
              <a:gd name="connsiteX2" fmla="*/ 200652 w 283102"/>
              <a:gd name="connsiteY2" fmla="*/ 63863 h 97977"/>
              <a:gd name="connsiteX3" fmla="*/ 627 w 283102"/>
              <a:gd name="connsiteY3" fmla="*/ 363 h 97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02" h="97977">
                <a:moveTo>
                  <a:pt x="627" y="363"/>
                </a:moveTo>
                <a:cubicBezTo>
                  <a:pt x="12798" y="5655"/>
                  <a:pt x="240340" y="85030"/>
                  <a:pt x="273677" y="95613"/>
                </a:cubicBezTo>
                <a:cubicBezTo>
                  <a:pt x="307015" y="106196"/>
                  <a:pt x="244573" y="78680"/>
                  <a:pt x="200652" y="63863"/>
                </a:cubicBezTo>
                <a:cubicBezTo>
                  <a:pt x="156731" y="49046"/>
                  <a:pt x="-11544" y="-4929"/>
                  <a:pt x="627" y="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7549B1BB-DB76-6394-630F-731CE4F3DA15}"/>
              </a:ext>
            </a:extLst>
          </p:cNvPr>
          <p:cNvSpPr/>
          <p:nvPr/>
        </p:nvSpPr>
        <p:spPr>
          <a:xfrm>
            <a:off x="4638204" y="3612642"/>
            <a:ext cx="137139" cy="118262"/>
          </a:xfrm>
          <a:custGeom>
            <a:avLst/>
            <a:gdLst>
              <a:gd name="connsiteX0" fmla="*/ 471 w 137139"/>
              <a:gd name="connsiteY0" fmla="*/ 117983 h 118262"/>
              <a:gd name="connsiteX1" fmla="*/ 57621 w 137139"/>
              <a:gd name="connsiteY1" fmla="*/ 35433 h 118262"/>
              <a:gd name="connsiteX2" fmla="*/ 79846 w 137139"/>
              <a:gd name="connsiteY2" fmla="*/ 19558 h 118262"/>
              <a:gd name="connsiteX3" fmla="*/ 136996 w 137139"/>
              <a:gd name="connsiteY3" fmla="*/ 19558 h 118262"/>
              <a:gd name="connsiteX4" fmla="*/ 92546 w 137139"/>
              <a:gd name="connsiteY4" fmla="*/ 3683 h 118262"/>
              <a:gd name="connsiteX5" fmla="*/ 471 w 137139"/>
              <a:gd name="connsiteY5" fmla="*/ 117983 h 11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39" h="118262">
                <a:moveTo>
                  <a:pt x="471" y="117983"/>
                </a:moveTo>
                <a:cubicBezTo>
                  <a:pt x="-5350" y="123275"/>
                  <a:pt x="44392" y="51837"/>
                  <a:pt x="57621" y="35433"/>
                </a:cubicBezTo>
                <a:cubicBezTo>
                  <a:pt x="70850" y="19029"/>
                  <a:pt x="66617" y="22204"/>
                  <a:pt x="79846" y="19558"/>
                </a:cubicBezTo>
                <a:cubicBezTo>
                  <a:pt x="93075" y="16912"/>
                  <a:pt x="134879" y="22204"/>
                  <a:pt x="136996" y="19558"/>
                </a:cubicBezTo>
                <a:cubicBezTo>
                  <a:pt x="139113" y="16912"/>
                  <a:pt x="117417" y="-9546"/>
                  <a:pt x="92546" y="3683"/>
                </a:cubicBezTo>
                <a:cubicBezTo>
                  <a:pt x="67675" y="16912"/>
                  <a:pt x="6292" y="112691"/>
                  <a:pt x="471" y="1179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8A8CA3FA-2946-14A0-A089-DBD92AA39B43}"/>
              </a:ext>
            </a:extLst>
          </p:cNvPr>
          <p:cNvSpPr/>
          <p:nvPr/>
        </p:nvSpPr>
        <p:spPr>
          <a:xfrm>
            <a:off x="4444136" y="3717675"/>
            <a:ext cx="503041" cy="139968"/>
          </a:xfrm>
          <a:custGeom>
            <a:avLst/>
            <a:gdLst>
              <a:gd name="connsiteX0" fmla="*/ 864 w 503041"/>
              <a:gd name="connsiteY0" fmla="*/ 139950 h 139968"/>
              <a:gd name="connsiteX1" fmla="*/ 115164 w 503041"/>
              <a:gd name="connsiteY1" fmla="*/ 22475 h 139968"/>
              <a:gd name="connsiteX2" fmla="*/ 213589 w 503041"/>
              <a:gd name="connsiteY2" fmla="*/ 28825 h 139968"/>
              <a:gd name="connsiteX3" fmla="*/ 219939 w 503041"/>
              <a:gd name="connsiteY3" fmla="*/ 250 h 139968"/>
              <a:gd name="connsiteX4" fmla="*/ 308839 w 503041"/>
              <a:gd name="connsiteY4" fmla="*/ 47875 h 139968"/>
              <a:gd name="connsiteX5" fmla="*/ 502514 w 503041"/>
              <a:gd name="connsiteY5" fmla="*/ 130425 h 139968"/>
              <a:gd name="connsiteX6" fmla="*/ 365989 w 503041"/>
              <a:gd name="connsiteY6" fmla="*/ 51050 h 139968"/>
              <a:gd name="connsiteX7" fmla="*/ 359639 w 503041"/>
              <a:gd name="connsiteY7" fmla="*/ 70100 h 139968"/>
              <a:gd name="connsiteX8" fmla="*/ 267564 w 503041"/>
              <a:gd name="connsiteY8" fmla="*/ 19300 h 139968"/>
              <a:gd name="connsiteX9" fmla="*/ 178664 w 503041"/>
              <a:gd name="connsiteY9" fmla="*/ 12950 h 139968"/>
              <a:gd name="connsiteX10" fmla="*/ 864 w 503041"/>
              <a:gd name="connsiteY10" fmla="*/ 139950 h 13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3041" h="139968">
                <a:moveTo>
                  <a:pt x="864" y="139950"/>
                </a:moveTo>
                <a:cubicBezTo>
                  <a:pt x="-9719" y="141538"/>
                  <a:pt x="79710" y="40996"/>
                  <a:pt x="115164" y="22475"/>
                </a:cubicBezTo>
                <a:cubicBezTo>
                  <a:pt x="150618" y="3954"/>
                  <a:pt x="196127" y="32529"/>
                  <a:pt x="213589" y="28825"/>
                </a:cubicBezTo>
                <a:cubicBezTo>
                  <a:pt x="231051" y="25121"/>
                  <a:pt x="204064" y="-2925"/>
                  <a:pt x="219939" y="250"/>
                </a:cubicBezTo>
                <a:cubicBezTo>
                  <a:pt x="235814" y="3425"/>
                  <a:pt x="261743" y="26179"/>
                  <a:pt x="308839" y="47875"/>
                </a:cubicBezTo>
                <a:cubicBezTo>
                  <a:pt x="355935" y="69571"/>
                  <a:pt x="492989" y="129896"/>
                  <a:pt x="502514" y="130425"/>
                </a:cubicBezTo>
                <a:cubicBezTo>
                  <a:pt x="512039" y="130954"/>
                  <a:pt x="389801" y="61104"/>
                  <a:pt x="365989" y="51050"/>
                </a:cubicBezTo>
                <a:cubicBezTo>
                  <a:pt x="342177" y="40996"/>
                  <a:pt x="376043" y="75392"/>
                  <a:pt x="359639" y="70100"/>
                </a:cubicBezTo>
                <a:cubicBezTo>
                  <a:pt x="343235" y="64808"/>
                  <a:pt x="297726" y="28825"/>
                  <a:pt x="267564" y="19300"/>
                </a:cubicBezTo>
                <a:cubicBezTo>
                  <a:pt x="237402" y="9775"/>
                  <a:pt x="219410" y="-2396"/>
                  <a:pt x="178664" y="12950"/>
                </a:cubicBezTo>
                <a:cubicBezTo>
                  <a:pt x="137918" y="28296"/>
                  <a:pt x="11447" y="138362"/>
                  <a:pt x="864" y="139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81038C18-35E9-61A0-E636-11D08BABC853}"/>
              </a:ext>
            </a:extLst>
          </p:cNvPr>
          <p:cNvSpPr/>
          <p:nvPr/>
        </p:nvSpPr>
        <p:spPr>
          <a:xfrm>
            <a:off x="4473433" y="3837818"/>
            <a:ext cx="288273" cy="178457"/>
          </a:xfrm>
          <a:custGeom>
            <a:avLst/>
            <a:gdLst>
              <a:gd name="connsiteX0" fmla="*/ 142 w 288273"/>
              <a:gd name="connsiteY0" fmla="*/ 10282 h 178457"/>
              <a:gd name="connsiteX1" fmla="*/ 152542 w 288273"/>
              <a:gd name="connsiteY1" fmla="*/ 48382 h 178457"/>
              <a:gd name="connsiteX2" fmla="*/ 165242 w 288273"/>
              <a:gd name="connsiteY2" fmla="*/ 115057 h 178457"/>
              <a:gd name="connsiteX3" fmla="*/ 203342 w 288273"/>
              <a:gd name="connsiteY3" fmla="*/ 757 h 178457"/>
              <a:gd name="connsiteX4" fmla="*/ 177942 w 288273"/>
              <a:gd name="connsiteY4" fmla="*/ 70607 h 178457"/>
              <a:gd name="connsiteX5" fmla="*/ 285892 w 288273"/>
              <a:gd name="connsiteY5" fmla="*/ 172207 h 178457"/>
              <a:gd name="connsiteX6" fmla="*/ 241442 w 288273"/>
              <a:gd name="connsiteY6" fmla="*/ 149982 h 178457"/>
              <a:gd name="connsiteX7" fmla="*/ 114442 w 288273"/>
              <a:gd name="connsiteY7" fmla="*/ 7107 h 178457"/>
              <a:gd name="connsiteX8" fmla="*/ 123967 w 288273"/>
              <a:gd name="connsiteY8" fmla="*/ 26157 h 178457"/>
              <a:gd name="connsiteX9" fmla="*/ 142 w 288273"/>
              <a:gd name="connsiteY9" fmla="*/ 10282 h 17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273" h="178457">
                <a:moveTo>
                  <a:pt x="142" y="10282"/>
                </a:moveTo>
                <a:cubicBezTo>
                  <a:pt x="4904" y="13986"/>
                  <a:pt x="125025" y="30920"/>
                  <a:pt x="152542" y="48382"/>
                </a:cubicBezTo>
                <a:cubicBezTo>
                  <a:pt x="180059" y="65845"/>
                  <a:pt x="156775" y="122995"/>
                  <a:pt x="165242" y="115057"/>
                </a:cubicBezTo>
                <a:cubicBezTo>
                  <a:pt x="173709" y="107120"/>
                  <a:pt x="201225" y="8165"/>
                  <a:pt x="203342" y="757"/>
                </a:cubicBezTo>
                <a:cubicBezTo>
                  <a:pt x="205459" y="-6651"/>
                  <a:pt x="164184" y="42032"/>
                  <a:pt x="177942" y="70607"/>
                </a:cubicBezTo>
                <a:cubicBezTo>
                  <a:pt x="191700" y="99182"/>
                  <a:pt x="275309" y="158978"/>
                  <a:pt x="285892" y="172207"/>
                </a:cubicBezTo>
                <a:cubicBezTo>
                  <a:pt x="296475" y="185436"/>
                  <a:pt x="270017" y="177499"/>
                  <a:pt x="241442" y="149982"/>
                </a:cubicBezTo>
                <a:cubicBezTo>
                  <a:pt x="212867" y="122465"/>
                  <a:pt x="114442" y="7107"/>
                  <a:pt x="114442" y="7107"/>
                </a:cubicBezTo>
                <a:cubicBezTo>
                  <a:pt x="94863" y="-13530"/>
                  <a:pt x="136138" y="27215"/>
                  <a:pt x="123967" y="26157"/>
                </a:cubicBezTo>
                <a:cubicBezTo>
                  <a:pt x="111796" y="25099"/>
                  <a:pt x="-4620" y="6578"/>
                  <a:pt x="142" y="10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30B153E9-7CF4-AFDB-8893-B27DE278DAB9}"/>
              </a:ext>
            </a:extLst>
          </p:cNvPr>
          <p:cNvSpPr/>
          <p:nvPr/>
        </p:nvSpPr>
        <p:spPr>
          <a:xfrm>
            <a:off x="4771292" y="4037299"/>
            <a:ext cx="413906" cy="523180"/>
          </a:xfrm>
          <a:custGeom>
            <a:avLst/>
            <a:gdLst>
              <a:gd name="connsiteX0" fmla="*/ 733 w 413906"/>
              <a:gd name="connsiteY0" fmla="*/ 1301 h 523180"/>
              <a:gd name="connsiteX1" fmla="*/ 200758 w 413906"/>
              <a:gd name="connsiteY1" fmla="*/ 302926 h 523180"/>
              <a:gd name="connsiteX2" fmla="*/ 413483 w 413906"/>
              <a:gd name="connsiteY2" fmla="*/ 522001 h 523180"/>
              <a:gd name="connsiteX3" fmla="*/ 143608 w 413906"/>
              <a:gd name="connsiteY3" fmla="*/ 207676 h 523180"/>
              <a:gd name="connsiteX4" fmla="*/ 733 w 413906"/>
              <a:gd name="connsiteY4" fmla="*/ 1301 h 52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906" h="523180">
                <a:moveTo>
                  <a:pt x="733" y="1301"/>
                </a:moveTo>
                <a:cubicBezTo>
                  <a:pt x="10258" y="17176"/>
                  <a:pt x="131966" y="216143"/>
                  <a:pt x="200758" y="302926"/>
                </a:cubicBezTo>
                <a:cubicBezTo>
                  <a:pt x="269550" y="389709"/>
                  <a:pt x="423008" y="537876"/>
                  <a:pt x="413483" y="522001"/>
                </a:cubicBezTo>
                <a:cubicBezTo>
                  <a:pt x="403958" y="506126"/>
                  <a:pt x="210812" y="297105"/>
                  <a:pt x="143608" y="207676"/>
                </a:cubicBezTo>
                <a:cubicBezTo>
                  <a:pt x="76404" y="118247"/>
                  <a:pt x="-8792" y="-14574"/>
                  <a:pt x="733" y="13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CBAC482D-9857-801C-BDE9-EC85B5DC6FB4}"/>
              </a:ext>
            </a:extLst>
          </p:cNvPr>
          <p:cNvSpPr/>
          <p:nvPr/>
        </p:nvSpPr>
        <p:spPr>
          <a:xfrm>
            <a:off x="5257773" y="3615551"/>
            <a:ext cx="93445" cy="80731"/>
          </a:xfrm>
          <a:custGeom>
            <a:avLst/>
            <a:gdLst>
              <a:gd name="connsiteX0" fmla="*/ 27 w 93445"/>
              <a:gd name="connsiteY0" fmla="*/ 38874 h 80731"/>
              <a:gd name="connsiteX1" fmla="*/ 79402 w 93445"/>
              <a:gd name="connsiteY1" fmla="*/ 80149 h 80731"/>
              <a:gd name="connsiteX2" fmla="*/ 82577 w 93445"/>
              <a:gd name="connsiteY2" fmla="*/ 774 h 80731"/>
              <a:gd name="connsiteX3" fmla="*/ 82577 w 93445"/>
              <a:gd name="connsiteY3" fmla="*/ 42049 h 80731"/>
              <a:gd name="connsiteX4" fmla="*/ 88927 w 93445"/>
              <a:gd name="connsiteY4" fmla="*/ 80149 h 80731"/>
              <a:gd name="connsiteX5" fmla="*/ 27 w 93445"/>
              <a:gd name="connsiteY5" fmla="*/ 38874 h 80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45" h="80731">
                <a:moveTo>
                  <a:pt x="27" y="38874"/>
                </a:moveTo>
                <a:cubicBezTo>
                  <a:pt x="-1560" y="38874"/>
                  <a:pt x="65644" y="86499"/>
                  <a:pt x="79402" y="80149"/>
                </a:cubicBezTo>
                <a:cubicBezTo>
                  <a:pt x="93160" y="73799"/>
                  <a:pt x="82048" y="7124"/>
                  <a:pt x="82577" y="774"/>
                </a:cubicBezTo>
                <a:cubicBezTo>
                  <a:pt x="83106" y="-5576"/>
                  <a:pt x="81519" y="28820"/>
                  <a:pt x="82577" y="42049"/>
                </a:cubicBezTo>
                <a:cubicBezTo>
                  <a:pt x="83635" y="55278"/>
                  <a:pt x="101627" y="80678"/>
                  <a:pt x="88927" y="80149"/>
                </a:cubicBezTo>
                <a:cubicBezTo>
                  <a:pt x="76227" y="79620"/>
                  <a:pt x="1614" y="38874"/>
                  <a:pt x="27" y="38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E2A6DE5A-FCB8-A7BD-DEA4-85EF7D6CFA6E}"/>
              </a:ext>
            </a:extLst>
          </p:cNvPr>
          <p:cNvSpPr/>
          <p:nvPr/>
        </p:nvSpPr>
        <p:spPr>
          <a:xfrm>
            <a:off x="5057263" y="3673200"/>
            <a:ext cx="141998" cy="118009"/>
          </a:xfrm>
          <a:custGeom>
            <a:avLst/>
            <a:gdLst>
              <a:gd name="connsiteX0" fmla="*/ 108462 w 141998"/>
              <a:gd name="connsiteY0" fmla="*/ 275 h 118009"/>
              <a:gd name="connsiteX1" fmla="*/ 137037 w 141998"/>
              <a:gd name="connsiteY1" fmla="*/ 73300 h 118009"/>
              <a:gd name="connsiteX2" fmla="*/ 127512 w 141998"/>
              <a:gd name="connsiteY2" fmla="*/ 117750 h 118009"/>
              <a:gd name="connsiteX3" fmla="*/ 512 w 141998"/>
              <a:gd name="connsiteY3" fmla="*/ 92350 h 118009"/>
              <a:gd name="connsiteX4" fmla="*/ 83062 w 141998"/>
              <a:gd name="connsiteY4" fmla="*/ 108225 h 118009"/>
              <a:gd name="connsiteX5" fmla="*/ 89412 w 141998"/>
              <a:gd name="connsiteY5" fmla="*/ 70125 h 118009"/>
              <a:gd name="connsiteX6" fmla="*/ 86237 w 141998"/>
              <a:gd name="connsiteY6" fmla="*/ 47900 h 118009"/>
              <a:gd name="connsiteX7" fmla="*/ 124337 w 141998"/>
              <a:gd name="connsiteY7" fmla="*/ 101875 h 118009"/>
              <a:gd name="connsiteX8" fmla="*/ 108462 w 141998"/>
              <a:gd name="connsiteY8" fmla="*/ 275 h 118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1998" h="118009">
                <a:moveTo>
                  <a:pt x="108462" y="275"/>
                </a:moveTo>
                <a:cubicBezTo>
                  <a:pt x="110579" y="-4487"/>
                  <a:pt x="133862" y="53721"/>
                  <a:pt x="137037" y="73300"/>
                </a:cubicBezTo>
                <a:cubicBezTo>
                  <a:pt x="140212" y="92879"/>
                  <a:pt x="150266" y="114575"/>
                  <a:pt x="127512" y="117750"/>
                </a:cubicBezTo>
                <a:cubicBezTo>
                  <a:pt x="104758" y="120925"/>
                  <a:pt x="7920" y="93937"/>
                  <a:pt x="512" y="92350"/>
                </a:cubicBezTo>
                <a:cubicBezTo>
                  <a:pt x="-6896" y="90763"/>
                  <a:pt x="68245" y="111929"/>
                  <a:pt x="83062" y="108225"/>
                </a:cubicBezTo>
                <a:cubicBezTo>
                  <a:pt x="97879" y="104521"/>
                  <a:pt x="88883" y="80179"/>
                  <a:pt x="89412" y="70125"/>
                </a:cubicBezTo>
                <a:cubicBezTo>
                  <a:pt x="89941" y="60071"/>
                  <a:pt x="80416" y="42608"/>
                  <a:pt x="86237" y="47900"/>
                </a:cubicBezTo>
                <a:cubicBezTo>
                  <a:pt x="92058" y="53192"/>
                  <a:pt x="119575" y="105579"/>
                  <a:pt x="124337" y="101875"/>
                </a:cubicBezTo>
                <a:cubicBezTo>
                  <a:pt x="129099" y="98171"/>
                  <a:pt x="106345" y="5037"/>
                  <a:pt x="108462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885CE46F-973D-D8C9-DA30-F2F9354DA402}"/>
              </a:ext>
            </a:extLst>
          </p:cNvPr>
          <p:cNvSpPr/>
          <p:nvPr/>
        </p:nvSpPr>
        <p:spPr>
          <a:xfrm>
            <a:off x="5013172" y="3793842"/>
            <a:ext cx="163632" cy="48760"/>
          </a:xfrm>
          <a:custGeom>
            <a:avLst/>
            <a:gdLst>
              <a:gd name="connsiteX0" fmla="*/ 153 w 163632"/>
              <a:gd name="connsiteY0" fmla="*/ 283 h 48760"/>
              <a:gd name="connsiteX1" fmla="*/ 155728 w 163632"/>
              <a:gd name="connsiteY1" fmla="*/ 47908 h 48760"/>
              <a:gd name="connsiteX2" fmla="*/ 127153 w 163632"/>
              <a:gd name="connsiteY2" fmla="*/ 28858 h 48760"/>
              <a:gd name="connsiteX3" fmla="*/ 153 w 163632"/>
              <a:gd name="connsiteY3" fmla="*/ 283 h 4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632" h="48760">
                <a:moveTo>
                  <a:pt x="153" y="283"/>
                </a:moveTo>
                <a:cubicBezTo>
                  <a:pt x="4915" y="3458"/>
                  <a:pt x="134561" y="43146"/>
                  <a:pt x="155728" y="47908"/>
                </a:cubicBezTo>
                <a:cubicBezTo>
                  <a:pt x="176895" y="52670"/>
                  <a:pt x="151495" y="36266"/>
                  <a:pt x="127153" y="28858"/>
                </a:cubicBezTo>
                <a:cubicBezTo>
                  <a:pt x="102811" y="21450"/>
                  <a:pt x="-4609" y="-2892"/>
                  <a:pt x="153" y="2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FB0876FC-3814-6828-01CF-9FFA659D5251}"/>
              </a:ext>
            </a:extLst>
          </p:cNvPr>
          <p:cNvSpPr/>
          <p:nvPr/>
        </p:nvSpPr>
        <p:spPr>
          <a:xfrm>
            <a:off x="4924841" y="3825808"/>
            <a:ext cx="110775" cy="130829"/>
          </a:xfrm>
          <a:custGeom>
            <a:avLst/>
            <a:gdLst>
              <a:gd name="connsiteX0" fmla="*/ 28159 w 110775"/>
              <a:gd name="connsiteY0" fmla="*/ 67 h 130829"/>
              <a:gd name="connsiteX1" fmla="*/ 2759 w 110775"/>
              <a:gd name="connsiteY1" fmla="*/ 69917 h 130829"/>
              <a:gd name="connsiteX2" fmla="*/ 107534 w 110775"/>
              <a:gd name="connsiteY2" fmla="*/ 130242 h 130829"/>
              <a:gd name="connsiteX3" fmla="*/ 85309 w 110775"/>
              <a:gd name="connsiteY3" fmla="*/ 98492 h 130829"/>
              <a:gd name="connsiteX4" fmla="*/ 98009 w 110775"/>
              <a:gd name="connsiteY4" fmla="*/ 63567 h 130829"/>
              <a:gd name="connsiteX5" fmla="*/ 37684 w 110775"/>
              <a:gd name="connsiteY5" fmla="*/ 92142 h 130829"/>
              <a:gd name="connsiteX6" fmla="*/ 75784 w 110775"/>
              <a:gd name="connsiteY6" fmla="*/ 88967 h 130829"/>
              <a:gd name="connsiteX7" fmla="*/ 21809 w 110775"/>
              <a:gd name="connsiteY7" fmla="*/ 82617 h 130829"/>
              <a:gd name="connsiteX8" fmla="*/ 2759 w 110775"/>
              <a:gd name="connsiteY8" fmla="*/ 57217 h 130829"/>
              <a:gd name="connsiteX9" fmla="*/ 28159 w 110775"/>
              <a:gd name="connsiteY9" fmla="*/ 67 h 13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775" h="130829">
                <a:moveTo>
                  <a:pt x="28159" y="67"/>
                </a:moveTo>
                <a:cubicBezTo>
                  <a:pt x="28159" y="2184"/>
                  <a:pt x="-10470" y="48221"/>
                  <a:pt x="2759" y="69917"/>
                </a:cubicBezTo>
                <a:cubicBezTo>
                  <a:pt x="15988" y="91613"/>
                  <a:pt x="93776" y="125480"/>
                  <a:pt x="107534" y="130242"/>
                </a:cubicBezTo>
                <a:cubicBezTo>
                  <a:pt x="121292" y="135004"/>
                  <a:pt x="86896" y="109604"/>
                  <a:pt x="85309" y="98492"/>
                </a:cubicBezTo>
                <a:cubicBezTo>
                  <a:pt x="83722" y="87380"/>
                  <a:pt x="105946" y="64625"/>
                  <a:pt x="98009" y="63567"/>
                </a:cubicBezTo>
                <a:cubicBezTo>
                  <a:pt x="90072" y="62509"/>
                  <a:pt x="41388" y="87909"/>
                  <a:pt x="37684" y="92142"/>
                </a:cubicBezTo>
                <a:cubicBezTo>
                  <a:pt x="33980" y="96375"/>
                  <a:pt x="78430" y="90555"/>
                  <a:pt x="75784" y="88967"/>
                </a:cubicBezTo>
                <a:cubicBezTo>
                  <a:pt x="73138" y="87380"/>
                  <a:pt x="33980" y="87909"/>
                  <a:pt x="21809" y="82617"/>
                </a:cubicBezTo>
                <a:cubicBezTo>
                  <a:pt x="9638" y="77325"/>
                  <a:pt x="3288" y="68329"/>
                  <a:pt x="2759" y="57217"/>
                </a:cubicBezTo>
                <a:cubicBezTo>
                  <a:pt x="2230" y="46105"/>
                  <a:pt x="28159" y="-2050"/>
                  <a:pt x="28159" y="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フリーフォーム 1338">
            <a:extLst>
              <a:ext uri="{FF2B5EF4-FFF2-40B4-BE49-F238E27FC236}">
                <a16:creationId xmlns:a16="http://schemas.microsoft.com/office/drawing/2014/main" id="{B4875038-4D2E-ADF9-2CEC-23C924CF4377}"/>
              </a:ext>
            </a:extLst>
          </p:cNvPr>
          <p:cNvSpPr/>
          <p:nvPr/>
        </p:nvSpPr>
        <p:spPr>
          <a:xfrm>
            <a:off x="4505325" y="3752850"/>
            <a:ext cx="210378" cy="66912"/>
          </a:xfrm>
          <a:custGeom>
            <a:avLst/>
            <a:gdLst>
              <a:gd name="connsiteX0" fmla="*/ 0 w 210378"/>
              <a:gd name="connsiteY0" fmla="*/ 53975 h 66912"/>
              <a:gd name="connsiteX1" fmla="*/ 171450 w 210378"/>
              <a:gd name="connsiteY1" fmla="*/ 66675 h 66912"/>
              <a:gd name="connsiteX2" fmla="*/ 158750 w 210378"/>
              <a:gd name="connsiteY2" fmla="*/ 41275 h 66912"/>
              <a:gd name="connsiteX3" fmla="*/ 209550 w 210378"/>
              <a:gd name="connsiteY3" fmla="*/ 12700 h 66912"/>
              <a:gd name="connsiteX4" fmla="*/ 190500 w 210378"/>
              <a:gd name="connsiteY4" fmla="*/ 0 h 66912"/>
              <a:gd name="connsiteX5" fmla="*/ 193675 w 210378"/>
              <a:gd name="connsiteY5" fmla="*/ 12700 h 66912"/>
              <a:gd name="connsiteX6" fmla="*/ 161925 w 210378"/>
              <a:gd name="connsiteY6" fmla="*/ 19050 h 66912"/>
              <a:gd name="connsiteX7" fmla="*/ 171450 w 210378"/>
              <a:gd name="connsiteY7" fmla="*/ 53975 h 66912"/>
              <a:gd name="connsiteX8" fmla="*/ 0 w 210378"/>
              <a:gd name="connsiteY8" fmla="*/ 53975 h 6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378" h="66912">
                <a:moveTo>
                  <a:pt x="0" y="53975"/>
                </a:moveTo>
                <a:cubicBezTo>
                  <a:pt x="0" y="56092"/>
                  <a:pt x="144992" y="68792"/>
                  <a:pt x="171450" y="66675"/>
                </a:cubicBezTo>
                <a:cubicBezTo>
                  <a:pt x="197908" y="64558"/>
                  <a:pt x="152400" y="50271"/>
                  <a:pt x="158750" y="41275"/>
                </a:cubicBezTo>
                <a:cubicBezTo>
                  <a:pt x="165100" y="32279"/>
                  <a:pt x="204258" y="19579"/>
                  <a:pt x="209550" y="12700"/>
                </a:cubicBezTo>
                <a:cubicBezTo>
                  <a:pt x="214842" y="5821"/>
                  <a:pt x="193146" y="0"/>
                  <a:pt x="190500" y="0"/>
                </a:cubicBezTo>
                <a:cubicBezTo>
                  <a:pt x="187854" y="0"/>
                  <a:pt x="198437" y="9525"/>
                  <a:pt x="193675" y="12700"/>
                </a:cubicBezTo>
                <a:cubicBezTo>
                  <a:pt x="188913" y="15875"/>
                  <a:pt x="165629" y="12171"/>
                  <a:pt x="161925" y="19050"/>
                </a:cubicBezTo>
                <a:cubicBezTo>
                  <a:pt x="158221" y="25929"/>
                  <a:pt x="195262" y="49213"/>
                  <a:pt x="171450" y="53975"/>
                </a:cubicBezTo>
                <a:cubicBezTo>
                  <a:pt x="147638" y="58737"/>
                  <a:pt x="0" y="51858"/>
                  <a:pt x="0" y="539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AAD186F9-21F4-619E-B29A-6BE137DB8DFF}"/>
              </a:ext>
            </a:extLst>
          </p:cNvPr>
          <p:cNvSpPr/>
          <p:nvPr/>
        </p:nvSpPr>
        <p:spPr>
          <a:xfrm>
            <a:off x="5387890" y="3714602"/>
            <a:ext cx="216175" cy="338500"/>
          </a:xfrm>
          <a:custGeom>
            <a:avLst/>
            <a:gdLst>
              <a:gd name="connsiteX0" fmla="*/ 85 w 216175"/>
              <a:gd name="connsiteY0" fmla="*/ 148 h 338500"/>
              <a:gd name="connsiteX1" fmla="*/ 203285 w 216175"/>
              <a:gd name="connsiteY1" fmla="*/ 317648 h 338500"/>
              <a:gd name="connsiteX2" fmla="*/ 177885 w 216175"/>
              <a:gd name="connsiteY2" fmla="*/ 276373 h 338500"/>
              <a:gd name="connsiteX3" fmla="*/ 85 w 216175"/>
              <a:gd name="connsiteY3" fmla="*/ 148 h 3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75" h="338500">
                <a:moveTo>
                  <a:pt x="85" y="148"/>
                </a:moveTo>
                <a:cubicBezTo>
                  <a:pt x="4318" y="7027"/>
                  <a:pt x="173652" y="271611"/>
                  <a:pt x="203285" y="317648"/>
                </a:cubicBezTo>
                <a:cubicBezTo>
                  <a:pt x="232918" y="363685"/>
                  <a:pt x="205931" y="326115"/>
                  <a:pt x="177885" y="276373"/>
                </a:cubicBezTo>
                <a:cubicBezTo>
                  <a:pt x="149839" y="226631"/>
                  <a:pt x="-4148" y="-6731"/>
                  <a:pt x="85" y="1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B9177008-F899-0509-8C80-DACE048D6381}"/>
              </a:ext>
            </a:extLst>
          </p:cNvPr>
          <p:cNvSpPr/>
          <p:nvPr/>
        </p:nvSpPr>
        <p:spPr>
          <a:xfrm>
            <a:off x="5272497" y="3727135"/>
            <a:ext cx="228550" cy="289423"/>
          </a:xfrm>
          <a:custGeom>
            <a:avLst/>
            <a:gdLst>
              <a:gd name="connsiteX0" fmla="*/ 1178 w 228550"/>
              <a:gd name="connsiteY0" fmla="*/ 315 h 289423"/>
              <a:gd name="connsiteX1" fmla="*/ 32928 w 228550"/>
              <a:gd name="connsiteY1" fmla="*/ 44765 h 289423"/>
              <a:gd name="connsiteX2" fmla="*/ 220253 w 228550"/>
              <a:gd name="connsiteY2" fmla="*/ 279715 h 289423"/>
              <a:gd name="connsiteX3" fmla="*/ 198028 w 228550"/>
              <a:gd name="connsiteY3" fmla="*/ 247965 h 289423"/>
              <a:gd name="connsiteX4" fmla="*/ 1178 w 228550"/>
              <a:gd name="connsiteY4" fmla="*/ 315 h 289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50" h="289423">
                <a:moveTo>
                  <a:pt x="1178" y="315"/>
                </a:moveTo>
                <a:cubicBezTo>
                  <a:pt x="-1203" y="-744"/>
                  <a:pt x="-3584" y="-1802"/>
                  <a:pt x="32928" y="44765"/>
                </a:cubicBezTo>
                <a:cubicBezTo>
                  <a:pt x="69440" y="91332"/>
                  <a:pt x="192736" y="245848"/>
                  <a:pt x="220253" y="279715"/>
                </a:cubicBezTo>
                <a:cubicBezTo>
                  <a:pt x="247770" y="313582"/>
                  <a:pt x="198028" y="247965"/>
                  <a:pt x="198028" y="247965"/>
                </a:cubicBezTo>
                <a:lnTo>
                  <a:pt x="1178" y="31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0259442F-8AD7-B10B-E337-A8F897085451}"/>
              </a:ext>
            </a:extLst>
          </p:cNvPr>
          <p:cNvSpPr/>
          <p:nvPr/>
        </p:nvSpPr>
        <p:spPr>
          <a:xfrm>
            <a:off x="5167981" y="3939170"/>
            <a:ext cx="326091" cy="243499"/>
          </a:xfrm>
          <a:custGeom>
            <a:avLst/>
            <a:gdLst>
              <a:gd name="connsiteX0" fmla="*/ 919 w 326091"/>
              <a:gd name="connsiteY0" fmla="*/ 1005 h 243499"/>
              <a:gd name="connsiteX1" fmla="*/ 264444 w 326091"/>
              <a:gd name="connsiteY1" fmla="*/ 156580 h 243499"/>
              <a:gd name="connsiteX2" fmla="*/ 321594 w 326091"/>
              <a:gd name="connsiteY2" fmla="*/ 242305 h 243499"/>
              <a:gd name="connsiteX3" fmla="*/ 181894 w 326091"/>
              <a:gd name="connsiteY3" fmla="*/ 96255 h 243499"/>
              <a:gd name="connsiteX4" fmla="*/ 919 w 326091"/>
              <a:gd name="connsiteY4" fmla="*/ 1005 h 2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091" h="243499">
                <a:moveTo>
                  <a:pt x="919" y="1005"/>
                </a:moveTo>
                <a:cubicBezTo>
                  <a:pt x="14677" y="11059"/>
                  <a:pt x="210998" y="116363"/>
                  <a:pt x="264444" y="156580"/>
                </a:cubicBezTo>
                <a:cubicBezTo>
                  <a:pt x="317890" y="196797"/>
                  <a:pt x="335352" y="252359"/>
                  <a:pt x="321594" y="242305"/>
                </a:cubicBezTo>
                <a:cubicBezTo>
                  <a:pt x="307836" y="232251"/>
                  <a:pt x="232165" y="133826"/>
                  <a:pt x="181894" y="96255"/>
                </a:cubicBezTo>
                <a:cubicBezTo>
                  <a:pt x="131623" y="58684"/>
                  <a:pt x="-12839" y="-9049"/>
                  <a:pt x="919" y="10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3A2D2021-A2ED-D251-41E9-B440371CD50E}"/>
              </a:ext>
            </a:extLst>
          </p:cNvPr>
          <p:cNvSpPr/>
          <p:nvPr/>
        </p:nvSpPr>
        <p:spPr>
          <a:xfrm>
            <a:off x="4775183" y="3949699"/>
            <a:ext cx="219298" cy="269948"/>
          </a:xfrm>
          <a:custGeom>
            <a:avLst/>
            <a:gdLst>
              <a:gd name="connsiteX0" fmla="*/ 17 w 219298"/>
              <a:gd name="connsiteY0" fmla="*/ 1 h 269948"/>
              <a:gd name="connsiteX1" fmla="*/ 133367 w 219298"/>
              <a:gd name="connsiteY1" fmla="*/ 123826 h 269948"/>
              <a:gd name="connsiteX2" fmla="*/ 155592 w 219298"/>
              <a:gd name="connsiteY2" fmla="*/ 269876 h 269948"/>
              <a:gd name="connsiteX3" fmla="*/ 165117 w 219298"/>
              <a:gd name="connsiteY3" fmla="*/ 142876 h 269948"/>
              <a:gd name="connsiteX4" fmla="*/ 219092 w 219298"/>
              <a:gd name="connsiteY4" fmla="*/ 101601 h 269948"/>
              <a:gd name="connsiteX5" fmla="*/ 142892 w 219298"/>
              <a:gd name="connsiteY5" fmla="*/ 120651 h 269948"/>
              <a:gd name="connsiteX6" fmla="*/ 17 w 219298"/>
              <a:gd name="connsiteY6" fmla="*/ 1 h 26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298" h="269948">
                <a:moveTo>
                  <a:pt x="17" y="1"/>
                </a:moveTo>
                <a:cubicBezTo>
                  <a:pt x="-1570" y="530"/>
                  <a:pt x="107438" y="78847"/>
                  <a:pt x="133367" y="123826"/>
                </a:cubicBezTo>
                <a:cubicBezTo>
                  <a:pt x="159296" y="168805"/>
                  <a:pt x="150300" y="266701"/>
                  <a:pt x="155592" y="269876"/>
                </a:cubicBezTo>
                <a:cubicBezTo>
                  <a:pt x="160884" y="273051"/>
                  <a:pt x="154534" y="170922"/>
                  <a:pt x="165117" y="142876"/>
                </a:cubicBezTo>
                <a:cubicBezTo>
                  <a:pt x="175700" y="114830"/>
                  <a:pt x="222796" y="105305"/>
                  <a:pt x="219092" y="101601"/>
                </a:cubicBezTo>
                <a:cubicBezTo>
                  <a:pt x="215388" y="97897"/>
                  <a:pt x="179404" y="135468"/>
                  <a:pt x="142892" y="120651"/>
                </a:cubicBezTo>
                <a:cubicBezTo>
                  <a:pt x="106380" y="105834"/>
                  <a:pt x="1604" y="-528"/>
                  <a:pt x="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2DA507D5-0225-E945-60A3-8DC992486261}"/>
              </a:ext>
            </a:extLst>
          </p:cNvPr>
          <p:cNvSpPr/>
          <p:nvPr/>
        </p:nvSpPr>
        <p:spPr>
          <a:xfrm>
            <a:off x="5079866" y="4178025"/>
            <a:ext cx="192739" cy="154234"/>
          </a:xfrm>
          <a:custGeom>
            <a:avLst/>
            <a:gdLst>
              <a:gd name="connsiteX0" fmla="*/ 9659 w 192739"/>
              <a:gd name="connsiteY0" fmla="*/ 275 h 154234"/>
              <a:gd name="connsiteX1" fmla="*/ 190634 w 192739"/>
              <a:gd name="connsiteY1" fmla="*/ 149500 h 154234"/>
              <a:gd name="connsiteX2" fmla="*/ 101734 w 192739"/>
              <a:gd name="connsiteY2" fmla="*/ 114575 h 154234"/>
              <a:gd name="connsiteX3" fmla="*/ 134 w 192739"/>
              <a:gd name="connsiteY3" fmla="*/ 89175 h 154234"/>
              <a:gd name="connsiteX4" fmla="*/ 123959 w 192739"/>
              <a:gd name="connsiteY4" fmla="*/ 111400 h 154234"/>
              <a:gd name="connsiteX5" fmla="*/ 9659 w 192739"/>
              <a:gd name="connsiteY5" fmla="*/ 275 h 15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739" h="154234">
                <a:moveTo>
                  <a:pt x="9659" y="275"/>
                </a:moveTo>
                <a:cubicBezTo>
                  <a:pt x="20771" y="6625"/>
                  <a:pt x="175288" y="130450"/>
                  <a:pt x="190634" y="149500"/>
                </a:cubicBezTo>
                <a:cubicBezTo>
                  <a:pt x="205980" y="168550"/>
                  <a:pt x="133484" y="124629"/>
                  <a:pt x="101734" y="114575"/>
                </a:cubicBezTo>
                <a:cubicBezTo>
                  <a:pt x="69984" y="104521"/>
                  <a:pt x="-3570" y="89704"/>
                  <a:pt x="134" y="89175"/>
                </a:cubicBezTo>
                <a:cubicBezTo>
                  <a:pt x="3838" y="88646"/>
                  <a:pt x="118138" y="123571"/>
                  <a:pt x="123959" y="111400"/>
                </a:cubicBezTo>
                <a:cubicBezTo>
                  <a:pt x="129780" y="99229"/>
                  <a:pt x="-1453" y="-6075"/>
                  <a:pt x="9659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90633DC6-5E32-B7CF-D520-7166BD857BDB}"/>
              </a:ext>
            </a:extLst>
          </p:cNvPr>
          <p:cNvSpPr/>
          <p:nvPr/>
        </p:nvSpPr>
        <p:spPr>
          <a:xfrm>
            <a:off x="4901896" y="3857306"/>
            <a:ext cx="98742" cy="140211"/>
          </a:xfrm>
          <a:custGeom>
            <a:avLst/>
            <a:gdLst>
              <a:gd name="connsiteX0" fmla="*/ 304 w 98742"/>
              <a:gd name="connsiteY0" fmla="*/ 319 h 140211"/>
              <a:gd name="connsiteX1" fmla="*/ 22529 w 98742"/>
              <a:gd name="connsiteY1" fmla="*/ 95569 h 140211"/>
              <a:gd name="connsiteX2" fmla="*/ 98729 w 98742"/>
              <a:gd name="connsiteY2" fmla="*/ 140019 h 140211"/>
              <a:gd name="connsiteX3" fmla="*/ 16179 w 98742"/>
              <a:gd name="connsiteY3" fmla="*/ 111444 h 140211"/>
              <a:gd name="connsiteX4" fmla="*/ 19354 w 98742"/>
              <a:gd name="connsiteY4" fmla="*/ 105094 h 140211"/>
              <a:gd name="connsiteX5" fmla="*/ 9829 w 98742"/>
              <a:gd name="connsiteY5" fmla="*/ 66994 h 140211"/>
              <a:gd name="connsiteX6" fmla="*/ 304 w 98742"/>
              <a:gd name="connsiteY6" fmla="*/ 319 h 140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742" h="140211">
                <a:moveTo>
                  <a:pt x="304" y="319"/>
                </a:moveTo>
                <a:cubicBezTo>
                  <a:pt x="2421" y="5081"/>
                  <a:pt x="6125" y="72286"/>
                  <a:pt x="22529" y="95569"/>
                </a:cubicBezTo>
                <a:cubicBezTo>
                  <a:pt x="38933" y="118852"/>
                  <a:pt x="99787" y="137373"/>
                  <a:pt x="98729" y="140019"/>
                </a:cubicBezTo>
                <a:cubicBezTo>
                  <a:pt x="97671" y="142665"/>
                  <a:pt x="29408" y="117265"/>
                  <a:pt x="16179" y="111444"/>
                </a:cubicBezTo>
                <a:cubicBezTo>
                  <a:pt x="2950" y="105623"/>
                  <a:pt x="20412" y="112502"/>
                  <a:pt x="19354" y="105094"/>
                </a:cubicBezTo>
                <a:cubicBezTo>
                  <a:pt x="18296" y="97686"/>
                  <a:pt x="11946" y="88690"/>
                  <a:pt x="9829" y="66994"/>
                </a:cubicBezTo>
                <a:cubicBezTo>
                  <a:pt x="7712" y="45298"/>
                  <a:pt x="-1813" y="-4443"/>
                  <a:pt x="304" y="3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2348F994-2F65-6ABD-4FBD-F674948CA57B}"/>
              </a:ext>
            </a:extLst>
          </p:cNvPr>
          <p:cNvSpPr/>
          <p:nvPr/>
        </p:nvSpPr>
        <p:spPr>
          <a:xfrm>
            <a:off x="4644780" y="3838575"/>
            <a:ext cx="208163" cy="117523"/>
          </a:xfrm>
          <a:custGeom>
            <a:avLst/>
            <a:gdLst>
              <a:gd name="connsiteX0" fmla="*/ 245 w 208163"/>
              <a:gd name="connsiteY0" fmla="*/ 25400 h 117523"/>
              <a:gd name="connsiteX1" fmla="*/ 155820 w 208163"/>
              <a:gd name="connsiteY1" fmla="*/ 50800 h 117523"/>
              <a:gd name="connsiteX2" fmla="*/ 139945 w 208163"/>
              <a:gd name="connsiteY2" fmla="*/ 69850 h 117523"/>
              <a:gd name="connsiteX3" fmla="*/ 117720 w 208163"/>
              <a:gd name="connsiteY3" fmla="*/ 117475 h 117523"/>
              <a:gd name="connsiteX4" fmla="*/ 136770 w 208163"/>
              <a:gd name="connsiteY4" fmla="*/ 60325 h 117523"/>
              <a:gd name="connsiteX5" fmla="*/ 197095 w 208163"/>
              <a:gd name="connsiteY5" fmla="*/ 34925 h 117523"/>
              <a:gd name="connsiteX6" fmla="*/ 206620 w 208163"/>
              <a:gd name="connsiteY6" fmla="*/ 0 h 117523"/>
              <a:gd name="connsiteX7" fmla="*/ 178045 w 208163"/>
              <a:gd name="connsiteY7" fmla="*/ 34925 h 117523"/>
              <a:gd name="connsiteX8" fmla="*/ 120895 w 208163"/>
              <a:gd name="connsiteY8" fmla="*/ 47625 h 117523"/>
              <a:gd name="connsiteX9" fmla="*/ 245 w 208163"/>
              <a:gd name="connsiteY9" fmla="*/ 25400 h 11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163" h="117523">
                <a:moveTo>
                  <a:pt x="245" y="25400"/>
                </a:moveTo>
                <a:cubicBezTo>
                  <a:pt x="6066" y="25929"/>
                  <a:pt x="155820" y="50800"/>
                  <a:pt x="155820" y="50800"/>
                </a:cubicBezTo>
                <a:cubicBezTo>
                  <a:pt x="179103" y="58208"/>
                  <a:pt x="146295" y="58738"/>
                  <a:pt x="139945" y="69850"/>
                </a:cubicBezTo>
                <a:cubicBezTo>
                  <a:pt x="133595" y="80962"/>
                  <a:pt x="118249" y="119062"/>
                  <a:pt x="117720" y="117475"/>
                </a:cubicBezTo>
                <a:cubicBezTo>
                  <a:pt x="117191" y="115888"/>
                  <a:pt x="123541" y="74083"/>
                  <a:pt x="136770" y="60325"/>
                </a:cubicBezTo>
                <a:cubicBezTo>
                  <a:pt x="149999" y="46567"/>
                  <a:pt x="185453" y="44979"/>
                  <a:pt x="197095" y="34925"/>
                </a:cubicBezTo>
                <a:cubicBezTo>
                  <a:pt x="208737" y="24871"/>
                  <a:pt x="209795" y="0"/>
                  <a:pt x="206620" y="0"/>
                </a:cubicBezTo>
                <a:cubicBezTo>
                  <a:pt x="203445" y="0"/>
                  <a:pt x="192332" y="26988"/>
                  <a:pt x="178045" y="34925"/>
                </a:cubicBezTo>
                <a:cubicBezTo>
                  <a:pt x="163758" y="42862"/>
                  <a:pt x="147882" y="48683"/>
                  <a:pt x="120895" y="47625"/>
                </a:cubicBezTo>
                <a:cubicBezTo>
                  <a:pt x="93908" y="46567"/>
                  <a:pt x="-5576" y="24871"/>
                  <a:pt x="245" y="25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C27E1A6F-78E2-ADFA-7924-E23FF577C3C4}"/>
              </a:ext>
            </a:extLst>
          </p:cNvPr>
          <p:cNvSpPr/>
          <p:nvPr/>
        </p:nvSpPr>
        <p:spPr>
          <a:xfrm>
            <a:off x="4850521" y="3603299"/>
            <a:ext cx="304603" cy="88172"/>
          </a:xfrm>
          <a:custGeom>
            <a:avLst/>
            <a:gdLst>
              <a:gd name="connsiteX0" fmla="*/ 879 w 304603"/>
              <a:gd name="connsiteY0" fmla="*/ 326 h 88172"/>
              <a:gd name="connsiteX1" fmla="*/ 296154 w 304603"/>
              <a:gd name="connsiteY1" fmla="*/ 86051 h 88172"/>
              <a:gd name="connsiteX2" fmla="*/ 207254 w 304603"/>
              <a:gd name="connsiteY2" fmla="*/ 57476 h 88172"/>
              <a:gd name="connsiteX3" fmla="*/ 879 w 304603"/>
              <a:gd name="connsiteY3" fmla="*/ 326 h 8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603" h="88172">
                <a:moveTo>
                  <a:pt x="879" y="326"/>
                </a:moveTo>
                <a:cubicBezTo>
                  <a:pt x="15696" y="5089"/>
                  <a:pt x="261758" y="76526"/>
                  <a:pt x="296154" y="86051"/>
                </a:cubicBezTo>
                <a:cubicBezTo>
                  <a:pt x="330550" y="95576"/>
                  <a:pt x="251704" y="70705"/>
                  <a:pt x="207254" y="57476"/>
                </a:cubicBezTo>
                <a:cubicBezTo>
                  <a:pt x="162804" y="44247"/>
                  <a:pt x="-13938" y="-4437"/>
                  <a:pt x="879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260BAF66-5183-1949-044B-44A06D99ACF0}"/>
              </a:ext>
            </a:extLst>
          </p:cNvPr>
          <p:cNvSpPr/>
          <p:nvPr/>
        </p:nvSpPr>
        <p:spPr>
          <a:xfrm>
            <a:off x="4718005" y="3711575"/>
            <a:ext cx="228691" cy="41281"/>
          </a:xfrm>
          <a:custGeom>
            <a:avLst/>
            <a:gdLst>
              <a:gd name="connsiteX0" fmla="*/ 45 w 228691"/>
              <a:gd name="connsiteY0" fmla="*/ 9525 h 41281"/>
              <a:gd name="connsiteX1" fmla="*/ 107995 w 228691"/>
              <a:gd name="connsiteY1" fmla="*/ 3175 h 41281"/>
              <a:gd name="connsiteX2" fmla="*/ 228645 w 228691"/>
              <a:gd name="connsiteY2" fmla="*/ 41275 h 41281"/>
              <a:gd name="connsiteX3" fmla="*/ 120695 w 228691"/>
              <a:gd name="connsiteY3" fmla="*/ 0 h 41281"/>
              <a:gd name="connsiteX4" fmla="*/ 45 w 228691"/>
              <a:gd name="connsiteY4" fmla="*/ 9525 h 4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91" h="41281">
                <a:moveTo>
                  <a:pt x="45" y="9525"/>
                </a:moveTo>
                <a:cubicBezTo>
                  <a:pt x="-2072" y="10054"/>
                  <a:pt x="69895" y="-2117"/>
                  <a:pt x="107995" y="3175"/>
                </a:cubicBezTo>
                <a:cubicBezTo>
                  <a:pt x="146095" y="8467"/>
                  <a:pt x="226528" y="41804"/>
                  <a:pt x="228645" y="41275"/>
                </a:cubicBezTo>
                <a:cubicBezTo>
                  <a:pt x="230762" y="40746"/>
                  <a:pt x="159324" y="3175"/>
                  <a:pt x="120695" y="0"/>
                </a:cubicBezTo>
                <a:lnTo>
                  <a:pt x="45" y="95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0" name="フリーフォーム 1349">
            <a:extLst>
              <a:ext uri="{FF2B5EF4-FFF2-40B4-BE49-F238E27FC236}">
                <a16:creationId xmlns:a16="http://schemas.microsoft.com/office/drawing/2014/main" id="{F96597A3-BD6E-3BEA-B1CD-E09410D1AECE}"/>
              </a:ext>
            </a:extLst>
          </p:cNvPr>
          <p:cNvSpPr/>
          <p:nvPr/>
        </p:nvSpPr>
        <p:spPr>
          <a:xfrm>
            <a:off x="5016382" y="4091456"/>
            <a:ext cx="184420" cy="64689"/>
          </a:xfrm>
          <a:custGeom>
            <a:avLst/>
            <a:gdLst>
              <a:gd name="connsiteX0" fmla="*/ 118 w 184420"/>
              <a:gd name="connsiteY0" fmla="*/ 64619 h 64689"/>
              <a:gd name="connsiteX1" fmla="*/ 89018 w 184420"/>
              <a:gd name="connsiteY1" fmla="*/ 13819 h 64689"/>
              <a:gd name="connsiteX2" fmla="*/ 184268 w 184420"/>
              <a:gd name="connsiteY2" fmla="*/ 23344 h 64689"/>
              <a:gd name="connsiteX3" fmla="*/ 108068 w 184420"/>
              <a:gd name="connsiteY3" fmla="*/ 1119 h 64689"/>
              <a:gd name="connsiteX4" fmla="*/ 118 w 184420"/>
              <a:gd name="connsiteY4" fmla="*/ 64619 h 64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420" h="64689">
                <a:moveTo>
                  <a:pt x="118" y="64619"/>
                </a:moveTo>
                <a:cubicBezTo>
                  <a:pt x="-3057" y="66736"/>
                  <a:pt x="58326" y="20698"/>
                  <a:pt x="89018" y="13819"/>
                </a:cubicBezTo>
                <a:cubicBezTo>
                  <a:pt x="119710" y="6940"/>
                  <a:pt x="181093" y="25461"/>
                  <a:pt x="184268" y="23344"/>
                </a:cubicBezTo>
                <a:cubicBezTo>
                  <a:pt x="187443" y="21227"/>
                  <a:pt x="140347" y="-5760"/>
                  <a:pt x="108068" y="1119"/>
                </a:cubicBezTo>
                <a:cubicBezTo>
                  <a:pt x="75789" y="7998"/>
                  <a:pt x="3293" y="62502"/>
                  <a:pt x="118" y="646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90F3F37C-CFE1-69C7-C5E2-B6E95F106D66}"/>
              </a:ext>
            </a:extLst>
          </p:cNvPr>
          <p:cNvSpPr/>
          <p:nvPr/>
        </p:nvSpPr>
        <p:spPr>
          <a:xfrm>
            <a:off x="5407008" y="3632199"/>
            <a:ext cx="241957" cy="355713"/>
          </a:xfrm>
          <a:custGeom>
            <a:avLst/>
            <a:gdLst>
              <a:gd name="connsiteX0" fmla="*/ 17 w 241957"/>
              <a:gd name="connsiteY0" fmla="*/ 1 h 355713"/>
              <a:gd name="connsiteX1" fmla="*/ 139717 w 241957"/>
              <a:gd name="connsiteY1" fmla="*/ 174626 h 355713"/>
              <a:gd name="connsiteX2" fmla="*/ 212742 w 241957"/>
              <a:gd name="connsiteY2" fmla="*/ 295276 h 355713"/>
              <a:gd name="connsiteX3" fmla="*/ 212742 w 241957"/>
              <a:gd name="connsiteY3" fmla="*/ 260351 h 355713"/>
              <a:gd name="connsiteX4" fmla="*/ 241317 w 241957"/>
              <a:gd name="connsiteY4" fmla="*/ 355601 h 355713"/>
              <a:gd name="connsiteX5" fmla="*/ 180992 w 241957"/>
              <a:gd name="connsiteY5" fmla="*/ 238126 h 355713"/>
              <a:gd name="connsiteX6" fmla="*/ 203217 w 241957"/>
              <a:gd name="connsiteY6" fmla="*/ 203201 h 355713"/>
              <a:gd name="connsiteX7" fmla="*/ 149242 w 241957"/>
              <a:gd name="connsiteY7" fmla="*/ 171451 h 355713"/>
              <a:gd name="connsiteX8" fmla="*/ 17 w 241957"/>
              <a:gd name="connsiteY8" fmla="*/ 1 h 3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957" h="355713">
                <a:moveTo>
                  <a:pt x="17" y="1"/>
                </a:moveTo>
                <a:cubicBezTo>
                  <a:pt x="-1570" y="530"/>
                  <a:pt x="104263" y="125413"/>
                  <a:pt x="139717" y="174626"/>
                </a:cubicBezTo>
                <a:cubicBezTo>
                  <a:pt x="175171" y="223839"/>
                  <a:pt x="200571" y="280989"/>
                  <a:pt x="212742" y="295276"/>
                </a:cubicBezTo>
                <a:cubicBezTo>
                  <a:pt x="224913" y="309563"/>
                  <a:pt x="207980" y="250297"/>
                  <a:pt x="212742" y="260351"/>
                </a:cubicBezTo>
                <a:cubicBezTo>
                  <a:pt x="217505" y="270405"/>
                  <a:pt x="246609" y="359305"/>
                  <a:pt x="241317" y="355601"/>
                </a:cubicBezTo>
                <a:cubicBezTo>
                  <a:pt x="236025" y="351897"/>
                  <a:pt x="187342" y="263526"/>
                  <a:pt x="180992" y="238126"/>
                </a:cubicBezTo>
                <a:cubicBezTo>
                  <a:pt x="174642" y="212726"/>
                  <a:pt x="208509" y="214314"/>
                  <a:pt x="203217" y="203201"/>
                </a:cubicBezTo>
                <a:cubicBezTo>
                  <a:pt x="197925" y="192089"/>
                  <a:pt x="180463" y="206376"/>
                  <a:pt x="149242" y="171451"/>
                </a:cubicBezTo>
                <a:cubicBezTo>
                  <a:pt x="118021" y="136526"/>
                  <a:pt x="1604" y="-528"/>
                  <a:pt x="17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28686767-DA87-D204-BCC0-DB9BD1BD8417}"/>
              </a:ext>
            </a:extLst>
          </p:cNvPr>
          <p:cNvSpPr/>
          <p:nvPr/>
        </p:nvSpPr>
        <p:spPr>
          <a:xfrm>
            <a:off x="5203474" y="3677476"/>
            <a:ext cx="133743" cy="154871"/>
          </a:xfrm>
          <a:custGeom>
            <a:avLst/>
            <a:gdLst>
              <a:gd name="connsiteX0" fmla="*/ 351 w 133743"/>
              <a:gd name="connsiteY0" fmla="*/ 2349 h 154871"/>
              <a:gd name="connsiteX1" fmla="*/ 47976 w 133743"/>
              <a:gd name="connsiteY1" fmla="*/ 151574 h 154871"/>
              <a:gd name="connsiteX2" fmla="*/ 32101 w 133743"/>
              <a:gd name="connsiteY2" fmla="*/ 100774 h 154871"/>
              <a:gd name="connsiteX3" fmla="*/ 70201 w 133743"/>
              <a:gd name="connsiteY3" fmla="*/ 43624 h 154871"/>
              <a:gd name="connsiteX4" fmla="*/ 133701 w 133743"/>
              <a:gd name="connsiteY4" fmla="*/ 49974 h 154871"/>
              <a:gd name="connsiteX5" fmla="*/ 79726 w 133743"/>
              <a:gd name="connsiteY5" fmla="*/ 18224 h 154871"/>
              <a:gd name="connsiteX6" fmla="*/ 57501 w 133743"/>
              <a:gd name="connsiteY6" fmla="*/ 62674 h 154871"/>
              <a:gd name="connsiteX7" fmla="*/ 28926 w 133743"/>
              <a:gd name="connsiteY7" fmla="*/ 59499 h 154871"/>
              <a:gd name="connsiteX8" fmla="*/ 351 w 133743"/>
              <a:gd name="connsiteY8" fmla="*/ 2349 h 15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3743" h="154871">
                <a:moveTo>
                  <a:pt x="351" y="2349"/>
                </a:moveTo>
                <a:cubicBezTo>
                  <a:pt x="3526" y="17695"/>
                  <a:pt x="42684" y="135170"/>
                  <a:pt x="47976" y="151574"/>
                </a:cubicBezTo>
                <a:cubicBezTo>
                  <a:pt x="53268" y="167978"/>
                  <a:pt x="28397" y="118766"/>
                  <a:pt x="32101" y="100774"/>
                </a:cubicBezTo>
                <a:cubicBezTo>
                  <a:pt x="35805" y="82782"/>
                  <a:pt x="53268" y="52091"/>
                  <a:pt x="70201" y="43624"/>
                </a:cubicBezTo>
                <a:cubicBezTo>
                  <a:pt x="87134" y="35157"/>
                  <a:pt x="132114" y="54207"/>
                  <a:pt x="133701" y="49974"/>
                </a:cubicBezTo>
                <a:cubicBezTo>
                  <a:pt x="135288" y="45741"/>
                  <a:pt x="92426" y="16107"/>
                  <a:pt x="79726" y="18224"/>
                </a:cubicBezTo>
                <a:cubicBezTo>
                  <a:pt x="67026" y="20341"/>
                  <a:pt x="65968" y="55795"/>
                  <a:pt x="57501" y="62674"/>
                </a:cubicBezTo>
                <a:cubicBezTo>
                  <a:pt x="49034" y="69553"/>
                  <a:pt x="41626" y="67436"/>
                  <a:pt x="28926" y="59499"/>
                </a:cubicBezTo>
                <a:cubicBezTo>
                  <a:pt x="16226" y="51562"/>
                  <a:pt x="-2824" y="-12997"/>
                  <a:pt x="351" y="2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E3270B2E-7918-9C1F-CD87-3512B412050D}"/>
              </a:ext>
            </a:extLst>
          </p:cNvPr>
          <p:cNvSpPr/>
          <p:nvPr/>
        </p:nvSpPr>
        <p:spPr>
          <a:xfrm>
            <a:off x="5008833" y="3746463"/>
            <a:ext cx="117662" cy="113752"/>
          </a:xfrm>
          <a:custGeom>
            <a:avLst/>
            <a:gdLst>
              <a:gd name="connsiteX0" fmla="*/ 67992 w 117662"/>
              <a:gd name="connsiteY0" fmla="*/ 37 h 113752"/>
              <a:gd name="connsiteX1" fmla="*/ 20367 w 117662"/>
              <a:gd name="connsiteY1" fmla="*/ 73062 h 113752"/>
              <a:gd name="connsiteX2" fmla="*/ 102917 w 117662"/>
              <a:gd name="connsiteY2" fmla="*/ 111162 h 113752"/>
              <a:gd name="connsiteX3" fmla="*/ 112442 w 117662"/>
              <a:gd name="connsiteY3" fmla="*/ 107987 h 113752"/>
              <a:gd name="connsiteX4" fmla="*/ 45767 w 117662"/>
              <a:gd name="connsiteY4" fmla="*/ 88937 h 113752"/>
              <a:gd name="connsiteX5" fmla="*/ 1317 w 117662"/>
              <a:gd name="connsiteY5" fmla="*/ 63537 h 113752"/>
              <a:gd name="connsiteX6" fmla="*/ 67992 w 117662"/>
              <a:gd name="connsiteY6" fmla="*/ 37 h 11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662" h="113752">
                <a:moveTo>
                  <a:pt x="67992" y="37"/>
                </a:moveTo>
                <a:cubicBezTo>
                  <a:pt x="71167" y="1624"/>
                  <a:pt x="14546" y="54541"/>
                  <a:pt x="20367" y="73062"/>
                </a:cubicBezTo>
                <a:cubicBezTo>
                  <a:pt x="26188" y="91583"/>
                  <a:pt x="87571" y="105341"/>
                  <a:pt x="102917" y="111162"/>
                </a:cubicBezTo>
                <a:cubicBezTo>
                  <a:pt x="118263" y="116983"/>
                  <a:pt x="121967" y="111691"/>
                  <a:pt x="112442" y="107987"/>
                </a:cubicBezTo>
                <a:cubicBezTo>
                  <a:pt x="102917" y="104283"/>
                  <a:pt x="64288" y="96345"/>
                  <a:pt x="45767" y="88937"/>
                </a:cubicBezTo>
                <a:cubicBezTo>
                  <a:pt x="27246" y="81529"/>
                  <a:pt x="-7150" y="78883"/>
                  <a:pt x="1317" y="63537"/>
                </a:cubicBezTo>
                <a:cubicBezTo>
                  <a:pt x="9784" y="48191"/>
                  <a:pt x="64817" y="-1550"/>
                  <a:pt x="67992" y="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349AB13F-D17E-117C-B7CD-5009B49E819B}"/>
              </a:ext>
            </a:extLst>
          </p:cNvPr>
          <p:cNvSpPr/>
          <p:nvPr/>
        </p:nvSpPr>
        <p:spPr>
          <a:xfrm>
            <a:off x="5052967" y="4136841"/>
            <a:ext cx="54740" cy="227078"/>
          </a:xfrm>
          <a:custGeom>
            <a:avLst/>
            <a:gdLst>
              <a:gd name="connsiteX0" fmla="*/ 1633 w 54740"/>
              <a:gd name="connsiteY0" fmla="*/ 184 h 227078"/>
              <a:gd name="connsiteX1" fmla="*/ 4808 w 54740"/>
              <a:gd name="connsiteY1" fmla="*/ 98609 h 227078"/>
              <a:gd name="connsiteX2" fmla="*/ 52433 w 54740"/>
              <a:gd name="connsiteY2" fmla="*/ 225609 h 227078"/>
              <a:gd name="connsiteX3" fmla="*/ 42908 w 54740"/>
              <a:gd name="connsiteY3" fmla="*/ 162109 h 227078"/>
              <a:gd name="connsiteX4" fmla="*/ 4808 w 54740"/>
              <a:gd name="connsiteY4" fmla="*/ 76384 h 227078"/>
              <a:gd name="connsiteX5" fmla="*/ 1633 w 54740"/>
              <a:gd name="connsiteY5" fmla="*/ 184 h 22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40" h="227078">
                <a:moveTo>
                  <a:pt x="1633" y="184"/>
                </a:moveTo>
                <a:cubicBezTo>
                  <a:pt x="1633" y="3888"/>
                  <a:pt x="-3659" y="61038"/>
                  <a:pt x="4808" y="98609"/>
                </a:cubicBezTo>
                <a:cubicBezTo>
                  <a:pt x="13275" y="136180"/>
                  <a:pt x="46083" y="215026"/>
                  <a:pt x="52433" y="225609"/>
                </a:cubicBezTo>
                <a:cubicBezTo>
                  <a:pt x="58783" y="236192"/>
                  <a:pt x="50845" y="186980"/>
                  <a:pt x="42908" y="162109"/>
                </a:cubicBezTo>
                <a:cubicBezTo>
                  <a:pt x="34971" y="137238"/>
                  <a:pt x="10629" y="103372"/>
                  <a:pt x="4808" y="76384"/>
                </a:cubicBezTo>
                <a:cubicBezTo>
                  <a:pt x="-1013" y="49396"/>
                  <a:pt x="1633" y="-3520"/>
                  <a:pt x="1633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4397EF17-40BA-D814-52F1-F3211BAB9159}"/>
              </a:ext>
            </a:extLst>
          </p:cNvPr>
          <p:cNvSpPr/>
          <p:nvPr/>
        </p:nvSpPr>
        <p:spPr>
          <a:xfrm>
            <a:off x="5239680" y="4178267"/>
            <a:ext cx="309368" cy="63533"/>
          </a:xfrm>
          <a:custGeom>
            <a:avLst/>
            <a:gdLst>
              <a:gd name="connsiteX0" fmla="*/ 5420 w 309368"/>
              <a:gd name="connsiteY0" fmla="*/ 6383 h 63533"/>
              <a:gd name="connsiteX1" fmla="*/ 300695 w 309368"/>
              <a:gd name="connsiteY1" fmla="*/ 33 h 63533"/>
              <a:gd name="connsiteX2" fmla="*/ 221320 w 309368"/>
              <a:gd name="connsiteY2" fmla="*/ 9558 h 63533"/>
              <a:gd name="connsiteX3" fmla="*/ 122895 w 309368"/>
              <a:gd name="connsiteY3" fmla="*/ 63533 h 63533"/>
              <a:gd name="connsiteX4" fmla="*/ 202270 w 309368"/>
              <a:gd name="connsiteY4" fmla="*/ 9558 h 63533"/>
              <a:gd name="connsiteX5" fmla="*/ 119720 w 309368"/>
              <a:gd name="connsiteY5" fmla="*/ 6383 h 63533"/>
              <a:gd name="connsiteX6" fmla="*/ 5420 w 309368"/>
              <a:gd name="connsiteY6" fmla="*/ 6383 h 6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368" h="63533">
                <a:moveTo>
                  <a:pt x="5420" y="6383"/>
                </a:moveTo>
                <a:cubicBezTo>
                  <a:pt x="35582" y="5325"/>
                  <a:pt x="264712" y="-496"/>
                  <a:pt x="300695" y="33"/>
                </a:cubicBezTo>
                <a:cubicBezTo>
                  <a:pt x="336678" y="562"/>
                  <a:pt x="250953" y="-1025"/>
                  <a:pt x="221320" y="9558"/>
                </a:cubicBezTo>
                <a:cubicBezTo>
                  <a:pt x="191687" y="20141"/>
                  <a:pt x="126070" y="63533"/>
                  <a:pt x="122895" y="63533"/>
                </a:cubicBezTo>
                <a:cubicBezTo>
                  <a:pt x="119720" y="63533"/>
                  <a:pt x="202799" y="19083"/>
                  <a:pt x="202270" y="9558"/>
                </a:cubicBezTo>
                <a:cubicBezTo>
                  <a:pt x="201741" y="33"/>
                  <a:pt x="160466" y="6912"/>
                  <a:pt x="119720" y="6383"/>
                </a:cubicBezTo>
                <a:cubicBezTo>
                  <a:pt x="78974" y="5854"/>
                  <a:pt x="-24742" y="7441"/>
                  <a:pt x="5420" y="6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9866BFC8-5BB6-3AAA-380D-9AD2545E4DA2}"/>
              </a:ext>
            </a:extLst>
          </p:cNvPr>
          <p:cNvSpPr/>
          <p:nvPr/>
        </p:nvSpPr>
        <p:spPr>
          <a:xfrm>
            <a:off x="5092699" y="4097733"/>
            <a:ext cx="621367" cy="353704"/>
          </a:xfrm>
          <a:custGeom>
            <a:avLst/>
            <a:gdLst>
              <a:gd name="connsiteX0" fmla="*/ 619126 w 621367"/>
              <a:gd name="connsiteY0" fmla="*/ 1192 h 353704"/>
              <a:gd name="connsiteX1" fmla="*/ 241301 w 621367"/>
              <a:gd name="connsiteY1" fmla="*/ 172642 h 353704"/>
              <a:gd name="connsiteX2" fmla="*/ 292101 w 621367"/>
              <a:gd name="connsiteY2" fmla="*/ 159942 h 353704"/>
              <a:gd name="connsiteX3" fmla="*/ 180976 w 621367"/>
              <a:gd name="connsiteY3" fmla="*/ 229792 h 353704"/>
              <a:gd name="connsiteX4" fmla="*/ 180976 w 621367"/>
              <a:gd name="connsiteY4" fmla="*/ 258367 h 353704"/>
              <a:gd name="connsiteX5" fmla="*/ 79376 w 621367"/>
              <a:gd name="connsiteY5" fmla="*/ 353617 h 353704"/>
              <a:gd name="connsiteX6" fmla="*/ 168276 w 621367"/>
              <a:gd name="connsiteY6" fmla="*/ 274242 h 353704"/>
              <a:gd name="connsiteX7" fmla="*/ 184151 w 621367"/>
              <a:gd name="connsiteY7" fmla="*/ 210742 h 353704"/>
              <a:gd name="connsiteX8" fmla="*/ 1 w 621367"/>
              <a:gd name="connsiteY8" fmla="*/ 226617 h 353704"/>
              <a:gd name="connsiteX9" fmla="*/ 180976 w 621367"/>
              <a:gd name="connsiteY9" fmla="*/ 217092 h 353704"/>
              <a:gd name="connsiteX10" fmla="*/ 428626 w 621367"/>
              <a:gd name="connsiteY10" fmla="*/ 58342 h 353704"/>
              <a:gd name="connsiteX11" fmla="*/ 400051 w 621367"/>
              <a:gd name="connsiteY11" fmla="*/ 93267 h 353704"/>
              <a:gd name="connsiteX12" fmla="*/ 619126 w 621367"/>
              <a:gd name="connsiteY12" fmla="*/ 1192 h 35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1367" h="353704">
                <a:moveTo>
                  <a:pt x="619126" y="1192"/>
                </a:moveTo>
                <a:cubicBezTo>
                  <a:pt x="592668" y="14421"/>
                  <a:pt x="295805" y="146184"/>
                  <a:pt x="241301" y="172642"/>
                </a:cubicBezTo>
                <a:cubicBezTo>
                  <a:pt x="186797" y="199100"/>
                  <a:pt x="302155" y="150417"/>
                  <a:pt x="292101" y="159942"/>
                </a:cubicBezTo>
                <a:cubicBezTo>
                  <a:pt x="282047" y="169467"/>
                  <a:pt x="180976" y="229792"/>
                  <a:pt x="180976" y="229792"/>
                </a:cubicBezTo>
                <a:cubicBezTo>
                  <a:pt x="162455" y="246196"/>
                  <a:pt x="197909" y="237730"/>
                  <a:pt x="180976" y="258367"/>
                </a:cubicBezTo>
                <a:cubicBezTo>
                  <a:pt x="164043" y="279005"/>
                  <a:pt x="81493" y="350971"/>
                  <a:pt x="79376" y="353617"/>
                </a:cubicBezTo>
                <a:cubicBezTo>
                  <a:pt x="77259" y="356263"/>
                  <a:pt x="150814" y="298054"/>
                  <a:pt x="168276" y="274242"/>
                </a:cubicBezTo>
                <a:cubicBezTo>
                  <a:pt x="185738" y="250430"/>
                  <a:pt x="212197" y="218680"/>
                  <a:pt x="184151" y="210742"/>
                </a:cubicBezTo>
                <a:cubicBezTo>
                  <a:pt x="156105" y="202805"/>
                  <a:pt x="530" y="225559"/>
                  <a:pt x="1" y="226617"/>
                </a:cubicBezTo>
                <a:cubicBezTo>
                  <a:pt x="-528" y="227675"/>
                  <a:pt x="109539" y="245138"/>
                  <a:pt x="180976" y="217092"/>
                </a:cubicBezTo>
                <a:cubicBezTo>
                  <a:pt x="252413" y="189046"/>
                  <a:pt x="392113" y="78980"/>
                  <a:pt x="428626" y="58342"/>
                </a:cubicBezTo>
                <a:cubicBezTo>
                  <a:pt x="465138" y="37705"/>
                  <a:pt x="370418" y="97500"/>
                  <a:pt x="400051" y="93267"/>
                </a:cubicBezTo>
                <a:cubicBezTo>
                  <a:pt x="429684" y="89034"/>
                  <a:pt x="645584" y="-12037"/>
                  <a:pt x="619126" y="1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49F2503A-0EA7-1BB5-2F8F-D4D67674B4E3}"/>
              </a:ext>
            </a:extLst>
          </p:cNvPr>
          <p:cNvSpPr/>
          <p:nvPr/>
        </p:nvSpPr>
        <p:spPr>
          <a:xfrm>
            <a:off x="5304724" y="3834311"/>
            <a:ext cx="214630" cy="279298"/>
          </a:xfrm>
          <a:custGeom>
            <a:avLst/>
            <a:gdLst>
              <a:gd name="connsiteX0" fmla="*/ 3876 w 214630"/>
              <a:gd name="connsiteY0" fmla="*/ 4264 h 279298"/>
              <a:gd name="connsiteX1" fmla="*/ 213426 w 214630"/>
              <a:gd name="connsiteY1" fmla="*/ 277314 h 279298"/>
              <a:gd name="connsiteX2" fmla="*/ 86426 w 214630"/>
              <a:gd name="connsiteY2" fmla="*/ 121739 h 279298"/>
              <a:gd name="connsiteX3" fmla="*/ 3876 w 214630"/>
              <a:gd name="connsiteY3" fmla="*/ 4264 h 27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630" h="279298">
                <a:moveTo>
                  <a:pt x="3876" y="4264"/>
                </a:moveTo>
                <a:cubicBezTo>
                  <a:pt x="25043" y="30193"/>
                  <a:pt x="199668" y="257735"/>
                  <a:pt x="213426" y="277314"/>
                </a:cubicBezTo>
                <a:cubicBezTo>
                  <a:pt x="227184" y="296893"/>
                  <a:pt x="119234" y="166189"/>
                  <a:pt x="86426" y="121739"/>
                </a:cubicBezTo>
                <a:cubicBezTo>
                  <a:pt x="53618" y="77289"/>
                  <a:pt x="-17291" y="-21665"/>
                  <a:pt x="3876" y="42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B407ABAB-5A54-3068-CEC9-8F490D5873F9}"/>
              </a:ext>
            </a:extLst>
          </p:cNvPr>
          <p:cNvSpPr/>
          <p:nvPr/>
        </p:nvSpPr>
        <p:spPr>
          <a:xfrm>
            <a:off x="4883952" y="3727045"/>
            <a:ext cx="209286" cy="86181"/>
          </a:xfrm>
          <a:custGeom>
            <a:avLst/>
            <a:gdLst>
              <a:gd name="connsiteX0" fmla="*/ 208748 w 209286"/>
              <a:gd name="connsiteY0" fmla="*/ 405 h 86181"/>
              <a:gd name="connsiteX1" fmla="*/ 2373 w 209286"/>
              <a:gd name="connsiteY1" fmla="*/ 79780 h 86181"/>
              <a:gd name="connsiteX2" fmla="*/ 94448 w 209286"/>
              <a:gd name="connsiteY2" fmla="*/ 51205 h 86181"/>
              <a:gd name="connsiteX3" fmla="*/ 59523 w 209286"/>
              <a:gd name="connsiteY3" fmla="*/ 86130 h 86181"/>
              <a:gd name="connsiteX4" fmla="*/ 84923 w 209286"/>
              <a:gd name="connsiteY4" fmla="*/ 41680 h 86181"/>
              <a:gd name="connsiteX5" fmla="*/ 62698 w 209286"/>
              <a:gd name="connsiteY5" fmla="*/ 48030 h 86181"/>
              <a:gd name="connsiteX6" fmla="*/ 208748 w 209286"/>
              <a:gd name="connsiteY6" fmla="*/ 405 h 86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286" h="86181">
                <a:moveTo>
                  <a:pt x="208748" y="405"/>
                </a:moveTo>
                <a:cubicBezTo>
                  <a:pt x="198694" y="5697"/>
                  <a:pt x="21423" y="71313"/>
                  <a:pt x="2373" y="79780"/>
                </a:cubicBezTo>
                <a:cubicBezTo>
                  <a:pt x="-16677" y="88247"/>
                  <a:pt x="84923" y="50147"/>
                  <a:pt x="94448" y="51205"/>
                </a:cubicBezTo>
                <a:cubicBezTo>
                  <a:pt x="103973" y="52263"/>
                  <a:pt x="61110" y="87717"/>
                  <a:pt x="59523" y="86130"/>
                </a:cubicBezTo>
                <a:cubicBezTo>
                  <a:pt x="57936" y="84543"/>
                  <a:pt x="84394" y="48030"/>
                  <a:pt x="84923" y="41680"/>
                </a:cubicBezTo>
                <a:cubicBezTo>
                  <a:pt x="85452" y="35330"/>
                  <a:pt x="40473" y="52793"/>
                  <a:pt x="62698" y="48030"/>
                </a:cubicBezTo>
                <a:cubicBezTo>
                  <a:pt x="84923" y="43268"/>
                  <a:pt x="218802" y="-4887"/>
                  <a:pt x="208748" y="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B1C180CF-9ABC-D7BE-9C1F-2209431B0C55}"/>
              </a:ext>
            </a:extLst>
          </p:cNvPr>
          <p:cNvSpPr/>
          <p:nvPr/>
        </p:nvSpPr>
        <p:spPr>
          <a:xfrm>
            <a:off x="4686241" y="3898827"/>
            <a:ext cx="207450" cy="282924"/>
          </a:xfrm>
          <a:custGeom>
            <a:avLst/>
            <a:gdLst>
              <a:gd name="connsiteX0" fmla="*/ 59 w 207450"/>
              <a:gd name="connsiteY0" fmla="*/ 73 h 282924"/>
              <a:gd name="connsiteX1" fmla="*/ 155634 w 207450"/>
              <a:gd name="connsiteY1" fmla="*/ 181048 h 282924"/>
              <a:gd name="connsiteX2" fmla="*/ 206434 w 207450"/>
              <a:gd name="connsiteY2" fmla="*/ 282648 h 282924"/>
              <a:gd name="connsiteX3" fmla="*/ 174684 w 207450"/>
              <a:gd name="connsiteY3" fmla="*/ 203273 h 282924"/>
              <a:gd name="connsiteX4" fmla="*/ 59 w 207450"/>
              <a:gd name="connsiteY4" fmla="*/ 73 h 2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450" h="282924">
                <a:moveTo>
                  <a:pt x="59" y="73"/>
                </a:moveTo>
                <a:cubicBezTo>
                  <a:pt x="-3116" y="-3631"/>
                  <a:pt x="121238" y="133952"/>
                  <a:pt x="155634" y="181048"/>
                </a:cubicBezTo>
                <a:cubicBezTo>
                  <a:pt x="190030" y="228144"/>
                  <a:pt x="203259" y="278944"/>
                  <a:pt x="206434" y="282648"/>
                </a:cubicBezTo>
                <a:cubicBezTo>
                  <a:pt x="209609" y="286352"/>
                  <a:pt x="206963" y="252485"/>
                  <a:pt x="174684" y="203273"/>
                </a:cubicBezTo>
                <a:cubicBezTo>
                  <a:pt x="142405" y="154061"/>
                  <a:pt x="3234" y="3777"/>
                  <a:pt x="59" y="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ABE4C5A0-74CA-1750-9F2A-A3DFFD4696DA}"/>
              </a:ext>
            </a:extLst>
          </p:cNvPr>
          <p:cNvSpPr/>
          <p:nvPr/>
        </p:nvSpPr>
        <p:spPr>
          <a:xfrm>
            <a:off x="4324263" y="3850414"/>
            <a:ext cx="356195" cy="108883"/>
          </a:xfrm>
          <a:custGeom>
            <a:avLst/>
            <a:gdLst>
              <a:gd name="connsiteX0" fmla="*/ 87 w 356195"/>
              <a:gd name="connsiteY0" fmla="*/ 70711 h 108883"/>
              <a:gd name="connsiteX1" fmla="*/ 155662 w 356195"/>
              <a:gd name="connsiteY1" fmla="*/ 10386 h 108883"/>
              <a:gd name="connsiteX2" fmla="*/ 235037 w 356195"/>
              <a:gd name="connsiteY2" fmla="*/ 26261 h 108883"/>
              <a:gd name="connsiteX3" fmla="*/ 311237 w 356195"/>
              <a:gd name="connsiteY3" fmla="*/ 73886 h 108883"/>
              <a:gd name="connsiteX4" fmla="*/ 311237 w 356195"/>
              <a:gd name="connsiteY4" fmla="*/ 58011 h 108883"/>
              <a:gd name="connsiteX5" fmla="*/ 355687 w 356195"/>
              <a:gd name="connsiteY5" fmla="*/ 108811 h 108883"/>
              <a:gd name="connsiteX6" fmla="*/ 327112 w 356195"/>
              <a:gd name="connsiteY6" fmla="*/ 67536 h 108883"/>
              <a:gd name="connsiteX7" fmla="*/ 212812 w 356195"/>
              <a:gd name="connsiteY7" fmla="*/ 861 h 108883"/>
              <a:gd name="connsiteX8" fmla="*/ 158837 w 356195"/>
              <a:gd name="connsiteY8" fmla="*/ 29436 h 108883"/>
              <a:gd name="connsiteX9" fmla="*/ 133437 w 356195"/>
              <a:gd name="connsiteY9" fmla="*/ 26261 h 108883"/>
              <a:gd name="connsiteX10" fmla="*/ 87 w 356195"/>
              <a:gd name="connsiteY10" fmla="*/ 70711 h 108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195" h="108883">
                <a:moveTo>
                  <a:pt x="87" y="70711"/>
                </a:moveTo>
                <a:cubicBezTo>
                  <a:pt x="3791" y="68065"/>
                  <a:pt x="116504" y="17794"/>
                  <a:pt x="155662" y="10386"/>
                </a:cubicBezTo>
                <a:cubicBezTo>
                  <a:pt x="194820" y="2978"/>
                  <a:pt x="209108" y="15678"/>
                  <a:pt x="235037" y="26261"/>
                </a:cubicBezTo>
                <a:cubicBezTo>
                  <a:pt x="260966" y="36844"/>
                  <a:pt x="311237" y="73886"/>
                  <a:pt x="311237" y="73886"/>
                </a:cubicBezTo>
                <a:cubicBezTo>
                  <a:pt x="323937" y="79178"/>
                  <a:pt x="303829" y="52190"/>
                  <a:pt x="311237" y="58011"/>
                </a:cubicBezTo>
                <a:cubicBezTo>
                  <a:pt x="318645" y="63832"/>
                  <a:pt x="353041" y="107224"/>
                  <a:pt x="355687" y="108811"/>
                </a:cubicBezTo>
                <a:cubicBezTo>
                  <a:pt x="358333" y="110399"/>
                  <a:pt x="350925" y="85528"/>
                  <a:pt x="327112" y="67536"/>
                </a:cubicBezTo>
                <a:cubicBezTo>
                  <a:pt x="303300" y="49544"/>
                  <a:pt x="240858" y="7211"/>
                  <a:pt x="212812" y="861"/>
                </a:cubicBezTo>
                <a:cubicBezTo>
                  <a:pt x="184766" y="-5489"/>
                  <a:pt x="172066" y="25203"/>
                  <a:pt x="158837" y="29436"/>
                </a:cubicBezTo>
                <a:cubicBezTo>
                  <a:pt x="145608" y="33669"/>
                  <a:pt x="155662" y="17265"/>
                  <a:pt x="133437" y="26261"/>
                </a:cubicBezTo>
                <a:cubicBezTo>
                  <a:pt x="111212" y="35257"/>
                  <a:pt x="-3617" y="73357"/>
                  <a:pt x="87" y="707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40A85396-B410-5F8E-4349-508C38A358D7}"/>
              </a:ext>
            </a:extLst>
          </p:cNvPr>
          <p:cNvSpPr/>
          <p:nvPr/>
        </p:nvSpPr>
        <p:spPr>
          <a:xfrm>
            <a:off x="4533304" y="3911021"/>
            <a:ext cx="96625" cy="221594"/>
          </a:xfrm>
          <a:custGeom>
            <a:avLst/>
            <a:gdLst>
              <a:gd name="connsiteX0" fmla="*/ 6946 w 96625"/>
              <a:gd name="connsiteY0" fmla="*/ 579 h 221594"/>
              <a:gd name="connsiteX1" fmla="*/ 3771 w 96625"/>
              <a:gd name="connsiteY1" fmla="*/ 83129 h 221594"/>
              <a:gd name="connsiteX2" fmla="*/ 38696 w 96625"/>
              <a:gd name="connsiteY2" fmla="*/ 146629 h 221594"/>
              <a:gd name="connsiteX3" fmla="*/ 95846 w 96625"/>
              <a:gd name="connsiteY3" fmla="*/ 219654 h 221594"/>
              <a:gd name="connsiteX4" fmla="*/ 67271 w 96625"/>
              <a:gd name="connsiteY4" fmla="*/ 194254 h 221594"/>
              <a:gd name="connsiteX5" fmla="*/ 3771 w 96625"/>
              <a:gd name="connsiteY5" fmla="*/ 127579 h 221594"/>
              <a:gd name="connsiteX6" fmla="*/ 6946 w 96625"/>
              <a:gd name="connsiteY6" fmla="*/ 579 h 221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625" h="221594">
                <a:moveTo>
                  <a:pt x="6946" y="579"/>
                </a:moveTo>
                <a:cubicBezTo>
                  <a:pt x="6946" y="-6829"/>
                  <a:pt x="-1521" y="58787"/>
                  <a:pt x="3771" y="83129"/>
                </a:cubicBezTo>
                <a:cubicBezTo>
                  <a:pt x="9063" y="107471"/>
                  <a:pt x="23350" y="123875"/>
                  <a:pt x="38696" y="146629"/>
                </a:cubicBezTo>
                <a:cubicBezTo>
                  <a:pt x="54042" y="169383"/>
                  <a:pt x="91084" y="211717"/>
                  <a:pt x="95846" y="219654"/>
                </a:cubicBezTo>
                <a:cubicBezTo>
                  <a:pt x="100609" y="227592"/>
                  <a:pt x="82617" y="209600"/>
                  <a:pt x="67271" y="194254"/>
                </a:cubicBezTo>
                <a:cubicBezTo>
                  <a:pt x="51925" y="178908"/>
                  <a:pt x="13825" y="157212"/>
                  <a:pt x="3771" y="127579"/>
                </a:cubicBezTo>
                <a:cubicBezTo>
                  <a:pt x="-6283" y="97946"/>
                  <a:pt x="6946" y="7987"/>
                  <a:pt x="6946" y="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AD8E8459-C3D4-3A96-0826-35DF3DEADAC6}"/>
              </a:ext>
            </a:extLst>
          </p:cNvPr>
          <p:cNvSpPr/>
          <p:nvPr/>
        </p:nvSpPr>
        <p:spPr>
          <a:xfrm>
            <a:off x="4355920" y="3911600"/>
            <a:ext cx="194212" cy="100196"/>
          </a:xfrm>
          <a:custGeom>
            <a:avLst/>
            <a:gdLst>
              <a:gd name="connsiteX0" fmla="*/ 180 w 194212"/>
              <a:gd name="connsiteY0" fmla="*/ 3175 h 100196"/>
              <a:gd name="connsiteX1" fmla="*/ 187505 w 194212"/>
              <a:gd name="connsiteY1" fmla="*/ 98425 h 100196"/>
              <a:gd name="connsiteX2" fmla="*/ 152580 w 194212"/>
              <a:gd name="connsiteY2" fmla="*/ 60325 h 100196"/>
              <a:gd name="connsiteX3" fmla="*/ 152580 w 194212"/>
              <a:gd name="connsiteY3" fmla="*/ 0 h 100196"/>
              <a:gd name="connsiteX4" fmla="*/ 152580 w 194212"/>
              <a:gd name="connsiteY4" fmla="*/ 69850 h 100196"/>
              <a:gd name="connsiteX5" fmla="*/ 180 w 194212"/>
              <a:gd name="connsiteY5" fmla="*/ 3175 h 100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212" h="100196">
                <a:moveTo>
                  <a:pt x="180" y="3175"/>
                </a:moveTo>
                <a:cubicBezTo>
                  <a:pt x="6001" y="7937"/>
                  <a:pt x="162105" y="88900"/>
                  <a:pt x="187505" y="98425"/>
                </a:cubicBezTo>
                <a:cubicBezTo>
                  <a:pt x="212905" y="107950"/>
                  <a:pt x="158401" y="76729"/>
                  <a:pt x="152580" y="60325"/>
                </a:cubicBezTo>
                <a:cubicBezTo>
                  <a:pt x="146759" y="43921"/>
                  <a:pt x="152580" y="0"/>
                  <a:pt x="152580" y="0"/>
                </a:cubicBezTo>
                <a:cubicBezTo>
                  <a:pt x="152580" y="1587"/>
                  <a:pt x="173747" y="66675"/>
                  <a:pt x="152580" y="69850"/>
                </a:cubicBezTo>
                <a:cubicBezTo>
                  <a:pt x="131413" y="73025"/>
                  <a:pt x="-5641" y="-1587"/>
                  <a:pt x="180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フリーフォーム 1362">
            <a:extLst>
              <a:ext uri="{FF2B5EF4-FFF2-40B4-BE49-F238E27FC236}">
                <a16:creationId xmlns:a16="http://schemas.microsoft.com/office/drawing/2014/main" id="{23BCFB08-3AE4-7E3C-8F41-CEE32129982A}"/>
              </a:ext>
            </a:extLst>
          </p:cNvPr>
          <p:cNvSpPr/>
          <p:nvPr/>
        </p:nvSpPr>
        <p:spPr>
          <a:xfrm>
            <a:off x="4581308" y="3863645"/>
            <a:ext cx="175751" cy="271792"/>
          </a:xfrm>
          <a:custGeom>
            <a:avLst/>
            <a:gdLst>
              <a:gd name="connsiteX0" fmla="*/ 217 w 175751"/>
              <a:gd name="connsiteY0" fmla="*/ 330 h 271792"/>
              <a:gd name="connsiteX1" fmla="*/ 143092 w 175751"/>
              <a:gd name="connsiteY1" fmla="*/ 162255 h 271792"/>
              <a:gd name="connsiteX2" fmla="*/ 155792 w 175751"/>
              <a:gd name="connsiteY2" fmla="*/ 235280 h 271792"/>
              <a:gd name="connsiteX3" fmla="*/ 146267 w 175751"/>
              <a:gd name="connsiteY3" fmla="*/ 251155 h 271792"/>
              <a:gd name="connsiteX4" fmla="*/ 111342 w 175751"/>
              <a:gd name="connsiteY4" fmla="*/ 260680 h 271792"/>
              <a:gd name="connsiteX5" fmla="*/ 12917 w 175751"/>
              <a:gd name="connsiteY5" fmla="*/ 270205 h 271792"/>
              <a:gd name="connsiteX6" fmla="*/ 155792 w 175751"/>
              <a:gd name="connsiteY6" fmla="*/ 267030 h 271792"/>
              <a:gd name="connsiteX7" fmla="*/ 162142 w 175751"/>
              <a:gd name="connsiteY7" fmla="*/ 225755 h 271792"/>
              <a:gd name="connsiteX8" fmla="*/ 38317 w 175751"/>
              <a:gd name="connsiteY8" fmla="*/ 44780 h 271792"/>
              <a:gd name="connsiteX9" fmla="*/ 108167 w 175751"/>
              <a:gd name="connsiteY9" fmla="*/ 117805 h 271792"/>
              <a:gd name="connsiteX10" fmla="*/ 217 w 175751"/>
              <a:gd name="connsiteY10" fmla="*/ 330 h 271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5751" h="271792">
                <a:moveTo>
                  <a:pt x="217" y="330"/>
                </a:moveTo>
                <a:cubicBezTo>
                  <a:pt x="6038" y="7738"/>
                  <a:pt x="117163" y="123097"/>
                  <a:pt x="143092" y="162255"/>
                </a:cubicBezTo>
                <a:cubicBezTo>
                  <a:pt x="169021" y="201413"/>
                  <a:pt x="155263" y="220463"/>
                  <a:pt x="155792" y="235280"/>
                </a:cubicBezTo>
                <a:cubicBezTo>
                  <a:pt x="156321" y="250097"/>
                  <a:pt x="153675" y="246922"/>
                  <a:pt x="146267" y="251155"/>
                </a:cubicBezTo>
                <a:cubicBezTo>
                  <a:pt x="138859" y="255388"/>
                  <a:pt x="133567" y="257505"/>
                  <a:pt x="111342" y="260680"/>
                </a:cubicBezTo>
                <a:cubicBezTo>
                  <a:pt x="89117" y="263855"/>
                  <a:pt x="5509" y="269147"/>
                  <a:pt x="12917" y="270205"/>
                </a:cubicBezTo>
                <a:cubicBezTo>
                  <a:pt x="20325" y="271263"/>
                  <a:pt x="130921" y="274438"/>
                  <a:pt x="155792" y="267030"/>
                </a:cubicBezTo>
                <a:cubicBezTo>
                  <a:pt x="180663" y="259622"/>
                  <a:pt x="181721" y="262797"/>
                  <a:pt x="162142" y="225755"/>
                </a:cubicBezTo>
                <a:cubicBezTo>
                  <a:pt x="142563" y="188713"/>
                  <a:pt x="47313" y="62772"/>
                  <a:pt x="38317" y="44780"/>
                </a:cubicBezTo>
                <a:cubicBezTo>
                  <a:pt x="29321" y="26788"/>
                  <a:pt x="109225" y="123096"/>
                  <a:pt x="108167" y="117805"/>
                </a:cubicBezTo>
                <a:cubicBezTo>
                  <a:pt x="107109" y="112514"/>
                  <a:pt x="-5604" y="-7078"/>
                  <a:pt x="217" y="3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4" name="フリーフォーム 1363">
            <a:extLst>
              <a:ext uri="{FF2B5EF4-FFF2-40B4-BE49-F238E27FC236}">
                <a16:creationId xmlns:a16="http://schemas.microsoft.com/office/drawing/2014/main" id="{47A308B0-03B2-5CC1-FEC5-87730AD816E6}"/>
              </a:ext>
            </a:extLst>
          </p:cNvPr>
          <p:cNvSpPr/>
          <p:nvPr/>
        </p:nvSpPr>
        <p:spPr>
          <a:xfrm>
            <a:off x="4616445" y="3914774"/>
            <a:ext cx="122293" cy="155553"/>
          </a:xfrm>
          <a:custGeom>
            <a:avLst/>
            <a:gdLst>
              <a:gd name="connsiteX0" fmla="*/ 5 w 122293"/>
              <a:gd name="connsiteY0" fmla="*/ 1 h 155553"/>
              <a:gd name="connsiteX1" fmla="*/ 57155 w 122293"/>
              <a:gd name="connsiteY1" fmla="*/ 142876 h 155553"/>
              <a:gd name="connsiteX2" fmla="*/ 28580 w 122293"/>
              <a:gd name="connsiteY2" fmla="*/ 149226 h 155553"/>
              <a:gd name="connsiteX3" fmla="*/ 117480 w 122293"/>
              <a:gd name="connsiteY3" fmla="*/ 149226 h 155553"/>
              <a:gd name="connsiteX4" fmla="*/ 111130 w 122293"/>
              <a:gd name="connsiteY4" fmla="*/ 127001 h 155553"/>
              <a:gd name="connsiteX5" fmla="*/ 101605 w 122293"/>
              <a:gd name="connsiteY5" fmla="*/ 146051 h 155553"/>
              <a:gd name="connsiteX6" fmla="*/ 53980 w 122293"/>
              <a:gd name="connsiteY6" fmla="*/ 139701 h 155553"/>
              <a:gd name="connsiteX7" fmla="*/ 5 w 122293"/>
              <a:gd name="connsiteY7" fmla="*/ 1 h 15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293" h="155553">
                <a:moveTo>
                  <a:pt x="5" y="1"/>
                </a:moveTo>
                <a:cubicBezTo>
                  <a:pt x="534" y="530"/>
                  <a:pt x="52393" y="118005"/>
                  <a:pt x="57155" y="142876"/>
                </a:cubicBezTo>
                <a:cubicBezTo>
                  <a:pt x="61917" y="167747"/>
                  <a:pt x="18526" y="148168"/>
                  <a:pt x="28580" y="149226"/>
                </a:cubicBezTo>
                <a:cubicBezTo>
                  <a:pt x="38634" y="150284"/>
                  <a:pt x="117480" y="149226"/>
                  <a:pt x="117480" y="149226"/>
                </a:cubicBezTo>
                <a:cubicBezTo>
                  <a:pt x="131238" y="145522"/>
                  <a:pt x="111130" y="127001"/>
                  <a:pt x="111130" y="127001"/>
                </a:cubicBezTo>
                <a:cubicBezTo>
                  <a:pt x="108484" y="126472"/>
                  <a:pt x="111130" y="143934"/>
                  <a:pt x="101605" y="146051"/>
                </a:cubicBezTo>
                <a:cubicBezTo>
                  <a:pt x="92080" y="148168"/>
                  <a:pt x="70913" y="161926"/>
                  <a:pt x="53980" y="139701"/>
                </a:cubicBezTo>
                <a:cubicBezTo>
                  <a:pt x="37047" y="117476"/>
                  <a:pt x="-524" y="-528"/>
                  <a:pt x="5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5" name="フリーフォーム 1364">
            <a:extLst>
              <a:ext uri="{FF2B5EF4-FFF2-40B4-BE49-F238E27FC236}">
                <a16:creationId xmlns:a16="http://schemas.microsoft.com/office/drawing/2014/main" id="{5A28979B-ABDE-C72C-4766-55E32746897C}"/>
              </a:ext>
            </a:extLst>
          </p:cNvPr>
          <p:cNvSpPr/>
          <p:nvPr/>
        </p:nvSpPr>
        <p:spPr>
          <a:xfrm>
            <a:off x="4421405" y="3901602"/>
            <a:ext cx="173223" cy="54470"/>
          </a:xfrm>
          <a:custGeom>
            <a:avLst/>
            <a:gdLst>
              <a:gd name="connsiteX0" fmla="*/ 1370 w 173223"/>
              <a:gd name="connsiteY0" fmla="*/ 3648 h 54470"/>
              <a:gd name="connsiteX1" fmla="*/ 131545 w 173223"/>
              <a:gd name="connsiteY1" fmla="*/ 3648 h 54470"/>
              <a:gd name="connsiteX2" fmla="*/ 172820 w 173223"/>
              <a:gd name="connsiteY2" fmla="*/ 54448 h 54470"/>
              <a:gd name="connsiteX3" fmla="*/ 147420 w 173223"/>
              <a:gd name="connsiteY3" fmla="*/ 9998 h 54470"/>
              <a:gd name="connsiteX4" fmla="*/ 68045 w 173223"/>
              <a:gd name="connsiteY4" fmla="*/ 473 h 54470"/>
              <a:gd name="connsiteX5" fmla="*/ 1370 w 173223"/>
              <a:gd name="connsiteY5" fmla="*/ 3648 h 54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223" h="54470">
                <a:moveTo>
                  <a:pt x="1370" y="3648"/>
                </a:moveTo>
                <a:cubicBezTo>
                  <a:pt x="11953" y="4177"/>
                  <a:pt x="102970" y="-4819"/>
                  <a:pt x="131545" y="3648"/>
                </a:cubicBezTo>
                <a:cubicBezTo>
                  <a:pt x="160120" y="12115"/>
                  <a:pt x="170174" y="53390"/>
                  <a:pt x="172820" y="54448"/>
                </a:cubicBezTo>
                <a:cubicBezTo>
                  <a:pt x="175466" y="55506"/>
                  <a:pt x="164883" y="18994"/>
                  <a:pt x="147420" y="9998"/>
                </a:cubicBezTo>
                <a:cubicBezTo>
                  <a:pt x="129958" y="1002"/>
                  <a:pt x="91858" y="2061"/>
                  <a:pt x="68045" y="473"/>
                </a:cubicBezTo>
                <a:cubicBezTo>
                  <a:pt x="44232" y="-1115"/>
                  <a:pt x="-9213" y="3119"/>
                  <a:pt x="1370" y="3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6" name="フリーフォーム 1365">
            <a:extLst>
              <a:ext uri="{FF2B5EF4-FFF2-40B4-BE49-F238E27FC236}">
                <a16:creationId xmlns:a16="http://schemas.microsoft.com/office/drawing/2014/main" id="{CDFD69C2-8F9E-ED38-A03B-A938420399B8}"/>
              </a:ext>
            </a:extLst>
          </p:cNvPr>
          <p:cNvSpPr/>
          <p:nvPr/>
        </p:nvSpPr>
        <p:spPr>
          <a:xfrm>
            <a:off x="4552888" y="3943350"/>
            <a:ext cx="105733" cy="117069"/>
          </a:xfrm>
          <a:custGeom>
            <a:avLst/>
            <a:gdLst>
              <a:gd name="connsiteX0" fmla="*/ 62 w 105733"/>
              <a:gd name="connsiteY0" fmla="*/ 3175 h 117069"/>
              <a:gd name="connsiteX1" fmla="*/ 101662 w 105733"/>
              <a:gd name="connsiteY1" fmla="*/ 111125 h 117069"/>
              <a:gd name="connsiteX2" fmla="*/ 82612 w 105733"/>
              <a:gd name="connsiteY2" fmla="*/ 92075 h 117069"/>
              <a:gd name="connsiteX3" fmla="*/ 54037 w 105733"/>
              <a:gd name="connsiteY3" fmla="*/ 0 h 117069"/>
              <a:gd name="connsiteX4" fmla="*/ 85787 w 105733"/>
              <a:gd name="connsiteY4" fmla="*/ 92075 h 117069"/>
              <a:gd name="connsiteX5" fmla="*/ 62 w 105733"/>
              <a:gd name="connsiteY5" fmla="*/ 3175 h 11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5733" h="117069">
                <a:moveTo>
                  <a:pt x="62" y="3175"/>
                </a:moveTo>
                <a:cubicBezTo>
                  <a:pt x="2708" y="6350"/>
                  <a:pt x="101662" y="111125"/>
                  <a:pt x="101662" y="111125"/>
                </a:cubicBezTo>
                <a:cubicBezTo>
                  <a:pt x="115420" y="125942"/>
                  <a:pt x="90549" y="110596"/>
                  <a:pt x="82612" y="92075"/>
                </a:cubicBezTo>
                <a:cubicBezTo>
                  <a:pt x="74675" y="73554"/>
                  <a:pt x="53508" y="0"/>
                  <a:pt x="54037" y="0"/>
                </a:cubicBezTo>
                <a:cubicBezTo>
                  <a:pt x="54566" y="0"/>
                  <a:pt x="91608" y="89429"/>
                  <a:pt x="85787" y="92075"/>
                </a:cubicBezTo>
                <a:cubicBezTo>
                  <a:pt x="79966" y="94721"/>
                  <a:pt x="-2584" y="0"/>
                  <a:pt x="62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7" name="フリーフォーム 1366">
            <a:extLst>
              <a:ext uri="{FF2B5EF4-FFF2-40B4-BE49-F238E27FC236}">
                <a16:creationId xmlns:a16="http://schemas.microsoft.com/office/drawing/2014/main" id="{62686903-38EB-B9B1-3FAC-7384B887E2DA}"/>
              </a:ext>
            </a:extLst>
          </p:cNvPr>
          <p:cNvSpPr/>
          <p:nvPr/>
        </p:nvSpPr>
        <p:spPr>
          <a:xfrm>
            <a:off x="4591026" y="4038500"/>
            <a:ext cx="114346" cy="60037"/>
          </a:xfrm>
          <a:custGeom>
            <a:avLst/>
            <a:gdLst>
              <a:gd name="connsiteX0" fmla="*/ 24 w 114346"/>
              <a:gd name="connsiteY0" fmla="*/ 100 h 60037"/>
              <a:gd name="connsiteX1" fmla="*/ 50824 w 114346"/>
              <a:gd name="connsiteY1" fmla="*/ 54075 h 60037"/>
              <a:gd name="connsiteX2" fmla="*/ 114324 w 114346"/>
              <a:gd name="connsiteY2" fmla="*/ 57250 h 60037"/>
              <a:gd name="connsiteX3" fmla="*/ 57174 w 114346"/>
              <a:gd name="connsiteY3" fmla="*/ 41375 h 60037"/>
              <a:gd name="connsiteX4" fmla="*/ 24 w 114346"/>
              <a:gd name="connsiteY4" fmla="*/ 100 h 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346" h="60037">
                <a:moveTo>
                  <a:pt x="24" y="100"/>
                </a:moveTo>
                <a:cubicBezTo>
                  <a:pt x="-1034" y="2217"/>
                  <a:pt x="31774" y="44550"/>
                  <a:pt x="50824" y="54075"/>
                </a:cubicBezTo>
                <a:cubicBezTo>
                  <a:pt x="69874" y="63600"/>
                  <a:pt x="113266" y="59367"/>
                  <a:pt x="114324" y="57250"/>
                </a:cubicBezTo>
                <a:cubicBezTo>
                  <a:pt x="115382" y="55133"/>
                  <a:pt x="78870" y="53017"/>
                  <a:pt x="57174" y="41375"/>
                </a:cubicBezTo>
                <a:cubicBezTo>
                  <a:pt x="35478" y="29733"/>
                  <a:pt x="1082" y="-2017"/>
                  <a:pt x="24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8" name="フリーフォーム 1367">
            <a:extLst>
              <a:ext uri="{FF2B5EF4-FFF2-40B4-BE49-F238E27FC236}">
                <a16:creationId xmlns:a16="http://schemas.microsoft.com/office/drawing/2014/main" id="{F21EA677-F16D-4BA9-5A93-6F09EC3F5211}"/>
              </a:ext>
            </a:extLst>
          </p:cNvPr>
          <p:cNvSpPr/>
          <p:nvPr/>
        </p:nvSpPr>
        <p:spPr>
          <a:xfrm>
            <a:off x="4303410" y="3796778"/>
            <a:ext cx="176603" cy="89876"/>
          </a:xfrm>
          <a:custGeom>
            <a:avLst/>
            <a:gdLst>
              <a:gd name="connsiteX0" fmla="*/ 1890 w 176603"/>
              <a:gd name="connsiteY0" fmla="*/ 13222 h 89876"/>
              <a:gd name="connsiteX1" fmla="*/ 128890 w 176603"/>
              <a:gd name="connsiteY1" fmla="*/ 522 h 89876"/>
              <a:gd name="connsiteX2" fmla="*/ 157465 w 176603"/>
              <a:gd name="connsiteY2" fmla="*/ 32272 h 89876"/>
              <a:gd name="connsiteX3" fmla="*/ 154290 w 176603"/>
              <a:gd name="connsiteY3" fmla="*/ 57672 h 89876"/>
              <a:gd name="connsiteX4" fmla="*/ 128890 w 176603"/>
              <a:gd name="connsiteY4" fmla="*/ 89422 h 89876"/>
              <a:gd name="connsiteX5" fmla="*/ 176515 w 176603"/>
              <a:gd name="connsiteY5" fmla="*/ 32272 h 89876"/>
              <a:gd name="connsiteX6" fmla="*/ 138415 w 176603"/>
              <a:gd name="connsiteY6" fmla="*/ 10047 h 89876"/>
              <a:gd name="connsiteX7" fmla="*/ 59040 w 176603"/>
              <a:gd name="connsiteY7" fmla="*/ 22747 h 89876"/>
              <a:gd name="connsiteX8" fmla="*/ 1890 w 176603"/>
              <a:gd name="connsiteY8" fmla="*/ 13222 h 8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603" h="89876">
                <a:moveTo>
                  <a:pt x="1890" y="13222"/>
                </a:moveTo>
                <a:cubicBezTo>
                  <a:pt x="13532" y="9518"/>
                  <a:pt x="102961" y="-2653"/>
                  <a:pt x="128890" y="522"/>
                </a:cubicBezTo>
                <a:cubicBezTo>
                  <a:pt x="154819" y="3697"/>
                  <a:pt x="153232" y="22747"/>
                  <a:pt x="157465" y="32272"/>
                </a:cubicBezTo>
                <a:cubicBezTo>
                  <a:pt x="161698" y="41797"/>
                  <a:pt x="159053" y="48147"/>
                  <a:pt x="154290" y="57672"/>
                </a:cubicBezTo>
                <a:cubicBezTo>
                  <a:pt x="149527" y="67197"/>
                  <a:pt x="125186" y="93655"/>
                  <a:pt x="128890" y="89422"/>
                </a:cubicBezTo>
                <a:cubicBezTo>
                  <a:pt x="132594" y="85189"/>
                  <a:pt x="174928" y="45501"/>
                  <a:pt x="176515" y="32272"/>
                </a:cubicBezTo>
                <a:cubicBezTo>
                  <a:pt x="178102" y="19043"/>
                  <a:pt x="157994" y="11634"/>
                  <a:pt x="138415" y="10047"/>
                </a:cubicBezTo>
                <a:cubicBezTo>
                  <a:pt x="118836" y="8460"/>
                  <a:pt x="82853" y="16926"/>
                  <a:pt x="59040" y="22747"/>
                </a:cubicBezTo>
                <a:cubicBezTo>
                  <a:pt x="35227" y="28568"/>
                  <a:pt x="-9752" y="16926"/>
                  <a:pt x="1890" y="13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9" name="フリーフォーム 1368">
            <a:extLst>
              <a:ext uri="{FF2B5EF4-FFF2-40B4-BE49-F238E27FC236}">
                <a16:creationId xmlns:a16="http://schemas.microsoft.com/office/drawing/2014/main" id="{120C6AFA-3F4F-1769-A061-E66E13F62E2D}"/>
              </a:ext>
            </a:extLst>
          </p:cNvPr>
          <p:cNvSpPr/>
          <p:nvPr/>
        </p:nvSpPr>
        <p:spPr>
          <a:xfrm>
            <a:off x="4321154" y="3819224"/>
            <a:ext cx="120317" cy="26002"/>
          </a:xfrm>
          <a:custGeom>
            <a:avLst/>
            <a:gdLst>
              <a:gd name="connsiteX0" fmla="*/ 21 w 120317"/>
              <a:gd name="connsiteY0" fmla="*/ 25701 h 26002"/>
              <a:gd name="connsiteX1" fmla="*/ 111146 w 120317"/>
              <a:gd name="connsiteY1" fmla="*/ 301 h 26002"/>
              <a:gd name="connsiteX2" fmla="*/ 101621 w 120317"/>
              <a:gd name="connsiteY2" fmla="*/ 13001 h 26002"/>
              <a:gd name="connsiteX3" fmla="*/ 21 w 120317"/>
              <a:gd name="connsiteY3" fmla="*/ 25701 h 26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317" h="26002">
                <a:moveTo>
                  <a:pt x="21" y="25701"/>
                </a:moveTo>
                <a:cubicBezTo>
                  <a:pt x="1609" y="23584"/>
                  <a:pt x="111146" y="301"/>
                  <a:pt x="111146" y="301"/>
                </a:cubicBezTo>
                <a:cubicBezTo>
                  <a:pt x="128079" y="-1816"/>
                  <a:pt x="119613" y="7709"/>
                  <a:pt x="101621" y="13001"/>
                </a:cubicBezTo>
                <a:cubicBezTo>
                  <a:pt x="83629" y="18293"/>
                  <a:pt x="-1567" y="27818"/>
                  <a:pt x="21" y="25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0" name="フリーフォーム 1369">
            <a:extLst>
              <a:ext uri="{FF2B5EF4-FFF2-40B4-BE49-F238E27FC236}">
                <a16:creationId xmlns:a16="http://schemas.microsoft.com/office/drawing/2014/main" id="{1D08E6C4-9348-700D-AD7C-4B4CDD197048}"/>
              </a:ext>
            </a:extLst>
          </p:cNvPr>
          <p:cNvSpPr/>
          <p:nvPr/>
        </p:nvSpPr>
        <p:spPr>
          <a:xfrm>
            <a:off x="3692097" y="4097378"/>
            <a:ext cx="332537" cy="662522"/>
          </a:xfrm>
          <a:custGeom>
            <a:avLst/>
            <a:gdLst>
              <a:gd name="connsiteX0" fmla="*/ 263953 w 332537"/>
              <a:gd name="connsiteY0" fmla="*/ 52347 h 662522"/>
              <a:gd name="connsiteX1" fmla="*/ 330628 w 332537"/>
              <a:gd name="connsiteY1" fmla="*/ 11072 h 662522"/>
              <a:gd name="connsiteX2" fmla="*/ 181403 w 332537"/>
              <a:gd name="connsiteY2" fmla="*/ 252372 h 662522"/>
              <a:gd name="connsiteX3" fmla="*/ 428 w 332537"/>
              <a:gd name="connsiteY3" fmla="*/ 661947 h 662522"/>
              <a:gd name="connsiteX4" fmla="*/ 235378 w 332537"/>
              <a:gd name="connsiteY4" fmla="*/ 157122 h 662522"/>
              <a:gd name="connsiteX5" fmla="*/ 263953 w 332537"/>
              <a:gd name="connsiteY5" fmla="*/ 52347 h 66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537" h="662522">
                <a:moveTo>
                  <a:pt x="263953" y="52347"/>
                </a:moveTo>
                <a:cubicBezTo>
                  <a:pt x="279828" y="28005"/>
                  <a:pt x="344386" y="-22265"/>
                  <a:pt x="330628" y="11072"/>
                </a:cubicBezTo>
                <a:cubicBezTo>
                  <a:pt x="316870" y="44409"/>
                  <a:pt x="236436" y="143893"/>
                  <a:pt x="181403" y="252372"/>
                </a:cubicBezTo>
                <a:cubicBezTo>
                  <a:pt x="126370" y="360851"/>
                  <a:pt x="-8568" y="677822"/>
                  <a:pt x="428" y="661947"/>
                </a:cubicBezTo>
                <a:cubicBezTo>
                  <a:pt x="9424" y="646072"/>
                  <a:pt x="184049" y="259251"/>
                  <a:pt x="235378" y="157122"/>
                </a:cubicBezTo>
                <a:cubicBezTo>
                  <a:pt x="286707" y="54993"/>
                  <a:pt x="248078" y="76689"/>
                  <a:pt x="263953" y="52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1" name="フリーフォーム 1370">
            <a:extLst>
              <a:ext uri="{FF2B5EF4-FFF2-40B4-BE49-F238E27FC236}">
                <a16:creationId xmlns:a16="http://schemas.microsoft.com/office/drawing/2014/main" id="{BAFB41E1-1730-022B-1669-F36E46583C53}"/>
              </a:ext>
            </a:extLst>
          </p:cNvPr>
          <p:cNvSpPr/>
          <p:nvPr/>
        </p:nvSpPr>
        <p:spPr>
          <a:xfrm>
            <a:off x="3656359" y="4623812"/>
            <a:ext cx="75174" cy="717316"/>
          </a:xfrm>
          <a:custGeom>
            <a:avLst/>
            <a:gdLst>
              <a:gd name="connsiteX0" fmla="*/ 74266 w 75174"/>
              <a:gd name="connsiteY0" fmla="*/ 2163 h 717316"/>
              <a:gd name="connsiteX1" fmla="*/ 17116 w 75174"/>
              <a:gd name="connsiteY1" fmla="*/ 173613 h 717316"/>
              <a:gd name="connsiteX2" fmla="*/ 7591 w 75174"/>
              <a:gd name="connsiteY2" fmla="*/ 462538 h 717316"/>
              <a:gd name="connsiteX3" fmla="*/ 1241 w 75174"/>
              <a:gd name="connsiteY3" fmla="*/ 392688 h 717316"/>
              <a:gd name="connsiteX4" fmla="*/ 1241 w 75174"/>
              <a:gd name="connsiteY4" fmla="*/ 716538 h 717316"/>
              <a:gd name="connsiteX5" fmla="*/ 4416 w 75174"/>
              <a:gd name="connsiteY5" fmla="*/ 284738 h 717316"/>
              <a:gd name="connsiteX6" fmla="*/ 48866 w 75174"/>
              <a:gd name="connsiteY6" fmla="*/ 91063 h 717316"/>
              <a:gd name="connsiteX7" fmla="*/ 74266 w 75174"/>
              <a:gd name="connsiteY7" fmla="*/ 2163 h 71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174" h="717316">
                <a:moveTo>
                  <a:pt x="74266" y="2163"/>
                </a:moveTo>
                <a:cubicBezTo>
                  <a:pt x="68974" y="15921"/>
                  <a:pt x="28228" y="96884"/>
                  <a:pt x="17116" y="173613"/>
                </a:cubicBezTo>
                <a:cubicBezTo>
                  <a:pt x="6003" y="250342"/>
                  <a:pt x="10237" y="426026"/>
                  <a:pt x="7591" y="462538"/>
                </a:cubicBezTo>
                <a:cubicBezTo>
                  <a:pt x="4945" y="499050"/>
                  <a:pt x="2299" y="350355"/>
                  <a:pt x="1241" y="392688"/>
                </a:cubicBezTo>
                <a:cubicBezTo>
                  <a:pt x="183" y="435021"/>
                  <a:pt x="712" y="734530"/>
                  <a:pt x="1241" y="716538"/>
                </a:cubicBezTo>
                <a:cubicBezTo>
                  <a:pt x="1770" y="698546"/>
                  <a:pt x="-3521" y="388984"/>
                  <a:pt x="4416" y="284738"/>
                </a:cubicBezTo>
                <a:cubicBezTo>
                  <a:pt x="12353" y="180492"/>
                  <a:pt x="37224" y="139217"/>
                  <a:pt x="48866" y="91063"/>
                </a:cubicBezTo>
                <a:cubicBezTo>
                  <a:pt x="60508" y="42909"/>
                  <a:pt x="79558" y="-11595"/>
                  <a:pt x="74266" y="21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3" name="フリーフォーム 1372">
            <a:extLst>
              <a:ext uri="{FF2B5EF4-FFF2-40B4-BE49-F238E27FC236}">
                <a16:creationId xmlns:a16="http://schemas.microsoft.com/office/drawing/2014/main" id="{77AEF58C-C7F3-0ED5-2879-0A1CD2D6E3A4}"/>
              </a:ext>
            </a:extLst>
          </p:cNvPr>
          <p:cNvSpPr/>
          <p:nvPr/>
        </p:nvSpPr>
        <p:spPr>
          <a:xfrm>
            <a:off x="4553712" y="4241025"/>
            <a:ext cx="234321" cy="945371"/>
          </a:xfrm>
          <a:custGeom>
            <a:avLst/>
            <a:gdLst>
              <a:gd name="connsiteX0" fmla="*/ 234188 w 234321"/>
              <a:gd name="connsiteY0" fmla="*/ 775 h 945371"/>
              <a:gd name="connsiteX1" fmla="*/ 69088 w 234321"/>
              <a:gd name="connsiteY1" fmla="*/ 429400 h 945371"/>
              <a:gd name="connsiteX2" fmla="*/ 2413 w 234321"/>
              <a:gd name="connsiteY2" fmla="*/ 734200 h 945371"/>
              <a:gd name="connsiteX3" fmla="*/ 18288 w 234321"/>
              <a:gd name="connsiteY3" fmla="*/ 673875 h 945371"/>
              <a:gd name="connsiteX4" fmla="*/ 53213 w 234321"/>
              <a:gd name="connsiteY4" fmla="*/ 943750 h 945371"/>
              <a:gd name="connsiteX5" fmla="*/ 40513 w 234321"/>
              <a:gd name="connsiteY5" fmla="*/ 772300 h 945371"/>
              <a:gd name="connsiteX6" fmla="*/ 69088 w 234321"/>
              <a:gd name="connsiteY6" fmla="*/ 486550 h 945371"/>
              <a:gd name="connsiteX7" fmla="*/ 34163 w 234321"/>
              <a:gd name="connsiteY7" fmla="*/ 565925 h 945371"/>
              <a:gd name="connsiteX8" fmla="*/ 119888 w 234321"/>
              <a:gd name="connsiteY8" fmla="*/ 261125 h 945371"/>
              <a:gd name="connsiteX9" fmla="*/ 97663 w 234321"/>
              <a:gd name="connsiteY9" fmla="*/ 321450 h 945371"/>
              <a:gd name="connsiteX10" fmla="*/ 234188 w 234321"/>
              <a:gd name="connsiteY10" fmla="*/ 775 h 94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4321" h="945371">
                <a:moveTo>
                  <a:pt x="234188" y="775"/>
                </a:moveTo>
                <a:cubicBezTo>
                  <a:pt x="229425" y="18767"/>
                  <a:pt x="107717" y="307162"/>
                  <a:pt x="69088" y="429400"/>
                </a:cubicBezTo>
                <a:cubicBezTo>
                  <a:pt x="30459" y="551638"/>
                  <a:pt x="10880" y="693454"/>
                  <a:pt x="2413" y="734200"/>
                </a:cubicBezTo>
                <a:cubicBezTo>
                  <a:pt x="-6054" y="774946"/>
                  <a:pt x="9821" y="638950"/>
                  <a:pt x="18288" y="673875"/>
                </a:cubicBezTo>
                <a:cubicBezTo>
                  <a:pt x="26755" y="708800"/>
                  <a:pt x="49509" y="927346"/>
                  <a:pt x="53213" y="943750"/>
                </a:cubicBezTo>
                <a:cubicBezTo>
                  <a:pt x="56917" y="960154"/>
                  <a:pt x="37867" y="848500"/>
                  <a:pt x="40513" y="772300"/>
                </a:cubicBezTo>
                <a:cubicBezTo>
                  <a:pt x="43159" y="696100"/>
                  <a:pt x="70146" y="520946"/>
                  <a:pt x="69088" y="486550"/>
                </a:cubicBezTo>
                <a:cubicBezTo>
                  <a:pt x="68030" y="452154"/>
                  <a:pt x="25696" y="603496"/>
                  <a:pt x="34163" y="565925"/>
                </a:cubicBezTo>
                <a:cubicBezTo>
                  <a:pt x="42630" y="528354"/>
                  <a:pt x="109305" y="301871"/>
                  <a:pt x="119888" y="261125"/>
                </a:cubicBezTo>
                <a:cubicBezTo>
                  <a:pt x="130471" y="220379"/>
                  <a:pt x="80201" y="359550"/>
                  <a:pt x="97663" y="321450"/>
                </a:cubicBezTo>
                <a:cubicBezTo>
                  <a:pt x="115125" y="283350"/>
                  <a:pt x="238951" y="-17217"/>
                  <a:pt x="234188" y="7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4" name="フリーフォーム 1373">
            <a:extLst>
              <a:ext uri="{FF2B5EF4-FFF2-40B4-BE49-F238E27FC236}">
                <a16:creationId xmlns:a16="http://schemas.microsoft.com/office/drawing/2014/main" id="{DACD68C3-9DF0-BC24-C048-A0D7A7E6C5CD}"/>
              </a:ext>
            </a:extLst>
          </p:cNvPr>
          <p:cNvSpPr/>
          <p:nvPr/>
        </p:nvSpPr>
        <p:spPr>
          <a:xfrm>
            <a:off x="4135908" y="4153229"/>
            <a:ext cx="42519" cy="347998"/>
          </a:xfrm>
          <a:custGeom>
            <a:avLst/>
            <a:gdLst>
              <a:gd name="connsiteX0" fmla="*/ 42392 w 42519"/>
              <a:gd name="connsiteY0" fmla="*/ 6021 h 347998"/>
              <a:gd name="connsiteX1" fmla="*/ 1117 w 42519"/>
              <a:gd name="connsiteY1" fmla="*/ 345746 h 347998"/>
              <a:gd name="connsiteX2" fmla="*/ 13817 w 42519"/>
              <a:gd name="connsiteY2" fmla="*/ 145721 h 347998"/>
              <a:gd name="connsiteX3" fmla="*/ 42392 w 42519"/>
              <a:gd name="connsiteY3" fmla="*/ 6021 h 3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9" h="347998">
                <a:moveTo>
                  <a:pt x="42392" y="6021"/>
                </a:moveTo>
                <a:cubicBezTo>
                  <a:pt x="40275" y="39358"/>
                  <a:pt x="5879" y="322463"/>
                  <a:pt x="1117" y="345746"/>
                </a:cubicBezTo>
                <a:cubicBezTo>
                  <a:pt x="-3646" y="369029"/>
                  <a:pt x="7996" y="205517"/>
                  <a:pt x="13817" y="145721"/>
                </a:cubicBezTo>
                <a:cubicBezTo>
                  <a:pt x="19638" y="85925"/>
                  <a:pt x="44509" y="-27316"/>
                  <a:pt x="42392" y="6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5" name="フリーフォーム 1374">
            <a:extLst>
              <a:ext uri="{FF2B5EF4-FFF2-40B4-BE49-F238E27FC236}">
                <a16:creationId xmlns:a16="http://schemas.microsoft.com/office/drawing/2014/main" id="{772F00B5-D221-17DD-8257-618DFC03344F}"/>
              </a:ext>
            </a:extLst>
          </p:cNvPr>
          <p:cNvSpPr/>
          <p:nvPr/>
        </p:nvSpPr>
        <p:spPr>
          <a:xfrm>
            <a:off x="4160293" y="4174085"/>
            <a:ext cx="84902" cy="318916"/>
          </a:xfrm>
          <a:custGeom>
            <a:avLst/>
            <a:gdLst>
              <a:gd name="connsiteX0" fmla="*/ 84682 w 84902"/>
              <a:gd name="connsiteY0" fmla="*/ 1040 h 318916"/>
              <a:gd name="connsiteX1" fmla="*/ 30707 w 84902"/>
              <a:gd name="connsiteY1" fmla="*/ 89940 h 318916"/>
              <a:gd name="connsiteX2" fmla="*/ 2132 w 84902"/>
              <a:gd name="connsiteY2" fmla="*/ 318540 h 318916"/>
              <a:gd name="connsiteX3" fmla="*/ 8482 w 84902"/>
              <a:gd name="connsiteY3" fmla="*/ 140740 h 318916"/>
              <a:gd name="connsiteX4" fmla="*/ 84682 w 84902"/>
              <a:gd name="connsiteY4" fmla="*/ 1040 h 31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02" h="318916">
                <a:moveTo>
                  <a:pt x="84682" y="1040"/>
                </a:moveTo>
                <a:cubicBezTo>
                  <a:pt x="88386" y="-7427"/>
                  <a:pt x="44465" y="37023"/>
                  <a:pt x="30707" y="89940"/>
                </a:cubicBezTo>
                <a:cubicBezTo>
                  <a:pt x="16949" y="142857"/>
                  <a:pt x="5836" y="310073"/>
                  <a:pt x="2132" y="318540"/>
                </a:cubicBezTo>
                <a:cubicBezTo>
                  <a:pt x="-1572" y="327007"/>
                  <a:pt x="-1043" y="190482"/>
                  <a:pt x="8482" y="140740"/>
                </a:cubicBezTo>
                <a:cubicBezTo>
                  <a:pt x="18007" y="90998"/>
                  <a:pt x="80978" y="9507"/>
                  <a:pt x="84682" y="1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6" name="フリーフォーム 1375">
            <a:extLst>
              <a:ext uri="{FF2B5EF4-FFF2-40B4-BE49-F238E27FC236}">
                <a16:creationId xmlns:a16="http://schemas.microsoft.com/office/drawing/2014/main" id="{C83D151F-2299-E1A0-A6C9-13471FC4E29D}"/>
              </a:ext>
            </a:extLst>
          </p:cNvPr>
          <p:cNvSpPr/>
          <p:nvPr/>
        </p:nvSpPr>
        <p:spPr>
          <a:xfrm>
            <a:off x="4051192" y="4245015"/>
            <a:ext cx="25736" cy="801787"/>
          </a:xfrm>
          <a:custGeom>
            <a:avLst/>
            <a:gdLst>
              <a:gd name="connsiteX0" fmla="*/ 108 w 25736"/>
              <a:gd name="connsiteY0" fmla="*/ 3135 h 801787"/>
              <a:gd name="connsiteX1" fmla="*/ 25508 w 25736"/>
              <a:gd name="connsiteY1" fmla="*/ 409535 h 801787"/>
              <a:gd name="connsiteX2" fmla="*/ 12808 w 25736"/>
              <a:gd name="connsiteY2" fmla="*/ 800060 h 801787"/>
              <a:gd name="connsiteX3" fmla="*/ 15983 w 25736"/>
              <a:gd name="connsiteY3" fmla="*/ 250785 h 801787"/>
              <a:gd name="connsiteX4" fmla="*/ 108 w 25736"/>
              <a:gd name="connsiteY4" fmla="*/ 3135 h 80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36" h="801787">
                <a:moveTo>
                  <a:pt x="108" y="3135"/>
                </a:moveTo>
                <a:cubicBezTo>
                  <a:pt x="1696" y="29593"/>
                  <a:pt x="23391" y="276714"/>
                  <a:pt x="25508" y="409535"/>
                </a:cubicBezTo>
                <a:cubicBezTo>
                  <a:pt x="27625" y="542356"/>
                  <a:pt x="14396" y="826518"/>
                  <a:pt x="12808" y="800060"/>
                </a:cubicBezTo>
                <a:cubicBezTo>
                  <a:pt x="11221" y="773602"/>
                  <a:pt x="17041" y="378843"/>
                  <a:pt x="15983" y="250785"/>
                </a:cubicBezTo>
                <a:cubicBezTo>
                  <a:pt x="14925" y="122727"/>
                  <a:pt x="-1480" y="-23323"/>
                  <a:pt x="108" y="3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7" name="フリーフォーム 1376">
            <a:extLst>
              <a:ext uri="{FF2B5EF4-FFF2-40B4-BE49-F238E27FC236}">
                <a16:creationId xmlns:a16="http://schemas.microsoft.com/office/drawing/2014/main" id="{4F0CC890-48C6-36FA-0072-4FA01F282482}"/>
              </a:ext>
            </a:extLst>
          </p:cNvPr>
          <p:cNvSpPr/>
          <p:nvPr/>
        </p:nvSpPr>
        <p:spPr>
          <a:xfrm>
            <a:off x="3730492" y="4190987"/>
            <a:ext cx="295409" cy="962076"/>
          </a:xfrm>
          <a:custGeom>
            <a:avLst/>
            <a:gdLst>
              <a:gd name="connsiteX0" fmla="*/ 295408 w 295409"/>
              <a:gd name="connsiteY0" fmla="*/ 13 h 962076"/>
              <a:gd name="connsiteX1" fmla="*/ 60458 w 295409"/>
              <a:gd name="connsiteY1" fmla="*/ 539763 h 962076"/>
              <a:gd name="connsiteX2" fmla="*/ 133 w 295409"/>
              <a:gd name="connsiteY2" fmla="*/ 962038 h 962076"/>
              <a:gd name="connsiteX3" fmla="*/ 44583 w 295409"/>
              <a:gd name="connsiteY3" fmla="*/ 517538 h 962076"/>
              <a:gd name="connsiteX4" fmla="*/ 57283 w 295409"/>
              <a:gd name="connsiteY4" fmla="*/ 555638 h 962076"/>
              <a:gd name="connsiteX5" fmla="*/ 295408 w 295409"/>
              <a:gd name="connsiteY5" fmla="*/ 13 h 96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409" h="962076">
                <a:moveTo>
                  <a:pt x="295408" y="13"/>
                </a:moveTo>
                <a:cubicBezTo>
                  <a:pt x="295937" y="-2633"/>
                  <a:pt x="109670" y="379426"/>
                  <a:pt x="60458" y="539763"/>
                </a:cubicBezTo>
                <a:cubicBezTo>
                  <a:pt x="11245" y="700101"/>
                  <a:pt x="2779" y="965742"/>
                  <a:pt x="133" y="962038"/>
                </a:cubicBezTo>
                <a:cubicBezTo>
                  <a:pt x="-2513" y="958334"/>
                  <a:pt x="35058" y="585271"/>
                  <a:pt x="44583" y="517538"/>
                </a:cubicBezTo>
                <a:cubicBezTo>
                  <a:pt x="54108" y="449805"/>
                  <a:pt x="17066" y="638717"/>
                  <a:pt x="57283" y="555638"/>
                </a:cubicBezTo>
                <a:cubicBezTo>
                  <a:pt x="97500" y="472559"/>
                  <a:pt x="294879" y="2659"/>
                  <a:pt x="295408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8" name="フリーフォーム 1377">
            <a:extLst>
              <a:ext uri="{FF2B5EF4-FFF2-40B4-BE49-F238E27FC236}">
                <a16:creationId xmlns:a16="http://schemas.microsoft.com/office/drawing/2014/main" id="{3B0FE3B8-26B8-F8F9-EDFF-985CB116ADC4}"/>
              </a:ext>
            </a:extLst>
          </p:cNvPr>
          <p:cNvSpPr/>
          <p:nvPr/>
        </p:nvSpPr>
        <p:spPr>
          <a:xfrm>
            <a:off x="3639281" y="5237797"/>
            <a:ext cx="719010" cy="137484"/>
          </a:xfrm>
          <a:custGeom>
            <a:avLst/>
            <a:gdLst>
              <a:gd name="connsiteX0" fmla="*/ 5619 w 719010"/>
              <a:gd name="connsiteY0" fmla="*/ 953 h 137484"/>
              <a:gd name="connsiteX1" fmla="*/ 253269 w 719010"/>
              <a:gd name="connsiteY1" fmla="*/ 77153 h 137484"/>
              <a:gd name="connsiteX2" fmla="*/ 221519 w 719010"/>
              <a:gd name="connsiteY2" fmla="*/ 96203 h 137484"/>
              <a:gd name="connsiteX3" fmla="*/ 297719 w 719010"/>
              <a:gd name="connsiteY3" fmla="*/ 99378 h 137484"/>
              <a:gd name="connsiteX4" fmla="*/ 370744 w 719010"/>
              <a:gd name="connsiteY4" fmla="*/ 137478 h 137484"/>
              <a:gd name="connsiteX5" fmla="*/ 380269 w 719010"/>
              <a:gd name="connsiteY5" fmla="*/ 102553 h 137484"/>
              <a:gd name="connsiteX6" fmla="*/ 716819 w 719010"/>
              <a:gd name="connsiteY6" fmla="*/ 108903 h 137484"/>
              <a:gd name="connsiteX7" fmla="*/ 513619 w 719010"/>
              <a:gd name="connsiteY7" fmla="*/ 93028 h 137484"/>
              <a:gd name="connsiteX8" fmla="*/ 278669 w 719010"/>
              <a:gd name="connsiteY8" fmla="*/ 93028 h 137484"/>
              <a:gd name="connsiteX9" fmla="*/ 167544 w 719010"/>
              <a:gd name="connsiteY9" fmla="*/ 23178 h 137484"/>
              <a:gd name="connsiteX10" fmla="*/ 88169 w 719010"/>
              <a:gd name="connsiteY10" fmla="*/ 35878 h 137484"/>
              <a:gd name="connsiteX11" fmla="*/ 5619 w 719010"/>
              <a:gd name="connsiteY11" fmla="*/ 953 h 13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9010" h="137484">
                <a:moveTo>
                  <a:pt x="5619" y="953"/>
                </a:moveTo>
                <a:cubicBezTo>
                  <a:pt x="33136" y="7832"/>
                  <a:pt x="217286" y="61278"/>
                  <a:pt x="253269" y="77153"/>
                </a:cubicBezTo>
                <a:cubicBezTo>
                  <a:pt x="289252" y="93028"/>
                  <a:pt x="214111" y="92499"/>
                  <a:pt x="221519" y="96203"/>
                </a:cubicBezTo>
                <a:cubicBezTo>
                  <a:pt x="228927" y="99907"/>
                  <a:pt x="272848" y="92499"/>
                  <a:pt x="297719" y="99378"/>
                </a:cubicBezTo>
                <a:cubicBezTo>
                  <a:pt x="322590" y="106257"/>
                  <a:pt x="356986" y="136949"/>
                  <a:pt x="370744" y="137478"/>
                </a:cubicBezTo>
                <a:cubicBezTo>
                  <a:pt x="384502" y="138007"/>
                  <a:pt x="322590" y="107315"/>
                  <a:pt x="380269" y="102553"/>
                </a:cubicBezTo>
                <a:cubicBezTo>
                  <a:pt x="437948" y="97791"/>
                  <a:pt x="694594" y="110490"/>
                  <a:pt x="716819" y="108903"/>
                </a:cubicBezTo>
                <a:cubicBezTo>
                  <a:pt x="739044" y="107316"/>
                  <a:pt x="586644" y="95674"/>
                  <a:pt x="513619" y="93028"/>
                </a:cubicBezTo>
                <a:cubicBezTo>
                  <a:pt x="440594" y="90382"/>
                  <a:pt x="336348" y="104670"/>
                  <a:pt x="278669" y="93028"/>
                </a:cubicBezTo>
                <a:cubicBezTo>
                  <a:pt x="220990" y="81386"/>
                  <a:pt x="199294" y="32703"/>
                  <a:pt x="167544" y="23178"/>
                </a:cubicBezTo>
                <a:cubicBezTo>
                  <a:pt x="135794" y="13653"/>
                  <a:pt x="117273" y="45403"/>
                  <a:pt x="88169" y="35878"/>
                </a:cubicBezTo>
                <a:cubicBezTo>
                  <a:pt x="59065" y="26353"/>
                  <a:pt x="-21898" y="-5926"/>
                  <a:pt x="5619" y="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9" name="フリーフォーム 1378">
            <a:extLst>
              <a:ext uri="{FF2B5EF4-FFF2-40B4-BE49-F238E27FC236}">
                <a16:creationId xmlns:a16="http://schemas.microsoft.com/office/drawing/2014/main" id="{854CC422-5088-83B1-2D36-135CEECD13CC}"/>
              </a:ext>
            </a:extLst>
          </p:cNvPr>
          <p:cNvSpPr/>
          <p:nvPr/>
        </p:nvSpPr>
        <p:spPr>
          <a:xfrm>
            <a:off x="4292020" y="4867268"/>
            <a:ext cx="67259" cy="286250"/>
          </a:xfrm>
          <a:custGeom>
            <a:avLst/>
            <a:gdLst>
              <a:gd name="connsiteX0" fmla="*/ 38680 w 67259"/>
              <a:gd name="connsiteY0" fmla="*/ 7 h 286250"/>
              <a:gd name="connsiteX1" fmla="*/ 19630 w 67259"/>
              <a:gd name="connsiteY1" fmla="*/ 155582 h 286250"/>
              <a:gd name="connsiteX2" fmla="*/ 67255 w 67259"/>
              <a:gd name="connsiteY2" fmla="*/ 285757 h 286250"/>
              <a:gd name="connsiteX3" fmla="*/ 22805 w 67259"/>
              <a:gd name="connsiteY3" fmla="*/ 203207 h 286250"/>
              <a:gd name="connsiteX4" fmla="*/ 580 w 67259"/>
              <a:gd name="connsiteY4" fmla="*/ 161932 h 286250"/>
              <a:gd name="connsiteX5" fmla="*/ 38680 w 67259"/>
              <a:gd name="connsiteY5" fmla="*/ 7 h 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59" h="286250">
                <a:moveTo>
                  <a:pt x="38680" y="7"/>
                </a:moveTo>
                <a:cubicBezTo>
                  <a:pt x="41855" y="-1051"/>
                  <a:pt x="14868" y="107957"/>
                  <a:pt x="19630" y="155582"/>
                </a:cubicBezTo>
                <a:cubicBezTo>
                  <a:pt x="24392" y="203207"/>
                  <a:pt x="66726" y="277820"/>
                  <a:pt x="67255" y="285757"/>
                </a:cubicBezTo>
                <a:cubicBezTo>
                  <a:pt x="67784" y="293695"/>
                  <a:pt x="22805" y="203207"/>
                  <a:pt x="22805" y="203207"/>
                </a:cubicBezTo>
                <a:cubicBezTo>
                  <a:pt x="11693" y="182570"/>
                  <a:pt x="-3124" y="198444"/>
                  <a:pt x="580" y="161932"/>
                </a:cubicBezTo>
                <a:cubicBezTo>
                  <a:pt x="4284" y="125420"/>
                  <a:pt x="35505" y="1065"/>
                  <a:pt x="38680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0" name="フリーフォーム 1379">
            <a:extLst>
              <a:ext uri="{FF2B5EF4-FFF2-40B4-BE49-F238E27FC236}">
                <a16:creationId xmlns:a16="http://schemas.microsoft.com/office/drawing/2014/main" id="{D1419128-9856-E7E0-0FD2-75F5CBE3C05F}"/>
              </a:ext>
            </a:extLst>
          </p:cNvPr>
          <p:cNvSpPr/>
          <p:nvPr/>
        </p:nvSpPr>
        <p:spPr>
          <a:xfrm>
            <a:off x="3939953" y="4425942"/>
            <a:ext cx="582592" cy="146760"/>
          </a:xfrm>
          <a:custGeom>
            <a:avLst/>
            <a:gdLst>
              <a:gd name="connsiteX0" fmla="*/ 222 w 582592"/>
              <a:gd name="connsiteY0" fmla="*/ 8 h 146760"/>
              <a:gd name="connsiteX1" fmla="*/ 336772 w 582592"/>
              <a:gd name="connsiteY1" fmla="*/ 117483 h 146760"/>
              <a:gd name="connsiteX2" fmla="*/ 581247 w 582592"/>
              <a:gd name="connsiteY2" fmla="*/ 107958 h 146760"/>
              <a:gd name="connsiteX3" fmla="*/ 422497 w 582592"/>
              <a:gd name="connsiteY3" fmla="*/ 114308 h 146760"/>
              <a:gd name="connsiteX4" fmla="*/ 158972 w 582592"/>
              <a:gd name="connsiteY4" fmla="*/ 146058 h 146760"/>
              <a:gd name="connsiteX5" fmla="*/ 282797 w 582592"/>
              <a:gd name="connsiteY5" fmla="*/ 123833 h 146760"/>
              <a:gd name="connsiteX6" fmla="*/ 222 w 582592"/>
              <a:gd name="connsiteY6" fmla="*/ 8 h 1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592" h="146760">
                <a:moveTo>
                  <a:pt x="222" y="8"/>
                </a:moveTo>
                <a:cubicBezTo>
                  <a:pt x="9218" y="-1050"/>
                  <a:pt x="239935" y="99491"/>
                  <a:pt x="336772" y="117483"/>
                </a:cubicBezTo>
                <a:cubicBezTo>
                  <a:pt x="433610" y="135475"/>
                  <a:pt x="581247" y="107958"/>
                  <a:pt x="581247" y="107958"/>
                </a:cubicBezTo>
                <a:cubicBezTo>
                  <a:pt x="595535" y="107429"/>
                  <a:pt x="492876" y="107958"/>
                  <a:pt x="422497" y="114308"/>
                </a:cubicBezTo>
                <a:cubicBezTo>
                  <a:pt x="352118" y="120658"/>
                  <a:pt x="182255" y="144471"/>
                  <a:pt x="158972" y="146058"/>
                </a:cubicBezTo>
                <a:cubicBezTo>
                  <a:pt x="135689" y="147646"/>
                  <a:pt x="307139" y="148704"/>
                  <a:pt x="282797" y="123833"/>
                </a:cubicBezTo>
                <a:cubicBezTo>
                  <a:pt x="258455" y="98962"/>
                  <a:pt x="-8774" y="1066"/>
                  <a:pt x="222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1" name="フリーフォーム 1380">
            <a:extLst>
              <a:ext uri="{FF2B5EF4-FFF2-40B4-BE49-F238E27FC236}">
                <a16:creationId xmlns:a16="http://schemas.microsoft.com/office/drawing/2014/main" id="{7DADBC07-34B6-3732-701D-AFF40B30D310}"/>
              </a:ext>
            </a:extLst>
          </p:cNvPr>
          <p:cNvSpPr/>
          <p:nvPr/>
        </p:nvSpPr>
        <p:spPr>
          <a:xfrm>
            <a:off x="3785960" y="4565473"/>
            <a:ext cx="157390" cy="660697"/>
          </a:xfrm>
          <a:custGeom>
            <a:avLst/>
            <a:gdLst>
              <a:gd name="connsiteX0" fmla="*/ 157390 w 157390"/>
              <a:gd name="connsiteY0" fmla="*/ 177 h 660697"/>
              <a:gd name="connsiteX1" fmla="*/ 14515 w 157390"/>
              <a:gd name="connsiteY1" fmla="*/ 311327 h 660697"/>
              <a:gd name="connsiteX2" fmla="*/ 11340 w 157390"/>
              <a:gd name="connsiteY2" fmla="*/ 660577 h 660697"/>
              <a:gd name="connsiteX3" fmla="*/ 14515 w 157390"/>
              <a:gd name="connsiteY3" fmla="*/ 273227 h 660697"/>
              <a:gd name="connsiteX4" fmla="*/ 157390 w 157390"/>
              <a:gd name="connsiteY4" fmla="*/ 177 h 66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390" h="660697">
                <a:moveTo>
                  <a:pt x="157390" y="177"/>
                </a:moveTo>
                <a:cubicBezTo>
                  <a:pt x="157390" y="6527"/>
                  <a:pt x="38857" y="201260"/>
                  <a:pt x="14515" y="311327"/>
                </a:cubicBezTo>
                <a:cubicBezTo>
                  <a:pt x="-9827" y="421394"/>
                  <a:pt x="11340" y="666927"/>
                  <a:pt x="11340" y="660577"/>
                </a:cubicBezTo>
                <a:cubicBezTo>
                  <a:pt x="11340" y="654227"/>
                  <a:pt x="-16177" y="387527"/>
                  <a:pt x="14515" y="273227"/>
                </a:cubicBezTo>
                <a:cubicBezTo>
                  <a:pt x="45207" y="158927"/>
                  <a:pt x="157390" y="-6173"/>
                  <a:pt x="157390" y="1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2" name="フリーフォーム 1381">
            <a:extLst>
              <a:ext uri="{FF2B5EF4-FFF2-40B4-BE49-F238E27FC236}">
                <a16:creationId xmlns:a16="http://schemas.microsoft.com/office/drawing/2014/main" id="{E2C0BF2A-B0A3-2389-1AF5-D3BA6C03018E}"/>
              </a:ext>
            </a:extLst>
          </p:cNvPr>
          <p:cNvSpPr/>
          <p:nvPr/>
        </p:nvSpPr>
        <p:spPr>
          <a:xfrm>
            <a:off x="4259377" y="4333737"/>
            <a:ext cx="96725" cy="208402"/>
          </a:xfrm>
          <a:custGeom>
            <a:avLst/>
            <a:gdLst>
              <a:gd name="connsiteX0" fmla="*/ 96723 w 96725"/>
              <a:gd name="connsiteY0" fmla="*/ 138 h 208402"/>
              <a:gd name="connsiteX1" fmla="*/ 10998 w 96725"/>
              <a:gd name="connsiteY1" fmla="*/ 174763 h 208402"/>
              <a:gd name="connsiteX2" fmla="*/ 1473 w 96725"/>
              <a:gd name="connsiteY2" fmla="*/ 206513 h 208402"/>
              <a:gd name="connsiteX3" fmla="*/ 14173 w 96725"/>
              <a:gd name="connsiteY3" fmla="*/ 146188 h 208402"/>
              <a:gd name="connsiteX4" fmla="*/ 96723 w 96725"/>
              <a:gd name="connsiteY4" fmla="*/ 138 h 20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725" h="208402">
                <a:moveTo>
                  <a:pt x="96723" y="138"/>
                </a:moveTo>
                <a:cubicBezTo>
                  <a:pt x="96194" y="4901"/>
                  <a:pt x="26873" y="140367"/>
                  <a:pt x="10998" y="174763"/>
                </a:cubicBezTo>
                <a:cubicBezTo>
                  <a:pt x="-4877" y="209159"/>
                  <a:pt x="944" y="211276"/>
                  <a:pt x="1473" y="206513"/>
                </a:cubicBezTo>
                <a:cubicBezTo>
                  <a:pt x="2002" y="201751"/>
                  <a:pt x="1473" y="177409"/>
                  <a:pt x="14173" y="146188"/>
                </a:cubicBezTo>
                <a:cubicBezTo>
                  <a:pt x="26873" y="114967"/>
                  <a:pt x="97252" y="-4625"/>
                  <a:pt x="96723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3" name="フリーフォーム 1382">
            <a:extLst>
              <a:ext uri="{FF2B5EF4-FFF2-40B4-BE49-F238E27FC236}">
                <a16:creationId xmlns:a16="http://schemas.microsoft.com/office/drawing/2014/main" id="{229F9164-8678-8ECA-4A4E-31E1BCE99CC6}"/>
              </a:ext>
            </a:extLst>
          </p:cNvPr>
          <p:cNvSpPr/>
          <p:nvPr/>
        </p:nvSpPr>
        <p:spPr>
          <a:xfrm>
            <a:off x="4119928" y="4675968"/>
            <a:ext cx="14192" cy="276419"/>
          </a:xfrm>
          <a:custGeom>
            <a:avLst/>
            <a:gdLst>
              <a:gd name="connsiteX0" fmla="*/ 7572 w 14192"/>
              <a:gd name="connsiteY0" fmla="*/ 807 h 276419"/>
              <a:gd name="connsiteX1" fmla="*/ 1222 w 14192"/>
              <a:gd name="connsiteY1" fmla="*/ 213532 h 276419"/>
              <a:gd name="connsiteX2" fmla="*/ 1222 w 14192"/>
              <a:gd name="connsiteY2" fmla="*/ 273857 h 276419"/>
              <a:gd name="connsiteX3" fmla="*/ 13922 w 14192"/>
              <a:gd name="connsiteY3" fmla="*/ 146857 h 276419"/>
              <a:gd name="connsiteX4" fmla="*/ 7572 w 14192"/>
              <a:gd name="connsiteY4" fmla="*/ 807 h 27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2" h="276419">
                <a:moveTo>
                  <a:pt x="7572" y="807"/>
                </a:moveTo>
                <a:cubicBezTo>
                  <a:pt x="5455" y="11919"/>
                  <a:pt x="2280" y="168024"/>
                  <a:pt x="1222" y="213532"/>
                </a:cubicBezTo>
                <a:cubicBezTo>
                  <a:pt x="164" y="259040"/>
                  <a:pt x="-895" y="284969"/>
                  <a:pt x="1222" y="273857"/>
                </a:cubicBezTo>
                <a:cubicBezTo>
                  <a:pt x="3339" y="262745"/>
                  <a:pt x="12335" y="197657"/>
                  <a:pt x="13922" y="146857"/>
                </a:cubicBezTo>
                <a:cubicBezTo>
                  <a:pt x="15510" y="96057"/>
                  <a:pt x="9689" y="-10305"/>
                  <a:pt x="7572" y="8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4" name="フリーフォーム 1383">
            <a:extLst>
              <a:ext uri="{FF2B5EF4-FFF2-40B4-BE49-F238E27FC236}">
                <a16:creationId xmlns:a16="http://schemas.microsoft.com/office/drawing/2014/main" id="{8F7F7126-69E4-D177-13D8-38D3FBA5F0EF}"/>
              </a:ext>
            </a:extLst>
          </p:cNvPr>
          <p:cNvSpPr/>
          <p:nvPr/>
        </p:nvSpPr>
        <p:spPr>
          <a:xfrm>
            <a:off x="4180027" y="4632316"/>
            <a:ext cx="419318" cy="29953"/>
          </a:xfrm>
          <a:custGeom>
            <a:avLst/>
            <a:gdLst>
              <a:gd name="connsiteX0" fmla="*/ 10973 w 419318"/>
              <a:gd name="connsiteY0" fmla="*/ 25409 h 29953"/>
              <a:gd name="connsiteX1" fmla="*/ 64948 w 419318"/>
              <a:gd name="connsiteY1" fmla="*/ 28584 h 29953"/>
              <a:gd name="connsiteX2" fmla="*/ 417373 w 419318"/>
              <a:gd name="connsiteY2" fmla="*/ 9 h 29953"/>
              <a:gd name="connsiteX3" fmla="*/ 198298 w 419318"/>
              <a:gd name="connsiteY3" fmla="*/ 25409 h 29953"/>
              <a:gd name="connsiteX4" fmla="*/ 10973 w 419318"/>
              <a:gd name="connsiteY4" fmla="*/ 25409 h 29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318" h="29953">
                <a:moveTo>
                  <a:pt x="10973" y="25409"/>
                </a:moveTo>
                <a:cubicBezTo>
                  <a:pt x="-11252" y="25938"/>
                  <a:pt x="-2785" y="32817"/>
                  <a:pt x="64948" y="28584"/>
                </a:cubicBezTo>
                <a:cubicBezTo>
                  <a:pt x="132681" y="24351"/>
                  <a:pt x="395148" y="538"/>
                  <a:pt x="417373" y="9"/>
                </a:cubicBezTo>
                <a:cubicBezTo>
                  <a:pt x="439598" y="-520"/>
                  <a:pt x="265502" y="20646"/>
                  <a:pt x="198298" y="25409"/>
                </a:cubicBezTo>
                <a:cubicBezTo>
                  <a:pt x="131094" y="30172"/>
                  <a:pt x="33198" y="24880"/>
                  <a:pt x="10973" y="25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5" name="フリーフォーム 1384">
            <a:extLst>
              <a:ext uri="{FF2B5EF4-FFF2-40B4-BE49-F238E27FC236}">
                <a16:creationId xmlns:a16="http://schemas.microsoft.com/office/drawing/2014/main" id="{4FABE449-A51D-8533-3A70-2692A25DF879}"/>
              </a:ext>
            </a:extLst>
          </p:cNvPr>
          <p:cNvSpPr/>
          <p:nvPr/>
        </p:nvSpPr>
        <p:spPr>
          <a:xfrm>
            <a:off x="4114723" y="4768299"/>
            <a:ext cx="187429" cy="492130"/>
          </a:xfrm>
          <a:custGeom>
            <a:avLst/>
            <a:gdLst>
              <a:gd name="connsiteX0" fmla="*/ 187402 w 187429"/>
              <a:gd name="connsiteY0" fmla="*/ 551 h 492130"/>
              <a:gd name="connsiteX1" fmla="*/ 22302 w 187429"/>
              <a:gd name="connsiteY1" fmla="*/ 283126 h 492130"/>
              <a:gd name="connsiteX2" fmla="*/ 25477 w 187429"/>
              <a:gd name="connsiteY2" fmla="*/ 489501 h 492130"/>
              <a:gd name="connsiteX3" fmla="*/ 77 w 187429"/>
              <a:gd name="connsiteY3" fmla="*/ 387901 h 492130"/>
              <a:gd name="connsiteX4" fmla="*/ 35002 w 187429"/>
              <a:gd name="connsiteY4" fmla="*/ 216451 h 492130"/>
              <a:gd name="connsiteX5" fmla="*/ 187402 w 187429"/>
              <a:gd name="connsiteY5" fmla="*/ 551 h 49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29" h="492130">
                <a:moveTo>
                  <a:pt x="187402" y="551"/>
                </a:moveTo>
                <a:cubicBezTo>
                  <a:pt x="185285" y="11663"/>
                  <a:pt x="49289" y="201634"/>
                  <a:pt x="22302" y="283126"/>
                </a:cubicBezTo>
                <a:cubicBezTo>
                  <a:pt x="-4685" y="364618"/>
                  <a:pt x="29181" y="472039"/>
                  <a:pt x="25477" y="489501"/>
                </a:cubicBezTo>
                <a:cubicBezTo>
                  <a:pt x="21773" y="506963"/>
                  <a:pt x="-1511" y="433409"/>
                  <a:pt x="77" y="387901"/>
                </a:cubicBezTo>
                <a:cubicBezTo>
                  <a:pt x="1664" y="342393"/>
                  <a:pt x="3252" y="283655"/>
                  <a:pt x="35002" y="216451"/>
                </a:cubicBezTo>
                <a:cubicBezTo>
                  <a:pt x="66752" y="149247"/>
                  <a:pt x="189519" y="-10561"/>
                  <a:pt x="187402" y="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6" name="フリーフォーム 1385">
            <a:extLst>
              <a:ext uri="{FF2B5EF4-FFF2-40B4-BE49-F238E27FC236}">
                <a16:creationId xmlns:a16="http://schemas.microsoft.com/office/drawing/2014/main" id="{2751FC9B-88B3-07F1-6582-441312B71796}"/>
              </a:ext>
            </a:extLst>
          </p:cNvPr>
          <p:cNvSpPr/>
          <p:nvPr/>
        </p:nvSpPr>
        <p:spPr>
          <a:xfrm>
            <a:off x="4196833" y="4956411"/>
            <a:ext cx="408797" cy="89389"/>
          </a:xfrm>
          <a:custGeom>
            <a:avLst/>
            <a:gdLst>
              <a:gd name="connsiteX0" fmla="*/ 3692 w 408797"/>
              <a:gd name="connsiteY0" fmla="*/ 88664 h 89389"/>
              <a:gd name="connsiteX1" fmla="*/ 222767 w 408797"/>
              <a:gd name="connsiteY1" fmla="*/ 6114 h 89389"/>
              <a:gd name="connsiteX2" fmla="*/ 406917 w 408797"/>
              <a:gd name="connsiteY2" fmla="*/ 6114 h 89389"/>
              <a:gd name="connsiteX3" fmla="*/ 305317 w 408797"/>
              <a:gd name="connsiteY3" fmla="*/ 6114 h 89389"/>
              <a:gd name="connsiteX4" fmla="*/ 102117 w 408797"/>
              <a:gd name="connsiteY4" fmla="*/ 44214 h 89389"/>
              <a:gd name="connsiteX5" fmla="*/ 3692 w 408797"/>
              <a:gd name="connsiteY5" fmla="*/ 88664 h 8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97" h="89389">
                <a:moveTo>
                  <a:pt x="3692" y="88664"/>
                </a:moveTo>
                <a:cubicBezTo>
                  <a:pt x="23800" y="82314"/>
                  <a:pt x="155563" y="19872"/>
                  <a:pt x="222767" y="6114"/>
                </a:cubicBezTo>
                <a:cubicBezTo>
                  <a:pt x="289971" y="-7644"/>
                  <a:pt x="406917" y="6114"/>
                  <a:pt x="406917" y="6114"/>
                </a:cubicBezTo>
                <a:cubicBezTo>
                  <a:pt x="420675" y="6114"/>
                  <a:pt x="356117" y="-236"/>
                  <a:pt x="305317" y="6114"/>
                </a:cubicBezTo>
                <a:cubicBezTo>
                  <a:pt x="254517" y="12464"/>
                  <a:pt x="154504" y="30456"/>
                  <a:pt x="102117" y="44214"/>
                </a:cubicBezTo>
                <a:cubicBezTo>
                  <a:pt x="49730" y="57972"/>
                  <a:pt x="-16416" y="95014"/>
                  <a:pt x="3692" y="886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7" name="フリーフォーム 1386">
            <a:extLst>
              <a:ext uri="{FF2B5EF4-FFF2-40B4-BE49-F238E27FC236}">
                <a16:creationId xmlns:a16="http://schemas.microsoft.com/office/drawing/2014/main" id="{DA68CD7E-B49A-8843-3C14-E64DFBA03471}"/>
              </a:ext>
            </a:extLst>
          </p:cNvPr>
          <p:cNvSpPr/>
          <p:nvPr/>
        </p:nvSpPr>
        <p:spPr>
          <a:xfrm>
            <a:off x="3736975" y="4216400"/>
            <a:ext cx="228600" cy="504851"/>
          </a:xfrm>
          <a:custGeom>
            <a:avLst/>
            <a:gdLst>
              <a:gd name="connsiteX0" fmla="*/ 228600 w 228600"/>
              <a:gd name="connsiteY0" fmla="*/ 0 h 504851"/>
              <a:gd name="connsiteX1" fmla="*/ 0 w 228600"/>
              <a:gd name="connsiteY1" fmla="*/ 504825 h 504851"/>
              <a:gd name="connsiteX2" fmla="*/ 228600 w 228600"/>
              <a:gd name="connsiteY2" fmla="*/ 0 h 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0" h="504851">
                <a:moveTo>
                  <a:pt x="228600" y="0"/>
                </a:moveTo>
                <a:cubicBezTo>
                  <a:pt x="228600" y="0"/>
                  <a:pt x="-529" y="500592"/>
                  <a:pt x="0" y="504825"/>
                </a:cubicBezTo>
                <a:cubicBezTo>
                  <a:pt x="529" y="509058"/>
                  <a:pt x="228600" y="0"/>
                  <a:pt x="2286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8" name="フリーフォーム 1387">
            <a:extLst>
              <a:ext uri="{FF2B5EF4-FFF2-40B4-BE49-F238E27FC236}">
                <a16:creationId xmlns:a16="http://schemas.microsoft.com/office/drawing/2014/main" id="{4F7F4EF6-0248-2631-9FA6-3292712CB4E7}"/>
              </a:ext>
            </a:extLst>
          </p:cNvPr>
          <p:cNvSpPr/>
          <p:nvPr/>
        </p:nvSpPr>
        <p:spPr>
          <a:xfrm>
            <a:off x="4229014" y="4943299"/>
            <a:ext cx="373899" cy="365329"/>
          </a:xfrm>
          <a:custGeom>
            <a:avLst/>
            <a:gdLst>
              <a:gd name="connsiteX0" fmla="*/ 86 w 373899"/>
              <a:gd name="connsiteY0" fmla="*/ 314501 h 365329"/>
              <a:gd name="connsiteX1" fmla="*/ 352511 w 373899"/>
              <a:gd name="connsiteY1" fmla="*/ 257351 h 365329"/>
              <a:gd name="connsiteX2" fmla="*/ 336636 w 373899"/>
              <a:gd name="connsiteY2" fmla="*/ 254176 h 365329"/>
              <a:gd name="connsiteX3" fmla="*/ 352511 w 373899"/>
              <a:gd name="connsiteY3" fmla="*/ 231951 h 365329"/>
              <a:gd name="connsiteX4" fmla="*/ 371561 w 373899"/>
              <a:gd name="connsiteY4" fmla="*/ 176 h 365329"/>
              <a:gd name="connsiteX5" fmla="*/ 362036 w 373899"/>
              <a:gd name="connsiteY5" fmla="*/ 273226 h 365329"/>
              <a:gd name="connsiteX6" fmla="*/ 346161 w 373899"/>
              <a:gd name="connsiteY6" fmla="*/ 285926 h 365329"/>
              <a:gd name="connsiteX7" fmla="*/ 168361 w 373899"/>
              <a:gd name="connsiteY7" fmla="*/ 365301 h 365329"/>
              <a:gd name="connsiteX8" fmla="*/ 317586 w 373899"/>
              <a:gd name="connsiteY8" fmla="*/ 276401 h 365329"/>
              <a:gd name="connsiteX9" fmla="*/ 86 w 373899"/>
              <a:gd name="connsiteY9" fmla="*/ 314501 h 36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3899" h="365329">
                <a:moveTo>
                  <a:pt x="86" y="314501"/>
                </a:moveTo>
                <a:cubicBezTo>
                  <a:pt x="5907" y="311326"/>
                  <a:pt x="296419" y="267405"/>
                  <a:pt x="352511" y="257351"/>
                </a:cubicBezTo>
                <a:cubicBezTo>
                  <a:pt x="408603" y="247297"/>
                  <a:pt x="336636" y="258409"/>
                  <a:pt x="336636" y="254176"/>
                </a:cubicBezTo>
                <a:cubicBezTo>
                  <a:pt x="336636" y="249943"/>
                  <a:pt x="346690" y="274284"/>
                  <a:pt x="352511" y="231951"/>
                </a:cubicBezTo>
                <a:cubicBezTo>
                  <a:pt x="358332" y="189618"/>
                  <a:pt x="369974" y="-6703"/>
                  <a:pt x="371561" y="176"/>
                </a:cubicBezTo>
                <a:cubicBezTo>
                  <a:pt x="373148" y="7055"/>
                  <a:pt x="362036" y="273226"/>
                  <a:pt x="362036" y="273226"/>
                </a:cubicBezTo>
                <a:cubicBezTo>
                  <a:pt x="357803" y="320851"/>
                  <a:pt x="378440" y="270580"/>
                  <a:pt x="346161" y="285926"/>
                </a:cubicBezTo>
                <a:cubicBezTo>
                  <a:pt x="313882" y="301272"/>
                  <a:pt x="173123" y="366888"/>
                  <a:pt x="168361" y="365301"/>
                </a:cubicBezTo>
                <a:cubicBezTo>
                  <a:pt x="163599" y="363714"/>
                  <a:pt x="352511" y="282222"/>
                  <a:pt x="317586" y="276401"/>
                </a:cubicBezTo>
                <a:cubicBezTo>
                  <a:pt x="282661" y="270580"/>
                  <a:pt x="-5735" y="317676"/>
                  <a:pt x="86" y="3145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9" name="フリーフォーム 1388">
            <a:extLst>
              <a:ext uri="{FF2B5EF4-FFF2-40B4-BE49-F238E27FC236}">
                <a16:creationId xmlns:a16="http://schemas.microsoft.com/office/drawing/2014/main" id="{C7AE6CD7-1BCD-871B-569D-CCF2E9988FFF}"/>
              </a:ext>
            </a:extLst>
          </p:cNvPr>
          <p:cNvSpPr/>
          <p:nvPr/>
        </p:nvSpPr>
        <p:spPr>
          <a:xfrm>
            <a:off x="4562211" y="4941395"/>
            <a:ext cx="408791" cy="302442"/>
          </a:xfrm>
          <a:custGeom>
            <a:avLst/>
            <a:gdLst>
              <a:gd name="connsiteX0" fmla="*/ 403489 w 408791"/>
              <a:gd name="connsiteY0" fmla="*/ 5255 h 302442"/>
              <a:gd name="connsiteX1" fmla="*/ 3439 w 408791"/>
              <a:gd name="connsiteY1" fmla="*/ 300530 h 302442"/>
              <a:gd name="connsiteX2" fmla="*/ 219339 w 408791"/>
              <a:gd name="connsiteY2" fmla="*/ 125905 h 302442"/>
              <a:gd name="connsiteX3" fmla="*/ 403489 w 408791"/>
              <a:gd name="connsiteY3" fmla="*/ 5255 h 302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791" h="302442">
                <a:moveTo>
                  <a:pt x="403489" y="5255"/>
                </a:moveTo>
                <a:cubicBezTo>
                  <a:pt x="367506" y="34359"/>
                  <a:pt x="34131" y="280422"/>
                  <a:pt x="3439" y="300530"/>
                </a:cubicBezTo>
                <a:cubicBezTo>
                  <a:pt x="-27253" y="320638"/>
                  <a:pt x="155839" y="176705"/>
                  <a:pt x="219339" y="125905"/>
                </a:cubicBezTo>
                <a:cubicBezTo>
                  <a:pt x="282839" y="75105"/>
                  <a:pt x="439472" y="-23849"/>
                  <a:pt x="403489" y="5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0" name="フリーフォーム 1389">
            <a:extLst>
              <a:ext uri="{FF2B5EF4-FFF2-40B4-BE49-F238E27FC236}">
                <a16:creationId xmlns:a16="http://schemas.microsoft.com/office/drawing/2014/main" id="{34DB4D05-059B-56D6-A4EB-061679E0EED5}"/>
              </a:ext>
            </a:extLst>
          </p:cNvPr>
          <p:cNvSpPr/>
          <p:nvPr/>
        </p:nvSpPr>
        <p:spPr>
          <a:xfrm>
            <a:off x="4722568" y="4669628"/>
            <a:ext cx="170153" cy="331023"/>
          </a:xfrm>
          <a:custGeom>
            <a:avLst/>
            <a:gdLst>
              <a:gd name="connsiteX0" fmla="*/ 170107 w 170153"/>
              <a:gd name="connsiteY0" fmla="*/ 797 h 331023"/>
              <a:gd name="connsiteX1" fmla="*/ 33582 w 170153"/>
              <a:gd name="connsiteY1" fmla="*/ 86522 h 331023"/>
              <a:gd name="connsiteX2" fmla="*/ 1832 w 170153"/>
              <a:gd name="connsiteY2" fmla="*/ 165897 h 331023"/>
              <a:gd name="connsiteX3" fmla="*/ 71682 w 170153"/>
              <a:gd name="connsiteY3" fmla="*/ 330997 h 331023"/>
              <a:gd name="connsiteX4" fmla="*/ 11357 w 170153"/>
              <a:gd name="connsiteY4" fmla="*/ 153197 h 331023"/>
              <a:gd name="connsiteX5" fmla="*/ 27232 w 170153"/>
              <a:gd name="connsiteY5" fmla="*/ 102397 h 331023"/>
              <a:gd name="connsiteX6" fmla="*/ 74857 w 170153"/>
              <a:gd name="connsiteY6" fmla="*/ 32547 h 331023"/>
              <a:gd name="connsiteX7" fmla="*/ 49457 w 170153"/>
              <a:gd name="connsiteY7" fmla="*/ 42072 h 331023"/>
              <a:gd name="connsiteX8" fmla="*/ 170107 w 170153"/>
              <a:gd name="connsiteY8" fmla="*/ 797 h 33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153" h="331023">
                <a:moveTo>
                  <a:pt x="170107" y="797"/>
                </a:moveTo>
                <a:cubicBezTo>
                  <a:pt x="167461" y="8205"/>
                  <a:pt x="61628" y="59005"/>
                  <a:pt x="33582" y="86522"/>
                </a:cubicBezTo>
                <a:cubicBezTo>
                  <a:pt x="5536" y="114039"/>
                  <a:pt x="-4518" y="125151"/>
                  <a:pt x="1832" y="165897"/>
                </a:cubicBezTo>
                <a:cubicBezTo>
                  <a:pt x="8182" y="206643"/>
                  <a:pt x="70094" y="333114"/>
                  <a:pt x="71682" y="330997"/>
                </a:cubicBezTo>
                <a:cubicBezTo>
                  <a:pt x="73270" y="328880"/>
                  <a:pt x="18765" y="191297"/>
                  <a:pt x="11357" y="153197"/>
                </a:cubicBezTo>
                <a:cubicBezTo>
                  <a:pt x="3949" y="115097"/>
                  <a:pt x="16649" y="122505"/>
                  <a:pt x="27232" y="102397"/>
                </a:cubicBezTo>
                <a:cubicBezTo>
                  <a:pt x="37815" y="82289"/>
                  <a:pt x="71153" y="42601"/>
                  <a:pt x="74857" y="32547"/>
                </a:cubicBezTo>
                <a:cubicBezTo>
                  <a:pt x="78561" y="22493"/>
                  <a:pt x="36757" y="44189"/>
                  <a:pt x="49457" y="42072"/>
                </a:cubicBezTo>
                <a:cubicBezTo>
                  <a:pt x="62157" y="39955"/>
                  <a:pt x="172753" y="-6611"/>
                  <a:pt x="170107" y="7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1" name="フリーフォーム 1390">
            <a:extLst>
              <a:ext uri="{FF2B5EF4-FFF2-40B4-BE49-F238E27FC236}">
                <a16:creationId xmlns:a16="http://schemas.microsoft.com/office/drawing/2014/main" id="{87498824-D69F-D7C7-EFF2-957A55416BD3}"/>
              </a:ext>
            </a:extLst>
          </p:cNvPr>
          <p:cNvSpPr/>
          <p:nvPr/>
        </p:nvSpPr>
        <p:spPr>
          <a:xfrm>
            <a:off x="4895840" y="4670421"/>
            <a:ext cx="66685" cy="285967"/>
          </a:xfrm>
          <a:custGeom>
            <a:avLst/>
            <a:gdLst>
              <a:gd name="connsiteX0" fmla="*/ 6360 w 66685"/>
              <a:gd name="connsiteY0" fmla="*/ 4 h 285967"/>
              <a:gd name="connsiteX1" fmla="*/ 41285 w 66685"/>
              <a:gd name="connsiteY1" fmla="*/ 79379 h 285967"/>
              <a:gd name="connsiteX2" fmla="*/ 25410 w 66685"/>
              <a:gd name="connsiteY2" fmla="*/ 168279 h 285967"/>
              <a:gd name="connsiteX3" fmla="*/ 10 w 66685"/>
              <a:gd name="connsiteY3" fmla="*/ 276229 h 285967"/>
              <a:gd name="connsiteX4" fmla="*/ 28585 w 66685"/>
              <a:gd name="connsiteY4" fmla="*/ 254004 h 285967"/>
              <a:gd name="connsiteX5" fmla="*/ 57160 w 66685"/>
              <a:gd name="connsiteY5" fmla="*/ 285754 h 285967"/>
              <a:gd name="connsiteX6" fmla="*/ 38110 w 66685"/>
              <a:gd name="connsiteY6" fmla="*/ 234954 h 285967"/>
              <a:gd name="connsiteX7" fmla="*/ 66685 w 66685"/>
              <a:gd name="connsiteY7" fmla="*/ 82554 h 285967"/>
              <a:gd name="connsiteX8" fmla="*/ 38110 w 66685"/>
              <a:gd name="connsiteY8" fmla="*/ 212729 h 285967"/>
              <a:gd name="connsiteX9" fmla="*/ 34935 w 66685"/>
              <a:gd name="connsiteY9" fmla="*/ 76204 h 285967"/>
              <a:gd name="connsiteX10" fmla="*/ 6360 w 66685"/>
              <a:gd name="connsiteY10" fmla="*/ 4 h 285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6685" h="285967">
                <a:moveTo>
                  <a:pt x="6360" y="4"/>
                </a:moveTo>
                <a:cubicBezTo>
                  <a:pt x="7418" y="533"/>
                  <a:pt x="38110" y="51333"/>
                  <a:pt x="41285" y="79379"/>
                </a:cubicBezTo>
                <a:cubicBezTo>
                  <a:pt x="44460" y="107425"/>
                  <a:pt x="32289" y="135471"/>
                  <a:pt x="25410" y="168279"/>
                </a:cubicBezTo>
                <a:cubicBezTo>
                  <a:pt x="18531" y="201087"/>
                  <a:pt x="-519" y="261942"/>
                  <a:pt x="10" y="276229"/>
                </a:cubicBezTo>
                <a:cubicBezTo>
                  <a:pt x="539" y="290517"/>
                  <a:pt x="19060" y="252417"/>
                  <a:pt x="28585" y="254004"/>
                </a:cubicBezTo>
                <a:cubicBezTo>
                  <a:pt x="38110" y="255592"/>
                  <a:pt x="55573" y="288929"/>
                  <a:pt x="57160" y="285754"/>
                </a:cubicBezTo>
                <a:cubicBezTo>
                  <a:pt x="58747" y="282579"/>
                  <a:pt x="36523" y="268821"/>
                  <a:pt x="38110" y="234954"/>
                </a:cubicBezTo>
                <a:cubicBezTo>
                  <a:pt x="39697" y="201087"/>
                  <a:pt x="66685" y="86258"/>
                  <a:pt x="66685" y="82554"/>
                </a:cubicBezTo>
                <a:cubicBezTo>
                  <a:pt x="66685" y="78850"/>
                  <a:pt x="43401" y="213787"/>
                  <a:pt x="38110" y="212729"/>
                </a:cubicBezTo>
                <a:cubicBezTo>
                  <a:pt x="32819" y="211671"/>
                  <a:pt x="38639" y="109012"/>
                  <a:pt x="34935" y="76204"/>
                </a:cubicBezTo>
                <a:cubicBezTo>
                  <a:pt x="31231" y="43396"/>
                  <a:pt x="5302" y="-525"/>
                  <a:pt x="63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2" name="フリーフォーム 1391">
            <a:extLst>
              <a:ext uri="{FF2B5EF4-FFF2-40B4-BE49-F238E27FC236}">
                <a16:creationId xmlns:a16="http://schemas.microsoft.com/office/drawing/2014/main" id="{7F6CE3DE-222D-5F89-60F0-0D39A8535258}"/>
              </a:ext>
            </a:extLst>
          </p:cNvPr>
          <p:cNvSpPr/>
          <p:nvPr/>
        </p:nvSpPr>
        <p:spPr>
          <a:xfrm>
            <a:off x="4825985" y="4708525"/>
            <a:ext cx="64634" cy="285750"/>
          </a:xfrm>
          <a:custGeom>
            <a:avLst/>
            <a:gdLst>
              <a:gd name="connsiteX0" fmla="*/ 38115 w 64634"/>
              <a:gd name="connsiteY0" fmla="*/ 0 h 285750"/>
              <a:gd name="connsiteX1" fmla="*/ 57165 w 64634"/>
              <a:gd name="connsiteY1" fmla="*/ 117475 h 285750"/>
              <a:gd name="connsiteX2" fmla="*/ 15 w 64634"/>
              <a:gd name="connsiteY2" fmla="*/ 285750 h 285750"/>
              <a:gd name="connsiteX3" fmla="*/ 63515 w 64634"/>
              <a:gd name="connsiteY3" fmla="*/ 117475 h 285750"/>
              <a:gd name="connsiteX4" fmla="*/ 38115 w 64634"/>
              <a:gd name="connsiteY4" fmla="*/ 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634" h="285750">
                <a:moveTo>
                  <a:pt x="38115" y="0"/>
                </a:moveTo>
                <a:cubicBezTo>
                  <a:pt x="37057" y="0"/>
                  <a:pt x="63515" y="69850"/>
                  <a:pt x="57165" y="117475"/>
                </a:cubicBezTo>
                <a:cubicBezTo>
                  <a:pt x="50815" y="165100"/>
                  <a:pt x="-1043" y="285750"/>
                  <a:pt x="15" y="285750"/>
                </a:cubicBezTo>
                <a:cubicBezTo>
                  <a:pt x="1073" y="285750"/>
                  <a:pt x="56107" y="161396"/>
                  <a:pt x="63515" y="117475"/>
                </a:cubicBezTo>
                <a:cubicBezTo>
                  <a:pt x="70923" y="73554"/>
                  <a:pt x="39173" y="0"/>
                  <a:pt x="3811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3" name="フリーフォーム 1392">
            <a:extLst>
              <a:ext uri="{FF2B5EF4-FFF2-40B4-BE49-F238E27FC236}">
                <a16:creationId xmlns:a16="http://schemas.microsoft.com/office/drawing/2014/main" id="{7155C5AC-7542-25E8-71C6-6E13C43F93C3}"/>
              </a:ext>
            </a:extLst>
          </p:cNvPr>
          <p:cNvSpPr/>
          <p:nvPr/>
        </p:nvSpPr>
        <p:spPr>
          <a:xfrm>
            <a:off x="4569416" y="4733416"/>
            <a:ext cx="252380" cy="276759"/>
          </a:xfrm>
          <a:custGeom>
            <a:avLst/>
            <a:gdLst>
              <a:gd name="connsiteX0" fmla="*/ 5759 w 252380"/>
              <a:gd name="connsiteY0" fmla="*/ 187834 h 276759"/>
              <a:gd name="connsiteX1" fmla="*/ 243884 w 252380"/>
              <a:gd name="connsiteY1" fmla="*/ 6859 h 276759"/>
              <a:gd name="connsiteX2" fmla="*/ 193084 w 252380"/>
              <a:gd name="connsiteY2" fmla="*/ 44959 h 276759"/>
              <a:gd name="connsiteX3" fmla="*/ 132759 w 252380"/>
              <a:gd name="connsiteY3" fmla="*/ 111634 h 276759"/>
              <a:gd name="connsiteX4" fmla="*/ 193084 w 252380"/>
              <a:gd name="connsiteY4" fmla="*/ 276734 h 276759"/>
              <a:gd name="connsiteX5" fmla="*/ 135934 w 252380"/>
              <a:gd name="connsiteY5" fmla="*/ 124334 h 276759"/>
              <a:gd name="connsiteX6" fmla="*/ 78784 w 252380"/>
              <a:gd name="connsiteY6" fmla="*/ 146559 h 276759"/>
              <a:gd name="connsiteX7" fmla="*/ 5759 w 252380"/>
              <a:gd name="connsiteY7" fmla="*/ 187834 h 276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380" h="276759">
                <a:moveTo>
                  <a:pt x="5759" y="187834"/>
                </a:moveTo>
                <a:cubicBezTo>
                  <a:pt x="33276" y="164551"/>
                  <a:pt x="212663" y="30671"/>
                  <a:pt x="243884" y="6859"/>
                </a:cubicBezTo>
                <a:cubicBezTo>
                  <a:pt x="275105" y="-16953"/>
                  <a:pt x="211605" y="27496"/>
                  <a:pt x="193084" y="44959"/>
                </a:cubicBezTo>
                <a:cubicBezTo>
                  <a:pt x="174563" y="62421"/>
                  <a:pt x="132759" y="73005"/>
                  <a:pt x="132759" y="111634"/>
                </a:cubicBezTo>
                <a:cubicBezTo>
                  <a:pt x="132759" y="150263"/>
                  <a:pt x="192555" y="274617"/>
                  <a:pt x="193084" y="276734"/>
                </a:cubicBezTo>
                <a:cubicBezTo>
                  <a:pt x="193613" y="278851"/>
                  <a:pt x="154984" y="146030"/>
                  <a:pt x="135934" y="124334"/>
                </a:cubicBezTo>
                <a:cubicBezTo>
                  <a:pt x="116884" y="102638"/>
                  <a:pt x="100480" y="134917"/>
                  <a:pt x="78784" y="146559"/>
                </a:cubicBezTo>
                <a:cubicBezTo>
                  <a:pt x="57088" y="158201"/>
                  <a:pt x="-21758" y="211117"/>
                  <a:pt x="5759" y="187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4" name="フリーフォーム 1393">
            <a:extLst>
              <a:ext uri="{FF2B5EF4-FFF2-40B4-BE49-F238E27FC236}">
                <a16:creationId xmlns:a16="http://schemas.microsoft.com/office/drawing/2014/main" id="{B1AE319D-A330-B2EF-6B5F-641FFBD78FCC}"/>
              </a:ext>
            </a:extLst>
          </p:cNvPr>
          <p:cNvSpPr/>
          <p:nvPr/>
        </p:nvSpPr>
        <p:spPr>
          <a:xfrm>
            <a:off x="3902040" y="4530707"/>
            <a:ext cx="108358" cy="393759"/>
          </a:xfrm>
          <a:custGeom>
            <a:avLst/>
            <a:gdLst>
              <a:gd name="connsiteX0" fmla="*/ 22260 w 108358"/>
              <a:gd name="connsiteY0" fmla="*/ 18 h 393759"/>
              <a:gd name="connsiteX1" fmla="*/ 95285 w 108358"/>
              <a:gd name="connsiteY1" fmla="*/ 241318 h 393759"/>
              <a:gd name="connsiteX2" fmla="*/ 35 w 108358"/>
              <a:gd name="connsiteY2" fmla="*/ 393718 h 393759"/>
              <a:gd name="connsiteX3" fmla="*/ 107985 w 108358"/>
              <a:gd name="connsiteY3" fmla="*/ 254018 h 393759"/>
              <a:gd name="connsiteX4" fmla="*/ 22260 w 108358"/>
              <a:gd name="connsiteY4" fmla="*/ 18 h 39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58" h="393759">
                <a:moveTo>
                  <a:pt x="22260" y="18"/>
                </a:moveTo>
                <a:cubicBezTo>
                  <a:pt x="20143" y="-2099"/>
                  <a:pt x="98989" y="175701"/>
                  <a:pt x="95285" y="241318"/>
                </a:cubicBezTo>
                <a:cubicBezTo>
                  <a:pt x="91581" y="306935"/>
                  <a:pt x="-2082" y="391601"/>
                  <a:pt x="35" y="393718"/>
                </a:cubicBezTo>
                <a:cubicBezTo>
                  <a:pt x="2152" y="395835"/>
                  <a:pt x="101106" y="316460"/>
                  <a:pt x="107985" y="254018"/>
                </a:cubicBezTo>
                <a:cubicBezTo>
                  <a:pt x="114864" y="191576"/>
                  <a:pt x="24377" y="2135"/>
                  <a:pt x="22260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5" name="フリーフォーム 1394">
            <a:extLst>
              <a:ext uri="{FF2B5EF4-FFF2-40B4-BE49-F238E27FC236}">
                <a16:creationId xmlns:a16="http://schemas.microsoft.com/office/drawing/2014/main" id="{CE2AE132-8949-4C9E-DE3B-AADC138530EE}"/>
              </a:ext>
            </a:extLst>
          </p:cNvPr>
          <p:cNvSpPr/>
          <p:nvPr/>
        </p:nvSpPr>
        <p:spPr>
          <a:xfrm>
            <a:off x="5028362" y="2807482"/>
            <a:ext cx="79457" cy="290777"/>
          </a:xfrm>
          <a:custGeom>
            <a:avLst/>
            <a:gdLst>
              <a:gd name="connsiteX0" fmla="*/ 838 w 79457"/>
              <a:gd name="connsiteY0" fmla="*/ 2393 h 290777"/>
              <a:gd name="connsiteX1" fmla="*/ 77038 w 79457"/>
              <a:gd name="connsiteY1" fmla="*/ 284968 h 290777"/>
              <a:gd name="connsiteX2" fmla="*/ 57988 w 79457"/>
              <a:gd name="connsiteY2" fmla="*/ 186543 h 290777"/>
              <a:gd name="connsiteX3" fmla="*/ 32588 w 79457"/>
              <a:gd name="connsiteY3" fmla="*/ 107168 h 290777"/>
              <a:gd name="connsiteX4" fmla="*/ 35763 w 79457"/>
              <a:gd name="connsiteY4" fmla="*/ 145268 h 290777"/>
              <a:gd name="connsiteX5" fmla="*/ 838 w 79457"/>
              <a:gd name="connsiteY5" fmla="*/ 2393 h 29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457" h="290777">
                <a:moveTo>
                  <a:pt x="838" y="2393"/>
                </a:moveTo>
                <a:cubicBezTo>
                  <a:pt x="7717" y="25676"/>
                  <a:pt x="67513" y="254276"/>
                  <a:pt x="77038" y="284968"/>
                </a:cubicBezTo>
                <a:cubicBezTo>
                  <a:pt x="86563" y="315660"/>
                  <a:pt x="65396" y="216176"/>
                  <a:pt x="57988" y="186543"/>
                </a:cubicBezTo>
                <a:cubicBezTo>
                  <a:pt x="50580" y="156910"/>
                  <a:pt x="36292" y="114047"/>
                  <a:pt x="32588" y="107168"/>
                </a:cubicBezTo>
                <a:cubicBezTo>
                  <a:pt x="28884" y="100289"/>
                  <a:pt x="39996" y="157439"/>
                  <a:pt x="35763" y="145268"/>
                </a:cubicBezTo>
                <a:cubicBezTo>
                  <a:pt x="31530" y="133097"/>
                  <a:pt x="-6041" y="-20890"/>
                  <a:pt x="838" y="2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6" name="フリーフォーム 1395">
            <a:extLst>
              <a:ext uri="{FF2B5EF4-FFF2-40B4-BE49-F238E27FC236}">
                <a16:creationId xmlns:a16="http://schemas.microsoft.com/office/drawing/2014/main" id="{77C3899A-AE8D-6A27-BA15-EAE028AC4693}"/>
              </a:ext>
            </a:extLst>
          </p:cNvPr>
          <p:cNvSpPr/>
          <p:nvPr/>
        </p:nvSpPr>
        <p:spPr>
          <a:xfrm>
            <a:off x="4672933" y="2796359"/>
            <a:ext cx="256800" cy="360269"/>
          </a:xfrm>
          <a:custGeom>
            <a:avLst/>
            <a:gdLst>
              <a:gd name="connsiteX0" fmla="*/ 248317 w 256800"/>
              <a:gd name="connsiteY0" fmla="*/ 13516 h 360269"/>
              <a:gd name="connsiteX1" fmla="*/ 667 w 256800"/>
              <a:gd name="connsiteY1" fmla="*/ 359591 h 360269"/>
              <a:gd name="connsiteX2" fmla="*/ 178467 w 256800"/>
              <a:gd name="connsiteY2" fmla="*/ 99241 h 360269"/>
              <a:gd name="connsiteX3" fmla="*/ 248317 w 256800"/>
              <a:gd name="connsiteY3" fmla="*/ 13516 h 360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800" h="360269">
                <a:moveTo>
                  <a:pt x="248317" y="13516"/>
                </a:moveTo>
                <a:cubicBezTo>
                  <a:pt x="218684" y="56908"/>
                  <a:pt x="12309" y="345304"/>
                  <a:pt x="667" y="359591"/>
                </a:cubicBezTo>
                <a:cubicBezTo>
                  <a:pt x="-10975" y="373878"/>
                  <a:pt x="132959" y="158508"/>
                  <a:pt x="178467" y="99241"/>
                </a:cubicBezTo>
                <a:cubicBezTo>
                  <a:pt x="223975" y="39974"/>
                  <a:pt x="277950" y="-29876"/>
                  <a:pt x="248317" y="135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8" name="フリーフォーム 1397">
            <a:extLst>
              <a:ext uri="{FF2B5EF4-FFF2-40B4-BE49-F238E27FC236}">
                <a16:creationId xmlns:a16="http://schemas.microsoft.com/office/drawing/2014/main" id="{AD36D362-6208-2D5A-CF82-86D72F25D6A8}"/>
              </a:ext>
            </a:extLst>
          </p:cNvPr>
          <p:cNvSpPr/>
          <p:nvPr/>
        </p:nvSpPr>
        <p:spPr>
          <a:xfrm>
            <a:off x="4904722" y="2774696"/>
            <a:ext cx="172817" cy="101378"/>
          </a:xfrm>
          <a:custGeom>
            <a:avLst/>
            <a:gdLst>
              <a:gd name="connsiteX0" fmla="*/ 653 w 172817"/>
              <a:gd name="connsiteY0" fmla="*/ 254 h 101378"/>
              <a:gd name="connsiteX1" fmla="*/ 168928 w 172817"/>
              <a:gd name="connsiteY1" fmla="*/ 98679 h 101378"/>
              <a:gd name="connsiteX2" fmla="*/ 111778 w 172817"/>
              <a:gd name="connsiteY2" fmla="*/ 70104 h 101378"/>
              <a:gd name="connsiteX3" fmla="*/ 653 w 172817"/>
              <a:gd name="connsiteY3" fmla="*/ 254 h 101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17" h="101378">
                <a:moveTo>
                  <a:pt x="653" y="254"/>
                </a:moveTo>
                <a:cubicBezTo>
                  <a:pt x="10178" y="5017"/>
                  <a:pt x="150407" y="87037"/>
                  <a:pt x="168928" y="98679"/>
                </a:cubicBezTo>
                <a:cubicBezTo>
                  <a:pt x="187449" y="110321"/>
                  <a:pt x="135061" y="81216"/>
                  <a:pt x="111778" y="70104"/>
                </a:cubicBezTo>
                <a:cubicBezTo>
                  <a:pt x="88495" y="58992"/>
                  <a:pt x="-8872" y="-4509"/>
                  <a:pt x="653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9" name="フリーフォーム 1398">
            <a:extLst>
              <a:ext uri="{FF2B5EF4-FFF2-40B4-BE49-F238E27FC236}">
                <a16:creationId xmlns:a16="http://schemas.microsoft.com/office/drawing/2014/main" id="{80E0897C-48A3-7FB6-16DB-6AB6D993CA06}"/>
              </a:ext>
            </a:extLst>
          </p:cNvPr>
          <p:cNvSpPr/>
          <p:nvPr/>
        </p:nvSpPr>
        <p:spPr>
          <a:xfrm>
            <a:off x="4662605" y="2777693"/>
            <a:ext cx="300615" cy="366529"/>
          </a:xfrm>
          <a:custGeom>
            <a:avLst/>
            <a:gdLst>
              <a:gd name="connsiteX0" fmla="*/ 299920 w 300615"/>
              <a:gd name="connsiteY0" fmla="*/ 432 h 366529"/>
              <a:gd name="connsiteX1" fmla="*/ 96720 w 300615"/>
              <a:gd name="connsiteY1" fmla="*/ 130607 h 366529"/>
              <a:gd name="connsiteX2" fmla="*/ 153870 w 300615"/>
              <a:gd name="connsiteY2" fmla="*/ 108382 h 366529"/>
              <a:gd name="connsiteX3" fmla="*/ 87195 w 300615"/>
              <a:gd name="connsiteY3" fmla="*/ 200457 h 366529"/>
              <a:gd name="connsiteX4" fmla="*/ 1470 w 300615"/>
              <a:gd name="connsiteY4" fmla="*/ 365557 h 366529"/>
              <a:gd name="connsiteX5" fmla="*/ 163395 w 300615"/>
              <a:gd name="connsiteY5" fmla="*/ 117907 h 366529"/>
              <a:gd name="connsiteX6" fmla="*/ 137995 w 300615"/>
              <a:gd name="connsiteY6" fmla="*/ 121082 h 366529"/>
              <a:gd name="connsiteX7" fmla="*/ 163395 w 300615"/>
              <a:gd name="connsiteY7" fmla="*/ 89332 h 366529"/>
              <a:gd name="connsiteX8" fmla="*/ 299920 w 300615"/>
              <a:gd name="connsiteY8" fmla="*/ 432 h 366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615" h="366529">
                <a:moveTo>
                  <a:pt x="299920" y="432"/>
                </a:moveTo>
                <a:cubicBezTo>
                  <a:pt x="288808" y="7311"/>
                  <a:pt x="121062" y="112615"/>
                  <a:pt x="96720" y="130607"/>
                </a:cubicBezTo>
                <a:cubicBezTo>
                  <a:pt x="72378" y="148599"/>
                  <a:pt x="155457" y="96740"/>
                  <a:pt x="153870" y="108382"/>
                </a:cubicBezTo>
                <a:cubicBezTo>
                  <a:pt x="152283" y="120024"/>
                  <a:pt x="112595" y="157595"/>
                  <a:pt x="87195" y="200457"/>
                </a:cubicBezTo>
                <a:cubicBezTo>
                  <a:pt x="61795" y="243319"/>
                  <a:pt x="-11230" y="379315"/>
                  <a:pt x="1470" y="365557"/>
                </a:cubicBezTo>
                <a:cubicBezTo>
                  <a:pt x="14170" y="351799"/>
                  <a:pt x="140641" y="158653"/>
                  <a:pt x="163395" y="117907"/>
                </a:cubicBezTo>
                <a:cubicBezTo>
                  <a:pt x="186149" y="77161"/>
                  <a:pt x="137995" y="125844"/>
                  <a:pt x="137995" y="121082"/>
                </a:cubicBezTo>
                <a:cubicBezTo>
                  <a:pt x="137995" y="116320"/>
                  <a:pt x="141170" y="107853"/>
                  <a:pt x="163395" y="89332"/>
                </a:cubicBezTo>
                <a:cubicBezTo>
                  <a:pt x="185620" y="70811"/>
                  <a:pt x="311032" y="-6447"/>
                  <a:pt x="299920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0" name="フリーフォーム 1399">
            <a:extLst>
              <a:ext uri="{FF2B5EF4-FFF2-40B4-BE49-F238E27FC236}">
                <a16:creationId xmlns:a16="http://schemas.microsoft.com/office/drawing/2014/main" id="{791573C1-A58D-012B-EEB2-B7D5642DBB03}"/>
              </a:ext>
            </a:extLst>
          </p:cNvPr>
          <p:cNvSpPr/>
          <p:nvPr/>
        </p:nvSpPr>
        <p:spPr>
          <a:xfrm>
            <a:off x="3774199" y="2598012"/>
            <a:ext cx="589117" cy="375351"/>
          </a:xfrm>
          <a:custGeom>
            <a:avLst/>
            <a:gdLst>
              <a:gd name="connsiteX0" fmla="*/ 4051 w 589117"/>
              <a:gd name="connsiteY0" fmla="*/ 373788 h 375351"/>
              <a:gd name="connsiteX1" fmla="*/ 581901 w 589117"/>
              <a:gd name="connsiteY1" fmla="*/ 5488 h 375351"/>
              <a:gd name="connsiteX2" fmla="*/ 321551 w 589117"/>
              <a:gd name="connsiteY2" fmla="*/ 157888 h 375351"/>
              <a:gd name="connsiteX3" fmla="*/ 223126 w 589117"/>
              <a:gd name="connsiteY3" fmla="*/ 227738 h 375351"/>
              <a:gd name="connsiteX4" fmla="*/ 318376 w 589117"/>
              <a:gd name="connsiteY4" fmla="*/ 142013 h 375351"/>
              <a:gd name="connsiteX5" fmla="*/ 4051 w 589117"/>
              <a:gd name="connsiteY5" fmla="*/ 373788 h 375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117" h="375351">
                <a:moveTo>
                  <a:pt x="4051" y="373788"/>
                </a:moveTo>
                <a:cubicBezTo>
                  <a:pt x="47972" y="351034"/>
                  <a:pt x="528984" y="41471"/>
                  <a:pt x="581901" y="5488"/>
                </a:cubicBezTo>
                <a:cubicBezTo>
                  <a:pt x="634818" y="-30495"/>
                  <a:pt x="381347" y="120846"/>
                  <a:pt x="321551" y="157888"/>
                </a:cubicBezTo>
                <a:cubicBezTo>
                  <a:pt x="261755" y="194930"/>
                  <a:pt x="223655" y="230384"/>
                  <a:pt x="223126" y="227738"/>
                </a:cubicBezTo>
                <a:cubicBezTo>
                  <a:pt x="222597" y="225092"/>
                  <a:pt x="349597" y="120317"/>
                  <a:pt x="318376" y="142013"/>
                </a:cubicBezTo>
                <a:cubicBezTo>
                  <a:pt x="287155" y="163709"/>
                  <a:pt x="-39870" y="396542"/>
                  <a:pt x="4051" y="3737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1" name="フリーフォーム 1400">
            <a:extLst>
              <a:ext uri="{FF2B5EF4-FFF2-40B4-BE49-F238E27FC236}">
                <a16:creationId xmlns:a16="http://schemas.microsoft.com/office/drawing/2014/main" id="{1E249E46-167A-C7A3-C927-3329E8050CAE}"/>
              </a:ext>
            </a:extLst>
          </p:cNvPr>
          <p:cNvSpPr/>
          <p:nvPr/>
        </p:nvSpPr>
        <p:spPr>
          <a:xfrm>
            <a:off x="4064000" y="2653798"/>
            <a:ext cx="914648" cy="175391"/>
          </a:xfrm>
          <a:custGeom>
            <a:avLst/>
            <a:gdLst>
              <a:gd name="connsiteX0" fmla="*/ 0 w 914648"/>
              <a:gd name="connsiteY0" fmla="*/ 10027 h 175391"/>
              <a:gd name="connsiteX1" fmla="*/ 50800 w 914648"/>
              <a:gd name="connsiteY1" fmla="*/ 13202 h 175391"/>
              <a:gd name="connsiteX2" fmla="*/ 561975 w 914648"/>
              <a:gd name="connsiteY2" fmla="*/ 13202 h 175391"/>
              <a:gd name="connsiteX3" fmla="*/ 485775 w 914648"/>
              <a:gd name="connsiteY3" fmla="*/ 3677 h 175391"/>
              <a:gd name="connsiteX4" fmla="*/ 714375 w 914648"/>
              <a:gd name="connsiteY4" fmla="*/ 83052 h 175391"/>
              <a:gd name="connsiteX5" fmla="*/ 911225 w 914648"/>
              <a:gd name="connsiteY5" fmla="*/ 162427 h 175391"/>
              <a:gd name="connsiteX6" fmla="*/ 835025 w 914648"/>
              <a:gd name="connsiteY6" fmla="*/ 149727 h 175391"/>
              <a:gd name="connsiteX7" fmla="*/ 777875 w 914648"/>
              <a:gd name="connsiteY7" fmla="*/ 175127 h 175391"/>
              <a:gd name="connsiteX8" fmla="*/ 755650 w 914648"/>
              <a:gd name="connsiteY8" fmla="*/ 130677 h 175391"/>
              <a:gd name="connsiteX9" fmla="*/ 574675 w 914648"/>
              <a:gd name="connsiteY9" fmla="*/ 48127 h 175391"/>
              <a:gd name="connsiteX10" fmla="*/ 215900 w 914648"/>
              <a:gd name="connsiteY10" fmla="*/ 54477 h 175391"/>
              <a:gd name="connsiteX11" fmla="*/ 558800 w 914648"/>
              <a:gd name="connsiteY11" fmla="*/ 32252 h 175391"/>
              <a:gd name="connsiteX12" fmla="*/ 244475 w 914648"/>
              <a:gd name="connsiteY12" fmla="*/ 19552 h 175391"/>
              <a:gd name="connsiteX13" fmla="*/ 0 w 914648"/>
              <a:gd name="connsiteY13" fmla="*/ 10027 h 175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4648" h="175391">
                <a:moveTo>
                  <a:pt x="0" y="10027"/>
                </a:moveTo>
                <a:lnTo>
                  <a:pt x="50800" y="13202"/>
                </a:lnTo>
                <a:lnTo>
                  <a:pt x="561975" y="13202"/>
                </a:lnTo>
                <a:cubicBezTo>
                  <a:pt x="634471" y="11615"/>
                  <a:pt x="460375" y="-7965"/>
                  <a:pt x="485775" y="3677"/>
                </a:cubicBezTo>
                <a:cubicBezTo>
                  <a:pt x="511175" y="15319"/>
                  <a:pt x="643467" y="56594"/>
                  <a:pt x="714375" y="83052"/>
                </a:cubicBezTo>
                <a:cubicBezTo>
                  <a:pt x="785283" y="109510"/>
                  <a:pt x="891117" y="151315"/>
                  <a:pt x="911225" y="162427"/>
                </a:cubicBezTo>
                <a:cubicBezTo>
                  <a:pt x="931333" y="173539"/>
                  <a:pt x="857250" y="147610"/>
                  <a:pt x="835025" y="149727"/>
                </a:cubicBezTo>
                <a:cubicBezTo>
                  <a:pt x="812800" y="151844"/>
                  <a:pt x="791104" y="178302"/>
                  <a:pt x="777875" y="175127"/>
                </a:cubicBezTo>
                <a:cubicBezTo>
                  <a:pt x="764646" y="171952"/>
                  <a:pt x="789517" y="151844"/>
                  <a:pt x="755650" y="130677"/>
                </a:cubicBezTo>
                <a:cubicBezTo>
                  <a:pt x="721783" y="109510"/>
                  <a:pt x="664633" y="60827"/>
                  <a:pt x="574675" y="48127"/>
                </a:cubicBezTo>
                <a:cubicBezTo>
                  <a:pt x="484717" y="35427"/>
                  <a:pt x="218546" y="57123"/>
                  <a:pt x="215900" y="54477"/>
                </a:cubicBezTo>
                <a:cubicBezTo>
                  <a:pt x="213254" y="51831"/>
                  <a:pt x="554038" y="38073"/>
                  <a:pt x="558800" y="32252"/>
                </a:cubicBezTo>
                <a:cubicBezTo>
                  <a:pt x="563562" y="26431"/>
                  <a:pt x="337079" y="22198"/>
                  <a:pt x="244475" y="19552"/>
                </a:cubicBezTo>
                <a:cubicBezTo>
                  <a:pt x="151871" y="16906"/>
                  <a:pt x="77523" y="16641"/>
                  <a:pt x="0" y="10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2" name="フリーフォーム 1401">
            <a:extLst>
              <a:ext uri="{FF2B5EF4-FFF2-40B4-BE49-F238E27FC236}">
                <a16:creationId xmlns:a16="http://schemas.microsoft.com/office/drawing/2014/main" id="{6CFCCA38-56AE-DB9D-3DC3-44EB10E6320A}"/>
              </a:ext>
            </a:extLst>
          </p:cNvPr>
          <p:cNvSpPr/>
          <p:nvPr/>
        </p:nvSpPr>
        <p:spPr>
          <a:xfrm>
            <a:off x="4015483" y="2741854"/>
            <a:ext cx="702941" cy="118947"/>
          </a:xfrm>
          <a:custGeom>
            <a:avLst/>
            <a:gdLst>
              <a:gd name="connsiteX0" fmla="*/ 892 w 702941"/>
              <a:gd name="connsiteY0" fmla="*/ 118821 h 118947"/>
              <a:gd name="connsiteX1" fmla="*/ 435867 w 702941"/>
              <a:gd name="connsiteY1" fmla="*/ 4521 h 118947"/>
              <a:gd name="connsiteX2" fmla="*/ 381892 w 702941"/>
              <a:gd name="connsiteY2" fmla="*/ 23571 h 118947"/>
              <a:gd name="connsiteX3" fmla="*/ 702567 w 702941"/>
              <a:gd name="connsiteY3" fmla="*/ 29921 h 118947"/>
              <a:gd name="connsiteX4" fmla="*/ 308867 w 702941"/>
              <a:gd name="connsiteY4" fmla="*/ 26746 h 118947"/>
              <a:gd name="connsiteX5" fmla="*/ 321567 w 702941"/>
              <a:gd name="connsiteY5" fmla="*/ 26746 h 118947"/>
              <a:gd name="connsiteX6" fmla="*/ 892 w 702941"/>
              <a:gd name="connsiteY6" fmla="*/ 118821 h 118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41" h="118947">
                <a:moveTo>
                  <a:pt x="892" y="118821"/>
                </a:moveTo>
                <a:cubicBezTo>
                  <a:pt x="19942" y="115117"/>
                  <a:pt x="372367" y="20396"/>
                  <a:pt x="435867" y="4521"/>
                </a:cubicBezTo>
                <a:cubicBezTo>
                  <a:pt x="499367" y="-11354"/>
                  <a:pt x="337442" y="19338"/>
                  <a:pt x="381892" y="23571"/>
                </a:cubicBezTo>
                <a:cubicBezTo>
                  <a:pt x="426342" y="27804"/>
                  <a:pt x="714738" y="29392"/>
                  <a:pt x="702567" y="29921"/>
                </a:cubicBezTo>
                <a:cubicBezTo>
                  <a:pt x="690396" y="30450"/>
                  <a:pt x="308867" y="26746"/>
                  <a:pt x="308867" y="26746"/>
                </a:cubicBezTo>
                <a:cubicBezTo>
                  <a:pt x="245367" y="26217"/>
                  <a:pt x="369721" y="9813"/>
                  <a:pt x="321567" y="26746"/>
                </a:cubicBezTo>
                <a:cubicBezTo>
                  <a:pt x="273413" y="43679"/>
                  <a:pt x="-18158" y="122525"/>
                  <a:pt x="892" y="118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3" name="フリーフォーム 1402">
            <a:extLst>
              <a:ext uri="{FF2B5EF4-FFF2-40B4-BE49-F238E27FC236}">
                <a16:creationId xmlns:a16="http://schemas.microsoft.com/office/drawing/2014/main" id="{599E5A60-7E46-21C4-C00E-20170B79415C}"/>
              </a:ext>
            </a:extLst>
          </p:cNvPr>
          <p:cNvSpPr/>
          <p:nvPr/>
        </p:nvSpPr>
        <p:spPr>
          <a:xfrm>
            <a:off x="4784494" y="2894036"/>
            <a:ext cx="314628" cy="233634"/>
          </a:xfrm>
          <a:custGeom>
            <a:avLst/>
            <a:gdLst>
              <a:gd name="connsiteX0" fmla="*/ 231 w 314628"/>
              <a:gd name="connsiteY0" fmla="*/ 233339 h 233634"/>
              <a:gd name="connsiteX1" fmla="*/ 193906 w 314628"/>
              <a:gd name="connsiteY1" fmla="*/ 11089 h 233634"/>
              <a:gd name="connsiteX2" fmla="*/ 203431 w 314628"/>
              <a:gd name="connsiteY2" fmla="*/ 39664 h 233634"/>
              <a:gd name="connsiteX3" fmla="*/ 314556 w 314628"/>
              <a:gd name="connsiteY3" fmla="*/ 93639 h 233634"/>
              <a:gd name="connsiteX4" fmla="*/ 219306 w 314628"/>
              <a:gd name="connsiteY4" fmla="*/ 65064 h 233634"/>
              <a:gd name="connsiteX5" fmla="*/ 152631 w 314628"/>
              <a:gd name="connsiteY5" fmla="*/ 77764 h 233634"/>
              <a:gd name="connsiteX6" fmla="*/ 232006 w 314628"/>
              <a:gd name="connsiteY6" fmla="*/ 39664 h 233634"/>
              <a:gd name="connsiteX7" fmla="*/ 155806 w 314628"/>
              <a:gd name="connsiteY7" fmla="*/ 58714 h 233634"/>
              <a:gd name="connsiteX8" fmla="*/ 231 w 314628"/>
              <a:gd name="connsiteY8" fmla="*/ 233339 h 23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628" h="233634">
                <a:moveTo>
                  <a:pt x="231" y="233339"/>
                </a:moveTo>
                <a:cubicBezTo>
                  <a:pt x="6581" y="225402"/>
                  <a:pt x="193906" y="11089"/>
                  <a:pt x="193906" y="11089"/>
                </a:cubicBezTo>
                <a:cubicBezTo>
                  <a:pt x="227773" y="-21190"/>
                  <a:pt x="183323" y="25906"/>
                  <a:pt x="203431" y="39664"/>
                </a:cubicBezTo>
                <a:cubicBezTo>
                  <a:pt x="223539" y="53422"/>
                  <a:pt x="311910" y="89406"/>
                  <a:pt x="314556" y="93639"/>
                </a:cubicBezTo>
                <a:cubicBezTo>
                  <a:pt x="317202" y="97872"/>
                  <a:pt x="246294" y="67710"/>
                  <a:pt x="219306" y="65064"/>
                </a:cubicBezTo>
                <a:cubicBezTo>
                  <a:pt x="192319" y="62418"/>
                  <a:pt x="150514" y="81997"/>
                  <a:pt x="152631" y="77764"/>
                </a:cubicBezTo>
                <a:cubicBezTo>
                  <a:pt x="154748" y="73531"/>
                  <a:pt x="231477" y="42839"/>
                  <a:pt x="232006" y="39664"/>
                </a:cubicBezTo>
                <a:cubicBezTo>
                  <a:pt x="232535" y="36489"/>
                  <a:pt x="191789" y="30668"/>
                  <a:pt x="155806" y="58714"/>
                </a:cubicBezTo>
                <a:cubicBezTo>
                  <a:pt x="119823" y="86760"/>
                  <a:pt x="-6119" y="241276"/>
                  <a:pt x="231" y="2333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4" name="フリーフォーム 1403">
            <a:extLst>
              <a:ext uri="{FF2B5EF4-FFF2-40B4-BE49-F238E27FC236}">
                <a16:creationId xmlns:a16="http://schemas.microsoft.com/office/drawing/2014/main" id="{CC58E783-C367-64E4-A3A7-2A2192776A13}"/>
              </a:ext>
            </a:extLst>
          </p:cNvPr>
          <p:cNvSpPr/>
          <p:nvPr/>
        </p:nvSpPr>
        <p:spPr>
          <a:xfrm>
            <a:off x="4765114" y="2954578"/>
            <a:ext cx="343877" cy="274413"/>
          </a:xfrm>
          <a:custGeom>
            <a:avLst/>
            <a:gdLst>
              <a:gd name="connsiteX0" fmla="*/ 222811 w 343877"/>
              <a:gd name="connsiteY0" fmla="*/ 1347 h 274413"/>
              <a:gd name="connsiteX1" fmla="*/ 330761 w 343877"/>
              <a:gd name="connsiteY1" fmla="*/ 156922 h 274413"/>
              <a:gd name="connsiteX2" fmla="*/ 340286 w 343877"/>
              <a:gd name="connsiteY2" fmla="*/ 179147 h 274413"/>
              <a:gd name="connsiteX3" fmla="*/ 314886 w 343877"/>
              <a:gd name="connsiteY3" fmla="*/ 210897 h 274413"/>
              <a:gd name="connsiteX4" fmla="*/ 206936 w 343877"/>
              <a:gd name="connsiteY4" fmla="*/ 274397 h 274413"/>
              <a:gd name="connsiteX5" fmla="*/ 311711 w 343877"/>
              <a:gd name="connsiteY5" fmla="*/ 204547 h 274413"/>
              <a:gd name="connsiteX6" fmla="*/ 299011 w 343877"/>
              <a:gd name="connsiteY6" fmla="*/ 109297 h 274413"/>
              <a:gd name="connsiteX7" fmla="*/ 181536 w 343877"/>
              <a:gd name="connsiteY7" fmla="*/ 131522 h 274413"/>
              <a:gd name="connsiteX8" fmla="*/ 561 w 343877"/>
              <a:gd name="connsiteY8" fmla="*/ 179147 h 274413"/>
              <a:gd name="connsiteX9" fmla="*/ 245036 w 343877"/>
              <a:gd name="connsiteY9" fmla="*/ 102947 h 274413"/>
              <a:gd name="connsiteX10" fmla="*/ 35486 w 343877"/>
              <a:gd name="connsiteY10" fmla="*/ 166447 h 274413"/>
              <a:gd name="connsiteX11" fmla="*/ 292661 w 343877"/>
              <a:gd name="connsiteY11" fmla="*/ 109297 h 274413"/>
              <a:gd name="connsiteX12" fmla="*/ 270436 w 343877"/>
              <a:gd name="connsiteY12" fmla="*/ 80722 h 274413"/>
              <a:gd name="connsiteX13" fmla="*/ 222811 w 343877"/>
              <a:gd name="connsiteY13" fmla="*/ 1347 h 27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3877" h="274413">
                <a:moveTo>
                  <a:pt x="222811" y="1347"/>
                </a:moveTo>
                <a:cubicBezTo>
                  <a:pt x="232865" y="14047"/>
                  <a:pt x="311182" y="127289"/>
                  <a:pt x="330761" y="156922"/>
                </a:cubicBezTo>
                <a:cubicBezTo>
                  <a:pt x="350340" y="186555"/>
                  <a:pt x="342932" y="170151"/>
                  <a:pt x="340286" y="179147"/>
                </a:cubicBezTo>
                <a:cubicBezTo>
                  <a:pt x="337640" y="188143"/>
                  <a:pt x="337111" y="195022"/>
                  <a:pt x="314886" y="210897"/>
                </a:cubicBezTo>
                <a:cubicBezTo>
                  <a:pt x="292661" y="226772"/>
                  <a:pt x="207465" y="275455"/>
                  <a:pt x="206936" y="274397"/>
                </a:cubicBezTo>
                <a:cubicBezTo>
                  <a:pt x="206407" y="273339"/>
                  <a:pt x="296365" y="232064"/>
                  <a:pt x="311711" y="204547"/>
                </a:cubicBezTo>
                <a:cubicBezTo>
                  <a:pt x="327057" y="177030"/>
                  <a:pt x="320707" y="121468"/>
                  <a:pt x="299011" y="109297"/>
                </a:cubicBezTo>
                <a:cubicBezTo>
                  <a:pt x="277315" y="97126"/>
                  <a:pt x="231278" y="119880"/>
                  <a:pt x="181536" y="131522"/>
                </a:cubicBezTo>
                <a:cubicBezTo>
                  <a:pt x="131794" y="143164"/>
                  <a:pt x="-10022" y="183910"/>
                  <a:pt x="561" y="179147"/>
                </a:cubicBezTo>
                <a:cubicBezTo>
                  <a:pt x="11144" y="174385"/>
                  <a:pt x="239215" y="105064"/>
                  <a:pt x="245036" y="102947"/>
                </a:cubicBezTo>
                <a:cubicBezTo>
                  <a:pt x="250857" y="100830"/>
                  <a:pt x="27549" y="165389"/>
                  <a:pt x="35486" y="166447"/>
                </a:cubicBezTo>
                <a:cubicBezTo>
                  <a:pt x="43423" y="167505"/>
                  <a:pt x="253503" y="123584"/>
                  <a:pt x="292661" y="109297"/>
                </a:cubicBezTo>
                <a:cubicBezTo>
                  <a:pt x="331819" y="95010"/>
                  <a:pt x="281019" y="91834"/>
                  <a:pt x="270436" y="80722"/>
                </a:cubicBezTo>
                <a:cubicBezTo>
                  <a:pt x="259853" y="69610"/>
                  <a:pt x="212757" y="-11353"/>
                  <a:pt x="222811" y="1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5" name="フリーフォーム 1404">
            <a:extLst>
              <a:ext uri="{FF2B5EF4-FFF2-40B4-BE49-F238E27FC236}">
                <a16:creationId xmlns:a16="http://schemas.microsoft.com/office/drawing/2014/main" id="{F45DFC24-F1DA-9326-4AB0-A044DC0EB2EE}"/>
              </a:ext>
            </a:extLst>
          </p:cNvPr>
          <p:cNvSpPr/>
          <p:nvPr/>
        </p:nvSpPr>
        <p:spPr>
          <a:xfrm>
            <a:off x="3847351" y="2817409"/>
            <a:ext cx="992440" cy="298175"/>
          </a:xfrm>
          <a:custGeom>
            <a:avLst/>
            <a:gdLst>
              <a:gd name="connsiteX0" fmla="*/ 7099 w 992440"/>
              <a:gd name="connsiteY0" fmla="*/ 294091 h 298175"/>
              <a:gd name="connsiteX1" fmla="*/ 213474 w 992440"/>
              <a:gd name="connsiteY1" fmla="*/ 84541 h 298175"/>
              <a:gd name="connsiteX2" fmla="*/ 184899 w 992440"/>
              <a:gd name="connsiteY2" fmla="*/ 119466 h 298175"/>
              <a:gd name="connsiteX3" fmla="*/ 388099 w 992440"/>
              <a:gd name="connsiteY3" fmla="*/ 62316 h 298175"/>
              <a:gd name="connsiteX4" fmla="*/ 645274 w 992440"/>
              <a:gd name="connsiteY4" fmla="*/ 78191 h 298175"/>
              <a:gd name="connsiteX5" fmla="*/ 613524 w 992440"/>
              <a:gd name="connsiteY5" fmla="*/ 78191 h 298175"/>
              <a:gd name="connsiteX6" fmla="*/ 978649 w 992440"/>
              <a:gd name="connsiteY6" fmla="*/ 154391 h 298175"/>
              <a:gd name="connsiteX7" fmla="*/ 921499 w 992440"/>
              <a:gd name="connsiteY7" fmla="*/ 135341 h 298175"/>
              <a:gd name="connsiteX8" fmla="*/ 330949 w 992440"/>
              <a:gd name="connsiteY8" fmla="*/ 1991 h 298175"/>
              <a:gd name="connsiteX9" fmla="*/ 502399 w 992440"/>
              <a:gd name="connsiteY9" fmla="*/ 55966 h 298175"/>
              <a:gd name="connsiteX10" fmla="*/ 324599 w 992440"/>
              <a:gd name="connsiteY10" fmla="*/ 65491 h 298175"/>
              <a:gd name="connsiteX11" fmla="*/ 181724 w 992440"/>
              <a:gd name="connsiteY11" fmla="*/ 119466 h 298175"/>
              <a:gd name="connsiteX12" fmla="*/ 156324 w 992440"/>
              <a:gd name="connsiteY12" fmla="*/ 106766 h 298175"/>
              <a:gd name="connsiteX13" fmla="*/ 67424 w 992440"/>
              <a:gd name="connsiteY13" fmla="*/ 138516 h 298175"/>
              <a:gd name="connsiteX14" fmla="*/ 283324 w 992440"/>
              <a:gd name="connsiteY14" fmla="*/ 68666 h 298175"/>
              <a:gd name="connsiteX15" fmla="*/ 73774 w 992440"/>
              <a:gd name="connsiteY15" fmla="*/ 211541 h 298175"/>
              <a:gd name="connsiteX16" fmla="*/ 7099 w 992440"/>
              <a:gd name="connsiteY16" fmla="*/ 294091 h 29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92440" h="298175">
                <a:moveTo>
                  <a:pt x="7099" y="294091"/>
                </a:moveTo>
                <a:cubicBezTo>
                  <a:pt x="30382" y="272924"/>
                  <a:pt x="183841" y="113645"/>
                  <a:pt x="213474" y="84541"/>
                </a:cubicBezTo>
                <a:cubicBezTo>
                  <a:pt x="243107" y="55437"/>
                  <a:pt x="155795" y="123170"/>
                  <a:pt x="184899" y="119466"/>
                </a:cubicBezTo>
                <a:cubicBezTo>
                  <a:pt x="214003" y="115762"/>
                  <a:pt x="311370" y="69195"/>
                  <a:pt x="388099" y="62316"/>
                </a:cubicBezTo>
                <a:cubicBezTo>
                  <a:pt x="464828" y="55437"/>
                  <a:pt x="607703" y="75545"/>
                  <a:pt x="645274" y="78191"/>
                </a:cubicBezTo>
                <a:cubicBezTo>
                  <a:pt x="682845" y="80837"/>
                  <a:pt x="557961" y="65491"/>
                  <a:pt x="613524" y="78191"/>
                </a:cubicBezTo>
                <a:cubicBezTo>
                  <a:pt x="669087" y="90891"/>
                  <a:pt x="927320" y="144866"/>
                  <a:pt x="978649" y="154391"/>
                </a:cubicBezTo>
                <a:cubicBezTo>
                  <a:pt x="1029978" y="163916"/>
                  <a:pt x="921499" y="135341"/>
                  <a:pt x="921499" y="135341"/>
                </a:cubicBezTo>
                <a:lnTo>
                  <a:pt x="330949" y="1991"/>
                </a:lnTo>
                <a:cubicBezTo>
                  <a:pt x="261099" y="-11238"/>
                  <a:pt x="503457" y="45383"/>
                  <a:pt x="502399" y="55966"/>
                </a:cubicBezTo>
                <a:cubicBezTo>
                  <a:pt x="501341" y="66549"/>
                  <a:pt x="378045" y="54908"/>
                  <a:pt x="324599" y="65491"/>
                </a:cubicBezTo>
                <a:cubicBezTo>
                  <a:pt x="271153" y="76074"/>
                  <a:pt x="209770" y="112587"/>
                  <a:pt x="181724" y="119466"/>
                </a:cubicBezTo>
                <a:cubicBezTo>
                  <a:pt x="153678" y="126345"/>
                  <a:pt x="175374" y="103591"/>
                  <a:pt x="156324" y="106766"/>
                </a:cubicBezTo>
                <a:cubicBezTo>
                  <a:pt x="137274" y="109941"/>
                  <a:pt x="46257" y="144866"/>
                  <a:pt x="67424" y="138516"/>
                </a:cubicBezTo>
                <a:cubicBezTo>
                  <a:pt x="88591" y="132166"/>
                  <a:pt x="282266" y="56495"/>
                  <a:pt x="283324" y="68666"/>
                </a:cubicBezTo>
                <a:cubicBezTo>
                  <a:pt x="284382" y="80837"/>
                  <a:pt x="126691" y="173970"/>
                  <a:pt x="73774" y="211541"/>
                </a:cubicBezTo>
                <a:cubicBezTo>
                  <a:pt x="20857" y="249112"/>
                  <a:pt x="-16184" y="315258"/>
                  <a:pt x="7099" y="2940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6" name="フリーフォーム 1405">
            <a:extLst>
              <a:ext uri="{FF2B5EF4-FFF2-40B4-BE49-F238E27FC236}">
                <a16:creationId xmlns:a16="http://schemas.microsoft.com/office/drawing/2014/main" id="{9281D780-803F-747F-26DC-5B6BFDE3F581}"/>
              </a:ext>
            </a:extLst>
          </p:cNvPr>
          <p:cNvSpPr/>
          <p:nvPr/>
        </p:nvSpPr>
        <p:spPr>
          <a:xfrm>
            <a:off x="3764336" y="2615922"/>
            <a:ext cx="1055736" cy="372464"/>
          </a:xfrm>
          <a:custGeom>
            <a:avLst/>
            <a:gdLst>
              <a:gd name="connsiteX0" fmla="*/ 83764 w 1055736"/>
              <a:gd name="connsiteY0" fmla="*/ 343178 h 372464"/>
              <a:gd name="connsiteX1" fmla="*/ 588589 w 1055736"/>
              <a:gd name="connsiteY1" fmla="*/ 60603 h 372464"/>
              <a:gd name="connsiteX2" fmla="*/ 528264 w 1055736"/>
              <a:gd name="connsiteY2" fmla="*/ 108228 h 372464"/>
              <a:gd name="connsiteX3" fmla="*/ 591764 w 1055736"/>
              <a:gd name="connsiteY3" fmla="*/ 108228 h 372464"/>
              <a:gd name="connsiteX4" fmla="*/ 915614 w 1055736"/>
              <a:gd name="connsiteY4" fmla="*/ 143153 h 372464"/>
              <a:gd name="connsiteX5" fmla="*/ 683839 w 1055736"/>
              <a:gd name="connsiteY5" fmla="*/ 181253 h 372464"/>
              <a:gd name="connsiteX6" fmla="*/ 1055314 w 1055736"/>
              <a:gd name="connsiteY6" fmla="*/ 219353 h 372464"/>
              <a:gd name="connsiteX7" fmla="*/ 763214 w 1055736"/>
              <a:gd name="connsiteY7" fmla="*/ 219353 h 372464"/>
              <a:gd name="connsiteX8" fmla="*/ 1033089 w 1055736"/>
              <a:gd name="connsiteY8" fmla="*/ 228878 h 372464"/>
              <a:gd name="connsiteX9" fmla="*/ 639389 w 1055736"/>
              <a:gd name="connsiteY9" fmla="*/ 171728 h 372464"/>
              <a:gd name="connsiteX10" fmla="*/ 607639 w 1055736"/>
              <a:gd name="connsiteY10" fmla="*/ 120928 h 372464"/>
              <a:gd name="connsiteX11" fmla="*/ 417139 w 1055736"/>
              <a:gd name="connsiteY11" fmla="*/ 155853 h 372464"/>
              <a:gd name="connsiteX12" fmla="*/ 633039 w 1055736"/>
              <a:gd name="connsiteY12" fmla="*/ 278 h 372464"/>
              <a:gd name="connsiteX13" fmla="*/ 347289 w 1055736"/>
              <a:gd name="connsiteY13" fmla="*/ 200303 h 372464"/>
              <a:gd name="connsiteX14" fmla="*/ 26614 w 1055736"/>
              <a:gd name="connsiteY14" fmla="*/ 346353 h 372464"/>
              <a:gd name="connsiteX15" fmla="*/ 83764 w 1055736"/>
              <a:gd name="connsiteY15" fmla="*/ 343178 h 372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55736" h="372464">
                <a:moveTo>
                  <a:pt x="83764" y="343178"/>
                </a:moveTo>
                <a:cubicBezTo>
                  <a:pt x="177427" y="295553"/>
                  <a:pt x="514506" y="99761"/>
                  <a:pt x="588589" y="60603"/>
                </a:cubicBezTo>
                <a:cubicBezTo>
                  <a:pt x="662672" y="21445"/>
                  <a:pt x="527735" y="100290"/>
                  <a:pt x="528264" y="108228"/>
                </a:cubicBezTo>
                <a:cubicBezTo>
                  <a:pt x="528793" y="116165"/>
                  <a:pt x="527206" y="102407"/>
                  <a:pt x="591764" y="108228"/>
                </a:cubicBezTo>
                <a:cubicBezTo>
                  <a:pt x="656322" y="114049"/>
                  <a:pt x="900268" y="130982"/>
                  <a:pt x="915614" y="143153"/>
                </a:cubicBezTo>
                <a:cubicBezTo>
                  <a:pt x="930960" y="155324"/>
                  <a:pt x="660556" y="168553"/>
                  <a:pt x="683839" y="181253"/>
                </a:cubicBezTo>
                <a:cubicBezTo>
                  <a:pt x="707122" y="193953"/>
                  <a:pt x="1042085" y="213003"/>
                  <a:pt x="1055314" y="219353"/>
                </a:cubicBezTo>
                <a:cubicBezTo>
                  <a:pt x="1068543" y="225703"/>
                  <a:pt x="766918" y="217766"/>
                  <a:pt x="763214" y="219353"/>
                </a:cubicBezTo>
                <a:cubicBezTo>
                  <a:pt x="759510" y="220940"/>
                  <a:pt x="1053727" y="236815"/>
                  <a:pt x="1033089" y="228878"/>
                </a:cubicBezTo>
                <a:cubicBezTo>
                  <a:pt x="1012452" y="220940"/>
                  <a:pt x="710297" y="189720"/>
                  <a:pt x="639389" y="171728"/>
                </a:cubicBezTo>
                <a:cubicBezTo>
                  <a:pt x="568481" y="153736"/>
                  <a:pt x="644681" y="123574"/>
                  <a:pt x="607639" y="120928"/>
                </a:cubicBezTo>
                <a:cubicBezTo>
                  <a:pt x="570597" y="118282"/>
                  <a:pt x="412906" y="175961"/>
                  <a:pt x="417139" y="155853"/>
                </a:cubicBezTo>
                <a:cubicBezTo>
                  <a:pt x="421372" y="135745"/>
                  <a:pt x="644681" y="-7130"/>
                  <a:pt x="633039" y="278"/>
                </a:cubicBezTo>
                <a:cubicBezTo>
                  <a:pt x="621397" y="7686"/>
                  <a:pt x="448360" y="142624"/>
                  <a:pt x="347289" y="200303"/>
                </a:cubicBezTo>
                <a:cubicBezTo>
                  <a:pt x="246218" y="257982"/>
                  <a:pt x="72122" y="320953"/>
                  <a:pt x="26614" y="346353"/>
                </a:cubicBezTo>
                <a:cubicBezTo>
                  <a:pt x="-18894" y="371753"/>
                  <a:pt x="-9899" y="390803"/>
                  <a:pt x="83764" y="343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7" name="フリーフォーム 1406">
            <a:extLst>
              <a:ext uri="{FF2B5EF4-FFF2-40B4-BE49-F238E27FC236}">
                <a16:creationId xmlns:a16="http://schemas.microsoft.com/office/drawing/2014/main" id="{30080415-FA0D-8F09-06B5-12BB40C45B1A}"/>
              </a:ext>
            </a:extLst>
          </p:cNvPr>
          <p:cNvSpPr/>
          <p:nvPr/>
        </p:nvSpPr>
        <p:spPr>
          <a:xfrm>
            <a:off x="4705293" y="2984469"/>
            <a:ext cx="416029" cy="183520"/>
          </a:xfrm>
          <a:custGeom>
            <a:avLst/>
            <a:gdLst>
              <a:gd name="connsiteX0" fmla="*/ 279457 w 416029"/>
              <a:gd name="connsiteY0" fmla="*/ 31 h 183520"/>
              <a:gd name="connsiteX1" fmla="*/ 314382 w 416029"/>
              <a:gd name="connsiteY1" fmla="*/ 76231 h 183520"/>
              <a:gd name="connsiteX2" fmla="*/ 247707 w 416029"/>
              <a:gd name="connsiteY2" fmla="*/ 117506 h 183520"/>
              <a:gd name="connsiteX3" fmla="*/ 9582 w 416029"/>
              <a:gd name="connsiteY3" fmla="*/ 181006 h 183520"/>
              <a:gd name="connsiteX4" fmla="*/ 69907 w 416029"/>
              <a:gd name="connsiteY4" fmla="*/ 171481 h 183520"/>
              <a:gd name="connsiteX5" fmla="*/ 282632 w 416029"/>
              <a:gd name="connsiteY5" fmla="*/ 177831 h 183520"/>
              <a:gd name="connsiteX6" fmla="*/ 415982 w 416029"/>
              <a:gd name="connsiteY6" fmla="*/ 155606 h 183520"/>
              <a:gd name="connsiteX7" fmla="*/ 298507 w 416029"/>
              <a:gd name="connsiteY7" fmla="*/ 165131 h 183520"/>
              <a:gd name="connsiteX8" fmla="*/ 342957 w 416029"/>
              <a:gd name="connsiteY8" fmla="*/ 111156 h 183520"/>
              <a:gd name="connsiteX9" fmla="*/ 279457 w 416029"/>
              <a:gd name="connsiteY9" fmla="*/ 161956 h 183520"/>
              <a:gd name="connsiteX10" fmla="*/ 187382 w 416029"/>
              <a:gd name="connsiteY10" fmla="*/ 123856 h 183520"/>
              <a:gd name="connsiteX11" fmla="*/ 308032 w 416029"/>
              <a:gd name="connsiteY11" fmla="*/ 85756 h 183520"/>
              <a:gd name="connsiteX12" fmla="*/ 279457 w 416029"/>
              <a:gd name="connsiteY12" fmla="*/ 31 h 18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6029" h="183520">
                <a:moveTo>
                  <a:pt x="279457" y="31"/>
                </a:moveTo>
                <a:cubicBezTo>
                  <a:pt x="280515" y="-1557"/>
                  <a:pt x="319674" y="56652"/>
                  <a:pt x="314382" y="76231"/>
                </a:cubicBezTo>
                <a:cubicBezTo>
                  <a:pt x="309090" y="95810"/>
                  <a:pt x="298507" y="100044"/>
                  <a:pt x="247707" y="117506"/>
                </a:cubicBezTo>
                <a:cubicBezTo>
                  <a:pt x="196907" y="134968"/>
                  <a:pt x="39215" y="172010"/>
                  <a:pt x="9582" y="181006"/>
                </a:cubicBezTo>
                <a:cubicBezTo>
                  <a:pt x="-20051" y="190002"/>
                  <a:pt x="24399" y="172010"/>
                  <a:pt x="69907" y="171481"/>
                </a:cubicBezTo>
                <a:cubicBezTo>
                  <a:pt x="115415" y="170952"/>
                  <a:pt x="224953" y="180477"/>
                  <a:pt x="282632" y="177831"/>
                </a:cubicBezTo>
                <a:cubicBezTo>
                  <a:pt x="340311" y="175185"/>
                  <a:pt x="413336" y="157723"/>
                  <a:pt x="415982" y="155606"/>
                </a:cubicBezTo>
                <a:cubicBezTo>
                  <a:pt x="418628" y="153489"/>
                  <a:pt x="310678" y="172539"/>
                  <a:pt x="298507" y="165131"/>
                </a:cubicBezTo>
                <a:cubicBezTo>
                  <a:pt x="286336" y="157723"/>
                  <a:pt x="346132" y="111685"/>
                  <a:pt x="342957" y="111156"/>
                </a:cubicBezTo>
                <a:cubicBezTo>
                  <a:pt x="339782" y="110627"/>
                  <a:pt x="305386" y="159839"/>
                  <a:pt x="279457" y="161956"/>
                </a:cubicBezTo>
                <a:cubicBezTo>
                  <a:pt x="253528" y="164073"/>
                  <a:pt x="182619" y="136556"/>
                  <a:pt x="187382" y="123856"/>
                </a:cubicBezTo>
                <a:cubicBezTo>
                  <a:pt x="192145" y="111156"/>
                  <a:pt x="292157" y="102689"/>
                  <a:pt x="308032" y="85756"/>
                </a:cubicBezTo>
                <a:cubicBezTo>
                  <a:pt x="323907" y="68823"/>
                  <a:pt x="278399" y="1619"/>
                  <a:pt x="279457" y="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8" name="フリーフォーム 1407">
            <a:extLst>
              <a:ext uri="{FF2B5EF4-FFF2-40B4-BE49-F238E27FC236}">
                <a16:creationId xmlns:a16="http://schemas.microsoft.com/office/drawing/2014/main" id="{FCA6B2AD-17CC-6C58-DEDD-5A81968FB56D}"/>
              </a:ext>
            </a:extLst>
          </p:cNvPr>
          <p:cNvSpPr/>
          <p:nvPr/>
        </p:nvSpPr>
        <p:spPr>
          <a:xfrm>
            <a:off x="4128434" y="3136848"/>
            <a:ext cx="907337" cy="56052"/>
          </a:xfrm>
          <a:custGeom>
            <a:avLst/>
            <a:gdLst>
              <a:gd name="connsiteX0" fmla="*/ 18116 w 907337"/>
              <a:gd name="connsiteY0" fmla="*/ 52 h 56052"/>
              <a:gd name="connsiteX1" fmla="*/ 862666 w 907337"/>
              <a:gd name="connsiteY1" fmla="*/ 50852 h 56052"/>
              <a:gd name="connsiteX2" fmla="*/ 761066 w 907337"/>
              <a:gd name="connsiteY2" fmla="*/ 54027 h 56052"/>
              <a:gd name="connsiteX3" fmla="*/ 510241 w 907337"/>
              <a:gd name="connsiteY3" fmla="*/ 47677 h 56052"/>
              <a:gd name="connsiteX4" fmla="*/ 573741 w 907337"/>
              <a:gd name="connsiteY4" fmla="*/ 54027 h 56052"/>
              <a:gd name="connsiteX5" fmla="*/ 307041 w 907337"/>
              <a:gd name="connsiteY5" fmla="*/ 41327 h 56052"/>
              <a:gd name="connsiteX6" fmla="*/ 18116 w 907337"/>
              <a:gd name="connsiteY6" fmla="*/ 52 h 56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7337" h="56052">
                <a:moveTo>
                  <a:pt x="18116" y="52"/>
                </a:moveTo>
                <a:cubicBezTo>
                  <a:pt x="110720" y="1639"/>
                  <a:pt x="738841" y="41856"/>
                  <a:pt x="862666" y="50852"/>
                </a:cubicBezTo>
                <a:cubicBezTo>
                  <a:pt x="986491" y="59848"/>
                  <a:pt x="819803" y="54556"/>
                  <a:pt x="761066" y="54027"/>
                </a:cubicBezTo>
                <a:cubicBezTo>
                  <a:pt x="702329" y="53498"/>
                  <a:pt x="541462" y="47677"/>
                  <a:pt x="510241" y="47677"/>
                </a:cubicBezTo>
                <a:cubicBezTo>
                  <a:pt x="479020" y="47677"/>
                  <a:pt x="607608" y="55085"/>
                  <a:pt x="573741" y="54027"/>
                </a:cubicBezTo>
                <a:cubicBezTo>
                  <a:pt x="539874" y="52969"/>
                  <a:pt x="400704" y="49265"/>
                  <a:pt x="307041" y="41327"/>
                </a:cubicBezTo>
                <a:cubicBezTo>
                  <a:pt x="213379" y="33390"/>
                  <a:pt x="-74488" y="-1535"/>
                  <a:pt x="18116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9" name="フリーフォーム 1408">
            <a:extLst>
              <a:ext uri="{FF2B5EF4-FFF2-40B4-BE49-F238E27FC236}">
                <a16:creationId xmlns:a16="http://schemas.microsoft.com/office/drawing/2014/main" id="{64A6E56D-2AC9-FB58-B191-AF30654B7E0E}"/>
              </a:ext>
            </a:extLst>
          </p:cNvPr>
          <p:cNvSpPr/>
          <p:nvPr/>
        </p:nvSpPr>
        <p:spPr>
          <a:xfrm>
            <a:off x="4091842" y="3075565"/>
            <a:ext cx="125342" cy="520002"/>
          </a:xfrm>
          <a:custGeom>
            <a:avLst/>
            <a:gdLst>
              <a:gd name="connsiteX0" fmla="*/ 124558 w 125342"/>
              <a:gd name="connsiteY0" fmla="*/ 1010 h 520002"/>
              <a:gd name="connsiteX1" fmla="*/ 733 w 125342"/>
              <a:gd name="connsiteY1" fmla="*/ 474085 h 520002"/>
              <a:gd name="connsiteX2" fmla="*/ 70583 w 125342"/>
              <a:gd name="connsiteY2" fmla="*/ 267710 h 520002"/>
              <a:gd name="connsiteX3" fmla="*/ 13433 w 125342"/>
              <a:gd name="connsiteY3" fmla="*/ 518535 h 520002"/>
              <a:gd name="connsiteX4" fmla="*/ 51533 w 125342"/>
              <a:gd name="connsiteY4" fmla="*/ 353435 h 520002"/>
              <a:gd name="connsiteX5" fmla="*/ 124558 w 125342"/>
              <a:gd name="connsiteY5" fmla="*/ 1010 h 52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5342" h="520002">
                <a:moveTo>
                  <a:pt x="124558" y="1010"/>
                </a:moveTo>
                <a:cubicBezTo>
                  <a:pt x="116091" y="21118"/>
                  <a:pt x="9729" y="429635"/>
                  <a:pt x="733" y="474085"/>
                </a:cubicBezTo>
                <a:cubicBezTo>
                  <a:pt x="-8263" y="518535"/>
                  <a:pt x="68466" y="260302"/>
                  <a:pt x="70583" y="267710"/>
                </a:cubicBezTo>
                <a:cubicBezTo>
                  <a:pt x="72700" y="275118"/>
                  <a:pt x="16608" y="504248"/>
                  <a:pt x="13433" y="518535"/>
                </a:cubicBezTo>
                <a:cubicBezTo>
                  <a:pt x="10258" y="532822"/>
                  <a:pt x="32483" y="440218"/>
                  <a:pt x="51533" y="353435"/>
                </a:cubicBezTo>
                <a:cubicBezTo>
                  <a:pt x="70583" y="266652"/>
                  <a:pt x="133025" y="-19098"/>
                  <a:pt x="124558" y="1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0" name="フリーフォーム 1409">
            <a:extLst>
              <a:ext uri="{FF2B5EF4-FFF2-40B4-BE49-F238E27FC236}">
                <a16:creationId xmlns:a16="http://schemas.microsoft.com/office/drawing/2014/main" id="{12488D01-BADE-0380-AB37-5DE5A5A1E220}"/>
              </a:ext>
            </a:extLst>
          </p:cNvPr>
          <p:cNvSpPr/>
          <p:nvPr/>
        </p:nvSpPr>
        <p:spPr>
          <a:xfrm>
            <a:off x="4286226" y="3204218"/>
            <a:ext cx="718680" cy="622284"/>
          </a:xfrm>
          <a:custGeom>
            <a:avLst/>
            <a:gdLst>
              <a:gd name="connsiteX0" fmla="*/ 711224 w 718680"/>
              <a:gd name="connsiteY0" fmla="*/ 5707 h 622284"/>
              <a:gd name="connsiteX1" fmla="*/ 155599 w 718680"/>
              <a:gd name="connsiteY1" fmla="*/ 427982 h 622284"/>
              <a:gd name="connsiteX2" fmla="*/ 133374 w 718680"/>
              <a:gd name="connsiteY2" fmla="*/ 440682 h 622284"/>
              <a:gd name="connsiteX3" fmla="*/ 234974 w 718680"/>
              <a:gd name="connsiteY3" fmla="*/ 335907 h 622284"/>
              <a:gd name="connsiteX4" fmla="*/ 22249 w 718680"/>
              <a:gd name="connsiteY4" fmla="*/ 456557 h 622284"/>
              <a:gd name="connsiteX5" fmla="*/ 92099 w 718680"/>
              <a:gd name="connsiteY5" fmla="*/ 405757 h 622284"/>
              <a:gd name="connsiteX6" fmla="*/ 24 w 718680"/>
              <a:gd name="connsiteY6" fmla="*/ 621657 h 622284"/>
              <a:gd name="connsiteX7" fmla="*/ 85749 w 718680"/>
              <a:gd name="connsiteY7" fmla="*/ 462907 h 622284"/>
              <a:gd name="connsiteX8" fmla="*/ 323874 w 718680"/>
              <a:gd name="connsiteY8" fmla="*/ 218432 h 622284"/>
              <a:gd name="connsiteX9" fmla="*/ 400074 w 718680"/>
              <a:gd name="connsiteY9" fmla="*/ 193032 h 622284"/>
              <a:gd name="connsiteX10" fmla="*/ 92099 w 718680"/>
              <a:gd name="connsiteY10" fmla="*/ 377182 h 622284"/>
              <a:gd name="connsiteX11" fmla="*/ 631849 w 718680"/>
              <a:gd name="connsiteY11" fmla="*/ 59682 h 622284"/>
              <a:gd name="connsiteX12" fmla="*/ 485799 w 718680"/>
              <a:gd name="connsiteY12" fmla="*/ 173982 h 622284"/>
              <a:gd name="connsiteX13" fmla="*/ 711224 w 718680"/>
              <a:gd name="connsiteY13" fmla="*/ 5707 h 622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18680" h="622284">
                <a:moveTo>
                  <a:pt x="711224" y="5707"/>
                </a:moveTo>
                <a:lnTo>
                  <a:pt x="155599" y="427982"/>
                </a:lnTo>
                <a:cubicBezTo>
                  <a:pt x="59291" y="500478"/>
                  <a:pt x="120145" y="456028"/>
                  <a:pt x="133374" y="440682"/>
                </a:cubicBezTo>
                <a:cubicBezTo>
                  <a:pt x="146603" y="425336"/>
                  <a:pt x="253495" y="333261"/>
                  <a:pt x="234974" y="335907"/>
                </a:cubicBezTo>
                <a:cubicBezTo>
                  <a:pt x="216453" y="338553"/>
                  <a:pt x="46062" y="444915"/>
                  <a:pt x="22249" y="456557"/>
                </a:cubicBezTo>
                <a:cubicBezTo>
                  <a:pt x="-1564" y="468199"/>
                  <a:pt x="95803" y="378240"/>
                  <a:pt x="92099" y="405757"/>
                </a:cubicBezTo>
                <a:cubicBezTo>
                  <a:pt x="88395" y="433274"/>
                  <a:pt x="1082" y="612132"/>
                  <a:pt x="24" y="621657"/>
                </a:cubicBezTo>
                <a:cubicBezTo>
                  <a:pt x="-1034" y="631182"/>
                  <a:pt x="31774" y="530111"/>
                  <a:pt x="85749" y="462907"/>
                </a:cubicBezTo>
                <a:cubicBezTo>
                  <a:pt x="139724" y="395703"/>
                  <a:pt x="271487" y="263411"/>
                  <a:pt x="323874" y="218432"/>
                </a:cubicBezTo>
                <a:cubicBezTo>
                  <a:pt x="376261" y="173453"/>
                  <a:pt x="438703" y="166574"/>
                  <a:pt x="400074" y="193032"/>
                </a:cubicBezTo>
                <a:cubicBezTo>
                  <a:pt x="361445" y="219490"/>
                  <a:pt x="53470" y="399407"/>
                  <a:pt x="92099" y="377182"/>
                </a:cubicBezTo>
                <a:cubicBezTo>
                  <a:pt x="130728" y="354957"/>
                  <a:pt x="566232" y="93549"/>
                  <a:pt x="631849" y="59682"/>
                </a:cubicBezTo>
                <a:cubicBezTo>
                  <a:pt x="697466" y="25815"/>
                  <a:pt x="472570" y="177686"/>
                  <a:pt x="485799" y="173982"/>
                </a:cubicBezTo>
                <a:cubicBezTo>
                  <a:pt x="499028" y="170278"/>
                  <a:pt x="766257" y="-36626"/>
                  <a:pt x="711224" y="5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1" name="フリーフォーム 1410">
            <a:extLst>
              <a:ext uri="{FF2B5EF4-FFF2-40B4-BE49-F238E27FC236}">
                <a16:creationId xmlns:a16="http://schemas.microsoft.com/office/drawing/2014/main" id="{8B3BF62A-9341-F092-82B8-54D673743AC3}"/>
              </a:ext>
            </a:extLst>
          </p:cNvPr>
          <p:cNvSpPr/>
          <p:nvPr/>
        </p:nvSpPr>
        <p:spPr>
          <a:xfrm>
            <a:off x="4171886" y="3226362"/>
            <a:ext cx="775827" cy="367958"/>
          </a:xfrm>
          <a:custGeom>
            <a:avLst/>
            <a:gdLst>
              <a:gd name="connsiteX0" fmla="*/ 64 w 775827"/>
              <a:gd name="connsiteY0" fmla="*/ 367738 h 367958"/>
              <a:gd name="connsiteX1" fmla="*/ 79439 w 775827"/>
              <a:gd name="connsiteY1" fmla="*/ 31188 h 367958"/>
              <a:gd name="connsiteX2" fmla="*/ 266764 w 775827"/>
              <a:gd name="connsiteY2" fmla="*/ 18488 h 367958"/>
              <a:gd name="connsiteX3" fmla="*/ 165164 w 775827"/>
              <a:gd name="connsiteY3" fmla="*/ 15313 h 367958"/>
              <a:gd name="connsiteX4" fmla="*/ 768414 w 775827"/>
              <a:gd name="connsiteY4" fmla="*/ 31188 h 367958"/>
              <a:gd name="connsiteX5" fmla="*/ 517589 w 775827"/>
              <a:gd name="connsiteY5" fmla="*/ 18488 h 367958"/>
              <a:gd name="connsiteX6" fmla="*/ 66739 w 775827"/>
              <a:gd name="connsiteY6" fmla="*/ 2613 h 367958"/>
              <a:gd name="connsiteX7" fmla="*/ 149289 w 775827"/>
              <a:gd name="connsiteY7" fmla="*/ 2613 h 367958"/>
              <a:gd name="connsiteX8" fmla="*/ 114364 w 775827"/>
              <a:gd name="connsiteY8" fmla="*/ 28013 h 367958"/>
              <a:gd name="connsiteX9" fmla="*/ 66739 w 775827"/>
              <a:gd name="connsiteY9" fmla="*/ 81988 h 367958"/>
              <a:gd name="connsiteX10" fmla="*/ 64 w 775827"/>
              <a:gd name="connsiteY10" fmla="*/ 367738 h 36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5827" h="367958">
                <a:moveTo>
                  <a:pt x="64" y="367738"/>
                </a:moveTo>
                <a:cubicBezTo>
                  <a:pt x="2181" y="359271"/>
                  <a:pt x="34989" y="89396"/>
                  <a:pt x="79439" y="31188"/>
                </a:cubicBezTo>
                <a:cubicBezTo>
                  <a:pt x="123889" y="-27020"/>
                  <a:pt x="252477" y="21134"/>
                  <a:pt x="266764" y="18488"/>
                </a:cubicBezTo>
                <a:cubicBezTo>
                  <a:pt x="281051" y="15842"/>
                  <a:pt x="165164" y="15313"/>
                  <a:pt x="165164" y="15313"/>
                </a:cubicBezTo>
                <a:lnTo>
                  <a:pt x="768414" y="31188"/>
                </a:lnTo>
                <a:cubicBezTo>
                  <a:pt x="827151" y="31717"/>
                  <a:pt x="517589" y="18488"/>
                  <a:pt x="517589" y="18488"/>
                </a:cubicBezTo>
                <a:lnTo>
                  <a:pt x="66739" y="2613"/>
                </a:lnTo>
                <a:cubicBezTo>
                  <a:pt x="5356" y="-33"/>
                  <a:pt x="141352" y="-1620"/>
                  <a:pt x="149289" y="2613"/>
                </a:cubicBezTo>
                <a:cubicBezTo>
                  <a:pt x="157226" y="6846"/>
                  <a:pt x="128122" y="14784"/>
                  <a:pt x="114364" y="28013"/>
                </a:cubicBezTo>
                <a:cubicBezTo>
                  <a:pt x="100606" y="41242"/>
                  <a:pt x="85260" y="25896"/>
                  <a:pt x="66739" y="81988"/>
                </a:cubicBezTo>
                <a:cubicBezTo>
                  <a:pt x="48218" y="138080"/>
                  <a:pt x="-2053" y="376205"/>
                  <a:pt x="64" y="3677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2" name="フリーフォーム 1411">
            <a:extLst>
              <a:ext uri="{FF2B5EF4-FFF2-40B4-BE49-F238E27FC236}">
                <a16:creationId xmlns:a16="http://schemas.microsoft.com/office/drawing/2014/main" id="{298D9B20-430E-D5AB-4F9B-91B8C49C8B14}"/>
              </a:ext>
            </a:extLst>
          </p:cNvPr>
          <p:cNvSpPr/>
          <p:nvPr/>
        </p:nvSpPr>
        <p:spPr>
          <a:xfrm>
            <a:off x="4192486" y="3264654"/>
            <a:ext cx="625885" cy="480411"/>
          </a:xfrm>
          <a:custGeom>
            <a:avLst/>
            <a:gdLst>
              <a:gd name="connsiteX0" fmla="*/ 623989 w 625885"/>
              <a:gd name="connsiteY0" fmla="*/ 2421 h 480411"/>
              <a:gd name="connsiteX1" fmla="*/ 138214 w 625885"/>
              <a:gd name="connsiteY1" fmla="*/ 192921 h 480411"/>
              <a:gd name="connsiteX2" fmla="*/ 296964 w 625885"/>
              <a:gd name="connsiteY2" fmla="*/ 154821 h 480411"/>
              <a:gd name="connsiteX3" fmla="*/ 112814 w 625885"/>
              <a:gd name="connsiteY3" fmla="*/ 288171 h 480411"/>
              <a:gd name="connsiteX4" fmla="*/ 42964 w 625885"/>
              <a:gd name="connsiteY4" fmla="*/ 370721 h 480411"/>
              <a:gd name="connsiteX5" fmla="*/ 252514 w 625885"/>
              <a:gd name="connsiteY5" fmla="*/ 256421 h 480411"/>
              <a:gd name="connsiteX6" fmla="*/ 1689 w 625885"/>
              <a:gd name="connsiteY6" fmla="*/ 478671 h 480411"/>
              <a:gd name="connsiteX7" fmla="*/ 404914 w 625885"/>
              <a:gd name="connsiteY7" fmla="*/ 113546 h 480411"/>
              <a:gd name="connsiteX8" fmla="*/ 125514 w 625885"/>
              <a:gd name="connsiteY8" fmla="*/ 332621 h 480411"/>
              <a:gd name="connsiteX9" fmla="*/ 220764 w 625885"/>
              <a:gd name="connsiteY9" fmla="*/ 205621 h 480411"/>
              <a:gd name="connsiteX10" fmla="*/ 389039 w 625885"/>
              <a:gd name="connsiteY10" fmla="*/ 50046 h 480411"/>
              <a:gd name="connsiteX11" fmla="*/ 398564 w 625885"/>
              <a:gd name="connsiteY11" fmla="*/ 37346 h 480411"/>
              <a:gd name="connsiteX12" fmla="*/ 309664 w 625885"/>
              <a:gd name="connsiteY12" fmla="*/ 81796 h 480411"/>
              <a:gd name="connsiteX13" fmla="*/ 623989 w 625885"/>
              <a:gd name="connsiteY13" fmla="*/ 2421 h 480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5885" h="480411">
                <a:moveTo>
                  <a:pt x="623989" y="2421"/>
                </a:moveTo>
                <a:cubicBezTo>
                  <a:pt x="595414" y="20942"/>
                  <a:pt x="192718" y="167521"/>
                  <a:pt x="138214" y="192921"/>
                </a:cubicBezTo>
                <a:cubicBezTo>
                  <a:pt x="83710" y="218321"/>
                  <a:pt x="301197" y="138946"/>
                  <a:pt x="296964" y="154821"/>
                </a:cubicBezTo>
                <a:cubicBezTo>
                  <a:pt x="292731" y="170696"/>
                  <a:pt x="155147" y="252188"/>
                  <a:pt x="112814" y="288171"/>
                </a:cubicBezTo>
                <a:cubicBezTo>
                  <a:pt x="70481" y="324154"/>
                  <a:pt x="19681" y="376013"/>
                  <a:pt x="42964" y="370721"/>
                </a:cubicBezTo>
                <a:cubicBezTo>
                  <a:pt x="66247" y="365429"/>
                  <a:pt x="259393" y="238429"/>
                  <a:pt x="252514" y="256421"/>
                </a:cubicBezTo>
                <a:cubicBezTo>
                  <a:pt x="245635" y="274413"/>
                  <a:pt x="-23711" y="502484"/>
                  <a:pt x="1689" y="478671"/>
                </a:cubicBezTo>
                <a:cubicBezTo>
                  <a:pt x="27089" y="454859"/>
                  <a:pt x="384277" y="137888"/>
                  <a:pt x="404914" y="113546"/>
                </a:cubicBezTo>
                <a:cubicBezTo>
                  <a:pt x="425551" y="89204"/>
                  <a:pt x="156206" y="317275"/>
                  <a:pt x="125514" y="332621"/>
                </a:cubicBezTo>
                <a:cubicBezTo>
                  <a:pt x="94822" y="347967"/>
                  <a:pt x="176843" y="252717"/>
                  <a:pt x="220764" y="205621"/>
                </a:cubicBezTo>
                <a:cubicBezTo>
                  <a:pt x="264685" y="158525"/>
                  <a:pt x="359406" y="78092"/>
                  <a:pt x="389039" y="50046"/>
                </a:cubicBezTo>
                <a:cubicBezTo>
                  <a:pt x="418672" y="22000"/>
                  <a:pt x="411793" y="32054"/>
                  <a:pt x="398564" y="37346"/>
                </a:cubicBezTo>
                <a:cubicBezTo>
                  <a:pt x="385335" y="42638"/>
                  <a:pt x="269976" y="86029"/>
                  <a:pt x="309664" y="81796"/>
                </a:cubicBezTo>
                <a:cubicBezTo>
                  <a:pt x="349352" y="77563"/>
                  <a:pt x="652564" y="-16100"/>
                  <a:pt x="623989" y="24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3" name="フリーフォーム 1412">
            <a:extLst>
              <a:ext uri="{FF2B5EF4-FFF2-40B4-BE49-F238E27FC236}">
                <a16:creationId xmlns:a16="http://schemas.microsoft.com/office/drawing/2014/main" id="{3EAC5797-D7CA-F4E8-21D0-811FA8460062}"/>
              </a:ext>
            </a:extLst>
          </p:cNvPr>
          <p:cNvSpPr/>
          <p:nvPr/>
        </p:nvSpPr>
        <p:spPr>
          <a:xfrm>
            <a:off x="4246327" y="3178170"/>
            <a:ext cx="743017" cy="48148"/>
          </a:xfrm>
          <a:custGeom>
            <a:avLst/>
            <a:gdLst>
              <a:gd name="connsiteX0" fmla="*/ 1823 w 743017"/>
              <a:gd name="connsiteY0" fmla="*/ 5 h 48148"/>
              <a:gd name="connsiteX1" fmla="*/ 719373 w 743017"/>
              <a:gd name="connsiteY1" fmla="*/ 44455 h 48148"/>
              <a:gd name="connsiteX2" fmla="*/ 519348 w 743017"/>
              <a:gd name="connsiteY2" fmla="*/ 41280 h 48148"/>
              <a:gd name="connsiteX3" fmla="*/ 1823 w 743017"/>
              <a:gd name="connsiteY3" fmla="*/ 5 h 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3017" h="48148">
                <a:moveTo>
                  <a:pt x="1823" y="5"/>
                </a:moveTo>
                <a:cubicBezTo>
                  <a:pt x="35160" y="534"/>
                  <a:pt x="633119" y="37576"/>
                  <a:pt x="719373" y="44455"/>
                </a:cubicBezTo>
                <a:cubicBezTo>
                  <a:pt x="805627" y="51334"/>
                  <a:pt x="636823" y="47630"/>
                  <a:pt x="519348" y="41280"/>
                </a:cubicBezTo>
                <a:cubicBezTo>
                  <a:pt x="401873" y="34930"/>
                  <a:pt x="-31514" y="-524"/>
                  <a:pt x="182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4" name="フリーフォーム 1413">
            <a:extLst>
              <a:ext uri="{FF2B5EF4-FFF2-40B4-BE49-F238E27FC236}">
                <a16:creationId xmlns:a16="http://schemas.microsoft.com/office/drawing/2014/main" id="{3636A5F8-C0C6-C81E-ACD7-47DBCD641B5E}"/>
              </a:ext>
            </a:extLst>
          </p:cNvPr>
          <p:cNvSpPr/>
          <p:nvPr/>
        </p:nvSpPr>
        <p:spPr>
          <a:xfrm>
            <a:off x="4160300" y="3184417"/>
            <a:ext cx="165711" cy="416382"/>
          </a:xfrm>
          <a:custGeom>
            <a:avLst/>
            <a:gdLst>
              <a:gd name="connsiteX0" fmla="*/ 52925 w 165711"/>
              <a:gd name="connsiteY0" fmla="*/ 108 h 416382"/>
              <a:gd name="connsiteX1" fmla="*/ 160875 w 165711"/>
              <a:gd name="connsiteY1" fmla="*/ 152508 h 416382"/>
              <a:gd name="connsiteX2" fmla="*/ 132300 w 165711"/>
              <a:gd name="connsiteY2" fmla="*/ 133458 h 416382"/>
              <a:gd name="connsiteX3" fmla="*/ 2125 w 165711"/>
              <a:gd name="connsiteY3" fmla="*/ 139808 h 416382"/>
              <a:gd name="connsiteX4" fmla="*/ 52925 w 165711"/>
              <a:gd name="connsiteY4" fmla="*/ 155683 h 416382"/>
              <a:gd name="connsiteX5" fmla="*/ 71975 w 165711"/>
              <a:gd name="connsiteY5" fmla="*/ 200133 h 416382"/>
              <a:gd name="connsiteX6" fmla="*/ 33875 w 165711"/>
              <a:gd name="connsiteY6" fmla="*/ 200133 h 416382"/>
              <a:gd name="connsiteX7" fmla="*/ 87850 w 165711"/>
              <a:gd name="connsiteY7" fmla="*/ 231883 h 416382"/>
              <a:gd name="connsiteX8" fmla="*/ 33875 w 165711"/>
              <a:gd name="connsiteY8" fmla="*/ 238233 h 416382"/>
              <a:gd name="connsiteX9" fmla="*/ 87850 w 165711"/>
              <a:gd name="connsiteY9" fmla="*/ 241408 h 416382"/>
              <a:gd name="connsiteX10" fmla="*/ 56100 w 165711"/>
              <a:gd name="connsiteY10" fmla="*/ 412858 h 416382"/>
              <a:gd name="connsiteX11" fmla="*/ 113250 w 165711"/>
              <a:gd name="connsiteY11" fmla="*/ 60433 h 416382"/>
              <a:gd name="connsiteX12" fmla="*/ 113250 w 165711"/>
              <a:gd name="connsiteY12" fmla="*/ 127108 h 416382"/>
              <a:gd name="connsiteX13" fmla="*/ 52925 w 165711"/>
              <a:gd name="connsiteY13" fmla="*/ 108 h 41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5711" h="416382">
                <a:moveTo>
                  <a:pt x="52925" y="108"/>
                </a:moveTo>
                <a:cubicBezTo>
                  <a:pt x="60862" y="4341"/>
                  <a:pt x="160875" y="152508"/>
                  <a:pt x="160875" y="152508"/>
                </a:cubicBezTo>
                <a:cubicBezTo>
                  <a:pt x="174104" y="174733"/>
                  <a:pt x="158758" y="135575"/>
                  <a:pt x="132300" y="133458"/>
                </a:cubicBezTo>
                <a:cubicBezTo>
                  <a:pt x="105842" y="131341"/>
                  <a:pt x="15354" y="136104"/>
                  <a:pt x="2125" y="139808"/>
                </a:cubicBezTo>
                <a:cubicBezTo>
                  <a:pt x="-11104" y="143512"/>
                  <a:pt x="41283" y="145629"/>
                  <a:pt x="52925" y="155683"/>
                </a:cubicBezTo>
                <a:cubicBezTo>
                  <a:pt x="64567" y="165737"/>
                  <a:pt x="75150" y="192725"/>
                  <a:pt x="71975" y="200133"/>
                </a:cubicBezTo>
                <a:cubicBezTo>
                  <a:pt x="68800" y="207541"/>
                  <a:pt x="31229" y="194841"/>
                  <a:pt x="33875" y="200133"/>
                </a:cubicBezTo>
                <a:cubicBezTo>
                  <a:pt x="36521" y="205425"/>
                  <a:pt x="87850" y="225533"/>
                  <a:pt x="87850" y="231883"/>
                </a:cubicBezTo>
                <a:cubicBezTo>
                  <a:pt x="87850" y="238233"/>
                  <a:pt x="33875" y="236646"/>
                  <a:pt x="33875" y="238233"/>
                </a:cubicBezTo>
                <a:cubicBezTo>
                  <a:pt x="33875" y="239820"/>
                  <a:pt x="84146" y="212304"/>
                  <a:pt x="87850" y="241408"/>
                </a:cubicBezTo>
                <a:cubicBezTo>
                  <a:pt x="91554" y="270512"/>
                  <a:pt x="51867" y="443020"/>
                  <a:pt x="56100" y="412858"/>
                </a:cubicBezTo>
                <a:cubicBezTo>
                  <a:pt x="60333" y="382696"/>
                  <a:pt x="103725" y="108058"/>
                  <a:pt x="113250" y="60433"/>
                </a:cubicBezTo>
                <a:cubicBezTo>
                  <a:pt x="122775" y="12808"/>
                  <a:pt x="121187" y="137691"/>
                  <a:pt x="113250" y="127108"/>
                </a:cubicBezTo>
                <a:cubicBezTo>
                  <a:pt x="105313" y="116525"/>
                  <a:pt x="44988" y="-4125"/>
                  <a:pt x="52925" y="1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5" name="フリーフォーム 1414">
            <a:extLst>
              <a:ext uri="{FF2B5EF4-FFF2-40B4-BE49-F238E27FC236}">
                <a16:creationId xmlns:a16="http://schemas.microsoft.com/office/drawing/2014/main" id="{9FEF3E0F-9EE9-7158-5A05-BB7C5029532A}"/>
              </a:ext>
            </a:extLst>
          </p:cNvPr>
          <p:cNvSpPr/>
          <p:nvPr/>
        </p:nvSpPr>
        <p:spPr>
          <a:xfrm>
            <a:off x="3693673" y="2854215"/>
            <a:ext cx="574899" cy="975131"/>
          </a:xfrm>
          <a:custGeom>
            <a:avLst/>
            <a:gdLst>
              <a:gd name="connsiteX0" fmla="*/ 5202 w 574899"/>
              <a:gd name="connsiteY0" fmla="*/ 9635 h 975131"/>
              <a:gd name="connsiteX1" fmla="*/ 259202 w 574899"/>
              <a:gd name="connsiteY1" fmla="*/ 489060 h 975131"/>
              <a:gd name="connsiteX2" fmla="*/ 573527 w 574899"/>
              <a:gd name="connsiteY2" fmla="*/ 971660 h 975131"/>
              <a:gd name="connsiteX3" fmla="*/ 129027 w 574899"/>
              <a:gd name="connsiteY3" fmla="*/ 231885 h 975131"/>
              <a:gd name="connsiteX4" fmla="*/ 5202 w 574899"/>
              <a:gd name="connsiteY4" fmla="*/ 9635 h 97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899" h="975131">
                <a:moveTo>
                  <a:pt x="5202" y="9635"/>
                </a:moveTo>
                <a:cubicBezTo>
                  <a:pt x="26898" y="52498"/>
                  <a:pt x="164481" y="328723"/>
                  <a:pt x="259202" y="489060"/>
                </a:cubicBezTo>
                <a:cubicBezTo>
                  <a:pt x="353923" y="649397"/>
                  <a:pt x="595223" y="1014523"/>
                  <a:pt x="573527" y="971660"/>
                </a:cubicBezTo>
                <a:cubicBezTo>
                  <a:pt x="551831" y="928798"/>
                  <a:pt x="227452" y="392222"/>
                  <a:pt x="129027" y="231885"/>
                </a:cubicBezTo>
                <a:cubicBezTo>
                  <a:pt x="30602" y="71548"/>
                  <a:pt x="-16494" y="-33228"/>
                  <a:pt x="5202" y="96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6" name="フリーフォーム 1415">
            <a:extLst>
              <a:ext uri="{FF2B5EF4-FFF2-40B4-BE49-F238E27FC236}">
                <a16:creationId xmlns:a16="http://schemas.microsoft.com/office/drawing/2014/main" id="{ED3A7580-B81A-0E0A-560C-8C387713297A}"/>
              </a:ext>
            </a:extLst>
          </p:cNvPr>
          <p:cNvSpPr/>
          <p:nvPr/>
        </p:nvSpPr>
        <p:spPr>
          <a:xfrm>
            <a:off x="3651988" y="2812426"/>
            <a:ext cx="612193" cy="1051917"/>
          </a:xfrm>
          <a:custGeom>
            <a:avLst/>
            <a:gdLst>
              <a:gd name="connsiteX0" fmla="*/ 43712 w 612193"/>
              <a:gd name="connsiteY0" fmla="*/ 70474 h 1051917"/>
              <a:gd name="connsiteX1" fmla="*/ 612037 w 612193"/>
              <a:gd name="connsiteY1" fmla="*/ 1051549 h 1051917"/>
              <a:gd name="connsiteX2" fmla="*/ 100862 w 612193"/>
              <a:gd name="connsiteY2" fmla="*/ 184774 h 1051917"/>
              <a:gd name="connsiteX3" fmla="*/ 43712 w 612193"/>
              <a:gd name="connsiteY3" fmla="*/ 70474 h 105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193" h="1051917">
                <a:moveTo>
                  <a:pt x="43712" y="70474"/>
                </a:moveTo>
                <a:cubicBezTo>
                  <a:pt x="128908" y="214936"/>
                  <a:pt x="602512" y="1032499"/>
                  <a:pt x="612037" y="1051549"/>
                </a:cubicBezTo>
                <a:cubicBezTo>
                  <a:pt x="621562" y="1070599"/>
                  <a:pt x="192937" y="346170"/>
                  <a:pt x="100862" y="184774"/>
                </a:cubicBezTo>
                <a:cubicBezTo>
                  <a:pt x="8787" y="23378"/>
                  <a:pt x="-41484" y="-73988"/>
                  <a:pt x="43712" y="70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7" name="フリーフォーム 1416">
            <a:extLst>
              <a:ext uri="{FF2B5EF4-FFF2-40B4-BE49-F238E27FC236}">
                <a16:creationId xmlns:a16="http://schemas.microsoft.com/office/drawing/2014/main" id="{75ED5A72-E48A-D820-AF67-EF3A707D0851}"/>
              </a:ext>
            </a:extLst>
          </p:cNvPr>
          <p:cNvSpPr/>
          <p:nvPr/>
        </p:nvSpPr>
        <p:spPr>
          <a:xfrm>
            <a:off x="3637701" y="2896594"/>
            <a:ext cx="680552" cy="1075783"/>
          </a:xfrm>
          <a:custGeom>
            <a:avLst/>
            <a:gdLst>
              <a:gd name="connsiteX0" fmla="*/ 10374 w 680552"/>
              <a:gd name="connsiteY0" fmla="*/ 18056 h 1075783"/>
              <a:gd name="connsiteX1" fmla="*/ 473924 w 680552"/>
              <a:gd name="connsiteY1" fmla="*/ 856256 h 1075783"/>
              <a:gd name="connsiteX2" fmla="*/ 496149 w 680552"/>
              <a:gd name="connsiteY2" fmla="*/ 853081 h 1075783"/>
              <a:gd name="connsiteX3" fmla="*/ 680299 w 680552"/>
              <a:gd name="connsiteY3" fmla="*/ 1075331 h 1075783"/>
              <a:gd name="connsiteX4" fmla="*/ 451699 w 680552"/>
              <a:gd name="connsiteY4" fmla="*/ 786406 h 1075783"/>
              <a:gd name="connsiteX5" fmla="*/ 48474 w 680552"/>
              <a:gd name="connsiteY5" fmla="*/ 122831 h 1075783"/>
              <a:gd name="connsiteX6" fmla="*/ 143724 w 680552"/>
              <a:gd name="connsiteY6" fmla="*/ 268881 h 1075783"/>
              <a:gd name="connsiteX7" fmla="*/ 10374 w 680552"/>
              <a:gd name="connsiteY7" fmla="*/ 18056 h 1075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552" h="1075783">
                <a:moveTo>
                  <a:pt x="10374" y="18056"/>
                </a:moveTo>
                <a:cubicBezTo>
                  <a:pt x="65407" y="115952"/>
                  <a:pt x="392962" y="717085"/>
                  <a:pt x="473924" y="856256"/>
                </a:cubicBezTo>
                <a:cubicBezTo>
                  <a:pt x="554887" y="995427"/>
                  <a:pt x="461753" y="816569"/>
                  <a:pt x="496149" y="853081"/>
                </a:cubicBezTo>
                <a:cubicBezTo>
                  <a:pt x="530545" y="889593"/>
                  <a:pt x="687707" y="1086444"/>
                  <a:pt x="680299" y="1075331"/>
                </a:cubicBezTo>
                <a:cubicBezTo>
                  <a:pt x="672891" y="1064219"/>
                  <a:pt x="557003" y="945156"/>
                  <a:pt x="451699" y="786406"/>
                </a:cubicBezTo>
                <a:cubicBezTo>
                  <a:pt x="346395" y="627656"/>
                  <a:pt x="99803" y="209085"/>
                  <a:pt x="48474" y="122831"/>
                </a:cubicBezTo>
                <a:cubicBezTo>
                  <a:pt x="-2855" y="36577"/>
                  <a:pt x="150603" y="286343"/>
                  <a:pt x="143724" y="268881"/>
                </a:cubicBezTo>
                <a:cubicBezTo>
                  <a:pt x="136845" y="251419"/>
                  <a:pt x="-44659" y="-79840"/>
                  <a:pt x="10374" y="18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8" name="フリーフォーム 1417">
            <a:extLst>
              <a:ext uri="{FF2B5EF4-FFF2-40B4-BE49-F238E27FC236}">
                <a16:creationId xmlns:a16="http://schemas.microsoft.com/office/drawing/2014/main" id="{B7809127-7ACB-2661-C953-F0354644C8E5}"/>
              </a:ext>
            </a:extLst>
          </p:cNvPr>
          <p:cNvSpPr/>
          <p:nvPr/>
        </p:nvSpPr>
        <p:spPr>
          <a:xfrm>
            <a:off x="3545175" y="2844647"/>
            <a:ext cx="617342" cy="1035425"/>
          </a:xfrm>
          <a:custGeom>
            <a:avLst/>
            <a:gdLst>
              <a:gd name="connsiteX0" fmla="*/ 48925 w 617342"/>
              <a:gd name="connsiteY0" fmla="*/ 76353 h 1035425"/>
              <a:gd name="connsiteX1" fmla="*/ 617250 w 617342"/>
              <a:gd name="connsiteY1" fmla="*/ 1035203 h 1035425"/>
              <a:gd name="connsiteX2" fmla="*/ 93375 w 617342"/>
              <a:gd name="connsiteY2" fmla="*/ 165253 h 1035425"/>
              <a:gd name="connsiteX3" fmla="*/ 48925 w 617342"/>
              <a:gd name="connsiteY3" fmla="*/ 76353 h 103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7342" h="1035425">
                <a:moveTo>
                  <a:pt x="48925" y="76353"/>
                </a:moveTo>
                <a:cubicBezTo>
                  <a:pt x="136237" y="221345"/>
                  <a:pt x="609842" y="1020386"/>
                  <a:pt x="617250" y="1035203"/>
                </a:cubicBezTo>
                <a:cubicBezTo>
                  <a:pt x="624658" y="1050020"/>
                  <a:pt x="186508" y="319770"/>
                  <a:pt x="93375" y="165253"/>
                </a:cubicBezTo>
                <a:cubicBezTo>
                  <a:pt x="242" y="10736"/>
                  <a:pt x="-38387" y="-68639"/>
                  <a:pt x="48925" y="763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9" name="フリーフォーム 1418">
            <a:extLst>
              <a:ext uri="{FF2B5EF4-FFF2-40B4-BE49-F238E27FC236}">
                <a16:creationId xmlns:a16="http://schemas.microsoft.com/office/drawing/2014/main" id="{1B9D187A-4497-9CC0-F55D-30DF4AD1D180}"/>
              </a:ext>
            </a:extLst>
          </p:cNvPr>
          <p:cNvSpPr/>
          <p:nvPr/>
        </p:nvSpPr>
        <p:spPr>
          <a:xfrm>
            <a:off x="3447725" y="2869006"/>
            <a:ext cx="145588" cy="166542"/>
          </a:xfrm>
          <a:custGeom>
            <a:avLst/>
            <a:gdLst>
              <a:gd name="connsiteX0" fmla="*/ 325 w 145588"/>
              <a:gd name="connsiteY0" fmla="*/ 166294 h 166542"/>
              <a:gd name="connsiteX1" fmla="*/ 140025 w 145588"/>
              <a:gd name="connsiteY1" fmla="*/ 4369 h 166542"/>
              <a:gd name="connsiteX2" fmla="*/ 117800 w 145588"/>
              <a:gd name="connsiteY2" fmla="*/ 48819 h 166542"/>
              <a:gd name="connsiteX3" fmla="*/ 117800 w 145588"/>
              <a:gd name="connsiteY3" fmla="*/ 77394 h 166542"/>
              <a:gd name="connsiteX4" fmla="*/ 101925 w 145588"/>
              <a:gd name="connsiteY4" fmla="*/ 42469 h 166542"/>
              <a:gd name="connsiteX5" fmla="*/ 325 w 145588"/>
              <a:gd name="connsiteY5" fmla="*/ 166294 h 166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5588" h="166542">
                <a:moveTo>
                  <a:pt x="325" y="166294"/>
                </a:moveTo>
                <a:cubicBezTo>
                  <a:pt x="6675" y="159944"/>
                  <a:pt x="120446" y="23948"/>
                  <a:pt x="140025" y="4369"/>
                </a:cubicBezTo>
                <a:cubicBezTo>
                  <a:pt x="159604" y="-15210"/>
                  <a:pt x="121504" y="36648"/>
                  <a:pt x="117800" y="48819"/>
                </a:cubicBezTo>
                <a:cubicBezTo>
                  <a:pt x="114096" y="60990"/>
                  <a:pt x="120446" y="78452"/>
                  <a:pt x="117800" y="77394"/>
                </a:cubicBezTo>
                <a:cubicBezTo>
                  <a:pt x="115154" y="76336"/>
                  <a:pt x="121504" y="29769"/>
                  <a:pt x="101925" y="42469"/>
                </a:cubicBezTo>
                <a:cubicBezTo>
                  <a:pt x="82346" y="55169"/>
                  <a:pt x="-6025" y="172644"/>
                  <a:pt x="325" y="1662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0" name="フリーフォーム 1419">
            <a:extLst>
              <a:ext uri="{FF2B5EF4-FFF2-40B4-BE49-F238E27FC236}">
                <a16:creationId xmlns:a16="http://schemas.microsoft.com/office/drawing/2014/main" id="{5C4FF1EF-EE5E-85B3-149F-B655D6F40DF1}"/>
              </a:ext>
            </a:extLst>
          </p:cNvPr>
          <p:cNvSpPr/>
          <p:nvPr/>
        </p:nvSpPr>
        <p:spPr>
          <a:xfrm>
            <a:off x="3550330" y="2948355"/>
            <a:ext cx="564496" cy="950793"/>
          </a:xfrm>
          <a:custGeom>
            <a:avLst/>
            <a:gdLst>
              <a:gd name="connsiteX0" fmla="*/ 2495 w 564496"/>
              <a:gd name="connsiteY0" fmla="*/ 4395 h 950793"/>
              <a:gd name="connsiteX1" fmla="*/ 564470 w 564496"/>
              <a:gd name="connsiteY1" fmla="*/ 950545 h 950793"/>
              <a:gd name="connsiteX2" fmla="*/ 27895 w 564496"/>
              <a:gd name="connsiteY2" fmla="*/ 102820 h 950793"/>
              <a:gd name="connsiteX3" fmla="*/ 345395 w 564496"/>
              <a:gd name="connsiteY3" fmla="*/ 575895 h 950793"/>
              <a:gd name="connsiteX4" fmla="*/ 2495 w 564496"/>
              <a:gd name="connsiteY4" fmla="*/ 4395 h 950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4496" h="950793">
                <a:moveTo>
                  <a:pt x="2495" y="4395"/>
                </a:moveTo>
                <a:cubicBezTo>
                  <a:pt x="39007" y="66837"/>
                  <a:pt x="560237" y="934141"/>
                  <a:pt x="564470" y="950545"/>
                </a:cubicBezTo>
                <a:cubicBezTo>
                  <a:pt x="568703" y="966949"/>
                  <a:pt x="64407" y="165262"/>
                  <a:pt x="27895" y="102820"/>
                </a:cubicBezTo>
                <a:cubicBezTo>
                  <a:pt x="-8617" y="40378"/>
                  <a:pt x="348570" y="586478"/>
                  <a:pt x="345395" y="575895"/>
                </a:cubicBezTo>
                <a:cubicBezTo>
                  <a:pt x="342220" y="565312"/>
                  <a:pt x="-34017" y="-58047"/>
                  <a:pt x="2495" y="4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1" name="フリーフォーム 1420">
            <a:extLst>
              <a:ext uri="{FF2B5EF4-FFF2-40B4-BE49-F238E27FC236}">
                <a16:creationId xmlns:a16="http://schemas.microsoft.com/office/drawing/2014/main" id="{BCBD1BAF-C927-4505-556D-F107A0DD8D7C}"/>
              </a:ext>
            </a:extLst>
          </p:cNvPr>
          <p:cNvSpPr/>
          <p:nvPr/>
        </p:nvSpPr>
        <p:spPr>
          <a:xfrm>
            <a:off x="2946571" y="3606346"/>
            <a:ext cx="298981" cy="135276"/>
          </a:xfrm>
          <a:custGeom>
            <a:avLst/>
            <a:gdLst>
              <a:gd name="connsiteX0" fmla="*/ 6179 w 298981"/>
              <a:gd name="connsiteY0" fmla="*/ 133804 h 135276"/>
              <a:gd name="connsiteX1" fmla="*/ 253829 w 298981"/>
              <a:gd name="connsiteY1" fmla="*/ 3629 h 135276"/>
              <a:gd name="connsiteX2" fmla="*/ 199854 w 298981"/>
              <a:gd name="connsiteY2" fmla="*/ 38554 h 135276"/>
              <a:gd name="connsiteX3" fmla="*/ 298279 w 298981"/>
              <a:gd name="connsiteY3" fmla="*/ 63954 h 135276"/>
              <a:gd name="connsiteX4" fmla="*/ 139529 w 298981"/>
              <a:gd name="connsiteY4" fmla="*/ 38554 h 135276"/>
              <a:gd name="connsiteX5" fmla="*/ 47454 w 298981"/>
              <a:gd name="connsiteY5" fmla="*/ 22679 h 135276"/>
              <a:gd name="connsiteX6" fmla="*/ 152229 w 298981"/>
              <a:gd name="connsiteY6" fmla="*/ 54429 h 135276"/>
              <a:gd name="connsiteX7" fmla="*/ 82379 w 298981"/>
              <a:gd name="connsiteY7" fmla="*/ 73479 h 135276"/>
              <a:gd name="connsiteX8" fmla="*/ 6179 w 298981"/>
              <a:gd name="connsiteY8" fmla="*/ 133804 h 135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8981" h="135276">
                <a:moveTo>
                  <a:pt x="6179" y="133804"/>
                </a:moveTo>
                <a:cubicBezTo>
                  <a:pt x="34754" y="122162"/>
                  <a:pt x="221550" y="19504"/>
                  <a:pt x="253829" y="3629"/>
                </a:cubicBezTo>
                <a:cubicBezTo>
                  <a:pt x="286108" y="-12246"/>
                  <a:pt x="192446" y="28500"/>
                  <a:pt x="199854" y="38554"/>
                </a:cubicBezTo>
                <a:cubicBezTo>
                  <a:pt x="207262" y="48608"/>
                  <a:pt x="308333" y="63954"/>
                  <a:pt x="298279" y="63954"/>
                </a:cubicBezTo>
                <a:cubicBezTo>
                  <a:pt x="288225" y="63954"/>
                  <a:pt x="139529" y="38554"/>
                  <a:pt x="139529" y="38554"/>
                </a:cubicBezTo>
                <a:cubicBezTo>
                  <a:pt x="97725" y="31675"/>
                  <a:pt x="45337" y="20033"/>
                  <a:pt x="47454" y="22679"/>
                </a:cubicBezTo>
                <a:cubicBezTo>
                  <a:pt x="49571" y="25325"/>
                  <a:pt x="146408" y="45962"/>
                  <a:pt x="152229" y="54429"/>
                </a:cubicBezTo>
                <a:cubicBezTo>
                  <a:pt x="158050" y="62896"/>
                  <a:pt x="108837" y="62366"/>
                  <a:pt x="82379" y="73479"/>
                </a:cubicBezTo>
                <a:cubicBezTo>
                  <a:pt x="55921" y="84591"/>
                  <a:pt x="-22396" y="145446"/>
                  <a:pt x="6179" y="1338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2" name="フリーフォーム 1421">
            <a:extLst>
              <a:ext uri="{FF2B5EF4-FFF2-40B4-BE49-F238E27FC236}">
                <a16:creationId xmlns:a16="http://schemas.microsoft.com/office/drawing/2014/main" id="{4F273FAF-BC3B-233D-9C6C-699B1F3535BB}"/>
              </a:ext>
            </a:extLst>
          </p:cNvPr>
          <p:cNvSpPr/>
          <p:nvPr/>
        </p:nvSpPr>
        <p:spPr>
          <a:xfrm>
            <a:off x="2920555" y="3633907"/>
            <a:ext cx="1663843" cy="464601"/>
          </a:xfrm>
          <a:custGeom>
            <a:avLst/>
            <a:gdLst>
              <a:gd name="connsiteX0" fmla="*/ 445 w 1663843"/>
              <a:gd name="connsiteY0" fmla="*/ 61793 h 464601"/>
              <a:gd name="connsiteX1" fmla="*/ 127445 w 1663843"/>
              <a:gd name="connsiteY1" fmla="*/ 23693 h 464601"/>
              <a:gd name="connsiteX2" fmla="*/ 543370 w 1663843"/>
              <a:gd name="connsiteY2" fmla="*/ 74493 h 464601"/>
              <a:gd name="connsiteX3" fmla="*/ 517970 w 1663843"/>
              <a:gd name="connsiteY3" fmla="*/ 74493 h 464601"/>
              <a:gd name="connsiteX4" fmla="*/ 1553020 w 1663843"/>
              <a:gd name="connsiteY4" fmla="*/ 411043 h 464601"/>
              <a:gd name="connsiteX5" fmla="*/ 1499045 w 1663843"/>
              <a:gd name="connsiteY5" fmla="*/ 423743 h 464601"/>
              <a:gd name="connsiteX6" fmla="*/ 1626045 w 1663843"/>
              <a:gd name="connsiteY6" fmla="*/ 449143 h 464601"/>
              <a:gd name="connsiteX7" fmla="*/ 721170 w 1663843"/>
              <a:gd name="connsiteY7" fmla="*/ 160218 h 464601"/>
              <a:gd name="connsiteX8" fmla="*/ 838645 w 1663843"/>
              <a:gd name="connsiteY8" fmla="*/ 188793 h 464601"/>
              <a:gd name="connsiteX9" fmla="*/ 543370 w 1663843"/>
              <a:gd name="connsiteY9" fmla="*/ 80843 h 464601"/>
              <a:gd name="connsiteX10" fmla="*/ 149670 w 1663843"/>
              <a:gd name="connsiteY10" fmla="*/ 4643 h 464601"/>
              <a:gd name="connsiteX11" fmla="*/ 159195 w 1663843"/>
              <a:gd name="connsiteY11" fmla="*/ 14168 h 464601"/>
              <a:gd name="connsiteX12" fmla="*/ 445 w 1663843"/>
              <a:gd name="connsiteY12" fmla="*/ 61793 h 464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63843" h="464601">
                <a:moveTo>
                  <a:pt x="445" y="61793"/>
                </a:moveTo>
                <a:cubicBezTo>
                  <a:pt x="-4847" y="63380"/>
                  <a:pt x="36958" y="21576"/>
                  <a:pt x="127445" y="23693"/>
                </a:cubicBezTo>
                <a:cubicBezTo>
                  <a:pt x="217932" y="25810"/>
                  <a:pt x="478282" y="66026"/>
                  <a:pt x="543370" y="74493"/>
                </a:cubicBezTo>
                <a:cubicBezTo>
                  <a:pt x="608458" y="82960"/>
                  <a:pt x="517970" y="74493"/>
                  <a:pt x="517970" y="74493"/>
                </a:cubicBezTo>
                <a:lnTo>
                  <a:pt x="1553020" y="411043"/>
                </a:lnTo>
                <a:cubicBezTo>
                  <a:pt x="1716533" y="469251"/>
                  <a:pt x="1486874" y="417393"/>
                  <a:pt x="1499045" y="423743"/>
                </a:cubicBezTo>
                <a:cubicBezTo>
                  <a:pt x="1511216" y="430093"/>
                  <a:pt x="1755691" y="493064"/>
                  <a:pt x="1626045" y="449143"/>
                </a:cubicBezTo>
                <a:cubicBezTo>
                  <a:pt x="1496399" y="405222"/>
                  <a:pt x="852403" y="203610"/>
                  <a:pt x="721170" y="160218"/>
                </a:cubicBezTo>
                <a:cubicBezTo>
                  <a:pt x="589937" y="116826"/>
                  <a:pt x="868278" y="202022"/>
                  <a:pt x="838645" y="188793"/>
                </a:cubicBezTo>
                <a:cubicBezTo>
                  <a:pt x="809012" y="175564"/>
                  <a:pt x="658199" y="111535"/>
                  <a:pt x="543370" y="80843"/>
                </a:cubicBezTo>
                <a:cubicBezTo>
                  <a:pt x="428541" y="50151"/>
                  <a:pt x="149670" y="4643"/>
                  <a:pt x="149670" y="4643"/>
                </a:cubicBezTo>
                <a:cubicBezTo>
                  <a:pt x="85641" y="-6470"/>
                  <a:pt x="178774" y="4643"/>
                  <a:pt x="159195" y="14168"/>
                </a:cubicBezTo>
                <a:cubicBezTo>
                  <a:pt x="139616" y="23693"/>
                  <a:pt x="5737" y="60206"/>
                  <a:pt x="445" y="617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3" name="フリーフォーム 1422">
            <a:extLst>
              <a:ext uri="{FF2B5EF4-FFF2-40B4-BE49-F238E27FC236}">
                <a16:creationId xmlns:a16="http://schemas.microsoft.com/office/drawing/2014/main" id="{975C58F7-2EB0-4947-6FE8-4BED0894D87D}"/>
              </a:ext>
            </a:extLst>
          </p:cNvPr>
          <p:cNvSpPr/>
          <p:nvPr/>
        </p:nvSpPr>
        <p:spPr>
          <a:xfrm>
            <a:off x="3152775" y="3686175"/>
            <a:ext cx="1406867" cy="430580"/>
          </a:xfrm>
          <a:custGeom>
            <a:avLst/>
            <a:gdLst>
              <a:gd name="connsiteX0" fmla="*/ 0 w 1406867"/>
              <a:gd name="connsiteY0" fmla="*/ 0 h 430580"/>
              <a:gd name="connsiteX1" fmla="*/ 1089025 w 1406867"/>
              <a:gd name="connsiteY1" fmla="*/ 323850 h 430580"/>
              <a:gd name="connsiteX2" fmla="*/ 1031875 w 1406867"/>
              <a:gd name="connsiteY2" fmla="*/ 323850 h 430580"/>
              <a:gd name="connsiteX3" fmla="*/ 1403350 w 1406867"/>
              <a:gd name="connsiteY3" fmla="*/ 428625 h 430580"/>
              <a:gd name="connsiteX4" fmla="*/ 774700 w 1406867"/>
              <a:gd name="connsiteY4" fmla="*/ 219075 h 430580"/>
              <a:gd name="connsiteX5" fmla="*/ 355600 w 1406867"/>
              <a:gd name="connsiteY5" fmla="*/ 76200 h 430580"/>
              <a:gd name="connsiteX6" fmla="*/ 419100 w 1406867"/>
              <a:gd name="connsiteY6" fmla="*/ 88900 h 430580"/>
              <a:gd name="connsiteX7" fmla="*/ 0 w 1406867"/>
              <a:gd name="connsiteY7" fmla="*/ 0 h 43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6867" h="430580">
                <a:moveTo>
                  <a:pt x="0" y="0"/>
                </a:moveTo>
                <a:lnTo>
                  <a:pt x="1089025" y="323850"/>
                </a:lnTo>
                <a:cubicBezTo>
                  <a:pt x="1261004" y="377825"/>
                  <a:pt x="979488" y="306388"/>
                  <a:pt x="1031875" y="323850"/>
                </a:cubicBezTo>
                <a:cubicBezTo>
                  <a:pt x="1084262" y="341312"/>
                  <a:pt x="1446212" y="446087"/>
                  <a:pt x="1403350" y="428625"/>
                </a:cubicBezTo>
                <a:cubicBezTo>
                  <a:pt x="1360488" y="411163"/>
                  <a:pt x="774700" y="219075"/>
                  <a:pt x="774700" y="219075"/>
                </a:cubicBezTo>
                <a:lnTo>
                  <a:pt x="355600" y="76200"/>
                </a:lnTo>
                <a:cubicBezTo>
                  <a:pt x="296333" y="54504"/>
                  <a:pt x="419100" y="88900"/>
                  <a:pt x="419100" y="889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4" name="フリーフォーム 1423">
            <a:extLst>
              <a:ext uri="{FF2B5EF4-FFF2-40B4-BE49-F238E27FC236}">
                <a16:creationId xmlns:a16="http://schemas.microsoft.com/office/drawing/2014/main" id="{48598439-F5F0-D263-E94D-4D4759D9B5F2}"/>
              </a:ext>
            </a:extLst>
          </p:cNvPr>
          <p:cNvSpPr/>
          <p:nvPr/>
        </p:nvSpPr>
        <p:spPr>
          <a:xfrm>
            <a:off x="3032125" y="3730625"/>
            <a:ext cx="1797273" cy="540148"/>
          </a:xfrm>
          <a:custGeom>
            <a:avLst/>
            <a:gdLst>
              <a:gd name="connsiteX0" fmla="*/ 0 w 1797273"/>
              <a:gd name="connsiteY0" fmla="*/ 0 h 540148"/>
              <a:gd name="connsiteX1" fmla="*/ 469900 w 1797273"/>
              <a:gd name="connsiteY1" fmla="*/ 155575 h 540148"/>
              <a:gd name="connsiteX2" fmla="*/ 1158875 w 1797273"/>
              <a:gd name="connsiteY2" fmla="*/ 374650 h 540148"/>
              <a:gd name="connsiteX3" fmla="*/ 1149350 w 1797273"/>
              <a:gd name="connsiteY3" fmla="*/ 374650 h 540148"/>
              <a:gd name="connsiteX4" fmla="*/ 1628775 w 1797273"/>
              <a:gd name="connsiteY4" fmla="*/ 482600 h 540148"/>
              <a:gd name="connsiteX5" fmla="*/ 1543050 w 1797273"/>
              <a:gd name="connsiteY5" fmla="*/ 485775 h 540148"/>
              <a:gd name="connsiteX6" fmla="*/ 1797050 w 1797273"/>
              <a:gd name="connsiteY6" fmla="*/ 488950 h 540148"/>
              <a:gd name="connsiteX7" fmla="*/ 1492250 w 1797273"/>
              <a:gd name="connsiteY7" fmla="*/ 504825 h 540148"/>
              <a:gd name="connsiteX8" fmla="*/ 1298575 w 1797273"/>
              <a:gd name="connsiteY8" fmla="*/ 539750 h 540148"/>
              <a:gd name="connsiteX9" fmla="*/ 1362075 w 1797273"/>
              <a:gd name="connsiteY9" fmla="*/ 479425 h 540148"/>
              <a:gd name="connsiteX10" fmla="*/ 828675 w 1797273"/>
              <a:gd name="connsiteY10" fmla="*/ 301625 h 540148"/>
              <a:gd name="connsiteX11" fmla="*/ 790575 w 1797273"/>
              <a:gd name="connsiteY11" fmla="*/ 282575 h 540148"/>
              <a:gd name="connsiteX12" fmla="*/ 165100 w 1797273"/>
              <a:gd name="connsiteY12" fmla="*/ 25400 h 540148"/>
              <a:gd name="connsiteX13" fmla="*/ 330200 w 1797273"/>
              <a:gd name="connsiteY13" fmla="*/ 101600 h 540148"/>
              <a:gd name="connsiteX14" fmla="*/ 0 w 1797273"/>
              <a:gd name="connsiteY14" fmla="*/ 0 h 540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797273" h="540148">
                <a:moveTo>
                  <a:pt x="0" y="0"/>
                </a:moveTo>
                <a:lnTo>
                  <a:pt x="469900" y="155575"/>
                </a:lnTo>
                <a:lnTo>
                  <a:pt x="1158875" y="374650"/>
                </a:lnTo>
                <a:cubicBezTo>
                  <a:pt x="1272117" y="411162"/>
                  <a:pt x="1149350" y="374650"/>
                  <a:pt x="1149350" y="374650"/>
                </a:cubicBezTo>
                <a:lnTo>
                  <a:pt x="1628775" y="482600"/>
                </a:lnTo>
                <a:cubicBezTo>
                  <a:pt x="1694392" y="501121"/>
                  <a:pt x="1515004" y="484717"/>
                  <a:pt x="1543050" y="485775"/>
                </a:cubicBezTo>
                <a:cubicBezTo>
                  <a:pt x="1571096" y="486833"/>
                  <a:pt x="1805517" y="485775"/>
                  <a:pt x="1797050" y="488950"/>
                </a:cubicBezTo>
                <a:cubicBezTo>
                  <a:pt x="1788583" y="492125"/>
                  <a:pt x="1575329" y="496358"/>
                  <a:pt x="1492250" y="504825"/>
                </a:cubicBezTo>
                <a:cubicBezTo>
                  <a:pt x="1409171" y="513292"/>
                  <a:pt x="1320271" y="543983"/>
                  <a:pt x="1298575" y="539750"/>
                </a:cubicBezTo>
                <a:cubicBezTo>
                  <a:pt x="1276879" y="535517"/>
                  <a:pt x="1440392" y="519112"/>
                  <a:pt x="1362075" y="479425"/>
                </a:cubicBezTo>
                <a:cubicBezTo>
                  <a:pt x="1283758" y="439738"/>
                  <a:pt x="923925" y="334433"/>
                  <a:pt x="828675" y="301625"/>
                </a:cubicBezTo>
                <a:cubicBezTo>
                  <a:pt x="733425" y="268817"/>
                  <a:pt x="790575" y="282575"/>
                  <a:pt x="790575" y="282575"/>
                </a:cubicBezTo>
                <a:lnTo>
                  <a:pt x="165100" y="25400"/>
                </a:lnTo>
                <a:cubicBezTo>
                  <a:pt x="88371" y="-4762"/>
                  <a:pt x="357188" y="107421"/>
                  <a:pt x="330200" y="101600"/>
                </a:cubicBezTo>
                <a:cubicBezTo>
                  <a:pt x="303212" y="95779"/>
                  <a:pt x="153193" y="43127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5" name="フリーフォーム 1424">
            <a:extLst>
              <a:ext uri="{FF2B5EF4-FFF2-40B4-BE49-F238E27FC236}">
                <a16:creationId xmlns:a16="http://schemas.microsoft.com/office/drawing/2014/main" id="{18253013-5A93-BF28-1166-077BF6976190}"/>
              </a:ext>
            </a:extLst>
          </p:cNvPr>
          <p:cNvSpPr/>
          <p:nvPr/>
        </p:nvSpPr>
        <p:spPr>
          <a:xfrm>
            <a:off x="3441154" y="3212511"/>
            <a:ext cx="204494" cy="516102"/>
          </a:xfrm>
          <a:custGeom>
            <a:avLst/>
            <a:gdLst>
              <a:gd name="connsiteX0" fmla="*/ 203746 w 204494"/>
              <a:gd name="connsiteY0" fmla="*/ 589 h 516102"/>
              <a:gd name="connsiteX1" fmla="*/ 6896 w 204494"/>
              <a:gd name="connsiteY1" fmla="*/ 286339 h 516102"/>
              <a:gd name="connsiteX2" fmla="*/ 41821 w 204494"/>
              <a:gd name="connsiteY2" fmla="*/ 254589 h 516102"/>
              <a:gd name="connsiteX3" fmla="*/ 13246 w 204494"/>
              <a:gd name="connsiteY3" fmla="*/ 362539 h 516102"/>
              <a:gd name="connsiteX4" fmla="*/ 10071 w 204494"/>
              <a:gd name="connsiteY4" fmla="*/ 514939 h 516102"/>
              <a:gd name="connsiteX5" fmla="*/ 22771 w 204494"/>
              <a:gd name="connsiteY5" fmla="*/ 422864 h 516102"/>
              <a:gd name="connsiteX6" fmla="*/ 89446 w 204494"/>
              <a:gd name="connsiteY6" fmla="*/ 245064 h 516102"/>
              <a:gd name="connsiteX7" fmla="*/ 13246 w 204494"/>
              <a:gd name="connsiteY7" fmla="*/ 426039 h 516102"/>
              <a:gd name="connsiteX8" fmla="*/ 38646 w 204494"/>
              <a:gd name="connsiteY8" fmla="*/ 305389 h 516102"/>
              <a:gd name="connsiteX9" fmla="*/ 73571 w 204494"/>
              <a:gd name="connsiteY9" fmla="*/ 213314 h 516102"/>
              <a:gd name="connsiteX10" fmla="*/ 203746 w 204494"/>
              <a:gd name="connsiteY10" fmla="*/ 589 h 51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494" h="516102">
                <a:moveTo>
                  <a:pt x="203746" y="589"/>
                </a:moveTo>
                <a:cubicBezTo>
                  <a:pt x="192633" y="12760"/>
                  <a:pt x="33884" y="244006"/>
                  <a:pt x="6896" y="286339"/>
                </a:cubicBezTo>
                <a:cubicBezTo>
                  <a:pt x="-20092" y="328672"/>
                  <a:pt x="40763" y="241889"/>
                  <a:pt x="41821" y="254589"/>
                </a:cubicBezTo>
                <a:cubicBezTo>
                  <a:pt x="42879" y="267289"/>
                  <a:pt x="18538" y="319147"/>
                  <a:pt x="13246" y="362539"/>
                </a:cubicBezTo>
                <a:cubicBezTo>
                  <a:pt x="7954" y="405931"/>
                  <a:pt x="8484" y="504885"/>
                  <a:pt x="10071" y="514939"/>
                </a:cubicBezTo>
                <a:cubicBezTo>
                  <a:pt x="11658" y="524993"/>
                  <a:pt x="9542" y="467843"/>
                  <a:pt x="22771" y="422864"/>
                </a:cubicBezTo>
                <a:cubicBezTo>
                  <a:pt x="36000" y="377885"/>
                  <a:pt x="91033" y="244535"/>
                  <a:pt x="89446" y="245064"/>
                </a:cubicBezTo>
                <a:cubicBezTo>
                  <a:pt x="87859" y="245593"/>
                  <a:pt x="21713" y="415985"/>
                  <a:pt x="13246" y="426039"/>
                </a:cubicBezTo>
                <a:cubicBezTo>
                  <a:pt x="4779" y="436093"/>
                  <a:pt x="28592" y="340843"/>
                  <a:pt x="38646" y="305389"/>
                </a:cubicBezTo>
                <a:cubicBezTo>
                  <a:pt x="48700" y="269935"/>
                  <a:pt x="48171" y="258293"/>
                  <a:pt x="73571" y="213314"/>
                </a:cubicBezTo>
                <a:cubicBezTo>
                  <a:pt x="98971" y="168335"/>
                  <a:pt x="214859" y="-11582"/>
                  <a:pt x="203746" y="5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6" name="フリーフォーム 1425">
            <a:extLst>
              <a:ext uri="{FF2B5EF4-FFF2-40B4-BE49-F238E27FC236}">
                <a16:creationId xmlns:a16="http://schemas.microsoft.com/office/drawing/2014/main" id="{A95A0579-BC39-282B-9CCE-BF86349F6020}"/>
              </a:ext>
            </a:extLst>
          </p:cNvPr>
          <p:cNvSpPr/>
          <p:nvPr/>
        </p:nvSpPr>
        <p:spPr>
          <a:xfrm>
            <a:off x="3126471" y="3101940"/>
            <a:ext cx="477163" cy="531391"/>
          </a:xfrm>
          <a:custGeom>
            <a:avLst/>
            <a:gdLst>
              <a:gd name="connsiteX0" fmla="*/ 477154 w 477163"/>
              <a:gd name="connsiteY0" fmla="*/ 35 h 531391"/>
              <a:gd name="connsiteX1" fmla="*/ 235854 w 477163"/>
              <a:gd name="connsiteY1" fmla="*/ 260385 h 531391"/>
              <a:gd name="connsiteX2" fmla="*/ 248554 w 477163"/>
              <a:gd name="connsiteY2" fmla="*/ 225460 h 531391"/>
              <a:gd name="connsiteX3" fmla="*/ 10429 w 477163"/>
              <a:gd name="connsiteY3" fmla="*/ 460410 h 531391"/>
              <a:gd name="connsiteX4" fmla="*/ 39004 w 477163"/>
              <a:gd name="connsiteY4" fmla="*/ 425485 h 531391"/>
              <a:gd name="connsiteX5" fmla="*/ 7254 w 477163"/>
              <a:gd name="connsiteY5" fmla="*/ 527085 h 531391"/>
              <a:gd name="connsiteX6" fmla="*/ 23129 w 477163"/>
              <a:gd name="connsiteY6" fmla="*/ 501685 h 531391"/>
              <a:gd name="connsiteX7" fmla="*/ 134254 w 477163"/>
              <a:gd name="connsiteY7" fmla="*/ 403260 h 531391"/>
              <a:gd name="connsiteX8" fmla="*/ 26304 w 477163"/>
              <a:gd name="connsiteY8" fmla="*/ 492160 h 531391"/>
              <a:gd name="connsiteX9" fmla="*/ 73929 w 477163"/>
              <a:gd name="connsiteY9" fmla="*/ 403260 h 531391"/>
              <a:gd name="connsiteX10" fmla="*/ 70754 w 477163"/>
              <a:gd name="connsiteY10" fmla="*/ 400085 h 531391"/>
              <a:gd name="connsiteX11" fmla="*/ 242204 w 477163"/>
              <a:gd name="connsiteY11" fmla="*/ 231810 h 531391"/>
              <a:gd name="connsiteX12" fmla="*/ 226329 w 477163"/>
              <a:gd name="connsiteY12" fmla="*/ 241335 h 531391"/>
              <a:gd name="connsiteX13" fmla="*/ 477154 w 477163"/>
              <a:gd name="connsiteY13" fmla="*/ 35 h 53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7163" h="531391">
                <a:moveTo>
                  <a:pt x="477154" y="35"/>
                </a:moveTo>
                <a:cubicBezTo>
                  <a:pt x="478741" y="3210"/>
                  <a:pt x="273954" y="222814"/>
                  <a:pt x="235854" y="260385"/>
                </a:cubicBezTo>
                <a:cubicBezTo>
                  <a:pt x="197754" y="297956"/>
                  <a:pt x="286125" y="192123"/>
                  <a:pt x="248554" y="225460"/>
                </a:cubicBezTo>
                <a:cubicBezTo>
                  <a:pt x="210983" y="258797"/>
                  <a:pt x="45354" y="427073"/>
                  <a:pt x="10429" y="460410"/>
                </a:cubicBezTo>
                <a:cubicBezTo>
                  <a:pt x="-24496" y="493748"/>
                  <a:pt x="39533" y="414373"/>
                  <a:pt x="39004" y="425485"/>
                </a:cubicBezTo>
                <a:cubicBezTo>
                  <a:pt x="38475" y="436597"/>
                  <a:pt x="7254" y="527085"/>
                  <a:pt x="7254" y="527085"/>
                </a:cubicBezTo>
                <a:cubicBezTo>
                  <a:pt x="4608" y="539785"/>
                  <a:pt x="1962" y="522323"/>
                  <a:pt x="23129" y="501685"/>
                </a:cubicBezTo>
                <a:cubicBezTo>
                  <a:pt x="44296" y="481048"/>
                  <a:pt x="133725" y="404847"/>
                  <a:pt x="134254" y="403260"/>
                </a:cubicBezTo>
                <a:cubicBezTo>
                  <a:pt x="134783" y="401673"/>
                  <a:pt x="36358" y="492160"/>
                  <a:pt x="26304" y="492160"/>
                </a:cubicBezTo>
                <a:cubicBezTo>
                  <a:pt x="16250" y="492160"/>
                  <a:pt x="66521" y="418606"/>
                  <a:pt x="73929" y="403260"/>
                </a:cubicBezTo>
                <a:cubicBezTo>
                  <a:pt x="81337" y="387914"/>
                  <a:pt x="42708" y="428660"/>
                  <a:pt x="70754" y="400085"/>
                </a:cubicBezTo>
                <a:cubicBezTo>
                  <a:pt x="98800" y="371510"/>
                  <a:pt x="242204" y="231810"/>
                  <a:pt x="242204" y="231810"/>
                </a:cubicBezTo>
                <a:cubicBezTo>
                  <a:pt x="268133" y="205352"/>
                  <a:pt x="191933" y="274673"/>
                  <a:pt x="226329" y="241335"/>
                </a:cubicBezTo>
                <a:cubicBezTo>
                  <a:pt x="260725" y="207998"/>
                  <a:pt x="475567" y="-3140"/>
                  <a:pt x="477154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7" name="フリーフォーム 1426">
            <a:extLst>
              <a:ext uri="{FF2B5EF4-FFF2-40B4-BE49-F238E27FC236}">
                <a16:creationId xmlns:a16="http://schemas.microsoft.com/office/drawing/2014/main" id="{22C1C42A-1408-CAC0-D1D5-B1A53202DFC6}"/>
              </a:ext>
            </a:extLst>
          </p:cNvPr>
          <p:cNvSpPr/>
          <p:nvPr/>
        </p:nvSpPr>
        <p:spPr>
          <a:xfrm>
            <a:off x="3385972" y="3122326"/>
            <a:ext cx="218228" cy="596520"/>
          </a:xfrm>
          <a:custGeom>
            <a:avLst/>
            <a:gdLst>
              <a:gd name="connsiteX0" fmla="*/ 217653 w 218228"/>
              <a:gd name="connsiteY0" fmla="*/ 1874 h 596520"/>
              <a:gd name="connsiteX1" fmla="*/ 8103 w 218228"/>
              <a:gd name="connsiteY1" fmla="*/ 297149 h 596520"/>
              <a:gd name="connsiteX2" fmla="*/ 43028 w 218228"/>
              <a:gd name="connsiteY2" fmla="*/ 252699 h 596520"/>
              <a:gd name="connsiteX3" fmla="*/ 43028 w 218228"/>
              <a:gd name="connsiteY3" fmla="*/ 389224 h 596520"/>
              <a:gd name="connsiteX4" fmla="*/ 43028 w 218228"/>
              <a:gd name="connsiteY4" fmla="*/ 595599 h 596520"/>
              <a:gd name="connsiteX5" fmla="*/ 46203 w 218228"/>
              <a:gd name="connsiteY5" fmla="*/ 459074 h 596520"/>
              <a:gd name="connsiteX6" fmla="*/ 39853 w 218228"/>
              <a:gd name="connsiteY6" fmla="*/ 316199 h 596520"/>
              <a:gd name="connsiteX7" fmla="*/ 166853 w 218228"/>
              <a:gd name="connsiteY7" fmla="*/ 78074 h 596520"/>
              <a:gd name="connsiteX8" fmla="*/ 74778 w 218228"/>
              <a:gd name="connsiteY8" fmla="*/ 201899 h 596520"/>
              <a:gd name="connsiteX9" fmla="*/ 112878 w 218228"/>
              <a:gd name="connsiteY9" fmla="*/ 112999 h 596520"/>
              <a:gd name="connsiteX10" fmla="*/ 71603 w 218228"/>
              <a:gd name="connsiteY10" fmla="*/ 166974 h 596520"/>
              <a:gd name="connsiteX11" fmla="*/ 217653 w 218228"/>
              <a:gd name="connsiteY11" fmla="*/ 1874 h 59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8228" h="596520">
                <a:moveTo>
                  <a:pt x="217653" y="1874"/>
                </a:moveTo>
                <a:cubicBezTo>
                  <a:pt x="207070" y="23570"/>
                  <a:pt x="37207" y="255345"/>
                  <a:pt x="8103" y="297149"/>
                </a:cubicBezTo>
                <a:cubicBezTo>
                  <a:pt x="-21001" y="338953"/>
                  <a:pt x="37207" y="237353"/>
                  <a:pt x="43028" y="252699"/>
                </a:cubicBezTo>
                <a:cubicBezTo>
                  <a:pt x="48849" y="268045"/>
                  <a:pt x="43028" y="389224"/>
                  <a:pt x="43028" y="389224"/>
                </a:cubicBezTo>
                <a:cubicBezTo>
                  <a:pt x="43028" y="446374"/>
                  <a:pt x="42499" y="583957"/>
                  <a:pt x="43028" y="595599"/>
                </a:cubicBezTo>
                <a:cubicBezTo>
                  <a:pt x="43557" y="607241"/>
                  <a:pt x="46732" y="505641"/>
                  <a:pt x="46203" y="459074"/>
                </a:cubicBezTo>
                <a:cubicBezTo>
                  <a:pt x="45674" y="412507"/>
                  <a:pt x="19745" y="379699"/>
                  <a:pt x="39853" y="316199"/>
                </a:cubicBezTo>
                <a:cubicBezTo>
                  <a:pt x="59961" y="252699"/>
                  <a:pt x="161032" y="97124"/>
                  <a:pt x="166853" y="78074"/>
                </a:cubicBezTo>
                <a:cubicBezTo>
                  <a:pt x="172674" y="59024"/>
                  <a:pt x="83774" y="196078"/>
                  <a:pt x="74778" y="201899"/>
                </a:cubicBezTo>
                <a:cubicBezTo>
                  <a:pt x="65782" y="207720"/>
                  <a:pt x="113407" y="118820"/>
                  <a:pt x="112878" y="112999"/>
                </a:cubicBezTo>
                <a:cubicBezTo>
                  <a:pt x="112349" y="107178"/>
                  <a:pt x="53611" y="180203"/>
                  <a:pt x="71603" y="166974"/>
                </a:cubicBezTo>
                <a:cubicBezTo>
                  <a:pt x="89595" y="153745"/>
                  <a:pt x="228236" y="-19822"/>
                  <a:pt x="217653" y="1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8" name="フリーフォーム 1427">
            <a:extLst>
              <a:ext uri="{FF2B5EF4-FFF2-40B4-BE49-F238E27FC236}">
                <a16:creationId xmlns:a16="http://schemas.microsoft.com/office/drawing/2014/main" id="{1FF36A49-7129-792C-0AED-9EB9F130AC90}"/>
              </a:ext>
            </a:extLst>
          </p:cNvPr>
          <p:cNvSpPr/>
          <p:nvPr/>
        </p:nvSpPr>
        <p:spPr>
          <a:xfrm>
            <a:off x="3162205" y="3384506"/>
            <a:ext cx="228756" cy="282745"/>
          </a:xfrm>
          <a:custGeom>
            <a:avLst/>
            <a:gdLst>
              <a:gd name="connsiteX0" fmla="*/ 187420 w 228756"/>
              <a:gd name="connsiteY0" fmla="*/ 44 h 282745"/>
              <a:gd name="connsiteX1" fmla="*/ 28670 w 228756"/>
              <a:gd name="connsiteY1" fmla="*/ 133394 h 282745"/>
              <a:gd name="connsiteX2" fmla="*/ 63595 w 228756"/>
              <a:gd name="connsiteY2" fmla="*/ 117519 h 282745"/>
              <a:gd name="connsiteX3" fmla="*/ 117570 w 228756"/>
              <a:gd name="connsiteY3" fmla="*/ 266744 h 282745"/>
              <a:gd name="connsiteX4" fmla="*/ 171545 w 228756"/>
              <a:gd name="connsiteY4" fmla="*/ 254044 h 282745"/>
              <a:gd name="connsiteX5" fmla="*/ 200120 w 228756"/>
              <a:gd name="connsiteY5" fmla="*/ 269919 h 282745"/>
              <a:gd name="connsiteX6" fmla="*/ 222345 w 228756"/>
              <a:gd name="connsiteY6" fmla="*/ 117519 h 282745"/>
              <a:gd name="connsiteX7" fmla="*/ 219170 w 228756"/>
              <a:gd name="connsiteY7" fmla="*/ 279444 h 282745"/>
              <a:gd name="connsiteX8" fmla="*/ 117570 w 228756"/>
              <a:gd name="connsiteY8" fmla="*/ 222294 h 282745"/>
              <a:gd name="connsiteX9" fmla="*/ 69945 w 228756"/>
              <a:gd name="connsiteY9" fmla="*/ 171494 h 282745"/>
              <a:gd name="connsiteX10" fmla="*/ 95 w 228756"/>
              <a:gd name="connsiteY10" fmla="*/ 241344 h 282745"/>
              <a:gd name="connsiteX11" fmla="*/ 85820 w 228756"/>
              <a:gd name="connsiteY11" fmla="*/ 149269 h 282745"/>
              <a:gd name="connsiteX12" fmla="*/ 187420 w 228756"/>
              <a:gd name="connsiteY12" fmla="*/ 44 h 282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756" h="282745">
                <a:moveTo>
                  <a:pt x="187420" y="44"/>
                </a:moveTo>
                <a:cubicBezTo>
                  <a:pt x="177895" y="-2602"/>
                  <a:pt x="49307" y="113815"/>
                  <a:pt x="28670" y="133394"/>
                </a:cubicBezTo>
                <a:cubicBezTo>
                  <a:pt x="8033" y="152973"/>
                  <a:pt x="48778" y="95294"/>
                  <a:pt x="63595" y="117519"/>
                </a:cubicBezTo>
                <a:cubicBezTo>
                  <a:pt x="78412" y="139744"/>
                  <a:pt x="99578" y="243990"/>
                  <a:pt x="117570" y="266744"/>
                </a:cubicBezTo>
                <a:cubicBezTo>
                  <a:pt x="135562" y="289498"/>
                  <a:pt x="157787" y="253515"/>
                  <a:pt x="171545" y="254044"/>
                </a:cubicBezTo>
                <a:cubicBezTo>
                  <a:pt x="185303" y="254573"/>
                  <a:pt x="191653" y="292673"/>
                  <a:pt x="200120" y="269919"/>
                </a:cubicBezTo>
                <a:cubicBezTo>
                  <a:pt x="208587" y="247165"/>
                  <a:pt x="219170" y="115932"/>
                  <a:pt x="222345" y="117519"/>
                </a:cubicBezTo>
                <a:cubicBezTo>
                  <a:pt x="225520" y="119106"/>
                  <a:pt x="236632" y="261982"/>
                  <a:pt x="219170" y="279444"/>
                </a:cubicBezTo>
                <a:cubicBezTo>
                  <a:pt x="201708" y="296906"/>
                  <a:pt x="142441" y="240286"/>
                  <a:pt x="117570" y="222294"/>
                </a:cubicBezTo>
                <a:cubicBezTo>
                  <a:pt x="92699" y="204302"/>
                  <a:pt x="89524" y="168319"/>
                  <a:pt x="69945" y="171494"/>
                </a:cubicBezTo>
                <a:cubicBezTo>
                  <a:pt x="50366" y="174669"/>
                  <a:pt x="-2551" y="245048"/>
                  <a:pt x="95" y="241344"/>
                </a:cubicBezTo>
                <a:cubicBezTo>
                  <a:pt x="2741" y="237640"/>
                  <a:pt x="52483" y="182606"/>
                  <a:pt x="85820" y="149269"/>
                </a:cubicBezTo>
                <a:cubicBezTo>
                  <a:pt x="119157" y="115932"/>
                  <a:pt x="196945" y="2690"/>
                  <a:pt x="187420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9" name="フリーフォーム 1428">
            <a:extLst>
              <a:ext uri="{FF2B5EF4-FFF2-40B4-BE49-F238E27FC236}">
                <a16:creationId xmlns:a16="http://schemas.microsoft.com/office/drawing/2014/main" id="{5AD40EB4-B414-600E-726B-EED215D70856}"/>
              </a:ext>
            </a:extLst>
          </p:cNvPr>
          <p:cNvSpPr/>
          <p:nvPr/>
        </p:nvSpPr>
        <p:spPr>
          <a:xfrm>
            <a:off x="3881724" y="2954564"/>
            <a:ext cx="781490" cy="258402"/>
          </a:xfrm>
          <a:custGeom>
            <a:avLst/>
            <a:gdLst>
              <a:gd name="connsiteX0" fmla="*/ 120810 w 781490"/>
              <a:gd name="connsiteY0" fmla="*/ 91267 h 258402"/>
              <a:gd name="connsiteX1" fmla="*/ 42712 w 781490"/>
              <a:gd name="connsiteY1" fmla="*/ 253971 h 258402"/>
              <a:gd name="connsiteX2" fmla="*/ 62236 w 781490"/>
              <a:gd name="connsiteY2" fmla="*/ 208414 h 258402"/>
              <a:gd name="connsiteX3" fmla="*/ 107793 w 781490"/>
              <a:gd name="connsiteY3" fmla="*/ 166111 h 258402"/>
              <a:gd name="connsiteX4" fmla="*/ 218433 w 781490"/>
              <a:gd name="connsiteY4" fmla="*/ 94521 h 258402"/>
              <a:gd name="connsiteX5" fmla="*/ 690276 w 781490"/>
              <a:gd name="connsiteY5" fmla="*/ 104283 h 258402"/>
              <a:gd name="connsiteX6" fmla="*/ 677260 w 781490"/>
              <a:gd name="connsiteY6" fmla="*/ 156348 h 258402"/>
              <a:gd name="connsiteX7" fmla="*/ 781391 w 781490"/>
              <a:gd name="connsiteY7" fmla="*/ 74996 h 258402"/>
              <a:gd name="connsiteX8" fmla="*/ 696784 w 781490"/>
              <a:gd name="connsiteY8" fmla="*/ 153094 h 258402"/>
              <a:gd name="connsiteX9" fmla="*/ 719563 w 781490"/>
              <a:gd name="connsiteY9" fmla="*/ 91267 h 258402"/>
              <a:gd name="connsiteX10" fmla="*/ 690276 w 781490"/>
              <a:gd name="connsiteY10" fmla="*/ 61980 h 258402"/>
              <a:gd name="connsiteX11" fmla="*/ 364867 w 781490"/>
              <a:gd name="connsiteY11" fmla="*/ 152 h 258402"/>
              <a:gd name="connsiteX12" fmla="*/ 654481 w 781490"/>
              <a:gd name="connsiteY12" fmla="*/ 81504 h 258402"/>
              <a:gd name="connsiteX13" fmla="*/ 202162 w 781490"/>
              <a:gd name="connsiteY13" fmla="*/ 94521 h 258402"/>
              <a:gd name="connsiteX14" fmla="*/ 290023 w 781490"/>
              <a:gd name="connsiteY14" fmla="*/ 39201 h 258402"/>
              <a:gd name="connsiteX15" fmla="*/ 348596 w 781490"/>
              <a:gd name="connsiteY15" fmla="*/ 16422 h 258402"/>
              <a:gd name="connsiteX16" fmla="*/ 36203 w 781490"/>
              <a:gd name="connsiteY16" fmla="*/ 211668 h 258402"/>
              <a:gd name="connsiteX17" fmla="*/ 10171 w 781490"/>
              <a:gd name="connsiteY17" fmla="*/ 221430 h 258402"/>
              <a:gd name="connsiteX18" fmla="*/ 68744 w 781490"/>
              <a:gd name="connsiteY18" fmla="*/ 188889 h 258402"/>
              <a:gd name="connsiteX19" fmla="*/ 120810 w 781490"/>
              <a:gd name="connsiteY19" fmla="*/ 91267 h 258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81490" h="258402">
                <a:moveTo>
                  <a:pt x="120810" y="91267"/>
                </a:moveTo>
                <a:cubicBezTo>
                  <a:pt x="116471" y="102114"/>
                  <a:pt x="52474" y="234447"/>
                  <a:pt x="42712" y="253971"/>
                </a:cubicBezTo>
                <a:cubicBezTo>
                  <a:pt x="32950" y="273495"/>
                  <a:pt x="51389" y="223057"/>
                  <a:pt x="62236" y="208414"/>
                </a:cubicBezTo>
                <a:cubicBezTo>
                  <a:pt x="73083" y="193771"/>
                  <a:pt x="81760" y="185093"/>
                  <a:pt x="107793" y="166111"/>
                </a:cubicBezTo>
                <a:cubicBezTo>
                  <a:pt x="133826" y="147129"/>
                  <a:pt x="121353" y="104826"/>
                  <a:pt x="218433" y="94521"/>
                </a:cubicBezTo>
                <a:cubicBezTo>
                  <a:pt x="315513" y="84216"/>
                  <a:pt x="613805" y="93979"/>
                  <a:pt x="690276" y="104283"/>
                </a:cubicBezTo>
                <a:cubicBezTo>
                  <a:pt x="766747" y="114587"/>
                  <a:pt x="662074" y="161229"/>
                  <a:pt x="677260" y="156348"/>
                </a:cubicBezTo>
                <a:cubicBezTo>
                  <a:pt x="692446" y="151467"/>
                  <a:pt x="778137" y="75538"/>
                  <a:pt x="781391" y="74996"/>
                </a:cubicBezTo>
                <a:cubicBezTo>
                  <a:pt x="784645" y="74454"/>
                  <a:pt x="707089" y="150382"/>
                  <a:pt x="696784" y="153094"/>
                </a:cubicBezTo>
                <a:cubicBezTo>
                  <a:pt x="686479" y="155806"/>
                  <a:pt x="720648" y="106453"/>
                  <a:pt x="719563" y="91267"/>
                </a:cubicBezTo>
                <a:cubicBezTo>
                  <a:pt x="718478" y="76081"/>
                  <a:pt x="749392" y="77166"/>
                  <a:pt x="690276" y="61980"/>
                </a:cubicBezTo>
                <a:cubicBezTo>
                  <a:pt x="631160" y="46794"/>
                  <a:pt x="370833" y="-3102"/>
                  <a:pt x="364867" y="152"/>
                </a:cubicBezTo>
                <a:cubicBezTo>
                  <a:pt x="358901" y="3406"/>
                  <a:pt x="681598" y="65776"/>
                  <a:pt x="654481" y="81504"/>
                </a:cubicBezTo>
                <a:cubicBezTo>
                  <a:pt x="627364" y="97232"/>
                  <a:pt x="262905" y="101571"/>
                  <a:pt x="202162" y="94521"/>
                </a:cubicBezTo>
                <a:cubicBezTo>
                  <a:pt x="141419" y="87471"/>
                  <a:pt x="265617" y="52217"/>
                  <a:pt x="290023" y="39201"/>
                </a:cubicBezTo>
                <a:cubicBezTo>
                  <a:pt x="314429" y="26185"/>
                  <a:pt x="390899" y="-12323"/>
                  <a:pt x="348596" y="16422"/>
                </a:cubicBezTo>
                <a:cubicBezTo>
                  <a:pt x="306293" y="45166"/>
                  <a:pt x="92607" y="177500"/>
                  <a:pt x="36203" y="211668"/>
                </a:cubicBezTo>
                <a:cubicBezTo>
                  <a:pt x="-20201" y="245836"/>
                  <a:pt x="4747" y="225227"/>
                  <a:pt x="10171" y="221430"/>
                </a:cubicBezTo>
                <a:cubicBezTo>
                  <a:pt x="15595" y="217633"/>
                  <a:pt x="55728" y="205159"/>
                  <a:pt x="68744" y="188889"/>
                </a:cubicBezTo>
                <a:cubicBezTo>
                  <a:pt x="81760" y="172619"/>
                  <a:pt x="125149" y="80420"/>
                  <a:pt x="120810" y="912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0" name="フリーフォーム 1429">
            <a:extLst>
              <a:ext uri="{FF2B5EF4-FFF2-40B4-BE49-F238E27FC236}">
                <a16:creationId xmlns:a16="http://schemas.microsoft.com/office/drawing/2014/main" id="{E7FEFB84-7577-407C-BED0-AC97FE5B167B}"/>
              </a:ext>
            </a:extLst>
          </p:cNvPr>
          <p:cNvSpPr/>
          <p:nvPr/>
        </p:nvSpPr>
        <p:spPr>
          <a:xfrm>
            <a:off x="4015615" y="3084880"/>
            <a:ext cx="169148" cy="322796"/>
          </a:xfrm>
          <a:custGeom>
            <a:avLst/>
            <a:gdLst>
              <a:gd name="connsiteX0" fmla="*/ 169148 w 169148"/>
              <a:gd name="connsiteY0" fmla="*/ 0 h 322796"/>
              <a:gd name="connsiteX1" fmla="*/ 3189 w 169148"/>
              <a:gd name="connsiteY1" fmla="*/ 253819 h 322796"/>
              <a:gd name="connsiteX2" fmla="*/ 58509 w 169148"/>
              <a:gd name="connsiteY2" fmla="*/ 250565 h 322796"/>
              <a:gd name="connsiteX3" fmla="*/ 42238 w 169148"/>
              <a:gd name="connsiteY3" fmla="*/ 318901 h 322796"/>
              <a:gd name="connsiteX4" fmla="*/ 130099 w 169148"/>
              <a:gd name="connsiteY4" fmla="*/ 117147 h 322796"/>
              <a:gd name="connsiteX5" fmla="*/ 22714 w 169148"/>
              <a:gd name="connsiteY5" fmla="*/ 276598 h 322796"/>
              <a:gd name="connsiteX6" fmla="*/ 52001 w 169148"/>
              <a:gd name="connsiteY6" fmla="*/ 152942 h 322796"/>
              <a:gd name="connsiteX7" fmla="*/ 29222 w 169148"/>
              <a:gd name="connsiteY7" fmla="*/ 178975 h 322796"/>
              <a:gd name="connsiteX8" fmla="*/ 169148 w 169148"/>
              <a:gd name="connsiteY8" fmla="*/ 0 h 32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148" h="322796">
                <a:moveTo>
                  <a:pt x="169148" y="0"/>
                </a:moveTo>
                <a:cubicBezTo>
                  <a:pt x="95388" y="106029"/>
                  <a:pt x="21629" y="212058"/>
                  <a:pt x="3189" y="253819"/>
                </a:cubicBezTo>
                <a:cubicBezTo>
                  <a:pt x="-15251" y="295580"/>
                  <a:pt x="52001" y="239718"/>
                  <a:pt x="58509" y="250565"/>
                </a:cubicBezTo>
                <a:cubicBezTo>
                  <a:pt x="65017" y="261412"/>
                  <a:pt x="30306" y="341137"/>
                  <a:pt x="42238" y="318901"/>
                </a:cubicBezTo>
                <a:cubicBezTo>
                  <a:pt x="54170" y="296665"/>
                  <a:pt x="133353" y="124198"/>
                  <a:pt x="130099" y="117147"/>
                </a:cubicBezTo>
                <a:cubicBezTo>
                  <a:pt x="126845" y="110097"/>
                  <a:pt x="35730" y="270632"/>
                  <a:pt x="22714" y="276598"/>
                </a:cubicBezTo>
                <a:cubicBezTo>
                  <a:pt x="9698" y="282564"/>
                  <a:pt x="50916" y="169212"/>
                  <a:pt x="52001" y="152942"/>
                </a:cubicBezTo>
                <a:cubicBezTo>
                  <a:pt x="53086" y="136672"/>
                  <a:pt x="29222" y="178975"/>
                  <a:pt x="29222" y="178975"/>
                </a:cubicBezTo>
                <a:lnTo>
                  <a:pt x="16914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1" name="フリーフォーム 1430">
            <a:extLst>
              <a:ext uri="{FF2B5EF4-FFF2-40B4-BE49-F238E27FC236}">
                <a16:creationId xmlns:a16="http://schemas.microsoft.com/office/drawing/2014/main" id="{8FD751DA-D37A-8997-566E-90FA64C90CDF}"/>
              </a:ext>
            </a:extLst>
          </p:cNvPr>
          <p:cNvSpPr/>
          <p:nvPr/>
        </p:nvSpPr>
        <p:spPr>
          <a:xfrm>
            <a:off x="3548635" y="3272774"/>
            <a:ext cx="262155" cy="462945"/>
          </a:xfrm>
          <a:custGeom>
            <a:avLst/>
            <a:gdLst>
              <a:gd name="connsiteX0" fmla="*/ 128015 w 262155"/>
              <a:gd name="connsiteY0" fmla="*/ 7001 h 462945"/>
              <a:gd name="connsiteX1" fmla="*/ 1015 w 262155"/>
              <a:gd name="connsiteY1" fmla="*/ 175276 h 462945"/>
              <a:gd name="connsiteX2" fmla="*/ 67690 w 262155"/>
              <a:gd name="connsiteY2" fmla="*/ 457851 h 462945"/>
              <a:gd name="connsiteX3" fmla="*/ 54990 w 262155"/>
              <a:gd name="connsiteY3" fmla="*/ 343551 h 462945"/>
              <a:gd name="connsiteX4" fmla="*/ 29590 w 262155"/>
              <a:gd name="connsiteY4" fmla="*/ 172101 h 462945"/>
              <a:gd name="connsiteX5" fmla="*/ 80390 w 262155"/>
              <a:gd name="connsiteY5" fmla="*/ 276876 h 462945"/>
              <a:gd name="connsiteX6" fmla="*/ 118490 w 262155"/>
              <a:gd name="connsiteY6" fmla="*/ 226076 h 462945"/>
              <a:gd name="connsiteX7" fmla="*/ 115315 w 262155"/>
              <a:gd name="connsiteY7" fmla="*/ 372126 h 462945"/>
              <a:gd name="connsiteX8" fmla="*/ 207390 w 262155"/>
              <a:gd name="connsiteY8" fmla="*/ 200676 h 462945"/>
              <a:gd name="connsiteX9" fmla="*/ 258190 w 262155"/>
              <a:gd name="connsiteY9" fmla="*/ 159401 h 462945"/>
              <a:gd name="connsiteX10" fmla="*/ 102615 w 262155"/>
              <a:gd name="connsiteY10" fmla="*/ 454676 h 462945"/>
              <a:gd name="connsiteX11" fmla="*/ 70865 w 262155"/>
              <a:gd name="connsiteY11" fmla="*/ 229251 h 462945"/>
              <a:gd name="connsiteX12" fmla="*/ 108965 w 262155"/>
              <a:gd name="connsiteY12" fmla="*/ 127651 h 462945"/>
              <a:gd name="connsiteX13" fmla="*/ 20065 w 262155"/>
              <a:gd name="connsiteY13" fmla="*/ 143526 h 462945"/>
              <a:gd name="connsiteX14" fmla="*/ 166115 w 262155"/>
              <a:gd name="connsiteY14" fmla="*/ 114951 h 462945"/>
              <a:gd name="connsiteX15" fmla="*/ 48640 w 262155"/>
              <a:gd name="connsiteY15" fmla="*/ 102251 h 462945"/>
              <a:gd name="connsiteX16" fmla="*/ 80390 w 262155"/>
              <a:gd name="connsiteY16" fmla="*/ 38751 h 462945"/>
              <a:gd name="connsiteX17" fmla="*/ 128015 w 262155"/>
              <a:gd name="connsiteY17" fmla="*/ 7001 h 462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62155" h="462945">
                <a:moveTo>
                  <a:pt x="128015" y="7001"/>
                </a:moveTo>
                <a:cubicBezTo>
                  <a:pt x="114786" y="29755"/>
                  <a:pt x="11069" y="100134"/>
                  <a:pt x="1015" y="175276"/>
                </a:cubicBezTo>
                <a:cubicBezTo>
                  <a:pt x="-9039" y="250418"/>
                  <a:pt x="58694" y="429805"/>
                  <a:pt x="67690" y="457851"/>
                </a:cubicBezTo>
                <a:cubicBezTo>
                  <a:pt x="76686" y="485897"/>
                  <a:pt x="61340" y="391176"/>
                  <a:pt x="54990" y="343551"/>
                </a:cubicBezTo>
                <a:cubicBezTo>
                  <a:pt x="48640" y="295926"/>
                  <a:pt x="25357" y="183214"/>
                  <a:pt x="29590" y="172101"/>
                </a:cubicBezTo>
                <a:cubicBezTo>
                  <a:pt x="33823" y="160989"/>
                  <a:pt x="65573" y="267880"/>
                  <a:pt x="80390" y="276876"/>
                </a:cubicBezTo>
                <a:cubicBezTo>
                  <a:pt x="95207" y="285872"/>
                  <a:pt x="112669" y="210201"/>
                  <a:pt x="118490" y="226076"/>
                </a:cubicBezTo>
                <a:cubicBezTo>
                  <a:pt x="124311" y="241951"/>
                  <a:pt x="100498" y="376359"/>
                  <a:pt x="115315" y="372126"/>
                </a:cubicBezTo>
                <a:cubicBezTo>
                  <a:pt x="130132" y="367893"/>
                  <a:pt x="183578" y="236130"/>
                  <a:pt x="207390" y="200676"/>
                </a:cubicBezTo>
                <a:cubicBezTo>
                  <a:pt x="231203" y="165222"/>
                  <a:pt x="275652" y="117068"/>
                  <a:pt x="258190" y="159401"/>
                </a:cubicBezTo>
                <a:cubicBezTo>
                  <a:pt x="240728" y="201734"/>
                  <a:pt x="133836" y="443034"/>
                  <a:pt x="102615" y="454676"/>
                </a:cubicBezTo>
                <a:cubicBezTo>
                  <a:pt x="71394" y="466318"/>
                  <a:pt x="69807" y="283755"/>
                  <a:pt x="70865" y="229251"/>
                </a:cubicBezTo>
                <a:cubicBezTo>
                  <a:pt x="71923" y="174747"/>
                  <a:pt x="117432" y="141939"/>
                  <a:pt x="108965" y="127651"/>
                </a:cubicBezTo>
                <a:cubicBezTo>
                  <a:pt x="100498" y="113363"/>
                  <a:pt x="10540" y="145643"/>
                  <a:pt x="20065" y="143526"/>
                </a:cubicBezTo>
                <a:cubicBezTo>
                  <a:pt x="29590" y="141409"/>
                  <a:pt x="161353" y="121830"/>
                  <a:pt x="166115" y="114951"/>
                </a:cubicBezTo>
                <a:cubicBezTo>
                  <a:pt x="170877" y="108072"/>
                  <a:pt x="62927" y="114951"/>
                  <a:pt x="48640" y="102251"/>
                </a:cubicBezTo>
                <a:cubicBezTo>
                  <a:pt x="34352" y="89551"/>
                  <a:pt x="68219" y="54626"/>
                  <a:pt x="80390" y="38751"/>
                </a:cubicBezTo>
                <a:cubicBezTo>
                  <a:pt x="92561" y="22876"/>
                  <a:pt x="141244" y="-15753"/>
                  <a:pt x="128015" y="7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2" name="フリーフォーム 1431">
            <a:extLst>
              <a:ext uri="{FF2B5EF4-FFF2-40B4-BE49-F238E27FC236}">
                <a16:creationId xmlns:a16="http://schemas.microsoft.com/office/drawing/2014/main" id="{16DCF283-305B-50F3-7805-54D63BC59951}"/>
              </a:ext>
            </a:extLst>
          </p:cNvPr>
          <p:cNvSpPr/>
          <p:nvPr/>
        </p:nvSpPr>
        <p:spPr>
          <a:xfrm>
            <a:off x="3762369" y="3438448"/>
            <a:ext cx="161879" cy="346336"/>
          </a:xfrm>
          <a:custGeom>
            <a:avLst/>
            <a:gdLst>
              <a:gd name="connsiteX0" fmla="*/ 6 w 161879"/>
              <a:gd name="connsiteY0" fmla="*/ 77 h 346336"/>
              <a:gd name="connsiteX1" fmla="*/ 155581 w 161879"/>
              <a:gd name="connsiteY1" fmla="*/ 231852 h 346336"/>
              <a:gd name="connsiteX2" fmla="*/ 101606 w 161879"/>
              <a:gd name="connsiteY2" fmla="*/ 346152 h 346336"/>
              <a:gd name="connsiteX3" fmla="*/ 152406 w 161879"/>
              <a:gd name="connsiteY3" fmla="*/ 257252 h 346336"/>
              <a:gd name="connsiteX4" fmla="*/ 149231 w 161879"/>
              <a:gd name="connsiteY4" fmla="*/ 206452 h 346336"/>
              <a:gd name="connsiteX5" fmla="*/ 6 w 161879"/>
              <a:gd name="connsiteY5" fmla="*/ 77 h 346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1879" h="346336">
                <a:moveTo>
                  <a:pt x="6" y="77"/>
                </a:moveTo>
                <a:cubicBezTo>
                  <a:pt x="1064" y="4310"/>
                  <a:pt x="138648" y="174173"/>
                  <a:pt x="155581" y="231852"/>
                </a:cubicBezTo>
                <a:cubicBezTo>
                  <a:pt x="172514" y="289531"/>
                  <a:pt x="102135" y="341919"/>
                  <a:pt x="101606" y="346152"/>
                </a:cubicBezTo>
                <a:cubicBezTo>
                  <a:pt x="101077" y="350385"/>
                  <a:pt x="144469" y="280535"/>
                  <a:pt x="152406" y="257252"/>
                </a:cubicBezTo>
                <a:cubicBezTo>
                  <a:pt x="160344" y="233969"/>
                  <a:pt x="170398" y="247198"/>
                  <a:pt x="149231" y="206452"/>
                </a:cubicBezTo>
                <a:cubicBezTo>
                  <a:pt x="128064" y="165706"/>
                  <a:pt x="-1052" y="-4156"/>
                  <a:pt x="6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3" name="フリーフォーム 1432">
            <a:extLst>
              <a:ext uri="{FF2B5EF4-FFF2-40B4-BE49-F238E27FC236}">
                <a16:creationId xmlns:a16="http://schemas.microsoft.com/office/drawing/2014/main" id="{585602C7-82CD-E0C9-7F92-D9C55AAA3115}"/>
              </a:ext>
            </a:extLst>
          </p:cNvPr>
          <p:cNvSpPr/>
          <p:nvPr/>
        </p:nvSpPr>
        <p:spPr>
          <a:xfrm>
            <a:off x="3134515" y="3703008"/>
            <a:ext cx="1068539" cy="346644"/>
          </a:xfrm>
          <a:custGeom>
            <a:avLst/>
            <a:gdLst>
              <a:gd name="connsiteX0" fmla="*/ 5560 w 1068539"/>
              <a:gd name="connsiteY0" fmla="*/ 2217 h 346644"/>
              <a:gd name="connsiteX1" fmla="*/ 1037435 w 1068539"/>
              <a:gd name="connsiteY1" fmla="*/ 338767 h 346644"/>
              <a:gd name="connsiteX2" fmla="*/ 777085 w 1068539"/>
              <a:gd name="connsiteY2" fmla="*/ 230817 h 346644"/>
              <a:gd name="connsiteX3" fmla="*/ 542135 w 1068539"/>
              <a:gd name="connsiteY3" fmla="*/ 126042 h 346644"/>
              <a:gd name="connsiteX4" fmla="*/ 621510 w 1068539"/>
              <a:gd name="connsiteY4" fmla="*/ 189542 h 346644"/>
              <a:gd name="connsiteX5" fmla="*/ 5560 w 1068539"/>
              <a:gd name="connsiteY5" fmla="*/ 2217 h 34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8539" h="346644">
                <a:moveTo>
                  <a:pt x="5560" y="2217"/>
                </a:moveTo>
                <a:cubicBezTo>
                  <a:pt x="74881" y="27088"/>
                  <a:pt x="908848" y="300667"/>
                  <a:pt x="1037435" y="338767"/>
                </a:cubicBezTo>
                <a:cubicBezTo>
                  <a:pt x="1166023" y="376867"/>
                  <a:pt x="859635" y="266271"/>
                  <a:pt x="777085" y="230817"/>
                </a:cubicBezTo>
                <a:cubicBezTo>
                  <a:pt x="694535" y="195363"/>
                  <a:pt x="568064" y="132921"/>
                  <a:pt x="542135" y="126042"/>
                </a:cubicBezTo>
                <a:cubicBezTo>
                  <a:pt x="516206" y="119163"/>
                  <a:pt x="706706" y="209650"/>
                  <a:pt x="621510" y="189542"/>
                </a:cubicBezTo>
                <a:cubicBezTo>
                  <a:pt x="536314" y="169434"/>
                  <a:pt x="-63761" y="-22654"/>
                  <a:pt x="5560" y="2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4" name="フリーフォーム 1433">
            <a:extLst>
              <a:ext uri="{FF2B5EF4-FFF2-40B4-BE49-F238E27FC236}">
                <a16:creationId xmlns:a16="http://schemas.microsoft.com/office/drawing/2014/main" id="{017822CC-41DE-B438-26C4-E35A7A0D5CB7}"/>
              </a:ext>
            </a:extLst>
          </p:cNvPr>
          <p:cNvSpPr/>
          <p:nvPr/>
        </p:nvSpPr>
        <p:spPr>
          <a:xfrm>
            <a:off x="3876667" y="3597260"/>
            <a:ext cx="122731" cy="238197"/>
          </a:xfrm>
          <a:custGeom>
            <a:avLst/>
            <a:gdLst>
              <a:gd name="connsiteX0" fmla="*/ 8 w 122731"/>
              <a:gd name="connsiteY0" fmla="*/ 15 h 238197"/>
              <a:gd name="connsiteX1" fmla="*/ 114308 w 122731"/>
              <a:gd name="connsiteY1" fmla="*/ 168290 h 238197"/>
              <a:gd name="connsiteX2" fmla="*/ 82558 w 122731"/>
              <a:gd name="connsiteY2" fmla="*/ 238140 h 238197"/>
              <a:gd name="connsiteX3" fmla="*/ 120658 w 122731"/>
              <a:gd name="connsiteY3" fmla="*/ 158765 h 238197"/>
              <a:gd name="connsiteX4" fmla="*/ 8 w 122731"/>
              <a:gd name="connsiteY4" fmla="*/ 15 h 238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31" h="238197">
                <a:moveTo>
                  <a:pt x="8" y="15"/>
                </a:moveTo>
                <a:cubicBezTo>
                  <a:pt x="-1050" y="1603"/>
                  <a:pt x="100550" y="128603"/>
                  <a:pt x="114308" y="168290"/>
                </a:cubicBezTo>
                <a:cubicBezTo>
                  <a:pt x="128066" y="207977"/>
                  <a:pt x="81500" y="239728"/>
                  <a:pt x="82558" y="238140"/>
                </a:cubicBezTo>
                <a:cubicBezTo>
                  <a:pt x="83616" y="236552"/>
                  <a:pt x="133358" y="195278"/>
                  <a:pt x="120658" y="158765"/>
                </a:cubicBezTo>
                <a:cubicBezTo>
                  <a:pt x="107958" y="122253"/>
                  <a:pt x="1066" y="-1573"/>
                  <a:pt x="8" y="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5" name="フリーフォーム 1434">
            <a:extLst>
              <a:ext uri="{FF2B5EF4-FFF2-40B4-BE49-F238E27FC236}">
                <a16:creationId xmlns:a16="http://schemas.microsoft.com/office/drawing/2014/main" id="{F4FD825A-674F-C46F-41B6-2FABF4D8E446}"/>
              </a:ext>
            </a:extLst>
          </p:cNvPr>
          <p:cNvSpPr/>
          <p:nvPr/>
        </p:nvSpPr>
        <p:spPr>
          <a:xfrm>
            <a:off x="3764821" y="4041254"/>
            <a:ext cx="149899" cy="548784"/>
          </a:xfrm>
          <a:custGeom>
            <a:avLst/>
            <a:gdLst>
              <a:gd name="connsiteX0" fmla="*/ 146779 w 149899"/>
              <a:gd name="connsiteY0" fmla="*/ 13221 h 548784"/>
              <a:gd name="connsiteX1" fmla="*/ 729 w 149899"/>
              <a:gd name="connsiteY1" fmla="*/ 546621 h 548784"/>
              <a:gd name="connsiteX2" fmla="*/ 92804 w 149899"/>
              <a:gd name="connsiteY2" fmla="*/ 194196 h 548784"/>
              <a:gd name="connsiteX3" fmla="*/ 146779 w 149899"/>
              <a:gd name="connsiteY3" fmla="*/ 13221 h 54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99" h="548784">
                <a:moveTo>
                  <a:pt x="146779" y="13221"/>
                </a:moveTo>
                <a:cubicBezTo>
                  <a:pt x="131433" y="71959"/>
                  <a:pt x="9725" y="516459"/>
                  <a:pt x="729" y="546621"/>
                </a:cubicBezTo>
                <a:cubicBezTo>
                  <a:pt x="-8267" y="576784"/>
                  <a:pt x="68462" y="283096"/>
                  <a:pt x="92804" y="194196"/>
                </a:cubicBezTo>
                <a:cubicBezTo>
                  <a:pt x="117146" y="105296"/>
                  <a:pt x="162125" y="-45517"/>
                  <a:pt x="146779" y="13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6" name="フリーフォーム 1435">
            <a:extLst>
              <a:ext uri="{FF2B5EF4-FFF2-40B4-BE49-F238E27FC236}">
                <a16:creationId xmlns:a16="http://schemas.microsoft.com/office/drawing/2014/main" id="{B5CDF76A-6137-0F0B-F56A-DE774899FFEF}"/>
              </a:ext>
            </a:extLst>
          </p:cNvPr>
          <p:cNvSpPr/>
          <p:nvPr/>
        </p:nvSpPr>
        <p:spPr>
          <a:xfrm>
            <a:off x="3746364" y="3990422"/>
            <a:ext cx="113025" cy="585680"/>
          </a:xfrm>
          <a:custGeom>
            <a:avLst/>
            <a:gdLst>
              <a:gd name="connsiteX0" fmla="*/ 108086 w 113025"/>
              <a:gd name="connsiteY0" fmla="*/ 22778 h 585680"/>
              <a:gd name="connsiteX1" fmla="*/ 136 w 113025"/>
              <a:gd name="connsiteY1" fmla="*/ 584753 h 585680"/>
              <a:gd name="connsiteX2" fmla="*/ 85861 w 113025"/>
              <a:gd name="connsiteY2" fmla="*/ 152953 h 585680"/>
              <a:gd name="connsiteX3" fmla="*/ 108086 w 113025"/>
              <a:gd name="connsiteY3" fmla="*/ 22778 h 585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025" h="585680">
                <a:moveTo>
                  <a:pt x="108086" y="22778"/>
                </a:moveTo>
                <a:cubicBezTo>
                  <a:pt x="93799" y="94745"/>
                  <a:pt x="3840" y="563057"/>
                  <a:pt x="136" y="584753"/>
                </a:cubicBezTo>
                <a:cubicBezTo>
                  <a:pt x="-3568" y="606449"/>
                  <a:pt x="68928" y="241324"/>
                  <a:pt x="85861" y="152953"/>
                </a:cubicBezTo>
                <a:cubicBezTo>
                  <a:pt x="102794" y="64582"/>
                  <a:pt x="122373" y="-49189"/>
                  <a:pt x="108086" y="2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7" name="フリーフォーム 1436">
            <a:extLst>
              <a:ext uri="{FF2B5EF4-FFF2-40B4-BE49-F238E27FC236}">
                <a16:creationId xmlns:a16="http://schemas.microsoft.com/office/drawing/2014/main" id="{90A0DAEC-003C-C851-38CA-72C95F7961E1}"/>
              </a:ext>
            </a:extLst>
          </p:cNvPr>
          <p:cNvSpPr/>
          <p:nvPr/>
        </p:nvSpPr>
        <p:spPr>
          <a:xfrm>
            <a:off x="3746327" y="3996782"/>
            <a:ext cx="119385" cy="588461"/>
          </a:xfrm>
          <a:custGeom>
            <a:avLst/>
            <a:gdLst>
              <a:gd name="connsiteX0" fmla="*/ 114473 w 119385"/>
              <a:gd name="connsiteY0" fmla="*/ 29118 h 588461"/>
              <a:gd name="connsiteX1" fmla="*/ 173 w 119385"/>
              <a:gd name="connsiteY1" fmla="*/ 587918 h 588461"/>
              <a:gd name="connsiteX2" fmla="*/ 89073 w 119385"/>
              <a:gd name="connsiteY2" fmla="*/ 130718 h 588461"/>
              <a:gd name="connsiteX3" fmla="*/ 114473 w 119385"/>
              <a:gd name="connsiteY3" fmla="*/ 29118 h 588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85" h="588461">
                <a:moveTo>
                  <a:pt x="114473" y="29118"/>
                </a:moveTo>
                <a:cubicBezTo>
                  <a:pt x="99656" y="105318"/>
                  <a:pt x="4406" y="570985"/>
                  <a:pt x="173" y="587918"/>
                </a:cubicBezTo>
                <a:cubicBezTo>
                  <a:pt x="-4060" y="604851"/>
                  <a:pt x="70552" y="221205"/>
                  <a:pt x="89073" y="130718"/>
                </a:cubicBezTo>
                <a:cubicBezTo>
                  <a:pt x="107594" y="40231"/>
                  <a:pt x="129290" y="-47082"/>
                  <a:pt x="114473" y="29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8" name="フリーフォーム 1437">
            <a:extLst>
              <a:ext uri="{FF2B5EF4-FFF2-40B4-BE49-F238E27FC236}">
                <a16:creationId xmlns:a16="http://schemas.microsoft.com/office/drawing/2014/main" id="{140DCD4C-6335-4FB5-8356-0190AE0919D4}"/>
              </a:ext>
            </a:extLst>
          </p:cNvPr>
          <p:cNvSpPr/>
          <p:nvPr/>
        </p:nvSpPr>
        <p:spPr>
          <a:xfrm>
            <a:off x="3726693" y="4005457"/>
            <a:ext cx="94169" cy="612960"/>
          </a:xfrm>
          <a:custGeom>
            <a:avLst/>
            <a:gdLst>
              <a:gd name="connsiteX0" fmla="*/ 92832 w 94169"/>
              <a:gd name="connsiteY0" fmla="*/ 17268 h 612960"/>
              <a:gd name="connsiteX1" fmla="*/ 757 w 94169"/>
              <a:gd name="connsiteY1" fmla="*/ 610993 h 612960"/>
              <a:gd name="connsiteX2" fmla="*/ 51557 w 94169"/>
              <a:gd name="connsiteY2" fmla="*/ 201418 h 612960"/>
              <a:gd name="connsiteX3" fmla="*/ 92832 w 94169"/>
              <a:gd name="connsiteY3" fmla="*/ 17268 h 61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69" h="612960">
                <a:moveTo>
                  <a:pt x="92832" y="17268"/>
                </a:moveTo>
                <a:cubicBezTo>
                  <a:pt x="84365" y="85531"/>
                  <a:pt x="7636" y="580301"/>
                  <a:pt x="757" y="610993"/>
                </a:cubicBezTo>
                <a:cubicBezTo>
                  <a:pt x="-6122" y="641685"/>
                  <a:pt x="35682" y="304605"/>
                  <a:pt x="51557" y="201418"/>
                </a:cubicBezTo>
                <a:cubicBezTo>
                  <a:pt x="67432" y="98231"/>
                  <a:pt x="101299" y="-50995"/>
                  <a:pt x="92832" y="172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39" name="フリーフォーム 1438">
            <a:extLst>
              <a:ext uri="{FF2B5EF4-FFF2-40B4-BE49-F238E27FC236}">
                <a16:creationId xmlns:a16="http://schemas.microsoft.com/office/drawing/2014/main" id="{F786A4DB-D0AA-3C43-BB3E-846E8CDE7CEB}"/>
              </a:ext>
            </a:extLst>
          </p:cNvPr>
          <p:cNvSpPr/>
          <p:nvPr/>
        </p:nvSpPr>
        <p:spPr>
          <a:xfrm>
            <a:off x="3705121" y="3962350"/>
            <a:ext cx="66870" cy="671622"/>
          </a:xfrm>
          <a:custGeom>
            <a:avLst/>
            <a:gdLst>
              <a:gd name="connsiteX0" fmla="*/ 104 w 66870"/>
              <a:gd name="connsiteY0" fmla="*/ 50 h 671622"/>
              <a:gd name="connsiteX1" fmla="*/ 22329 w 66870"/>
              <a:gd name="connsiteY1" fmla="*/ 631875 h 671622"/>
              <a:gd name="connsiteX2" fmla="*/ 41379 w 66870"/>
              <a:gd name="connsiteY2" fmla="*/ 546150 h 671622"/>
              <a:gd name="connsiteX3" fmla="*/ 66779 w 66870"/>
              <a:gd name="connsiteY3" fmla="*/ 57200 h 671622"/>
              <a:gd name="connsiteX4" fmla="*/ 31854 w 66870"/>
              <a:gd name="connsiteY4" fmla="*/ 593775 h 671622"/>
              <a:gd name="connsiteX5" fmla="*/ 104 w 66870"/>
              <a:gd name="connsiteY5" fmla="*/ 50 h 671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870" h="671622">
                <a:moveTo>
                  <a:pt x="104" y="50"/>
                </a:moveTo>
                <a:cubicBezTo>
                  <a:pt x="-1484" y="6400"/>
                  <a:pt x="15450" y="540858"/>
                  <a:pt x="22329" y="631875"/>
                </a:cubicBezTo>
                <a:cubicBezTo>
                  <a:pt x="29208" y="722892"/>
                  <a:pt x="33971" y="641929"/>
                  <a:pt x="41379" y="546150"/>
                </a:cubicBezTo>
                <a:cubicBezTo>
                  <a:pt x="48787" y="450371"/>
                  <a:pt x="68367" y="49262"/>
                  <a:pt x="66779" y="57200"/>
                </a:cubicBezTo>
                <a:cubicBezTo>
                  <a:pt x="65191" y="65138"/>
                  <a:pt x="43496" y="599596"/>
                  <a:pt x="31854" y="593775"/>
                </a:cubicBezTo>
                <a:cubicBezTo>
                  <a:pt x="20212" y="587954"/>
                  <a:pt x="1692" y="-6300"/>
                  <a:pt x="104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0" name="フリーフォーム 1439">
            <a:extLst>
              <a:ext uri="{FF2B5EF4-FFF2-40B4-BE49-F238E27FC236}">
                <a16:creationId xmlns:a16="http://schemas.microsoft.com/office/drawing/2014/main" id="{629C18AD-25A9-7C57-C93F-2794EC39C1BA}"/>
              </a:ext>
            </a:extLst>
          </p:cNvPr>
          <p:cNvSpPr/>
          <p:nvPr/>
        </p:nvSpPr>
        <p:spPr>
          <a:xfrm>
            <a:off x="2010574" y="3599134"/>
            <a:ext cx="1127902" cy="710949"/>
          </a:xfrm>
          <a:custGeom>
            <a:avLst/>
            <a:gdLst>
              <a:gd name="connsiteX0" fmla="*/ 805651 w 1127902"/>
              <a:gd name="connsiteY0" fmla="*/ 134666 h 710949"/>
              <a:gd name="connsiteX1" fmla="*/ 370676 w 1127902"/>
              <a:gd name="connsiteY1" fmla="*/ 388666 h 710949"/>
              <a:gd name="connsiteX2" fmla="*/ 367501 w 1127902"/>
              <a:gd name="connsiteY2" fmla="*/ 410891 h 710949"/>
              <a:gd name="connsiteX3" fmla="*/ 110326 w 1127902"/>
              <a:gd name="connsiteY3" fmla="*/ 683941 h 710949"/>
              <a:gd name="connsiteX4" fmla="*/ 227801 w 1127902"/>
              <a:gd name="connsiteY4" fmla="*/ 515666 h 710949"/>
              <a:gd name="connsiteX5" fmla="*/ 8726 w 1127902"/>
              <a:gd name="connsiteY5" fmla="*/ 702991 h 710949"/>
              <a:gd name="connsiteX6" fmla="*/ 583401 w 1127902"/>
              <a:gd name="connsiteY6" fmla="*/ 191816 h 710949"/>
              <a:gd name="connsiteX7" fmla="*/ 402426 w 1127902"/>
              <a:gd name="connsiteY7" fmla="*/ 334691 h 710949"/>
              <a:gd name="connsiteX8" fmla="*/ 951701 w 1127902"/>
              <a:gd name="connsiteY8" fmla="*/ 1316 h 710949"/>
              <a:gd name="connsiteX9" fmla="*/ 592926 w 1127902"/>
              <a:gd name="connsiteY9" fmla="*/ 217216 h 710949"/>
              <a:gd name="connsiteX10" fmla="*/ 732626 w 1127902"/>
              <a:gd name="connsiteY10" fmla="*/ 185466 h 710949"/>
              <a:gd name="connsiteX11" fmla="*/ 1126326 w 1127902"/>
              <a:gd name="connsiteY11" fmla="*/ 226741 h 710949"/>
              <a:gd name="connsiteX12" fmla="*/ 872326 w 1127902"/>
              <a:gd name="connsiteY12" fmla="*/ 163241 h 710949"/>
              <a:gd name="connsiteX13" fmla="*/ 913601 w 1127902"/>
              <a:gd name="connsiteY13" fmla="*/ 194991 h 710949"/>
              <a:gd name="connsiteX14" fmla="*/ 777076 w 1127902"/>
              <a:gd name="connsiteY14" fmla="*/ 204516 h 710949"/>
              <a:gd name="connsiteX15" fmla="*/ 688176 w 1127902"/>
              <a:gd name="connsiteY15" fmla="*/ 204516 h 710949"/>
              <a:gd name="connsiteX16" fmla="*/ 805651 w 1127902"/>
              <a:gd name="connsiteY16" fmla="*/ 134666 h 71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7902" h="710949">
                <a:moveTo>
                  <a:pt x="805651" y="134666"/>
                </a:moveTo>
                <a:lnTo>
                  <a:pt x="370676" y="388666"/>
                </a:lnTo>
                <a:cubicBezTo>
                  <a:pt x="297651" y="434704"/>
                  <a:pt x="410893" y="361679"/>
                  <a:pt x="367501" y="410891"/>
                </a:cubicBezTo>
                <a:cubicBezTo>
                  <a:pt x="324109" y="460103"/>
                  <a:pt x="133609" y="666479"/>
                  <a:pt x="110326" y="683941"/>
                </a:cubicBezTo>
                <a:cubicBezTo>
                  <a:pt x="87043" y="701404"/>
                  <a:pt x="244734" y="512491"/>
                  <a:pt x="227801" y="515666"/>
                </a:cubicBezTo>
                <a:cubicBezTo>
                  <a:pt x="210868" y="518841"/>
                  <a:pt x="-50541" y="756966"/>
                  <a:pt x="8726" y="702991"/>
                </a:cubicBezTo>
                <a:cubicBezTo>
                  <a:pt x="67993" y="649016"/>
                  <a:pt x="517784" y="253199"/>
                  <a:pt x="583401" y="191816"/>
                </a:cubicBezTo>
                <a:cubicBezTo>
                  <a:pt x="649018" y="130433"/>
                  <a:pt x="341043" y="366441"/>
                  <a:pt x="402426" y="334691"/>
                </a:cubicBezTo>
                <a:cubicBezTo>
                  <a:pt x="463809" y="302941"/>
                  <a:pt x="919951" y="20895"/>
                  <a:pt x="951701" y="1316"/>
                </a:cubicBezTo>
                <a:cubicBezTo>
                  <a:pt x="983451" y="-18263"/>
                  <a:pt x="629438" y="186524"/>
                  <a:pt x="592926" y="217216"/>
                </a:cubicBezTo>
                <a:cubicBezTo>
                  <a:pt x="556413" y="247908"/>
                  <a:pt x="643726" y="183879"/>
                  <a:pt x="732626" y="185466"/>
                </a:cubicBezTo>
                <a:cubicBezTo>
                  <a:pt x="821526" y="187053"/>
                  <a:pt x="1103043" y="230445"/>
                  <a:pt x="1126326" y="226741"/>
                </a:cubicBezTo>
                <a:cubicBezTo>
                  <a:pt x="1149609" y="223037"/>
                  <a:pt x="907780" y="168533"/>
                  <a:pt x="872326" y="163241"/>
                </a:cubicBezTo>
                <a:cubicBezTo>
                  <a:pt x="836872" y="157949"/>
                  <a:pt x="929476" y="188112"/>
                  <a:pt x="913601" y="194991"/>
                </a:cubicBezTo>
                <a:cubicBezTo>
                  <a:pt x="897726" y="201870"/>
                  <a:pt x="814647" y="202929"/>
                  <a:pt x="777076" y="204516"/>
                </a:cubicBezTo>
                <a:cubicBezTo>
                  <a:pt x="739505" y="206103"/>
                  <a:pt x="686059" y="212983"/>
                  <a:pt x="688176" y="204516"/>
                </a:cubicBezTo>
                <a:cubicBezTo>
                  <a:pt x="690293" y="196049"/>
                  <a:pt x="858568" y="103974"/>
                  <a:pt x="805651" y="1346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1" name="フリーフォーム 1440">
            <a:extLst>
              <a:ext uri="{FF2B5EF4-FFF2-40B4-BE49-F238E27FC236}">
                <a16:creationId xmlns:a16="http://schemas.microsoft.com/office/drawing/2014/main" id="{CFB3BFF5-81EA-595D-ADCA-72CE074D0C65}"/>
              </a:ext>
            </a:extLst>
          </p:cNvPr>
          <p:cNvSpPr/>
          <p:nvPr/>
        </p:nvSpPr>
        <p:spPr>
          <a:xfrm>
            <a:off x="2660634" y="3660103"/>
            <a:ext cx="734360" cy="264162"/>
          </a:xfrm>
          <a:custGeom>
            <a:avLst/>
            <a:gdLst>
              <a:gd name="connsiteX0" fmla="*/ 16 w 734360"/>
              <a:gd name="connsiteY0" fmla="*/ 102272 h 264162"/>
              <a:gd name="connsiteX1" fmla="*/ 254016 w 734360"/>
              <a:gd name="connsiteY1" fmla="*/ 57822 h 264162"/>
              <a:gd name="connsiteX2" fmla="*/ 619141 w 734360"/>
              <a:gd name="connsiteY2" fmla="*/ 245147 h 264162"/>
              <a:gd name="connsiteX3" fmla="*/ 701691 w 734360"/>
              <a:gd name="connsiteY3" fmla="*/ 257847 h 264162"/>
              <a:gd name="connsiteX4" fmla="*/ 730266 w 734360"/>
              <a:gd name="connsiteY4" fmla="*/ 245147 h 264162"/>
              <a:gd name="connsiteX5" fmla="*/ 619141 w 734360"/>
              <a:gd name="connsiteY5" fmla="*/ 238797 h 264162"/>
              <a:gd name="connsiteX6" fmla="*/ 219091 w 734360"/>
              <a:gd name="connsiteY6" fmla="*/ 10197 h 264162"/>
              <a:gd name="connsiteX7" fmla="*/ 241316 w 734360"/>
              <a:gd name="connsiteY7" fmla="*/ 45122 h 264162"/>
              <a:gd name="connsiteX8" fmla="*/ 16 w 734360"/>
              <a:gd name="connsiteY8" fmla="*/ 102272 h 26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360" h="264162">
                <a:moveTo>
                  <a:pt x="16" y="102272"/>
                </a:moveTo>
                <a:cubicBezTo>
                  <a:pt x="2133" y="104389"/>
                  <a:pt x="150829" y="34010"/>
                  <a:pt x="254016" y="57822"/>
                </a:cubicBezTo>
                <a:cubicBezTo>
                  <a:pt x="357203" y="81634"/>
                  <a:pt x="544529" y="211810"/>
                  <a:pt x="619141" y="245147"/>
                </a:cubicBezTo>
                <a:cubicBezTo>
                  <a:pt x="693754" y="278485"/>
                  <a:pt x="683170" y="257847"/>
                  <a:pt x="701691" y="257847"/>
                </a:cubicBezTo>
                <a:cubicBezTo>
                  <a:pt x="720212" y="257847"/>
                  <a:pt x="744024" y="248322"/>
                  <a:pt x="730266" y="245147"/>
                </a:cubicBezTo>
                <a:cubicBezTo>
                  <a:pt x="716508" y="241972"/>
                  <a:pt x="704337" y="277955"/>
                  <a:pt x="619141" y="238797"/>
                </a:cubicBezTo>
                <a:cubicBezTo>
                  <a:pt x="533945" y="199639"/>
                  <a:pt x="282062" y="42476"/>
                  <a:pt x="219091" y="10197"/>
                </a:cubicBezTo>
                <a:cubicBezTo>
                  <a:pt x="156120" y="-22082"/>
                  <a:pt x="278887" y="31364"/>
                  <a:pt x="241316" y="45122"/>
                </a:cubicBezTo>
                <a:cubicBezTo>
                  <a:pt x="203745" y="58880"/>
                  <a:pt x="-2101" y="100155"/>
                  <a:pt x="16" y="1022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2" name="フリーフォーム 1441">
            <a:extLst>
              <a:ext uri="{FF2B5EF4-FFF2-40B4-BE49-F238E27FC236}">
                <a16:creationId xmlns:a16="http://schemas.microsoft.com/office/drawing/2014/main" id="{DCDF9B8C-8F39-D74E-4B59-43F192928FFB}"/>
              </a:ext>
            </a:extLst>
          </p:cNvPr>
          <p:cNvSpPr/>
          <p:nvPr/>
        </p:nvSpPr>
        <p:spPr>
          <a:xfrm>
            <a:off x="3574581" y="3974240"/>
            <a:ext cx="111327" cy="641055"/>
          </a:xfrm>
          <a:custGeom>
            <a:avLst/>
            <a:gdLst>
              <a:gd name="connsiteX0" fmla="*/ 105244 w 111327"/>
              <a:gd name="connsiteY0" fmla="*/ 4035 h 641055"/>
              <a:gd name="connsiteX1" fmla="*/ 89369 w 111327"/>
              <a:gd name="connsiteY1" fmla="*/ 340585 h 641055"/>
              <a:gd name="connsiteX2" fmla="*/ 95719 w 111327"/>
              <a:gd name="connsiteY2" fmla="*/ 308835 h 641055"/>
              <a:gd name="connsiteX3" fmla="*/ 92544 w 111327"/>
              <a:gd name="connsiteY3" fmla="*/ 639035 h 641055"/>
              <a:gd name="connsiteX4" fmla="*/ 86194 w 111327"/>
              <a:gd name="connsiteY4" fmla="*/ 451710 h 641055"/>
              <a:gd name="connsiteX5" fmla="*/ 16344 w 111327"/>
              <a:gd name="connsiteY5" fmla="*/ 537435 h 641055"/>
              <a:gd name="connsiteX6" fmla="*/ 67144 w 111327"/>
              <a:gd name="connsiteY6" fmla="*/ 423135 h 641055"/>
              <a:gd name="connsiteX7" fmla="*/ 469 w 111327"/>
              <a:gd name="connsiteY7" fmla="*/ 245335 h 641055"/>
              <a:gd name="connsiteX8" fmla="*/ 108419 w 111327"/>
              <a:gd name="connsiteY8" fmla="*/ 416785 h 641055"/>
              <a:gd name="connsiteX9" fmla="*/ 76669 w 111327"/>
              <a:gd name="connsiteY9" fmla="*/ 327885 h 641055"/>
              <a:gd name="connsiteX10" fmla="*/ 35394 w 111327"/>
              <a:gd name="connsiteY10" fmla="*/ 251685 h 641055"/>
              <a:gd name="connsiteX11" fmla="*/ 92544 w 111327"/>
              <a:gd name="connsiteY11" fmla="*/ 359635 h 641055"/>
              <a:gd name="connsiteX12" fmla="*/ 95719 w 111327"/>
              <a:gd name="connsiteY12" fmla="*/ 165960 h 641055"/>
              <a:gd name="connsiteX13" fmla="*/ 105244 w 111327"/>
              <a:gd name="connsiteY13" fmla="*/ 4035 h 641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1327" h="641055">
                <a:moveTo>
                  <a:pt x="105244" y="4035"/>
                </a:moveTo>
                <a:cubicBezTo>
                  <a:pt x="104186" y="33139"/>
                  <a:pt x="90956" y="289785"/>
                  <a:pt x="89369" y="340585"/>
                </a:cubicBezTo>
                <a:cubicBezTo>
                  <a:pt x="87781" y="391385"/>
                  <a:pt x="95190" y="259093"/>
                  <a:pt x="95719" y="308835"/>
                </a:cubicBezTo>
                <a:cubicBezTo>
                  <a:pt x="96248" y="358577"/>
                  <a:pt x="94132" y="615222"/>
                  <a:pt x="92544" y="639035"/>
                </a:cubicBezTo>
                <a:cubicBezTo>
                  <a:pt x="90956" y="662848"/>
                  <a:pt x="98894" y="468643"/>
                  <a:pt x="86194" y="451710"/>
                </a:cubicBezTo>
                <a:cubicBezTo>
                  <a:pt x="73494" y="434777"/>
                  <a:pt x="19519" y="542197"/>
                  <a:pt x="16344" y="537435"/>
                </a:cubicBezTo>
                <a:cubicBezTo>
                  <a:pt x="13169" y="532673"/>
                  <a:pt x="69790" y="471818"/>
                  <a:pt x="67144" y="423135"/>
                </a:cubicBezTo>
                <a:cubicBezTo>
                  <a:pt x="64498" y="374452"/>
                  <a:pt x="-6410" y="246393"/>
                  <a:pt x="469" y="245335"/>
                </a:cubicBezTo>
                <a:cubicBezTo>
                  <a:pt x="7348" y="244277"/>
                  <a:pt x="95719" y="403027"/>
                  <a:pt x="108419" y="416785"/>
                </a:cubicBezTo>
                <a:cubicBezTo>
                  <a:pt x="121119" y="430543"/>
                  <a:pt x="88840" y="355402"/>
                  <a:pt x="76669" y="327885"/>
                </a:cubicBezTo>
                <a:cubicBezTo>
                  <a:pt x="64498" y="300368"/>
                  <a:pt x="32748" y="246393"/>
                  <a:pt x="35394" y="251685"/>
                </a:cubicBezTo>
                <a:cubicBezTo>
                  <a:pt x="38040" y="256977"/>
                  <a:pt x="82490" y="373922"/>
                  <a:pt x="92544" y="359635"/>
                </a:cubicBezTo>
                <a:cubicBezTo>
                  <a:pt x="102598" y="345348"/>
                  <a:pt x="93602" y="220993"/>
                  <a:pt x="95719" y="165960"/>
                </a:cubicBezTo>
                <a:cubicBezTo>
                  <a:pt x="97836" y="110927"/>
                  <a:pt x="106302" y="-25069"/>
                  <a:pt x="105244" y="4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3" name="フリーフォーム 1442">
            <a:extLst>
              <a:ext uri="{FF2B5EF4-FFF2-40B4-BE49-F238E27FC236}">
                <a16:creationId xmlns:a16="http://schemas.microsoft.com/office/drawing/2014/main" id="{E11718A1-5A85-B0DC-EC19-27CB6372F915}"/>
              </a:ext>
            </a:extLst>
          </p:cNvPr>
          <p:cNvSpPr/>
          <p:nvPr/>
        </p:nvSpPr>
        <p:spPr>
          <a:xfrm>
            <a:off x="2818271" y="3749048"/>
            <a:ext cx="529473" cy="662437"/>
          </a:xfrm>
          <a:custGeom>
            <a:avLst/>
            <a:gdLst>
              <a:gd name="connsiteX0" fmla="*/ 7479 w 529473"/>
              <a:gd name="connsiteY0" fmla="*/ 35552 h 662437"/>
              <a:gd name="connsiteX1" fmla="*/ 496429 w 529473"/>
              <a:gd name="connsiteY1" fmla="*/ 203827 h 662437"/>
              <a:gd name="connsiteX2" fmla="*/ 474204 w 529473"/>
              <a:gd name="connsiteY2" fmla="*/ 289552 h 662437"/>
              <a:gd name="connsiteX3" fmla="*/ 385304 w 529473"/>
              <a:gd name="connsiteY3" fmla="*/ 394327 h 662437"/>
              <a:gd name="connsiteX4" fmla="*/ 271004 w 529473"/>
              <a:gd name="connsiteY4" fmla="*/ 661027 h 662437"/>
              <a:gd name="connsiteX5" fmla="*/ 344029 w 529473"/>
              <a:gd name="connsiteY5" fmla="*/ 486402 h 662437"/>
              <a:gd name="connsiteX6" fmla="*/ 420229 w 529473"/>
              <a:gd name="connsiteY6" fmla="*/ 200652 h 662437"/>
              <a:gd name="connsiteX7" fmla="*/ 394829 w 529473"/>
              <a:gd name="connsiteY7" fmla="*/ 419727 h 662437"/>
              <a:gd name="connsiteX8" fmla="*/ 515479 w 529473"/>
              <a:gd name="connsiteY8" fmla="*/ 197477 h 662437"/>
              <a:gd name="connsiteX9" fmla="*/ 464679 w 529473"/>
              <a:gd name="connsiteY9" fmla="*/ 197477 h 662437"/>
              <a:gd name="connsiteX10" fmla="*/ 207504 w 529473"/>
              <a:gd name="connsiteY10" fmla="*/ 627 h 662437"/>
              <a:gd name="connsiteX11" fmla="*/ 340854 w 529473"/>
              <a:gd name="connsiteY11" fmla="*/ 133977 h 662437"/>
              <a:gd name="connsiteX12" fmla="*/ 210679 w 529473"/>
              <a:gd name="connsiteY12" fmla="*/ 105402 h 662437"/>
              <a:gd name="connsiteX13" fmla="*/ 7479 w 529473"/>
              <a:gd name="connsiteY13" fmla="*/ 35552 h 66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9473" h="662437">
                <a:moveTo>
                  <a:pt x="7479" y="35552"/>
                </a:moveTo>
                <a:cubicBezTo>
                  <a:pt x="55104" y="51956"/>
                  <a:pt x="418641" y="161494"/>
                  <a:pt x="496429" y="203827"/>
                </a:cubicBezTo>
                <a:cubicBezTo>
                  <a:pt x="574217" y="246160"/>
                  <a:pt x="492725" y="257802"/>
                  <a:pt x="474204" y="289552"/>
                </a:cubicBezTo>
                <a:cubicBezTo>
                  <a:pt x="455683" y="321302"/>
                  <a:pt x="419171" y="332415"/>
                  <a:pt x="385304" y="394327"/>
                </a:cubicBezTo>
                <a:cubicBezTo>
                  <a:pt x="351437" y="456239"/>
                  <a:pt x="277883" y="645681"/>
                  <a:pt x="271004" y="661027"/>
                </a:cubicBezTo>
                <a:cubicBezTo>
                  <a:pt x="264125" y="676373"/>
                  <a:pt x="319158" y="563131"/>
                  <a:pt x="344029" y="486402"/>
                </a:cubicBezTo>
                <a:cubicBezTo>
                  <a:pt x="368900" y="409673"/>
                  <a:pt x="411762" y="211764"/>
                  <a:pt x="420229" y="200652"/>
                </a:cubicBezTo>
                <a:cubicBezTo>
                  <a:pt x="428696" y="189540"/>
                  <a:pt x="378954" y="420256"/>
                  <a:pt x="394829" y="419727"/>
                </a:cubicBezTo>
                <a:cubicBezTo>
                  <a:pt x="410704" y="419198"/>
                  <a:pt x="503837" y="234519"/>
                  <a:pt x="515479" y="197477"/>
                </a:cubicBezTo>
                <a:cubicBezTo>
                  <a:pt x="527121" y="160435"/>
                  <a:pt x="516008" y="230285"/>
                  <a:pt x="464679" y="197477"/>
                </a:cubicBezTo>
                <a:cubicBezTo>
                  <a:pt x="413350" y="164669"/>
                  <a:pt x="228142" y="11210"/>
                  <a:pt x="207504" y="627"/>
                </a:cubicBezTo>
                <a:cubicBezTo>
                  <a:pt x="186867" y="-9956"/>
                  <a:pt x="340325" y="116515"/>
                  <a:pt x="340854" y="133977"/>
                </a:cubicBezTo>
                <a:cubicBezTo>
                  <a:pt x="341383" y="151439"/>
                  <a:pt x="268358" y="120748"/>
                  <a:pt x="210679" y="105402"/>
                </a:cubicBezTo>
                <a:cubicBezTo>
                  <a:pt x="153000" y="90056"/>
                  <a:pt x="-40146" y="19148"/>
                  <a:pt x="7479" y="355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4" name="フリーフォーム 1443">
            <a:extLst>
              <a:ext uri="{FF2B5EF4-FFF2-40B4-BE49-F238E27FC236}">
                <a16:creationId xmlns:a16="http://schemas.microsoft.com/office/drawing/2014/main" id="{C16768B8-58CF-70B3-5E77-E9D597C21C0E}"/>
              </a:ext>
            </a:extLst>
          </p:cNvPr>
          <p:cNvSpPr/>
          <p:nvPr/>
        </p:nvSpPr>
        <p:spPr>
          <a:xfrm>
            <a:off x="2534412" y="3888995"/>
            <a:ext cx="255559" cy="327341"/>
          </a:xfrm>
          <a:custGeom>
            <a:avLst/>
            <a:gdLst>
              <a:gd name="connsiteX0" fmla="*/ 205613 w 255559"/>
              <a:gd name="connsiteY0" fmla="*/ 6730 h 327341"/>
              <a:gd name="connsiteX1" fmla="*/ 5588 w 255559"/>
              <a:gd name="connsiteY1" fmla="*/ 317880 h 327341"/>
              <a:gd name="connsiteX2" fmla="*/ 69088 w 255559"/>
              <a:gd name="connsiteY2" fmla="*/ 241680 h 327341"/>
              <a:gd name="connsiteX3" fmla="*/ 211963 w 255559"/>
              <a:gd name="connsiteY3" fmla="*/ 187705 h 327341"/>
              <a:gd name="connsiteX4" fmla="*/ 250063 w 255559"/>
              <a:gd name="connsiteY4" fmla="*/ 187705 h 327341"/>
              <a:gd name="connsiteX5" fmla="*/ 110363 w 255559"/>
              <a:gd name="connsiteY5" fmla="*/ 200405 h 327341"/>
              <a:gd name="connsiteX6" fmla="*/ 237363 w 255559"/>
              <a:gd name="connsiteY6" fmla="*/ 124205 h 327341"/>
              <a:gd name="connsiteX7" fmla="*/ 129413 w 255559"/>
              <a:gd name="connsiteY7" fmla="*/ 187705 h 327341"/>
              <a:gd name="connsiteX8" fmla="*/ 154813 w 255559"/>
              <a:gd name="connsiteY8" fmla="*/ 108330 h 327341"/>
              <a:gd name="connsiteX9" fmla="*/ 205613 w 255559"/>
              <a:gd name="connsiteY9" fmla="*/ 6730 h 32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559" h="327341">
                <a:moveTo>
                  <a:pt x="205613" y="6730"/>
                </a:moveTo>
                <a:cubicBezTo>
                  <a:pt x="180742" y="41655"/>
                  <a:pt x="28342" y="278722"/>
                  <a:pt x="5588" y="317880"/>
                </a:cubicBezTo>
                <a:cubicBezTo>
                  <a:pt x="-17166" y="357038"/>
                  <a:pt x="34692" y="263376"/>
                  <a:pt x="69088" y="241680"/>
                </a:cubicBezTo>
                <a:cubicBezTo>
                  <a:pt x="103484" y="219984"/>
                  <a:pt x="181800" y="196701"/>
                  <a:pt x="211963" y="187705"/>
                </a:cubicBezTo>
                <a:cubicBezTo>
                  <a:pt x="242126" y="178709"/>
                  <a:pt x="266996" y="185588"/>
                  <a:pt x="250063" y="187705"/>
                </a:cubicBezTo>
                <a:cubicBezTo>
                  <a:pt x="233130" y="189822"/>
                  <a:pt x="112480" y="210988"/>
                  <a:pt x="110363" y="200405"/>
                </a:cubicBezTo>
                <a:cubicBezTo>
                  <a:pt x="108246" y="189822"/>
                  <a:pt x="234188" y="126322"/>
                  <a:pt x="237363" y="124205"/>
                </a:cubicBezTo>
                <a:cubicBezTo>
                  <a:pt x="240538" y="122088"/>
                  <a:pt x="143171" y="190351"/>
                  <a:pt x="129413" y="187705"/>
                </a:cubicBezTo>
                <a:cubicBezTo>
                  <a:pt x="115655" y="185059"/>
                  <a:pt x="143171" y="133730"/>
                  <a:pt x="154813" y="108330"/>
                </a:cubicBezTo>
                <a:cubicBezTo>
                  <a:pt x="166455" y="82930"/>
                  <a:pt x="230484" y="-28195"/>
                  <a:pt x="205613" y="67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5" name="フリーフォーム 1444">
            <a:extLst>
              <a:ext uri="{FF2B5EF4-FFF2-40B4-BE49-F238E27FC236}">
                <a16:creationId xmlns:a16="http://schemas.microsoft.com/office/drawing/2014/main" id="{4BF86AEE-8CAB-AB5D-E83E-ABBF64730747}"/>
              </a:ext>
            </a:extLst>
          </p:cNvPr>
          <p:cNvSpPr/>
          <p:nvPr/>
        </p:nvSpPr>
        <p:spPr>
          <a:xfrm>
            <a:off x="2799620" y="3730541"/>
            <a:ext cx="259564" cy="679757"/>
          </a:xfrm>
          <a:custGeom>
            <a:avLst/>
            <a:gdLst>
              <a:gd name="connsiteX0" fmla="*/ 137255 w 259564"/>
              <a:gd name="connsiteY0" fmla="*/ 44534 h 679757"/>
              <a:gd name="connsiteX1" fmla="*/ 19780 w 259564"/>
              <a:gd name="connsiteY1" fmla="*/ 50884 h 679757"/>
              <a:gd name="connsiteX2" fmla="*/ 7080 w 259564"/>
              <a:gd name="connsiteY2" fmla="*/ 149309 h 679757"/>
              <a:gd name="connsiteX3" fmla="*/ 86455 w 259564"/>
              <a:gd name="connsiteY3" fmla="*/ 263609 h 679757"/>
              <a:gd name="connsiteX4" fmla="*/ 51530 w 259564"/>
              <a:gd name="connsiteY4" fmla="*/ 235034 h 679757"/>
              <a:gd name="connsiteX5" fmla="*/ 169005 w 259564"/>
              <a:gd name="connsiteY5" fmla="*/ 406484 h 679757"/>
              <a:gd name="connsiteX6" fmla="*/ 219805 w 259564"/>
              <a:gd name="connsiteY6" fmla="*/ 530309 h 679757"/>
              <a:gd name="connsiteX7" fmla="*/ 254730 w 259564"/>
              <a:gd name="connsiteY7" fmla="*/ 679534 h 679757"/>
              <a:gd name="connsiteX8" fmla="*/ 235680 w 259564"/>
              <a:gd name="connsiteY8" fmla="*/ 495384 h 679757"/>
              <a:gd name="connsiteX9" fmla="*/ 42005 w 259564"/>
              <a:gd name="connsiteY9" fmla="*/ 273134 h 679757"/>
              <a:gd name="connsiteX10" fmla="*/ 99155 w 259564"/>
              <a:gd name="connsiteY10" fmla="*/ 304884 h 679757"/>
              <a:gd name="connsiteX11" fmla="*/ 10255 w 259564"/>
              <a:gd name="connsiteY11" fmla="*/ 155659 h 679757"/>
              <a:gd name="connsiteX12" fmla="*/ 42005 w 259564"/>
              <a:gd name="connsiteY12" fmla="*/ 104859 h 679757"/>
              <a:gd name="connsiteX13" fmla="*/ 730 w 259564"/>
              <a:gd name="connsiteY13" fmla="*/ 104859 h 679757"/>
              <a:gd name="connsiteX14" fmla="*/ 16605 w 259564"/>
              <a:gd name="connsiteY14" fmla="*/ 50884 h 679757"/>
              <a:gd name="connsiteX15" fmla="*/ 29305 w 259564"/>
              <a:gd name="connsiteY15" fmla="*/ 84 h 679757"/>
              <a:gd name="connsiteX16" fmla="*/ 137255 w 259564"/>
              <a:gd name="connsiteY16" fmla="*/ 44534 h 67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9564" h="679757">
                <a:moveTo>
                  <a:pt x="137255" y="44534"/>
                </a:moveTo>
                <a:cubicBezTo>
                  <a:pt x="135668" y="53001"/>
                  <a:pt x="41476" y="33422"/>
                  <a:pt x="19780" y="50884"/>
                </a:cubicBezTo>
                <a:cubicBezTo>
                  <a:pt x="-1916" y="68346"/>
                  <a:pt x="-4033" y="113855"/>
                  <a:pt x="7080" y="149309"/>
                </a:cubicBezTo>
                <a:cubicBezTo>
                  <a:pt x="18192" y="184763"/>
                  <a:pt x="79047" y="249322"/>
                  <a:pt x="86455" y="263609"/>
                </a:cubicBezTo>
                <a:cubicBezTo>
                  <a:pt x="93863" y="277896"/>
                  <a:pt x="37772" y="211222"/>
                  <a:pt x="51530" y="235034"/>
                </a:cubicBezTo>
                <a:cubicBezTo>
                  <a:pt x="65288" y="258846"/>
                  <a:pt x="140959" y="357272"/>
                  <a:pt x="169005" y="406484"/>
                </a:cubicBezTo>
                <a:cubicBezTo>
                  <a:pt x="197051" y="455696"/>
                  <a:pt x="205518" y="484801"/>
                  <a:pt x="219805" y="530309"/>
                </a:cubicBezTo>
                <a:cubicBezTo>
                  <a:pt x="234093" y="575817"/>
                  <a:pt x="252084" y="685355"/>
                  <a:pt x="254730" y="679534"/>
                </a:cubicBezTo>
                <a:cubicBezTo>
                  <a:pt x="257376" y="673713"/>
                  <a:pt x="271134" y="563117"/>
                  <a:pt x="235680" y="495384"/>
                </a:cubicBezTo>
                <a:cubicBezTo>
                  <a:pt x="200226" y="427651"/>
                  <a:pt x="64759" y="304884"/>
                  <a:pt x="42005" y="273134"/>
                </a:cubicBezTo>
                <a:cubicBezTo>
                  <a:pt x="19251" y="241384"/>
                  <a:pt x="104447" y="324463"/>
                  <a:pt x="99155" y="304884"/>
                </a:cubicBezTo>
                <a:cubicBezTo>
                  <a:pt x="93863" y="285305"/>
                  <a:pt x="19780" y="188997"/>
                  <a:pt x="10255" y="155659"/>
                </a:cubicBezTo>
                <a:cubicBezTo>
                  <a:pt x="730" y="122322"/>
                  <a:pt x="43592" y="113326"/>
                  <a:pt x="42005" y="104859"/>
                </a:cubicBezTo>
                <a:cubicBezTo>
                  <a:pt x="40418" y="96392"/>
                  <a:pt x="4963" y="113855"/>
                  <a:pt x="730" y="104859"/>
                </a:cubicBezTo>
                <a:cubicBezTo>
                  <a:pt x="-3503" y="95863"/>
                  <a:pt x="11842" y="68347"/>
                  <a:pt x="16605" y="50884"/>
                </a:cubicBezTo>
                <a:cubicBezTo>
                  <a:pt x="21368" y="33421"/>
                  <a:pt x="15017" y="2201"/>
                  <a:pt x="29305" y="84"/>
                </a:cubicBezTo>
                <a:cubicBezTo>
                  <a:pt x="43592" y="-2033"/>
                  <a:pt x="138842" y="36067"/>
                  <a:pt x="137255" y="44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6" name="フリーフォーム 1445">
            <a:extLst>
              <a:ext uri="{FF2B5EF4-FFF2-40B4-BE49-F238E27FC236}">
                <a16:creationId xmlns:a16="http://schemas.microsoft.com/office/drawing/2014/main" id="{0607E2D8-51C1-7FBF-7B42-D8FE1AADDACF}"/>
              </a:ext>
            </a:extLst>
          </p:cNvPr>
          <p:cNvSpPr/>
          <p:nvPr/>
        </p:nvSpPr>
        <p:spPr>
          <a:xfrm>
            <a:off x="2184092" y="3908323"/>
            <a:ext cx="463859" cy="368450"/>
          </a:xfrm>
          <a:custGeom>
            <a:avLst/>
            <a:gdLst>
              <a:gd name="connsiteX0" fmla="*/ 463858 w 463859"/>
              <a:gd name="connsiteY0" fmla="*/ 102 h 368450"/>
              <a:gd name="connsiteX1" fmla="*/ 286058 w 463859"/>
              <a:gd name="connsiteY1" fmla="*/ 336652 h 368450"/>
              <a:gd name="connsiteX2" fmla="*/ 187633 w 463859"/>
              <a:gd name="connsiteY2" fmla="*/ 343002 h 368450"/>
              <a:gd name="connsiteX3" fmla="*/ 308 w 463859"/>
              <a:gd name="connsiteY3" fmla="*/ 368402 h 368450"/>
              <a:gd name="connsiteX4" fmla="*/ 235258 w 463859"/>
              <a:gd name="connsiteY4" fmla="*/ 349352 h 368450"/>
              <a:gd name="connsiteX5" fmla="*/ 260658 w 463859"/>
              <a:gd name="connsiteY5" fmla="*/ 346177 h 368450"/>
              <a:gd name="connsiteX6" fmla="*/ 324158 w 463859"/>
              <a:gd name="connsiteY6" fmla="*/ 111227 h 368450"/>
              <a:gd name="connsiteX7" fmla="*/ 289233 w 463859"/>
              <a:gd name="connsiteY7" fmla="*/ 298552 h 368450"/>
              <a:gd name="connsiteX8" fmla="*/ 463858 w 463859"/>
              <a:gd name="connsiteY8" fmla="*/ 102 h 36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859" h="368450">
                <a:moveTo>
                  <a:pt x="463858" y="102"/>
                </a:moveTo>
                <a:cubicBezTo>
                  <a:pt x="463329" y="6452"/>
                  <a:pt x="332095" y="279502"/>
                  <a:pt x="286058" y="336652"/>
                </a:cubicBezTo>
                <a:cubicBezTo>
                  <a:pt x="240021" y="393802"/>
                  <a:pt x="235258" y="337710"/>
                  <a:pt x="187633" y="343002"/>
                </a:cubicBezTo>
                <a:cubicBezTo>
                  <a:pt x="140008" y="348294"/>
                  <a:pt x="-7629" y="367344"/>
                  <a:pt x="308" y="368402"/>
                </a:cubicBezTo>
                <a:cubicBezTo>
                  <a:pt x="8245" y="369460"/>
                  <a:pt x="191866" y="353056"/>
                  <a:pt x="235258" y="349352"/>
                </a:cubicBezTo>
                <a:cubicBezTo>
                  <a:pt x="278650" y="345648"/>
                  <a:pt x="245841" y="385864"/>
                  <a:pt x="260658" y="346177"/>
                </a:cubicBezTo>
                <a:cubicBezTo>
                  <a:pt x="275475" y="306490"/>
                  <a:pt x="319395" y="119165"/>
                  <a:pt x="324158" y="111227"/>
                </a:cubicBezTo>
                <a:cubicBezTo>
                  <a:pt x="328920" y="103290"/>
                  <a:pt x="265421" y="313369"/>
                  <a:pt x="289233" y="298552"/>
                </a:cubicBezTo>
                <a:cubicBezTo>
                  <a:pt x="313045" y="283735"/>
                  <a:pt x="464387" y="-6248"/>
                  <a:pt x="463858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7" name="フリーフォーム 1446">
            <a:extLst>
              <a:ext uri="{FF2B5EF4-FFF2-40B4-BE49-F238E27FC236}">
                <a16:creationId xmlns:a16="http://schemas.microsoft.com/office/drawing/2014/main" id="{3283A40B-A050-44C7-518E-4AEE28E841D2}"/>
              </a:ext>
            </a:extLst>
          </p:cNvPr>
          <p:cNvSpPr/>
          <p:nvPr/>
        </p:nvSpPr>
        <p:spPr>
          <a:xfrm>
            <a:off x="2729907" y="3769864"/>
            <a:ext cx="292552" cy="636455"/>
          </a:xfrm>
          <a:custGeom>
            <a:avLst/>
            <a:gdLst>
              <a:gd name="connsiteX0" fmla="*/ 70443 w 292552"/>
              <a:gd name="connsiteY0" fmla="*/ 2036 h 636455"/>
              <a:gd name="connsiteX1" fmla="*/ 3768 w 292552"/>
              <a:gd name="connsiteY1" fmla="*/ 329061 h 636455"/>
              <a:gd name="connsiteX2" fmla="*/ 29168 w 292552"/>
              <a:gd name="connsiteY2" fmla="*/ 290961 h 636455"/>
              <a:gd name="connsiteX3" fmla="*/ 200618 w 292552"/>
              <a:gd name="connsiteY3" fmla="*/ 405261 h 636455"/>
              <a:gd name="connsiteX4" fmla="*/ 146643 w 292552"/>
              <a:gd name="connsiteY4" fmla="*/ 363986 h 636455"/>
              <a:gd name="connsiteX5" fmla="*/ 89493 w 292552"/>
              <a:gd name="connsiteY5" fmla="*/ 357636 h 636455"/>
              <a:gd name="connsiteX6" fmla="*/ 86318 w 292552"/>
              <a:gd name="connsiteY6" fmla="*/ 411611 h 636455"/>
              <a:gd name="connsiteX7" fmla="*/ 279993 w 292552"/>
              <a:gd name="connsiteY7" fmla="*/ 624336 h 636455"/>
              <a:gd name="connsiteX8" fmla="*/ 267293 w 292552"/>
              <a:gd name="connsiteY8" fmla="*/ 586236 h 636455"/>
              <a:gd name="connsiteX9" fmla="*/ 216493 w 292552"/>
              <a:gd name="connsiteY9" fmla="*/ 386211 h 636455"/>
              <a:gd name="connsiteX10" fmla="*/ 260943 w 292552"/>
              <a:gd name="connsiteY10" fmla="*/ 595761 h 636455"/>
              <a:gd name="connsiteX11" fmla="*/ 111718 w 292552"/>
              <a:gd name="connsiteY11" fmla="*/ 437011 h 636455"/>
              <a:gd name="connsiteX12" fmla="*/ 70443 w 292552"/>
              <a:gd name="connsiteY12" fmla="*/ 316361 h 636455"/>
              <a:gd name="connsiteX13" fmla="*/ 29168 w 292552"/>
              <a:gd name="connsiteY13" fmla="*/ 90936 h 636455"/>
              <a:gd name="connsiteX14" fmla="*/ 54568 w 292552"/>
              <a:gd name="connsiteY14" fmla="*/ 262386 h 636455"/>
              <a:gd name="connsiteX15" fmla="*/ 29168 w 292552"/>
              <a:gd name="connsiteY15" fmla="*/ 192536 h 636455"/>
              <a:gd name="connsiteX16" fmla="*/ 70443 w 292552"/>
              <a:gd name="connsiteY16" fmla="*/ 2036 h 63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2552" h="636455">
                <a:moveTo>
                  <a:pt x="70443" y="2036"/>
                </a:moveTo>
                <a:cubicBezTo>
                  <a:pt x="66210" y="24790"/>
                  <a:pt x="10647" y="280907"/>
                  <a:pt x="3768" y="329061"/>
                </a:cubicBezTo>
                <a:cubicBezTo>
                  <a:pt x="-3111" y="377215"/>
                  <a:pt x="-3640" y="278261"/>
                  <a:pt x="29168" y="290961"/>
                </a:cubicBezTo>
                <a:cubicBezTo>
                  <a:pt x="61976" y="303661"/>
                  <a:pt x="181039" y="393090"/>
                  <a:pt x="200618" y="405261"/>
                </a:cubicBezTo>
                <a:cubicBezTo>
                  <a:pt x="220197" y="417432"/>
                  <a:pt x="165164" y="371923"/>
                  <a:pt x="146643" y="363986"/>
                </a:cubicBezTo>
                <a:cubicBezTo>
                  <a:pt x="128122" y="356049"/>
                  <a:pt x="99547" y="349699"/>
                  <a:pt x="89493" y="357636"/>
                </a:cubicBezTo>
                <a:cubicBezTo>
                  <a:pt x="79439" y="365573"/>
                  <a:pt x="54568" y="367161"/>
                  <a:pt x="86318" y="411611"/>
                </a:cubicBezTo>
                <a:cubicBezTo>
                  <a:pt x="118068" y="456061"/>
                  <a:pt x="249831" y="595232"/>
                  <a:pt x="279993" y="624336"/>
                </a:cubicBezTo>
                <a:cubicBezTo>
                  <a:pt x="310155" y="653440"/>
                  <a:pt x="277876" y="625924"/>
                  <a:pt x="267293" y="586236"/>
                </a:cubicBezTo>
                <a:cubicBezTo>
                  <a:pt x="256710" y="546549"/>
                  <a:pt x="217551" y="384623"/>
                  <a:pt x="216493" y="386211"/>
                </a:cubicBezTo>
                <a:cubicBezTo>
                  <a:pt x="215435" y="387799"/>
                  <a:pt x="278405" y="587294"/>
                  <a:pt x="260943" y="595761"/>
                </a:cubicBezTo>
                <a:cubicBezTo>
                  <a:pt x="243481" y="604228"/>
                  <a:pt x="143468" y="483578"/>
                  <a:pt x="111718" y="437011"/>
                </a:cubicBezTo>
                <a:cubicBezTo>
                  <a:pt x="79968" y="390444"/>
                  <a:pt x="84201" y="374040"/>
                  <a:pt x="70443" y="316361"/>
                </a:cubicBezTo>
                <a:cubicBezTo>
                  <a:pt x="56685" y="258682"/>
                  <a:pt x="31814" y="99932"/>
                  <a:pt x="29168" y="90936"/>
                </a:cubicBezTo>
                <a:cubicBezTo>
                  <a:pt x="26522" y="81940"/>
                  <a:pt x="54568" y="245453"/>
                  <a:pt x="54568" y="262386"/>
                </a:cubicBezTo>
                <a:cubicBezTo>
                  <a:pt x="54568" y="279319"/>
                  <a:pt x="27051" y="231165"/>
                  <a:pt x="29168" y="192536"/>
                </a:cubicBezTo>
                <a:cubicBezTo>
                  <a:pt x="31285" y="153907"/>
                  <a:pt x="74676" y="-20718"/>
                  <a:pt x="70443" y="2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8" name="フリーフォーム 1447">
            <a:extLst>
              <a:ext uri="{FF2B5EF4-FFF2-40B4-BE49-F238E27FC236}">
                <a16:creationId xmlns:a16="http://schemas.microsoft.com/office/drawing/2014/main" id="{B8E9EEF2-23C0-9F7C-7C4B-403CE6AE3E98}"/>
              </a:ext>
            </a:extLst>
          </p:cNvPr>
          <p:cNvSpPr/>
          <p:nvPr/>
        </p:nvSpPr>
        <p:spPr>
          <a:xfrm>
            <a:off x="2895557" y="3841731"/>
            <a:ext cx="330391" cy="550348"/>
          </a:xfrm>
          <a:custGeom>
            <a:avLst/>
            <a:gdLst>
              <a:gd name="connsiteX0" fmla="*/ 43 w 330391"/>
              <a:gd name="connsiteY0" fmla="*/ 19 h 550348"/>
              <a:gd name="connsiteX1" fmla="*/ 215943 w 330391"/>
              <a:gd name="connsiteY1" fmla="*/ 130194 h 550348"/>
              <a:gd name="connsiteX2" fmla="*/ 181018 w 330391"/>
              <a:gd name="connsiteY2" fmla="*/ 152419 h 550348"/>
              <a:gd name="connsiteX3" fmla="*/ 241343 w 330391"/>
              <a:gd name="connsiteY3" fmla="*/ 130194 h 550348"/>
              <a:gd name="connsiteX4" fmla="*/ 231818 w 330391"/>
              <a:gd name="connsiteY4" fmla="*/ 177819 h 550348"/>
              <a:gd name="connsiteX5" fmla="*/ 330243 w 330391"/>
              <a:gd name="connsiteY5" fmla="*/ 174644 h 550348"/>
              <a:gd name="connsiteX6" fmla="*/ 206418 w 330391"/>
              <a:gd name="connsiteY6" fmla="*/ 219094 h 550348"/>
              <a:gd name="connsiteX7" fmla="*/ 181018 w 330391"/>
              <a:gd name="connsiteY7" fmla="*/ 282594 h 550348"/>
              <a:gd name="connsiteX8" fmla="*/ 146093 w 330391"/>
              <a:gd name="connsiteY8" fmla="*/ 546119 h 550348"/>
              <a:gd name="connsiteX9" fmla="*/ 174668 w 330391"/>
              <a:gd name="connsiteY9" fmla="*/ 428644 h 550348"/>
              <a:gd name="connsiteX10" fmla="*/ 314368 w 330391"/>
              <a:gd name="connsiteY10" fmla="*/ 212744 h 550348"/>
              <a:gd name="connsiteX11" fmla="*/ 139743 w 330391"/>
              <a:gd name="connsiteY11" fmla="*/ 434994 h 550348"/>
              <a:gd name="connsiteX12" fmla="*/ 203243 w 330391"/>
              <a:gd name="connsiteY12" fmla="*/ 273069 h 550348"/>
              <a:gd name="connsiteX13" fmla="*/ 282618 w 330391"/>
              <a:gd name="connsiteY13" fmla="*/ 82569 h 550348"/>
              <a:gd name="connsiteX14" fmla="*/ 190543 w 330391"/>
              <a:gd name="connsiteY14" fmla="*/ 161944 h 550348"/>
              <a:gd name="connsiteX15" fmla="*/ 196893 w 330391"/>
              <a:gd name="connsiteY15" fmla="*/ 120669 h 550348"/>
              <a:gd name="connsiteX16" fmla="*/ 43 w 330391"/>
              <a:gd name="connsiteY16" fmla="*/ 19 h 550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0391" h="550348">
                <a:moveTo>
                  <a:pt x="43" y="19"/>
                </a:moveTo>
                <a:cubicBezTo>
                  <a:pt x="3218" y="1606"/>
                  <a:pt x="185780" y="104794"/>
                  <a:pt x="215943" y="130194"/>
                </a:cubicBezTo>
                <a:cubicBezTo>
                  <a:pt x="246106" y="155594"/>
                  <a:pt x="176785" y="152419"/>
                  <a:pt x="181018" y="152419"/>
                </a:cubicBezTo>
                <a:cubicBezTo>
                  <a:pt x="185251" y="152419"/>
                  <a:pt x="232876" y="125961"/>
                  <a:pt x="241343" y="130194"/>
                </a:cubicBezTo>
                <a:cubicBezTo>
                  <a:pt x="249810" y="134427"/>
                  <a:pt x="217001" y="170411"/>
                  <a:pt x="231818" y="177819"/>
                </a:cubicBezTo>
                <a:cubicBezTo>
                  <a:pt x="246635" y="185227"/>
                  <a:pt x="334476" y="167765"/>
                  <a:pt x="330243" y="174644"/>
                </a:cubicBezTo>
                <a:cubicBezTo>
                  <a:pt x="326010" y="181523"/>
                  <a:pt x="231289" y="201102"/>
                  <a:pt x="206418" y="219094"/>
                </a:cubicBezTo>
                <a:cubicBezTo>
                  <a:pt x="181547" y="237086"/>
                  <a:pt x="191072" y="228090"/>
                  <a:pt x="181018" y="282594"/>
                </a:cubicBezTo>
                <a:cubicBezTo>
                  <a:pt x="170964" y="337098"/>
                  <a:pt x="147151" y="521777"/>
                  <a:pt x="146093" y="546119"/>
                </a:cubicBezTo>
                <a:cubicBezTo>
                  <a:pt x="145035" y="570461"/>
                  <a:pt x="146622" y="484206"/>
                  <a:pt x="174668" y="428644"/>
                </a:cubicBezTo>
                <a:cubicBezTo>
                  <a:pt x="202714" y="373082"/>
                  <a:pt x="320189" y="211686"/>
                  <a:pt x="314368" y="212744"/>
                </a:cubicBezTo>
                <a:cubicBezTo>
                  <a:pt x="308547" y="213802"/>
                  <a:pt x="158264" y="424940"/>
                  <a:pt x="139743" y="434994"/>
                </a:cubicBezTo>
                <a:cubicBezTo>
                  <a:pt x="121222" y="445048"/>
                  <a:pt x="179431" y="331806"/>
                  <a:pt x="203243" y="273069"/>
                </a:cubicBezTo>
                <a:cubicBezTo>
                  <a:pt x="227055" y="214332"/>
                  <a:pt x="284735" y="101090"/>
                  <a:pt x="282618" y="82569"/>
                </a:cubicBezTo>
                <a:cubicBezTo>
                  <a:pt x="280501" y="64048"/>
                  <a:pt x="204831" y="155594"/>
                  <a:pt x="190543" y="161944"/>
                </a:cubicBezTo>
                <a:cubicBezTo>
                  <a:pt x="176255" y="168294"/>
                  <a:pt x="223351" y="145540"/>
                  <a:pt x="196893" y="120669"/>
                </a:cubicBezTo>
                <a:cubicBezTo>
                  <a:pt x="170435" y="95798"/>
                  <a:pt x="-3132" y="-1568"/>
                  <a:pt x="43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49" name="フリーフォーム 1448">
            <a:extLst>
              <a:ext uri="{FF2B5EF4-FFF2-40B4-BE49-F238E27FC236}">
                <a16:creationId xmlns:a16="http://schemas.microsoft.com/office/drawing/2014/main" id="{E65B26AE-F7B5-856A-EBD4-C917046678F1}"/>
              </a:ext>
            </a:extLst>
          </p:cNvPr>
          <p:cNvSpPr/>
          <p:nvPr/>
        </p:nvSpPr>
        <p:spPr>
          <a:xfrm>
            <a:off x="1636897" y="4123919"/>
            <a:ext cx="973710" cy="314997"/>
          </a:xfrm>
          <a:custGeom>
            <a:avLst/>
            <a:gdLst>
              <a:gd name="connsiteX0" fmla="*/ 1403 w 973710"/>
              <a:gd name="connsiteY0" fmla="*/ 248056 h 314997"/>
              <a:gd name="connsiteX1" fmla="*/ 836428 w 973710"/>
              <a:gd name="connsiteY1" fmla="*/ 171856 h 314997"/>
              <a:gd name="connsiteX2" fmla="*/ 826903 w 973710"/>
              <a:gd name="connsiteY2" fmla="*/ 178206 h 314997"/>
              <a:gd name="connsiteX3" fmla="*/ 972953 w 973710"/>
              <a:gd name="connsiteY3" fmla="*/ 406 h 314997"/>
              <a:gd name="connsiteX4" fmla="*/ 880878 w 973710"/>
              <a:gd name="connsiteY4" fmla="*/ 130581 h 314997"/>
              <a:gd name="connsiteX5" fmla="*/ 807853 w 973710"/>
              <a:gd name="connsiteY5" fmla="*/ 165506 h 314997"/>
              <a:gd name="connsiteX6" fmla="*/ 449078 w 973710"/>
              <a:gd name="connsiteY6" fmla="*/ 314731 h 314997"/>
              <a:gd name="connsiteX7" fmla="*/ 633228 w 973710"/>
              <a:gd name="connsiteY7" fmla="*/ 203606 h 314997"/>
              <a:gd name="connsiteX8" fmla="*/ 1403 w 973710"/>
              <a:gd name="connsiteY8" fmla="*/ 248056 h 314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3710" h="314997">
                <a:moveTo>
                  <a:pt x="1403" y="248056"/>
                </a:moveTo>
                <a:cubicBezTo>
                  <a:pt x="35270" y="242764"/>
                  <a:pt x="836428" y="171856"/>
                  <a:pt x="836428" y="171856"/>
                </a:cubicBezTo>
                <a:cubicBezTo>
                  <a:pt x="974011" y="160214"/>
                  <a:pt x="804149" y="206781"/>
                  <a:pt x="826903" y="178206"/>
                </a:cubicBezTo>
                <a:cubicBezTo>
                  <a:pt x="849657" y="149631"/>
                  <a:pt x="963957" y="8343"/>
                  <a:pt x="972953" y="406"/>
                </a:cubicBezTo>
                <a:cubicBezTo>
                  <a:pt x="981949" y="-7532"/>
                  <a:pt x="908395" y="103064"/>
                  <a:pt x="880878" y="130581"/>
                </a:cubicBezTo>
                <a:cubicBezTo>
                  <a:pt x="853361" y="158098"/>
                  <a:pt x="879820" y="134814"/>
                  <a:pt x="807853" y="165506"/>
                </a:cubicBezTo>
                <a:cubicBezTo>
                  <a:pt x="735886" y="196198"/>
                  <a:pt x="478182" y="308381"/>
                  <a:pt x="449078" y="314731"/>
                </a:cubicBezTo>
                <a:cubicBezTo>
                  <a:pt x="419974" y="321081"/>
                  <a:pt x="709428" y="212073"/>
                  <a:pt x="633228" y="203606"/>
                </a:cubicBezTo>
                <a:cubicBezTo>
                  <a:pt x="557028" y="195139"/>
                  <a:pt x="-32464" y="253348"/>
                  <a:pt x="1403" y="248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0" name="フリーフォーム 1449">
            <a:extLst>
              <a:ext uri="{FF2B5EF4-FFF2-40B4-BE49-F238E27FC236}">
                <a16:creationId xmlns:a16="http://schemas.microsoft.com/office/drawing/2014/main" id="{8CE6DA29-EBB2-D424-2EFA-49B5F43BCAEB}"/>
              </a:ext>
            </a:extLst>
          </p:cNvPr>
          <p:cNvSpPr/>
          <p:nvPr/>
        </p:nvSpPr>
        <p:spPr>
          <a:xfrm>
            <a:off x="1556468" y="4309503"/>
            <a:ext cx="650239" cy="899101"/>
          </a:xfrm>
          <a:custGeom>
            <a:avLst/>
            <a:gdLst>
              <a:gd name="connsiteX0" fmla="*/ 170732 w 650239"/>
              <a:gd name="connsiteY0" fmla="*/ 2147 h 899101"/>
              <a:gd name="connsiteX1" fmla="*/ 8807 w 650239"/>
              <a:gd name="connsiteY1" fmla="*/ 186297 h 899101"/>
              <a:gd name="connsiteX2" fmla="*/ 27857 w 650239"/>
              <a:gd name="connsiteY2" fmla="*/ 189472 h 899101"/>
              <a:gd name="connsiteX3" fmla="*/ 81832 w 650239"/>
              <a:gd name="connsiteY3" fmla="*/ 691122 h 899101"/>
              <a:gd name="connsiteX4" fmla="*/ 94532 w 650239"/>
              <a:gd name="connsiteY4" fmla="*/ 878447 h 899101"/>
              <a:gd name="connsiteX5" fmla="*/ 24682 w 650239"/>
              <a:gd name="connsiteY5" fmla="*/ 237097 h 899101"/>
              <a:gd name="connsiteX6" fmla="*/ 31032 w 650239"/>
              <a:gd name="connsiteY6" fmla="*/ 281547 h 899101"/>
              <a:gd name="connsiteX7" fmla="*/ 81832 w 650239"/>
              <a:gd name="connsiteY7" fmla="*/ 129147 h 899101"/>
              <a:gd name="connsiteX8" fmla="*/ 138982 w 650239"/>
              <a:gd name="connsiteY8" fmla="*/ 100572 h 899101"/>
              <a:gd name="connsiteX9" fmla="*/ 650157 w 650239"/>
              <a:gd name="connsiteY9" fmla="*/ 52947 h 899101"/>
              <a:gd name="connsiteX10" fmla="*/ 97707 w 650239"/>
              <a:gd name="connsiteY10" fmla="*/ 71997 h 899101"/>
              <a:gd name="connsiteX11" fmla="*/ 519982 w 650239"/>
              <a:gd name="connsiteY11" fmla="*/ 46597 h 899101"/>
              <a:gd name="connsiteX12" fmla="*/ 72307 w 650239"/>
              <a:gd name="connsiteY12" fmla="*/ 81522 h 899101"/>
              <a:gd name="connsiteX13" fmla="*/ 170732 w 650239"/>
              <a:gd name="connsiteY13" fmla="*/ 2147 h 89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0239" h="899101">
                <a:moveTo>
                  <a:pt x="170732" y="2147"/>
                </a:moveTo>
                <a:cubicBezTo>
                  <a:pt x="160149" y="19610"/>
                  <a:pt x="32619" y="155076"/>
                  <a:pt x="8807" y="186297"/>
                </a:cubicBezTo>
                <a:cubicBezTo>
                  <a:pt x="-15005" y="217518"/>
                  <a:pt x="15686" y="105335"/>
                  <a:pt x="27857" y="189472"/>
                </a:cubicBezTo>
                <a:cubicBezTo>
                  <a:pt x="40028" y="273610"/>
                  <a:pt x="70720" y="576293"/>
                  <a:pt x="81832" y="691122"/>
                </a:cubicBezTo>
                <a:cubicBezTo>
                  <a:pt x="92944" y="805951"/>
                  <a:pt x="104057" y="954118"/>
                  <a:pt x="94532" y="878447"/>
                </a:cubicBezTo>
                <a:cubicBezTo>
                  <a:pt x="85007" y="802776"/>
                  <a:pt x="35265" y="336580"/>
                  <a:pt x="24682" y="237097"/>
                </a:cubicBezTo>
                <a:cubicBezTo>
                  <a:pt x="14099" y="137614"/>
                  <a:pt x="21507" y="299539"/>
                  <a:pt x="31032" y="281547"/>
                </a:cubicBezTo>
                <a:cubicBezTo>
                  <a:pt x="40557" y="263555"/>
                  <a:pt x="63840" y="159309"/>
                  <a:pt x="81832" y="129147"/>
                </a:cubicBezTo>
                <a:cubicBezTo>
                  <a:pt x="99824" y="98985"/>
                  <a:pt x="44261" y="113272"/>
                  <a:pt x="138982" y="100572"/>
                </a:cubicBezTo>
                <a:cubicBezTo>
                  <a:pt x="233703" y="87872"/>
                  <a:pt x="657036" y="57709"/>
                  <a:pt x="650157" y="52947"/>
                </a:cubicBezTo>
                <a:cubicBezTo>
                  <a:pt x="643278" y="48185"/>
                  <a:pt x="119403" y="73055"/>
                  <a:pt x="97707" y="71997"/>
                </a:cubicBezTo>
                <a:cubicBezTo>
                  <a:pt x="76011" y="70939"/>
                  <a:pt x="524215" y="45010"/>
                  <a:pt x="519982" y="46597"/>
                </a:cubicBezTo>
                <a:cubicBezTo>
                  <a:pt x="515749" y="48184"/>
                  <a:pt x="133161" y="83639"/>
                  <a:pt x="72307" y="81522"/>
                </a:cubicBezTo>
                <a:cubicBezTo>
                  <a:pt x="11453" y="79405"/>
                  <a:pt x="181315" y="-15316"/>
                  <a:pt x="170732" y="2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1" name="フリーフォーム 1450">
            <a:extLst>
              <a:ext uri="{FF2B5EF4-FFF2-40B4-BE49-F238E27FC236}">
                <a16:creationId xmlns:a16="http://schemas.microsoft.com/office/drawing/2014/main" id="{277278EE-C191-8FB6-29EB-8478CA0B8DD5}"/>
              </a:ext>
            </a:extLst>
          </p:cNvPr>
          <p:cNvSpPr/>
          <p:nvPr/>
        </p:nvSpPr>
        <p:spPr>
          <a:xfrm>
            <a:off x="1708013" y="4073158"/>
            <a:ext cx="1187322" cy="384542"/>
          </a:xfrm>
          <a:custGeom>
            <a:avLst/>
            <a:gdLst>
              <a:gd name="connsiteX0" fmla="*/ 3312 w 1187322"/>
              <a:gd name="connsiteY0" fmla="*/ 333742 h 384542"/>
              <a:gd name="connsiteX1" fmla="*/ 657362 w 1187322"/>
              <a:gd name="connsiteY1" fmla="*/ 375017 h 384542"/>
              <a:gd name="connsiteX2" fmla="*/ 565287 w 1187322"/>
              <a:gd name="connsiteY2" fmla="*/ 384542 h 384542"/>
              <a:gd name="connsiteX3" fmla="*/ 895487 w 1187322"/>
              <a:gd name="connsiteY3" fmla="*/ 349617 h 384542"/>
              <a:gd name="connsiteX4" fmla="*/ 1174887 w 1187322"/>
              <a:gd name="connsiteY4" fmla="*/ 340092 h 384542"/>
              <a:gd name="connsiteX5" fmla="*/ 1108212 w 1187322"/>
              <a:gd name="connsiteY5" fmla="*/ 346442 h 384542"/>
              <a:gd name="connsiteX6" fmla="*/ 838337 w 1187322"/>
              <a:gd name="connsiteY6" fmla="*/ 260717 h 384542"/>
              <a:gd name="connsiteX7" fmla="*/ 889137 w 1187322"/>
              <a:gd name="connsiteY7" fmla="*/ 263892 h 384542"/>
              <a:gd name="connsiteX8" fmla="*/ 898662 w 1187322"/>
              <a:gd name="connsiteY8" fmla="*/ 194042 h 384542"/>
              <a:gd name="connsiteX9" fmla="*/ 1019312 w 1187322"/>
              <a:gd name="connsiteY9" fmla="*/ 367 h 384542"/>
              <a:gd name="connsiteX10" fmla="*/ 854212 w 1187322"/>
              <a:gd name="connsiteY10" fmla="*/ 248017 h 384542"/>
              <a:gd name="connsiteX11" fmla="*/ 993912 w 1187322"/>
              <a:gd name="connsiteY11" fmla="*/ 336917 h 384542"/>
              <a:gd name="connsiteX12" fmla="*/ 752612 w 1187322"/>
              <a:gd name="connsiteY12" fmla="*/ 251192 h 384542"/>
              <a:gd name="connsiteX13" fmla="*/ 828812 w 1187322"/>
              <a:gd name="connsiteY13" fmla="*/ 270242 h 384542"/>
              <a:gd name="connsiteX14" fmla="*/ 628787 w 1187322"/>
              <a:gd name="connsiteY14" fmla="*/ 355967 h 384542"/>
              <a:gd name="connsiteX15" fmla="*/ 803412 w 1187322"/>
              <a:gd name="connsiteY15" fmla="*/ 286117 h 384542"/>
              <a:gd name="connsiteX16" fmla="*/ 752612 w 1187322"/>
              <a:gd name="connsiteY16" fmla="*/ 349617 h 384542"/>
              <a:gd name="connsiteX17" fmla="*/ 571637 w 1187322"/>
              <a:gd name="connsiteY17" fmla="*/ 330567 h 384542"/>
              <a:gd name="connsiteX18" fmla="*/ 787537 w 1187322"/>
              <a:gd name="connsiteY18" fmla="*/ 248017 h 384542"/>
              <a:gd name="connsiteX19" fmla="*/ 463687 w 1187322"/>
              <a:gd name="connsiteY19" fmla="*/ 321042 h 384542"/>
              <a:gd name="connsiteX20" fmla="*/ 317637 w 1187322"/>
              <a:gd name="connsiteY20" fmla="*/ 321042 h 384542"/>
              <a:gd name="connsiteX21" fmla="*/ 400187 w 1187322"/>
              <a:gd name="connsiteY21" fmla="*/ 340092 h 384542"/>
              <a:gd name="connsiteX22" fmla="*/ 3312 w 1187322"/>
              <a:gd name="connsiteY22" fmla="*/ 333742 h 38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87322" h="384542">
                <a:moveTo>
                  <a:pt x="3312" y="333742"/>
                </a:moveTo>
                <a:cubicBezTo>
                  <a:pt x="46175" y="339563"/>
                  <a:pt x="563700" y="366550"/>
                  <a:pt x="657362" y="375017"/>
                </a:cubicBezTo>
                <a:cubicBezTo>
                  <a:pt x="751024" y="383484"/>
                  <a:pt x="565287" y="384542"/>
                  <a:pt x="565287" y="384542"/>
                </a:cubicBezTo>
                <a:cubicBezTo>
                  <a:pt x="604975" y="380309"/>
                  <a:pt x="793887" y="357025"/>
                  <a:pt x="895487" y="349617"/>
                </a:cubicBezTo>
                <a:cubicBezTo>
                  <a:pt x="997087" y="342209"/>
                  <a:pt x="1139433" y="340621"/>
                  <a:pt x="1174887" y="340092"/>
                </a:cubicBezTo>
                <a:cubicBezTo>
                  <a:pt x="1210341" y="339563"/>
                  <a:pt x="1164304" y="359671"/>
                  <a:pt x="1108212" y="346442"/>
                </a:cubicBezTo>
                <a:cubicBezTo>
                  <a:pt x="1052120" y="333213"/>
                  <a:pt x="874849" y="274475"/>
                  <a:pt x="838337" y="260717"/>
                </a:cubicBezTo>
                <a:cubicBezTo>
                  <a:pt x="801825" y="246959"/>
                  <a:pt x="879083" y="275004"/>
                  <a:pt x="889137" y="263892"/>
                </a:cubicBezTo>
                <a:cubicBezTo>
                  <a:pt x="899191" y="252780"/>
                  <a:pt x="876966" y="237963"/>
                  <a:pt x="898662" y="194042"/>
                </a:cubicBezTo>
                <a:cubicBezTo>
                  <a:pt x="920358" y="150121"/>
                  <a:pt x="1026720" y="-8629"/>
                  <a:pt x="1019312" y="367"/>
                </a:cubicBezTo>
                <a:cubicBezTo>
                  <a:pt x="1011904" y="9363"/>
                  <a:pt x="858445" y="191925"/>
                  <a:pt x="854212" y="248017"/>
                </a:cubicBezTo>
                <a:cubicBezTo>
                  <a:pt x="849979" y="304109"/>
                  <a:pt x="1010845" y="336388"/>
                  <a:pt x="993912" y="336917"/>
                </a:cubicBezTo>
                <a:cubicBezTo>
                  <a:pt x="976979" y="337446"/>
                  <a:pt x="780129" y="262304"/>
                  <a:pt x="752612" y="251192"/>
                </a:cubicBezTo>
                <a:cubicBezTo>
                  <a:pt x="725095" y="240080"/>
                  <a:pt x="849449" y="252780"/>
                  <a:pt x="828812" y="270242"/>
                </a:cubicBezTo>
                <a:cubicBezTo>
                  <a:pt x="808175" y="287704"/>
                  <a:pt x="633020" y="353321"/>
                  <a:pt x="628787" y="355967"/>
                </a:cubicBezTo>
                <a:cubicBezTo>
                  <a:pt x="624554" y="358613"/>
                  <a:pt x="782775" y="287175"/>
                  <a:pt x="803412" y="286117"/>
                </a:cubicBezTo>
                <a:cubicBezTo>
                  <a:pt x="824049" y="285059"/>
                  <a:pt x="791241" y="342209"/>
                  <a:pt x="752612" y="349617"/>
                </a:cubicBezTo>
                <a:cubicBezTo>
                  <a:pt x="713983" y="357025"/>
                  <a:pt x="565816" y="347500"/>
                  <a:pt x="571637" y="330567"/>
                </a:cubicBezTo>
                <a:cubicBezTo>
                  <a:pt x="577458" y="313634"/>
                  <a:pt x="805529" y="249604"/>
                  <a:pt x="787537" y="248017"/>
                </a:cubicBezTo>
                <a:cubicBezTo>
                  <a:pt x="769545" y="246429"/>
                  <a:pt x="542004" y="308871"/>
                  <a:pt x="463687" y="321042"/>
                </a:cubicBezTo>
                <a:cubicBezTo>
                  <a:pt x="385370" y="333213"/>
                  <a:pt x="328220" y="317867"/>
                  <a:pt x="317637" y="321042"/>
                </a:cubicBezTo>
                <a:cubicBezTo>
                  <a:pt x="307054" y="324217"/>
                  <a:pt x="453633" y="336388"/>
                  <a:pt x="400187" y="340092"/>
                </a:cubicBezTo>
                <a:cubicBezTo>
                  <a:pt x="346741" y="343796"/>
                  <a:pt x="-39551" y="327921"/>
                  <a:pt x="3312" y="3337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2" name="フリーフォーム 1451">
            <a:extLst>
              <a:ext uri="{FF2B5EF4-FFF2-40B4-BE49-F238E27FC236}">
                <a16:creationId xmlns:a16="http://schemas.microsoft.com/office/drawing/2014/main" id="{181F7DCE-8559-A892-DC98-AB51B734F891}"/>
              </a:ext>
            </a:extLst>
          </p:cNvPr>
          <p:cNvSpPr/>
          <p:nvPr/>
        </p:nvSpPr>
        <p:spPr>
          <a:xfrm>
            <a:off x="1598967" y="4393853"/>
            <a:ext cx="1068146" cy="131220"/>
          </a:xfrm>
          <a:custGeom>
            <a:avLst/>
            <a:gdLst>
              <a:gd name="connsiteX0" fmla="*/ 4408 w 1068146"/>
              <a:gd name="connsiteY0" fmla="*/ 347 h 131220"/>
              <a:gd name="connsiteX1" fmla="*/ 499708 w 1068146"/>
              <a:gd name="connsiteY1" fmla="*/ 127347 h 131220"/>
              <a:gd name="connsiteX2" fmla="*/ 67908 w 1068146"/>
              <a:gd name="connsiteY2" fmla="*/ 98772 h 131220"/>
              <a:gd name="connsiteX3" fmla="*/ 1068033 w 1068146"/>
              <a:gd name="connsiteY3" fmla="*/ 101947 h 131220"/>
              <a:gd name="connsiteX4" fmla="*/ 134583 w 1068146"/>
              <a:gd name="connsiteY4" fmla="*/ 89247 h 131220"/>
              <a:gd name="connsiteX5" fmla="*/ 248883 w 1068146"/>
              <a:gd name="connsiteY5" fmla="*/ 89247 h 131220"/>
              <a:gd name="connsiteX6" fmla="*/ 4408 w 1068146"/>
              <a:gd name="connsiteY6" fmla="*/ 347 h 131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146" h="131220">
                <a:moveTo>
                  <a:pt x="4408" y="347"/>
                </a:moveTo>
                <a:cubicBezTo>
                  <a:pt x="46212" y="6697"/>
                  <a:pt x="489125" y="110943"/>
                  <a:pt x="499708" y="127347"/>
                </a:cubicBezTo>
                <a:cubicBezTo>
                  <a:pt x="510291" y="143751"/>
                  <a:pt x="-26813" y="103005"/>
                  <a:pt x="67908" y="98772"/>
                </a:cubicBezTo>
                <a:cubicBezTo>
                  <a:pt x="162629" y="94539"/>
                  <a:pt x="1056921" y="103534"/>
                  <a:pt x="1068033" y="101947"/>
                </a:cubicBezTo>
                <a:cubicBezTo>
                  <a:pt x="1079145" y="100360"/>
                  <a:pt x="271108" y="91364"/>
                  <a:pt x="134583" y="89247"/>
                </a:cubicBezTo>
                <a:cubicBezTo>
                  <a:pt x="-1942" y="87130"/>
                  <a:pt x="266346" y="101947"/>
                  <a:pt x="248883" y="89247"/>
                </a:cubicBezTo>
                <a:cubicBezTo>
                  <a:pt x="231421" y="76547"/>
                  <a:pt x="-37396" y="-6003"/>
                  <a:pt x="4408" y="3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3" name="フリーフォーム 1452">
            <a:extLst>
              <a:ext uri="{FF2B5EF4-FFF2-40B4-BE49-F238E27FC236}">
                <a16:creationId xmlns:a16="http://schemas.microsoft.com/office/drawing/2014/main" id="{E81A4D8F-B969-8D61-1D1F-8C8C9EB13A8D}"/>
              </a:ext>
            </a:extLst>
          </p:cNvPr>
          <p:cNvSpPr/>
          <p:nvPr/>
        </p:nvSpPr>
        <p:spPr>
          <a:xfrm>
            <a:off x="1826788" y="4463917"/>
            <a:ext cx="713619" cy="420606"/>
          </a:xfrm>
          <a:custGeom>
            <a:avLst/>
            <a:gdLst>
              <a:gd name="connsiteX0" fmla="*/ 713212 w 713619"/>
              <a:gd name="connsiteY0" fmla="*/ 133 h 420606"/>
              <a:gd name="connsiteX1" fmla="*/ 157587 w 713619"/>
              <a:gd name="connsiteY1" fmla="*/ 158883 h 420606"/>
              <a:gd name="connsiteX2" fmla="*/ 192512 w 713619"/>
              <a:gd name="connsiteY2" fmla="*/ 162058 h 420606"/>
              <a:gd name="connsiteX3" fmla="*/ 5187 w 713619"/>
              <a:gd name="connsiteY3" fmla="*/ 416058 h 420606"/>
              <a:gd name="connsiteX4" fmla="*/ 78212 w 713619"/>
              <a:gd name="connsiteY4" fmla="*/ 311283 h 420606"/>
              <a:gd name="connsiteX5" fmla="*/ 344912 w 713619"/>
              <a:gd name="connsiteY5" fmla="*/ 136658 h 420606"/>
              <a:gd name="connsiteX6" fmla="*/ 186162 w 713619"/>
              <a:gd name="connsiteY6" fmla="*/ 200158 h 420606"/>
              <a:gd name="connsiteX7" fmla="*/ 360787 w 713619"/>
              <a:gd name="connsiteY7" fmla="*/ 63633 h 420606"/>
              <a:gd name="connsiteX8" fmla="*/ 249662 w 713619"/>
              <a:gd name="connsiteY8" fmla="*/ 130308 h 420606"/>
              <a:gd name="connsiteX9" fmla="*/ 713212 w 713619"/>
              <a:gd name="connsiteY9" fmla="*/ 133 h 42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13619" h="420606">
                <a:moveTo>
                  <a:pt x="713212" y="133"/>
                </a:moveTo>
                <a:cubicBezTo>
                  <a:pt x="697866" y="4896"/>
                  <a:pt x="244370" y="131896"/>
                  <a:pt x="157587" y="158883"/>
                </a:cubicBezTo>
                <a:cubicBezTo>
                  <a:pt x="70804" y="185870"/>
                  <a:pt x="217912" y="119196"/>
                  <a:pt x="192512" y="162058"/>
                </a:cubicBezTo>
                <a:cubicBezTo>
                  <a:pt x="167112" y="204920"/>
                  <a:pt x="24237" y="391187"/>
                  <a:pt x="5187" y="416058"/>
                </a:cubicBezTo>
                <a:cubicBezTo>
                  <a:pt x="-13863" y="440929"/>
                  <a:pt x="21591" y="357850"/>
                  <a:pt x="78212" y="311283"/>
                </a:cubicBezTo>
                <a:cubicBezTo>
                  <a:pt x="134833" y="264716"/>
                  <a:pt x="326920" y="155179"/>
                  <a:pt x="344912" y="136658"/>
                </a:cubicBezTo>
                <a:cubicBezTo>
                  <a:pt x="362904" y="118137"/>
                  <a:pt x="183516" y="212329"/>
                  <a:pt x="186162" y="200158"/>
                </a:cubicBezTo>
                <a:cubicBezTo>
                  <a:pt x="188808" y="187987"/>
                  <a:pt x="350204" y="75275"/>
                  <a:pt x="360787" y="63633"/>
                </a:cubicBezTo>
                <a:cubicBezTo>
                  <a:pt x="371370" y="51991"/>
                  <a:pt x="193570" y="140891"/>
                  <a:pt x="249662" y="130308"/>
                </a:cubicBezTo>
                <a:cubicBezTo>
                  <a:pt x="305754" y="119725"/>
                  <a:pt x="728558" y="-4630"/>
                  <a:pt x="713212" y="1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4" name="フリーフォーム 1453">
            <a:extLst>
              <a:ext uri="{FF2B5EF4-FFF2-40B4-BE49-F238E27FC236}">
                <a16:creationId xmlns:a16="http://schemas.microsoft.com/office/drawing/2014/main" id="{3C3CC352-0AA9-705B-5BDF-911DEA1646A1}"/>
              </a:ext>
            </a:extLst>
          </p:cNvPr>
          <p:cNvSpPr/>
          <p:nvPr/>
        </p:nvSpPr>
        <p:spPr>
          <a:xfrm>
            <a:off x="7157817" y="4417143"/>
            <a:ext cx="359592" cy="491904"/>
          </a:xfrm>
          <a:custGeom>
            <a:avLst/>
            <a:gdLst>
              <a:gd name="connsiteX0" fmla="*/ 112933 w 359592"/>
              <a:gd name="connsiteY0" fmla="*/ 2457 h 491904"/>
              <a:gd name="connsiteX1" fmla="*/ 351058 w 359592"/>
              <a:gd name="connsiteY1" fmla="*/ 196132 h 491904"/>
              <a:gd name="connsiteX2" fmla="*/ 293908 w 359592"/>
              <a:gd name="connsiteY2" fmla="*/ 212007 h 491904"/>
              <a:gd name="connsiteX3" fmla="*/ 170083 w 359592"/>
              <a:gd name="connsiteY3" fmla="*/ 329482 h 491904"/>
              <a:gd name="connsiteX4" fmla="*/ 182783 w 359592"/>
              <a:gd name="connsiteY4" fmla="*/ 316782 h 491904"/>
              <a:gd name="connsiteX5" fmla="*/ 1808 w 359592"/>
              <a:gd name="connsiteY5" fmla="*/ 491407 h 491904"/>
              <a:gd name="connsiteX6" fmla="*/ 103408 w 359592"/>
              <a:gd name="connsiteY6" fmla="*/ 364407 h 491904"/>
              <a:gd name="connsiteX7" fmla="*/ 319308 w 359592"/>
              <a:gd name="connsiteY7" fmla="*/ 215182 h 491904"/>
              <a:gd name="connsiteX8" fmla="*/ 309783 w 359592"/>
              <a:gd name="connsiteY8" fmla="*/ 167557 h 491904"/>
              <a:gd name="connsiteX9" fmla="*/ 205008 w 359592"/>
              <a:gd name="connsiteY9" fmla="*/ 91357 h 491904"/>
              <a:gd name="connsiteX10" fmla="*/ 112933 w 359592"/>
              <a:gd name="connsiteY10" fmla="*/ 2457 h 491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9592" h="491904">
                <a:moveTo>
                  <a:pt x="112933" y="2457"/>
                </a:moveTo>
                <a:cubicBezTo>
                  <a:pt x="137275" y="19920"/>
                  <a:pt x="320896" y="161207"/>
                  <a:pt x="351058" y="196132"/>
                </a:cubicBezTo>
                <a:cubicBezTo>
                  <a:pt x="381221" y="231057"/>
                  <a:pt x="324070" y="189782"/>
                  <a:pt x="293908" y="212007"/>
                </a:cubicBezTo>
                <a:cubicBezTo>
                  <a:pt x="263746" y="234232"/>
                  <a:pt x="170083" y="329482"/>
                  <a:pt x="170083" y="329482"/>
                </a:cubicBezTo>
                <a:cubicBezTo>
                  <a:pt x="151562" y="346945"/>
                  <a:pt x="182783" y="316782"/>
                  <a:pt x="182783" y="316782"/>
                </a:cubicBezTo>
                <a:cubicBezTo>
                  <a:pt x="154737" y="343769"/>
                  <a:pt x="15037" y="483470"/>
                  <a:pt x="1808" y="491407"/>
                </a:cubicBezTo>
                <a:cubicBezTo>
                  <a:pt x="-11421" y="499344"/>
                  <a:pt x="50491" y="410445"/>
                  <a:pt x="103408" y="364407"/>
                </a:cubicBezTo>
                <a:cubicBezTo>
                  <a:pt x="156325" y="318370"/>
                  <a:pt x="284912" y="247990"/>
                  <a:pt x="319308" y="215182"/>
                </a:cubicBezTo>
                <a:cubicBezTo>
                  <a:pt x="353704" y="182374"/>
                  <a:pt x="328833" y="188194"/>
                  <a:pt x="309783" y="167557"/>
                </a:cubicBezTo>
                <a:cubicBezTo>
                  <a:pt x="290733" y="146920"/>
                  <a:pt x="239933" y="117286"/>
                  <a:pt x="205008" y="91357"/>
                </a:cubicBezTo>
                <a:cubicBezTo>
                  <a:pt x="170083" y="65428"/>
                  <a:pt x="88591" y="-15006"/>
                  <a:pt x="112933" y="24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5" name="フリーフォーム 1454">
            <a:extLst>
              <a:ext uri="{FF2B5EF4-FFF2-40B4-BE49-F238E27FC236}">
                <a16:creationId xmlns:a16="http://schemas.microsoft.com/office/drawing/2014/main" id="{CB048902-F91D-F8FF-8BA2-FAD03A3D6E67}"/>
              </a:ext>
            </a:extLst>
          </p:cNvPr>
          <p:cNvSpPr/>
          <p:nvPr/>
        </p:nvSpPr>
        <p:spPr>
          <a:xfrm>
            <a:off x="6936854" y="4505350"/>
            <a:ext cx="486730" cy="432564"/>
          </a:xfrm>
          <a:custGeom>
            <a:avLst/>
            <a:gdLst>
              <a:gd name="connsiteX0" fmla="*/ 429146 w 486730"/>
              <a:gd name="connsiteY0" fmla="*/ 3150 h 432564"/>
              <a:gd name="connsiteX1" fmla="*/ 19571 w 486730"/>
              <a:gd name="connsiteY1" fmla="*/ 415900 h 432564"/>
              <a:gd name="connsiteX2" fmla="*/ 95771 w 486730"/>
              <a:gd name="connsiteY2" fmla="*/ 330175 h 432564"/>
              <a:gd name="connsiteX3" fmla="*/ 362471 w 486730"/>
              <a:gd name="connsiteY3" fmla="*/ 130150 h 432564"/>
              <a:gd name="connsiteX4" fmla="*/ 175146 w 486730"/>
              <a:gd name="connsiteY4" fmla="*/ 336525 h 432564"/>
              <a:gd name="connsiteX5" fmla="*/ 486296 w 486730"/>
              <a:gd name="connsiteY5" fmla="*/ 92050 h 432564"/>
              <a:gd name="connsiteX6" fmla="*/ 244996 w 486730"/>
              <a:gd name="connsiteY6" fmla="*/ 317475 h 432564"/>
              <a:gd name="connsiteX7" fmla="*/ 324371 w 486730"/>
              <a:gd name="connsiteY7" fmla="*/ 133325 h 432564"/>
              <a:gd name="connsiteX8" fmla="*/ 260871 w 486730"/>
              <a:gd name="connsiteY8" fmla="*/ 219050 h 432564"/>
              <a:gd name="connsiteX9" fmla="*/ 429146 w 486730"/>
              <a:gd name="connsiteY9" fmla="*/ 3150 h 432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6730" h="432564">
                <a:moveTo>
                  <a:pt x="429146" y="3150"/>
                </a:moveTo>
                <a:cubicBezTo>
                  <a:pt x="388929" y="35958"/>
                  <a:pt x="75133" y="361396"/>
                  <a:pt x="19571" y="415900"/>
                </a:cubicBezTo>
                <a:cubicBezTo>
                  <a:pt x="-35991" y="470404"/>
                  <a:pt x="38621" y="377800"/>
                  <a:pt x="95771" y="330175"/>
                </a:cubicBezTo>
                <a:cubicBezTo>
                  <a:pt x="152921" y="282550"/>
                  <a:pt x="349242" y="129092"/>
                  <a:pt x="362471" y="130150"/>
                </a:cubicBezTo>
                <a:cubicBezTo>
                  <a:pt x="375700" y="131208"/>
                  <a:pt x="154509" y="342875"/>
                  <a:pt x="175146" y="336525"/>
                </a:cubicBezTo>
                <a:cubicBezTo>
                  <a:pt x="195783" y="330175"/>
                  <a:pt x="474654" y="95225"/>
                  <a:pt x="486296" y="92050"/>
                </a:cubicBezTo>
                <a:cubicBezTo>
                  <a:pt x="497938" y="88875"/>
                  <a:pt x="271983" y="310596"/>
                  <a:pt x="244996" y="317475"/>
                </a:cubicBezTo>
                <a:cubicBezTo>
                  <a:pt x="218009" y="324354"/>
                  <a:pt x="321725" y="149729"/>
                  <a:pt x="324371" y="133325"/>
                </a:cubicBezTo>
                <a:cubicBezTo>
                  <a:pt x="327017" y="116921"/>
                  <a:pt x="242879" y="233867"/>
                  <a:pt x="260871" y="219050"/>
                </a:cubicBezTo>
                <a:cubicBezTo>
                  <a:pt x="278863" y="204233"/>
                  <a:pt x="469363" y="-29658"/>
                  <a:pt x="429146" y="3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7" name="フリーフォーム 1456">
            <a:extLst>
              <a:ext uri="{FF2B5EF4-FFF2-40B4-BE49-F238E27FC236}">
                <a16:creationId xmlns:a16="http://schemas.microsoft.com/office/drawing/2014/main" id="{C600A361-A1F1-A1C1-5B37-759F8E46D301}"/>
              </a:ext>
            </a:extLst>
          </p:cNvPr>
          <p:cNvSpPr/>
          <p:nvPr/>
        </p:nvSpPr>
        <p:spPr>
          <a:xfrm>
            <a:off x="7375460" y="4616251"/>
            <a:ext cx="47690" cy="60524"/>
          </a:xfrm>
          <a:custGeom>
            <a:avLst/>
            <a:gdLst>
              <a:gd name="connsiteX0" fmla="*/ 47690 w 47690"/>
              <a:gd name="connsiteY0" fmla="*/ 60524 h 60524"/>
              <a:gd name="connsiteX1" fmla="*/ 65 w 47690"/>
              <a:gd name="connsiteY1" fmla="*/ 199 h 60524"/>
              <a:gd name="connsiteX2" fmla="*/ 47690 w 47690"/>
              <a:gd name="connsiteY2" fmla="*/ 60524 h 60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90" h="60524">
                <a:moveTo>
                  <a:pt x="47690" y="60524"/>
                </a:moveTo>
                <a:cubicBezTo>
                  <a:pt x="47690" y="60524"/>
                  <a:pt x="2182" y="4432"/>
                  <a:pt x="65" y="199"/>
                </a:cubicBezTo>
                <a:cubicBezTo>
                  <a:pt x="-2052" y="-4034"/>
                  <a:pt x="47690" y="60524"/>
                  <a:pt x="47690" y="605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8" name="フリーフォーム 1457">
            <a:extLst>
              <a:ext uri="{FF2B5EF4-FFF2-40B4-BE49-F238E27FC236}">
                <a16:creationId xmlns:a16="http://schemas.microsoft.com/office/drawing/2014/main" id="{B1D69120-B40F-0F1F-F491-A8D898A60A1F}"/>
              </a:ext>
            </a:extLst>
          </p:cNvPr>
          <p:cNvSpPr/>
          <p:nvPr/>
        </p:nvSpPr>
        <p:spPr>
          <a:xfrm>
            <a:off x="7171929" y="4603767"/>
            <a:ext cx="267323" cy="326438"/>
          </a:xfrm>
          <a:custGeom>
            <a:avLst/>
            <a:gdLst>
              <a:gd name="connsiteX0" fmla="*/ 260746 w 267323"/>
              <a:gd name="connsiteY0" fmla="*/ 9508 h 326438"/>
              <a:gd name="connsiteX1" fmla="*/ 13096 w 267323"/>
              <a:gd name="connsiteY1" fmla="*/ 311133 h 326438"/>
              <a:gd name="connsiteX2" fmla="*/ 32146 w 267323"/>
              <a:gd name="connsiteY2" fmla="*/ 276208 h 326438"/>
              <a:gd name="connsiteX3" fmla="*/ 13096 w 267323"/>
              <a:gd name="connsiteY3" fmla="*/ 225408 h 326438"/>
              <a:gd name="connsiteX4" fmla="*/ 44846 w 267323"/>
              <a:gd name="connsiteY4" fmla="*/ 238108 h 326438"/>
              <a:gd name="connsiteX5" fmla="*/ 51196 w 267323"/>
              <a:gd name="connsiteY5" fmla="*/ 155558 h 326438"/>
              <a:gd name="connsiteX6" fmla="*/ 95646 w 267323"/>
              <a:gd name="connsiteY6" fmla="*/ 190483 h 326438"/>
              <a:gd name="connsiteX7" fmla="*/ 121046 w 267323"/>
              <a:gd name="connsiteY7" fmla="*/ 165083 h 326438"/>
              <a:gd name="connsiteX8" fmla="*/ 127396 w 267323"/>
              <a:gd name="connsiteY8" fmla="*/ 50783 h 326438"/>
              <a:gd name="connsiteX9" fmla="*/ 162321 w 267323"/>
              <a:gd name="connsiteY9" fmla="*/ 111108 h 326438"/>
              <a:gd name="connsiteX10" fmla="*/ 194071 w 267323"/>
              <a:gd name="connsiteY10" fmla="*/ 76183 h 326438"/>
              <a:gd name="connsiteX11" fmla="*/ 260746 w 267323"/>
              <a:gd name="connsiteY11" fmla="*/ 9508 h 32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7323" h="326438">
                <a:moveTo>
                  <a:pt x="260746" y="9508"/>
                </a:moveTo>
                <a:cubicBezTo>
                  <a:pt x="230584" y="48666"/>
                  <a:pt x="51196" y="266683"/>
                  <a:pt x="13096" y="311133"/>
                </a:cubicBezTo>
                <a:cubicBezTo>
                  <a:pt x="-25004" y="355583"/>
                  <a:pt x="32146" y="290495"/>
                  <a:pt x="32146" y="276208"/>
                </a:cubicBezTo>
                <a:cubicBezTo>
                  <a:pt x="32146" y="261921"/>
                  <a:pt x="10979" y="231758"/>
                  <a:pt x="13096" y="225408"/>
                </a:cubicBezTo>
                <a:cubicBezTo>
                  <a:pt x="15213" y="219058"/>
                  <a:pt x="38496" y="249750"/>
                  <a:pt x="44846" y="238108"/>
                </a:cubicBezTo>
                <a:cubicBezTo>
                  <a:pt x="51196" y="226466"/>
                  <a:pt x="42729" y="163496"/>
                  <a:pt x="51196" y="155558"/>
                </a:cubicBezTo>
                <a:cubicBezTo>
                  <a:pt x="59663" y="147621"/>
                  <a:pt x="84004" y="188896"/>
                  <a:pt x="95646" y="190483"/>
                </a:cubicBezTo>
                <a:cubicBezTo>
                  <a:pt x="107288" y="192070"/>
                  <a:pt x="115754" y="188366"/>
                  <a:pt x="121046" y="165083"/>
                </a:cubicBezTo>
                <a:cubicBezTo>
                  <a:pt x="126338" y="141800"/>
                  <a:pt x="120517" y="59779"/>
                  <a:pt x="127396" y="50783"/>
                </a:cubicBezTo>
                <a:cubicBezTo>
                  <a:pt x="134275" y="41787"/>
                  <a:pt x="151208" y="106875"/>
                  <a:pt x="162321" y="111108"/>
                </a:cubicBezTo>
                <a:cubicBezTo>
                  <a:pt x="173433" y="115341"/>
                  <a:pt x="179784" y="88354"/>
                  <a:pt x="194071" y="76183"/>
                </a:cubicBezTo>
                <a:cubicBezTo>
                  <a:pt x="208358" y="64012"/>
                  <a:pt x="290908" y="-29650"/>
                  <a:pt x="260746" y="9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9" name="フリーフォーム 1458">
            <a:extLst>
              <a:ext uri="{FF2B5EF4-FFF2-40B4-BE49-F238E27FC236}">
                <a16:creationId xmlns:a16="http://schemas.microsoft.com/office/drawing/2014/main" id="{60F154E3-EFEE-81BC-81C3-6D51638992FB}"/>
              </a:ext>
            </a:extLst>
          </p:cNvPr>
          <p:cNvSpPr/>
          <p:nvPr/>
        </p:nvSpPr>
        <p:spPr>
          <a:xfrm>
            <a:off x="6842636" y="3941648"/>
            <a:ext cx="470333" cy="777640"/>
          </a:xfrm>
          <a:custGeom>
            <a:avLst/>
            <a:gdLst>
              <a:gd name="connsiteX0" fmla="*/ 180464 w 470333"/>
              <a:gd name="connsiteY0" fmla="*/ 341427 h 777640"/>
              <a:gd name="connsiteX1" fmla="*/ 459864 w 470333"/>
              <a:gd name="connsiteY1" fmla="*/ 84252 h 777640"/>
              <a:gd name="connsiteX2" fmla="*/ 396364 w 470333"/>
              <a:gd name="connsiteY2" fmla="*/ 166802 h 777640"/>
              <a:gd name="connsiteX3" fmla="*/ 256664 w 470333"/>
              <a:gd name="connsiteY3" fmla="*/ 328727 h 777640"/>
              <a:gd name="connsiteX4" fmla="*/ 2664 w 470333"/>
              <a:gd name="connsiteY4" fmla="*/ 773227 h 777640"/>
              <a:gd name="connsiteX5" fmla="*/ 431289 w 470333"/>
              <a:gd name="connsiteY5" fmla="*/ 27102 h 777640"/>
              <a:gd name="connsiteX6" fmla="*/ 351914 w 470333"/>
              <a:gd name="connsiteY6" fmla="*/ 179502 h 777640"/>
              <a:gd name="connsiteX7" fmla="*/ 180464 w 470333"/>
              <a:gd name="connsiteY7" fmla="*/ 341427 h 77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333" h="777640">
                <a:moveTo>
                  <a:pt x="180464" y="341427"/>
                </a:moveTo>
                <a:cubicBezTo>
                  <a:pt x="198456" y="325552"/>
                  <a:pt x="423881" y="113356"/>
                  <a:pt x="459864" y="84252"/>
                </a:cubicBezTo>
                <a:cubicBezTo>
                  <a:pt x="495847" y="55148"/>
                  <a:pt x="430231" y="126056"/>
                  <a:pt x="396364" y="166802"/>
                </a:cubicBezTo>
                <a:cubicBezTo>
                  <a:pt x="362497" y="207548"/>
                  <a:pt x="322281" y="227656"/>
                  <a:pt x="256664" y="328727"/>
                </a:cubicBezTo>
                <a:cubicBezTo>
                  <a:pt x="191047" y="429798"/>
                  <a:pt x="-26440" y="823498"/>
                  <a:pt x="2664" y="773227"/>
                </a:cubicBezTo>
                <a:cubicBezTo>
                  <a:pt x="31768" y="722956"/>
                  <a:pt x="373081" y="126056"/>
                  <a:pt x="431289" y="27102"/>
                </a:cubicBezTo>
                <a:cubicBezTo>
                  <a:pt x="489497" y="-71852"/>
                  <a:pt x="387897" y="128173"/>
                  <a:pt x="351914" y="179502"/>
                </a:cubicBezTo>
                <a:cubicBezTo>
                  <a:pt x="315931" y="230831"/>
                  <a:pt x="162472" y="357302"/>
                  <a:pt x="180464" y="341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0" name="フリーフォーム 1459">
            <a:extLst>
              <a:ext uri="{FF2B5EF4-FFF2-40B4-BE49-F238E27FC236}">
                <a16:creationId xmlns:a16="http://schemas.microsoft.com/office/drawing/2014/main" id="{D3CDECF4-10A0-7CF9-590A-2E3BDD9C1ED3}"/>
              </a:ext>
            </a:extLst>
          </p:cNvPr>
          <p:cNvSpPr/>
          <p:nvPr/>
        </p:nvSpPr>
        <p:spPr>
          <a:xfrm>
            <a:off x="7397480" y="3479653"/>
            <a:ext cx="89214" cy="267037"/>
          </a:xfrm>
          <a:custGeom>
            <a:avLst/>
            <a:gdLst>
              <a:gd name="connsiteX0" fmla="*/ 38370 w 89214"/>
              <a:gd name="connsiteY0" fmla="*/ 147 h 267037"/>
              <a:gd name="connsiteX1" fmla="*/ 82820 w 89214"/>
              <a:gd name="connsiteY1" fmla="*/ 130322 h 267037"/>
              <a:gd name="connsiteX2" fmla="*/ 270 w 89214"/>
              <a:gd name="connsiteY2" fmla="*/ 266847 h 267037"/>
              <a:gd name="connsiteX3" fmla="*/ 57420 w 89214"/>
              <a:gd name="connsiteY3" fmla="*/ 158897 h 267037"/>
              <a:gd name="connsiteX4" fmla="*/ 89170 w 89214"/>
              <a:gd name="connsiteY4" fmla="*/ 104922 h 267037"/>
              <a:gd name="connsiteX5" fmla="*/ 38370 w 89214"/>
              <a:gd name="connsiteY5" fmla="*/ 147 h 267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214" h="267037">
                <a:moveTo>
                  <a:pt x="38370" y="147"/>
                </a:moveTo>
                <a:cubicBezTo>
                  <a:pt x="37312" y="4380"/>
                  <a:pt x="89170" y="85872"/>
                  <a:pt x="82820" y="130322"/>
                </a:cubicBezTo>
                <a:cubicBezTo>
                  <a:pt x="76470" y="174772"/>
                  <a:pt x="4503" y="262085"/>
                  <a:pt x="270" y="266847"/>
                </a:cubicBezTo>
                <a:cubicBezTo>
                  <a:pt x="-3963" y="271609"/>
                  <a:pt x="42603" y="185885"/>
                  <a:pt x="57420" y="158897"/>
                </a:cubicBezTo>
                <a:cubicBezTo>
                  <a:pt x="72237" y="131909"/>
                  <a:pt x="90228" y="126089"/>
                  <a:pt x="89170" y="104922"/>
                </a:cubicBezTo>
                <a:cubicBezTo>
                  <a:pt x="88112" y="83755"/>
                  <a:pt x="39428" y="-4086"/>
                  <a:pt x="38370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1" name="フリーフォーム 1460">
            <a:extLst>
              <a:ext uri="{FF2B5EF4-FFF2-40B4-BE49-F238E27FC236}">
                <a16:creationId xmlns:a16="http://schemas.microsoft.com/office/drawing/2014/main" id="{9DD65343-F1A0-A7FB-7E35-EB4490C851B2}"/>
              </a:ext>
            </a:extLst>
          </p:cNvPr>
          <p:cNvSpPr/>
          <p:nvPr/>
        </p:nvSpPr>
        <p:spPr>
          <a:xfrm>
            <a:off x="6881963" y="3446196"/>
            <a:ext cx="1086680" cy="1313302"/>
          </a:xfrm>
          <a:custGeom>
            <a:avLst/>
            <a:gdLst>
              <a:gd name="connsiteX0" fmla="*/ 661837 w 1086680"/>
              <a:gd name="connsiteY0" fmla="*/ 27254 h 1313302"/>
              <a:gd name="connsiteX1" fmla="*/ 712637 w 1086680"/>
              <a:gd name="connsiteY1" fmla="*/ 59004 h 1313302"/>
              <a:gd name="connsiteX2" fmla="*/ 976162 w 1086680"/>
              <a:gd name="connsiteY2" fmla="*/ 373329 h 1313302"/>
              <a:gd name="connsiteX3" fmla="*/ 899962 w 1086680"/>
              <a:gd name="connsiteY3" fmla="*/ 389204 h 1313302"/>
              <a:gd name="connsiteX4" fmla="*/ 503087 w 1086680"/>
              <a:gd name="connsiteY4" fmla="*/ 563829 h 1313302"/>
              <a:gd name="connsiteX5" fmla="*/ 766612 w 1086680"/>
              <a:gd name="connsiteY5" fmla="*/ 459054 h 1313302"/>
              <a:gd name="connsiteX6" fmla="*/ 706287 w 1086680"/>
              <a:gd name="connsiteY6" fmla="*/ 487629 h 1313302"/>
              <a:gd name="connsiteX7" fmla="*/ 709462 w 1086680"/>
              <a:gd name="connsiteY7" fmla="*/ 554304 h 1313302"/>
              <a:gd name="connsiteX8" fmla="*/ 607862 w 1086680"/>
              <a:gd name="connsiteY8" fmla="*/ 719404 h 1313302"/>
              <a:gd name="connsiteX9" fmla="*/ 1437 w 1086680"/>
              <a:gd name="connsiteY9" fmla="*/ 1313129 h 1313302"/>
              <a:gd name="connsiteX10" fmla="*/ 801537 w 1086680"/>
              <a:gd name="connsiteY10" fmla="*/ 655904 h 1313302"/>
              <a:gd name="connsiteX11" fmla="*/ 1084112 w 1086680"/>
              <a:gd name="connsiteY11" fmla="*/ 509854 h 1313302"/>
              <a:gd name="connsiteX12" fmla="*/ 668187 w 1086680"/>
              <a:gd name="connsiteY12" fmla="*/ 760679 h 1313302"/>
              <a:gd name="connsiteX13" fmla="*/ 804712 w 1086680"/>
              <a:gd name="connsiteY13" fmla="*/ 646379 h 1313302"/>
              <a:gd name="connsiteX14" fmla="*/ 849162 w 1086680"/>
              <a:gd name="connsiteY14" fmla="*/ 519379 h 1313302"/>
              <a:gd name="connsiteX15" fmla="*/ 899962 w 1086680"/>
              <a:gd name="connsiteY15" fmla="*/ 446354 h 1313302"/>
              <a:gd name="connsiteX16" fmla="*/ 792012 w 1086680"/>
              <a:gd name="connsiteY16" fmla="*/ 671779 h 1313302"/>
              <a:gd name="connsiteX17" fmla="*/ 614212 w 1086680"/>
              <a:gd name="connsiteY17" fmla="*/ 709879 h 1313302"/>
              <a:gd name="connsiteX18" fmla="*/ 677712 w 1086680"/>
              <a:gd name="connsiteY18" fmla="*/ 487629 h 1313302"/>
              <a:gd name="connsiteX19" fmla="*/ 1039662 w 1086680"/>
              <a:gd name="connsiteY19" fmla="*/ 376504 h 1313302"/>
              <a:gd name="connsiteX20" fmla="*/ 1058712 w 1086680"/>
              <a:gd name="connsiteY20" fmla="*/ 376504 h 1313302"/>
              <a:gd name="connsiteX21" fmla="*/ 969812 w 1086680"/>
              <a:gd name="connsiteY21" fmla="*/ 360629 h 1313302"/>
              <a:gd name="connsiteX22" fmla="*/ 661837 w 1086680"/>
              <a:gd name="connsiteY22" fmla="*/ 27254 h 131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86680" h="1313302">
                <a:moveTo>
                  <a:pt x="661837" y="27254"/>
                </a:moveTo>
                <a:cubicBezTo>
                  <a:pt x="618974" y="-23017"/>
                  <a:pt x="660250" y="1325"/>
                  <a:pt x="712637" y="59004"/>
                </a:cubicBezTo>
                <a:cubicBezTo>
                  <a:pt x="765024" y="116683"/>
                  <a:pt x="944941" y="318296"/>
                  <a:pt x="976162" y="373329"/>
                </a:cubicBezTo>
                <a:cubicBezTo>
                  <a:pt x="1007383" y="428362"/>
                  <a:pt x="978808" y="357454"/>
                  <a:pt x="899962" y="389204"/>
                </a:cubicBezTo>
                <a:cubicBezTo>
                  <a:pt x="821116" y="420954"/>
                  <a:pt x="525312" y="552187"/>
                  <a:pt x="503087" y="563829"/>
                </a:cubicBezTo>
                <a:cubicBezTo>
                  <a:pt x="480862" y="575471"/>
                  <a:pt x="732745" y="471754"/>
                  <a:pt x="766612" y="459054"/>
                </a:cubicBezTo>
                <a:cubicBezTo>
                  <a:pt x="800479" y="446354"/>
                  <a:pt x="715812" y="471754"/>
                  <a:pt x="706287" y="487629"/>
                </a:cubicBezTo>
                <a:cubicBezTo>
                  <a:pt x="696762" y="503504"/>
                  <a:pt x="725866" y="515675"/>
                  <a:pt x="709462" y="554304"/>
                </a:cubicBezTo>
                <a:cubicBezTo>
                  <a:pt x="693058" y="592933"/>
                  <a:pt x="725866" y="592933"/>
                  <a:pt x="607862" y="719404"/>
                </a:cubicBezTo>
                <a:cubicBezTo>
                  <a:pt x="489858" y="845875"/>
                  <a:pt x="-30842" y="1323712"/>
                  <a:pt x="1437" y="1313129"/>
                </a:cubicBezTo>
                <a:cubicBezTo>
                  <a:pt x="33716" y="1302546"/>
                  <a:pt x="621091" y="789783"/>
                  <a:pt x="801537" y="655904"/>
                </a:cubicBezTo>
                <a:cubicBezTo>
                  <a:pt x="981983" y="522025"/>
                  <a:pt x="1106337" y="492392"/>
                  <a:pt x="1084112" y="509854"/>
                </a:cubicBezTo>
                <a:cubicBezTo>
                  <a:pt x="1061887" y="527316"/>
                  <a:pt x="714754" y="737925"/>
                  <a:pt x="668187" y="760679"/>
                </a:cubicBezTo>
                <a:cubicBezTo>
                  <a:pt x="621620" y="783433"/>
                  <a:pt x="774550" y="686596"/>
                  <a:pt x="804712" y="646379"/>
                </a:cubicBezTo>
                <a:cubicBezTo>
                  <a:pt x="834874" y="606162"/>
                  <a:pt x="833287" y="552716"/>
                  <a:pt x="849162" y="519379"/>
                </a:cubicBezTo>
                <a:cubicBezTo>
                  <a:pt x="865037" y="486042"/>
                  <a:pt x="909487" y="420954"/>
                  <a:pt x="899962" y="446354"/>
                </a:cubicBezTo>
                <a:cubicBezTo>
                  <a:pt x="890437" y="471754"/>
                  <a:pt x="839637" y="627858"/>
                  <a:pt x="792012" y="671779"/>
                </a:cubicBezTo>
                <a:cubicBezTo>
                  <a:pt x="744387" y="715700"/>
                  <a:pt x="633262" y="740571"/>
                  <a:pt x="614212" y="709879"/>
                </a:cubicBezTo>
                <a:cubicBezTo>
                  <a:pt x="595162" y="679187"/>
                  <a:pt x="606804" y="543191"/>
                  <a:pt x="677712" y="487629"/>
                </a:cubicBezTo>
                <a:cubicBezTo>
                  <a:pt x="748620" y="432067"/>
                  <a:pt x="976162" y="395025"/>
                  <a:pt x="1039662" y="376504"/>
                </a:cubicBezTo>
                <a:cubicBezTo>
                  <a:pt x="1103162" y="357983"/>
                  <a:pt x="1070354" y="379150"/>
                  <a:pt x="1058712" y="376504"/>
                </a:cubicBezTo>
                <a:cubicBezTo>
                  <a:pt x="1047070" y="373858"/>
                  <a:pt x="1035958" y="425717"/>
                  <a:pt x="969812" y="360629"/>
                </a:cubicBezTo>
                <a:cubicBezTo>
                  <a:pt x="903666" y="295542"/>
                  <a:pt x="704700" y="77525"/>
                  <a:pt x="661837" y="27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2" name="フリーフォーム 1461">
            <a:extLst>
              <a:ext uri="{FF2B5EF4-FFF2-40B4-BE49-F238E27FC236}">
                <a16:creationId xmlns:a16="http://schemas.microsoft.com/office/drawing/2014/main" id="{4E0534C4-94C4-75B5-8418-CD25EF552611}"/>
              </a:ext>
            </a:extLst>
          </p:cNvPr>
          <p:cNvSpPr/>
          <p:nvPr/>
        </p:nvSpPr>
        <p:spPr>
          <a:xfrm>
            <a:off x="7300479" y="4103335"/>
            <a:ext cx="995564" cy="210284"/>
          </a:xfrm>
          <a:custGeom>
            <a:avLst/>
            <a:gdLst>
              <a:gd name="connsiteX0" fmla="*/ 5196 w 995564"/>
              <a:gd name="connsiteY0" fmla="*/ 208315 h 210284"/>
              <a:gd name="connsiteX1" fmla="*/ 957696 w 995564"/>
              <a:gd name="connsiteY1" fmla="*/ 5115 h 210284"/>
              <a:gd name="connsiteX2" fmla="*/ 764021 w 995564"/>
              <a:gd name="connsiteY2" fmla="*/ 71790 h 210284"/>
              <a:gd name="connsiteX3" fmla="*/ 373496 w 995564"/>
              <a:gd name="connsiteY3" fmla="*/ 189265 h 210284"/>
              <a:gd name="connsiteX4" fmla="*/ 567171 w 995564"/>
              <a:gd name="connsiteY4" fmla="*/ 113065 h 210284"/>
              <a:gd name="connsiteX5" fmla="*/ 5196 w 995564"/>
              <a:gd name="connsiteY5" fmla="*/ 208315 h 210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564" h="210284">
                <a:moveTo>
                  <a:pt x="5196" y="208315"/>
                </a:moveTo>
                <a:cubicBezTo>
                  <a:pt x="70283" y="190323"/>
                  <a:pt x="831225" y="27869"/>
                  <a:pt x="957696" y="5115"/>
                </a:cubicBezTo>
                <a:cubicBezTo>
                  <a:pt x="1084167" y="-17639"/>
                  <a:pt x="861388" y="41098"/>
                  <a:pt x="764021" y="71790"/>
                </a:cubicBezTo>
                <a:cubicBezTo>
                  <a:pt x="666654" y="102482"/>
                  <a:pt x="406304" y="182386"/>
                  <a:pt x="373496" y="189265"/>
                </a:cubicBezTo>
                <a:cubicBezTo>
                  <a:pt x="340688" y="196144"/>
                  <a:pt x="627496" y="110948"/>
                  <a:pt x="567171" y="113065"/>
                </a:cubicBezTo>
                <a:cubicBezTo>
                  <a:pt x="506846" y="115182"/>
                  <a:pt x="-59891" y="226307"/>
                  <a:pt x="5196" y="208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3" name="フリーフォーム 1462">
            <a:extLst>
              <a:ext uri="{FF2B5EF4-FFF2-40B4-BE49-F238E27FC236}">
                <a16:creationId xmlns:a16="http://schemas.microsoft.com/office/drawing/2014/main" id="{CAFD244A-6246-77A9-264F-7B1A27C704CB}"/>
              </a:ext>
            </a:extLst>
          </p:cNvPr>
          <p:cNvSpPr/>
          <p:nvPr/>
        </p:nvSpPr>
        <p:spPr>
          <a:xfrm>
            <a:off x="6855223" y="3507615"/>
            <a:ext cx="708286" cy="1218320"/>
          </a:xfrm>
          <a:custGeom>
            <a:avLst/>
            <a:gdLst>
              <a:gd name="connsiteX0" fmla="*/ 663177 w 708286"/>
              <a:gd name="connsiteY0" fmla="*/ 3935 h 1218320"/>
              <a:gd name="connsiteX1" fmla="*/ 317102 w 708286"/>
              <a:gd name="connsiteY1" fmla="*/ 756410 h 1218320"/>
              <a:gd name="connsiteX2" fmla="*/ 304402 w 708286"/>
              <a:gd name="connsiteY2" fmla="*/ 756410 h 1218320"/>
              <a:gd name="connsiteX3" fmla="*/ 15477 w 708286"/>
              <a:gd name="connsiteY3" fmla="*/ 1197735 h 1218320"/>
              <a:gd name="connsiteX4" fmla="*/ 72627 w 708286"/>
              <a:gd name="connsiteY4" fmla="*/ 1118360 h 1218320"/>
              <a:gd name="connsiteX5" fmla="*/ 355202 w 708286"/>
              <a:gd name="connsiteY5" fmla="*/ 877060 h 1218320"/>
              <a:gd name="connsiteX6" fmla="*/ 209152 w 708286"/>
              <a:gd name="connsiteY6" fmla="*/ 988185 h 1218320"/>
              <a:gd name="connsiteX7" fmla="*/ 310752 w 708286"/>
              <a:gd name="connsiteY7" fmla="*/ 775460 h 1218320"/>
              <a:gd name="connsiteX8" fmla="*/ 225027 w 708286"/>
              <a:gd name="connsiteY8" fmla="*/ 902460 h 1218320"/>
              <a:gd name="connsiteX9" fmla="*/ 339327 w 708286"/>
              <a:gd name="connsiteY9" fmla="*/ 689735 h 1218320"/>
              <a:gd name="connsiteX10" fmla="*/ 707627 w 708286"/>
              <a:gd name="connsiteY10" fmla="*/ 267460 h 1218320"/>
              <a:gd name="connsiteX11" fmla="*/ 431402 w 708286"/>
              <a:gd name="connsiteY11" fmla="*/ 578610 h 1218320"/>
              <a:gd name="connsiteX12" fmla="*/ 501252 w 708286"/>
              <a:gd name="connsiteY12" fmla="*/ 426210 h 1218320"/>
              <a:gd name="connsiteX13" fmla="*/ 650477 w 708286"/>
              <a:gd name="connsiteY13" fmla="*/ 261110 h 1218320"/>
              <a:gd name="connsiteX14" fmla="*/ 688577 w 708286"/>
              <a:gd name="connsiteY14" fmla="*/ 181735 h 1218320"/>
              <a:gd name="connsiteX15" fmla="*/ 475852 w 708286"/>
              <a:gd name="connsiteY15" fmla="*/ 448435 h 1218320"/>
              <a:gd name="connsiteX16" fmla="*/ 663177 w 708286"/>
              <a:gd name="connsiteY16" fmla="*/ 3935 h 121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8286" h="1218320">
                <a:moveTo>
                  <a:pt x="663177" y="3935"/>
                </a:moveTo>
                <a:cubicBezTo>
                  <a:pt x="636719" y="55264"/>
                  <a:pt x="376898" y="630998"/>
                  <a:pt x="317102" y="756410"/>
                </a:cubicBezTo>
                <a:cubicBezTo>
                  <a:pt x="257306" y="881822"/>
                  <a:pt x="354673" y="682856"/>
                  <a:pt x="304402" y="756410"/>
                </a:cubicBezTo>
                <a:cubicBezTo>
                  <a:pt x="254131" y="829964"/>
                  <a:pt x="54106" y="1137410"/>
                  <a:pt x="15477" y="1197735"/>
                </a:cubicBezTo>
                <a:cubicBezTo>
                  <a:pt x="-23152" y="1258060"/>
                  <a:pt x="16006" y="1171806"/>
                  <a:pt x="72627" y="1118360"/>
                </a:cubicBezTo>
                <a:cubicBezTo>
                  <a:pt x="129248" y="1064914"/>
                  <a:pt x="332448" y="898756"/>
                  <a:pt x="355202" y="877060"/>
                </a:cubicBezTo>
                <a:cubicBezTo>
                  <a:pt x="377956" y="855364"/>
                  <a:pt x="216560" y="1005118"/>
                  <a:pt x="209152" y="988185"/>
                </a:cubicBezTo>
                <a:cubicBezTo>
                  <a:pt x="201744" y="971252"/>
                  <a:pt x="308106" y="789747"/>
                  <a:pt x="310752" y="775460"/>
                </a:cubicBezTo>
                <a:cubicBezTo>
                  <a:pt x="313398" y="761173"/>
                  <a:pt x="220264" y="916748"/>
                  <a:pt x="225027" y="902460"/>
                </a:cubicBezTo>
                <a:cubicBezTo>
                  <a:pt x="229790" y="888172"/>
                  <a:pt x="258894" y="795568"/>
                  <a:pt x="339327" y="689735"/>
                </a:cubicBezTo>
                <a:cubicBezTo>
                  <a:pt x="419760" y="583902"/>
                  <a:pt x="692281" y="285981"/>
                  <a:pt x="707627" y="267460"/>
                </a:cubicBezTo>
                <a:cubicBezTo>
                  <a:pt x="722973" y="248939"/>
                  <a:pt x="465798" y="552152"/>
                  <a:pt x="431402" y="578610"/>
                </a:cubicBezTo>
                <a:cubicBezTo>
                  <a:pt x="397006" y="605068"/>
                  <a:pt x="464739" y="479127"/>
                  <a:pt x="501252" y="426210"/>
                </a:cubicBezTo>
                <a:cubicBezTo>
                  <a:pt x="537764" y="373293"/>
                  <a:pt x="619256" y="301856"/>
                  <a:pt x="650477" y="261110"/>
                </a:cubicBezTo>
                <a:cubicBezTo>
                  <a:pt x="681698" y="220364"/>
                  <a:pt x="717681" y="150514"/>
                  <a:pt x="688577" y="181735"/>
                </a:cubicBezTo>
                <a:cubicBezTo>
                  <a:pt x="659473" y="212956"/>
                  <a:pt x="480085" y="477010"/>
                  <a:pt x="475852" y="448435"/>
                </a:cubicBezTo>
                <a:cubicBezTo>
                  <a:pt x="471619" y="419860"/>
                  <a:pt x="689635" y="-47394"/>
                  <a:pt x="663177" y="39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4" name="フリーフォーム 1463">
            <a:extLst>
              <a:ext uri="{FF2B5EF4-FFF2-40B4-BE49-F238E27FC236}">
                <a16:creationId xmlns:a16="http://schemas.microsoft.com/office/drawing/2014/main" id="{84647C8A-52F1-4784-5C51-5A74719A322F}"/>
              </a:ext>
            </a:extLst>
          </p:cNvPr>
          <p:cNvSpPr/>
          <p:nvPr/>
        </p:nvSpPr>
        <p:spPr>
          <a:xfrm>
            <a:off x="7415074" y="4169765"/>
            <a:ext cx="851292" cy="440488"/>
          </a:xfrm>
          <a:custGeom>
            <a:avLst/>
            <a:gdLst>
              <a:gd name="connsiteX0" fmla="*/ 1726 w 851292"/>
              <a:gd name="connsiteY0" fmla="*/ 214910 h 440488"/>
              <a:gd name="connsiteX1" fmla="*/ 246201 w 851292"/>
              <a:gd name="connsiteY1" fmla="*/ 122835 h 440488"/>
              <a:gd name="connsiteX2" fmla="*/ 824051 w 851292"/>
              <a:gd name="connsiteY2" fmla="*/ 21235 h 440488"/>
              <a:gd name="connsiteX3" fmla="*/ 735151 w 851292"/>
              <a:gd name="connsiteY3" fmla="*/ 40285 h 440488"/>
              <a:gd name="connsiteX4" fmla="*/ 538301 w 851292"/>
              <a:gd name="connsiteY4" fmla="*/ 256185 h 440488"/>
              <a:gd name="connsiteX5" fmla="*/ 716101 w 851292"/>
              <a:gd name="connsiteY5" fmla="*/ 30760 h 440488"/>
              <a:gd name="connsiteX6" fmla="*/ 649426 w 851292"/>
              <a:gd name="connsiteY6" fmla="*/ 46635 h 440488"/>
              <a:gd name="connsiteX7" fmla="*/ 389076 w 851292"/>
              <a:gd name="connsiteY7" fmla="*/ 440335 h 440488"/>
              <a:gd name="connsiteX8" fmla="*/ 598626 w 851292"/>
              <a:gd name="connsiteY8" fmla="*/ 94260 h 440488"/>
              <a:gd name="connsiteX9" fmla="*/ 354151 w 851292"/>
              <a:gd name="connsiteY9" fmla="*/ 129185 h 440488"/>
              <a:gd name="connsiteX10" fmla="*/ 1726 w 851292"/>
              <a:gd name="connsiteY10" fmla="*/ 214910 h 44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1292" h="440488">
                <a:moveTo>
                  <a:pt x="1726" y="214910"/>
                </a:moveTo>
                <a:cubicBezTo>
                  <a:pt x="-16265" y="213852"/>
                  <a:pt x="109147" y="155114"/>
                  <a:pt x="246201" y="122835"/>
                </a:cubicBezTo>
                <a:cubicBezTo>
                  <a:pt x="383255" y="90556"/>
                  <a:pt x="742559" y="34993"/>
                  <a:pt x="824051" y="21235"/>
                </a:cubicBezTo>
                <a:cubicBezTo>
                  <a:pt x="905543" y="7477"/>
                  <a:pt x="782776" y="1127"/>
                  <a:pt x="735151" y="40285"/>
                </a:cubicBezTo>
                <a:cubicBezTo>
                  <a:pt x="687526" y="79443"/>
                  <a:pt x="541476" y="257772"/>
                  <a:pt x="538301" y="256185"/>
                </a:cubicBezTo>
                <a:cubicBezTo>
                  <a:pt x="535126" y="254598"/>
                  <a:pt x="697580" y="65685"/>
                  <a:pt x="716101" y="30760"/>
                </a:cubicBezTo>
                <a:cubicBezTo>
                  <a:pt x="734622" y="-4165"/>
                  <a:pt x="703930" y="-21628"/>
                  <a:pt x="649426" y="46635"/>
                </a:cubicBezTo>
                <a:cubicBezTo>
                  <a:pt x="594922" y="114897"/>
                  <a:pt x="397543" y="432398"/>
                  <a:pt x="389076" y="440335"/>
                </a:cubicBezTo>
                <a:cubicBezTo>
                  <a:pt x="380609" y="448273"/>
                  <a:pt x="604447" y="146118"/>
                  <a:pt x="598626" y="94260"/>
                </a:cubicBezTo>
                <a:cubicBezTo>
                  <a:pt x="592805" y="42402"/>
                  <a:pt x="457868" y="107489"/>
                  <a:pt x="354151" y="129185"/>
                </a:cubicBezTo>
                <a:cubicBezTo>
                  <a:pt x="250434" y="150881"/>
                  <a:pt x="19717" y="215968"/>
                  <a:pt x="1726" y="2149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フリーフォーム 1">
            <a:extLst>
              <a:ext uri="{FF2B5EF4-FFF2-40B4-BE49-F238E27FC236}">
                <a16:creationId xmlns:a16="http://schemas.microsoft.com/office/drawing/2014/main" id="{1D8EB344-90E5-DD41-70C4-ECAE682B20B5}"/>
              </a:ext>
            </a:extLst>
          </p:cNvPr>
          <p:cNvSpPr/>
          <p:nvPr/>
        </p:nvSpPr>
        <p:spPr>
          <a:xfrm>
            <a:off x="7545827" y="3347716"/>
            <a:ext cx="320468" cy="312069"/>
          </a:xfrm>
          <a:custGeom>
            <a:avLst/>
            <a:gdLst>
              <a:gd name="connsiteX0" fmla="*/ 1148 w 320468"/>
              <a:gd name="connsiteY0" fmla="*/ 1909 h 312069"/>
              <a:gd name="connsiteX1" fmla="*/ 312298 w 320468"/>
              <a:gd name="connsiteY1" fmla="*/ 306709 h 312069"/>
              <a:gd name="connsiteX2" fmla="*/ 210698 w 320468"/>
              <a:gd name="connsiteY2" fmla="*/ 182884 h 312069"/>
              <a:gd name="connsiteX3" fmla="*/ 1148 w 320468"/>
              <a:gd name="connsiteY3" fmla="*/ 1909 h 312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468" h="312069">
                <a:moveTo>
                  <a:pt x="1148" y="1909"/>
                </a:moveTo>
                <a:cubicBezTo>
                  <a:pt x="18081" y="22547"/>
                  <a:pt x="277373" y="276547"/>
                  <a:pt x="312298" y="306709"/>
                </a:cubicBezTo>
                <a:cubicBezTo>
                  <a:pt x="347223" y="336872"/>
                  <a:pt x="262027" y="232096"/>
                  <a:pt x="210698" y="182884"/>
                </a:cubicBezTo>
                <a:cubicBezTo>
                  <a:pt x="159369" y="133672"/>
                  <a:pt x="-15785" y="-18729"/>
                  <a:pt x="1148" y="19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73E07F74-9685-081E-7C37-574C1D5FB941}"/>
              </a:ext>
            </a:extLst>
          </p:cNvPr>
          <p:cNvSpPr/>
          <p:nvPr/>
        </p:nvSpPr>
        <p:spPr>
          <a:xfrm>
            <a:off x="7746440" y="3638094"/>
            <a:ext cx="868466" cy="359638"/>
          </a:xfrm>
          <a:custGeom>
            <a:avLst/>
            <a:gdLst>
              <a:gd name="connsiteX0" fmla="*/ 560 w 868466"/>
              <a:gd name="connsiteY0" fmla="*/ 456 h 359638"/>
              <a:gd name="connsiteX1" fmla="*/ 476810 w 868466"/>
              <a:gd name="connsiteY1" fmla="*/ 149681 h 359638"/>
              <a:gd name="connsiteX2" fmla="*/ 867335 w 868466"/>
              <a:gd name="connsiteY2" fmla="*/ 359231 h 359638"/>
              <a:gd name="connsiteX3" fmla="*/ 575235 w 868466"/>
              <a:gd name="connsiteY3" fmla="*/ 197306 h 359638"/>
              <a:gd name="connsiteX4" fmla="*/ 560 w 868466"/>
              <a:gd name="connsiteY4" fmla="*/ 456 h 35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8466" h="359638">
                <a:moveTo>
                  <a:pt x="560" y="456"/>
                </a:moveTo>
                <a:cubicBezTo>
                  <a:pt x="-15844" y="-7482"/>
                  <a:pt x="332348" y="89885"/>
                  <a:pt x="476810" y="149681"/>
                </a:cubicBezTo>
                <a:cubicBezTo>
                  <a:pt x="621272" y="209477"/>
                  <a:pt x="850931" y="351294"/>
                  <a:pt x="867335" y="359231"/>
                </a:cubicBezTo>
                <a:cubicBezTo>
                  <a:pt x="883739" y="367169"/>
                  <a:pt x="718639" y="257102"/>
                  <a:pt x="575235" y="197306"/>
                </a:cubicBezTo>
                <a:cubicBezTo>
                  <a:pt x="431831" y="137510"/>
                  <a:pt x="16964" y="8394"/>
                  <a:pt x="560" y="4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E850DBC8-A504-9FDA-5015-2074F5D593BF}"/>
              </a:ext>
            </a:extLst>
          </p:cNvPr>
          <p:cNvSpPr/>
          <p:nvPr/>
        </p:nvSpPr>
        <p:spPr>
          <a:xfrm>
            <a:off x="7725110" y="3537385"/>
            <a:ext cx="860680" cy="386717"/>
          </a:xfrm>
          <a:custGeom>
            <a:avLst/>
            <a:gdLst>
              <a:gd name="connsiteX0" fmla="*/ 18715 w 860680"/>
              <a:gd name="connsiteY0" fmla="*/ 85290 h 386717"/>
              <a:gd name="connsiteX1" fmla="*/ 148890 w 860680"/>
              <a:gd name="connsiteY1" fmla="*/ 129740 h 386717"/>
              <a:gd name="connsiteX2" fmla="*/ 145715 w 860680"/>
              <a:gd name="connsiteY2" fmla="*/ 82115 h 386717"/>
              <a:gd name="connsiteX3" fmla="*/ 447340 w 860680"/>
              <a:gd name="connsiteY3" fmla="*/ 212290 h 386717"/>
              <a:gd name="connsiteX4" fmla="*/ 806115 w 860680"/>
              <a:gd name="connsiteY4" fmla="*/ 358340 h 386717"/>
              <a:gd name="connsiteX5" fmla="*/ 841040 w 860680"/>
              <a:gd name="connsiteY5" fmla="*/ 383740 h 386717"/>
              <a:gd name="connsiteX6" fmla="*/ 625140 w 860680"/>
              <a:gd name="connsiteY6" fmla="*/ 317065 h 386717"/>
              <a:gd name="connsiteX7" fmla="*/ 9190 w 860680"/>
              <a:gd name="connsiteY7" fmla="*/ 5915 h 386717"/>
              <a:gd name="connsiteX8" fmla="*/ 250490 w 860680"/>
              <a:gd name="connsiteY8" fmla="*/ 113865 h 386717"/>
              <a:gd name="connsiteX9" fmla="*/ 180640 w 860680"/>
              <a:gd name="connsiteY9" fmla="*/ 126565 h 386717"/>
              <a:gd name="connsiteX10" fmla="*/ 18715 w 860680"/>
              <a:gd name="connsiteY10" fmla="*/ 85290 h 386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0680" h="386717">
                <a:moveTo>
                  <a:pt x="18715" y="85290"/>
                </a:moveTo>
                <a:cubicBezTo>
                  <a:pt x="13423" y="85819"/>
                  <a:pt x="127723" y="130269"/>
                  <a:pt x="148890" y="129740"/>
                </a:cubicBezTo>
                <a:cubicBezTo>
                  <a:pt x="170057" y="129211"/>
                  <a:pt x="95973" y="68357"/>
                  <a:pt x="145715" y="82115"/>
                </a:cubicBezTo>
                <a:cubicBezTo>
                  <a:pt x="195457" y="95873"/>
                  <a:pt x="337273" y="166253"/>
                  <a:pt x="447340" y="212290"/>
                </a:cubicBezTo>
                <a:cubicBezTo>
                  <a:pt x="557407" y="258327"/>
                  <a:pt x="740498" y="329765"/>
                  <a:pt x="806115" y="358340"/>
                </a:cubicBezTo>
                <a:cubicBezTo>
                  <a:pt x="871732" y="386915"/>
                  <a:pt x="871202" y="390619"/>
                  <a:pt x="841040" y="383740"/>
                </a:cubicBezTo>
                <a:cubicBezTo>
                  <a:pt x="810878" y="376861"/>
                  <a:pt x="763782" y="380036"/>
                  <a:pt x="625140" y="317065"/>
                </a:cubicBezTo>
                <a:cubicBezTo>
                  <a:pt x="486498" y="254094"/>
                  <a:pt x="71632" y="39782"/>
                  <a:pt x="9190" y="5915"/>
                </a:cubicBezTo>
                <a:cubicBezTo>
                  <a:pt x="-53252" y="-27952"/>
                  <a:pt x="221915" y="93757"/>
                  <a:pt x="250490" y="113865"/>
                </a:cubicBezTo>
                <a:cubicBezTo>
                  <a:pt x="279065" y="133973"/>
                  <a:pt x="220857" y="128682"/>
                  <a:pt x="180640" y="126565"/>
                </a:cubicBezTo>
                <a:cubicBezTo>
                  <a:pt x="140423" y="124448"/>
                  <a:pt x="24007" y="84761"/>
                  <a:pt x="18715" y="85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2539F1FC-C35F-B85D-82A8-C94A6ADFD0FF}"/>
              </a:ext>
            </a:extLst>
          </p:cNvPr>
          <p:cNvSpPr/>
          <p:nvPr/>
        </p:nvSpPr>
        <p:spPr>
          <a:xfrm>
            <a:off x="8247779" y="3772294"/>
            <a:ext cx="350121" cy="349267"/>
          </a:xfrm>
          <a:custGeom>
            <a:avLst/>
            <a:gdLst>
              <a:gd name="connsiteX0" fmla="*/ 172321 w 350121"/>
              <a:gd name="connsiteY0" fmla="*/ 2781 h 349267"/>
              <a:gd name="connsiteX1" fmla="*/ 305671 w 350121"/>
              <a:gd name="connsiteY1" fmla="*/ 256781 h 349267"/>
              <a:gd name="connsiteX2" fmla="*/ 188196 w 350121"/>
              <a:gd name="connsiteY2" fmla="*/ 298056 h 349267"/>
              <a:gd name="connsiteX3" fmla="*/ 235821 w 350121"/>
              <a:gd name="connsiteY3" fmla="*/ 288531 h 349267"/>
              <a:gd name="connsiteX4" fmla="*/ 871 w 350121"/>
              <a:gd name="connsiteY4" fmla="*/ 348856 h 349267"/>
              <a:gd name="connsiteX5" fmla="*/ 334246 w 350121"/>
              <a:gd name="connsiteY5" fmla="*/ 253606 h 349267"/>
              <a:gd name="connsiteX6" fmla="*/ 296146 w 350121"/>
              <a:gd name="connsiteY6" fmla="*/ 247256 h 349267"/>
              <a:gd name="connsiteX7" fmla="*/ 350121 w 350121"/>
              <a:gd name="connsiteY7" fmla="*/ 63106 h 349267"/>
              <a:gd name="connsiteX8" fmla="*/ 296146 w 350121"/>
              <a:gd name="connsiteY8" fmla="*/ 174231 h 349267"/>
              <a:gd name="connsiteX9" fmla="*/ 254871 w 350121"/>
              <a:gd name="connsiteY9" fmla="*/ 123431 h 349267"/>
              <a:gd name="connsiteX10" fmla="*/ 172321 w 350121"/>
              <a:gd name="connsiteY10" fmla="*/ 2781 h 34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121" h="349267">
                <a:moveTo>
                  <a:pt x="172321" y="2781"/>
                </a:moveTo>
                <a:cubicBezTo>
                  <a:pt x="180788" y="25006"/>
                  <a:pt x="303025" y="207569"/>
                  <a:pt x="305671" y="256781"/>
                </a:cubicBezTo>
                <a:cubicBezTo>
                  <a:pt x="308317" y="305994"/>
                  <a:pt x="199838" y="292764"/>
                  <a:pt x="188196" y="298056"/>
                </a:cubicBezTo>
                <a:cubicBezTo>
                  <a:pt x="176554" y="303348"/>
                  <a:pt x="267042" y="280064"/>
                  <a:pt x="235821" y="288531"/>
                </a:cubicBezTo>
                <a:cubicBezTo>
                  <a:pt x="204600" y="296998"/>
                  <a:pt x="-15533" y="354677"/>
                  <a:pt x="871" y="348856"/>
                </a:cubicBezTo>
                <a:cubicBezTo>
                  <a:pt x="17275" y="343035"/>
                  <a:pt x="285034" y="270539"/>
                  <a:pt x="334246" y="253606"/>
                </a:cubicBezTo>
                <a:cubicBezTo>
                  <a:pt x="383458" y="236673"/>
                  <a:pt x="293500" y="279006"/>
                  <a:pt x="296146" y="247256"/>
                </a:cubicBezTo>
                <a:cubicBezTo>
                  <a:pt x="298792" y="215506"/>
                  <a:pt x="350121" y="75277"/>
                  <a:pt x="350121" y="63106"/>
                </a:cubicBezTo>
                <a:cubicBezTo>
                  <a:pt x="350121" y="50935"/>
                  <a:pt x="312021" y="164177"/>
                  <a:pt x="296146" y="174231"/>
                </a:cubicBezTo>
                <a:cubicBezTo>
                  <a:pt x="280271" y="184285"/>
                  <a:pt x="270746" y="148831"/>
                  <a:pt x="254871" y="123431"/>
                </a:cubicBezTo>
                <a:cubicBezTo>
                  <a:pt x="238996" y="98031"/>
                  <a:pt x="163854" y="-19444"/>
                  <a:pt x="172321" y="27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040CB62D-CDFA-4340-AEB0-5D8C38E9A695}"/>
              </a:ext>
            </a:extLst>
          </p:cNvPr>
          <p:cNvSpPr/>
          <p:nvPr/>
        </p:nvSpPr>
        <p:spPr>
          <a:xfrm>
            <a:off x="7902574" y="3689350"/>
            <a:ext cx="358385" cy="225491"/>
          </a:xfrm>
          <a:custGeom>
            <a:avLst/>
            <a:gdLst>
              <a:gd name="connsiteX0" fmla="*/ 1 w 358385"/>
              <a:gd name="connsiteY0" fmla="*/ 0 h 225491"/>
              <a:gd name="connsiteX1" fmla="*/ 158751 w 358385"/>
              <a:gd name="connsiteY1" fmla="*/ 73025 h 225491"/>
              <a:gd name="connsiteX2" fmla="*/ 133351 w 358385"/>
              <a:gd name="connsiteY2" fmla="*/ 114300 h 225491"/>
              <a:gd name="connsiteX3" fmla="*/ 349251 w 358385"/>
              <a:gd name="connsiteY3" fmla="*/ 123825 h 225491"/>
              <a:gd name="connsiteX4" fmla="*/ 320676 w 358385"/>
              <a:gd name="connsiteY4" fmla="*/ 225425 h 225491"/>
              <a:gd name="connsiteX5" fmla="*/ 342901 w 358385"/>
              <a:gd name="connsiteY5" fmla="*/ 139700 h 225491"/>
              <a:gd name="connsiteX6" fmla="*/ 165101 w 358385"/>
              <a:gd name="connsiteY6" fmla="*/ 155575 h 225491"/>
              <a:gd name="connsiteX7" fmla="*/ 155576 w 358385"/>
              <a:gd name="connsiteY7" fmla="*/ 98425 h 225491"/>
              <a:gd name="connsiteX8" fmla="*/ 155576 w 358385"/>
              <a:gd name="connsiteY8" fmla="*/ 73025 h 225491"/>
              <a:gd name="connsiteX9" fmla="*/ 1 w 358385"/>
              <a:gd name="connsiteY9" fmla="*/ 0 h 22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8385" h="225491">
                <a:moveTo>
                  <a:pt x="1" y="0"/>
                </a:moveTo>
                <a:cubicBezTo>
                  <a:pt x="530" y="0"/>
                  <a:pt x="136526" y="53975"/>
                  <a:pt x="158751" y="73025"/>
                </a:cubicBezTo>
                <a:cubicBezTo>
                  <a:pt x="180976" y="92075"/>
                  <a:pt x="101601" y="105833"/>
                  <a:pt x="133351" y="114300"/>
                </a:cubicBezTo>
                <a:cubicBezTo>
                  <a:pt x="165101" y="122767"/>
                  <a:pt x="318030" y="105304"/>
                  <a:pt x="349251" y="123825"/>
                </a:cubicBezTo>
                <a:cubicBezTo>
                  <a:pt x="380472" y="142346"/>
                  <a:pt x="321734" y="222779"/>
                  <a:pt x="320676" y="225425"/>
                </a:cubicBezTo>
                <a:cubicBezTo>
                  <a:pt x="319618" y="228071"/>
                  <a:pt x="368830" y="151342"/>
                  <a:pt x="342901" y="139700"/>
                </a:cubicBezTo>
                <a:cubicBezTo>
                  <a:pt x="316972" y="128058"/>
                  <a:pt x="196322" y="162454"/>
                  <a:pt x="165101" y="155575"/>
                </a:cubicBezTo>
                <a:cubicBezTo>
                  <a:pt x="133880" y="148696"/>
                  <a:pt x="157163" y="112183"/>
                  <a:pt x="155576" y="98425"/>
                </a:cubicBezTo>
                <a:cubicBezTo>
                  <a:pt x="153989" y="84667"/>
                  <a:pt x="180447" y="86254"/>
                  <a:pt x="155576" y="73025"/>
                </a:cubicBezTo>
                <a:cubicBezTo>
                  <a:pt x="130705" y="59796"/>
                  <a:pt x="-528" y="0"/>
                  <a:pt x="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8416297D-86EF-5123-0475-C0AF18271AD5}"/>
              </a:ext>
            </a:extLst>
          </p:cNvPr>
          <p:cNvSpPr/>
          <p:nvPr/>
        </p:nvSpPr>
        <p:spPr>
          <a:xfrm>
            <a:off x="8042256" y="3819002"/>
            <a:ext cx="428743" cy="237473"/>
          </a:xfrm>
          <a:custGeom>
            <a:avLst/>
            <a:gdLst>
              <a:gd name="connsiteX0" fmla="*/ 6369 w 428743"/>
              <a:gd name="connsiteY0" fmla="*/ 3698 h 237473"/>
              <a:gd name="connsiteX1" fmla="*/ 346094 w 428743"/>
              <a:gd name="connsiteY1" fmla="*/ 213248 h 237473"/>
              <a:gd name="connsiteX2" fmla="*/ 374669 w 428743"/>
              <a:gd name="connsiteY2" fmla="*/ 219598 h 237473"/>
              <a:gd name="connsiteX3" fmla="*/ 428644 w 428743"/>
              <a:gd name="connsiteY3" fmla="*/ 92598 h 237473"/>
              <a:gd name="connsiteX4" fmla="*/ 387369 w 428743"/>
              <a:gd name="connsiteY4" fmla="*/ 140223 h 237473"/>
              <a:gd name="connsiteX5" fmla="*/ 361969 w 428743"/>
              <a:gd name="connsiteY5" fmla="*/ 197373 h 237473"/>
              <a:gd name="connsiteX6" fmla="*/ 371494 w 428743"/>
              <a:gd name="connsiteY6" fmla="*/ 95773 h 237473"/>
              <a:gd name="connsiteX7" fmla="*/ 304819 w 428743"/>
              <a:gd name="connsiteY7" fmla="*/ 187848 h 237473"/>
              <a:gd name="connsiteX8" fmla="*/ 327044 w 428743"/>
              <a:gd name="connsiteY8" fmla="*/ 57673 h 237473"/>
              <a:gd name="connsiteX9" fmla="*/ 190519 w 428743"/>
              <a:gd name="connsiteY9" fmla="*/ 143398 h 237473"/>
              <a:gd name="connsiteX10" fmla="*/ 238144 w 428743"/>
              <a:gd name="connsiteY10" fmla="*/ 48148 h 237473"/>
              <a:gd name="connsiteX11" fmla="*/ 190519 w 428743"/>
              <a:gd name="connsiteY11" fmla="*/ 70373 h 237473"/>
              <a:gd name="connsiteX12" fmla="*/ 184169 w 428743"/>
              <a:gd name="connsiteY12" fmla="*/ 60848 h 237473"/>
              <a:gd name="connsiteX13" fmla="*/ 127019 w 428743"/>
              <a:gd name="connsiteY13" fmla="*/ 76723 h 237473"/>
              <a:gd name="connsiteX14" fmla="*/ 6369 w 428743"/>
              <a:gd name="connsiteY14" fmla="*/ 3698 h 23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8743" h="237473">
                <a:moveTo>
                  <a:pt x="6369" y="3698"/>
                </a:moveTo>
                <a:lnTo>
                  <a:pt x="346094" y="213248"/>
                </a:lnTo>
                <a:cubicBezTo>
                  <a:pt x="407477" y="249231"/>
                  <a:pt x="360911" y="239706"/>
                  <a:pt x="374669" y="219598"/>
                </a:cubicBezTo>
                <a:cubicBezTo>
                  <a:pt x="388427" y="199490"/>
                  <a:pt x="426527" y="105827"/>
                  <a:pt x="428644" y="92598"/>
                </a:cubicBezTo>
                <a:cubicBezTo>
                  <a:pt x="430761" y="79369"/>
                  <a:pt x="398481" y="122761"/>
                  <a:pt x="387369" y="140223"/>
                </a:cubicBezTo>
                <a:cubicBezTo>
                  <a:pt x="376257" y="157685"/>
                  <a:pt x="364615" y="204781"/>
                  <a:pt x="361969" y="197373"/>
                </a:cubicBezTo>
                <a:cubicBezTo>
                  <a:pt x="359323" y="189965"/>
                  <a:pt x="381019" y="97361"/>
                  <a:pt x="371494" y="95773"/>
                </a:cubicBezTo>
                <a:cubicBezTo>
                  <a:pt x="361969" y="94186"/>
                  <a:pt x="312227" y="194198"/>
                  <a:pt x="304819" y="187848"/>
                </a:cubicBezTo>
                <a:cubicBezTo>
                  <a:pt x="297411" y="181498"/>
                  <a:pt x="346094" y="65081"/>
                  <a:pt x="327044" y="57673"/>
                </a:cubicBezTo>
                <a:cubicBezTo>
                  <a:pt x="307994" y="50265"/>
                  <a:pt x="205336" y="144985"/>
                  <a:pt x="190519" y="143398"/>
                </a:cubicBezTo>
                <a:cubicBezTo>
                  <a:pt x="175702" y="141811"/>
                  <a:pt x="238144" y="60319"/>
                  <a:pt x="238144" y="48148"/>
                </a:cubicBezTo>
                <a:cubicBezTo>
                  <a:pt x="238144" y="35977"/>
                  <a:pt x="199515" y="68256"/>
                  <a:pt x="190519" y="70373"/>
                </a:cubicBezTo>
                <a:cubicBezTo>
                  <a:pt x="181523" y="72490"/>
                  <a:pt x="194752" y="59790"/>
                  <a:pt x="184169" y="60848"/>
                </a:cubicBezTo>
                <a:cubicBezTo>
                  <a:pt x="173586" y="61906"/>
                  <a:pt x="152948" y="83073"/>
                  <a:pt x="127019" y="76723"/>
                </a:cubicBezTo>
                <a:cubicBezTo>
                  <a:pt x="101090" y="70373"/>
                  <a:pt x="-30143" y="-19056"/>
                  <a:pt x="6369" y="36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529ECFC0-4181-93D9-1594-9D6749F79776}"/>
              </a:ext>
            </a:extLst>
          </p:cNvPr>
          <p:cNvSpPr/>
          <p:nvPr/>
        </p:nvSpPr>
        <p:spPr>
          <a:xfrm>
            <a:off x="8416909" y="3746482"/>
            <a:ext cx="171644" cy="586683"/>
          </a:xfrm>
          <a:custGeom>
            <a:avLst/>
            <a:gdLst>
              <a:gd name="connsiteX0" fmla="*/ 16 w 171644"/>
              <a:gd name="connsiteY0" fmla="*/ 18 h 586683"/>
              <a:gd name="connsiteX1" fmla="*/ 136541 w 171644"/>
              <a:gd name="connsiteY1" fmla="*/ 434993 h 586683"/>
              <a:gd name="connsiteX2" fmla="*/ 130191 w 171644"/>
              <a:gd name="connsiteY2" fmla="*/ 584218 h 586683"/>
              <a:gd name="connsiteX3" fmla="*/ 139716 w 171644"/>
              <a:gd name="connsiteY3" fmla="*/ 520718 h 586683"/>
              <a:gd name="connsiteX4" fmla="*/ 171466 w 171644"/>
              <a:gd name="connsiteY4" fmla="*/ 425468 h 586683"/>
              <a:gd name="connsiteX5" fmla="*/ 123841 w 171644"/>
              <a:gd name="connsiteY5" fmla="*/ 133368 h 586683"/>
              <a:gd name="connsiteX6" fmla="*/ 146066 w 171644"/>
              <a:gd name="connsiteY6" fmla="*/ 415943 h 586683"/>
              <a:gd name="connsiteX7" fmla="*/ 16 w 171644"/>
              <a:gd name="connsiteY7" fmla="*/ 18 h 5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1644" h="586683">
                <a:moveTo>
                  <a:pt x="16" y="18"/>
                </a:moveTo>
                <a:cubicBezTo>
                  <a:pt x="-1571" y="3193"/>
                  <a:pt x="114845" y="337626"/>
                  <a:pt x="136541" y="434993"/>
                </a:cubicBezTo>
                <a:cubicBezTo>
                  <a:pt x="158237" y="532360"/>
                  <a:pt x="129662" y="569931"/>
                  <a:pt x="130191" y="584218"/>
                </a:cubicBezTo>
                <a:cubicBezTo>
                  <a:pt x="130720" y="598506"/>
                  <a:pt x="132837" y="547176"/>
                  <a:pt x="139716" y="520718"/>
                </a:cubicBezTo>
                <a:cubicBezTo>
                  <a:pt x="146595" y="494260"/>
                  <a:pt x="174112" y="490026"/>
                  <a:pt x="171466" y="425468"/>
                </a:cubicBezTo>
                <a:cubicBezTo>
                  <a:pt x="168820" y="360910"/>
                  <a:pt x="128074" y="134955"/>
                  <a:pt x="123841" y="133368"/>
                </a:cubicBezTo>
                <a:cubicBezTo>
                  <a:pt x="119608" y="131781"/>
                  <a:pt x="165645" y="436580"/>
                  <a:pt x="146066" y="415943"/>
                </a:cubicBezTo>
                <a:cubicBezTo>
                  <a:pt x="126487" y="395306"/>
                  <a:pt x="1603" y="-3157"/>
                  <a:pt x="16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2" name="フリーフォーム 1371">
            <a:extLst>
              <a:ext uri="{FF2B5EF4-FFF2-40B4-BE49-F238E27FC236}">
                <a16:creationId xmlns:a16="http://schemas.microsoft.com/office/drawing/2014/main" id="{ABF8D810-7844-C13E-5582-0BD3C4332CBB}"/>
              </a:ext>
            </a:extLst>
          </p:cNvPr>
          <p:cNvSpPr/>
          <p:nvPr/>
        </p:nvSpPr>
        <p:spPr>
          <a:xfrm>
            <a:off x="8365654" y="3885946"/>
            <a:ext cx="258687" cy="610595"/>
          </a:xfrm>
          <a:custGeom>
            <a:avLst/>
            <a:gdLst>
              <a:gd name="connsiteX0" fmla="*/ 222721 w 258687"/>
              <a:gd name="connsiteY0" fmla="*/ 254 h 610595"/>
              <a:gd name="connsiteX1" fmla="*/ 3646 w 258687"/>
              <a:gd name="connsiteY1" fmla="*/ 235204 h 610595"/>
              <a:gd name="connsiteX2" fmla="*/ 92546 w 258687"/>
              <a:gd name="connsiteY2" fmla="*/ 193929 h 610595"/>
              <a:gd name="connsiteX3" fmla="*/ 181446 w 258687"/>
              <a:gd name="connsiteY3" fmla="*/ 279654 h 610595"/>
              <a:gd name="connsiteX4" fmla="*/ 257646 w 258687"/>
              <a:gd name="connsiteY4" fmla="*/ 609854 h 610595"/>
              <a:gd name="connsiteX5" fmla="*/ 124296 w 258687"/>
              <a:gd name="connsiteY5" fmla="*/ 178054 h 610595"/>
              <a:gd name="connsiteX6" fmla="*/ 159221 w 258687"/>
              <a:gd name="connsiteY6" fmla="*/ 124079 h 610595"/>
              <a:gd name="connsiteX7" fmla="*/ 76671 w 258687"/>
              <a:gd name="connsiteY7" fmla="*/ 187579 h 610595"/>
              <a:gd name="connsiteX8" fmla="*/ 222721 w 258687"/>
              <a:gd name="connsiteY8" fmla="*/ 254 h 610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8687" h="610595">
                <a:moveTo>
                  <a:pt x="222721" y="254"/>
                </a:moveTo>
                <a:cubicBezTo>
                  <a:pt x="210550" y="8191"/>
                  <a:pt x="25342" y="202925"/>
                  <a:pt x="3646" y="235204"/>
                </a:cubicBezTo>
                <a:cubicBezTo>
                  <a:pt x="-18050" y="267483"/>
                  <a:pt x="62913" y="186521"/>
                  <a:pt x="92546" y="193929"/>
                </a:cubicBezTo>
                <a:cubicBezTo>
                  <a:pt x="122179" y="201337"/>
                  <a:pt x="153929" y="210333"/>
                  <a:pt x="181446" y="279654"/>
                </a:cubicBezTo>
                <a:cubicBezTo>
                  <a:pt x="208963" y="348975"/>
                  <a:pt x="267171" y="626787"/>
                  <a:pt x="257646" y="609854"/>
                </a:cubicBezTo>
                <a:cubicBezTo>
                  <a:pt x="248121" y="592921"/>
                  <a:pt x="140700" y="259016"/>
                  <a:pt x="124296" y="178054"/>
                </a:cubicBezTo>
                <a:cubicBezTo>
                  <a:pt x="107892" y="97092"/>
                  <a:pt x="167159" y="122491"/>
                  <a:pt x="159221" y="124079"/>
                </a:cubicBezTo>
                <a:cubicBezTo>
                  <a:pt x="151283" y="125667"/>
                  <a:pt x="66617" y="202925"/>
                  <a:pt x="76671" y="187579"/>
                </a:cubicBezTo>
                <a:cubicBezTo>
                  <a:pt x="86725" y="172233"/>
                  <a:pt x="234892" y="-7683"/>
                  <a:pt x="222721" y="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7" name="フリーフォーム 1396">
            <a:extLst>
              <a:ext uri="{FF2B5EF4-FFF2-40B4-BE49-F238E27FC236}">
                <a16:creationId xmlns:a16="http://schemas.microsoft.com/office/drawing/2014/main" id="{C9D76638-05FF-5EE2-5F4F-7F76AD1B00CF}"/>
              </a:ext>
            </a:extLst>
          </p:cNvPr>
          <p:cNvSpPr/>
          <p:nvPr/>
        </p:nvSpPr>
        <p:spPr>
          <a:xfrm>
            <a:off x="8302308" y="4056922"/>
            <a:ext cx="231260" cy="270631"/>
          </a:xfrm>
          <a:custGeom>
            <a:avLst/>
            <a:gdLst>
              <a:gd name="connsiteX0" fmla="*/ 317 w 231260"/>
              <a:gd name="connsiteY0" fmla="*/ 102328 h 270631"/>
              <a:gd name="connsiteX1" fmla="*/ 140017 w 231260"/>
              <a:gd name="connsiteY1" fmla="*/ 105503 h 270631"/>
              <a:gd name="connsiteX2" fmla="*/ 136842 w 231260"/>
              <a:gd name="connsiteY2" fmla="*/ 3903 h 270631"/>
              <a:gd name="connsiteX3" fmla="*/ 228917 w 231260"/>
              <a:gd name="connsiteY3" fmla="*/ 261078 h 270631"/>
              <a:gd name="connsiteX4" fmla="*/ 200342 w 231260"/>
              <a:gd name="connsiteY4" fmla="*/ 210278 h 270631"/>
              <a:gd name="connsiteX5" fmla="*/ 162242 w 231260"/>
              <a:gd name="connsiteY5" fmla="*/ 159478 h 270631"/>
              <a:gd name="connsiteX6" fmla="*/ 140017 w 231260"/>
              <a:gd name="connsiteY6" fmla="*/ 153128 h 270631"/>
              <a:gd name="connsiteX7" fmla="*/ 184467 w 231260"/>
              <a:gd name="connsiteY7" fmla="*/ 134078 h 270631"/>
              <a:gd name="connsiteX8" fmla="*/ 317 w 231260"/>
              <a:gd name="connsiteY8" fmla="*/ 102328 h 27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1260" h="270631">
                <a:moveTo>
                  <a:pt x="317" y="102328"/>
                </a:moveTo>
                <a:cubicBezTo>
                  <a:pt x="-7091" y="97565"/>
                  <a:pt x="117263" y="121907"/>
                  <a:pt x="140017" y="105503"/>
                </a:cubicBezTo>
                <a:cubicBezTo>
                  <a:pt x="162771" y="89099"/>
                  <a:pt x="122025" y="-22026"/>
                  <a:pt x="136842" y="3903"/>
                </a:cubicBezTo>
                <a:cubicBezTo>
                  <a:pt x="151659" y="29832"/>
                  <a:pt x="218334" y="226682"/>
                  <a:pt x="228917" y="261078"/>
                </a:cubicBezTo>
                <a:cubicBezTo>
                  <a:pt x="239500" y="295474"/>
                  <a:pt x="211454" y="227211"/>
                  <a:pt x="200342" y="210278"/>
                </a:cubicBezTo>
                <a:cubicBezTo>
                  <a:pt x="189230" y="193345"/>
                  <a:pt x="172296" y="169003"/>
                  <a:pt x="162242" y="159478"/>
                </a:cubicBezTo>
                <a:cubicBezTo>
                  <a:pt x="152188" y="149953"/>
                  <a:pt x="136313" y="157361"/>
                  <a:pt x="140017" y="153128"/>
                </a:cubicBezTo>
                <a:cubicBezTo>
                  <a:pt x="143721" y="148895"/>
                  <a:pt x="212513" y="141486"/>
                  <a:pt x="184467" y="134078"/>
                </a:cubicBezTo>
                <a:cubicBezTo>
                  <a:pt x="156421" y="126670"/>
                  <a:pt x="7725" y="107091"/>
                  <a:pt x="317" y="1023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6" name="フリーフォーム 1455">
            <a:extLst>
              <a:ext uri="{FF2B5EF4-FFF2-40B4-BE49-F238E27FC236}">
                <a16:creationId xmlns:a16="http://schemas.microsoft.com/office/drawing/2014/main" id="{8D608F59-5B5F-0CFA-0F2E-ADA40A14C369}"/>
              </a:ext>
            </a:extLst>
          </p:cNvPr>
          <p:cNvSpPr/>
          <p:nvPr/>
        </p:nvSpPr>
        <p:spPr>
          <a:xfrm>
            <a:off x="8255949" y="4225316"/>
            <a:ext cx="367969" cy="236392"/>
          </a:xfrm>
          <a:custGeom>
            <a:avLst/>
            <a:gdLst>
              <a:gd name="connsiteX0" fmla="*/ 2226 w 367969"/>
              <a:gd name="connsiteY0" fmla="*/ 609 h 236392"/>
              <a:gd name="connsiteX1" fmla="*/ 227651 w 367969"/>
              <a:gd name="connsiteY1" fmla="*/ 76809 h 236392"/>
              <a:gd name="connsiteX2" fmla="*/ 300676 w 367969"/>
              <a:gd name="connsiteY2" fmla="*/ 159359 h 236392"/>
              <a:gd name="connsiteX3" fmla="*/ 275276 w 367969"/>
              <a:gd name="connsiteY3" fmla="*/ 235559 h 236392"/>
              <a:gd name="connsiteX4" fmla="*/ 367351 w 367969"/>
              <a:gd name="connsiteY4" fmla="*/ 108559 h 236392"/>
              <a:gd name="connsiteX5" fmla="*/ 310201 w 367969"/>
              <a:gd name="connsiteY5" fmla="*/ 165709 h 236392"/>
              <a:gd name="connsiteX6" fmla="*/ 208601 w 367969"/>
              <a:gd name="connsiteY6" fmla="*/ 60934 h 236392"/>
              <a:gd name="connsiteX7" fmla="*/ 119701 w 367969"/>
              <a:gd name="connsiteY7" fmla="*/ 41884 h 236392"/>
              <a:gd name="connsiteX8" fmla="*/ 2226 w 367969"/>
              <a:gd name="connsiteY8" fmla="*/ 609 h 236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969" h="236392">
                <a:moveTo>
                  <a:pt x="2226" y="609"/>
                </a:moveTo>
                <a:cubicBezTo>
                  <a:pt x="20218" y="6430"/>
                  <a:pt x="177909" y="50351"/>
                  <a:pt x="227651" y="76809"/>
                </a:cubicBezTo>
                <a:cubicBezTo>
                  <a:pt x="277393" y="103267"/>
                  <a:pt x="292738" y="132901"/>
                  <a:pt x="300676" y="159359"/>
                </a:cubicBezTo>
                <a:cubicBezTo>
                  <a:pt x="308614" y="185817"/>
                  <a:pt x="264164" y="244026"/>
                  <a:pt x="275276" y="235559"/>
                </a:cubicBezTo>
                <a:cubicBezTo>
                  <a:pt x="286388" y="227092"/>
                  <a:pt x="361530" y="120201"/>
                  <a:pt x="367351" y="108559"/>
                </a:cubicBezTo>
                <a:cubicBezTo>
                  <a:pt x="373172" y="96917"/>
                  <a:pt x="336659" y="173647"/>
                  <a:pt x="310201" y="165709"/>
                </a:cubicBezTo>
                <a:cubicBezTo>
                  <a:pt x="283743" y="157771"/>
                  <a:pt x="240351" y="81571"/>
                  <a:pt x="208601" y="60934"/>
                </a:cubicBezTo>
                <a:cubicBezTo>
                  <a:pt x="176851" y="40297"/>
                  <a:pt x="159389" y="51409"/>
                  <a:pt x="119701" y="41884"/>
                </a:cubicBezTo>
                <a:cubicBezTo>
                  <a:pt x="80014" y="32359"/>
                  <a:pt x="-15766" y="-5212"/>
                  <a:pt x="2226" y="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5" name="フリーフォーム 1464">
            <a:extLst>
              <a:ext uri="{FF2B5EF4-FFF2-40B4-BE49-F238E27FC236}">
                <a16:creationId xmlns:a16="http://schemas.microsoft.com/office/drawing/2014/main" id="{0FC0696A-4324-E393-DF1A-F450C0E107A5}"/>
              </a:ext>
            </a:extLst>
          </p:cNvPr>
          <p:cNvSpPr/>
          <p:nvPr/>
        </p:nvSpPr>
        <p:spPr>
          <a:xfrm>
            <a:off x="8279230" y="4256462"/>
            <a:ext cx="349967" cy="426053"/>
          </a:xfrm>
          <a:custGeom>
            <a:avLst/>
            <a:gdLst>
              <a:gd name="connsiteX0" fmla="*/ 1170 w 349967"/>
              <a:gd name="connsiteY0" fmla="*/ 1213 h 426053"/>
              <a:gd name="connsiteX1" fmla="*/ 220245 w 349967"/>
              <a:gd name="connsiteY1" fmla="*/ 112338 h 426053"/>
              <a:gd name="connsiteX2" fmla="*/ 340895 w 349967"/>
              <a:gd name="connsiteY2" fmla="*/ 413963 h 426053"/>
              <a:gd name="connsiteX3" fmla="*/ 331370 w 349967"/>
              <a:gd name="connsiteY3" fmla="*/ 350463 h 426053"/>
              <a:gd name="connsiteX4" fmla="*/ 251995 w 349967"/>
              <a:gd name="connsiteY4" fmla="*/ 201238 h 426053"/>
              <a:gd name="connsiteX5" fmla="*/ 144045 w 349967"/>
              <a:gd name="connsiteY5" fmla="*/ 144088 h 426053"/>
              <a:gd name="connsiteX6" fmla="*/ 258345 w 349967"/>
              <a:gd name="connsiteY6" fmla="*/ 163138 h 426053"/>
              <a:gd name="connsiteX7" fmla="*/ 204370 w 349967"/>
              <a:gd name="connsiteY7" fmla="*/ 137738 h 426053"/>
              <a:gd name="connsiteX8" fmla="*/ 137695 w 349967"/>
              <a:gd name="connsiteY8" fmla="*/ 4388 h 426053"/>
              <a:gd name="connsiteX9" fmla="*/ 178970 w 349967"/>
              <a:gd name="connsiteY9" fmla="*/ 105988 h 426053"/>
              <a:gd name="connsiteX10" fmla="*/ 134520 w 349967"/>
              <a:gd name="connsiteY10" fmla="*/ 55188 h 426053"/>
              <a:gd name="connsiteX11" fmla="*/ 1170 w 349967"/>
              <a:gd name="connsiteY11" fmla="*/ 1213 h 42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9967" h="426053">
                <a:moveTo>
                  <a:pt x="1170" y="1213"/>
                </a:moveTo>
                <a:cubicBezTo>
                  <a:pt x="15457" y="10738"/>
                  <a:pt x="163624" y="43546"/>
                  <a:pt x="220245" y="112338"/>
                </a:cubicBezTo>
                <a:cubicBezTo>
                  <a:pt x="276866" y="181130"/>
                  <a:pt x="322374" y="374276"/>
                  <a:pt x="340895" y="413963"/>
                </a:cubicBezTo>
                <a:cubicBezTo>
                  <a:pt x="359416" y="453650"/>
                  <a:pt x="346187" y="385917"/>
                  <a:pt x="331370" y="350463"/>
                </a:cubicBezTo>
                <a:cubicBezTo>
                  <a:pt x="316553" y="315009"/>
                  <a:pt x="283216" y="235634"/>
                  <a:pt x="251995" y="201238"/>
                </a:cubicBezTo>
                <a:cubicBezTo>
                  <a:pt x="220774" y="166842"/>
                  <a:pt x="142987" y="150438"/>
                  <a:pt x="144045" y="144088"/>
                </a:cubicBezTo>
                <a:cubicBezTo>
                  <a:pt x="145103" y="137738"/>
                  <a:pt x="248291" y="164196"/>
                  <a:pt x="258345" y="163138"/>
                </a:cubicBezTo>
                <a:cubicBezTo>
                  <a:pt x="268399" y="162080"/>
                  <a:pt x="224478" y="164196"/>
                  <a:pt x="204370" y="137738"/>
                </a:cubicBezTo>
                <a:cubicBezTo>
                  <a:pt x="184262" y="111280"/>
                  <a:pt x="141928" y="9680"/>
                  <a:pt x="137695" y="4388"/>
                </a:cubicBezTo>
                <a:cubicBezTo>
                  <a:pt x="133462" y="-904"/>
                  <a:pt x="179499" y="97521"/>
                  <a:pt x="178970" y="105988"/>
                </a:cubicBezTo>
                <a:cubicBezTo>
                  <a:pt x="178441" y="114455"/>
                  <a:pt x="161508" y="69476"/>
                  <a:pt x="134520" y="55188"/>
                </a:cubicBezTo>
                <a:cubicBezTo>
                  <a:pt x="107533" y="40901"/>
                  <a:pt x="-13117" y="-8312"/>
                  <a:pt x="1170" y="12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6" name="フリーフォーム 1465">
            <a:extLst>
              <a:ext uri="{FF2B5EF4-FFF2-40B4-BE49-F238E27FC236}">
                <a16:creationId xmlns:a16="http://schemas.microsoft.com/office/drawing/2014/main" id="{9B1F6260-0B4F-E44F-B697-062C5E8184A6}"/>
              </a:ext>
            </a:extLst>
          </p:cNvPr>
          <p:cNvSpPr/>
          <p:nvPr/>
        </p:nvSpPr>
        <p:spPr>
          <a:xfrm>
            <a:off x="8210251" y="4295567"/>
            <a:ext cx="277621" cy="42213"/>
          </a:xfrm>
          <a:custGeom>
            <a:avLst/>
            <a:gdLst>
              <a:gd name="connsiteX0" fmla="*/ 299 w 277621"/>
              <a:gd name="connsiteY0" fmla="*/ 208 h 42213"/>
              <a:gd name="connsiteX1" fmla="*/ 263824 w 277621"/>
              <a:gd name="connsiteY1" fmla="*/ 41483 h 42213"/>
              <a:gd name="connsiteX2" fmla="*/ 213024 w 277621"/>
              <a:gd name="connsiteY2" fmla="*/ 25608 h 42213"/>
              <a:gd name="connsiteX3" fmla="*/ 299 w 277621"/>
              <a:gd name="connsiteY3" fmla="*/ 208 h 4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621" h="42213">
                <a:moveTo>
                  <a:pt x="299" y="208"/>
                </a:moveTo>
                <a:cubicBezTo>
                  <a:pt x="8766" y="2854"/>
                  <a:pt x="228370" y="37250"/>
                  <a:pt x="263824" y="41483"/>
                </a:cubicBezTo>
                <a:cubicBezTo>
                  <a:pt x="299278" y="45716"/>
                  <a:pt x="260649" y="30370"/>
                  <a:pt x="213024" y="25608"/>
                </a:cubicBezTo>
                <a:cubicBezTo>
                  <a:pt x="165399" y="20846"/>
                  <a:pt x="-8168" y="-2438"/>
                  <a:pt x="299" y="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7" name="フリーフォーム 1466">
            <a:extLst>
              <a:ext uri="{FF2B5EF4-FFF2-40B4-BE49-F238E27FC236}">
                <a16:creationId xmlns:a16="http://schemas.microsoft.com/office/drawing/2014/main" id="{C2A3961A-4A33-DC6A-34F1-0C10F1D4E5BA}"/>
              </a:ext>
            </a:extLst>
          </p:cNvPr>
          <p:cNvSpPr/>
          <p:nvPr/>
        </p:nvSpPr>
        <p:spPr>
          <a:xfrm>
            <a:off x="7410450" y="4265025"/>
            <a:ext cx="520829" cy="211832"/>
          </a:xfrm>
          <a:custGeom>
            <a:avLst/>
            <a:gdLst>
              <a:gd name="connsiteX0" fmla="*/ 0 w 520829"/>
              <a:gd name="connsiteY0" fmla="*/ 199025 h 211832"/>
              <a:gd name="connsiteX1" fmla="*/ 454025 w 520829"/>
              <a:gd name="connsiteY1" fmla="*/ 14875 h 211832"/>
              <a:gd name="connsiteX2" fmla="*/ 444500 w 520829"/>
              <a:gd name="connsiteY2" fmla="*/ 43450 h 211832"/>
              <a:gd name="connsiteX3" fmla="*/ 517525 w 520829"/>
              <a:gd name="connsiteY3" fmla="*/ 33925 h 211832"/>
              <a:gd name="connsiteX4" fmla="*/ 368300 w 520829"/>
              <a:gd name="connsiteY4" fmla="*/ 211725 h 211832"/>
              <a:gd name="connsiteX5" fmla="*/ 520700 w 520829"/>
              <a:gd name="connsiteY5" fmla="*/ 5350 h 211832"/>
              <a:gd name="connsiteX6" fmla="*/ 396875 w 520829"/>
              <a:gd name="connsiteY6" fmla="*/ 56150 h 211832"/>
              <a:gd name="connsiteX7" fmla="*/ 0 w 520829"/>
              <a:gd name="connsiteY7" fmla="*/ 199025 h 21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0829" h="211832">
                <a:moveTo>
                  <a:pt x="0" y="199025"/>
                </a:moveTo>
                <a:cubicBezTo>
                  <a:pt x="189971" y="119914"/>
                  <a:pt x="379942" y="40804"/>
                  <a:pt x="454025" y="14875"/>
                </a:cubicBezTo>
                <a:cubicBezTo>
                  <a:pt x="528108" y="-11054"/>
                  <a:pt x="433917" y="40275"/>
                  <a:pt x="444500" y="43450"/>
                </a:cubicBezTo>
                <a:cubicBezTo>
                  <a:pt x="455083" y="46625"/>
                  <a:pt x="530225" y="5879"/>
                  <a:pt x="517525" y="33925"/>
                </a:cubicBezTo>
                <a:cubicBezTo>
                  <a:pt x="504825" y="61971"/>
                  <a:pt x="367771" y="216488"/>
                  <a:pt x="368300" y="211725"/>
                </a:cubicBezTo>
                <a:cubicBezTo>
                  <a:pt x="368829" y="206963"/>
                  <a:pt x="515938" y="31279"/>
                  <a:pt x="520700" y="5350"/>
                </a:cubicBezTo>
                <a:cubicBezTo>
                  <a:pt x="525462" y="-20579"/>
                  <a:pt x="396875" y="56150"/>
                  <a:pt x="396875" y="56150"/>
                </a:cubicBezTo>
                <a:lnTo>
                  <a:pt x="0" y="19902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8" name="フリーフォーム 1467">
            <a:extLst>
              <a:ext uri="{FF2B5EF4-FFF2-40B4-BE49-F238E27FC236}">
                <a16:creationId xmlns:a16="http://schemas.microsoft.com/office/drawing/2014/main" id="{AC643BE5-D017-CCD9-6837-FBC9B704CA19}"/>
              </a:ext>
            </a:extLst>
          </p:cNvPr>
          <p:cNvSpPr/>
          <p:nvPr/>
        </p:nvSpPr>
        <p:spPr>
          <a:xfrm>
            <a:off x="7873892" y="4178005"/>
            <a:ext cx="375046" cy="606954"/>
          </a:xfrm>
          <a:custGeom>
            <a:avLst/>
            <a:gdLst>
              <a:gd name="connsiteX0" fmla="*/ 108 w 375046"/>
              <a:gd name="connsiteY0" fmla="*/ 606720 h 606954"/>
              <a:gd name="connsiteX1" fmla="*/ 196958 w 375046"/>
              <a:gd name="connsiteY1" fmla="*/ 181270 h 606954"/>
              <a:gd name="connsiteX2" fmla="*/ 63608 w 375046"/>
              <a:gd name="connsiteY2" fmla="*/ 311445 h 606954"/>
              <a:gd name="connsiteX3" fmla="*/ 374758 w 375046"/>
              <a:gd name="connsiteY3" fmla="*/ 295 h 606954"/>
              <a:gd name="connsiteX4" fmla="*/ 120758 w 375046"/>
              <a:gd name="connsiteY4" fmla="*/ 254295 h 606954"/>
              <a:gd name="connsiteX5" fmla="*/ 168383 w 375046"/>
              <a:gd name="connsiteY5" fmla="*/ 241595 h 606954"/>
              <a:gd name="connsiteX6" fmla="*/ 108 w 375046"/>
              <a:gd name="connsiteY6" fmla="*/ 606720 h 60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5046" h="606954">
                <a:moveTo>
                  <a:pt x="108" y="606720"/>
                </a:moveTo>
                <a:cubicBezTo>
                  <a:pt x="4871" y="596666"/>
                  <a:pt x="186375" y="230482"/>
                  <a:pt x="196958" y="181270"/>
                </a:cubicBezTo>
                <a:cubicBezTo>
                  <a:pt x="207541" y="132058"/>
                  <a:pt x="33975" y="341607"/>
                  <a:pt x="63608" y="311445"/>
                </a:cubicBezTo>
                <a:cubicBezTo>
                  <a:pt x="93241" y="281282"/>
                  <a:pt x="374758" y="295"/>
                  <a:pt x="374758" y="295"/>
                </a:cubicBezTo>
                <a:cubicBezTo>
                  <a:pt x="384283" y="-9230"/>
                  <a:pt x="155154" y="214078"/>
                  <a:pt x="120758" y="254295"/>
                </a:cubicBezTo>
                <a:cubicBezTo>
                  <a:pt x="86362" y="294512"/>
                  <a:pt x="187962" y="182328"/>
                  <a:pt x="168383" y="241595"/>
                </a:cubicBezTo>
                <a:cubicBezTo>
                  <a:pt x="148804" y="300862"/>
                  <a:pt x="-4655" y="616774"/>
                  <a:pt x="108" y="6067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69" name="フリーフォーム 1468">
            <a:extLst>
              <a:ext uri="{FF2B5EF4-FFF2-40B4-BE49-F238E27FC236}">
                <a16:creationId xmlns:a16="http://schemas.microsoft.com/office/drawing/2014/main" id="{1DFE7540-4E86-9E67-EA81-BC8561BDBE71}"/>
              </a:ext>
            </a:extLst>
          </p:cNvPr>
          <p:cNvSpPr/>
          <p:nvPr/>
        </p:nvSpPr>
        <p:spPr>
          <a:xfrm>
            <a:off x="7920206" y="3859969"/>
            <a:ext cx="392315" cy="682019"/>
          </a:xfrm>
          <a:custGeom>
            <a:avLst/>
            <a:gdLst>
              <a:gd name="connsiteX0" fmla="*/ 4594 w 392315"/>
              <a:gd name="connsiteY0" fmla="*/ 4006 h 682019"/>
              <a:gd name="connsiteX1" fmla="*/ 318919 w 392315"/>
              <a:gd name="connsiteY1" fmla="*/ 219906 h 682019"/>
              <a:gd name="connsiteX2" fmla="*/ 287169 w 392315"/>
              <a:gd name="connsiteY2" fmla="*/ 296106 h 682019"/>
              <a:gd name="connsiteX3" fmla="*/ 328444 w 392315"/>
              <a:gd name="connsiteY3" fmla="*/ 419931 h 682019"/>
              <a:gd name="connsiteX4" fmla="*/ 309394 w 392315"/>
              <a:gd name="connsiteY4" fmla="*/ 388181 h 682019"/>
              <a:gd name="connsiteX5" fmla="*/ 357019 w 392315"/>
              <a:gd name="connsiteY5" fmla="*/ 537406 h 682019"/>
              <a:gd name="connsiteX6" fmla="*/ 391944 w 392315"/>
              <a:gd name="connsiteY6" fmla="*/ 680281 h 682019"/>
              <a:gd name="connsiteX7" fmla="*/ 334794 w 392315"/>
              <a:gd name="connsiteY7" fmla="*/ 435806 h 682019"/>
              <a:gd name="connsiteX8" fmla="*/ 299869 w 392315"/>
              <a:gd name="connsiteY8" fmla="*/ 308806 h 682019"/>
              <a:gd name="connsiteX9" fmla="*/ 341144 w 392315"/>
              <a:gd name="connsiteY9" fmla="*/ 229431 h 682019"/>
              <a:gd name="connsiteX10" fmla="*/ 293519 w 392315"/>
              <a:gd name="connsiteY10" fmla="*/ 169106 h 682019"/>
              <a:gd name="connsiteX11" fmla="*/ 141119 w 392315"/>
              <a:gd name="connsiteY11" fmla="*/ 86556 h 682019"/>
              <a:gd name="connsiteX12" fmla="*/ 4594 w 392315"/>
              <a:gd name="connsiteY12" fmla="*/ 4006 h 682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92315" h="682019">
                <a:moveTo>
                  <a:pt x="4594" y="4006"/>
                </a:moveTo>
                <a:cubicBezTo>
                  <a:pt x="34227" y="26231"/>
                  <a:pt x="271823" y="171223"/>
                  <a:pt x="318919" y="219906"/>
                </a:cubicBezTo>
                <a:cubicBezTo>
                  <a:pt x="366015" y="268589"/>
                  <a:pt x="285582" y="262769"/>
                  <a:pt x="287169" y="296106"/>
                </a:cubicBezTo>
                <a:cubicBezTo>
                  <a:pt x="288756" y="329443"/>
                  <a:pt x="324740" y="404585"/>
                  <a:pt x="328444" y="419931"/>
                </a:cubicBezTo>
                <a:cubicBezTo>
                  <a:pt x="332148" y="435277"/>
                  <a:pt x="304632" y="368602"/>
                  <a:pt x="309394" y="388181"/>
                </a:cubicBezTo>
                <a:cubicBezTo>
                  <a:pt x="314156" y="407760"/>
                  <a:pt x="343261" y="488723"/>
                  <a:pt x="357019" y="537406"/>
                </a:cubicBezTo>
                <a:cubicBezTo>
                  <a:pt x="370777" y="586089"/>
                  <a:pt x="395648" y="697214"/>
                  <a:pt x="391944" y="680281"/>
                </a:cubicBezTo>
                <a:cubicBezTo>
                  <a:pt x="388240" y="663348"/>
                  <a:pt x="350140" y="497718"/>
                  <a:pt x="334794" y="435806"/>
                </a:cubicBezTo>
                <a:cubicBezTo>
                  <a:pt x="319448" y="373894"/>
                  <a:pt x="298811" y="343202"/>
                  <a:pt x="299869" y="308806"/>
                </a:cubicBezTo>
                <a:cubicBezTo>
                  <a:pt x="300927" y="274410"/>
                  <a:pt x="342202" y="252714"/>
                  <a:pt x="341144" y="229431"/>
                </a:cubicBezTo>
                <a:cubicBezTo>
                  <a:pt x="340086" y="206148"/>
                  <a:pt x="326856" y="192918"/>
                  <a:pt x="293519" y="169106"/>
                </a:cubicBezTo>
                <a:cubicBezTo>
                  <a:pt x="260182" y="145294"/>
                  <a:pt x="185569" y="115131"/>
                  <a:pt x="141119" y="86556"/>
                </a:cubicBezTo>
                <a:cubicBezTo>
                  <a:pt x="96669" y="57981"/>
                  <a:pt x="-25039" y="-18219"/>
                  <a:pt x="4594" y="40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0" name="フリーフォーム 1469">
            <a:extLst>
              <a:ext uri="{FF2B5EF4-FFF2-40B4-BE49-F238E27FC236}">
                <a16:creationId xmlns:a16="http://schemas.microsoft.com/office/drawing/2014/main" id="{0B78A9BB-062E-CD20-E285-575F36CE59F2}"/>
              </a:ext>
            </a:extLst>
          </p:cNvPr>
          <p:cNvSpPr/>
          <p:nvPr/>
        </p:nvSpPr>
        <p:spPr>
          <a:xfrm>
            <a:off x="4975087" y="4200473"/>
            <a:ext cx="266964" cy="259637"/>
          </a:xfrm>
          <a:custGeom>
            <a:avLst/>
            <a:gdLst>
              <a:gd name="connsiteX0" fmla="*/ 138 w 266964"/>
              <a:gd name="connsiteY0" fmla="*/ 52 h 259637"/>
              <a:gd name="connsiteX1" fmla="*/ 127138 w 266964"/>
              <a:gd name="connsiteY1" fmla="*/ 177852 h 259637"/>
              <a:gd name="connsiteX2" fmla="*/ 181113 w 266964"/>
              <a:gd name="connsiteY2" fmla="*/ 257227 h 259637"/>
              <a:gd name="connsiteX3" fmla="*/ 181113 w 266964"/>
              <a:gd name="connsiteY3" fmla="*/ 238177 h 259637"/>
              <a:gd name="connsiteX4" fmla="*/ 266838 w 266964"/>
              <a:gd name="connsiteY4" fmla="*/ 228652 h 259637"/>
              <a:gd name="connsiteX5" fmla="*/ 200163 w 266964"/>
              <a:gd name="connsiteY5" fmla="*/ 241352 h 259637"/>
              <a:gd name="connsiteX6" fmla="*/ 193813 w 266964"/>
              <a:gd name="connsiteY6" fmla="*/ 250877 h 259637"/>
              <a:gd name="connsiteX7" fmla="*/ 133488 w 266964"/>
              <a:gd name="connsiteY7" fmla="*/ 196902 h 259637"/>
              <a:gd name="connsiteX8" fmla="*/ 92213 w 266964"/>
              <a:gd name="connsiteY8" fmla="*/ 139752 h 259637"/>
              <a:gd name="connsiteX9" fmla="*/ 101738 w 266964"/>
              <a:gd name="connsiteY9" fmla="*/ 158802 h 259637"/>
              <a:gd name="connsiteX10" fmla="*/ 138 w 266964"/>
              <a:gd name="connsiteY10" fmla="*/ 52 h 259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6964" h="259637">
                <a:moveTo>
                  <a:pt x="138" y="52"/>
                </a:moveTo>
                <a:cubicBezTo>
                  <a:pt x="4371" y="3227"/>
                  <a:pt x="96976" y="134990"/>
                  <a:pt x="127138" y="177852"/>
                </a:cubicBezTo>
                <a:cubicBezTo>
                  <a:pt x="157300" y="220714"/>
                  <a:pt x="181113" y="257227"/>
                  <a:pt x="181113" y="257227"/>
                </a:cubicBezTo>
                <a:cubicBezTo>
                  <a:pt x="190109" y="267281"/>
                  <a:pt x="166825" y="242940"/>
                  <a:pt x="181113" y="238177"/>
                </a:cubicBezTo>
                <a:cubicBezTo>
                  <a:pt x="195401" y="233414"/>
                  <a:pt x="263663" y="228123"/>
                  <a:pt x="266838" y="228652"/>
                </a:cubicBezTo>
                <a:cubicBezTo>
                  <a:pt x="270013" y="229181"/>
                  <a:pt x="212334" y="237648"/>
                  <a:pt x="200163" y="241352"/>
                </a:cubicBezTo>
                <a:cubicBezTo>
                  <a:pt x="187992" y="245056"/>
                  <a:pt x="204926" y="258285"/>
                  <a:pt x="193813" y="250877"/>
                </a:cubicBezTo>
                <a:cubicBezTo>
                  <a:pt x="182701" y="243469"/>
                  <a:pt x="150421" y="215423"/>
                  <a:pt x="133488" y="196902"/>
                </a:cubicBezTo>
                <a:cubicBezTo>
                  <a:pt x="116555" y="178381"/>
                  <a:pt x="92213" y="139752"/>
                  <a:pt x="92213" y="139752"/>
                </a:cubicBezTo>
                <a:cubicBezTo>
                  <a:pt x="86921" y="133402"/>
                  <a:pt x="113380" y="179969"/>
                  <a:pt x="101738" y="158802"/>
                </a:cubicBezTo>
                <a:cubicBezTo>
                  <a:pt x="90096" y="137635"/>
                  <a:pt x="-4095" y="-3123"/>
                  <a:pt x="138" y="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1" name="フリーフォーム 1470">
            <a:extLst>
              <a:ext uri="{FF2B5EF4-FFF2-40B4-BE49-F238E27FC236}">
                <a16:creationId xmlns:a16="http://schemas.microsoft.com/office/drawing/2014/main" id="{044D8964-4520-BE10-DCF3-BE537B635548}"/>
              </a:ext>
            </a:extLst>
          </p:cNvPr>
          <p:cNvSpPr/>
          <p:nvPr/>
        </p:nvSpPr>
        <p:spPr>
          <a:xfrm>
            <a:off x="5717460" y="4098922"/>
            <a:ext cx="543646" cy="266740"/>
          </a:xfrm>
          <a:custGeom>
            <a:avLst/>
            <a:gdLst>
              <a:gd name="connsiteX0" fmla="*/ 715 w 543646"/>
              <a:gd name="connsiteY0" fmla="*/ 3 h 266740"/>
              <a:gd name="connsiteX1" fmla="*/ 292815 w 543646"/>
              <a:gd name="connsiteY1" fmla="*/ 95253 h 266740"/>
              <a:gd name="connsiteX2" fmla="*/ 229315 w 543646"/>
              <a:gd name="connsiteY2" fmla="*/ 76203 h 266740"/>
              <a:gd name="connsiteX3" fmla="*/ 543640 w 543646"/>
              <a:gd name="connsiteY3" fmla="*/ 266703 h 266740"/>
              <a:gd name="connsiteX4" fmla="*/ 219790 w 543646"/>
              <a:gd name="connsiteY4" fmla="*/ 92078 h 266740"/>
              <a:gd name="connsiteX5" fmla="*/ 715 w 543646"/>
              <a:gd name="connsiteY5" fmla="*/ 3 h 266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3646" h="266740">
                <a:moveTo>
                  <a:pt x="715" y="3"/>
                </a:moveTo>
                <a:cubicBezTo>
                  <a:pt x="12886" y="532"/>
                  <a:pt x="254715" y="82553"/>
                  <a:pt x="292815" y="95253"/>
                </a:cubicBezTo>
                <a:cubicBezTo>
                  <a:pt x="330915" y="107953"/>
                  <a:pt x="187511" y="47628"/>
                  <a:pt x="229315" y="76203"/>
                </a:cubicBezTo>
                <a:cubicBezTo>
                  <a:pt x="271119" y="104778"/>
                  <a:pt x="545228" y="264057"/>
                  <a:pt x="543640" y="266703"/>
                </a:cubicBezTo>
                <a:cubicBezTo>
                  <a:pt x="542053" y="269349"/>
                  <a:pt x="304986" y="132295"/>
                  <a:pt x="219790" y="92078"/>
                </a:cubicBezTo>
                <a:cubicBezTo>
                  <a:pt x="134594" y="51861"/>
                  <a:pt x="-11456" y="-526"/>
                  <a:pt x="715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6" name="フリーフォーム 1025">
            <a:extLst>
              <a:ext uri="{FF2B5EF4-FFF2-40B4-BE49-F238E27FC236}">
                <a16:creationId xmlns:a16="http://schemas.microsoft.com/office/drawing/2014/main" id="{F7CAE2E9-E22F-03D0-C5B9-5A9942EF34B9}"/>
              </a:ext>
            </a:extLst>
          </p:cNvPr>
          <p:cNvSpPr/>
          <p:nvPr/>
        </p:nvSpPr>
        <p:spPr>
          <a:xfrm>
            <a:off x="5469324" y="4115197"/>
            <a:ext cx="326900" cy="139978"/>
          </a:xfrm>
          <a:custGeom>
            <a:avLst/>
            <a:gdLst>
              <a:gd name="connsiteX0" fmla="*/ 318701 w 326900"/>
              <a:gd name="connsiteY0" fmla="*/ 2778 h 139978"/>
              <a:gd name="connsiteX1" fmla="*/ 1201 w 326900"/>
              <a:gd name="connsiteY1" fmla="*/ 139303 h 139978"/>
              <a:gd name="connsiteX2" fmla="*/ 213926 w 326900"/>
              <a:gd name="connsiteY2" fmla="*/ 53578 h 139978"/>
              <a:gd name="connsiteX3" fmla="*/ 318701 w 326900"/>
              <a:gd name="connsiteY3" fmla="*/ 2778 h 13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00" h="139978">
                <a:moveTo>
                  <a:pt x="318701" y="2778"/>
                </a:moveTo>
                <a:cubicBezTo>
                  <a:pt x="283247" y="17066"/>
                  <a:pt x="18663" y="130836"/>
                  <a:pt x="1201" y="139303"/>
                </a:cubicBezTo>
                <a:cubicBezTo>
                  <a:pt x="-16261" y="147770"/>
                  <a:pt x="161538" y="74216"/>
                  <a:pt x="213926" y="53578"/>
                </a:cubicBezTo>
                <a:cubicBezTo>
                  <a:pt x="266313" y="32941"/>
                  <a:pt x="354155" y="-11510"/>
                  <a:pt x="318701" y="27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11C21ECA-C1BB-C95E-8DCB-BCD53C5114CF}"/>
              </a:ext>
            </a:extLst>
          </p:cNvPr>
          <p:cNvSpPr/>
          <p:nvPr/>
        </p:nvSpPr>
        <p:spPr>
          <a:xfrm>
            <a:off x="5440305" y="4117530"/>
            <a:ext cx="303783" cy="154512"/>
          </a:xfrm>
          <a:custGeom>
            <a:avLst/>
            <a:gdLst>
              <a:gd name="connsiteX0" fmla="*/ 303270 w 303783"/>
              <a:gd name="connsiteY0" fmla="*/ 445 h 154512"/>
              <a:gd name="connsiteX1" fmla="*/ 4820 w 303783"/>
              <a:gd name="connsiteY1" fmla="*/ 152845 h 154512"/>
              <a:gd name="connsiteX2" fmla="*/ 115945 w 303783"/>
              <a:gd name="connsiteY2" fmla="*/ 82995 h 154512"/>
              <a:gd name="connsiteX3" fmla="*/ 77845 w 303783"/>
              <a:gd name="connsiteY3" fmla="*/ 105220 h 154512"/>
              <a:gd name="connsiteX4" fmla="*/ 303270 w 303783"/>
              <a:gd name="connsiteY4" fmla="*/ 445 h 15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83" h="154512">
                <a:moveTo>
                  <a:pt x="303270" y="445"/>
                </a:moveTo>
                <a:cubicBezTo>
                  <a:pt x="291099" y="8382"/>
                  <a:pt x="36041" y="139087"/>
                  <a:pt x="4820" y="152845"/>
                </a:cubicBezTo>
                <a:cubicBezTo>
                  <a:pt x="-26401" y="166603"/>
                  <a:pt x="103774" y="90932"/>
                  <a:pt x="115945" y="82995"/>
                </a:cubicBezTo>
                <a:cubicBezTo>
                  <a:pt x="128116" y="75058"/>
                  <a:pt x="48212" y="117391"/>
                  <a:pt x="77845" y="105220"/>
                </a:cubicBezTo>
                <a:cubicBezTo>
                  <a:pt x="107478" y="93049"/>
                  <a:pt x="315441" y="-7492"/>
                  <a:pt x="303270" y="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E1C7044F-ECC4-5A11-75DF-BE670CAA8DC5}"/>
              </a:ext>
            </a:extLst>
          </p:cNvPr>
          <p:cNvSpPr/>
          <p:nvPr/>
        </p:nvSpPr>
        <p:spPr>
          <a:xfrm>
            <a:off x="5240601" y="4221037"/>
            <a:ext cx="316317" cy="265910"/>
          </a:xfrm>
          <a:custGeom>
            <a:avLst/>
            <a:gdLst>
              <a:gd name="connsiteX0" fmla="*/ 309299 w 316317"/>
              <a:gd name="connsiteY0" fmla="*/ 8063 h 265910"/>
              <a:gd name="connsiteX1" fmla="*/ 1324 w 316317"/>
              <a:gd name="connsiteY1" fmla="*/ 265238 h 265910"/>
              <a:gd name="connsiteX2" fmla="*/ 201349 w 316317"/>
              <a:gd name="connsiteY2" fmla="*/ 81088 h 265910"/>
              <a:gd name="connsiteX3" fmla="*/ 309299 w 316317"/>
              <a:gd name="connsiteY3" fmla="*/ 8063 h 265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17" h="265910">
                <a:moveTo>
                  <a:pt x="309299" y="8063"/>
                </a:moveTo>
                <a:cubicBezTo>
                  <a:pt x="275962" y="38755"/>
                  <a:pt x="19316" y="253067"/>
                  <a:pt x="1324" y="265238"/>
                </a:cubicBezTo>
                <a:cubicBezTo>
                  <a:pt x="-16668" y="277409"/>
                  <a:pt x="153724" y="120775"/>
                  <a:pt x="201349" y="81088"/>
                </a:cubicBezTo>
                <a:cubicBezTo>
                  <a:pt x="248974" y="41401"/>
                  <a:pt x="342636" y="-22629"/>
                  <a:pt x="309299" y="8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1985F579-49BD-A7D7-7195-0DADEDE8B13C}"/>
              </a:ext>
            </a:extLst>
          </p:cNvPr>
          <p:cNvSpPr/>
          <p:nvPr/>
        </p:nvSpPr>
        <p:spPr>
          <a:xfrm>
            <a:off x="5230523" y="4229982"/>
            <a:ext cx="243639" cy="243270"/>
          </a:xfrm>
          <a:custGeom>
            <a:avLst/>
            <a:gdLst>
              <a:gd name="connsiteX0" fmla="*/ 240002 w 243639"/>
              <a:gd name="connsiteY0" fmla="*/ 2293 h 243270"/>
              <a:gd name="connsiteX1" fmla="*/ 1877 w 243639"/>
              <a:gd name="connsiteY1" fmla="*/ 240418 h 243270"/>
              <a:gd name="connsiteX2" fmla="*/ 135227 w 243639"/>
              <a:gd name="connsiteY2" fmla="*/ 126118 h 243270"/>
              <a:gd name="connsiteX3" fmla="*/ 240002 w 243639"/>
              <a:gd name="connsiteY3" fmla="*/ 2293 h 24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639" h="243270">
                <a:moveTo>
                  <a:pt x="240002" y="2293"/>
                </a:moveTo>
                <a:cubicBezTo>
                  <a:pt x="217777" y="21343"/>
                  <a:pt x="19339" y="219781"/>
                  <a:pt x="1877" y="240418"/>
                </a:cubicBezTo>
                <a:cubicBezTo>
                  <a:pt x="-15585" y="261055"/>
                  <a:pt x="93423" y="164218"/>
                  <a:pt x="135227" y="126118"/>
                </a:cubicBezTo>
                <a:cubicBezTo>
                  <a:pt x="177031" y="88018"/>
                  <a:pt x="262227" y="-16757"/>
                  <a:pt x="240002" y="2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A4E2B647-0321-CBC1-3E39-88CE53AB3306}"/>
              </a:ext>
            </a:extLst>
          </p:cNvPr>
          <p:cNvSpPr/>
          <p:nvPr/>
        </p:nvSpPr>
        <p:spPr>
          <a:xfrm>
            <a:off x="5097805" y="4405290"/>
            <a:ext cx="188632" cy="519700"/>
          </a:xfrm>
          <a:custGeom>
            <a:avLst/>
            <a:gdLst>
              <a:gd name="connsiteX0" fmla="*/ 185395 w 188632"/>
              <a:gd name="connsiteY0" fmla="*/ 7960 h 519700"/>
              <a:gd name="connsiteX1" fmla="*/ 1245 w 188632"/>
              <a:gd name="connsiteY1" fmla="*/ 515960 h 519700"/>
              <a:gd name="connsiteX2" fmla="*/ 109195 w 188632"/>
              <a:gd name="connsiteY2" fmla="*/ 227035 h 519700"/>
              <a:gd name="connsiteX3" fmla="*/ 185395 w 188632"/>
              <a:gd name="connsiteY3" fmla="*/ 7960 h 5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32" h="519700">
                <a:moveTo>
                  <a:pt x="185395" y="7960"/>
                </a:moveTo>
                <a:cubicBezTo>
                  <a:pt x="167403" y="56114"/>
                  <a:pt x="13945" y="479448"/>
                  <a:pt x="1245" y="515960"/>
                </a:cubicBezTo>
                <a:cubicBezTo>
                  <a:pt x="-11455" y="552473"/>
                  <a:pt x="76387" y="311702"/>
                  <a:pt x="109195" y="227035"/>
                </a:cubicBezTo>
                <a:cubicBezTo>
                  <a:pt x="142003" y="142368"/>
                  <a:pt x="203387" y="-40194"/>
                  <a:pt x="185395" y="79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B82D7494-D633-C978-F829-81A8E5D14C75}"/>
              </a:ext>
            </a:extLst>
          </p:cNvPr>
          <p:cNvSpPr/>
          <p:nvPr/>
        </p:nvSpPr>
        <p:spPr>
          <a:xfrm>
            <a:off x="5089310" y="4419588"/>
            <a:ext cx="184365" cy="517783"/>
          </a:xfrm>
          <a:custGeom>
            <a:avLst/>
            <a:gdLst>
              <a:gd name="connsiteX0" fmla="*/ 184365 w 184365"/>
              <a:gd name="connsiteY0" fmla="*/ 12 h 517783"/>
              <a:gd name="connsiteX1" fmla="*/ 54190 w 184365"/>
              <a:gd name="connsiteY1" fmla="*/ 317512 h 517783"/>
              <a:gd name="connsiteX2" fmla="*/ 66890 w 184365"/>
              <a:gd name="connsiteY2" fmla="*/ 288937 h 517783"/>
              <a:gd name="connsiteX3" fmla="*/ 6565 w 184365"/>
              <a:gd name="connsiteY3" fmla="*/ 492137 h 517783"/>
              <a:gd name="connsiteX4" fmla="*/ 3390 w 184365"/>
              <a:gd name="connsiteY4" fmla="*/ 381012 h 517783"/>
              <a:gd name="connsiteX5" fmla="*/ 22440 w 184365"/>
              <a:gd name="connsiteY5" fmla="*/ 517537 h 517783"/>
              <a:gd name="connsiteX6" fmla="*/ 25615 w 184365"/>
              <a:gd name="connsiteY6" fmla="*/ 412762 h 517783"/>
              <a:gd name="connsiteX7" fmla="*/ 41490 w 184365"/>
              <a:gd name="connsiteY7" fmla="*/ 346087 h 517783"/>
              <a:gd name="connsiteX8" fmla="*/ 54190 w 184365"/>
              <a:gd name="connsiteY8" fmla="*/ 330212 h 517783"/>
              <a:gd name="connsiteX9" fmla="*/ 184365 w 184365"/>
              <a:gd name="connsiteY9" fmla="*/ 12 h 51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4365" h="517783">
                <a:moveTo>
                  <a:pt x="184365" y="12"/>
                </a:moveTo>
                <a:cubicBezTo>
                  <a:pt x="184365" y="-2105"/>
                  <a:pt x="73769" y="269358"/>
                  <a:pt x="54190" y="317512"/>
                </a:cubicBezTo>
                <a:cubicBezTo>
                  <a:pt x="34611" y="365666"/>
                  <a:pt x="74827" y="259833"/>
                  <a:pt x="66890" y="288937"/>
                </a:cubicBezTo>
                <a:cubicBezTo>
                  <a:pt x="58953" y="318041"/>
                  <a:pt x="17148" y="476791"/>
                  <a:pt x="6565" y="492137"/>
                </a:cubicBezTo>
                <a:cubicBezTo>
                  <a:pt x="-4018" y="507483"/>
                  <a:pt x="744" y="376779"/>
                  <a:pt x="3390" y="381012"/>
                </a:cubicBezTo>
                <a:cubicBezTo>
                  <a:pt x="6036" y="385245"/>
                  <a:pt x="18736" y="512245"/>
                  <a:pt x="22440" y="517537"/>
                </a:cubicBezTo>
                <a:cubicBezTo>
                  <a:pt x="26144" y="522829"/>
                  <a:pt x="22440" y="441337"/>
                  <a:pt x="25615" y="412762"/>
                </a:cubicBezTo>
                <a:cubicBezTo>
                  <a:pt x="28790" y="384187"/>
                  <a:pt x="36728" y="359845"/>
                  <a:pt x="41490" y="346087"/>
                </a:cubicBezTo>
                <a:cubicBezTo>
                  <a:pt x="46252" y="332329"/>
                  <a:pt x="34082" y="381012"/>
                  <a:pt x="54190" y="330212"/>
                </a:cubicBezTo>
                <a:cubicBezTo>
                  <a:pt x="74298" y="279412"/>
                  <a:pt x="184365" y="2129"/>
                  <a:pt x="18436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D099A10B-1E9C-A2AC-986A-4C92A37A51AA}"/>
              </a:ext>
            </a:extLst>
          </p:cNvPr>
          <p:cNvSpPr/>
          <p:nvPr/>
        </p:nvSpPr>
        <p:spPr>
          <a:xfrm>
            <a:off x="7251486" y="2327115"/>
            <a:ext cx="76460" cy="664063"/>
          </a:xfrm>
          <a:custGeom>
            <a:avLst/>
            <a:gdLst>
              <a:gd name="connsiteX0" fmla="*/ 54189 w 76460"/>
              <a:gd name="connsiteY0" fmla="*/ 160 h 664063"/>
              <a:gd name="connsiteX1" fmla="*/ 19264 w 76460"/>
              <a:gd name="connsiteY1" fmla="*/ 511335 h 664063"/>
              <a:gd name="connsiteX2" fmla="*/ 25614 w 76460"/>
              <a:gd name="connsiteY2" fmla="*/ 482760 h 664063"/>
              <a:gd name="connsiteX3" fmla="*/ 66889 w 76460"/>
              <a:gd name="connsiteY3" fmla="*/ 387510 h 664063"/>
              <a:gd name="connsiteX4" fmla="*/ 12914 w 76460"/>
              <a:gd name="connsiteY4" fmla="*/ 511335 h 664063"/>
              <a:gd name="connsiteX5" fmla="*/ 214 w 76460"/>
              <a:gd name="connsiteY5" fmla="*/ 514510 h 664063"/>
              <a:gd name="connsiteX6" fmla="*/ 19264 w 76460"/>
              <a:gd name="connsiteY6" fmla="*/ 660560 h 664063"/>
              <a:gd name="connsiteX7" fmla="*/ 19264 w 76460"/>
              <a:gd name="connsiteY7" fmla="*/ 609760 h 664063"/>
              <a:gd name="connsiteX8" fmla="*/ 28789 w 76460"/>
              <a:gd name="connsiteY8" fmla="*/ 511335 h 664063"/>
              <a:gd name="connsiteX9" fmla="*/ 76414 w 76460"/>
              <a:gd name="connsiteY9" fmla="*/ 295435 h 664063"/>
              <a:gd name="connsiteX10" fmla="*/ 19264 w 76460"/>
              <a:gd name="connsiteY10" fmla="*/ 454185 h 664063"/>
              <a:gd name="connsiteX11" fmla="*/ 54189 w 76460"/>
              <a:gd name="connsiteY11" fmla="*/ 160 h 664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460" h="664063">
                <a:moveTo>
                  <a:pt x="54189" y="160"/>
                </a:moveTo>
                <a:cubicBezTo>
                  <a:pt x="54189" y="9685"/>
                  <a:pt x="19264" y="511335"/>
                  <a:pt x="19264" y="511335"/>
                </a:cubicBezTo>
                <a:cubicBezTo>
                  <a:pt x="14502" y="591768"/>
                  <a:pt x="17676" y="503398"/>
                  <a:pt x="25614" y="482760"/>
                </a:cubicBezTo>
                <a:cubicBezTo>
                  <a:pt x="33551" y="462123"/>
                  <a:pt x="69006" y="382748"/>
                  <a:pt x="66889" y="387510"/>
                </a:cubicBezTo>
                <a:cubicBezTo>
                  <a:pt x="64772" y="392272"/>
                  <a:pt x="24026" y="490168"/>
                  <a:pt x="12914" y="511335"/>
                </a:cubicBezTo>
                <a:cubicBezTo>
                  <a:pt x="1801" y="532502"/>
                  <a:pt x="-844" y="489639"/>
                  <a:pt x="214" y="514510"/>
                </a:cubicBezTo>
                <a:cubicBezTo>
                  <a:pt x="1272" y="539381"/>
                  <a:pt x="16089" y="644685"/>
                  <a:pt x="19264" y="660560"/>
                </a:cubicBezTo>
                <a:cubicBezTo>
                  <a:pt x="22439" y="676435"/>
                  <a:pt x="17676" y="634631"/>
                  <a:pt x="19264" y="609760"/>
                </a:cubicBezTo>
                <a:cubicBezTo>
                  <a:pt x="20851" y="584889"/>
                  <a:pt x="19264" y="563722"/>
                  <a:pt x="28789" y="511335"/>
                </a:cubicBezTo>
                <a:cubicBezTo>
                  <a:pt x="38314" y="458948"/>
                  <a:pt x="78002" y="304960"/>
                  <a:pt x="76414" y="295435"/>
                </a:cubicBezTo>
                <a:cubicBezTo>
                  <a:pt x="74827" y="285910"/>
                  <a:pt x="22439" y="499164"/>
                  <a:pt x="19264" y="454185"/>
                </a:cubicBezTo>
                <a:cubicBezTo>
                  <a:pt x="16089" y="409206"/>
                  <a:pt x="54189" y="-9365"/>
                  <a:pt x="54189" y="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2" name="フリーフォーム 1471">
            <a:extLst>
              <a:ext uri="{FF2B5EF4-FFF2-40B4-BE49-F238E27FC236}">
                <a16:creationId xmlns:a16="http://schemas.microsoft.com/office/drawing/2014/main" id="{517946AD-E339-93B0-B40E-9FEBB5735751}"/>
              </a:ext>
            </a:extLst>
          </p:cNvPr>
          <p:cNvSpPr/>
          <p:nvPr/>
        </p:nvSpPr>
        <p:spPr>
          <a:xfrm>
            <a:off x="6797775" y="1050271"/>
            <a:ext cx="921581" cy="392884"/>
          </a:xfrm>
          <a:custGeom>
            <a:avLst/>
            <a:gdLst>
              <a:gd name="connsiteX0" fmla="*/ 22125 w 921581"/>
              <a:gd name="connsiteY0" fmla="*/ 378479 h 392884"/>
              <a:gd name="connsiteX1" fmla="*/ 603150 w 921581"/>
              <a:gd name="connsiteY1" fmla="*/ 10179 h 392884"/>
              <a:gd name="connsiteX2" fmla="*/ 472975 w 921581"/>
              <a:gd name="connsiteY2" fmla="*/ 105429 h 392884"/>
              <a:gd name="connsiteX3" fmla="*/ 669825 w 921581"/>
              <a:gd name="connsiteY3" fmla="*/ 130829 h 392884"/>
              <a:gd name="connsiteX4" fmla="*/ 599975 w 921581"/>
              <a:gd name="connsiteY4" fmla="*/ 134004 h 392884"/>
              <a:gd name="connsiteX5" fmla="*/ 498375 w 921581"/>
              <a:gd name="connsiteY5" fmla="*/ 162579 h 392884"/>
              <a:gd name="connsiteX6" fmla="*/ 920650 w 921581"/>
              <a:gd name="connsiteY6" fmla="*/ 143529 h 392884"/>
              <a:gd name="connsiteX7" fmla="*/ 606325 w 921581"/>
              <a:gd name="connsiteY7" fmla="*/ 162579 h 392884"/>
              <a:gd name="connsiteX8" fmla="*/ 412650 w 921581"/>
              <a:gd name="connsiteY8" fmla="*/ 159404 h 392884"/>
              <a:gd name="connsiteX9" fmla="*/ 114200 w 921581"/>
              <a:gd name="connsiteY9" fmla="*/ 187979 h 392884"/>
              <a:gd name="connsiteX10" fmla="*/ 311050 w 921581"/>
              <a:gd name="connsiteY10" fmla="*/ 181629 h 392884"/>
              <a:gd name="connsiteX11" fmla="*/ 184050 w 921581"/>
              <a:gd name="connsiteY11" fmla="*/ 245129 h 392884"/>
              <a:gd name="connsiteX12" fmla="*/ 126900 w 921581"/>
              <a:gd name="connsiteY12" fmla="*/ 311804 h 392884"/>
              <a:gd name="connsiteX13" fmla="*/ 22125 w 921581"/>
              <a:gd name="connsiteY13" fmla="*/ 378479 h 392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1581" h="392884">
                <a:moveTo>
                  <a:pt x="22125" y="378479"/>
                </a:moveTo>
                <a:lnTo>
                  <a:pt x="603150" y="10179"/>
                </a:lnTo>
                <a:cubicBezTo>
                  <a:pt x="678292" y="-35329"/>
                  <a:pt x="461863" y="85321"/>
                  <a:pt x="472975" y="105429"/>
                </a:cubicBezTo>
                <a:cubicBezTo>
                  <a:pt x="484087" y="125537"/>
                  <a:pt x="648658" y="126067"/>
                  <a:pt x="669825" y="130829"/>
                </a:cubicBezTo>
                <a:cubicBezTo>
                  <a:pt x="690992" y="135591"/>
                  <a:pt x="628550" y="128712"/>
                  <a:pt x="599975" y="134004"/>
                </a:cubicBezTo>
                <a:cubicBezTo>
                  <a:pt x="571400" y="139296"/>
                  <a:pt x="444929" y="160992"/>
                  <a:pt x="498375" y="162579"/>
                </a:cubicBezTo>
                <a:cubicBezTo>
                  <a:pt x="551821" y="164166"/>
                  <a:pt x="902658" y="143529"/>
                  <a:pt x="920650" y="143529"/>
                </a:cubicBezTo>
                <a:cubicBezTo>
                  <a:pt x="938642" y="143529"/>
                  <a:pt x="690992" y="159933"/>
                  <a:pt x="606325" y="162579"/>
                </a:cubicBezTo>
                <a:cubicBezTo>
                  <a:pt x="521658" y="165225"/>
                  <a:pt x="494671" y="155171"/>
                  <a:pt x="412650" y="159404"/>
                </a:cubicBezTo>
                <a:cubicBezTo>
                  <a:pt x="330629" y="163637"/>
                  <a:pt x="131133" y="184275"/>
                  <a:pt x="114200" y="187979"/>
                </a:cubicBezTo>
                <a:cubicBezTo>
                  <a:pt x="97267" y="191683"/>
                  <a:pt x="299408" y="172104"/>
                  <a:pt x="311050" y="181629"/>
                </a:cubicBezTo>
                <a:cubicBezTo>
                  <a:pt x="322692" y="191154"/>
                  <a:pt x="214742" y="223433"/>
                  <a:pt x="184050" y="245129"/>
                </a:cubicBezTo>
                <a:cubicBezTo>
                  <a:pt x="153358" y="266825"/>
                  <a:pt x="153358" y="290637"/>
                  <a:pt x="126900" y="311804"/>
                </a:cubicBezTo>
                <a:cubicBezTo>
                  <a:pt x="100442" y="332971"/>
                  <a:pt x="-57250" y="428750"/>
                  <a:pt x="22125" y="378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3" name="フリーフォーム 1472">
            <a:extLst>
              <a:ext uri="{FF2B5EF4-FFF2-40B4-BE49-F238E27FC236}">
                <a16:creationId xmlns:a16="http://schemas.microsoft.com/office/drawing/2014/main" id="{323DBEFC-BB64-A738-13E1-F65D0CC62282}"/>
              </a:ext>
            </a:extLst>
          </p:cNvPr>
          <p:cNvSpPr/>
          <p:nvPr/>
        </p:nvSpPr>
        <p:spPr>
          <a:xfrm>
            <a:off x="6637490" y="631376"/>
            <a:ext cx="582820" cy="664584"/>
          </a:xfrm>
          <a:custGeom>
            <a:avLst/>
            <a:gdLst>
              <a:gd name="connsiteX0" fmla="*/ 582460 w 582820"/>
              <a:gd name="connsiteY0" fmla="*/ 449 h 664584"/>
              <a:gd name="connsiteX1" fmla="*/ 90335 w 582820"/>
              <a:gd name="connsiteY1" fmla="*/ 225874 h 664584"/>
              <a:gd name="connsiteX2" fmla="*/ 134785 w 582820"/>
              <a:gd name="connsiteY2" fmla="*/ 209999 h 664584"/>
              <a:gd name="connsiteX3" fmla="*/ 7785 w 582820"/>
              <a:gd name="connsiteY3" fmla="*/ 371924 h 664584"/>
              <a:gd name="connsiteX4" fmla="*/ 17310 w 582820"/>
              <a:gd name="connsiteY4" fmla="*/ 387799 h 664584"/>
              <a:gd name="connsiteX5" fmla="*/ 45885 w 582820"/>
              <a:gd name="connsiteY5" fmla="*/ 664024 h 664584"/>
              <a:gd name="connsiteX6" fmla="*/ 23660 w 582820"/>
              <a:gd name="connsiteY6" fmla="*/ 457649 h 664584"/>
              <a:gd name="connsiteX7" fmla="*/ 23660 w 582820"/>
              <a:gd name="connsiteY7" fmla="*/ 394149 h 664584"/>
              <a:gd name="connsiteX8" fmla="*/ 128435 w 582820"/>
              <a:gd name="connsiteY8" fmla="*/ 209999 h 664584"/>
              <a:gd name="connsiteX9" fmla="*/ 277660 w 582820"/>
              <a:gd name="connsiteY9" fmla="*/ 70299 h 664584"/>
              <a:gd name="connsiteX10" fmla="*/ 141135 w 582820"/>
              <a:gd name="connsiteY10" fmla="*/ 178249 h 664584"/>
              <a:gd name="connsiteX11" fmla="*/ 318935 w 582820"/>
              <a:gd name="connsiteY11" fmla="*/ 95699 h 664584"/>
              <a:gd name="connsiteX12" fmla="*/ 172885 w 582820"/>
              <a:gd name="connsiteY12" fmla="*/ 165549 h 664584"/>
              <a:gd name="connsiteX13" fmla="*/ 582460 w 582820"/>
              <a:gd name="connsiteY13" fmla="*/ 449 h 664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2820" h="664584">
                <a:moveTo>
                  <a:pt x="582460" y="449"/>
                </a:moveTo>
                <a:cubicBezTo>
                  <a:pt x="568702" y="10503"/>
                  <a:pt x="164947" y="190949"/>
                  <a:pt x="90335" y="225874"/>
                </a:cubicBezTo>
                <a:cubicBezTo>
                  <a:pt x="15723" y="260799"/>
                  <a:pt x="148543" y="185657"/>
                  <a:pt x="134785" y="209999"/>
                </a:cubicBezTo>
                <a:cubicBezTo>
                  <a:pt x="121027" y="234341"/>
                  <a:pt x="27364" y="342291"/>
                  <a:pt x="7785" y="371924"/>
                </a:cubicBezTo>
                <a:cubicBezTo>
                  <a:pt x="-11794" y="401557"/>
                  <a:pt x="10960" y="339116"/>
                  <a:pt x="17310" y="387799"/>
                </a:cubicBezTo>
                <a:cubicBezTo>
                  <a:pt x="23660" y="436482"/>
                  <a:pt x="44827" y="652382"/>
                  <a:pt x="45885" y="664024"/>
                </a:cubicBezTo>
                <a:cubicBezTo>
                  <a:pt x="46943" y="675666"/>
                  <a:pt x="27364" y="502628"/>
                  <a:pt x="23660" y="457649"/>
                </a:cubicBezTo>
                <a:cubicBezTo>
                  <a:pt x="19956" y="412670"/>
                  <a:pt x="6197" y="435424"/>
                  <a:pt x="23660" y="394149"/>
                </a:cubicBezTo>
                <a:cubicBezTo>
                  <a:pt x="41122" y="352874"/>
                  <a:pt x="86102" y="263974"/>
                  <a:pt x="128435" y="209999"/>
                </a:cubicBezTo>
                <a:cubicBezTo>
                  <a:pt x="170768" y="156024"/>
                  <a:pt x="275543" y="75591"/>
                  <a:pt x="277660" y="70299"/>
                </a:cubicBezTo>
                <a:cubicBezTo>
                  <a:pt x="279777" y="65007"/>
                  <a:pt x="134256" y="174016"/>
                  <a:pt x="141135" y="178249"/>
                </a:cubicBezTo>
                <a:cubicBezTo>
                  <a:pt x="148014" y="182482"/>
                  <a:pt x="313643" y="97816"/>
                  <a:pt x="318935" y="95699"/>
                </a:cubicBezTo>
                <a:cubicBezTo>
                  <a:pt x="324227" y="93582"/>
                  <a:pt x="133727" y="178778"/>
                  <a:pt x="172885" y="165549"/>
                </a:cubicBezTo>
                <a:cubicBezTo>
                  <a:pt x="212043" y="152320"/>
                  <a:pt x="596218" y="-9605"/>
                  <a:pt x="582460" y="4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4" name="フリーフォーム 1473">
            <a:extLst>
              <a:ext uri="{FF2B5EF4-FFF2-40B4-BE49-F238E27FC236}">
                <a16:creationId xmlns:a16="http://schemas.microsoft.com/office/drawing/2014/main" id="{0C57DF80-9E2F-1E6B-6F78-63481E968FBD}"/>
              </a:ext>
            </a:extLst>
          </p:cNvPr>
          <p:cNvSpPr/>
          <p:nvPr/>
        </p:nvSpPr>
        <p:spPr>
          <a:xfrm>
            <a:off x="6131878" y="764595"/>
            <a:ext cx="313182" cy="269076"/>
          </a:xfrm>
          <a:custGeom>
            <a:avLst/>
            <a:gdLst>
              <a:gd name="connsiteX0" fmla="*/ 310197 w 313182"/>
              <a:gd name="connsiteY0" fmla="*/ 580 h 269076"/>
              <a:gd name="connsiteX1" fmla="*/ 5397 w 313182"/>
              <a:gd name="connsiteY1" fmla="*/ 140280 h 269076"/>
              <a:gd name="connsiteX2" fmla="*/ 119697 w 313182"/>
              <a:gd name="connsiteY2" fmla="*/ 92655 h 269076"/>
              <a:gd name="connsiteX3" fmla="*/ 176847 w 313182"/>
              <a:gd name="connsiteY3" fmla="*/ 99005 h 269076"/>
              <a:gd name="connsiteX4" fmla="*/ 278447 w 313182"/>
              <a:gd name="connsiteY4" fmla="*/ 267280 h 269076"/>
              <a:gd name="connsiteX5" fmla="*/ 218122 w 313182"/>
              <a:gd name="connsiteY5" fmla="*/ 181555 h 269076"/>
              <a:gd name="connsiteX6" fmla="*/ 192722 w 313182"/>
              <a:gd name="connsiteY6" fmla="*/ 83130 h 269076"/>
              <a:gd name="connsiteX7" fmla="*/ 164147 w 313182"/>
              <a:gd name="connsiteY7" fmla="*/ 89480 h 269076"/>
              <a:gd name="connsiteX8" fmla="*/ 310197 w 313182"/>
              <a:gd name="connsiteY8" fmla="*/ 580 h 26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182" h="269076">
                <a:moveTo>
                  <a:pt x="310197" y="580"/>
                </a:moveTo>
                <a:cubicBezTo>
                  <a:pt x="283739" y="9047"/>
                  <a:pt x="37147" y="124934"/>
                  <a:pt x="5397" y="140280"/>
                </a:cubicBezTo>
                <a:cubicBezTo>
                  <a:pt x="-26353" y="155626"/>
                  <a:pt x="91122" y="99534"/>
                  <a:pt x="119697" y="92655"/>
                </a:cubicBezTo>
                <a:cubicBezTo>
                  <a:pt x="148272" y="85776"/>
                  <a:pt x="150389" y="69901"/>
                  <a:pt x="176847" y="99005"/>
                </a:cubicBezTo>
                <a:cubicBezTo>
                  <a:pt x="203305" y="128109"/>
                  <a:pt x="271568" y="253522"/>
                  <a:pt x="278447" y="267280"/>
                </a:cubicBezTo>
                <a:cubicBezTo>
                  <a:pt x="285326" y="281038"/>
                  <a:pt x="232409" y="212247"/>
                  <a:pt x="218122" y="181555"/>
                </a:cubicBezTo>
                <a:cubicBezTo>
                  <a:pt x="203835" y="150863"/>
                  <a:pt x="201718" y="98476"/>
                  <a:pt x="192722" y="83130"/>
                </a:cubicBezTo>
                <a:cubicBezTo>
                  <a:pt x="183726" y="67784"/>
                  <a:pt x="149330" y="100063"/>
                  <a:pt x="164147" y="89480"/>
                </a:cubicBezTo>
                <a:cubicBezTo>
                  <a:pt x="178964" y="78897"/>
                  <a:pt x="336655" y="-7887"/>
                  <a:pt x="310197" y="5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5" name="フリーフォーム 1474">
            <a:extLst>
              <a:ext uri="{FF2B5EF4-FFF2-40B4-BE49-F238E27FC236}">
                <a16:creationId xmlns:a16="http://schemas.microsoft.com/office/drawing/2014/main" id="{E8DA39A8-FA39-DA33-1CD8-10BBF9135A62}"/>
              </a:ext>
            </a:extLst>
          </p:cNvPr>
          <p:cNvSpPr/>
          <p:nvPr/>
        </p:nvSpPr>
        <p:spPr>
          <a:xfrm>
            <a:off x="6024464" y="1701244"/>
            <a:ext cx="36643" cy="180039"/>
          </a:xfrm>
          <a:custGeom>
            <a:avLst/>
            <a:gdLst>
              <a:gd name="connsiteX0" fmla="*/ 36611 w 36643"/>
              <a:gd name="connsiteY0" fmla="*/ 556 h 180039"/>
              <a:gd name="connsiteX1" fmla="*/ 1686 w 36643"/>
              <a:gd name="connsiteY1" fmla="*/ 175181 h 180039"/>
              <a:gd name="connsiteX2" fmla="*/ 8036 w 36643"/>
              <a:gd name="connsiteY2" fmla="*/ 121206 h 180039"/>
              <a:gd name="connsiteX3" fmla="*/ 36611 w 36643"/>
              <a:gd name="connsiteY3" fmla="*/ 556 h 180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43" h="180039">
                <a:moveTo>
                  <a:pt x="36611" y="556"/>
                </a:moveTo>
                <a:cubicBezTo>
                  <a:pt x="35553" y="9552"/>
                  <a:pt x="6448" y="155073"/>
                  <a:pt x="1686" y="175181"/>
                </a:cubicBezTo>
                <a:cubicBezTo>
                  <a:pt x="-3076" y="195289"/>
                  <a:pt x="3274" y="148193"/>
                  <a:pt x="8036" y="121206"/>
                </a:cubicBezTo>
                <a:cubicBezTo>
                  <a:pt x="12798" y="94219"/>
                  <a:pt x="37669" y="-8440"/>
                  <a:pt x="36611" y="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6" name="フリーフォーム 1475">
            <a:extLst>
              <a:ext uri="{FF2B5EF4-FFF2-40B4-BE49-F238E27FC236}">
                <a16:creationId xmlns:a16="http://schemas.microsoft.com/office/drawing/2014/main" id="{B6468E87-16B0-668A-6474-121D8588E1A3}"/>
              </a:ext>
            </a:extLst>
          </p:cNvPr>
          <p:cNvSpPr/>
          <p:nvPr/>
        </p:nvSpPr>
        <p:spPr>
          <a:xfrm>
            <a:off x="5791194" y="2076430"/>
            <a:ext cx="104807" cy="311248"/>
          </a:xfrm>
          <a:custGeom>
            <a:avLst/>
            <a:gdLst>
              <a:gd name="connsiteX0" fmla="*/ 104781 w 104807"/>
              <a:gd name="connsiteY0" fmla="*/ 20 h 311248"/>
              <a:gd name="connsiteX1" fmla="*/ 19056 w 104807"/>
              <a:gd name="connsiteY1" fmla="*/ 212745 h 311248"/>
              <a:gd name="connsiteX2" fmla="*/ 3181 w 104807"/>
              <a:gd name="connsiteY2" fmla="*/ 311170 h 311248"/>
              <a:gd name="connsiteX3" fmla="*/ 9531 w 104807"/>
              <a:gd name="connsiteY3" fmla="*/ 225445 h 311248"/>
              <a:gd name="connsiteX4" fmla="*/ 104781 w 104807"/>
              <a:gd name="connsiteY4" fmla="*/ 20 h 311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807" h="311248">
                <a:moveTo>
                  <a:pt x="104781" y="20"/>
                </a:moveTo>
                <a:cubicBezTo>
                  <a:pt x="106369" y="-2097"/>
                  <a:pt x="35989" y="160887"/>
                  <a:pt x="19056" y="212745"/>
                </a:cubicBezTo>
                <a:cubicBezTo>
                  <a:pt x="2123" y="264603"/>
                  <a:pt x="4769" y="309053"/>
                  <a:pt x="3181" y="311170"/>
                </a:cubicBezTo>
                <a:cubicBezTo>
                  <a:pt x="1593" y="313287"/>
                  <a:pt x="-5815" y="272012"/>
                  <a:pt x="9531" y="225445"/>
                </a:cubicBezTo>
                <a:cubicBezTo>
                  <a:pt x="24877" y="178878"/>
                  <a:pt x="103193" y="2137"/>
                  <a:pt x="104781" y="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7" name="フリーフォーム 1476">
            <a:extLst>
              <a:ext uri="{FF2B5EF4-FFF2-40B4-BE49-F238E27FC236}">
                <a16:creationId xmlns:a16="http://schemas.microsoft.com/office/drawing/2014/main" id="{16CF0537-25A4-65A9-A872-D4BAA648A44D}"/>
              </a:ext>
            </a:extLst>
          </p:cNvPr>
          <p:cNvSpPr/>
          <p:nvPr/>
        </p:nvSpPr>
        <p:spPr>
          <a:xfrm>
            <a:off x="5741690" y="2602821"/>
            <a:ext cx="24122" cy="513568"/>
          </a:xfrm>
          <a:custGeom>
            <a:avLst/>
            <a:gdLst>
              <a:gd name="connsiteX0" fmla="*/ 5060 w 24122"/>
              <a:gd name="connsiteY0" fmla="*/ 13379 h 513568"/>
              <a:gd name="connsiteX1" fmla="*/ 24110 w 24122"/>
              <a:gd name="connsiteY1" fmla="*/ 511854 h 513568"/>
              <a:gd name="connsiteX2" fmla="*/ 1885 w 24122"/>
              <a:gd name="connsiteY2" fmla="*/ 172129 h 513568"/>
              <a:gd name="connsiteX3" fmla="*/ 5060 w 24122"/>
              <a:gd name="connsiteY3" fmla="*/ 13379 h 51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22" h="513568">
                <a:moveTo>
                  <a:pt x="5060" y="13379"/>
                </a:moveTo>
                <a:cubicBezTo>
                  <a:pt x="8764" y="70000"/>
                  <a:pt x="24639" y="485396"/>
                  <a:pt x="24110" y="511854"/>
                </a:cubicBezTo>
                <a:cubicBezTo>
                  <a:pt x="23581" y="538312"/>
                  <a:pt x="6118" y="250975"/>
                  <a:pt x="1885" y="172129"/>
                </a:cubicBezTo>
                <a:cubicBezTo>
                  <a:pt x="-2348" y="93283"/>
                  <a:pt x="1356" y="-43242"/>
                  <a:pt x="5060" y="133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8" name="フリーフォーム 1477">
            <a:extLst>
              <a:ext uri="{FF2B5EF4-FFF2-40B4-BE49-F238E27FC236}">
                <a16:creationId xmlns:a16="http://schemas.microsoft.com/office/drawing/2014/main" id="{A81F420F-4676-6AE0-E171-534420E7AC67}"/>
              </a:ext>
            </a:extLst>
          </p:cNvPr>
          <p:cNvSpPr/>
          <p:nvPr/>
        </p:nvSpPr>
        <p:spPr>
          <a:xfrm>
            <a:off x="6828841" y="2026814"/>
            <a:ext cx="173280" cy="46523"/>
          </a:xfrm>
          <a:custGeom>
            <a:avLst/>
            <a:gdLst>
              <a:gd name="connsiteX0" fmla="*/ 584 w 173280"/>
              <a:gd name="connsiteY0" fmla="*/ 46461 h 46523"/>
              <a:gd name="connsiteX1" fmla="*/ 168859 w 173280"/>
              <a:gd name="connsiteY1" fmla="*/ 2011 h 46523"/>
              <a:gd name="connsiteX2" fmla="*/ 114884 w 173280"/>
              <a:gd name="connsiteY2" fmla="*/ 11536 h 46523"/>
              <a:gd name="connsiteX3" fmla="*/ 584 w 173280"/>
              <a:gd name="connsiteY3" fmla="*/ 46461 h 46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280" h="46523">
                <a:moveTo>
                  <a:pt x="584" y="46461"/>
                </a:moveTo>
                <a:cubicBezTo>
                  <a:pt x="9580" y="44874"/>
                  <a:pt x="149809" y="7832"/>
                  <a:pt x="168859" y="2011"/>
                </a:cubicBezTo>
                <a:cubicBezTo>
                  <a:pt x="187909" y="-3810"/>
                  <a:pt x="140813" y="4128"/>
                  <a:pt x="114884" y="11536"/>
                </a:cubicBezTo>
                <a:cubicBezTo>
                  <a:pt x="88955" y="18944"/>
                  <a:pt x="-8412" y="48048"/>
                  <a:pt x="584" y="464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79" name="フリーフォーム 1478">
            <a:extLst>
              <a:ext uri="{FF2B5EF4-FFF2-40B4-BE49-F238E27FC236}">
                <a16:creationId xmlns:a16="http://schemas.microsoft.com/office/drawing/2014/main" id="{97B10C0B-2BE4-36D6-AA08-A571D392CAB6}"/>
              </a:ext>
            </a:extLst>
          </p:cNvPr>
          <p:cNvSpPr/>
          <p:nvPr/>
        </p:nvSpPr>
        <p:spPr>
          <a:xfrm>
            <a:off x="7058021" y="2092267"/>
            <a:ext cx="74425" cy="156067"/>
          </a:xfrm>
          <a:custGeom>
            <a:avLst/>
            <a:gdLst>
              <a:gd name="connsiteX0" fmla="*/ 4 w 74425"/>
              <a:gd name="connsiteY0" fmla="*/ 58 h 156067"/>
              <a:gd name="connsiteX1" fmla="*/ 60329 w 74425"/>
              <a:gd name="connsiteY1" fmla="*/ 152458 h 156067"/>
              <a:gd name="connsiteX2" fmla="*/ 60329 w 74425"/>
              <a:gd name="connsiteY2" fmla="*/ 111183 h 156067"/>
              <a:gd name="connsiteX3" fmla="*/ 73029 w 74425"/>
              <a:gd name="connsiteY3" fmla="*/ 146108 h 156067"/>
              <a:gd name="connsiteX4" fmla="*/ 73029 w 74425"/>
              <a:gd name="connsiteY4" fmla="*/ 79433 h 156067"/>
              <a:gd name="connsiteX5" fmla="*/ 63504 w 74425"/>
              <a:gd name="connsiteY5" fmla="*/ 133408 h 156067"/>
              <a:gd name="connsiteX6" fmla="*/ 4 w 74425"/>
              <a:gd name="connsiteY6" fmla="*/ 58 h 15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25" h="156067">
                <a:moveTo>
                  <a:pt x="4" y="58"/>
                </a:moveTo>
                <a:cubicBezTo>
                  <a:pt x="-525" y="3233"/>
                  <a:pt x="50275" y="133937"/>
                  <a:pt x="60329" y="152458"/>
                </a:cubicBezTo>
                <a:cubicBezTo>
                  <a:pt x="70383" y="170979"/>
                  <a:pt x="58212" y="112241"/>
                  <a:pt x="60329" y="111183"/>
                </a:cubicBezTo>
                <a:cubicBezTo>
                  <a:pt x="62446" y="110125"/>
                  <a:pt x="70912" y="151400"/>
                  <a:pt x="73029" y="146108"/>
                </a:cubicBezTo>
                <a:cubicBezTo>
                  <a:pt x="75146" y="140816"/>
                  <a:pt x="74617" y="81550"/>
                  <a:pt x="73029" y="79433"/>
                </a:cubicBezTo>
                <a:cubicBezTo>
                  <a:pt x="71441" y="77316"/>
                  <a:pt x="74087" y="142933"/>
                  <a:pt x="63504" y="133408"/>
                </a:cubicBezTo>
                <a:cubicBezTo>
                  <a:pt x="52921" y="123883"/>
                  <a:pt x="533" y="-3117"/>
                  <a:pt x="4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0" name="フリーフォーム 1479">
            <a:extLst>
              <a:ext uri="{FF2B5EF4-FFF2-40B4-BE49-F238E27FC236}">
                <a16:creationId xmlns:a16="http://schemas.microsoft.com/office/drawing/2014/main" id="{5C17E126-DC2F-AC76-485A-4D83E9EFB53C}"/>
              </a:ext>
            </a:extLst>
          </p:cNvPr>
          <p:cNvSpPr/>
          <p:nvPr/>
        </p:nvSpPr>
        <p:spPr>
          <a:xfrm>
            <a:off x="6835775" y="1527175"/>
            <a:ext cx="19151" cy="196901"/>
          </a:xfrm>
          <a:custGeom>
            <a:avLst/>
            <a:gdLst>
              <a:gd name="connsiteX0" fmla="*/ 3175 w 19151"/>
              <a:gd name="connsiteY0" fmla="*/ 0 h 196901"/>
              <a:gd name="connsiteX1" fmla="*/ 19050 w 19151"/>
              <a:gd name="connsiteY1" fmla="*/ 174625 h 196901"/>
              <a:gd name="connsiteX2" fmla="*/ 0 w 19151"/>
              <a:gd name="connsiteY2" fmla="*/ 193675 h 196901"/>
              <a:gd name="connsiteX3" fmla="*/ 19050 w 19151"/>
              <a:gd name="connsiteY3" fmla="*/ 174625 h 196901"/>
              <a:gd name="connsiteX4" fmla="*/ 3175 w 19151"/>
              <a:gd name="connsiteY4" fmla="*/ 0 h 19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51" h="196901">
                <a:moveTo>
                  <a:pt x="3175" y="0"/>
                </a:moveTo>
                <a:lnTo>
                  <a:pt x="19050" y="174625"/>
                </a:lnTo>
                <a:cubicBezTo>
                  <a:pt x="18521" y="206904"/>
                  <a:pt x="0" y="193675"/>
                  <a:pt x="0" y="193675"/>
                </a:cubicBezTo>
                <a:cubicBezTo>
                  <a:pt x="0" y="193675"/>
                  <a:pt x="17463" y="208492"/>
                  <a:pt x="19050" y="174625"/>
                </a:cubicBezTo>
                <a:cubicBezTo>
                  <a:pt x="20637" y="140758"/>
                  <a:pt x="3175" y="0"/>
                  <a:pt x="317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1" name="フリーフォーム 1480">
            <a:extLst>
              <a:ext uri="{FF2B5EF4-FFF2-40B4-BE49-F238E27FC236}">
                <a16:creationId xmlns:a16="http://schemas.microsoft.com/office/drawing/2014/main" id="{1E552FC0-195E-BCA4-83E1-48AF2A05C007}"/>
              </a:ext>
            </a:extLst>
          </p:cNvPr>
          <p:cNvSpPr/>
          <p:nvPr/>
        </p:nvSpPr>
        <p:spPr>
          <a:xfrm>
            <a:off x="6094762" y="2248162"/>
            <a:ext cx="274311" cy="235809"/>
          </a:xfrm>
          <a:custGeom>
            <a:avLst/>
            <a:gdLst>
              <a:gd name="connsiteX0" fmla="*/ 1238 w 274311"/>
              <a:gd name="connsiteY0" fmla="*/ 234688 h 235809"/>
              <a:gd name="connsiteX1" fmla="*/ 271113 w 274311"/>
              <a:gd name="connsiteY1" fmla="*/ 2913 h 235809"/>
              <a:gd name="connsiteX2" fmla="*/ 156813 w 274311"/>
              <a:gd name="connsiteY2" fmla="*/ 98163 h 235809"/>
              <a:gd name="connsiteX3" fmla="*/ 169513 w 274311"/>
              <a:gd name="connsiteY3" fmla="*/ 91813 h 235809"/>
              <a:gd name="connsiteX4" fmla="*/ 1238 w 274311"/>
              <a:gd name="connsiteY4" fmla="*/ 234688 h 23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11" h="235809">
                <a:moveTo>
                  <a:pt x="1238" y="234688"/>
                </a:moveTo>
                <a:cubicBezTo>
                  <a:pt x="18171" y="219871"/>
                  <a:pt x="245184" y="25667"/>
                  <a:pt x="271113" y="2913"/>
                </a:cubicBezTo>
                <a:cubicBezTo>
                  <a:pt x="297042" y="-19841"/>
                  <a:pt x="156813" y="98163"/>
                  <a:pt x="156813" y="98163"/>
                </a:cubicBezTo>
                <a:cubicBezTo>
                  <a:pt x="139880" y="112980"/>
                  <a:pt x="192796" y="70646"/>
                  <a:pt x="169513" y="91813"/>
                </a:cubicBezTo>
                <a:cubicBezTo>
                  <a:pt x="146230" y="112980"/>
                  <a:pt x="-15695" y="249505"/>
                  <a:pt x="1238" y="2346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2" name="フリーフォーム 1481">
            <a:extLst>
              <a:ext uri="{FF2B5EF4-FFF2-40B4-BE49-F238E27FC236}">
                <a16:creationId xmlns:a16="http://schemas.microsoft.com/office/drawing/2014/main" id="{14EE4182-AD12-CAEF-BF38-5A3E31362190}"/>
              </a:ext>
            </a:extLst>
          </p:cNvPr>
          <p:cNvSpPr/>
          <p:nvPr/>
        </p:nvSpPr>
        <p:spPr>
          <a:xfrm>
            <a:off x="5905119" y="2673052"/>
            <a:ext cx="83023" cy="154658"/>
          </a:xfrm>
          <a:custGeom>
            <a:avLst/>
            <a:gdLst>
              <a:gd name="connsiteX0" fmla="*/ 82931 w 83023"/>
              <a:gd name="connsiteY0" fmla="*/ 298 h 154658"/>
              <a:gd name="connsiteX1" fmla="*/ 3556 w 83023"/>
              <a:gd name="connsiteY1" fmla="*/ 149523 h 154658"/>
              <a:gd name="connsiteX2" fmla="*/ 19431 w 83023"/>
              <a:gd name="connsiteY2" fmla="*/ 111423 h 154658"/>
              <a:gd name="connsiteX3" fmla="*/ 82931 w 83023"/>
              <a:gd name="connsiteY3" fmla="*/ 298 h 15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023" h="154658">
                <a:moveTo>
                  <a:pt x="82931" y="298"/>
                </a:moveTo>
                <a:cubicBezTo>
                  <a:pt x="80285" y="6648"/>
                  <a:pt x="14139" y="131002"/>
                  <a:pt x="3556" y="149523"/>
                </a:cubicBezTo>
                <a:cubicBezTo>
                  <a:pt x="-7027" y="168044"/>
                  <a:pt x="8319" y="132060"/>
                  <a:pt x="19431" y="111423"/>
                </a:cubicBezTo>
                <a:cubicBezTo>
                  <a:pt x="30543" y="90786"/>
                  <a:pt x="85577" y="-6052"/>
                  <a:pt x="82931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3" name="フリーフォーム 1482">
            <a:extLst>
              <a:ext uri="{FF2B5EF4-FFF2-40B4-BE49-F238E27FC236}">
                <a16:creationId xmlns:a16="http://schemas.microsoft.com/office/drawing/2014/main" id="{403D3DB7-D05A-BBAA-A1CA-3FA29B50871F}"/>
              </a:ext>
            </a:extLst>
          </p:cNvPr>
          <p:cNvSpPr/>
          <p:nvPr/>
        </p:nvSpPr>
        <p:spPr>
          <a:xfrm>
            <a:off x="5800656" y="2758648"/>
            <a:ext cx="92171" cy="365572"/>
          </a:xfrm>
          <a:custGeom>
            <a:avLst/>
            <a:gdLst>
              <a:gd name="connsiteX0" fmla="*/ 92144 w 92171"/>
              <a:gd name="connsiteY0" fmla="*/ 427 h 365572"/>
              <a:gd name="connsiteX1" fmla="*/ 54044 w 92171"/>
              <a:gd name="connsiteY1" fmla="*/ 159177 h 365572"/>
              <a:gd name="connsiteX2" fmla="*/ 54044 w 92171"/>
              <a:gd name="connsiteY2" fmla="*/ 241727 h 365572"/>
              <a:gd name="connsiteX3" fmla="*/ 69 w 92171"/>
              <a:gd name="connsiteY3" fmla="*/ 365552 h 365572"/>
              <a:gd name="connsiteX4" fmla="*/ 66744 w 92171"/>
              <a:gd name="connsiteY4" fmla="*/ 232202 h 365572"/>
              <a:gd name="connsiteX5" fmla="*/ 54044 w 92171"/>
              <a:gd name="connsiteY5" fmla="*/ 117902 h 365572"/>
              <a:gd name="connsiteX6" fmla="*/ 69919 w 92171"/>
              <a:gd name="connsiteY6" fmla="*/ 206802 h 365572"/>
              <a:gd name="connsiteX7" fmla="*/ 60394 w 92171"/>
              <a:gd name="connsiteY7" fmla="*/ 114727 h 365572"/>
              <a:gd name="connsiteX8" fmla="*/ 92144 w 92171"/>
              <a:gd name="connsiteY8" fmla="*/ 427 h 365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71" h="365572">
                <a:moveTo>
                  <a:pt x="92144" y="427"/>
                </a:moveTo>
                <a:cubicBezTo>
                  <a:pt x="91086" y="7835"/>
                  <a:pt x="60394" y="118960"/>
                  <a:pt x="54044" y="159177"/>
                </a:cubicBezTo>
                <a:cubicBezTo>
                  <a:pt x="47694" y="199394"/>
                  <a:pt x="63040" y="207331"/>
                  <a:pt x="54044" y="241727"/>
                </a:cubicBezTo>
                <a:cubicBezTo>
                  <a:pt x="45048" y="276123"/>
                  <a:pt x="-2048" y="367140"/>
                  <a:pt x="69" y="365552"/>
                </a:cubicBezTo>
                <a:cubicBezTo>
                  <a:pt x="2186" y="363964"/>
                  <a:pt x="57748" y="273477"/>
                  <a:pt x="66744" y="232202"/>
                </a:cubicBezTo>
                <a:cubicBezTo>
                  <a:pt x="75740" y="190927"/>
                  <a:pt x="53515" y="122135"/>
                  <a:pt x="54044" y="117902"/>
                </a:cubicBezTo>
                <a:cubicBezTo>
                  <a:pt x="54573" y="113669"/>
                  <a:pt x="68861" y="207331"/>
                  <a:pt x="69919" y="206802"/>
                </a:cubicBezTo>
                <a:cubicBezTo>
                  <a:pt x="70977" y="206273"/>
                  <a:pt x="57748" y="145419"/>
                  <a:pt x="60394" y="114727"/>
                </a:cubicBezTo>
                <a:cubicBezTo>
                  <a:pt x="63040" y="84035"/>
                  <a:pt x="93202" y="-6981"/>
                  <a:pt x="92144" y="4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4" name="フリーフォーム 1483">
            <a:extLst>
              <a:ext uri="{FF2B5EF4-FFF2-40B4-BE49-F238E27FC236}">
                <a16:creationId xmlns:a16="http://schemas.microsoft.com/office/drawing/2014/main" id="{2B30F297-7A59-ACFA-8467-55D3BA13FE99}"/>
              </a:ext>
            </a:extLst>
          </p:cNvPr>
          <p:cNvSpPr/>
          <p:nvPr/>
        </p:nvSpPr>
        <p:spPr>
          <a:xfrm>
            <a:off x="6384913" y="1717478"/>
            <a:ext cx="23539" cy="232174"/>
          </a:xfrm>
          <a:custGeom>
            <a:avLst/>
            <a:gdLst>
              <a:gd name="connsiteX0" fmla="*/ 12 w 23539"/>
              <a:gd name="connsiteY0" fmla="*/ 197 h 232174"/>
              <a:gd name="connsiteX1" fmla="*/ 19062 w 23539"/>
              <a:gd name="connsiteY1" fmla="*/ 181172 h 232174"/>
              <a:gd name="connsiteX2" fmla="*/ 19062 w 23539"/>
              <a:gd name="connsiteY2" fmla="*/ 231972 h 232174"/>
              <a:gd name="connsiteX3" fmla="*/ 22237 w 23539"/>
              <a:gd name="connsiteY3" fmla="*/ 168472 h 232174"/>
              <a:gd name="connsiteX4" fmla="*/ 22237 w 23539"/>
              <a:gd name="connsiteY4" fmla="*/ 146247 h 232174"/>
              <a:gd name="connsiteX5" fmla="*/ 12 w 23539"/>
              <a:gd name="connsiteY5" fmla="*/ 197 h 232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9" h="232174">
                <a:moveTo>
                  <a:pt x="12" y="197"/>
                </a:moveTo>
                <a:cubicBezTo>
                  <a:pt x="-517" y="6018"/>
                  <a:pt x="15887" y="142543"/>
                  <a:pt x="19062" y="181172"/>
                </a:cubicBezTo>
                <a:cubicBezTo>
                  <a:pt x="22237" y="219801"/>
                  <a:pt x="18533" y="234089"/>
                  <a:pt x="19062" y="231972"/>
                </a:cubicBezTo>
                <a:cubicBezTo>
                  <a:pt x="19591" y="229855"/>
                  <a:pt x="21708" y="182760"/>
                  <a:pt x="22237" y="168472"/>
                </a:cubicBezTo>
                <a:cubicBezTo>
                  <a:pt x="22766" y="154185"/>
                  <a:pt x="24883" y="173764"/>
                  <a:pt x="22237" y="146247"/>
                </a:cubicBezTo>
                <a:cubicBezTo>
                  <a:pt x="19591" y="118730"/>
                  <a:pt x="541" y="-5624"/>
                  <a:pt x="12" y="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5" name="フリーフォーム 1484">
            <a:extLst>
              <a:ext uri="{FF2B5EF4-FFF2-40B4-BE49-F238E27FC236}">
                <a16:creationId xmlns:a16="http://schemas.microsoft.com/office/drawing/2014/main" id="{24E9493E-BD67-033C-056B-460DB1FE38B0}"/>
              </a:ext>
            </a:extLst>
          </p:cNvPr>
          <p:cNvSpPr/>
          <p:nvPr/>
        </p:nvSpPr>
        <p:spPr>
          <a:xfrm>
            <a:off x="5854061" y="3628643"/>
            <a:ext cx="70520" cy="223519"/>
          </a:xfrm>
          <a:custGeom>
            <a:avLst/>
            <a:gdLst>
              <a:gd name="connsiteX0" fmla="*/ 639 w 70520"/>
              <a:gd name="connsiteY0" fmla="*/ 70232 h 223519"/>
              <a:gd name="connsiteX1" fmla="*/ 22864 w 70520"/>
              <a:gd name="connsiteY1" fmla="*/ 124207 h 223519"/>
              <a:gd name="connsiteX2" fmla="*/ 22864 w 70520"/>
              <a:gd name="connsiteY2" fmla="*/ 222632 h 223519"/>
              <a:gd name="connsiteX3" fmla="*/ 35564 w 70520"/>
              <a:gd name="connsiteY3" fmla="*/ 171832 h 223519"/>
              <a:gd name="connsiteX4" fmla="*/ 57789 w 70520"/>
              <a:gd name="connsiteY4" fmla="*/ 155957 h 223519"/>
              <a:gd name="connsiteX5" fmla="*/ 70489 w 70520"/>
              <a:gd name="connsiteY5" fmla="*/ 194057 h 223519"/>
              <a:gd name="connsiteX6" fmla="*/ 60964 w 70520"/>
              <a:gd name="connsiteY6" fmla="*/ 127382 h 223519"/>
              <a:gd name="connsiteX7" fmla="*/ 48264 w 70520"/>
              <a:gd name="connsiteY7" fmla="*/ 382 h 223519"/>
              <a:gd name="connsiteX8" fmla="*/ 51439 w 70520"/>
              <a:gd name="connsiteY8" fmla="*/ 171832 h 223519"/>
              <a:gd name="connsiteX9" fmla="*/ 639 w 70520"/>
              <a:gd name="connsiteY9" fmla="*/ 70232 h 223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520" h="223519">
                <a:moveTo>
                  <a:pt x="639" y="70232"/>
                </a:moveTo>
                <a:cubicBezTo>
                  <a:pt x="-4124" y="62294"/>
                  <a:pt x="19160" y="98807"/>
                  <a:pt x="22864" y="124207"/>
                </a:cubicBezTo>
                <a:cubicBezTo>
                  <a:pt x="26568" y="149607"/>
                  <a:pt x="20747" y="214695"/>
                  <a:pt x="22864" y="222632"/>
                </a:cubicBezTo>
                <a:cubicBezTo>
                  <a:pt x="24981" y="230569"/>
                  <a:pt x="29743" y="182944"/>
                  <a:pt x="35564" y="171832"/>
                </a:cubicBezTo>
                <a:cubicBezTo>
                  <a:pt x="41385" y="160720"/>
                  <a:pt x="51968" y="152253"/>
                  <a:pt x="57789" y="155957"/>
                </a:cubicBezTo>
                <a:cubicBezTo>
                  <a:pt x="63610" y="159661"/>
                  <a:pt x="69960" y="198820"/>
                  <a:pt x="70489" y="194057"/>
                </a:cubicBezTo>
                <a:cubicBezTo>
                  <a:pt x="71018" y="189295"/>
                  <a:pt x="64668" y="159661"/>
                  <a:pt x="60964" y="127382"/>
                </a:cubicBezTo>
                <a:cubicBezTo>
                  <a:pt x="57260" y="95103"/>
                  <a:pt x="49851" y="-7026"/>
                  <a:pt x="48264" y="382"/>
                </a:cubicBezTo>
                <a:cubicBezTo>
                  <a:pt x="46677" y="7790"/>
                  <a:pt x="55143" y="156486"/>
                  <a:pt x="51439" y="171832"/>
                </a:cubicBezTo>
                <a:cubicBezTo>
                  <a:pt x="47735" y="187178"/>
                  <a:pt x="5402" y="78170"/>
                  <a:pt x="639" y="70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6" name="フリーフォーム 1485">
            <a:extLst>
              <a:ext uri="{FF2B5EF4-FFF2-40B4-BE49-F238E27FC236}">
                <a16:creationId xmlns:a16="http://schemas.microsoft.com/office/drawing/2014/main" id="{6246D77F-D37A-BBC6-D3EC-BF6415931D70}"/>
              </a:ext>
            </a:extLst>
          </p:cNvPr>
          <p:cNvSpPr/>
          <p:nvPr/>
        </p:nvSpPr>
        <p:spPr>
          <a:xfrm>
            <a:off x="6223814" y="4135100"/>
            <a:ext cx="218340" cy="202862"/>
          </a:xfrm>
          <a:custGeom>
            <a:avLst/>
            <a:gdLst>
              <a:gd name="connsiteX0" fmla="*/ 192861 w 218340"/>
              <a:gd name="connsiteY0" fmla="*/ 1925 h 202862"/>
              <a:gd name="connsiteX1" fmla="*/ 5536 w 218340"/>
              <a:gd name="connsiteY1" fmla="*/ 198775 h 202862"/>
              <a:gd name="connsiteX2" fmla="*/ 56336 w 218340"/>
              <a:gd name="connsiteY2" fmla="*/ 132100 h 202862"/>
              <a:gd name="connsiteX3" fmla="*/ 126186 w 218340"/>
              <a:gd name="connsiteY3" fmla="*/ 94000 h 202862"/>
              <a:gd name="connsiteX4" fmla="*/ 161111 w 218340"/>
              <a:gd name="connsiteY4" fmla="*/ 163850 h 202862"/>
              <a:gd name="connsiteX5" fmla="*/ 148411 w 218340"/>
              <a:gd name="connsiteY5" fmla="*/ 135275 h 202862"/>
              <a:gd name="connsiteX6" fmla="*/ 218261 w 218340"/>
              <a:gd name="connsiteY6" fmla="*/ 65425 h 202862"/>
              <a:gd name="connsiteX7" fmla="*/ 161111 w 218340"/>
              <a:gd name="connsiteY7" fmla="*/ 100350 h 202862"/>
              <a:gd name="connsiteX8" fmla="*/ 107136 w 218340"/>
              <a:gd name="connsiteY8" fmla="*/ 97175 h 202862"/>
              <a:gd name="connsiteX9" fmla="*/ 192861 w 218340"/>
              <a:gd name="connsiteY9" fmla="*/ 1925 h 202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8340" h="202862">
                <a:moveTo>
                  <a:pt x="192861" y="1925"/>
                </a:moveTo>
                <a:cubicBezTo>
                  <a:pt x="175928" y="18858"/>
                  <a:pt x="28290" y="177079"/>
                  <a:pt x="5536" y="198775"/>
                </a:cubicBezTo>
                <a:cubicBezTo>
                  <a:pt x="-17218" y="220471"/>
                  <a:pt x="36228" y="149562"/>
                  <a:pt x="56336" y="132100"/>
                </a:cubicBezTo>
                <a:cubicBezTo>
                  <a:pt x="76444" y="114638"/>
                  <a:pt x="108724" y="88708"/>
                  <a:pt x="126186" y="94000"/>
                </a:cubicBezTo>
                <a:cubicBezTo>
                  <a:pt x="143648" y="99292"/>
                  <a:pt x="157407" y="156971"/>
                  <a:pt x="161111" y="163850"/>
                </a:cubicBezTo>
                <a:cubicBezTo>
                  <a:pt x="164815" y="170729"/>
                  <a:pt x="138886" y="151679"/>
                  <a:pt x="148411" y="135275"/>
                </a:cubicBezTo>
                <a:cubicBezTo>
                  <a:pt x="157936" y="118871"/>
                  <a:pt x="216144" y="71246"/>
                  <a:pt x="218261" y="65425"/>
                </a:cubicBezTo>
                <a:cubicBezTo>
                  <a:pt x="220378" y="59604"/>
                  <a:pt x="179632" y="95058"/>
                  <a:pt x="161111" y="100350"/>
                </a:cubicBezTo>
                <a:cubicBezTo>
                  <a:pt x="142590" y="105642"/>
                  <a:pt x="106078" y="109346"/>
                  <a:pt x="107136" y="97175"/>
                </a:cubicBezTo>
                <a:cubicBezTo>
                  <a:pt x="108194" y="85004"/>
                  <a:pt x="209794" y="-15008"/>
                  <a:pt x="192861" y="1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7" name="フリーフォーム 1486">
            <a:extLst>
              <a:ext uri="{FF2B5EF4-FFF2-40B4-BE49-F238E27FC236}">
                <a16:creationId xmlns:a16="http://schemas.microsoft.com/office/drawing/2014/main" id="{A559D0A8-BD57-44FC-A3B2-A84F65E403C6}"/>
              </a:ext>
            </a:extLst>
          </p:cNvPr>
          <p:cNvSpPr/>
          <p:nvPr/>
        </p:nvSpPr>
        <p:spPr>
          <a:xfrm>
            <a:off x="5904009" y="4342529"/>
            <a:ext cx="313552" cy="126404"/>
          </a:xfrm>
          <a:custGeom>
            <a:avLst/>
            <a:gdLst>
              <a:gd name="connsiteX0" fmla="*/ 312641 w 313552"/>
              <a:gd name="connsiteY0" fmla="*/ 871 h 126404"/>
              <a:gd name="connsiteX1" fmla="*/ 11016 w 313552"/>
              <a:gd name="connsiteY1" fmla="*/ 115171 h 126404"/>
              <a:gd name="connsiteX2" fmla="*/ 61816 w 313552"/>
              <a:gd name="connsiteY2" fmla="*/ 99296 h 126404"/>
              <a:gd name="connsiteX3" fmla="*/ 23716 w 313552"/>
              <a:gd name="connsiteY3" fmla="*/ 124696 h 126404"/>
              <a:gd name="connsiteX4" fmla="*/ 141191 w 313552"/>
              <a:gd name="connsiteY4" fmla="*/ 42146 h 126404"/>
              <a:gd name="connsiteX5" fmla="*/ 106266 w 313552"/>
              <a:gd name="connsiteY5" fmla="*/ 61196 h 126404"/>
              <a:gd name="connsiteX6" fmla="*/ 312641 w 313552"/>
              <a:gd name="connsiteY6" fmla="*/ 871 h 12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3552" h="126404">
                <a:moveTo>
                  <a:pt x="312641" y="871"/>
                </a:moveTo>
                <a:cubicBezTo>
                  <a:pt x="296766" y="9867"/>
                  <a:pt x="52820" y="98767"/>
                  <a:pt x="11016" y="115171"/>
                </a:cubicBezTo>
                <a:cubicBezTo>
                  <a:pt x="-30788" y="131575"/>
                  <a:pt x="59699" y="97708"/>
                  <a:pt x="61816" y="99296"/>
                </a:cubicBezTo>
                <a:cubicBezTo>
                  <a:pt x="63933" y="100884"/>
                  <a:pt x="10487" y="134221"/>
                  <a:pt x="23716" y="124696"/>
                </a:cubicBezTo>
                <a:cubicBezTo>
                  <a:pt x="36945" y="115171"/>
                  <a:pt x="127433" y="52729"/>
                  <a:pt x="141191" y="42146"/>
                </a:cubicBezTo>
                <a:cubicBezTo>
                  <a:pt x="154949" y="31563"/>
                  <a:pt x="80337" y="67017"/>
                  <a:pt x="106266" y="61196"/>
                </a:cubicBezTo>
                <a:cubicBezTo>
                  <a:pt x="132195" y="55375"/>
                  <a:pt x="328516" y="-8125"/>
                  <a:pt x="312641" y="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8" name="フリーフォーム 1487">
            <a:extLst>
              <a:ext uri="{FF2B5EF4-FFF2-40B4-BE49-F238E27FC236}">
                <a16:creationId xmlns:a16="http://schemas.microsoft.com/office/drawing/2014/main" id="{2DFA4488-BF24-FEC5-29D0-54E561FC6FAD}"/>
              </a:ext>
            </a:extLst>
          </p:cNvPr>
          <p:cNvSpPr/>
          <p:nvPr/>
        </p:nvSpPr>
        <p:spPr>
          <a:xfrm>
            <a:off x="5635625" y="4464050"/>
            <a:ext cx="307975" cy="282575"/>
          </a:xfrm>
          <a:custGeom>
            <a:avLst/>
            <a:gdLst>
              <a:gd name="connsiteX0" fmla="*/ 307975 w 307975"/>
              <a:gd name="connsiteY0" fmla="*/ 0 h 282575"/>
              <a:gd name="connsiteX1" fmla="*/ 34925 w 307975"/>
              <a:gd name="connsiteY1" fmla="*/ 212725 h 282575"/>
              <a:gd name="connsiteX2" fmla="*/ 79375 w 307975"/>
              <a:gd name="connsiteY2" fmla="*/ 200025 h 282575"/>
              <a:gd name="connsiteX3" fmla="*/ 0 w 307975"/>
              <a:gd name="connsiteY3" fmla="*/ 282575 h 282575"/>
              <a:gd name="connsiteX4" fmla="*/ 307975 w 307975"/>
              <a:gd name="connsiteY4" fmla="*/ 0 h 2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975" h="282575">
                <a:moveTo>
                  <a:pt x="307975" y="0"/>
                </a:moveTo>
                <a:cubicBezTo>
                  <a:pt x="190500" y="89694"/>
                  <a:pt x="73025" y="179388"/>
                  <a:pt x="34925" y="212725"/>
                </a:cubicBezTo>
                <a:cubicBezTo>
                  <a:pt x="-3175" y="246062"/>
                  <a:pt x="85196" y="188383"/>
                  <a:pt x="79375" y="200025"/>
                </a:cubicBezTo>
                <a:cubicBezTo>
                  <a:pt x="73554" y="211667"/>
                  <a:pt x="0" y="282575"/>
                  <a:pt x="0" y="282575"/>
                </a:cubicBezTo>
                <a:lnTo>
                  <a:pt x="30797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89" name="フリーフォーム 1488">
            <a:extLst>
              <a:ext uri="{FF2B5EF4-FFF2-40B4-BE49-F238E27FC236}">
                <a16:creationId xmlns:a16="http://schemas.microsoft.com/office/drawing/2014/main" id="{6D741DA7-A245-E555-F36B-7817A33142B1}"/>
              </a:ext>
            </a:extLst>
          </p:cNvPr>
          <p:cNvSpPr/>
          <p:nvPr/>
        </p:nvSpPr>
        <p:spPr>
          <a:xfrm>
            <a:off x="5425629" y="4666842"/>
            <a:ext cx="270460" cy="546167"/>
          </a:xfrm>
          <a:custGeom>
            <a:avLst/>
            <a:gdLst>
              <a:gd name="connsiteX0" fmla="*/ 267146 w 270460"/>
              <a:gd name="connsiteY0" fmla="*/ 3583 h 546167"/>
              <a:gd name="connsiteX1" fmla="*/ 70296 w 270460"/>
              <a:gd name="connsiteY1" fmla="*/ 289333 h 546167"/>
              <a:gd name="connsiteX2" fmla="*/ 82996 w 270460"/>
              <a:gd name="connsiteY2" fmla="*/ 276633 h 546167"/>
              <a:gd name="connsiteX3" fmla="*/ 19496 w 270460"/>
              <a:gd name="connsiteY3" fmla="*/ 438558 h 546167"/>
              <a:gd name="connsiteX4" fmla="*/ 3621 w 270460"/>
              <a:gd name="connsiteY4" fmla="*/ 540158 h 546167"/>
              <a:gd name="connsiteX5" fmla="*/ 79821 w 270460"/>
              <a:gd name="connsiteY5" fmla="*/ 260758 h 546167"/>
              <a:gd name="connsiteX6" fmla="*/ 57596 w 270460"/>
              <a:gd name="connsiteY6" fmla="*/ 292508 h 546167"/>
              <a:gd name="connsiteX7" fmla="*/ 213171 w 270460"/>
              <a:gd name="connsiteY7" fmla="*/ 86133 h 546167"/>
              <a:gd name="connsiteX8" fmla="*/ 194121 w 270460"/>
              <a:gd name="connsiteY8" fmla="*/ 124233 h 546167"/>
              <a:gd name="connsiteX9" fmla="*/ 267146 w 270460"/>
              <a:gd name="connsiteY9" fmla="*/ 3583 h 546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460" h="546167">
                <a:moveTo>
                  <a:pt x="267146" y="3583"/>
                </a:moveTo>
                <a:cubicBezTo>
                  <a:pt x="246509" y="31100"/>
                  <a:pt x="70296" y="289333"/>
                  <a:pt x="70296" y="289333"/>
                </a:cubicBezTo>
                <a:cubicBezTo>
                  <a:pt x="39604" y="334841"/>
                  <a:pt x="91463" y="251762"/>
                  <a:pt x="82996" y="276633"/>
                </a:cubicBezTo>
                <a:cubicBezTo>
                  <a:pt x="74529" y="301504"/>
                  <a:pt x="32725" y="394637"/>
                  <a:pt x="19496" y="438558"/>
                </a:cubicBezTo>
                <a:cubicBezTo>
                  <a:pt x="6267" y="482479"/>
                  <a:pt x="-6433" y="569791"/>
                  <a:pt x="3621" y="540158"/>
                </a:cubicBezTo>
                <a:cubicBezTo>
                  <a:pt x="13675" y="510525"/>
                  <a:pt x="70825" y="302033"/>
                  <a:pt x="79821" y="260758"/>
                </a:cubicBezTo>
                <a:cubicBezTo>
                  <a:pt x="88817" y="219483"/>
                  <a:pt x="35371" y="321612"/>
                  <a:pt x="57596" y="292508"/>
                </a:cubicBezTo>
                <a:cubicBezTo>
                  <a:pt x="79821" y="263404"/>
                  <a:pt x="190417" y="114179"/>
                  <a:pt x="213171" y="86133"/>
                </a:cubicBezTo>
                <a:cubicBezTo>
                  <a:pt x="235925" y="58087"/>
                  <a:pt x="182479" y="132700"/>
                  <a:pt x="194121" y="124233"/>
                </a:cubicBezTo>
                <a:cubicBezTo>
                  <a:pt x="205763" y="115766"/>
                  <a:pt x="287783" y="-23934"/>
                  <a:pt x="267146" y="35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0" name="フリーフォーム 1489">
            <a:extLst>
              <a:ext uri="{FF2B5EF4-FFF2-40B4-BE49-F238E27FC236}">
                <a16:creationId xmlns:a16="http://schemas.microsoft.com/office/drawing/2014/main" id="{D59E0CF5-2648-3309-BBE4-C0063529E1F8}"/>
              </a:ext>
            </a:extLst>
          </p:cNvPr>
          <p:cNvSpPr/>
          <p:nvPr/>
        </p:nvSpPr>
        <p:spPr>
          <a:xfrm>
            <a:off x="7008101" y="4526170"/>
            <a:ext cx="279178" cy="260071"/>
          </a:xfrm>
          <a:custGeom>
            <a:avLst/>
            <a:gdLst>
              <a:gd name="connsiteX0" fmla="*/ 275349 w 279178"/>
              <a:gd name="connsiteY0" fmla="*/ 4555 h 260071"/>
              <a:gd name="connsiteX1" fmla="*/ 2299 w 279178"/>
              <a:gd name="connsiteY1" fmla="*/ 258555 h 260071"/>
              <a:gd name="connsiteX2" fmla="*/ 151524 w 279178"/>
              <a:gd name="connsiteY2" fmla="*/ 106155 h 260071"/>
              <a:gd name="connsiteX3" fmla="*/ 275349 w 279178"/>
              <a:gd name="connsiteY3" fmla="*/ 4555 h 26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178" h="260071">
                <a:moveTo>
                  <a:pt x="275349" y="4555"/>
                </a:moveTo>
                <a:cubicBezTo>
                  <a:pt x="250478" y="29955"/>
                  <a:pt x="22936" y="241622"/>
                  <a:pt x="2299" y="258555"/>
                </a:cubicBezTo>
                <a:cubicBezTo>
                  <a:pt x="-18339" y="275488"/>
                  <a:pt x="105487" y="145842"/>
                  <a:pt x="151524" y="106155"/>
                </a:cubicBezTo>
                <a:cubicBezTo>
                  <a:pt x="197561" y="66468"/>
                  <a:pt x="300220" y="-20845"/>
                  <a:pt x="275349" y="4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1" name="フリーフォーム 1490">
            <a:extLst>
              <a:ext uri="{FF2B5EF4-FFF2-40B4-BE49-F238E27FC236}">
                <a16:creationId xmlns:a16="http://schemas.microsoft.com/office/drawing/2014/main" id="{F4734020-1D76-2C15-CA98-BA9C6D6371FF}"/>
              </a:ext>
            </a:extLst>
          </p:cNvPr>
          <p:cNvSpPr/>
          <p:nvPr/>
        </p:nvSpPr>
        <p:spPr>
          <a:xfrm>
            <a:off x="7337069" y="4644284"/>
            <a:ext cx="179635" cy="201147"/>
          </a:xfrm>
          <a:custGeom>
            <a:avLst/>
            <a:gdLst>
              <a:gd name="connsiteX0" fmla="*/ 178156 w 179635"/>
              <a:gd name="connsiteY0" fmla="*/ 741 h 201147"/>
              <a:gd name="connsiteX1" fmla="*/ 3531 w 179635"/>
              <a:gd name="connsiteY1" fmla="*/ 143616 h 201147"/>
              <a:gd name="connsiteX2" fmla="*/ 67031 w 179635"/>
              <a:gd name="connsiteY2" fmla="*/ 102341 h 201147"/>
              <a:gd name="connsiteX3" fmla="*/ 140056 w 179635"/>
              <a:gd name="connsiteY3" fmla="*/ 57891 h 201147"/>
              <a:gd name="connsiteX4" fmla="*/ 111481 w 179635"/>
              <a:gd name="connsiteY4" fmla="*/ 108691 h 201147"/>
              <a:gd name="connsiteX5" fmla="*/ 54331 w 179635"/>
              <a:gd name="connsiteY5" fmla="*/ 200766 h 201147"/>
              <a:gd name="connsiteX6" fmla="*/ 133706 w 179635"/>
              <a:gd name="connsiteY6" fmla="*/ 70591 h 201147"/>
              <a:gd name="connsiteX7" fmla="*/ 89256 w 179635"/>
              <a:gd name="connsiteY7" fmla="*/ 86466 h 201147"/>
              <a:gd name="connsiteX8" fmla="*/ 178156 w 179635"/>
              <a:gd name="connsiteY8" fmla="*/ 741 h 201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9635" h="201147">
                <a:moveTo>
                  <a:pt x="178156" y="741"/>
                </a:moveTo>
                <a:cubicBezTo>
                  <a:pt x="163869" y="10266"/>
                  <a:pt x="22052" y="126683"/>
                  <a:pt x="3531" y="143616"/>
                </a:cubicBezTo>
                <a:cubicBezTo>
                  <a:pt x="-14990" y="160549"/>
                  <a:pt x="44277" y="116629"/>
                  <a:pt x="67031" y="102341"/>
                </a:cubicBezTo>
                <a:cubicBezTo>
                  <a:pt x="89785" y="88054"/>
                  <a:pt x="132648" y="56833"/>
                  <a:pt x="140056" y="57891"/>
                </a:cubicBezTo>
                <a:cubicBezTo>
                  <a:pt x="147464" y="58949"/>
                  <a:pt x="125768" y="84879"/>
                  <a:pt x="111481" y="108691"/>
                </a:cubicBezTo>
                <a:cubicBezTo>
                  <a:pt x="97194" y="132503"/>
                  <a:pt x="50627" y="207116"/>
                  <a:pt x="54331" y="200766"/>
                </a:cubicBezTo>
                <a:cubicBezTo>
                  <a:pt x="58035" y="194416"/>
                  <a:pt x="127885" y="89641"/>
                  <a:pt x="133706" y="70591"/>
                </a:cubicBezTo>
                <a:cubicBezTo>
                  <a:pt x="139527" y="51541"/>
                  <a:pt x="79731" y="96520"/>
                  <a:pt x="89256" y="86466"/>
                </a:cubicBezTo>
                <a:cubicBezTo>
                  <a:pt x="98781" y="76412"/>
                  <a:pt x="192443" y="-8784"/>
                  <a:pt x="178156" y="7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2" name="フリーフォーム 1491">
            <a:extLst>
              <a:ext uri="{FF2B5EF4-FFF2-40B4-BE49-F238E27FC236}">
                <a16:creationId xmlns:a16="http://schemas.microsoft.com/office/drawing/2014/main" id="{AB310A78-C48A-24CD-4C87-96BD15297D24}"/>
              </a:ext>
            </a:extLst>
          </p:cNvPr>
          <p:cNvSpPr/>
          <p:nvPr/>
        </p:nvSpPr>
        <p:spPr>
          <a:xfrm>
            <a:off x="7585053" y="4900893"/>
            <a:ext cx="236517" cy="151354"/>
          </a:xfrm>
          <a:custGeom>
            <a:avLst/>
            <a:gdLst>
              <a:gd name="connsiteX0" fmla="*/ 234972 w 236517"/>
              <a:gd name="connsiteY0" fmla="*/ 1307 h 151354"/>
              <a:gd name="connsiteX1" fmla="*/ 22247 w 236517"/>
              <a:gd name="connsiteY1" fmla="*/ 150532 h 151354"/>
              <a:gd name="connsiteX2" fmla="*/ 146072 w 236517"/>
              <a:gd name="connsiteY2" fmla="*/ 61632 h 151354"/>
              <a:gd name="connsiteX3" fmla="*/ 123847 w 236517"/>
              <a:gd name="connsiteY3" fmla="*/ 67982 h 151354"/>
              <a:gd name="connsiteX4" fmla="*/ 22 w 236517"/>
              <a:gd name="connsiteY4" fmla="*/ 141007 h 151354"/>
              <a:gd name="connsiteX5" fmla="*/ 114322 w 236517"/>
              <a:gd name="connsiteY5" fmla="*/ 80682 h 151354"/>
              <a:gd name="connsiteX6" fmla="*/ 234972 w 236517"/>
              <a:gd name="connsiteY6" fmla="*/ 1307 h 15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6517" h="151354">
                <a:moveTo>
                  <a:pt x="234972" y="1307"/>
                </a:moveTo>
                <a:cubicBezTo>
                  <a:pt x="219626" y="12949"/>
                  <a:pt x="37064" y="140478"/>
                  <a:pt x="22247" y="150532"/>
                </a:cubicBezTo>
                <a:cubicBezTo>
                  <a:pt x="7430" y="160586"/>
                  <a:pt x="129139" y="75390"/>
                  <a:pt x="146072" y="61632"/>
                </a:cubicBezTo>
                <a:cubicBezTo>
                  <a:pt x="163005" y="47874"/>
                  <a:pt x="148189" y="54753"/>
                  <a:pt x="123847" y="67982"/>
                </a:cubicBezTo>
                <a:cubicBezTo>
                  <a:pt x="99505" y="81211"/>
                  <a:pt x="1610" y="138890"/>
                  <a:pt x="22" y="141007"/>
                </a:cubicBezTo>
                <a:cubicBezTo>
                  <a:pt x="-1566" y="143124"/>
                  <a:pt x="81514" y="102378"/>
                  <a:pt x="114322" y="80682"/>
                </a:cubicBezTo>
                <a:cubicBezTo>
                  <a:pt x="147130" y="58986"/>
                  <a:pt x="250318" y="-10335"/>
                  <a:pt x="234972" y="13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3" name="フリーフォーム 1492">
            <a:extLst>
              <a:ext uri="{FF2B5EF4-FFF2-40B4-BE49-F238E27FC236}">
                <a16:creationId xmlns:a16="http://schemas.microsoft.com/office/drawing/2014/main" id="{4075DE57-68A1-28EB-B998-DD5614CE4E82}"/>
              </a:ext>
            </a:extLst>
          </p:cNvPr>
          <p:cNvSpPr/>
          <p:nvPr/>
        </p:nvSpPr>
        <p:spPr>
          <a:xfrm>
            <a:off x="7540570" y="4768838"/>
            <a:ext cx="48422" cy="133407"/>
          </a:xfrm>
          <a:custGeom>
            <a:avLst/>
            <a:gdLst>
              <a:gd name="connsiteX0" fmla="*/ 55 w 48422"/>
              <a:gd name="connsiteY0" fmla="*/ 12 h 133407"/>
              <a:gd name="connsiteX1" fmla="*/ 38155 w 48422"/>
              <a:gd name="connsiteY1" fmla="*/ 88912 h 133407"/>
              <a:gd name="connsiteX2" fmla="*/ 41330 w 48422"/>
              <a:gd name="connsiteY2" fmla="*/ 133362 h 133407"/>
              <a:gd name="connsiteX3" fmla="*/ 47680 w 48422"/>
              <a:gd name="connsiteY3" fmla="*/ 95262 h 133407"/>
              <a:gd name="connsiteX4" fmla="*/ 55 w 48422"/>
              <a:gd name="connsiteY4" fmla="*/ 12 h 13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422" h="133407">
                <a:moveTo>
                  <a:pt x="55" y="12"/>
                </a:moveTo>
                <a:cubicBezTo>
                  <a:pt x="-1533" y="-1046"/>
                  <a:pt x="31276" y="66687"/>
                  <a:pt x="38155" y="88912"/>
                </a:cubicBezTo>
                <a:cubicBezTo>
                  <a:pt x="45034" y="111137"/>
                  <a:pt x="39742" y="132304"/>
                  <a:pt x="41330" y="133362"/>
                </a:cubicBezTo>
                <a:cubicBezTo>
                  <a:pt x="42918" y="134420"/>
                  <a:pt x="50855" y="116958"/>
                  <a:pt x="47680" y="95262"/>
                </a:cubicBezTo>
                <a:cubicBezTo>
                  <a:pt x="44505" y="73566"/>
                  <a:pt x="1643" y="1070"/>
                  <a:pt x="55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4" name="フリーフォーム 1493">
            <a:extLst>
              <a:ext uri="{FF2B5EF4-FFF2-40B4-BE49-F238E27FC236}">
                <a16:creationId xmlns:a16="http://schemas.microsoft.com/office/drawing/2014/main" id="{31464AB4-50F1-F9A9-A11B-DE5D4FB79FE9}"/>
              </a:ext>
            </a:extLst>
          </p:cNvPr>
          <p:cNvSpPr/>
          <p:nvPr/>
        </p:nvSpPr>
        <p:spPr>
          <a:xfrm>
            <a:off x="7437019" y="4781550"/>
            <a:ext cx="138563" cy="119242"/>
          </a:xfrm>
          <a:custGeom>
            <a:avLst/>
            <a:gdLst>
              <a:gd name="connsiteX0" fmla="*/ 138531 w 138563"/>
              <a:gd name="connsiteY0" fmla="*/ 0 h 119242"/>
              <a:gd name="connsiteX1" fmla="*/ 11531 w 138563"/>
              <a:gd name="connsiteY1" fmla="*/ 12700 h 119242"/>
              <a:gd name="connsiteX2" fmla="*/ 5181 w 138563"/>
              <a:gd name="connsiteY2" fmla="*/ 44450 h 119242"/>
              <a:gd name="connsiteX3" fmla="*/ 5181 w 138563"/>
              <a:gd name="connsiteY3" fmla="*/ 117475 h 119242"/>
              <a:gd name="connsiteX4" fmla="*/ 5181 w 138563"/>
              <a:gd name="connsiteY4" fmla="*/ 92075 h 119242"/>
              <a:gd name="connsiteX5" fmla="*/ 14706 w 138563"/>
              <a:gd name="connsiteY5" fmla="*/ 41275 h 119242"/>
              <a:gd name="connsiteX6" fmla="*/ 52806 w 138563"/>
              <a:gd name="connsiteY6" fmla="*/ 15875 h 119242"/>
              <a:gd name="connsiteX7" fmla="*/ 24231 w 138563"/>
              <a:gd name="connsiteY7" fmla="*/ 12700 h 119242"/>
              <a:gd name="connsiteX8" fmla="*/ 138531 w 138563"/>
              <a:gd name="connsiteY8" fmla="*/ 0 h 119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563" h="119242">
                <a:moveTo>
                  <a:pt x="138531" y="0"/>
                </a:moveTo>
                <a:cubicBezTo>
                  <a:pt x="136414" y="0"/>
                  <a:pt x="33756" y="5292"/>
                  <a:pt x="11531" y="12700"/>
                </a:cubicBezTo>
                <a:cubicBezTo>
                  <a:pt x="-10694" y="20108"/>
                  <a:pt x="6239" y="26988"/>
                  <a:pt x="5181" y="44450"/>
                </a:cubicBezTo>
                <a:cubicBezTo>
                  <a:pt x="4123" y="61912"/>
                  <a:pt x="5181" y="117475"/>
                  <a:pt x="5181" y="117475"/>
                </a:cubicBezTo>
                <a:cubicBezTo>
                  <a:pt x="5181" y="125412"/>
                  <a:pt x="3594" y="104775"/>
                  <a:pt x="5181" y="92075"/>
                </a:cubicBezTo>
                <a:cubicBezTo>
                  <a:pt x="6768" y="79375"/>
                  <a:pt x="6769" y="53975"/>
                  <a:pt x="14706" y="41275"/>
                </a:cubicBezTo>
                <a:cubicBezTo>
                  <a:pt x="22643" y="28575"/>
                  <a:pt x="51219" y="20637"/>
                  <a:pt x="52806" y="15875"/>
                </a:cubicBezTo>
                <a:cubicBezTo>
                  <a:pt x="54393" y="11113"/>
                  <a:pt x="10473" y="13758"/>
                  <a:pt x="24231" y="12700"/>
                </a:cubicBezTo>
                <a:cubicBezTo>
                  <a:pt x="37989" y="11642"/>
                  <a:pt x="140648" y="0"/>
                  <a:pt x="13853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5" name="フリーフォーム 1494">
            <a:extLst>
              <a:ext uri="{FF2B5EF4-FFF2-40B4-BE49-F238E27FC236}">
                <a16:creationId xmlns:a16="http://schemas.microsoft.com/office/drawing/2014/main" id="{AE5F7657-A30D-1292-206A-ACECB232ACA4}"/>
              </a:ext>
            </a:extLst>
          </p:cNvPr>
          <p:cNvSpPr/>
          <p:nvPr/>
        </p:nvSpPr>
        <p:spPr>
          <a:xfrm>
            <a:off x="7489812" y="4759322"/>
            <a:ext cx="81699" cy="162515"/>
          </a:xfrm>
          <a:custGeom>
            <a:avLst/>
            <a:gdLst>
              <a:gd name="connsiteX0" fmla="*/ 13 w 81699"/>
              <a:gd name="connsiteY0" fmla="*/ 3 h 162515"/>
              <a:gd name="connsiteX1" fmla="*/ 69863 w 81699"/>
              <a:gd name="connsiteY1" fmla="*/ 82553 h 162515"/>
              <a:gd name="connsiteX2" fmla="*/ 66688 w 81699"/>
              <a:gd name="connsiteY2" fmla="*/ 133353 h 162515"/>
              <a:gd name="connsiteX3" fmla="*/ 53988 w 81699"/>
              <a:gd name="connsiteY3" fmla="*/ 161928 h 162515"/>
              <a:gd name="connsiteX4" fmla="*/ 79388 w 81699"/>
              <a:gd name="connsiteY4" fmla="*/ 107953 h 162515"/>
              <a:gd name="connsiteX5" fmla="*/ 76213 w 81699"/>
              <a:gd name="connsiteY5" fmla="*/ 85728 h 162515"/>
              <a:gd name="connsiteX6" fmla="*/ 13 w 81699"/>
              <a:gd name="connsiteY6" fmla="*/ 3 h 16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699" h="162515">
                <a:moveTo>
                  <a:pt x="13" y="3"/>
                </a:moveTo>
                <a:cubicBezTo>
                  <a:pt x="-1045" y="-526"/>
                  <a:pt x="58751" y="60328"/>
                  <a:pt x="69863" y="82553"/>
                </a:cubicBezTo>
                <a:cubicBezTo>
                  <a:pt x="80975" y="104778"/>
                  <a:pt x="69334" y="120124"/>
                  <a:pt x="66688" y="133353"/>
                </a:cubicBezTo>
                <a:cubicBezTo>
                  <a:pt x="64042" y="146582"/>
                  <a:pt x="51871" y="166161"/>
                  <a:pt x="53988" y="161928"/>
                </a:cubicBezTo>
                <a:cubicBezTo>
                  <a:pt x="56105" y="157695"/>
                  <a:pt x="75684" y="120653"/>
                  <a:pt x="79388" y="107953"/>
                </a:cubicBezTo>
                <a:cubicBezTo>
                  <a:pt x="83092" y="95253"/>
                  <a:pt x="82563" y="99486"/>
                  <a:pt x="76213" y="85728"/>
                </a:cubicBezTo>
                <a:cubicBezTo>
                  <a:pt x="69863" y="71970"/>
                  <a:pt x="1071" y="532"/>
                  <a:pt x="1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6" name="フリーフォーム 1495">
            <a:extLst>
              <a:ext uri="{FF2B5EF4-FFF2-40B4-BE49-F238E27FC236}">
                <a16:creationId xmlns:a16="http://schemas.microsoft.com/office/drawing/2014/main" id="{682FC2DB-F9B3-29A5-CF61-2D73F626648B}"/>
              </a:ext>
            </a:extLst>
          </p:cNvPr>
          <p:cNvSpPr/>
          <p:nvPr/>
        </p:nvSpPr>
        <p:spPr>
          <a:xfrm>
            <a:off x="7456038" y="4794250"/>
            <a:ext cx="78298" cy="48893"/>
          </a:xfrm>
          <a:custGeom>
            <a:avLst/>
            <a:gdLst>
              <a:gd name="connsiteX0" fmla="*/ 78237 w 78298"/>
              <a:gd name="connsiteY0" fmla="*/ 0 h 48893"/>
              <a:gd name="connsiteX1" fmla="*/ 14737 w 78298"/>
              <a:gd name="connsiteY1" fmla="*/ 44450 h 48893"/>
              <a:gd name="connsiteX2" fmla="*/ 2037 w 78298"/>
              <a:gd name="connsiteY2" fmla="*/ 44450 h 48893"/>
              <a:gd name="connsiteX3" fmla="*/ 78237 w 78298"/>
              <a:gd name="connsiteY3" fmla="*/ 0 h 48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298" h="48893">
                <a:moveTo>
                  <a:pt x="78237" y="0"/>
                </a:moveTo>
                <a:cubicBezTo>
                  <a:pt x="80354" y="0"/>
                  <a:pt x="27437" y="37042"/>
                  <a:pt x="14737" y="44450"/>
                </a:cubicBezTo>
                <a:cubicBezTo>
                  <a:pt x="2037" y="51858"/>
                  <a:pt x="-3255" y="48683"/>
                  <a:pt x="2037" y="44450"/>
                </a:cubicBezTo>
                <a:cubicBezTo>
                  <a:pt x="7329" y="40217"/>
                  <a:pt x="76120" y="0"/>
                  <a:pt x="7823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7" name="フリーフォーム 1496">
            <a:extLst>
              <a:ext uri="{FF2B5EF4-FFF2-40B4-BE49-F238E27FC236}">
                <a16:creationId xmlns:a16="http://schemas.microsoft.com/office/drawing/2014/main" id="{B607CF8D-87F8-C78F-5BAB-14B6BFD46B3F}"/>
              </a:ext>
            </a:extLst>
          </p:cNvPr>
          <p:cNvSpPr/>
          <p:nvPr/>
        </p:nvSpPr>
        <p:spPr>
          <a:xfrm>
            <a:off x="7438984" y="4832348"/>
            <a:ext cx="129596" cy="95271"/>
          </a:xfrm>
          <a:custGeom>
            <a:avLst/>
            <a:gdLst>
              <a:gd name="connsiteX0" fmla="*/ 41 w 129596"/>
              <a:gd name="connsiteY0" fmla="*/ 2 h 95271"/>
              <a:gd name="connsiteX1" fmla="*/ 38141 w 129596"/>
              <a:gd name="connsiteY1" fmla="*/ 82552 h 95271"/>
              <a:gd name="connsiteX2" fmla="*/ 15916 w 129596"/>
              <a:gd name="connsiteY2" fmla="*/ 79377 h 95271"/>
              <a:gd name="connsiteX3" fmla="*/ 127041 w 129596"/>
              <a:gd name="connsiteY3" fmla="*/ 95252 h 95271"/>
              <a:gd name="connsiteX4" fmla="*/ 88941 w 129596"/>
              <a:gd name="connsiteY4" fmla="*/ 82552 h 95271"/>
              <a:gd name="connsiteX5" fmla="*/ 31791 w 129596"/>
              <a:gd name="connsiteY5" fmla="*/ 79377 h 95271"/>
              <a:gd name="connsiteX6" fmla="*/ 41 w 129596"/>
              <a:gd name="connsiteY6" fmla="*/ 2 h 9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596" h="95271">
                <a:moveTo>
                  <a:pt x="41" y="2"/>
                </a:moveTo>
                <a:cubicBezTo>
                  <a:pt x="1099" y="531"/>
                  <a:pt x="35495" y="69323"/>
                  <a:pt x="38141" y="82552"/>
                </a:cubicBezTo>
                <a:cubicBezTo>
                  <a:pt x="40787" y="95781"/>
                  <a:pt x="15916" y="79377"/>
                  <a:pt x="15916" y="79377"/>
                </a:cubicBezTo>
                <a:cubicBezTo>
                  <a:pt x="30733" y="81494"/>
                  <a:pt x="114870" y="94723"/>
                  <a:pt x="127041" y="95252"/>
                </a:cubicBezTo>
                <a:cubicBezTo>
                  <a:pt x="139212" y="95781"/>
                  <a:pt x="104816" y="85198"/>
                  <a:pt x="88941" y="82552"/>
                </a:cubicBezTo>
                <a:cubicBezTo>
                  <a:pt x="73066" y="79906"/>
                  <a:pt x="45020" y="88373"/>
                  <a:pt x="31791" y="79377"/>
                </a:cubicBezTo>
                <a:cubicBezTo>
                  <a:pt x="18562" y="70381"/>
                  <a:pt x="-1017" y="-527"/>
                  <a:pt x="41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8" name="フリーフォーム 1497">
            <a:extLst>
              <a:ext uri="{FF2B5EF4-FFF2-40B4-BE49-F238E27FC236}">
                <a16:creationId xmlns:a16="http://schemas.microsoft.com/office/drawing/2014/main" id="{83C5F344-524E-CA87-D288-C52F19D2A3A9}"/>
              </a:ext>
            </a:extLst>
          </p:cNvPr>
          <p:cNvSpPr/>
          <p:nvPr/>
        </p:nvSpPr>
        <p:spPr>
          <a:xfrm>
            <a:off x="7190133" y="4489811"/>
            <a:ext cx="263608" cy="248169"/>
          </a:xfrm>
          <a:custGeom>
            <a:avLst/>
            <a:gdLst>
              <a:gd name="connsiteX0" fmla="*/ 258417 w 263608"/>
              <a:gd name="connsiteY0" fmla="*/ 5989 h 248169"/>
              <a:gd name="connsiteX1" fmla="*/ 1242 w 263608"/>
              <a:gd name="connsiteY1" fmla="*/ 247289 h 248169"/>
              <a:gd name="connsiteX2" fmla="*/ 163167 w 263608"/>
              <a:gd name="connsiteY2" fmla="*/ 85364 h 248169"/>
              <a:gd name="connsiteX3" fmla="*/ 258417 w 263608"/>
              <a:gd name="connsiteY3" fmla="*/ 5989 h 248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608" h="248169">
                <a:moveTo>
                  <a:pt x="258417" y="5989"/>
                </a:moveTo>
                <a:cubicBezTo>
                  <a:pt x="231430" y="32976"/>
                  <a:pt x="17117" y="234060"/>
                  <a:pt x="1242" y="247289"/>
                </a:cubicBezTo>
                <a:cubicBezTo>
                  <a:pt x="-14633" y="260518"/>
                  <a:pt x="126125" y="120818"/>
                  <a:pt x="163167" y="85364"/>
                </a:cubicBezTo>
                <a:cubicBezTo>
                  <a:pt x="200209" y="49910"/>
                  <a:pt x="285404" y="-20998"/>
                  <a:pt x="258417" y="59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99" name="フリーフォーム 1498">
            <a:extLst>
              <a:ext uri="{FF2B5EF4-FFF2-40B4-BE49-F238E27FC236}">
                <a16:creationId xmlns:a16="http://schemas.microsoft.com/office/drawing/2014/main" id="{0BF01346-5C52-4BB5-067E-31753A8F4495}"/>
              </a:ext>
            </a:extLst>
          </p:cNvPr>
          <p:cNvSpPr/>
          <p:nvPr/>
        </p:nvSpPr>
        <p:spPr>
          <a:xfrm>
            <a:off x="7537351" y="4692550"/>
            <a:ext cx="229213" cy="340330"/>
          </a:xfrm>
          <a:custGeom>
            <a:avLst/>
            <a:gdLst>
              <a:gd name="connsiteX0" fmla="*/ 99 w 229213"/>
              <a:gd name="connsiteY0" fmla="*/ 100 h 340330"/>
              <a:gd name="connsiteX1" fmla="*/ 114399 w 229213"/>
              <a:gd name="connsiteY1" fmla="*/ 127100 h 340330"/>
              <a:gd name="connsiteX2" fmla="*/ 101699 w 229213"/>
              <a:gd name="connsiteY2" fmla="*/ 187425 h 340330"/>
              <a:gd name="connsiteX3" fmla="*/ 136624 w 229213"/>
              <a:gd name="connsiteY3" fmla="*/ 174725 h 340330"/>
              <a:gd name="connsiteX4" fmla="*/ 28674 w 229213"/>
              <a:gd name="connsiteY4" fmla="*/ 333475 h 340330"/>
              <a:gd name="connsiteX5" fmla="*/ 54074 w 229213"/>
              <a:gd name="connsiteY5" fmla="*/ 298550 h 340330"/>
              <a:gd name="connsiteX6" fmla="*/ 228699 w 229213"/>
              <a:gd name="connsiteY6" fmla="*/ 181075 h 340330"/>
              <a:gd name="connsiteX7" fmla="*/ 108049 w 229213"/>
              <a:gd name="connsiteY7" fmla="*/ 254100 h 340330"/>
              <a:gd name="connsiteX8" fmla="*/ 120749 w 229213"/>
              <a:gd name="connsiteY8" fmla="*/ 193775 h 340330"/>
              <a:gd name="connsiteX9" fmla="*/ 162024 w 229213"/>
              <a:gd name="connsiteY9" fmla="*/ 133450 h 340330"/>
              <a:gd name="connsiteX10" fmla="*/ 136624 w 229213"/>
              <a:gd name="connsiteY10" fmla="*/ 149325 h 340330"/>
              <a:gd name="connsiteX11" fmla="*/ 99 w 229213"/>
              <a:gd name="connsiteY11" fmla="*/ 100 h 3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9213" h="340330">
                <a:moveTo>
                  <a:pt x="99" y="100"/>
                </a:moveTo>
                <a:cubicBezTo>
                  <a:pt x="-3605" y="-3604"/>
                  <a:pt x="97466" y="95879"/>
                  <a:pt x="114399" y="127100"/>
                </a:cubicBezTo>
                <a:cubicBezTo>
                  <a:pt x="131332" y="158321"/>
                  <a:pt x="97995" y="179488"/>
                  <a:pt x="101699" y="187425"/>
                </a:cubicBezTo>
                <a:cubicBezTo>
                  <a:pt x="105403" y="195362"/>
                  <a:pt x="148795" y="150383"/>
                  <a:pt x="136624" y="174725"/>
                </a:cubicBezTo>
                <a:cubicBezTo>
                  <a:pt x="124453" y="199067"/>
                  <a:pt x="42432" y="312837"/>
                  <a:pt x="28674" y="333475"/>
                </a:cubicBezTo>
                <a:cubicBezTo>
                  <a:pt x="14916" y="354113"/>
                  <a:pt x="20737" y="323950"/>
                  <a:pt x="54074" y="298550"/>
                </a:cubicBezTo>
                <a:cubicBezTo>
                  <a:pt x="87411" y="273150"/>
                  <a:pt x="219703" y="188483"/>
                  <a:pt x="228699" y="181075"/>
                </a:cubicBezTo>
                <a:cubicBezTo>
                  <a:pt x="237695" y="173667"/>
                  <a:pt x="126041" y="251983"/>
                  <a:pt x="108049" y="254100"/>
                </a:cubicBezTo>
                <a:cubicBezTo>
                  <a:pt x="90057" y="256217"/>
                  <a:pt x="111753" y="213883"/>
                  <a:pt x="120749" y="193775"/>
                </a:cubicBezTo>
                <a:cubicBezTo>
                  <a:pt x="129745" y="173667"/>
                  <a:pt x="159378" y="140858"/>
                  <a:pt x="162024" y="133450"/>
                </a:cubicBezTo>
                <a:cubicBezTo>
                  <a:pt x="164670" y="126042"/>
                  <a:pt x="156732" y="169962"/>
                  <a:pt x="136624" y="149325"/>
                </a:cubicBezTo>
                <a:cubicBezTo>
                  <a:pt x="116516" y="128688"/>
                  <a:pt x="3803" y="3804"/>
                  <a:pt x="99" y="1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0" name="フリーフォーム 1499">
            <a:extLst>
              <a:ext uri="{FF2B5EF4-FFF2-40B4-BE49-F238E27FC236}">
                <a16:creationId xmlns:a16="http://schemas.microsoft.com/office/drawing/2014/main" id="{083FB053-8167-5B11-9F70-213FA93A76C9}"/>
              </a:ext>
            </a:extLst>
          </p:cNvPr>
          <p:cNvSpPr/>
          <p:nvPr/>
        </p:nvSpPr>
        <p:spPr>
          <a:xfrm>
            <a:off x="7445215" y="4810104"/>
            <a:ext cx="72172" cy="111862"/>
          </a:xfrm>
          <a:custGeom>
            <a:avLst/>
            <a:gdLst>
              <a:gd name="connsiteX0" fmla="*/ 160 w 72172"/>
              <a:gd name="connsiteY0" fmla="*/ 21 h 111862"/>
              <a:gd name="connsiteX1" fmla="*/ 70010 w 72172"/>
              <a:gd name="connsiteY1" fmla="*/ 104796 h 111862"/>
              <a:gd name="connsiteX2" fmla="*/ 50960 w 72172"/>
              <a:gd name="connsiteY2" fmla="*/ 95271 h 111862"/>
              <a:gd name="connsiteX3" fmla="*/ 160 w 72172"/>
              <a:gd name="connsiteY3" fmla="*/ 21 h 11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2" h="111862">
                <a:moveTo>
                  <a:pt x="160" y="21"/>
                </a:moveTo>
                <a:cubicBezTo>
                  <a:pt x="3335" y="1608"/>
                  <a:pt x="70010" y="104796"/>
                  <a:pt x="70010" y="104796"/>
                </a:cubicBezTo>
                <a:cubicBezTo>
                  <a:pt x="78477" y="120671"/>
                  <a:pt x="59956" y="106383"/>
                  <a:pt x="50960" y="95271"/>
                </a:cubicBezTo>
                <a:cubicBezTo>
                  <a:pt x="41964" y="84159"/>
                  <a:pt x="-3015" y="-1566"/>
                  <a:pt x="160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1" name="フリーフォーム 1500">
            <a:extLst>
              <a:ext uri="{FF2B5EF4-FFF2-40B4-BE49-F238E27FC236}">
                <a16:creationId xmlns:a16="http://schemas.microsoft.com/office/drawing/2014/main" id="{82744F39-C2AE-5B54-47F5-908CF4200731}"/>
              </a:ext>
            </a:extLst>
          </p:cNvPr>
          <p:cNvSpPr/>
          <p:nvPr/>
        </p:nvSpPr>
        <p:spPr>
          <a:xfrm>
            <a:off x="3697586" y="4748854"/>
            <a:ext cx="39463" cy="417726"/>
          </a:xfrm>
          <a:custGeom>
            <a:avLst/>
            <a:gdLst>
              <a:gd name="connsiteX0" fmla="*/ 39389 w 39463"/>
              <a:gd name="connsiteY0" fmla="*/ 946 h 417726"/>
              <a:gd name="connsiteX1" fmla="*/ 10814 w 39463"/>
              <a:gd name="connsiteY1" fmla="*/ 166046 h 417726"/>
              <a:gd name="connsiteX2" fmla="*/ 4464 w 39463"/>
              <a:gd name="connsiteY2" fmla="*/ 416871 h 417726"/>
              <a:gd name="connsiteX3" fmla="*/ 1289 w 39463"/>
              <a:gd name="connsiteY3" fmla="*/ 239071 h 417726"/>
              <a:gd name="connsiteX4" fmla="*/ 39389 w 39463"/>
              <a:gd name="connsiteY4" fmla="*/ 946 h 41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63" h="417726">
                <a:moveTo>
                  <a:pt x="39389" y="946"/>
                </a:moveTo>
                <a:cubicBezTo>
                  <a:pt x="40976" y="-11225"/>
                  <a:pt x="16635" y="96725"/>
                  <a:pt x="10814" y="166046"/>
                </a:cubicBezTo>
                <a:cubicBezTo>
                  <a:pt x="4993" y="235367"/>
                  <a:pt x="6051" y="404700"/>
                  <a:pt x="4464" y="416871"/>
                </a:cubicBezTo>
                <a:cubicBezTo>
                  <a:pt x="2877" y="429042"/>
                  <a:pt x="-2415" y="308392"/>
                  <a:pt x="1289" y="239071"/>
                </a:cubicBezTo>
                <a:cubicBezTo>
                  <a:pt x="4993" y="169750"/>
                  <a:pt x="37802" y="13117"/>
                  <a:pt x="39389" y="9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2" name="フリーフォーム 1501">
            <a:extLst>
              <a:ext uri="{FF2B5EF4-FFF2-40B4-BE49-F238E27FC236}">
                <a16:creationId xmlns:a16="http://schemas.microsoft.com/office/drawing/2014/main" id="{E34039CB-1C83-1D67-8CED-A193CEC936CE}"/>
              </a:ext>
            </a:extLst>
          </p:cNvPr>
          <p:cNvSpPr/>
          <p:nvPr/>
        </p:nvSpPr>
        <p:spPr>
          <a:xfrm>
            <a:off x="3863906" y="4994273"/>
            <a:ext cx="154942" cy="238130"/>
          </a:xfrm>
          <a:custGeom>
            <a:avLst/>
            <a:gdLst>
              <a:gd name="connsiteX0" fmla="*/ 142944 w 154942"/>
              <a:gd name="connsiteY0" fmla="*/ 2 h 238130"/>
              <a:gd name="connsiteX1" fmla="*/ 127069 w 154942"/>
              <a:gd name="connsiteY1" fmla="*/ 142877 h 238130"/>
              <a:gd name="connsiteX2" fmla="*/ 69 w 154942"/>
              <a:gd name="connsiteY2" fmla="*/ 238127 h 238130"/>
              <a:gd name="connsiteX3" fmla="*/ 146119 w 154942"/>
              <a:gd name="connsiteY3" fmla="*/ 146052 h 238130"/>
              <a:gd name="connsiteX4" fmla="*/ 142944 w 154942"/>
              <a:gd name="connsiteY4" fmla="*/ 2 h 238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942" h="238130">
                <a:moveTo>
                  <a:pt x="142944" y="2"/>
                </a:moveTo>
                <a:cubicBezTo>
                  <a:pt x="139769" y="-527"/>
                  <a:pt x="150882" y="103190"/>
                  <a:pt x="127069" y="142877"/>
                </a:cubicBezTo>
                <a:cubicBezTo>
                  <a:pt x="103256" y="182565"/>
                  <a:pt x="-3106" y="237598"/>
                  <a:pt x="69" y="238127"/>
                </a:cubicBezTo>
                <a:cubicBezTo>
                  <a:pt x="3244" y="238656"/>
                  <a:pt x="126011" y="182035"/>
                  <a:pt x="146119" y="146052"/>
                </a:cubicBezTo>
                <a:cubicBezTo>
                  <a:pt x="166227" y="110069"/>
                  <a:pt x="146119" y="531"/>
                  <a:pt x="142944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3" name="フリーフォーム 1502">
            <a:extLst>
              <a:ext uri="{FF2B5EF4-FFF2-40B4-BE49-F238E27FC236}">
                <a16:creationId xmlns:a16="http://schemas.microsoft.com/office/drawing/2014/main" id="{BB043844-ACD7-3DDB-D914-8BEB5127F989}"/>
              </a:ext>
            </a:extLst>
          </p:cNvPr>
          <p:cNvSpPr/>
          <p:nvPr/>
        </p:nvSpPr>
        <p:spPr>
          <a:xfrm>
            <a:off x="3664751" y="5145331"/>
            <a:ext cx="330850" cy="156515"/>
          </a:xfrm>
          <a:custGeom>
            <a:avLst/>
            <a:gdLst>
              <a:gd name="connsiteX0" fmla="*/ 2374 w 330850"/>
              <a:gd name="connsiteY0" fmla="*/ 1344 h 156515"/>
              <a:gd name="connsiteX1" fmla="*/ 313524 w 330850"/>
              <a:gd name="connsiteY1" fmla="*/ 150569 h 156515"/>
              <a:gd name="connsiteX2" fmla="*/ 278599 w 330850"/>
              <a:gd name="connsiteY2" fmla="*/ 125169 h 156515"/>
              <a:gd name="connsiteX3" fmla="*/ 173824 w 330850"/>
              <a:gd name="connsiteY3" fmla="*/ 109294 h 156515"/>
              <a:gd name="connsiteX4" fmla="*/ 186524 w 330850"/>
              <a:gd name="connsiteY4" fmla="*/ 102944 h 156515"/>
              <a:gd name="connsiteX5" fmla="*/ 170649 w 330850"/>
              <a:gd name="connsiteY5" fmla="*/ 77544 h 156515"/>
              <a:gd name="connsiteX6" fmla="*/ 2374 w 330850"/>
              <a:gd name="connsiteY6" fmla="*/ 1344 h 156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0850" h="156515">
                <a:moveTo>
                  <a:pt x="2374" y="1344"/>
                </a:moveTo>
                <a:cubicBezTo>
                  <a:pt x="26187" y="13515"/>
                  <a:pt x="267487" y="129932"/>
                  <a:pt x="313524" y="150569"/>
                </a:cubicBezTo>
                <a:cubicBezTo>
                  <a:pt x="359562" y="171207"/>
                  <a:pt x="301882" y="132048"/>
                  <a:pt x="278599" y="125169"/>
                </a:cubicBezTo>
                <a:cubicBezTo>
                  <a:pt x="255316" y="118290"/>
                  <a:pt x="173824" y="109294"/>
                  <a:pt x="173824" y="109294"/>
                </a:cubicBezTo>
                <a:cubicBezTo>
                  <a:pt x="158478" y="105590"/>
                  <a:pt x="187053" y="108236"/>
                  <a:pt x="186524" y="102944"/>
                </a:cubicBezTo>
                <a:cubicBezTo>
                  <a:pt x="185995" y="97652"/>
                  <a:pt x="200282" y="91832"/>
                  <a:pt x="170649" y="77544"/>
                </a:cubicBezTo>
                <a:cubicBezTo>
                  <a:pt x="141016" y="63256"/>
                  <a:pt x="-21439" y="-10827"/>
                  <a:pt x="2374" y="1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4" name="フリーフォーム 1503">
            <a:extLst>
              <a:ext uri="{FF2B5EF4-FFF2-40B4-BE49-F238E27FC236}">
                <a16:creationId xmlns:a16="http://schemas.microsoft.com/office/drawing/2014/main" id="{52683AC5-6BF1-F3B9-A6D9-484FD2881BC9}"/>
              </a:ext>
            </a:extLst>
          </p:cNvPr>
          <p:cNvSpPr/>
          <p:nvPr/>
        </p:nvSpPr>
        <p:spPr>
          <a:xfrm>
            <a:off x="4076657" y="4730861"/>
            <a:ext cx="172508" cy="386477"/>
          </a:xfrm>
          <a:custGeom>
            <a:avLst/>
            <a:gdLst>
              <a:gd name="connsiteX0" fmla="*/ 171493 w 172508"/>
              <a:gd name="connsiteY0" fmla="*/ 3064 h 386477"/>
              <a:gd name="connsiteX1" fmla="*/ 3218 w 172508"/>
              <a:gd name="connsiteY1" fmla="*/ 380889 h 386477"/>
              <a:gd name="connsiteX2" fmla="*/ 69893 w 172508"/>
              <a:gd name="connsiteY2" fmla="*/ 212614 h 386477"/>
              <a:gd name="connsiteX3" fmla="*/ 171493 w 172508"/>
              <a:gd name="connsiteY3" fmla="*/ 3064 h 38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8" h="386477">
                <a:moveTo>
                  <a:pt x="171493" y="3064"/>
                </a:moveTo>
                <a:cubicBezTo>
                  <a:pt x="160380" y="31110"/>
                  <a:pt x="20151" y="345964"/>
                  <a:pt x="3218" y="380889"/>
                </a:cubicBezTo>
                <a:cubicBezTo>
                  <a:pt x="-13715" y="415814"/>
                  <a:pt x="40260" y="278231"/>
                  <a:pt x="69893" y="212614"/>
                </a:cubicBezTo>
                <a:cubicBezTo>
                  <a:pt x="99526" y="146997"/>
                  <a:pt x="182606" y="-24982"/>
                  <a:pt x="171493" y="3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5" name="フリーフォーム 1504">
            <a:extLst>
              <a:ext uri="{FF2B5EF4-FFF2-40B4-BE49-F238E27FC236}">
                <a16:creationId xmlns:a16="http://schemas.microsoft.com/office/drawing/2014/main" id="{6FC7E503-1B90-67D0-A547-0EF3027A659C}"/>
              </a:ext>
            </a:extLst>
          </p:cNvPr>
          <p:cNvSpPr/>
          <p:nvPr/>
        </p:nvSpPr>
        <p:spPr>
          <a:xfrm>
            <a:off x="4597400" y="4330623"/>
            <a:ext cx="76682" cy="263705"/>
          </a:xfrm>
          <a:custGeom>
            <a:avLst/>
            <a:gdLst>
              <a:gd name="connsiteX0" fmla="*/ 73025 w 76682"/>
              <a:gd name="connsiteY0" fmla="*/ 77 h 263705"/>
              <a:gd name="connsiteX1" fmla="*/ 69850 w 76682"/>
              <a:gd name="connsiteY1" fmla="*/ 136602 h 263705"/>
              <a:gd name="connsiteX2" fmla="*/ 0 w 76682"/>
              <a:gd name="connsiteY2" fmla="*/ 263602 h 263705"/>
              <a:gd name="connsiteX3" fmla="*/ 69850 w 76682"/>
              <a:gd name="connsiteY3" fmla="*/ 155652 h 263705"/>
              <a:gd name="connsiteX4" fmla="*/ 73025 w 76682"/>
              <a:gd name="connsiteY4" fmla="*/ 77 h 263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682" h="263705">
                <a:moveTo>
                  <a:pt x="73025" y="77"/>
                </a:moveTo>
                <a:cubicBezTo>
                  <a:pt x="73025" y="-3098"/>
                  <a:pt x="82021" y="92681"/>
                  <a:pt x="69850" y="136602"/>
                </a:cubicBezTo>
                <a:cubicBezTo>
                  <a:pt x="57679" y="180523"/>
                  <a:pt x="0" y="260427"/>
                  <a:pt x="0" y="263602"/>
                </a:cubicBezTo>
                <a:cubicBezTo>
                  <a:pt x="0" y="266777"/>
                  <a:pt x="56621" y="196398"/>
                  <a:pt x="69850" y="155652"/>
                </a:cubicBezTo>
                <a:cubicBezTo>
                  <a:pt x="83079" y="114906"/>
                  <a:pt x="73025" y="3252"/>
                  <a:pt x="73025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6" name="フリーフォーム 1505">
            <a:extLst>
              <a:ext uri="{FF2B5EF4-FFF2-40B4-BE49-F238E27FC236}">
                <a16:creationId xmlns:a16="http://schemas.microsoft.com/office/drawing/2014/main" id="{4687D1FA-4093-029E-0B4D-67EAC1BE0C9D}"/>
              </a:ext>
            </a:extLst>
          </p:cNvPr>
          <p:cNvSpPr/>
          <p:nvPr/>
        </p:nvSpPr>
        <p:spPr>
          <a:xfrm>
            <a:off x="4358940" y="4324348"/>
            <a:ext cx="72558" cy="162322"/>
          </a:xfrm>
          <a:custGeom>
            <a:avLst/>
            <a:gdLst>
              <a:gd name="connsiteX0" fmla="*/ 57485 w 72558"/>
              <a:gd name="connsiteY0" fmla="*/ 2 h 162322"/>
              <a:gd name="connsiteX1" fmla="*/ 70185 w 72558"/>
              <a:gd name="connsiteY1" fmla="*/ 111127 h 162322"/>
              <a:gd name="connsiteX2" fmla="*/ 335 w 72558"/>
              <a:gd name="connsiteY2" fmla="*/ 161927 h 162322"/>
              <a:gd name="connsiteX3" fmla="*/ 44785 w 72558"/>
              <a:gd name="connsiteY3" fmla="*/ 133352 h 162322"/>
              <a:gd name="connsiteX4" fmla="*/ 70185 w 72558"/>
              <a:gd name="connsiteY4" fmla="*/ 107952 h 162322"/>
              <a:gd name="connsiteX5" fmla="*/ 57485 w 72558"/>
              <a:gd name="connsiteY5" fmla="*/ 2 h 16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558" h="162322">
                <a:moveTo>
                  <a:pt x="57485" y="2"/>
                </a:moveTo>
                <a:cubicBezTo>
                  <a:pt x="57485" y="531"/>
                  <a:pt x="79710" y="84140"/>
                  <a:pt x="70185" y="111127"/>
                </a:cubicBezTo>
                <a:cubicBezTo>
                  <a:pt x="60660" y="138114"/>
                  <a:pt x="4568" y="158223"/>
                  <a:pt x="335" y="161927"/>
                </a:cubicBezTo>
                <a:cubicBezTo>
                  <a:pt x="-3898" y="165631"/>
                  <a:pt x="33143" y="142348"/>
                  <a:pt x="44785" y="133352"/>
                </a:cubicBezTo>
                <a:cubicBezTo>
                  <a:pt x="56427" y="124356"/>
                  <a:pt x="66481" y="128060"/>
                  <a:pt x="70185" y="107952"/>
                </a:cubicBezTo>
                <a:cubicBezTo>
                  <a:pt x="73889" y="87844"/>
                  <a:pt x="57485" y="-527"/>
                  <a:pt x="57485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7" name="フリーフォーム 1506">
            <a:extLst>
              <a:ext uri="{FF2B5EF4-FFF2-40B4-BE49-F238E27FC236}">
                <a16:creationId xmlns:a16="http://schemas.microsoft.com/office/drawing/2014/main" id="{96B07E1C-F9EF-F02F-30B6-F6DDB7CFDEB0}"/>
              </a:ext>
            </a:extLst>
          </p:cNvPr>
          <p:cNvSpPr/>
          <p:nvPr/>
        </p:nvSpPr>
        <p:spPr>
          <a:xfrm>
            <a:off x="4453430" y="4317547"/>
            <a:ext cx="128346" cy="206895"/>
          </a:xfrm>
          <a:custGeom>
            <a:avLst/>
            <a:gdLst>
              <a:gd name="connsiteX0" fmla="*/ 128095 w 128346"/>
              <a:gd name="connsiteY0" fmla="*/ 453 h 206895"/>
              <a:gd name="connsiteX1" fmla="*/ 4270 w 128346"/>
              <a:gd name="connsiteY1" fmla="*/ 200478 h 206895"/>
              <a:gd name="connsiteX2" fmla="*/ 36020 w 128346"/>
              <a:gd name="connsiteY2" fmla="*/ 146503 h 206895"/>
              <a:gd name="connsiteX3" fmla="*/ 128095 w 128346"/>
              <a:gd name="connsiteY3" fmla="*/ 453 h 206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46" h="206895">
                <a:moveTo>
                  <a:pt x="128095" y="453"/>
                </a:moveTo>
                <a:cubicBezTo>
                  <a:pt x="122803" y="9449"/>
                  <a:pt x="19616" y="176136"/>
                  <a:pt x="4270" y="200478"/>
                </a:cubicBezTo>
                <a:cubicBezTo>
                  <a:pt x="-11076" y="224820"/>
                  <a:pt x="18557" y="174020"/>
                  <a:pt x="36020" y="146503"/>
                </a:cubicBezTo>
                <a:cubicBezTo>
                  <a:pt x="53482" y="118986"/>
                  <a:pt x="133387" y="-8543"/>
                  <a:pt x="128095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8" name="フリーフォーム 1507">
            <a:extLst>
              <a:ext uri="{FF2B5EF4-FFF2-40B4-BE49-F238E27FC236}">
                <a16:creationId xmlns:a16="http://schemas.microsoft.com/office/drawing/2014/main" id="{BE45D3D7-9931-1426-6267-D51F405B2A18}"/>
              </a:ext>
            </a:extLst>
          </p:cNvPr>
          <p:cNvSpPr/>
          <p:nvPr/>
        </p:nvSpPr>
        <p:spPr>
          <a:xfrm>
            <a:off x="4530638" y="4616393"/>
            <a:ext cx="28662" cy="200212"/>
          </a:xfrm>
          <a:custGeom>
            <a:avLst/>
            <a:gdLst>
              <a:gd name="connsiteX0" fmla="*/ 28662 w 28662"/>
              <a:gd name="connsiteY0" fmla="*/ 57 h 200212"/>
              <a:gd name="connsiteX1" fmla="*/ 87 w 28662"/>
              <a:gd name="connsiteY1" fmla="*/ 120707 h 200212"/>
              <a:gd name="connsiteX2" fmla="*/ 19137 w 28662"/>
              <a:gd name="connsiteY2" fmla="*/ 200082 h 200212"/>
              <a:gd name="connsiteX3" fmla="*/ 87 w 28662"/>
              <a:gd name="connsiteY3" fmla="*/ 136582 h 200212"/>
              <a:gd name="connsiteX4" fmla="*/ 28662 w 28662"/>
              <a:gd name="connsiteY4" fmla="*/ 57 h 20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62" h="200212">
                <a:moveTo>
                  <a:pt x="28662" y="57"/>
                </a:moveTo>
                <a:cubicBezTo>
                  <a:pt x="28662" y="-2589"/>
                  <a:pt x="1674" y="87370"/>
                  <a:pt x="87" y="120707"/>
                </a:cubicBezTo>
                <a:cubicBezTo>
                  <a:pt x="-1500" y="154044"/>
                  <a:pt x="19137" y="197436"/>
                  <a:pt x="19137" y="200082"/>
                </a:cubicBezTo>
                <a:cubicBezTo>
                  <a:pt x="19137" y="202728"/>
                  <a:pt x="87" y="164628"/>
                  <a:pt x="87" y="136582"/>
                </a:cubicBezTo>
                <a:cubicBezTo>
                  <a:pt x="87" y="108536"/>
                  <a:pt x="28662" y="2703"/>
                  <a:pt x="28662" y="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09" name="フリーフォーム 1508">
            <a:extLst>
              <a:ext uri="{FF2B5EF4-FFF2-40B4-BE49-F238E27FC236}">
                <a16:creationId xmlns:a16="http://schemas.microsoft.com/office/drawing/2014/main" id="{65076BF0-1B52-A837-1725-9A50EC07C6FD}"/>
              </a:ext>
            </a:extLst>
          </p:cNvPr>
          <p:cNvSpPr/>
          <p:nvPr/>
        </p:nvSpPr>
        <p:spPr>
          <a:xfrm>
            <a:off x="4422737" y="4774404"/>
            <a:ext cx="64685" cy="284135"/>
          </a:xfrm>
          <a:custGeom>
            <a:avLst/>
            <a:gdLst>
              <a:gd name="connsiteX0" fmla="*/ 38 w 64685"/>
              <a:gd name="connsiteY0" fmla="*/ 796 h 284135"/>
              <a:gd name="connsiteX1" fmla="*/ 63538 w 64685"/>
              <a:gd name="connsiteY1" fmla="*/ 169071 h 284135"/>
              <a:gd name="connsiteX2" fmla="*/ 31788 w 64685"/>
              <a:gd name="connsiteY2" fmla="*/ 283371 h 284135"/>
              <a:gd name="connsiteX3" fmla="*/ 63538 w 64685"/>
              <a:gd name="connsiteY3" fmla="*/ 213521 h 284135"/>
              <a:gd name="connsiteX4" fmla="*/ 54013 w 64685"/>
              <a:gd name="connsiteY4" fmla="*/ 108746 h 284135"/>
              <a:gd name="connsiteX5" fmla="*/ 38 w 64685"/>
              <a:gd name="connsiteY5" fmla="*/ 796 h 28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685" h="284135">
                <a:moveTo>
                  <a:pt x="38" y="796"/>
                </a:moveTo>
                <a:cubicBezTo>
                  <a:pt x="1625" y="10850"/>
                  <a:pt x="58246" y="121975"/>
                  <a:pt x="63538" y="169071"/>
                </a:cubicBezTo>
                <a:cubicBezTo>
                  <a:pt x="68830" y="216167"/>
                  <a:pt x="31788" y="275963"/>
                  <a:pt x="31788" y="283371"/>
                </a:cubicBezTo>
                <a:cubicBezTo>
                  <a:pt x="31788" y="290779"/>
                  <a:pt x="59834" y="242625"/>
                  <a:pt x="63538" y="213521"/>
                </a:cubicBezTo>
                <a:cubicBezTo>
                  <a:pt x="67242" y="184417"/>
                  <a:pt x="61421" y="138908"/>
                  <a:pt x="54013" y="108746"/>
                </a:cubicBezTo>
                <a:cubicBezTo>
                  <a:pt x="46605" y="78584"/>
                  <a:pt x="-1549" y="-9258"/>
                  <a:pt x="38" y="7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0" name="フリーフォーム 1509">
            <a:extLst>
              <a:ext uri="{FF2B5EF4-FFF2-40B4-BE49-F238E27FC236}">
                <a16:creationId xmlns:a16="http://schemas.microsoft.com/office/drawing/2014/main" id="{5518327F-D893-8C0B-9189-6DDCD5BACAE3}"/>
              </a:ext>
            </a:extLst>
          </p:cNvPr>
          <p:cNvSpPr/>
          <p:nvPr/>
        </p:nvSpPr>
        <p:spPr>
          <a:xfrm>
            <a:off x="4654518" y="4917981"/>
            <a:ext cx="135299" cy="113327"/>
          </a:xfrm>
          <a:custGeom>
            <a:avLst/>
            <a:gdLst>
              <a:gd name="connsiteX0" fmla="*/ 32 w 135299"/>
              <a:gd name="connsiteY0" fmla="*/ 94 h 113327"/>
              <a:gd name="connsiteX1" fmla="*/ 127032 w 135299"/>
              <a:gd name="connsiteY1" fmla="*/ 108044 h 113327"/>
              <a:gd name="connsiteX2" fmla="*/ 114332 w 135299"/>
              <a:gd name="connsiteY2" fmla="*/ 88994 h 113327"/>
              <a:gd name="connsiteX3" fmla="*/ 32 w 135299"/>
              <a:gd name="connsiteY3" fmla="*/ 94 h 113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299" h="113327">
                <a:moveTo>
                  <a:pt x="32" y="94"/>
                </a:moveTo>
                <a:cubicBezTo>
                  <a:pt x="2149" y="3269"/>
                  <a:pt x="127032" y="108044"/>
                  <a:pt x="127032" y="108044"/>
                </a:cubicBezTo>
                <a:cubicBezTo>
                  <a:pt x="146082" y="122861"/>
                  <a:pt x="128090" y="103282"/>
                  <a:pt x="114332" y="88994"/>
                </a:cubicBezTo>
                <a:cubicBezTo>
                  <a:pt x="100574" y="74706"/>
                  <a:pt x="-2085" y="-3081"/>
                  <a:pt x="32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1" name="フリーフォーム 1510">
            <a:extLst>
              <a:ext uri="{FF2B5EF4-FFF2-40B4-BE49-F238E27FC236}">
                <a16:creationId xmlns:a16="http://schemas.microsoft.com/office/drawing/2014/main" id="{005A5EE6-2070-8D2C-0B35-3E796D0C7D4E}"/>
              </a:ext>
            </a:extLst>
          </p:cNvPr>
          <p:cNvSpPr/>
          <p:nvPr/>
        </p:nvSpPr>
        <p:spPr>
          <a:xfrm>
            <a:off x="3838453" y="4543341"/>
            <a:ext cx="149354" cy="460880"/>
          </a:xfrm>
          <a:custGeom>
            <a:avLst/>
            <a:gdLst>
              <a:gd name="connsiteX0" fmla="*/ 149347 w 149354"/>
              <a:gd name="connsiteY0" fmla="*/ 84 h 460880"/>
              <a:gd name="connsiteX1" fmla="*/ 15997 w 149354"/>
              <a:gd name="connsiteY1" fmla="*/ 317584 h 460880"/>
              <a:gd name="connsiteX2" fmla="*/ 9647 w 149354"/>
              <a:gd name="connsiteY2" fmla="*/ 460459 h 460880"/>
              <a:gd name="connsiteX3" fmla="*/ 9647 w 149354"/>
              <a:gd name="connsiteY3" fmla="*/ 349334 h 460880"/>
              <a:gd name="connsiteX4" fmla="*/ 149347 w 149354"/>
              <a:gd name="connsiteY4" fmla="*/ 84 h 46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54" h="460880">
                <a:moveTo>
                  <a:pt x="149347" y="84"/>
                </a:moveTo>
                <a:cubicBezTo>
                  <a:pt x="150405" y="-5207"/>
                  <a:pt x="39280" y="240855"/>
                  <a:pt x="15997" y="317584"/>
                </a:cubicBezTo>
                <a:cubicBezTo>
                  <a:pt x="-7286" y="394313"/>
                  <a:pt x="10705" y="455168"/>
                  <a:pt x="9647" y="460459"/>
                </a:cubicBezTo>
                <a:cubicBezTo>
                  <a:pt x="8589" y="465750"/>
                  <a:pt x="-11520" y="420771"/>
                  <a:pt x="9647" y="349334"/>
                </a:cubicBezTo>
                <a:cubicBezTo>
                  <a:pt x="30814" y="277897"/>
                  <a:pt x="148289" y="5375"/>
                  <a:pt x="149347" y="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2" name="フリーフォーム 1511">
            <a:extLst>
              <a:ext uri="{FF2B5EF4-FFF2-40B4-BE49-F238E27FC236}">
                <a16:creationId xmlns:a16="http://schemas.microsoft.com/office/drawing/2014/main" id="{EAF150DD-2139-93F9-ECD4-D51CBCD32472}"/>
              </a:ext>
            </a:extLst>
          </p:cNvPr>
          <p:cNvSpPr/>
          <p:nvPr/>
        </p:nvSpPr>
        <p:spPr>
          <a:xfrm>
            <a:off x="4800247" y="4770005"/>
            <a:ext cx="25763" cy="169920"/>
          </a:xfrm>
          <a:custGeom>
            <a:avLst/>
            <a:gdLst>
              <a:gd name="connsiteX0" fmla="*/ 25753 w 25763"/>
              <a:gd name="connsiteY0" fmla="*/ 2020 h 169920"/>
              <a:gd name="connsiteX1" fmla="*/ 3528 w 25763"/>
              <a:gd name="connsiteY1" fmla="*/ 59170 h 169920"/>
              <a:gd name="connsiteX2" fmla="*/ 3528 w 25763"/>
              <a:gd name="connsiteY2" fmla="*/ 167120 h 169920"/>
              <a:gd name="connsiteX3" fmla="*/ 353 w 25763"/>
              <a:gd name="connsiteY3" fmla="*/ 129020 h 169920"/>
              <a:gd name="connsiteX4" fmla="*/ 25753 w 25763"/>
              <a:gd name="connsiteY4" fmla="*/ 2020 h 16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3" h="169920">
                <a:moveTo>
                  <a:pt x="25753" y="2020"/>
                </a:moveTo>
                <a:cubicBezTo>
                  <a:pt x="26282" y="-9622"/>
                  <a:pt x="7232" y="31653"/>
                  <a:pt x="3528" y="59170"/>
                </a:cubicBezTo>
                <a:cubicBezTo>
                  <a:pt x="-176" y="86687"/>
                  <a:pt x="4057" y="155478"/>
                  <a:pt x="3528" y="167120"/>
                </a:cubicBezTo>
                <a:cubicBezTo>
                  <a:pt x="2999" y="178762"/>
                  <a:pt x="-1234" y="151774"/>
                  <a:pt x="353" y="129020"/>
                </a:cubicBezTo>
                <a:cubicBezTo>
                  <a:pt x="1940" y="106266"/>
                  <a:pt x="25224" y="13662"/>
                  <a:pt x="25753" y="2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3" name="フリーフォーム 1512">
            <a:extLst>
              <a:ext uri="{FF2B5EF4-FFF2-40B4-BE49-F238E27FC236}">
                <a16:creationId xmlns:a16="http://schemas.microsoft.com/office/drawing/2014/main" id="{EE805647-C7DD-3D7F-6D1F-1929F3AC6A20}"/>
              </a:ext>
            </a:extLst>
          </p:cNvPr>
          <p:cNvSpPr/>
          <p:nvPr/>
        </p:nvSpPr>
        <p:spPr>
          <a:xfrm>
            <a:off x="4594222" y="4930739"/>
            <a:ext cx="70330" cy="177962"/>
          </a:xfrm>
          <a:custGeom>
            <a:avLst/>
            <a:gdLst>
              <a:gd name="connsiteX0" fmla="*/ 3 w 70330"/>
              <a:gd name="connsiteY0" fmla="*/ 36 h 177962"/>
              <a:gd name="connsiteX1" fmla="*/ 66678 w 70330"/>
              <a:gd name="connsiteY1" fmla="*/ 117511 h 177962"/>
              <a:gd name="connsiteX2" fmla="*/ 53978 w 70330"/>
              <a:gd name="connsiteY2" fmla="*/ 177836 h 177962"/>
              <a:gd name="connsiteX3" fmla="*/ 69853 w 70330"/>
              <a:gd name="connsiteY3" fmla="*/ 130211 h 177962"/>
              <a:gd name="connsiteX4" fmla="*/ 3 w 70330"/>
              <a:gd name="connsiteY4" fmla="*/ 36 h 17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330" h="177962">
                <a:moveTo>
                  <a:pt x="3" y="36"/>
                </a:moveTo>
                <a:cubicBezTo>
                  <a:pt x="-526" y="-2081"/>
                  <a:pt x="57682" y="87878"/>
                  <a:pt x="66678" y="117511"/>
                </a:cubicBezTo>
                <a:cubicBezTo>
                  <a:pt x="75674" y="147144"/>
                  <a:pt x="53449" y="175719"/>
                  <a:pt x="53978" y="177836"/>
                </a:cubicBezTo>
                <a:cubicBezTo>
                  <a:pt x="54507" y="179953"/>
                  <a:pt x="73557" y="155082"/>
                  <a:pt x="69853" y="130211"/>
                </a:cubicBezTo>
                <a:cubicBezTo>
                  <a:pt x="66149" y="105340"/>
                  <a:pt x="532" y="2153"/>
                  <a:pt x="3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4" name="フリーフォーム 1513">
            <a:extLst>
              <a:ext uri="{FF2B5EF4-FFF2-40B4-BE49-F238E27FC236}">
                <a16:creationId xmlns:a16="http://schemas.microsoft.com/office/drawing/2014/main" id="{721C307D-805B-692B-20D5-8AD08C4C68BE}"/>
              </a:ext>
            </a:extLst>
          </p:cNvPr>
          <p:cNvSpPr/>
          <p:nvPr/>
        </p:nvSpPr>
        <p:spPr>
          <a:xfrm>
            <a:off x="4387068" y="4949719"/>
            <a:ext cx="152404" cy="216202"/>
          </a:xfrm>
          <a:custGeom>
            <a:avLst/>
            <a:gdLst>
              <a:gd name="connsiteX0" fmla="*/ 54757 w 152404"/>
              <a:gd name="connsiteY0" fmla="*/ 106 h 216202"/>
              <a:gd name="connsiteX1" fmla="*/ 89682 w 152404"/>
              <a:gd name="connsiteY1" fmla="*/ 101706 h 216202"/>
              <a:gd name="connsiteX2" fmla="*/ 782 w 152404"/>
              <a:gd name="connsiteY2" fmla="*/ 216006 h 216202"/>
              <a:gd name="connsiteX3" fmla="*/ 150007 w 152404"/>
              <a:gd name="connsiteY3" fmla="*/ 73131 h 216202"/>
              <a:gd name="connsiteX4" fmla="*/ 92857 w 152404"/>
              <a:gd name="connsiteY4" fmla="*/ 117581 h 216202"/>
              <a:gd name="connsiteX5" fmla="*/ 92857 w 152404"/>
              <a:gd name="connsiteY5" fmla="*/ 82656 h 216202"/>
              <a:gd name="connsiteX6" fmla="*/ 54757 w 152404"/>
              <a:gd name="connsiteY6" fmla="*/ 106 h 21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404" h="216202">
                <a:moveTo>
                  <a:pt x="54757" y="106"/>
                </a:moveTo>
                <a:cubicBezTo>
                  <a:pt x="54228" y="3281"/>
                  <a:pt x="98678" y="65723"/>
                  <a:pt x="89682" y="101706"/>
                </a:cubicBezTo>
                <a:cubicBezTo>
                  <a:pt x="80686" y="137689"/>
                  <a:pt x="-9272" y="220769"/>
                  <a:pt x="782" y="216006"/>
                </a:cubicBezTo>
                <a:cubicBezTo>
                  <a:pt x="10836" y="211244"/>
                  <a:pt x="134661" y="89535"/>
                  <a:pt x="150007" y="73131"/>
                </a:cubicBezTo>
                <a:cubicBezTo>
                  <a:pt x="165353" y="56727"/>
                  <a:pt x="102382" y="115994"/>
                  <a:pt x="92857" y="117581"/>
                </a:cubicBezTo>
                <a:cubicBezTo>
                  <a:pt x="83332" y="119169"/>
                  <a:pt x="97090" y="99589"/>
                  <a:pt x="92857" y="82656"/>
                </a:cubicBezTo>
                <a:cubicBezTo>
                  <a:pt x="88624" y="65723"/>
                  <a:pt x="55286" y="-3069"/>
                  <a:pt x="54757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5" name="フリーフォーム 1514">
            <a:extLst>
              <a:ext uri="{FF2B5EF4-FFF2-40B4-BE49-F238E27FC236}">
                <a16:creationId xmlns:a16="http://schemas.microsoft.com/office/drawing/2014/main" id="{794FE9E1-E5AD-E82D-50B1-632101C16281}"/>
              </a:ext>
            </a:extLst>
          </p:cNvPr>
          <p:cNvSpPr/>
          <p:nvPr/>
        </p:nvSpPr>
        <p:spPr>
          <a:xfrm>
            <a:off x="5054387" y="4755813"/>
            <a:ext cx="242695" cy="390989"/>
          </a:xfrm>
          <a:custGeom>
            <a:avLst/>
            <a:gdLst>
              <a:gd name="connsiteX0" fmla="*/ 22438 w 242695"/>
              <a:gd name="connsiteY0" fmla="*/ 337 h 390989"/>
              <a:gd name="connsiteX1" fmla="*/ 28788 w 242695"/>
              <a:gd name="connsiteY1" fmla="*/ 228937 h 390989"/>
              <a:gd name="connsiteX2" fmla="*/ 51013 w 242695"/>
              <a:gd name="connsiteY2" fmla="*/ 178137 h 390989"/>
              <a:gd name="connsiteX3" fmla="*/ 101813 w 242695"/>
              <a:gd name="connsiteY3" fmla="*/ 241637 h 390989"/>
              <a:gd name="connsiteX4" fmla="*/ 203413 w 242695"/>
              <a:gd name="connsiteY4" fmla="*/ 286087 h 390989"/>
              <a:gd name="connsiteX5" fmla="*/ 193888 w 242695"/>
              <a:gd name="connsiteY5" fmla="*/ 263862 h 390989"/>
              <a:gd name="connsiteX6" fmla="*/ 241513 w 242695"/>
              <a:gd name="connsiteY6" fmla="*/ 330537 h 390989"/>
              <a:gd name="connsiteX7" fmla="*/ 225638 w 242695"/>
              <a:gd name="connsiteY7" fmla="*/ 286087 h 390989"/>
              <a:gd name="connsiteX8" fmla="*/ 197063 w 242695"/>
              <a:gd name="connsiteY8" fmla="*/ 298787 h 390989"/>
              <a:gd name="connsiteX9" fmla="*/ 152613 w 242695"/>
              <a:gd name="connsiteY9" fmla="*/ 390862 h 390989"/>
              <a:gd name="connsiteX10" fmla="*/ 184363 w 242695"/>
              <a:gd name="connsiteY10" fmla="*/ 276562 h 390989"/>
              <a:gd name="connsiteX11" fmla="*/ 98638 w 242695"/>
              <a:gd name="connsiteY11" fmla="*/ 371812 h 390989"/>
              <a:gd name="connsiteX12" fmla="*/ 114513 w 242695"/>
              <a:gd name="connsiteY12" fmla="*/ 336887 h 390989"/>
              <a:gd name="connsiteX13" fmla="*/ 108163 w 242695"/>
              <a:gd name="connsiteY13" fmla="*/ 244812 h 390989"/>
              <a:gd name="connsiteX14" fmla="*/ 120863 w 242695"/>
              <a:gd name="connsiteY14" fmla="*/ 352762 h 390989"/>
              <a:gd name="connsiteX15" fmla="*/ 114513 w 242695"/>
              <a:gd name="connsiteY15" fmla="*/ 305137 h 390989"/>
              <a:gd name="connsiteX16" fmla="*/ 213 w 242695"/>
              <a:gd name="connsiteY16" fmla="*/ 238462 h 390989"/>
              <a:gd name="connsiteX17" fmla="*/ 85938 w 242695"/>
              <a:gd name="connsiteY17" fmla="*/ 276562 h 390989"/>
              <a:gd name="connsiteX18" fmla="*/ 85938 w 242695"/>
              <a:gd name="connsiteY18" fmla="*/ 219412 h 390989"/>
              <a:gd name="connsiteX19" fmla="*/ 51013 w 242695"/>
              <a:gd name="connsiteY19" fmla="*/ 178137 h 390989"/>
              <a:gd name="connsiteX20" fmla="*/ 22438 w 242695"/>
              <a:gd name="connsiteY20" fmla="*/ 337 h 39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2695" h="390989">
                <a:moveTo>
                  <a:pt x="22438" y="337"/>
                </a:moveTo>
                <a:cubicBezTo>
                  <a:pt x="18734" y="8804"/>
                  <a:pt x="24026" y="199304"/>
                  <a:pt x="28788" y="228937"/>
                </a:cubicBezTo>
                <a:cubicBezTo>
                  <a:pt x="33550" y="258570"/>
                  <a:pt x="38842" y="176020"/>
                  <a:pt x="51013" y="178137"/>
                </a:cubicBezTo>
                <a:cubicBezTo>
                  <a:pt x="63184" y="180254"/>
                  <a:pt x="76413" y="223645"/>
                  <a:pt x="101813" y="241637"/>
                </a:cubicBezTo>
                <a:cubicBezTo>
                  <a:pt x="127213" y="259629"/>
                  <a:pt x="188067" y="282383"/>
                  <a:pt x="203413" y="286087"/>
                </a:cubicBezTo>
                <a:cubicBezTo>
                  <a:pt x="218759" y="289791"/>
                  <a:pt x="187538" y="256454"/>
                  <a:pt x="193888" y="263862"/>
                </a:cubicBezTo>
                <a:cubicBezTo>
                  <a:pt x="200238" y="271270"/>
                  <a:pt x="236221" y="326833"/>
                  <a:pt x="241513" y="330537"/>
                </a:cubicBezTo>
                <a:cubicBezTo>
                  <a:pt x="246805" y="334241"/>
                  <a:pt x="233046" y="291379"/>
                  <a:pt x="225638" y="286087"/>
                </a:cubicBezTo>
                <a:cubicBezTo>
                  <a:pt x="218230" y="280795"/>
                  <a:pt x="209234" y="281325"/>
                  <a:pt x="197063" y="298787"/>
                </a:cubicBezTo>
                <a:cubicBezTo>
                  <a:pt x="184892" y="316249"/>
                  <a:pt x="154730" y="394566"/>
                  <a:pt x="152613" y="390862"/>
                </a:cubicBezTo>
                <a:cubicBezTo>
                  <a:pt x="150496" y="387158"/>
                  <a:pt x="193359" y="279737"/>
                  <a:pt x="184363" y="276562"/>
                </a:cubicBezTo>
                <a:cubicBezTo>
                  <a:pt x="175367" y="273387"/>
                  <a:pt x="110280" y="361758"/>
                  <a:pt x="98638" y="371812"/>
                </a:cubicBezTo>
                <a:cubicBezTo>
                  <a:pt x="86996" y="381866"/>
                  <a:pt x="112926" y="358054"/>
                  <a:pt x="114513" y="336887"/>
                </a:cubicBezTo>
                <a:cubicBezTo>
                  <a:pt x="116100" y="315720"/>
                  <a:pt x="107105" y="242166"/>
                  <a:pt x="108163" y="244812"/>
                </a:cubicBezTo>
                <a:cubicBezTo>
                  <a:pt x="109221" y="247458"/>
                  <a:pt x="119805" y="342708"/>
                  <a:pt x="120863" y="352762"/>
                </a:cubicBezTo>
                <a:cubicBezTo>
                  <a:pt x="121921" y="362816"/>
                  <a:pt x="134621" y="324187"/>
                  <a:pt x="114513" y="305137"/>
                </a:cubicBezTo>
                <a:cubicBezTo>
                  <a:pt x="94405" y="286087"/>
                  <a:pt x="4975" y="243224"/>
                  <a:pt x="213" y="238462"/>
                </a:cubicBezTo>
                <a:cubicBezTo>
                  <a:pt x="-4549" y="233700"/>
                  <a:pt x="71651" y="279737"/>
                  <a:pt x="85938" y="276562"/>
                </a:cubicBezTo>
                <a:cubicBezTo>
                  <a:pt x="100225" y="273387"/>
                  <a:pt x="91759" y="235816"/>
                  <a:pt x="85938" y="219412"/>
                </a:cubicBezTo>
                <a:cubicBezTo>
                  <a:pt x="80117" y="203008"/>
                  <a:pt x="58421" y="210945"/>
                  <a:pt x="51013" y="178137"/>
                </a:cubicBezTo>
                <a:cubicBezTo>
                  <a:pt x="43605" y="145329"/>
                  <a:pt x="26142" y="-8130"/>
                  <a:pt x="22438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6" name="フリーフォーム 1515">
            <a:extLst>
              <a:ext uri="{FF2B5EF4-FFF2-40B4-BE49-F238E27FC236}">
                <a16:creationId xmlns:a16="http://schemas.microsoft.com/office/drawing/2014/main" id="{09552159-CBC1-95AE-0D50-C846B63A6DBC}"/>
              </a:ext>
            </a:extLst>
          </p:cNvPr>
          <p:cNvSpPr/>
          <p:nvPr/>
        </p:nvSpPr>
        <p:spPr>
          <a:xfrm>
            <a:off x="5794345" y="4175077"/>
            <a:ext cx="331805" cy="153157"/>
          </a:xfrm>
          <a:custGeom>
            <a:avLst/>
            <a:gdLst>
              <a:gd name="connsiteX0" fmla="*/ 30 w 331805"/>
              <a:gd name="connsiteY0" fmla="*/ 48 h 153157"/>
              <a:gd name="connsiteX1" fmla="*/ 304830 w 331805"/>
              <a:gd name="connsiteY1" fmla="*/ 142923 h 153157"/>
              <a:gd name="connsiteX2" fmla="*/ 285780 w 331805"/>
              <a:gd name="connsiteY2" fmla="*/ 127048 h 153157"/>
              <a:gd name="connsiteX3" fmla="*/ 30 w 331805"/>
              <a:gd name="connsiteY3" fmla="*/ 48 h 15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1805" h="153157">
                <a:moveTo>
                  <a:pt x="30" y="48"/>
                </a:moveTo>
                <a:cubicBezTo>
                  <a:pt x="3205" y="2694"/>
                  <a:pt x="304830" y="142923"/>
                  <a:pt x="304830" y="142923"/>
                </a:cubicBezTo>
                <a:cubicBezTo>
                  <a:pt x="352455" y="164090"/>
                  <a:pt x="331288" y="149273"/>
                  <a:pt x="285780" y="127048"/>
                </a:cubicBezTo>
                <a:cubicBezTo>
                  <a:pt x="240272" y="104823"/>
                  <a:pt x="-3145" y="-2598"/>
                  <a:pt x="30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7" name="フリーフォーム 1516">
            <a:extLst>
              <a:ext uri="{FF2B5EF4-FFF2-40B4-BE49-F238E27FC236}">
                <a16:creationId xmlns:a16="http://schemas.microsoft.com/office/drawing/2014/main" id="{07092094-C988-39FB-40A6-9093F925C095}"/>
              </a:ext>
            </a:extLst>
          </p:cNvPr>
          <p:cNvSpPr/>
          <p:nvPr/>
        </p:nvSpPr>
        <p:spPr>
          <a:xfrm>
            <a:off x="5463755" y="4153194"/>
            <a:ext cx="461436" cy="168587"/>
          </a:xfrm>
          <a:custGeom>
            <a:avLst/>
            <a:gdLst>
              <a:gd name="connsiteX0" fmla="*/ 420 w 461436"/>
              <a:gd name="connsiteY0" fmla="*/ 104481 h 168587"/>
              <a:gd name="connsiteX1" fmla="*/ 330620 w 461436"/>
              <a:gd name="connsiteY1" fmla="*/ 2881 h 168587"/>
              <a:gd name="connsiteX2" fmla="*/ 295695 w 461436"/>
              <a:gd name="connsiteY2" fmla="*/ 31456 h 168587"/>
              <a:gd name="connsiteX3" fmla="*/ 238545 w 461436"/>
              <a:gd name="connsiteY3" fmla="*/ 69556 h 168587"/>
              <a:gd name="connsiteX4" fmla="*/ 248070 w 461436"/>
              <a:gd name="connsiteY4" fmla="*/ 60031 h 168587"/>
              <a:gd name="connsiteX5" fmla="*/ 460795 w 461436"/>
              <a:gd name="connsiteY5" fmla="*/ 167981 h 168587"/>
              <a:gd name="connsiteX6" fmla="*/ 311570 w 461436"/>
              <a:gd name="connsiteY6" fmla="*/ 101306 h 168587"/>
              <a:gd name="connsiteX7" fmla="*/ 241720 w 461436"/>
              <a:gd name="connsiteY7" fmla="*/ 47331 h 168587"/>
              <a:gd name="connsiteX8" fmla="*/ 260770 w 461436"/>
              <a:gd name="connsiteY8" fmla="*/ 25106 h 168587"/>
              <a:gd name="connsiteX9" fmla="*/ 420 w 461436"/>
              <a:gd name="connsiteY9" fmla="*/ 104481 h 168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436" h="168587">
                <a:moveTo>
                  <a:pt x="420" y="104481"/>
                </a:moveTo>
                <a:cubicBezTo>
                  <a:pt x="12062" y="100777"/>
                  <a:pt x="281408" y="15052"/>
                  <a:pt x="330620" y="2881"/>
                </a:cubicBezTo>
                <a:cubicBezTo>
                  <a:pt x="379833" y="-9290"/>
                  <a:pt x="311041" y="20344"/>
                  <a:pt x="295695" y="31456"/>
                </a:cubicBezTo>
                <a:cubicBezTo>
                  <a:pt x="280349" y="42568"/>
                  <a:pt x="238545" y="69556"/>
                  <a:pt x="238545" y="69556"/>
                </a:cubicBezTo>
                <a:cubicBezTo>
                  <a:pt x="230608" y="74318"/>
                  <a:pt x="211028" y="43627"/>
                  <a:pt x="248070" y="60031"/>
                </a:cubicBezTo>
                <a:cubicBezTo>
                  <a:pt x="285112" y="76435"/>
                  <a:pt x="450212" y="161102"/>
                  <a:pt x="460795" y="167981"/>
                </a:cubicBezTo>
                <a:cubicBezTo>
                  <a:pt x="471378" y="174860"/>
                  <a:pt x="348083" y="121414"/>
                  <a:pt x="311570" y="101306"/>
                </a:cubicBezTo>
                <a:cubicBezTo>
                  <a:pt x="275057" y="81198"/>
                  <a:pt x="250187" y="60031"/>
                  <a:pt x="241720" y="47331"/>
                </a:cubicBezTo>
                <a:cubicBezTo>
                  <a:pt x="233253" y="34631"/>
                  <a:pt x="299399" y="17168"/>
                  <a:pt x="260770" y="25106"/>
                </a:cubicBezTo>
                <a:cubicBezTo>
                  <a:pt x="222141" y="33043"/>
                  <a:pt x="-11222" y="108185"/>
                  <a:pt x="420" y="1044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8" name="フリーフォーム 1517">
            <a:extLst>
              <a:ext uri="{FF2B5EF4-FFF2-40B4-BE49-F238E27FC236}">
                <a16:creationId xmlns:a16="http://schemas.microsoft.com/office/drawing/2014/main" id="{D6597D58-68EB-4BB8-71FC-41BAAC5A7A84}"/>
              </a:ext>
            </a:extLst>
          </p:cNvPr>
          <p:cNvSpPr/>
          <p:nvPr/>
        </p:nvSpPr>
        <p:spPr>
          <a:xfrm>
            <a:off x="5514898" y="4205472"/>
            <a:ext cx="186025" cy="42739"/>
          </a:xfrm>
          <a:custGeom>
            <a:avLst/>
            <a:gdLst>
              <a:gd name="connsiteX0" fmla="*/ 77 w 186025"/>
              <a:gd name="connsiteY0" fmla="*/ 42678 h 42739"/>
              <a:gd name="connsiteX1" fmla="*/ 174702 w 186025"/>
              <a:gd name="connsiteY1" fmla="*/ 1403 h 42739"/>
              <a:gd name="connsiteX2" fmla="*/ 152477 w 186025"/>
              <a:gd name="connsiteY2" fmla="*/ 10928 h 42739"/>
              <a:gd name="connsiteX3" fmla="*/ 77 w 186025"/>
              <a:gd name="connsiteY3" fmla="*/ 42678 h 4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025" h="42739">
                <a:moveTo>
                  <a:pt x="77" y="42678"/>
                </a:moveTo>
                <a:cubicBezTo>
                  <a:pt x="3781" y="41091"/>
                  <a:pt x="149302" y="6695"/>
                  <a:pt x="174702" y="1403"/>
                </a:cubicBezTo>
                <a:cubicBezTo>
                  <a:pt x="200102" y="-3889"/>
                  <a:pt x="178406" y="7224"/>
                  <a:pt x="152477" y="10928"/>
                </a:cubicBezTo>
                <a:cubicBezTo>
                  <a:pt x="126548" y="14632"/>
                  <a:pt x="-3627" y="44265"/>
                  <a:pt x="77" y="42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19" name="フリーフォーム 1518">
            <a:extLst>
              <a:ext uri="{FF2B5EF4-FFF2-40B4-BE49-F238E27FC236}">
                <a16:creationId xmlns:a16="http://schemas.microsoft.com/office/drawing/2014/main" id="{BD36431A-B606-4B89-3DD0-A95414056DB8}"/>
              </a:ext>
            </a:extLst>
          </p:cNvPr>
          <p:cNvSpPr/>
          <p:nvPr/>
        </p:nvSpPr>
        <p:spPr>
          <a:xfrm>
            <a:off x="5344540" y="4302055"/>
            <a:ext cx="272052" cy="593388"/>
          </a:xfrm>
          <a:custGeom>
            <a:avLst/>
            <a:gdLst>
              <a:gd name="connsiteX0" fmla="*/ 272035 w 272052"/>
              <a:gd name="connsiteY0" fmla="*/ 70 h 593388"/>
              <a:gd name="connsiteX1" fmla="*/ 37085 w 272052"/>
              <a:gd name="connsiteY1" fmla="*/ 235020 h 593388"/>
              <a:gd name="connsiteX2" fmla="*/ 5335 w 272052"/>
              <a:gd name="connsiteY2" fmla="*/ 565220 h 593388"/>
              <a:gd name="connsiteX3" fmla="*/ 2160 w 272052"/>
              <a:gd name="connsiteY3" fmla="*/ 533470 h 593388"/>
              <a:gd name="connsiteX4" fmla="*/ 27560 w 272052"/>
              <a:gd name="connsiteY4" fmla="*/ 193745 h 593388"/>
              <a:gd name="connsiteX5" fmla="*/ 30735 w 272052"/>
              <a:gd name="connsiteY5" fmla="*/ 288995 h 593388"/>
              <a:gd name="connsiteX6" fmla="*/ 43435 w 272052"/>
              <a:gd name="connsiteY6" fmla="*/ 530295 h 593388"/>
              <a:gd name="connsiteX7" fmla="*/ 21210 w 272052"/>
              <a:gd name="connsiteY7" fmla="*/ 225495 h 593388"/>
              <a:gd name="connsiteX8" fmla="*/ 72010 w 272052"/>
              <a:gd name="connsiteY8" fmla="*/ 177870 h 593388"/>
              <a:gd name="connsiteX9" fmla="*/ 49785 w 272052"/>
              <a:gd name="connsiteY9" fmla="*/ 209620 h 593388"/>
              <a:gd name="connsiteX10" fmla="*/ 272035 w 272052"/>
              <a:gd name="connsiteY10" fmla="*/ 70 h 593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052" h="593388">
                <a:moveTo>
                  <a:pt x="272035" y="70"/>
                </a:moveTo>
                <a:cubicBezTo>
                  <a:pt x="269918" y="4303"/>
                  <a:pt x="81535" y="140828"/>
                  <a:pt x="37085" y="235020"/>
                </a:cubicBezTo>
                <a:cubicBezTo>
                  <a:pt x="-7365" y="329212"/>
                  <a:pt x="11156" y="515478"/>
                  <a:pt x="5335" y="565220"/>
                </a:cubicBezTo>
                <a:cubicBezTo>
                  <a:pt x="-486" y="614962"/>
                  <a:pt x="-1544" y="595382"/>
                  <a:pt x="2160" y="533470"/>
                </a:cubicBezTo>
                <a:cubicBezTo>
                  <a:pt x="5864" y="471558"/>
                  <a:pt x="22798" y="234491"/>
                  <a:pt x="27560" y="193745"/>
                </a:cubicBezTo>
                <a:cubicBezTo>
                  <a:pt x="32322" y="152999"/>
                  <a:pt x="28089" y="232903"/>
                  <a:pt x="30735" y="288995"/>
                </a:cubicBezTo>
                <a:cubicBezTo>
                  <a:pt x="33381" y="345087"/>
                  <a:pt x="45022" y="540878"/>
                  <a:pt x="43435" y="530295"/>
                </a:cubicBezTo>
                <a:cubicBezTo>
                  <a:pt x="41847" y="519712"/>
                  <a:pt x="16447" y="284233"/>
                  <a:pt x="21210" y="225495"/>
                </a:cubicBezTo>
                <a:cubicBezTo>
                  <a:pt x="25972" y="166758"/>
                  <a:pt x="67248" y="180516"/>
                  <a:pt x="72010" y="177870"/>
                </a:cubicBezTo>
                <a:cubicBezTo>
                  <a:pt x="76772" y="175224"/>
                  <a:pt x="20152" y="236078"/>
                  <a:pt x="49785" y="209620"/>
                </a:cubicBezTo>
                <a:cubicBezTo>
                  <a:pt x="79418" y="183162"/>
                  <a:pt x="274152" y="-4163"/>
                  <a:pt x="27203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0" name="フリーフォーム 1519">
            <a:extLst>
              <a:ext uri="{FF2B5EF4-FFF2-40B4-BE49-F238E27FC236}">
                <a16:creationId xmlns:a16="http://schemas.microsoft.com/office/drawing/2014/main" id="{6DFEA91D-6ABE-E10B-719A-B2097F1AE042}"/>
              </a:ext>
            </a:extLst>
          </p:cNvPr>
          <p:cNvSpPr/>
          <p:nvPr/>
        </p:nvSpPr>
        <p:spPr>
          <a:xfrm>
            <a:off x="5518150" y="4257263"/>
            <a:ext cx="237210" cy="28998"/>
          </a:xfrm>
          <a:custGeom>
            <a:avLst/>
            <a:gdLst>
              <a:gd name="connsiteX0" fmla="*/ 0 w 237210"/>
              <a:gd name="connsiteY0" fmla="*/ 16287 h 28998"/>
              <a:gd name="connsiteX1" fmla="*/ 228600 w 237210"/>
              <a:gd name="connsiteY1" fmla="*/ 412 h 28998"/>
              <a:gd name="connsiteX2" fmla="*/ 180975 w 237210"/>
              <a:gd name="connsiteY2" fmla="*/ 6762 h 28998"/>
              <a:gd name="connsiteX3" fmla="*/ 104775 w 237210"/>
              <a:gd name="connsiteY3" fmla="*/ 28987 h 28998"/>
              <a:gd name="connsiteX4" fmla="*/ 130175 w 237210"/>
              <a:gd name="connsiteY4" fmla="*/ 9937 h 28998"/>
              <a:gd name="connsiteX5" fmla="*/ 0 w 237210"/>
              <a:gd name="connsiteY5" fmla="*/ 16287 h 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210" h="28998">
                <a:moveTo>
                  <a:pt x="0" y="16287"/>
                </a:moveTo>
                <a:cubicBezTo>
                  <a:pt x="16404" y="14700"/>
                  <a:pt x="198438" y="1999"/>
                  <a:pt x="228600" y="412"/>
                </a:cubicBezTo>
                <a:cubicBezTo>
                  <a:pt x="258762" y="-1175"/>
                  <a:pt x="201612" y="2000"/>
                  <a:pt x="180975" y="6762"/>
                </a:cubicBezTo>
                <a:cubicBezTo>
                  <a:pt x="160338" y="11524"/>
                  <a:pt x="113242" y="28458"/>
                  <a:pt x="104775" y="28987"/>
                </a:cubicBezTo>
                <a:cubicBezTo>
                  <a:pt x="96308" y="29516"/>
                  <a:pt x="150283" y="10995"/>
                  <a:pt x="130175" y="9937"/>
                </a:cubicBezTo>
                <a:lnTo>
                  <a:pt x="0" y="1628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1" name="フリーフォーム 1520">
            <a:extLst>
              <a:ext uri="{FF2B5EF4-FFF2-40B4-BE49-F238E27FC236}">
                <a16:creationId xmlns:a16="http://schemas.microsoft.com/office/drawing/2014/main" id="{B3D58317-EA1C-EEDA-4D5B-7DAF9887A6C1}"/>
              </a:ext>
            </a:extLst>
          </p:cNvPr>
          <p:cNvSpPr/>
          <p:nvPr/>
        </p:nvSpPr>
        <p:spPr>
          <a:xfrm>
            <a:off x="5278626" y="4355541"/>
            <a:ext cx="189107" cy="234042"/>
          </a:xfrm>
          <a:custGeom>
            <a:avLst/>
            <a:gdLst>
              <a:gd name="connsiteX0" fmla="*/ 188724 w 189107"/>
              <a:gd name="connsiteY0" fmla="*/ 559 h 234042"/>
              <a:gd name="connsiteX1" fmla="*/ 7749 w 189107"/>
              <a:gd name="connsiteY1" fmla="*/ 133909 h 234042"/>
              <a:gd name="connsiteX2" fmla="*/ 33149 w 189107"/>
              <a:gd name="connsiteY2" fmla="*/ 121209 h 234042"/>
              <a:gd name="connsiteX3" fmla="*/ 33149 w 189107"/>
              <a:gd name="connsiteY3" fmla="*/ 194234 h 234042"/>
              <a:gd name="connsiteX4" fmla="*/ 33149 w 189107"/>
              <a:gd name="connsiteY4" fmla="*/ 232334 h 234042"/>
              <a:gd name="connsiteX5" fmla="*/ 45849 w 189107"/>
              <a:gd name="connsiteY5" fmla="*/ 140259 h 234042"/>
              <a:gd name="connsiteX6" fmla="*/ 36324 w 189107"/>
              <a:gd name="connsiteY6" fmla="*/ 118034 h 234042"/>
              <a:gd name="connsiteX7" fmla="*/ 29974 w 189107"/>
              <a:gd name="connsiteY7" fmla="*/ 118034 h 234042"/>
              <a:gd name="connsiteX8" fmla="*/ 147449 w 189107"/>
              <a:gd name="connsiteY8" fmla="*/ 29134 h 234042"/>
              <a:gd name="connsiteX9" fmla="*/ 58549 w 189107"/>
              <a:gd name="connsiteY9" fmla="*/ 83109 h 234042"/>
              <a:gd name="connsiteX10" fmla="*/ 188724 w 189107"/>
              <a:gd name="connsiteY10" fmla="*/ 559 h 234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107" h="234042">
                <a:moveTo>
                  <a:pt x="188724" y="559"/>
                </a:moveTo>
                <a:cubicBezTo>
                  <a:pt x="180257" y="9026"/>
                  <a:pt x="33678" y="113801"/>
                  <a:pt x="7749" y="133909"/>
                </a:cubicBezTo>
                <a:cubicBezTo>
                  <a:pt x="-18180" y="154017"/>
                  <a:pt x="28916" y="111155"/>
                  <a:pt x="33149" y="121209"/>
                </a:cubicBezTo>
                <a:cubicBezTo>
                  <a:pt x="37382" y="131263"/>
                  <a:pt x="33149" y="194234"/>
                  <a:pt x="33149" y="194234"/>
                </a:cubicBezTo>
                <a:cubicBezTo>
                  <a:pt x="33149" y="212755"/>
                  <a:pt x="31032" y="241330"/>
                  <a:pt x="33149" y="232334"/>
                </a:cubicBezTo>
                <a:cubicBezTo>
                  <a:pt x="35266" y="223338"/>
                  <a:pt x="45320" y="159309"/>
                  <a:pt x="45849" y="140259"/>
                </a:cubicBezTo>
                <a:cubicBezTo>
                  <a:pt x="46378" y="121209"/>
                  <a:pt x="36324" y="118034"/>
                  <a:pt x="36324" y="118034"/>
                </a:cubicBezTo>
                <a:cubicBezTo>
                  <a:pt x="33678" y="114330"/>
                  <a:pt x="11453" y="132851"/>
                  <a:pt x="29974" y="118034"/>
                </a:cubicBezTo>
                <a:cubicBezTo>
                  <a:pt x="48495" y="103217"/>
                  <a:pt x="142687" y="34955"/>
                  <a:pt x="147449" y="29134"/>
                </a:cubicBezTo>
                <a:cubicBezTo>
                  <a:pt x="152211" y="23313"/>
                  <a:pt x="54316" y="83638"/>
                  <a:pt x="58549" y="83109"/>
                </a:cubicBezTo>
                <a:cubicBezTo>
                  <a:pt x="62782" y="82580"/>
                  <a:pt x="197191" y="-7908"/>
                  <a:pt x="188724" y="5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2" name="フリーフォーム 1521">
            <a:extLst>
              <a:ext uri="{FF2B5EF4-FFF2-40B4-BE49-F238E27FC236}">
                <a16:creationId xmlns:a16="http://schemas.microsoft.com/office/drawing/2014/main" id="{CE9E5151-335C-7913-9984-8B3DAC1D8F35}"/>
              </a:ext>
            </a:extLst>
          </p:cNvPr>
          <p:cNvSpPr/>
          <p:nvPr/>
        </p:nvSpPr>
        <p:spPr>
          <a:xfrm>
            <a:off x="5302103" y="4505372"/>
            <a:ext cx="26165" cy="500591"/>
          </a:xfrm>
          <a:custGeom>
            <a:avLst/>
            <a:gdLst>
              <a:gd name="connsiteX0" fmla="*/ 25547 w 26165"/>
              <a:gd name="connsiteY0" fmla="*/ 3128 h 500591"/>
              <a:gd name="connsiteX1" fmla="*/ 147 w 26165"/>
              <a:gd name="connsiteY1" fmla="*/ 492078 h 500591"/>
              <a:gd name="connsiteX2" fmla="*/ 16022 w 26165"/>
              <a:gd name="connsiteY2" fmla="*/ 292053 h 500591"/>
              <a:gd name="connsiteX3" fmla="*/ 25547 w 26165"/>
              <a:gd name="connsiteY3" fmla="*/ 3128 h 500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5" h="500591">
                <a:moveTo>
                  <a:pt x="25547" y="3128"/>
                </a:moveTo>
                <a:cubicBezTo>
                  <a:pt x="22901" y="36466"/>
                  <a:pt x="1734" y="443924"/>
                  <a:pt x="147" y="492078"/>
                </a:cubicBezTo>
                <a:cubicBezTo>
                  <a:pt x="-1440" y="540232"/>
                  <a:pt x="10201" y="371957"/>
                  <a:pt x="16022" y="292053"/>
                </a:cubicBezTo>
                <a:cubicBezTo>
                  <a:pt x="21843" y="212149"/>
                  <a:pt x="28193" y="-30210"/>
                  <a:pt x="25547" y="3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3" name="フリーフォーム 1522">
            <a:extLst>
              <a:ext uri="{FF2B5EF4-FFF2-40B4-BE49-F238E27FC236}">
                <a16:creationId xmlns:a16="http://schemas.microsoft.com/office/drawing/2014/main" id="{5C72CAA8-727F-C6C5-8890-9B503A867D38}"/>
              </a:ext>
            </a:extLst>
          </p:cNvPr>
          <p:cNvSpPr/>
          <p:nvPr/>
        </p:nvSpPr>
        <p:spPr>
          <a:xfrm>
            <a:off x="5744579" y="4304647"/>
            <a:ext cx="269554" cy="182340"/>
          </a:xfrm>
          <a:custGeom>
            <a:avLst/>
            <a:gdLst>
              <a:gd name="connsiteX0" fmla="*/ 268871 w 269554"/>
              <a:gd name="connsiteY0" fmla="*/ 653 h 182340"/>
              <a:gd name="connsiteX1" fmla="*/ 11696 w 269554"/>
              <a:gd name="connsiteY1" fmla="*/ 175278 h 182340"/>
              <a:gd name="connsiteX2" fmla="*/ 52971 w 269554"/>
              <a:gd name="connsiteY2" fmla="*/ 149878 h 182340"/>
              <a:gd name="connsiteX3" fmla="*/ 135521 w 269554"/>
              <a:gd name="connsiteY3" fmla="*/ 165753 h 182340"/>
              <a:gd name="connsiteX4" fmla="*/ 65671 w 269554"/>
              <a:gd name="connsiteY4" fmla="*/ 140353 h 182340"/>
              <a:gd name="connsiteX5" fmla="*/ 113296 w 269554"/>
              <a:gd name="connsiteY5" fmla="*/ 95903 h 182340"/>
              <a:gd name="connsiteX6" fmla="*/ 87896 w 269554"/>
              <a:gd name="connsiteY6" fmla="*/ 114953 h 182340"/>
              <a:gd name="connsiteX7" fmla="*/ 268871 w 269554"/>
              <a:gd name="connsiteY7" fmla="*/ 653 h 182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554" h="182340">
                <a:moveTo>
                  <a:pt x="268871" y="653"/>
                </a:moveTo>
                <a:cubicBezTo>
                  <a:pt x="256171" y="10707"/>
                  <a:pt x="47679" y="150407"/>
                  <a:pt x="11696" y="175278"/>
                </a:cubicBezTo>
                <a:cubicBezTo>
                  <a:pt x="-24287" y="200149"/>
                  <a:pt x="32334" y="151465"/>
                  <a:pt x="52971" y="149878"/>
                </a:cubicBezTo>
                <a:cubicBezTo>
                  <a:pt x="73608" y="148291"/>
                  <a:pt x="133404" y="167341"/>
                  <a:pt x="135521" y="165753"/>
                </a:cubicBezTo>
                <a:cubicBezTo>
                  <a:pt x="137638" y="164165"/>
                  <a:pt x="69375" y="151995"/>
                  <a:pt x="65671" y="140353"/>
                </a:cubicBezTo>
                <a:cubicBezTo>
                  <a:pt x="61967" y="128711"/>
                  <a:pt x="109592" y="100136"/>
                  <a:pt x="113296" y="95903"/>
                </a:cubicBezTo>
                <a:cubicBezTo>
                  <a:pt x="117000" y="91670"/>
                  <a:pt x="62496" y="130299"/>
                  <a:pt x="87896" y="114953"/>
                </a:cubicBezTo>
                <a:cubicBezTo>
                  <a:pt x="113296" y="99607"/>
                  <a:pt x="281571" y="-9401"/>
                  <a:pt x="268871" y="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4" name="フリーフォーム 1523">
            <a:extLst>
              <a:ext uri="{FF2B5EF4-FFF2-40B4-BE49-F238E27FC236}">
                <a16:creationId xmlns:a16="http://schemas.microsoft.com/office/drawing/2014/main" id="{C6E202FA-A4E7-B12D-80E2-547387AD5339}"/>
              </a:ext>
            </a:extLst>
          </p:cNvPr>
          <p:cNvSpPr/>
          <p:nvPr/>
        </p:nvSpPr>
        <p:spPr>
          <a:xfrm>
            <a:off x="5338291" y="4672490"/>
            <a:ext cx="208986" cy="477666"/>
          </a:xfrm>
          <a:custGeom>
            <a:avLst/>
            <a:gdLst>
              <a:gd name="connsiteX0" fmla="*/ 208434 w 208986"/>
              <a:gd name="connsiteY0" fmla="*/ 1110 h 477666"/>
              <a:gd name="connsiteX1" fmla="*/ 5234 w 208986"/>
              <a:gd name="connsiteY1" fmla="*/ 277335 h 477666"/>
              <a:gd name="connsiteX2" fmla="*/ 59209 w 208986"/>
              <a:gd name="connsiteY2" fmla="*/ 213835 h 477666"/>
              <a:gd name="connsiteX3" fmla="*/ 49684 w 208986"/>
              <a:gd name="connsiteY3" fmla="*/ 477360 h 477666"/>
              <a:gd name="connsiteX4" fmla="*/ 71909 w 208986"/>
              <a:gd name="connsiteY4" fmla="*/ 153510 h 477666"/>
              <a:gd name="connsiteX5" fmla="*/ 65559 w 208986"/>
              <a:gd name="connsiteY5" fmla="*/ 178910 h 477666"/>
              <a:gd name="connsiteX6" fmla="*/ 208434 w 208986"/>
              <a:gd name="connsiteY6" fmla="*/ 1110 h 47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986" h="477666">
                <a:moveTo>
                  <a:pt x="208434" y="1110"/>
                </a:moveTo>
                <a:cubicBezTo>
                  <a:pt x="198380" y="17514"/>
                  <a:pt x="30105" y="241881"/>
                  <a:pt x="5234" y="277335"/>
                </a:cubicBezTo>
                <a:cubicBezTo>
                  <a:pt x="-19637" y="312789"/>
                  <a:pt x="51801" y="180498"/>
                  <a:pt x="59209" y="213835"/>
                </a:cubicBezTo>
                <a:cubicBezTo>
                  <a:pt x="66617" y="247172"/>
                  <a:pt x="47567" y="487414"/>
                  <a:pt x="49684" y="477360"/>
                </a:cubicBezTo>
                <a:cubicBezTo>
                  <a:pt x="51801" y="467306"/>
                  <a:pt x="69263" y="203252"/>
                  <a:pt x="71909" y="153510"/>
                </a:cubicBezTo>
                <a:cubicBezTo>
                  <a:pt x="74555" y="103768"/>
                  <a:pt x="42805" y="202722"/>
                  <a:pt x="65559" y="178910"/>
                </a:cubicBezTo>
                <a:cubicBezTo>
                  <a:pt x="88313" y="155098"/>
                  <a:pt x="218488" y="-15294"/>
                  <a:pt x="208434" y="1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5" name="フリーフォーム 1524">
            <a:extLst>
              <a:ext uri="{FF2B5EF4-FFF2-40B4-BE49-F238E27FC236}">
                <a16:creationId xmlns:a16="http://schemas.microsoft.com/office/drawing/2014/main" id="{88F8DC14-8F27-23FF-CC08-914804B1FCAC}"/>
              </a:ext>
            </a:extLst>
          </p:cNvPr>
          <p:cNvSpPr/>
          <p:nvPr/>
        </p:nvSpPr>
        <p:spPr>
          <a:xfrm>
            <a:off x="5260725" y="4435405"/>
            <a:ext cx="54830" cy="527884"/>
          </a:xfrm>
          <a:custGeom>
            <a:avLst/>
            <a:gdLst>
              <a:gd name="connsiteX0" fmla="*/ 54225 w 54830"/>
              <a:gd name="connsiteY0" fmla="*/ 70 h 527884"/>
              <a:gd name="connsiteX1" fmla="*/ 41525 w 54830"/>
              <a:gd name="connsiteY1" fmla="*/ 212795 h 527884"/>
              <a:gd name="connsiteX2" fmla="*/ 19300 w 54830"/>
              <a:gd name="connsiteY2" fmla="*/ 168345 h 527884"/>
              <a:gd name="connsiteX3" fmla="*/ 35175 w 54830"/>
              <a:gd name="connsiteY3" fmla="*/ 365195 h 527884"/>
              <a:gd name="connsiteX4" fmla="*/ 35175 w 54830"/>
              <a:gd name="connsiteY4" fmla="*/ 323920 h 527884"/>
              <a:gd name="connsiteX5" fmla="*/ 250 w 54830"/>
              <a:gd name="connsiteY5" fmla="*/ 527120 h 527884"/>
              <a:gd name="connsiteX6" fmla="*/ 22475 w 54830"/>
              <a:gd name="connsiteY6" fmla="*/ 238195 h 527884"/>
              <a:gd name="connsiteX7" fmla="*/ 54225 w 54830"/>
              <a:gd name="connsiteY7" fmla="*/ 70 h 527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30" h="527884">
                <a:moveTo>
                  <a:pt x="54225" y="70"/>
                </a:moveTo>
                <a:cubicBezTo>
                  <a:pt x="57400" y="-4163"/>
                  <a:pt x="47346" y="184749"/>
                  <a:pt x="41525" y="212795"/>
                </a:cubicBezTo>
                <a:cubicBezTo>
                  <a:pt x="35704" y="240841"/>
                  <a:pt x="20358" y="142945"/>
                  <a:pt x="19300" y="168345"/>
                </a:cubicBezTo>
                <a:cubicBezTo>
                  <a:pt x="18242" y="193745"/>
                  <a:pt x="32529" y="339266"/>
                  <a:pt x="35175" y="365195"/>
                </a:cubicBezTo>
                <a:cubicBezTo>
                  <a:pt x="37821" y="391124"/>
                  <a:pt x="40996" y="296932"/>
                  <a:pt x="35175" y="323920"/>
                </a:cubicBezTo>
                <a:cubicBezTo>
                  <a:pt x="29354" y="350908"/>
                  <a:pt x="2367" y="541408"/>
                  <a:pt x="250" y="527120"/>
                </a:cubicBezTo>
                <a:cubicBezTo>
                  <a:pt x="-1867" y="512833"/>
                  <a:pt x="9775" y="326037"/>
                  <a:pt x="22475" y="238195"/>
                </a:cubicBezTo>
                <a:cubicBezTo>
                  <a:pt x="35175" y="150353"/>
                  <a:pt x="51050" y="4303"/>
                  <a:pt x="54225" y="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6" name="フリーフォーム 1525">
            <a:extLst>
              <a:ext uri="{FF2B5EF4-FFF2-40B4-BE49-F238E27FC236}">
                <a16:creationId xmlns:a16="http://schemas.microsoft.com/office/drawing/2014/main" id="{E63CE9EC-D2A5-4987-00BE-E79E46416970}"/>
              </a:ext>
            </a:extLst>
          </p:cNvPr>
          <p:cNvSpPr/>
          <p:nvPr/>
        </p:nvSpPr>
        <p:spPr>
          <a:xfrm>
            <a:off x="5218705" y="4595493"/>
            <a:ext cx="16889" cy="393963"/>
          </a:xfrm>
          <a:custGeom>
            <a:avLst/>
            <a:gdLst>
              <a:gd name="connsiteX0" fmla="*/ 16870 w 16889"/>
              <a:gd name="connsiteY0" fmla="*/ 1907 h 393963"/>
              <a:gd name="connsiteX1" fmla="*/ 4170 w 16889"/>
              <a:gd name="connsiteY1" fmla="*/ 386082 h 393963"/>
              <a:gd name="connsiteX2" fmla="*/ 995 w 16889"/>
              <a:gd name="connsiteY2" fmla="*/ 243207 h 393963"/>
              <a:gd name="connsiteX3" fmla="*/ 16870 w 16889"/>
              <a:gd name="connsiteY3" fmla="*/ 1907 h 39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89" h="393963">
                <a:moveTo>
                  <a:pt x="16870" y="1907"/>
                </a:moveTo>
                <a:cubicBezTo>
                  <a:pt x="17399" y="25719"/>
                  <a:pt x="6816" y="345865"/>
                  <a:pt x="4170" y="386082"/>
                </a:cubicBezTo>
                <a:cubicBezTo>
                  <a:pt x="1524" y="426299"/>
                  <a:pt x="-1651" y="302474"/>
                  <a:pt x="995" y="243207"/>
                </a:cubicBezTo>
                <a:cubicBezTo>
                  <a:pt x="3641" y="183940"/>
                  <a:pt x="16341" y="-21905"/>
                  <a:pt x="16870" y="1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8" name="フリーフォーム 1527">
            <a:extLst>
              <a:ext uri="{FF2B5EF4-FFF2-40B4-BE49-F238E27FC236}">
                <a16:creationId xmlns:a16="http://schemas.microsoft.com/office/drawing/2014/main" id="{9335ED01-E467-DFF8-A321-289DA1B28414}"/>
              </a:ext>
            </a:extLst>
          </p:cNvPr>
          <p:cNvSpPr/>
          <p:nvPr/>
        </p:nvSpPr>
        <p:spPr>
          <a:xfrm>
            <a:off x="6009596" y="4339439"/>
            <a:ext cx="479171" cy="137523"/>
          </a:xfrm>
          <a:custGeom>
            <a:avLst/>
            <a:gdLst>
              <a:gd name="connsiteX0" fmla="*/ 679 w 479171"/>
              <a:gd name="connsiteY0" fmla="*/ 61111 h 137523"/>
              <a:gd name="connsiteX1" fmla="*/ 311829 w 479171"/>
              <a:gd name="connsiteY1" fmla="*/ 48411 h 137523"/>
              <a:gd name="connsiteX2" fmla="*/ 241979 w 479171"/>
              <a:gd name="connsiteY2" fmla="*/ 48411 h 137523"/>
              <a:gd name="connsiteX3" fmla="*/ 359454 w 479171"/>
              <a:gd name="connsiteY3" fmla="*/ 70636 h 137523"/>
              <a:gd name="connsiteX4" fmla="*/ 432479 w 479171"/>
              <a:gd name="connsiteY4" fmla="*/ 96036 h 137523"/>
              <a:gd name="connsiteX5" fmla="*/ 476929 w 479171"/>
              <a:gd name="connsiteY5" fmla="*/ 137311 h 137523"/>
              <a:gd name="connsiteX6" fmla="*/ 362629 w 479171"/>
              <a:gd name="connsiteY6" fmla="*/ 76986 h 137523"/>
              <a:gd name="connsiteX7" fmla="*/ 191179 w 479171"/>
              <a:gd name="connsiteY7" fmla="*/ 786 h 137523"/>
              <a:gd name="connsiteX8" fmla="*/ 226104 w 479171"/>
              <a:gd name="connsiteY8" fmla="*/ 38886 h 137523"/>
              <a:gd name="connsiteX9" fmla="*/ 679 w 479171"/>
              <a:gd name="connsiteY9" fmla="*/ 61111 h 13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9171" h="137523">
                <a:moveTo>
                  <a:pt x="679" y="61111"/>
                </a:moveTo>
                <a:cubicBezTo>
                  <a:pt x="14966" y="62698"/>
                  <a:pt x="271612" y="50528"/>
                  <a:pt x="311829" y="48411"/>
                </a:cubicBezTo>
                <a:cubicBezTo>
                  <a:pt x="352046" y="46294"/>
                  <a:pt x="234042" y="44707"/>
                  <a:pt x="241979" y="48411"/>
                </a:cubicBezTo>
                <a:cubicBezTo>
                  <a:pt x="249916" y="52115"/>
                  <a:pt x="327704" y="62699"/>
                  <a:pt x="359454" y="70636"/>
                </a:cubicBezTo>
                <a:cubicBezTo>
                  <a:pt x="391204" y="78573"/>
                  <a:pt x="412900" y="84924"/>
                  <a:pt x="432479" y="96036"/>
                </a:cubicBezTo>
                <a:cubicBezTo>
                  <a:pt x="452058" y="107148"/>
                  <a:pt x="488571" y="140486"/>
                  <a:pt x="476929" y="137311"/>
                </a:cubicBezTo>
                <a:cubicBezTo>
                  <a:pt x="465287" y="134136"/>
                  <a:pt x="410254" y="99740"/>
                  <a:pt x="362629" y="76986"/>
                </a:cubicBezTo>
                <a:cubicBezTo>
                  <a:pt x="315004" y="54232"/>
                  <a:pt x="213933" y="7136"/>
                  <a:pt x="191179" y="786"/>
                </a:cubicBezTo>
                <a:cubicBezTo>
                  <a:pt x="168425" y="-5564"/>
                  <a:pt x="250446" y="28303"/>
                  <a:pt x="226104" y="38886"/>
                </a:cubicBezTo>
                <a:cubicBezTo>
                  <a:pt x="201762" y="49469"/>
                  <a:pt x="-13608" y="59524"/>
                  <a:pt x="679" y="61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9" name="フリーフォーム 1528">
            <a:extLst>
              <a:ext uri="{FF2B5EF4-FFF2-40B4-BE49-F238E27FC236}">
                <a16:creationId xmlns:a16="http://schemas.microsoft.com/office/drawing/2014/main" id="{6FD733F6-9568-3283-6ED1-198B5246B584}"/>
              </a:ext>
            </a:extLst>
          </p:cNvPr>
          <p:cNvSpPr/>
          <p:nvPr/>
        </p:nvSpPr>
        <p:spPr>
          <a:xfrm>
            <a:off x="6487460" y="4494226"/>
            <a:ext cx="282413" cy="230692"/>
          </a:xfrm>
          <a:custGeom>
            <a:avLst/>
            <a:gdLst>
              <a:gd name="connsiteX0" fmla="*/ 2240 w 282413"/>
              <a:gd name="connsiteY0" fmla="*/ 1574 h 230692"/>
              <a:gd name="connsiteX1" fmla="*/ 278465 w 282413"/>
              <a:gd name="connsiteY1" fmla="*/ 226999 h 230692"/>
              <a:gd name="connsiteX2" fmla="*/ 154640 w 282413"/>
              <a:gd name="connsiteY2" fmla="*/ 131749 h 230692"/>
              <a:gd name="connsiteX3" fmla="*/ 2240 w 282413"/>
              <a:gd name="connsiteY3" fmla="*/ 1574 h 2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413" h="230692">
                <a:moveTo>
                  <a:pt x="2240" y="1574"/>
                </a:moveTo>
                <a:cubicBezTo>
                  <a:pt x="22878" y="17449"/>
                  <a:pt x="253065" y="205303"/>
                  <a:pt x="278465" y="226999"/>
                </a:cubicBezTo>
                <a:cubicBezTo>
                  <a:pt x="303865" y="248695"/>
                  <a:pt x="200148" y="169320"/>
                  <a:pt x="154640" y="131749"/>
                </a:cubicBezTo>
                <a:cubicBezTo>
                  <a:pt x="109132" y="94178"/>
                  <a:pt x="-18398" y="-14301"/>
                  <a:pt x="2240" y="15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0" name="フリーフォーム 1529">
            <a:extLst>
              <a:ext uri="{FF2B5EF4-FFF2-40B4-BE49-F238E27FC236}">
                <a16:creationId xmlns:a16="http://schemas.microsoft.com/office/drawing/2014/main" id="{8DEAB7EE-319E-15B2-FA08-EDDEC024CE2A}"/>
              </a:ext>
            </a:extLst>
          </p:cNvPr>
          <p:cNvSpPr/>
          <p:nvPr/>
        </p:nvSpPr>
        <p:spPr>
          <a:xfrm>
            <a:off x="6343629" y="4437746"/>
            <a:ext cx="667168" cy="812720"/>
          </a:xfrm>
          <a:custGeom>
            <a:avLst/>
            <a:gdLst>
              <a:gd name="connsiteX0" fmla="*/ 21 w 667168"/>
              <a:gd name="connsiteY0" fmla="*/ 39004 h 812720"/>
              <a:gd name="connsiteX1" fmla="*/ 177821 w 667168"/>
              <a:gd name="connsiteY1" fmla="*/ 51704 h 812720"/>
              <a:gd name="connsiteX2" fmla="*/ 377846 w 667168"/>
              <a:gd name="connsiteY2" fmla="*/ 213629 h 812720"/>
              <a:gd name="connsiteX3" fmla="*/ 381021 w 667168"/>
              <a:gd name="connsiteY3" fmla="*/ 226329 h 812720"/>
              <a:gd name="connsiteX4" fmla="*/ 501671 w 667168"/>
              <a:gd name="connsiteY4" fmla="*/ 312054 h 812720"/>
              <a:gd name="connsiteX5" fmla="*/ 568346 w 667168"/>
              <a:gd name="connsiteY5" fmla="*/ 346979 h 812720"/>
              <a:gd name="connsiteX6" fmla="*/ 596921 w 667168"/>
              <a:gd name="connsiteY6" fmla="*/ 502554 h 812720"/>
              <a:gd name="connsiteX7" fmla="*/ 606446 w 667168"/>
              <a:gd name="connsiteY7" fmla="*/ 420004 h 812720"/>
              <a:gd name="connsiteX8" fmla="*/ 660421 w 667168"/>
              <a:gd name="connsiteY8" fmla="*/ 797829 h 812720"/>
              <a:gd name="connsiteX9" fmla="*/ 660421 w 667168"/>
              <a:gd name="connsiteY9" fmla="*/ 696229 h 812720"/>
              <a:gd name="connsiteX10" fmla="*/ 606446 w 667168"/>
              <a:gd name="connsiteY10" fmla="*/ 321579 h 812720"/>
              <a:gd name="connsiteX11" fmla="*/ 606446 w 667168"/>
              <a:gd name="connsiteY11" fmla="*/ 496204 h 812720"/>
              <a:gd name="connsiteX12" fmla="*/ 552471 w 667168"/>
              <a:gd name="connsiteY12" fmla="*/ 331104 h 812720"/>
              <a:gd name="connsiteX13" fmla="*/ 454046 w 667168"/>
              <a:gd name="connsiteY13" fmla="*/ 258079 h 812720"/>
              <a:gd name="connsiteX14" fmla="*/ 276246 w 667168"/>
              <a:gd name="connsiteY14" fmla="*/ 143779 h 812720"/>
              <a:gd name="connsiteX15" fmla="*/ 307996 w 667168"/>
              <a:gd name="connsiteY15" fmla="*/ 137429 h 812720"/>
              <a:gd name="connsiteX16" fmla="*/ 88921 w 667168"/>
              <a:gd name="connsiteY16" fmla="*/ 4079 h 812720"/>
              <a:gd name="connsiteX17" fmla="*/ 165121 w 667168"/>
              <a:gd name="connsiteY17" fmla="*/ 35829 h 812720"/>
              <a:gd name="connsiteX18" fmla="*/ 21 w 667168"/>
              <a:gd name="connsiteY18" fmla="*/ 39004 h 81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67168" h="812720">
                <a:moveTo>
                  <a:pt x="21" y="39004"/>
                </a:moveTo>
                <a:cubicBezTo>
                  <a:pt x="2138" y="41650"/>
                  <a:pt x="114850" y="22600"/>
                  <a:pt x="177821" y="51704"/>
                </a:cubicBezTo>
                <a:cubicBezTo>
                  <a:pt x="240792" y="80808"/>
                  <a:pt x="377846" y="213629"/>
                  <a:pt x="377846" y="213629"/>
                </a:cubicBezTo>
                <a:cubicBezTo>
                  <a:pt x="411713" y="242733"/>
                  <a:pt x="360384" y="209925"/>
                  <a:pt x="381021" y="226329"/>
                </a:cubicBezTo>
                <a:cubicBezTo>
                  <a:pt x="401658" y="242733"/>
                  <a:pt x="470450" y="291946"/>
                  <a:pt x="501671" y="312054"/>
                </a:cubicBezTo>
                <a:cubicBezTo>
                  <a:pt x="532892" y="332162"/>
                  <a:pt x="552471" y="315229"/>
                  <a:pt x="568346" y="346979"/>
                </a:cubicBezTo>
                <a:cubicBezTo>
                  <a:pt x="584221" y="378729"/>
                  <a:pt x="590571" y="490383"/>
                  <a:pt x="596921" y="502554"/>
                </a:cubicBezTo>
                <a:cubicBezTo>
                  <a:pt x="603271" y="514725"/>
                  <a:pt x="595863" y="370792"/>
                  <a:pt x="606446" y="420004"/>
                </a:cubicBezTo>
                <a:cubicBezTo>
                  <a:pt x="617029" y="469216"/>
                  <a:pt x="651425" y="751792"/>
                  <a:pt x="660421" y="797829"/>
                </a:cubicBezTo>
                <a:cubicBezTo>
                  <a:pt x="669417" y="843866"/>
                  <a:pt x="669417" y="775604"/>
                  <a:pt x="660421" y="696229"/>
                </a:cubicBezTo>
                <a:cubicBezTo>
                  <a:pt x="651425" y="616854"/>
                  <a:pt x="615442" y="354916"/>
                  <a:pt x="606446" y="321579"/>
                </a:cubicBezTo>
                <a:cubicBezTo>
                  <a:pt x="597450" y="288242"/>
                  <a:pt x="615442" y="494617"/>
                  <a:pt x="606446" y="496204"/>
                </a:cubicBezTo>
                <a:cubicBezTo>
                  <a:pt x="597450" y="497791"/>
                  <a:pt x="577871" y="370792"/>
                  <a:pt x="552471" y="331104"/>
                </a:cubicBezTo>
                <a:cubicBezTo>
                  <a:pt x="527071" y="291417"/>
                  <a:pt x="500083" y="289300"/>
                  <a:pt x="454046" y="258079"/>
                </a:cubicBezTo>
                <a:cubicBezTo>
                  <a:pt x="408009" y="226858"/>
                  <a:pt x="300588" y="163887"/>
                  <a:pt x="276246" y="143779"/>
                </a:cubicBezTo>
                <a:cubicBezTo>
                  <a:pt x="251904" y="123671"/>
                  <a:pt x="339217" y="160712"/>
                  <a:pt x="307996" y="137429"/>
                </a:cubicBezTo>
                <a:cubicBezTo>
                  <a:pt x="276775" y="114146"/>
                  <a:pt x="112734" y="21012"/>
                  <a:pt x="88921" y="4079"/>
                </a:cubicBezTo>
                <a:cubicBezTo>
                  <a:pt x="65109" y="-12854"/>
                  <a:pt x="175704" y="27892"/>
                  <a:pt x="165121" y="35829"/>
                </a:cubicBezTo>
                <a:cubicBezTo>
                  <a:pt x="154538" y="43766"/>
                  <a:pt x="-2096" y="36358"/>
                  <a:pt x="21" y="39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1" name="フリーフォーム 1530">
            <a:extLst>
              <a:ext uri="{FF2B5EF4-FFF2-40B4-BE49-F238E27FC236}">
                <a16:creationId xmlns:a16="http://schemas.microsoft.com/office/drawing/2014/main" id="{47F900D5-A95C-69E7-2280-2E0730F3D3EB}"/>
              </a:ext>
            </a:extLst>
          </p:cNvPr>
          <p:cNvSpPr/>
          <p:nvPr/>
        </p:nvSpPr>
        <p:spPr>
          <a:xfrm>
            <a:off x="6945899" y="4868398"/>
            <a:ext cx="975331" cy="439896"/>
          </a:xfrm>
          <a:custGeom>
            <a:avLst/>
            <a:gdLst>
              <a:gd name="connsiteX0" fmla="*/ 1001 w 975331"/>
              <a:gd name="connsiteY0" fmla="*/ 43327 h 439896"/>
              <a:gd name="connsiteX1" fmla="*/ 277226 w 975331"/>
              <a:gd name="connsiteY1" fmla="*/ 11577 h 439896"/>
              <a:gd name="connsiteX2" fmla="*/ 229601 w 975331"/>
              <a:gd name="connsiteY2" fmla="*/ 33802 h 439896"/>
              <a:gd name="connsiteX3" fmla="*/ 467726 w 975331"/>
              <a:gd name="connsiteY3" fmla="*/ 103652 h 439896"/>
              <a:gd name="connsiteX4" fmla="*/ 448676 w 975331"/>
              <a:gd name="connsiteY4" fmla="*/ 94127 h 439896"/>
              <a:gd name="connsiteX5" fmla="*/ 709026 w 975331"/>
              <a:gd name="connsiteY5" fmla="*/ 237002 h 439896"/>
              <a:gd name="connsiteX6" fmla="*/ 677276 w 975331"/>
              <a:gd name="connsiteY6" fmla="*/ 217952 h 439896"/>
              <a:gd name="connsiteX7" fmla="*/ 963026 w 975331"/>
              <a:gd name="connsiteY7" fmla="*/ 433852 h 439896"/>
              <a:gd name="connsiteX8" fmla="*/ 905876 w 975331"/>
              <a:gd name="connsiteY8" fmla="*/ 373527 h 439896"/>
              <a:gd name="connsiteX9" fmla="*/ 747126 w 975331"/>
              <a:gd name="connsiteY9" fmla="*/ 303677 h 439896"/>
              <a:gd name="connsiteX10" fmla="*/ 578851 w 975331"/>
              <a:gd name="connsiteY10" fmla="*/ 357652 h 439896"/>
              <a:gd name="connsiteX11" fmla="*/ 636001 w 975331"/>
              <a:gd name="connsiteY11" fmla="*/ 332252 h 439896"/>
              <a:gd name="connsiteX12" fmla="*/ 718551 w 975331"/>
              <a:gd name="connsiteY12" fmla="*/ 329077 h 439896"/>
              <a:gd name="connsiteX13" fmla="*/ 639176 w 975331"/>
              <a:gd name="connsiteY13" fmla="*/ 360827 h 439896"/>
              <a:gd name="connsiteX14" fmla="*/ 712201 w 975331"/>
              <a:gd name="connsiteY14" fmla="*/ 300502 h 439896"/>
              <a:gd name="connsiteX15" fmla="*/ 677276 w 975331"/>
              <a:gd name="connsiteY15" fmla="*/ 268752 h 439896"/>
              <a:gd name="connsiteX16" fmla="*/ 528051 w 975331"/>
              <a:gd name="connsiteY16" fmla="*/ 173502 h 439896"/>
              <a:gd name="connsiteX17" fmla="*/ 724901 w 975331"/>
              <a:gd name="connsiteY17" fmla="*/ 290977 h 439896"/>
              <a:gd name="connsiteX18" fmla="*/ 651876 w 975331"/>
              <a:gd name="connsiteY18" fmla="*/ 224302 h 439896"/>
              <a:gd name="connsiteX19" fmla="*/ 416926 w 975331"/>
              <a:gd name="connsiteY19" fmla="*/ 113177 h 439896"/>
              <a:gd name="connsiteX20" fmla="*/ 521701 w 975331"/>
              <a:gd name="connsiteY20" fmla="*/ 163977 h 439896"/>
              <a:gd name="connsiteX21" fmla="*/ 426451 w 975331"/>
              <a:gd name="connsiteY21" fmla="*/ 97302 h 439896"/>
              <a:gd name="connsiteX22" fmla="*/ 274051 w 975331"/>
              <a:gd name="connsiteY22" fmla="*/ 78252 h 439896"/>
              <a:gd name="connsiteX23" fmla="*/ 283576 w 975331"/>
              <a:gd name="connsiteY23" fmla="*/ 68727 h 439896"/>
              <a:gd name="connsiteX24" fmla="*/ 143876 w 975331"/>
              <a:gd name="connsiteY24" fmla="*/ 5227 h 439896"/>
              <a:gd name="connsiteX25" fmla="*/ 181976 w 975331"/>
              <a:gd name="connsiteY25" fmla="*/ 8402 h 439896"/>
              <a:gd name="connsiteX26" fmla="*/ 1001 w 975331"/>
              <a:gd name="connsiteY26" fmla="*/ 43327 h 43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75331" h="439896">
                <a:moveTo>
                  <a:pt x="1001" y="43327"/>
                </a:moveTo>
                <a:cubicBezTo>
                  <a:pt x="16876" y="43856"/>
                  <a:pt x="239126" y="13165"/>
                  <a:pt x="277226" y="11577"/>
                </a:cubicBezTo>
                <a:cubicBezTo>
                  <a:pt x="315326" y="9989"/>
                  <a:pt x="197851" y="18456"/>
                  <a:pt x="229601" y="33802"/>
                </a:cubicBezTo>
                <a:cubicBezTo>
                  <a:pt x="261351" y="49148"/>
                  <a:pt x="431214" y="93598"/>
                  <a:pt x="467726" y="103652"/>
                </a:cubicBezTo>
                <a:cubicBezTo>
                  <a:pt x="504238" y="113706"/>
                  <a:pt x="448676" y="94127"/>
                  <a:pt x="448676" y="94127"/>
                </a:cubicBezTo>
                <a:lnTo>
                  <a:pt x="709026" y="237002"/>
                </a:lnTo>
                <a:cubicBezTo>
                  <a:pt x="747126" y="257639"/>
                  <a:pt x="634943" y="185144"/>
                  <a:pt x="677276" y="217952"/>
                </a:cubicBezTo>
                <a:cubicBezTo>
                  <a:pt x="719609" y="250760"/>
                  <a:pt x="924926" y="407923"/>
                  <a:pt x="963026" y="433852"/>
                </a:cubicBezTo>
                <a:cubicBezTo>
                  <a:pt x="1001126" y="459781"/>
                  <a:pt x="941859" y="395223"/>
                  <a:pt x="905876" y="373527"/>
                </a:cubicBezTo>
                <a:cubicBezTo>
                  <a:pt x="869893" y="351831"/>
                  <a:pt x="801630" y="306323"/>
                  <a:pt x="747126" y="303677"/>
                </a:cubicBezTo>
                <a:cubicBezTo>
                  <a:pt x="692622" y="301031"/>
                  <a:pt x="597372" y="352889"/>
                  <a:pt x="578851" y="357652"/>
                </a:cubicBezTo>
                <a:cubicBezTo>
                  <a:pt x="560330" y="362415"/>
                  <a:pt x="612718" y="337015"/>
                  <a:pt x="636001" y="332252"/>
                </a:cubicBezTo>
                <a:cubicBezTo>
                  <a:pt x="659284" y="327490"/>
                  <a:pt x="718022" y="324315"/>
                  <a:pt x="718551" y="329077"/>
                </a:cubicBezTo>
                <a:cubicBezTo>
                  <a:pt x="719080" y="333840"/>
                  <a:pt x="640234" y="365589"/>
                  <a:pt x="639176" y="360827"/>
                </a:cubicBezTo>
                <a:cubicBezTo>
                  <a:pt x="638118" y="356065"/>
                  <a:pt x="705851" y="315848"/>
                  <a:pt x="712201" y="300502"/>
                </a:cubicBezTo>
                <a:cubicBezTo>
                  <a:pt x="718551" y="285156"/>
                  <a:pt x="707968" y="289919"/>
                  <a:pt x="677276" y="268752"/>
                </a:cubicBezTo>
                <a:cubicBezTo>
                  <a:pt x="646584" y="247585"/>
                  <a:pt x="520114" y="169798"/>
                  <a:pt x="528051" y="173502"/>
                </a:cubicBezTo>
                <a:cubicBezTo>
                  <a:pt x="535988" y="177206"/>
                  <a:pt x="704263" y="282510"/>
                  <a:pt x="724901" y="290977"/>
                </a:cubicBezTo>
                <a:cubicBezTo>
                  <a:pt x="745539" y="299444"/>
                  <a:pt x="703205" y="253935"/>
                  <a:pt x="651876" y="224302"/>
                </a:cubicBezTo>
                <a:cubicBezTo>
                  <a:pt x="600547" y="194669"/>
                  <a:pt x="438622" y="123231"/>
                  <a:pt x="416926" y="113177"/>
                </a:cubicBezTo>
                <a:cubicBezTo>
                  <a:pt x="395230" y="103123"/>
                  <a:pt x="520114" y="166623"/>
                  <a:pt x="521701" y="163977"/>
                </a:cubicBezTo>
                <a:cubicBezTo>
                  <a:pt x="523289" y="161331"/>
                  <a:pt x="467726" y="111590"/>
                  <a:pt x="426451" y="97302"/>
                </a:cubicBezTo>
                <a:cubicBezTo>
                  <a:pt x="385176" y="83015"/>
                  <a:pt x="274051" y="78252"/>
                  <a:pt x="274051" y="78252"/>
                </a:cubicBezTo>
                <a:cubicBezTo>
                  <a:pt x="250239" y="73490"/>
                  <a:pt x="305272" y="80898"/>
                  <a:pt x="283576" y="68727"/>
                </a:cubicBezTo>
                <a:cubicBezTo>
                  <a:pt x="261880" y="56556"/>
                  <a:pt x="160809" y="15281"/>
                  <a:pt x="143876" y="5227"/>
                </a:cubicBezTo>
                <a:cubicBezTo>
                  <a:pt x="126943" y="-4827"/>
                  <a:pt x="201026" y="1523"/>
                  <a:pt x="181976" y="8402"/>
                </a:cubicBezTo>
                <a:cubicBezTo>
                  <a:pt x="162926" y="15281"/>
                  <a:pt x="-14874" y="42798"/>
                  <a:pt x="1001" y="433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2" name="フリーフォーム 1531">
            <a:extLst>
              <a:ext uri="{FF2B5EF4-FFF2-40B4-BE49-F238E27FC236}">
                <a16:creationId xmlns:a16="http://schemas.microsoft.com/office/drawing/2014/main" id="{2F8259D5-26FC-EF46-315E-02BBB3BFDEC2}"/>
              </a:ext>
            </a:extLst>
          </p:cNvPr>
          <p:cNvSpPr/>
          <p:nvPr/>
        </p:nvSpPr>
        <p:spPr>
          <a:xfrm>
            <a:off x="6915021" y="4870372"/>
            <a:ext cx="263731" cy="438250"/>
          </a:xfrm>
          <a:custGeom>
            <a:avLst/>
            <a:gdLst>
              <a:gd name="connsiteX0" fmla="*/ 76329 w 263731"/>
              <a:gd name="connsiteY0" fmla="*/ 78 h 438250"/>
              <a:gd name="connsiteX1" fmla="*/ 174754 w 263731"/>
              <a:gd name="connsiteY1" fmla="*/ 85803 h 438250"/>
              <a:gd name="connsiteX2" fmla="*/ 155704 w 263731"/>
              <a:gd name="connsiteY2" fmla="*/ 168353 h 438250"/>
              <a:gd name="connsiteX3" fmla="*/ 181104 w 263731"/>
              <a:gd name="connsiteY3" fmla="*/ 241378 h 438250"/>
              <a:gd name="connsiteX4" fmla="*/ 177929 w 263731"/>
              <a:gd name="connsiteY4" fmla="*/ 349328 h 438250"/>
              <a:gd name="connsiteX5" fmla="*/ 200154 w 263731"/>
              <a:gd name="connsiteY5" fmla="*/ 225503 h 438250"/>
              <a:gd name="connsiteX6" fmla="*/ 219204 w 263731"/>
              <a:gd name="connsiteY6" fmla="*/ 327103 h 438250"/>
              <a:gd name="connsiteX7" fmla="*/ 193804 w 263731"/>
              <a:gd name="connsiteY7" fmla="*/ 396953 h 438250"/>
              <a:gd name="connsiteX8" fmla="*/ 28704 w 263731"/>
              <a:gd name="connsiteY8" fmla="*/ 342978 h 438250"/>
              <a:gd name="connsiteX9" fmla="*/ 129 w 263731"/>
              <a:gd name="connsiteY9" fmla="*/ 336628 h 438250"/>
              <a:gd name="connsiteX10" fmla="*/ 257304 w 263731"/>
              <a:gd name="connsiteY10" fmla="*/ 412828 h 438250"/>
              <a:gd name="connsiteX11" fmla="*/ 165229 w 263731"/>
              <a:gd name="connsiteY11" fmla="*/ 438228 h 438250"/>
              <a:gd name="connsiteX12" fmla="*/ 263654 w 263731"/>
              <a:gd name="connsiteY12" fmla="*/ 409653 h 438250"/>
              <a:gd name="connsiteX13" fmla="*/ 181104 w 263731"/>
              <a:gd name="connsiteY13" fmla="*/ 406478 h 438250"/>
              <a:gd name="connsiteX14" fmla="*/ 149354 w 263731"/>
              <a:gd name="connsiteY14" fmla="*/ 320753 h 438250"/>
              <a:gd name="connsiteX15" fmla="*/ 108079 w 263731"/>
              <a:gd name="connsiteY15" fmla="*/ 219153 h 438250"/>
              <a:gd name="connsiteX16" fmla="*/ 158879 w 263731"/>
              <a:gd name="connsiteY16" fmla="*/ 390603 h 438250"/>
              <a:gd name="connsiteX17" fmla="*/ 184279 w 263731"/>
              <a:gd name="connsiteY17" fmla="*/ 250903 h 438250"/>
              <a:gd name="connsiteX18" fmla="*/ 127129 w 263731"/>
              <a:gd name="connsiteY18" fmla="*/ 174703 h 438250"/>
              <a:gd name="connsiteX19" fmla="*/ 136654 w 263731"/>
              <a:gd name="connsiteY19" fmla="*/ 168353 h 438250"/>
              <a:gd name="connsiteX20" fmla="*/ 212854 w 263731"/>
              <a:gd name="connsiteY20" fmla="*/ 73103 h 438250"/>
              <a:gd name="connsiteX21" fmla="*/ 174754 w 263731"/>
              <a:gd name="connsiteY21" fmla="*/ 69928 h 438250"/>
              <a:gd name="connsiteX22" fmla="*/ 76329 w 263731"/>
              <a:gd name="connsiteY22" fmla="*/ 78 h 43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63731" h="438250">
                <a:moveTo>
                  <a:pt x="76329" y="78"/>
                </a:moveTo>
                <a:cubicBezTo>
                  <a:pt x="76329" y="2724"/>
                  <a:pt x="161525" y="57757"/>
                  <a:pt x="174754" y="85803"/>
                </a:cubicBezTo>
                <a:cubicBezTo>
                  <a:pt x="187983" y="113849"/>
                  <a:pt x="154646" y="142424"/>
                  <a:pt x="155704" y="168353"/>
                </a:cubicBezTo>
                <a:cubicBezTo>
                  <a:pt x="156762" y="194282"/>
                  <a:pt x="177400" y="211216"/>
                  <a:pt x="181104" y="241378"/>
                </a:cubicBezTo>
                <a:cubicBezTo>
                  <a:pt x="184808" y="271541"/>
                  <a:pt x="174754" y="351974"/>
                  <a:pt x="177929" y="349328"/>
                </a:cubicBezTo>
                <a:cubicBezTo>
                  <a:pt x="181104" y="346682"/>
                  <a:pt x="193275" y="229207"/>
                  <a:pt x="200154" y="225503"/>
                </a:cubicBezTo>
                <a:cubicBezTo>
                  <a:pt x="207033" y="221799"/>
                  <a:pt x="220262" y="298528"/>
                  <a:pt x="219204" y="327103"/>
                </a:cubicBezTo>
                <a:cubicBezTo>
                  <a:pt x="218146" y="355678"/>
                  <a:pt x="225554" y="394307"/>
                  <a:pt x="193804" y="396953"/>
                </a:cubicBezTo>
                <a:cubicBezTo>
                  <a:pt x="162054" y="399599"/>
                  <a:pt x="60983" y="353032"/>
                  <a:pt x="28704" y="342978"/>
                </a:cubicBezTo>
                <a:cubicBezTo>
                  <a:pt x="-3575" y="332924"/>
                  <a:pt x="129" y="336628"/>
                  <a:pt x="129" y="336628"/>
                </a:cubicBezTo>
                <a:cubicBezTo>
                  <a:pt x="38229" y="348270"/>
                  <a:pt x="229787" y="395895"/>
                  <a:pt x="257304" y="412828"/>
                </a:cubicBezTo>
                <a:cubicBezTo>
                  <a:pt x="284821" y="429761"/>
                  <a:pt x="164171" y="438757"/>
                  <a:pt x="165229" y="438228"/>
                </a:cubicBezTo>
                <a:cubicBezTo>
                  <a:pt x="166287" y="437699"/>
                  <a:pt x="261008" y="414945"/>
                  <a:pt x="263654" y="409653"/>
                </a:cubicBezTo>
                <a:cubicBezTo>
                  <a:pt x="266300" y="404361"/>
                  <a:pt x="200154" y="421295"/>
                  <a:pt x="181104" y="406478"/>
                </a:cubicBezTo>
                <a:cubicBezTo>
                  <a:pt x="162054" y="391661"/>
                  <a:pt x="161525" y="351974"/>
                  <a:pt x="149354" y="320753"/>
                </a:cubicBezTo>
                <a:cubicBezTo>
                  <a:pt x="137183" y="289532"/>
                  <a:pt x="106492" y="207511"/>
                  <a:pt x="108079" y="219153"/>
                </a:cubicBezTo>
                <a:cubicBezTo>
                  <a:pt x="109666" y="230795"/>
                  <a:pt x="146179" y="385311"/>
                  <a:pt x="158879" y="390603"/>
                </a:cubicBezTo>
                <a:cubicBezTo>
                  <a:pt x="171579" y="395895"/>
                  <a:pt x="189571" y="286886"/>
                  <a:pt x="184279" y="250903"/>
                </a:cubicBezTo>
                <a:cubicBezTo>
                  <a:pt x="178987" y="214920"/>
                  <a:pt x="127129" y="174703"/>
                  <a:pt x="127129" y="174703"/>
                </a:cubicBezTo>
                <a:cubicBezTo>
                  <a:pt x="119192" y="160945"/>
                  <a:pt x="122367" y="185286"/>
                  <a:pt x="136654" y="168353"/>
                </a:cubicBezTo>
                <a:cubicBezTo>
                  <a:pt x="150941" y="151420"/>
                  <a:pt x="206504" y="89507"/>
                  <a:pt x="212854" y="73103"/>
                </a:cubicBezTo>
                <a:cubicBezTo>
                  <a:pt x="219204" y="56699"/>
                  <a:pt x="192746" y="77336"/>
                  <a:pt x="174754" y="69928"/>
                </a:cubicBezTo>
                <a:cubicBezTo>
                  <a:pt x="156762" y="62520"/>
                  <a:pt x="76329" y="-2568"/>
                  <a:pt x="76329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3" name="フリーフォーム 1532">
            <a:extLst>
              <a:ext uri="{FF2B5EF4-FFF2-40B4-BE49-F238E27FC236}">
                <a16:creationId xmlns:a16="http://schemas.microsoft.com/office/drawing/2014/main" id="{17065214-0CCF-5CB3-4AC2-DC18CAACAFC6}"/>
              </a:ext>
            </a:extLst>
          </p:cNvPr>
          <p:cNvSpPr/>
          <p:nvPr/>
        </p:nvSpPr>
        <p:spPr>
          <a:xfrm>
            <a:off x="8283406" y="4317688"/>
            <a:ext cx="204767" cy="327821"/>
          </a:xfrm>
          <a:custGeom>
            <a:avLst/>
            <a:gdLst>
              <a:gd name="connsiteX0" fmla="*/ 169 w 204767"/>
              <a:gd name="connsiteY0" fmla="*/ 6662 h 327821"/>
              <a:gd name="connsiteX1" fmla="*/ 197019 w 204767"/>
              <a:gd name="connsiteY1" fmla="*/ 95562 h 327821"/>
              <a:gd name="connsiteX2" fmla="*/ 168444 w 204767"/>
              <a:gd name="connsiteY2" fmla="*/ 60637 h 327821"/>
              <a:gd name="connsiteX3" fmla="*/ 200194 w 204767"/>
              <a:gd name="connsiteY3" fmla="*/ 162237 h 327821"/>
              <a:gd name="connsiteX4" fmla="*/ 174794 w 204767"/>
              <a:gd name="connsiteY4" fmla="*/ 273362 h 327821"/>
              <a:gd name="connsiteX5" fmla="*/ 177969 w 204767"/>
              <a:gd name="connsiteY5" fmla="*/ 327337 h 327821"/>
              <a:gd name="connsiteX6" fmla="*/ 168444 w 204767"/>
              <a:gd name="connsiteY6" fmla="*/ 244787 h 327821"/>
              <a:gd name="connsiteX7" fmla="*/ 165269 w 204767"/>
              <a:gd name="connsiteY7" fmla="*/ 66987 h 327821"/>
              <a:gd name="connsiteX8" fmla="*/ 139869 w 204767"/>
              <a:gd name="connsiteY8" fmla="*/ 312 h 327821"/>
              <a:gd name="connsiteX9" fmla="*/ 162094 w 204767"/>
              <a:gd name="connsiteY9" fmla="*/ 89212 h 327821"/>
              <a:gd name="connsiteX10" fmla="*/ 169 w 204767"/>
              <a:gd name="connsiteY10" fmla="*/ 6662 h 32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4767" h="327821">
                <a:moveTo>
                  <a:pt x="169" y="6662"/>
                </a:moveTo>
                <a:cubicBezTo>
                  <a:pt x="5990" y="7720"/>
                  <a:pt x="168973" y="86566"/>
                  <a:pt x="197019" y="95562"/>
                </a:cubicBezTo>
                <a:cubicBezTo>
                  <a:pt x="225065" y="104558"/>
                  <a:pt x="167915" y="49525"/>
                  <a:pt x="168444" y="60637"/>
                </a:cubicBezTo>
                <a:cubicBezTo>
                  <a:pt x="168973" y="71749"/>
                  <a:pt x="199136" y="126783"/>
                  <a:pt x="200194" y="162237"/>
                </a:cubicBezTo>
                <a:cubicBezTo>
                  <a:pt x="201252" y="197691"/>
                  <a:pt x="178498" y="245845"/>
                  <a:pt x="174794" y="273362"/>
                </a:cubicBezTo>
                <a:cubicBezTo>
                  <a:pt x="171090" y="300879"/>
                  <a:pt x="179027" y="332099"/>
                  <a:pt x="177969" y="327337"/>
                </a:cubicBezTo>
                <a:cubicBezTo>
                  <a:pt x="176911" y="322575"/>
                  <a:pt x="170561" y="288179"/>
                  <a:pt x="168444" y="244787"/>
                </a:cubicBezTo>
                <a:cubicBezTo>
                  <a:pt x="166327" y="201395"/>
                  <a:pt x="170031" y="107733"/>
                  <a:pt x="165269" y="66987"/>
                </a:cubicBezTo>
                <a:cubicBezTo>
                  <a:pt x="160507" y="26241"/>
                  <a:pt x="140398" y="-3392"/>
                  <a:pt x="139869" y="312"/>
                </a:cubicBezTo>
                <a:cubicBezTo>
                  <a:pt x="139340" y="4016"/>
                  <a:pt x="184319" y="87625"/>
                  <a:pt x="162094" y="89212"/>
                </a:cubicBezTo>
                <a:cubicBezTo>
                  <a:pt x="139869" y="90799"/>
                  <a:pt x="-5652" y="5604"/>
                  <a:pt x="169" y="66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4" name="フリーフォーム 1533">
            <a:extLst>
              <a:ext uri="{FF2B5EF4-FFF2-40B4-BE49-F238E27FC236}">
                <a16:creationId xmlns:a16="http://schemas.microsoft.com/office/drawing/2014/main" id="{376EB88A-5E04-104E-7CC7-ED62246D40C4}"/>
              </a:ext>
            </a:extLst>
          </p:cNvPr>
          <p:cNvSpPr/>
          <p:nvPr/>
        </p:nvSpPr>
        <p:spPr>
          <a:xfrm>
            <a:off x="8502382" y="4328109"/>
            <a:ext cx="352486" cy="861036"/>
          </a:xfrm>
          <a:custGeom>
            <a:avLst/>
            <a:gdLst>
              <a:gd name="connsiteX0" fmla="*/ 3443 w 352486"/>
              <a:gd name="connsiteY0" fmla="*/ 5766 h 861036"/>
              <a:gd name="connsiteX1" fmla="*/ 200293 w 352486"/>
              <a:gd name="connsiteY1" fmla="*/ 478841 h 861036"/>
              <a:gd name="connsiteX2" fmla="*/ 193943 w 352486"/>
              <a:gd name="connsiteY2" fmla="*/ 459791 h 861036"/>
              <a:gd name="connsiteX3" fmla="*/ 244743 w 352486"/>
              <a:gd name="connsiteY3" fmla="*/ 580441 h 861036"/>
              <a:gd name="connsiteX4" fmla="*/ 346343 w 352486"/>
              <a:gd name="connsiteY4" fmla="*/ 847141 h 861036"/>
              <a:gd name="connsiteX5" fmla="*/ 324118 w 352486"/>
              <a:gd name="connsiteY5" fmla="*/ 799516 h 861036"/>
              <a:gd name="connsiteX6" fmla="*/ 184418 w 352486"/>
              <a:gd name="connsiteY6" fmla="*/ 596316 h 861036"/>
              <a:gd name="connsiteX7" fmla="*/ 286018 w 352486"/>
              <a:gd name="connsiteY7" fmla="*/ 716966 h 861036"/>
              <a:gd name="connsiteX8" fmla="*/ 216168 w 352486"/>
              <a:gd name="connsiteY8" fmla="*/ 520116 h 861036"/>
              <a:gd name="connsiteX9" fmla="*/ 98693 w 352486"/>
              <a:gd name="connsiteY9" fmla="*/ 351841 h 861036"/>
              <a:gd name="connsiteX10" fmla="*/ 133618 w 352486"/>
              <a:gd name="connsiteY10" fmla="*/ 374066 h 861036"/>
              <a:gd name="connsiteX11" fmla="*/ 79643 w 352486"/>
              <a:gd name="connsiteY11" fmla="*/ 224841 h 861036"/>
              <a:gd name="connsiteX12" fmla="*/ 3443 w 352486"/>
              <a:gd name="connsiteY12" fmla="*/ 5766 h 86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486" h="861036">
                <a:moveTo>
                  <a:pt x="3443" y="5766"/>
                </a:moveTo>
                <a:cubicBezTo>
                  <a:pt x="23551" y="48099"/>
                  <a:pt x="168543" y="403170"/>
                  <a:pt x="200293" y="478841"/>
                </a:cubicBezTo>
                <a:cubicBezTo>
                  <a:pt x="232043" y="554512"/>
                  <a:pt x="186535" y="442858"/>
                  <a:pt x="193943" y="459791"/>
                </a:cubicBezTo>
                <a:cubicBezTo>
                  <a:pt x="201351" y="476724"/>
                  <a:pt x="219343" y="515883"/>
                  <a:pt x="244743" y="580441"/>
                </a:cubicBezTo>
                <a:cubicBezTo>
                  <a:pt x="270143" y="644999"/>
                  <a:pt x="333114" y="810629"/>
                  <a:pt x="346343" y="847141"/>
                </a:cubicBezTo>
                <a:cubicBezTo>
                  <a:pt x="359572" y="883654"/>
                  <a:pt x="351106" y="841320"/>
                  <a:pt x="324118" y="799516"/>
                </a:cubicBezTo>
                <a:cubicBezTo>
                  <a:pt x="297131" y="757712"/>
                  <a:pt x="190768" y="610074"/>
                  <a:pt x="184418" y="596316"/>
                </a:cubicBezTo>
                <a:cubicBezTo>
                  <a:pt x="178068" y="582558"/>
                  <a:pt x="280726" y="729666"/>
                  <a:pt x="286018" y="716966"/>
                </a:cubicBezTo>
                <a:cubicBezTo>
                  <a:pt x="291310" y="704266"/>
                  <a:pt x="247389" y="580970"/>
                  <a:pt x="216168" y="520116"/>
                </a:cubicBezTo>
                <a:cubicBezTo>
                  <a:pt x="184947" y="459262"/>
                  <a:pt x="112451" y="376183"/>
                  <a:pt x="98693" y="351841"/>
                </a:cubicBezTo>
                <a:cubicBezTo>
                  <a:pt x="84935" y="327499"/>
                  <a:pt x="136793" y="395233"/>
                  <a:pt x="133618" y="374066"/>
                </a:cubicBezTo>
                <a:cubicBezTo>
                  <a:pt x="130443" y="352899"/>
                  <a:pt x="102397" y="283579"/>
                  <a:pt x="79643" y="224841"/>
                </a:cubicBezTo>
                <a:cubicBezTo>
                  <a:pt x="56889" y="166103"/>
                  <a:pt x="-16665" y="-36567"/>
                  <a:pt x="3443" y="5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5" name="フリーフォーム 1534">
            <a:extLst>
              <a:ext uri="{FF2B5EF4-FFF2-40B4-BE49-F238E27FC236}">
                <a16:creationId xmlns:a16="http://schemas.microsoft.com/office/drawing/2014/main" id="{1D634CA3-C4E5-2412-51F0-72292965C063}"/>
              </a:ext>
            </a:extLst>
          </p:cNvPr>
          <p:cNvSpPr/>
          <p:nvPr/>
        </p:nvSpPr>
        <p:spPr>
          <a:xfrm>
            <a:off x="8264182" y="4374902"/>
            <a:ext cx="176297" cy="356224"/>
          </a:xfrm>
          <a:custGeom>
            <a:avLst/>
            <a:gdLst>
              <a:gd name="connsiteX0" fmla="*/ 63843 w 176297"/>
              <a:gd name="connsiteY0" fmla="*/ 248 h 356224"/>
              <a:gd name="connsiteX1" fmla="*/ 171793 w 176297"/>
              <a:gd name="connsiteY1" fmla="*/ 114548 h 356224"/>
              <a:gd name="connsiteX2" fmla="*/ 155918 w 176297"/>
              <a:gd name="connsiteY2" fmla="*/ 282823 h 356224"/>
              <a:gd name="connsiteX3" fmla="*/ 155918 w 176297"/>
              <a:gd name="connsiteY3" fmla="*/ 346323 h 356224"/>
              <a:gd name="connsiteX4" fmla="*/ 165443 w 176297"/>
              <a:gd name="connsiteY4" fmla="*/ 146298 h 356224"/>
              <a:gd name="connsiteX5" fmla="*/ 136868 w 176297"/>
              <a:gd name="connsiteY5" fmla="*/ 133598 h 356224"/>
              <a:gd name="connsiteX6" fmla="*/ 95593 w 176297"/>
              <a:gd name="connsiteY6" fmla="*/ 225673 h 356224"/>
              <a:gd name="connsiteX7" fmla="*/ 32093 w 176297"/>
              <a:gd name="connsiteY7" fmla="*/ 355848 h 356224"/>
              <a:gd name="connsiteX8" fmla="*/ 98768 w 176297"/>
              <a:gd name="connsiteY8" fmla="*/ 263773 h 356224"/>
              <a:gd name="connsiteX9" fmla="*/ 73368 w 176297"/>
              <a:gd name="connsiteY9" fmla="*/ 219323 h 356224"/>
              <a:gd name="connsiteX10" fmla="*/ 28918 w 176297"/>
              <a:gd name="connsiteY10" fmla="*/ 266948 h 356224"/>
              <a:gd name="connsiteX11" fmla="*/ 343 w 176297"/>
              <a:gd name="connsiteY11" fmla="*/ 352673 h 356224"/>
              <a:gd name="connsiteX12" fmla="*/ 47968 w 176297"/>
              <a:gd name="connsiteY12" fmla="*/ 212973 h 356224"/>
              <a:gd name="connsiteX13" fmla="*/ 133693 w 176297"/>
              <a:gd name="connsiteY13" fmla="*/ 165348 h 356224"/>
              <a:gd name="connsiteX14" fmla="*/ 171793 w 176297"/>
              <a:gd name="connsiteY14" fmla="*/ 85973 h 356224"/>
              <a:gd name="connsiteX15" fmla="*/ 63843 w 176297"/>
              <a:gd name="connsiteY15" fmla="*/ 248 h 356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6297" h="356224">
                <a:moveTo>
                  <a:pt x="63843" y="248"/>
                </a:moveTo>
                <a:cubicBezTo>
                  <a:pt x="63843" y="5010"/>
                  <a:pt x="156447" y="67452"/>
                  <a:pt x="171793" y="114548"/>
                </a:cubicBezTo>
                <a:cubicBezTo>
                  <a:pt x="187139" y="161644"/>
                  <a:pt x="158564" y="244194"/>
                  <a:pt x="155918" y="282823"/>
                </a:cubicBezTo>
                <a:cubicBezTo>
                  <a:pt x="153272" y="321452"/>
                  <a:pt x="154331" y="369077"/>
                  <a:pt x="155918" y="346323"/>
                </a:cubicBezTo>
                <a:cubicBezTo>
                  <a:pt x="157505" y="323569"/>
                  <a:pt x="168618" y="181752"/>
                  <a:pt x="165443" y="146298"/>
                </a:cubicBezTo>
                <a:cubicBezTo>
                  <a:pt x="162268" y="110844"/>
                  <a:pt x="148510" y="120369"/>
                  <a:pt x="136868" y="133598"/>
                </a:cubicBezTo>
                <a:cubicBezTo>
                  <a:pt x="125226" y="146827"/>
                  <a:pt x="113055" y="188631"/>
                  <a:pt x="95593" y="225673"/>
                </a:cubicBezTo>
                <a:cubicBezTo>
                  <a:pt x="78131" y="262715"/>
                  <a:pt x="31564" y="349498"/>
                  <a:pt x="32093" y="355848"/>
                </a:cubicBezTo>
                <a:cubicBezTo>
                  <a:pt x="32622" y="362198"/>
                  <a:pt x="91889" y="286527"/>
                  <a:pt x="98768" y="263773"/>
                </a:cubicBezTo>
                <a:cubicBezTo>
                  <a:pt x="105647" y="241019"/>
                  <a:pt x="85010" y="218794"/>
                  <a:pt x="73368" y="219323"/>
                </a:cubicBezTo>
                <a:cubicBezTo>
                  <a:pt x="61726" y="219852"/>
                  <a:pt x="41089" y="244723"/>
                  <a:pt x="28918" y="266948"/>
                </a:cubicBezTo>
                <a:cubicBezTo>
                  <a:pt x="16747" y="289173"/>
                  <a:pt x="-2832" y="361669"/>
                  <a:pt x="343" y="352673"/>
                </a:cubicBezTo>
                <a:cubicBezTo>
                  <a:pt x="3518" y="343677"/>
                  <a:pt x="25743" y="244194"/>
                  <a:pt x="47968" y="212973"/>
                </a:cubicBezTo>
                <a:cubicBezTo>
                  <a:pt x="70193" y="181752"/>
                  <a:pt x="113056" y="186515"/>
                  <a:pt x="133693" y="165348"/>
                </a:cubicBezTo>
                <a:cubicBezTo>
                  <a:pt x="154331" y="144181"/>
                  <a:pt x="180260" y="111373"/>
                  <a:pt x="171793" y="85973"/>
                </a:cubicBezTo>
                <a:cubicBezTo>
                  <a:pt x="163326" y="60573"/>
                  <a:pt x="63843" y="-4514"/>
                  <a:pt x="63843" y="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BDA458BE-9BDD-253F-EC8D-8A7AC9C6BA54}"/>
              </a:ext>
            </a:extLst>
          </p:cNvPr>
          <p:cNvSpPr/>
          <p:nvPr/>
        </p:nvSpPr>
        <p:spPr>
          <a:xfrm>
            <a:off x="7775116" y="4707728"/>
            <a:ext cx="771998" cy="274217"/>
          </a:xfrm>
          <a:custGeom>
            <a:avLst/>
            <a:gdLst>
              <a:gd name="connsiteX0" fmla="*/ 459 w 771998"/>
              <a:gd name="connsiteY0" fmla="*/ 273847 h 274217"/>
              <a:gd name="connsiteX1" fmla="*/ 381459 w 771998"/>
              <a:gd name="connsiteY1" fmla="*/ 26197 h 274217"/>
              <a:gd name="connsiteX2" fmla="*/ 346534 w 771998"/>
              <a:gd name="connsiteY2" fmla="*/ 57947 h 274217"/>
              <a:gd name="connsiteX3" fmla="*/ 740234 w 771998"/>
              <a:gd name="connsiteY3" fmla="*/ 7147 h 274217"/>
              <a:gd name="connsiteX4" fmla="*/ 718009 w 771998"/>
              <a:gd name="connsiteY4" fmla="*/ 16672 h 274217"/>
              <a:gd name="connsiteX5" fmla="*/ 476709 w 771998"/>
              <a:gd name="connsiteY5" fmla="*/ 156372 h 274217"/>
              <a:gd name="connsiteX6" fmla="*/ 495759 w 771998"/>
              <a:gd name="connsiteY6" fmla="*/ 134147 h 274217"/>
              <a:gd name="connsiteX7" fmla="*/ 244934 w 771998"/>
              <a:gd name="connsiteY7" fmla="*/ 194472 h 274217"/>
              <a:gd name="connsiteX8" fmla="*/ 422734 w 771998"/>
              <a:gd name="connsiteY8" fmla="*/ 159547 h 274217"/>
              <a:gd name="connsiteX9" fmla="*/ 638634 w 771998"/>
              <a:gd name="connsiteY9" fmla="*/ 48422 h 274217"/>
              <a:gd name="connsiteX10" fmla="*/ 533859 w 771998"/>
              <a:gd name="connsiteY10" fmla="*/ 108747 h 274217"/>
              <a:gd name="connsiteX11" fmla="*/ 654509 w 771998"/>
              <a:gd name="connsiteY11" fmla="*/ 48422 h 274217"/>
              <a:gd name="connsiteX12" fmla="*/ 330659 w 771998"/>
              <a:gd name="connsiteY12" fmla="*/ 99222 h 274217"/>
              <a:gd name="connsiteX13" fmla="*/ 508459 w 771998"/>
              <a:gd name="connsiteY13" fmla="*/ 48422 h 274217"/>
              <a:gd name="connsiteX14" fmla="*/ 387809 w 771998"/>
              <a:gd name="connsiteY14" fmla="*/ 61122 h 274217"/>
              <a:gd name="connsiteX15" fmla="*/ 267159 w 771998"/>
              <a:gd name="connsiteY15" fmla="*/ 134147 h 274217"/>
              <a:gd name="connsiteX16" fmla="*/ 302084 w 771998"/>
              <a:gd name="connsiteY16" fmla="*/ 83347 h 274217"/>
              <a:gd name="connsiteX17" fmla="*/ 459 w 771998"/>
              <a:gd name="connsiteY17" fmla="*/ 273847 h 274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71998" h="274217">
                <a:moveTo>
                  <a:pt x="459" y="273847"/>
                </a:moveTo>
                <a:cubicBezTo>
                  <a:pt x="13688" y="264322"/>
                  <a:pt x="323780" y="62180"/>
                  <a:pt x="381459" y="26197"/>
                </a:cubicBezTo>
                <a:cubicBezTo>
                  <a:pt x="439138" y="-9786"/>
                  <a:pt x="286738" y="61122"/>
                  <a:pt x="346534" y="57947"/>
                </a:cubicBezTo>
                <a:cubicBezTo>
                  <a:pt x="406330" y="54772"/>
                  <a:pt x="740234" y="7147"/>
                  <a:pt x="740234" y="7147"/>
                </a:cubicBezTo>
                <a:cubicBezTo>
                  <a:pt x="802146" y="268"/>
                  <a:pt x="761930" y="-8199"/>
                  <a:pt x="718009" y="16672"/>
                </a:cubicBezTo>
                <a:cubicBezTo>
                  <a:pt x="674088" y="41543"/>
                  <a:pt x="513751" y="136793"/>
                  <a:pt x="476709" y="156372"/>
                </a:cubicBezTo>
                <a:cubicBezTo>
                  <a:pt x="439667" y="175951"/>
                  <a:pt x="534388" y="127797"/>
                  <a:pt x="495759" y="134147"/>
                </a:cubicBezTo>
                <a:cubicBezTo>
                  <a:pt x="457130" y="140497"/>
                  <a:pt x="257105" y="190239"/>
                  <a:pt x="244934" y="194472"/>
                </a:cubicBezTo>
                <a:cubicBezTo>
                  <a:pt x="232763" y="198705"/>
                  <a:pt x="357117" y="183889"/>
                  <a:pt x="422734" y="159547"/>
                </a:cubicBezTo>
                <a:cubicBezTo>
                  <a:pt x="488351" y="135205"/>
                  <a:pt x="620113" y="56889"/>
                  <a:pt x="638634" y="48422"/>
                </a:cubicBezTo>
                <a:cubicBezTo>
                  <a:pt x="657155" y="39955"/>
                  <a:pt x="531213" y="108747"/>
                  <a:pt x="533859" y="108747"/>
                </a:cubicBezTo>
                <a:cubicBezTo>
                  <a:pt x="536505" y="108747"/>
                  <a:pt x="688376" y="50009"/>
                  <a:pt x="654509" y="48422"/>
                </a:cubicBezTo>
                <a:cubicBezTo>
                  <a:pt x="620642" y="46835"/>
                  <a:pt x="355001" y="99222"/>
                  <a:pt x="330659" y="99222"/>
                </a:cubicBezTo>
                <a:cubicBezTo>
                  <a:pt x="306317" y="99222"/>
                  <a:pt x="498934" y="54772"/>
                  <a:pt x="508459" y="48422"/>
                </a:cubicBezTo>
                <a:cubicBezTo>
                  <a:pt x="517984" y="42072"/>
                  <a:pt x="428026" y="46835"/>
                  <a:pt x="387809" y="61122"/>
                </a:cubicBezTo>
                <a:cubicBezTo>
                  <a:pt x="347592" y="75409"/>
                  <a:pt x="281446" y="130443"/>
                  <a:pt x="267159" y="134147"/>
                </a:cubicBezTo>
                <a:cubicBezTo>
                  <a:pt x="252872" y="137851"/>
                  <a:pt x="340713" y="60593"/>
                  <a:pt x="302084" y="83347"/>
                </a:cubicBezTo>
                <a:cubicBezTo>
                  <a:pt x="263455" y="106101"/>
                  <a:pt x="-12770" y="283372"/>
                  <a:pt x="459" y="273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" name="フリーフォーム 1535">
            <a:extLst>
              <a:ext uri="{FF2B5EF4-FFF2-40B4-BE49-F238E27FC236}">
                <a16:creationId xmlns:a16="http://schemas.microsoft.com/office/drawing/2014/main" id="{E4AAB56D-CCC4-8FCB-C7A9-FAE2D1283C38}"/>
              </a:ext>
            </a:extLst>
          </p:cNvPr>
          <p:cNvSpPr/>
          <p:nvPr/>
        </p:nvSpPr>
        <p:spPr>
          <a:xfrm>
            <a:off x="8397873" y="4349727"/>
            <a:ext cx="173447" cy="344828"/>
          </a:xfrm>
          <a:custGeom>
            <a:avLst/>
            <a:gdLst>
              <a:gd name="connsiteX0" fmla="*/ 2 w 173447"/>
              <a:gd name="connsiteY0" fmla="*/ 23 h 344828"/>
              <a:gd name="connsiteX1" fmla="*/ 120652 w 173447"/>
              <a:gd name="connsiteY1" fmla="*/ 193698 h 344828"/>
              <a:gd name="connsiteX2" fmla="*/ 171452 w 173447"/>
              <a:gd name="connsiteY2" fmla="*/ 339748 h 344828"/>
              <a:gd name="connsiteX3" fmla="*/ 158752 w 173447"/>
              <a:gd name="connsiteY3" fmla="*/ 301648 h 344828"/>
              <a:gd name="connsiteX4" fmla="*/ 117477 w 173447"/>
              <a:gd name="connsiteY4" fmla="*/ 206398 h 344828"/>
              <a:gd name="connsiteX5" fmla="*/ 2 w 173447"/>
              <a:gd name="connsiteY5" fmla="*/ 23 h 34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447" h="344828">
                <a:moveTo>
                  <a:pt x="2" y="23"/>
                </a:moveTo>
                <a:cubicBezTo>
                  <a:pt x="531" y="-2094"/>
                  <a:pt x="92077" y="137077"/>
                  <a:pt x="120652" y="193698"/>
                </a:cubicBezTo>
                <a:cubicBezTo>
                  <a:pt x="149227" y="250319"/>
                  <a:pt x="165102" y="321756"/>
                  <a:pt x="171452" y="339748"/>
                </a:cubicBezTo>
                <a:cubicBezTo>
                  <a:pt x="177802" y="357740"/>
                  <a:pt x="167748" y="323873"/>
                  <a:pt x="158752" y="301648"/>
                </a:cubicBezTo>
                <a:cubicBezTo>
                  <a:pt x="149756" y="279423"/>
                  <a:pt x="141289" y="254552"/>
                  <a:pt x="117477" y="206398"/>
                </a:cubicBezTo>
                <a:cubicBezTo>
                  <a:pt x="93665" y="158244"/>
                  <a:pt x="-527" y="2140"/>
                  <a:pt x="2" y="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7" name="フリーフォーム 1536">
            <a:extLst>
              <a:ext uri="{FF2B5EF4-FFF2-40B4-BE49-F238E27FC236}">
                <a16:creationId xmlns:a16="http://schemas.microsoft.com/office/drawing/2014/main" id="{7E875DBD-3099-93F8-0207-CD3134E86D39}"/>
              </a:ext>
            </a:extLst>
          </p:cNvPr>
          <p:cNvSpPr/>
          <p:nvPr/>
        </p:nvSpPr>
        <p:spPr>
          <a:xfrm>
            <a:off x="8547532" y="4698983"/>
            <a:ext cx="66290" cy="321340"/>
          </a:xfrm>
          <a:custGeom>
            <a:avLst/>
            <a:gdLst>
              <a:gd name="connsiteX0" fmla="*/ 56718 w 66290"/>
              <a:gd name="connsiteY0" fmla="*/ 17 h 321340"/>
              <a:gd name="connsiteX1" fmla="*/ 63068 w 66290"/>
              <a:gd name="connsiteY1" fmla="*/ 161942 h 321340"/>
              <a:gd name="connsiteX2" fmla="*/ 21793 w 66290"/>
              <a:gd name="connsiteY2" fmla="*/ 288942 h 321340"/>
              <a:gd name="connsiteX3" fmla="*/ 21793 w 66290"/>
              <a:gd name="connsiteY3" fmla="*/ 311167 h 321340"/>
              <a:gd name="connsiteX4" fmla="*/ 66243 w 66290"/>
              <a:gd name="connsiteY4" fmla="*/ 149242 h 321340"/>
              <a:gd name="connsiteX5" fmla="*/ 12268 w 66290"/>
              <a:gd name="connsiteY5" fmla="*/ 241317 h 321340"/>
              <a:gd name="connsiteX6" fmla="*/ 2743 w 66290"/>
              <a:gd name="connsiteY6" fmla="*/ 295292 h 321340"/>
              <a:gd name="connsiteX7" fmla="*/ 50368 w 66290"/>
              <a:gd name="connsiteY7" fmla="*/ 152417 h 321340"/>
              <a:gd name="connsiteX8" fmla="*/ 56718 w 66290"/>
              <a:gd name="connsiteY8" fmla="*/ 17 h 321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290" h="321340">
                <a:moveTo>
                  <a:pt x="56718" y="17"/>
                </a:moveTo>
                <a:cubicBezTo>
                  <a:pt x="58835" y="1605"/>
                  <a:pt x="68889" y="113788"/>
                  <a:pt x="63068" y="161942"/>
                </a:cubicBezTo>
                <a:cubicBezTo>
                  <a:pt x="57247" y="210096"/>
                  <a:pt x="28672" y="264071"/>
                  <a:pt x="21793" y="288942"/>
                </a:cubicBezTo>
                <a:cubicBezTo>
                  <a:pt x="14914" y="313813"/>
                  <a:pt x="14385" y="334450"/>
                  <a:pt x="21793" y="311167"/>
                </a:cubicBezTo>
                <a:cubicBezTo>
                  <a:pt x="29201" y="287884"/>
                  <a:pt x="67830" y="160884"/>
                  <a:pt x="66243" y="149242"/>
                </a:cubicBezTo>
                <a:cubicBezTo>
                  <a:pt x="64656" y="137600"/>
                  <a:pt x="22851" y="216975"/>
                  <a:pt x="12268" y="241317"/>
                </a:cubicBezTo>
                <a:cubicBezTo>
                  <a:pt x="1685" y="265659"/>
                  <a:pt x="-3607" y="310109"/>
                  <a:pt x="2743" y="295292"/>
                </a:cubicBezTo>
                <a:cubicBezTo>
                  <a:pt x="9093" y="280475"/>
                  <a:pt x="41372" y="197396"/>
                  <a:pt x="50368" y="152417"/>
                </a:cubicBezTo>
                <a:cubicBezTo>
                  <a:pt x="59364" y="107438"/>
                  <a:pt x="54601" y="-1571"/>
                  <a:pt x="56718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8" name="フリーフォーム 1537">
            <a:extLst>
              <a:ext uri="{FF2B5EF4-FFF2-40B4-BE49-F238E27FC236}">
                <a16:creationId xmlns:a16="http://schemas.microsoft.com/office/drawing/2014/main" id="{F5855313-01BD-E373-A909-933FFE2F5C6E}"/>
              </a:ext>
            </a:extLst>
          </p:cNvPr>
          <p:cNvSpPr/>
          <p:nvPr/>
        </p:nvSpPr>
        <p:spPr>
          <a:xfrm>
            <a:off x="8528044" y="4718037"/>
            <a:ext cx="174652" cy="340722"/>
          </a:xfrm>
          <a:custGeom>
            <a:avLst/>
            <a:gdLst>
              <a:gd name="connsiteX0" fmla="*/ 6 w 174652"/>
              <a:gd name="connsiteY0" fmla="*/ 13 h 340722"/>
              <a:gd name="connsiteX1" fmla="*/ 146056 w 174652"/>
              <a:gd name="connsiteY1" fmla="*/ 82563 h 340722"/>
              <a:gd name="connsiteX2" fmla="*/ 136531 w 174652"/>
              <a:gd name="connsiteY2" fmla="*/ 212738 h 340722"/>
              <a:gd name="connsiteX3" fmla="*/ 149231 w 174652"/>
              <a:gd name="connsiteY3" fmla="*/ 180988 h 340722"/>
              <a:gd name="connsiteX4" fmla="*/ 146056 w 174652"/>
              <a:gd name="connsiteY4" fmla="*/ 339738 h 340722"/>
              <a:gd name="connsiteX5" fmla="*/ 152406 w 174652"/>
              <a:gd name="connsiteY5" fmla="*/ 241313 h 340722"/>
              <a:gd name="connsiteX6" fmla="*/ 174631 w 174652"/>
              <a:gd name="connsiteY6" fmla="*/ 104788 h 340722"/>
              <a:gd name="connsiteX7" fmla="*/ 152406 w 174652"/>
              <a:gd name="connsiteY7" fmla="*/ 76213 h 340722"/>
              <a:gd name="connsiteX8" fmla="*/ 6 w 174652"/>
              <a:gd name="connsiteY8" fmla="*/ 13 h 34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652" h="340722">
                <a:moveTo>
                  <a:pt x="6" y="13"/>
                </a:moveTo>
                <a:cubicBezTo>
                  <a:pt x="-1052" y="1071"/>
                  <a:pt x="123302" y="47109"/>
                  <a:pt x="146056" y="82563"/>
                </a:cubicBezTo>
                <a:cubicBezTo>
                  <a:pt x="168810" y="118017"/>
                  <a:pt x="136002" y="196334"/>
                  <a:pt x="136531" y="212738"/>
                </a:cubicBezTo>
                <a:cubicBezTo>
                  <a:pt x="137060" y="229142"/>
                  <a:pt x="147644" y="159821"/>
                  <a:pt x="149231" y="180988"/>
                </a:cubicBezTo>
                <a:cubicBezTo>
                  <a:pt x="150818" y="202155"/>
                  <a:pt x="145527" y="329684"/>
                  <a:pt x="146056" y="339738"/>
                </a:cubicBezTo>
                <a:cubicBezTo>
                  <a:pt x="146585" y="349792"/>
                  <a:pt x="147644" y="280471"/>
                  <a:pt x="152406" y="241313"/>
                </a:cubicBezTo>
                <a:cubicBezTo>
                  <a:pt x="157169" y="202155"/>
                  <a:pt x="174631" y="132305"/>
                  <a:pt x="174631" y="104788"/>
                </a:cubicBezTo>
                <a:cubicBezTo>
                  <a:pt x="174631" y="77271"/>
                  <a:pt x="176218" y="91559"/>
                  <a:pt x="152406" y="76213"/>
                </a:cubicBezTo>
                <a:cubicBezTo>
                  <a:pt x="128594" y="60867"/>
                  <a:pt x="1064" y="-1045"/>
                  <a:pt x="6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9" name="フリーフォーム 1538">
            <a:extLst>
              <a:ext uri="{FF2B5EF4-FFF2-40B4-BE49-F238E27FC236}">
                <a16:creationId xmlns:a16="http://schemas.microsoft.com/office/drawing/2014/main" id="{C01A413A-1434-5A9A-9337-F2EA5AD7D88A}"/>
              </a:ext>
            </a:extLst>
          </p:cNvPr>
          <p:cNvSpPr/>
          <p:nvPr/>
        </p:nvSpPr>
        <p:spPr>
          <a:xfrm>
            <a:off x="8550213" y="4784721"/>
            <a:ext cx="133433" cy="246689"/>
          </a:xfrm>
          <a:custGeom>
            <a:avLst/>
            <a:gdLst>
              <a:gd name="connsiteX0" fmla="*/ 62 w 133433"/>
              <a:gd name="connsiteY0" fmla="*/ 4 h 246689"/>
              <a:gd name="connsiteX1" fmla="*/ 98487 w 133433"/>
              <a:gd name="connsiteY1" fmla="*/ 60329 h 246689"/>
              <a:gd name="connsiteX2" fmla="*/ 114362 w 133433"/>
              <a:gd name="connsiteY2" fmla="*/ 111129 h 246689"/>
              <a:gd name="connsiteX3" fmla="*/ 69912 w 133433"/>
              <a:gd name="connsiteY3" fmla="*/ 98429 h 246689"/>
              <a:gd name="connsiteX4" fmla="*/ 57212 w 133433"/>
              <a:gd name="connsiteY4" fmla="*/ 111129 h 246689"/>
              <a:gd name="connsiteX5" fmla="*/ 114362 w 133433"/>
              <a:gd name="connsiteY5" fmla="*/ 180979 h 246689"/>
              <a:gd name="connsiteX6" fmla="*/ 111187 w 133433"/>
              <a:gd name="connsiteY6" fmla="*/ 244479 h 246689"/>
              <a:gd name="connsiteX7" fmla="*/ 76262 w 133433"/>
              <a:gd name="connsiteY7" fmla="*/ 228604 h 246689"/>
              <a:gd name="connsiteX8" fmla="*/ 22287 w 133433"/>
              <a:gd name="connsiteY8" fmla="*/ 193679 h 246689"/>
              <a:gd name="connsiteX9" fmla="*/ 88962 w 133433"/>
              <a:gd name="connsiteY9" fmla="*/ 219079 h 246689"/>
              <a:gd name="connsiteX10" fmla="*/ 117537 w 133433"/>
              <a:gd name="connsiteY10" fmla="*/ 196854 h 246689"/>
              <a:gd name="connsiteX11" fmla="*/ 34987 w 133433"/>
              <a:gd name="connsiteY11" fmla="*/ 149229 h 246689"/>
              <a:gd name="connsiteX12" fmla="*/ 133412 w 133433"/>
              <a:gd name="connsiteY12" fmla="*/ 171454 h 246689"/>
              <a:gd name="connsiteX13" fmla="*/ 44512 w 133433"/>
              <a:gd name="connsiteY13" fmla="*/ 85729 h 246689"/>
              <a:gd name="connsiteX14" fmla="*/ 111187 w 133433"/>
              <a:gd name="connsiteY14" fmla="*/ 88904 h 246689"/>
              <a:gd name="connsiteX15" fmla="*/ 114362 w 133433"/>
              <a:gd name="connsiteY15" fmla="*/ 63504 h 246689"/>
              <a:gd name="connsiteX16" fmla="*/ 62 w 133433"/>
              <a:gd name="connsiteY16" fmla="*/ 4 h 24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433" h="246689">
                <a:moveTo>
                  <a:pt x="62" y="4"/>
                </a:moveTo>
                <a:cubicBezTo>
                  <a:pt x="-2584" y="-525"/>
                  <a:pt x="79437" y="41808"/>
                  <a:pt x="98487" y="60329"/>
                </a:cubicBezTo>
                <a:cubicBezTo>
                  <a:pt x="117537" y="78850"/>
                  <a:pt x="119124" y="104779"/>
                  <a:pt x="114362" y="111129"/>
                </a:cubicBezTo>
                <a:cubicBezTo>
                  <a:pt x="109600" y="117479"/>
                  <a:pt x="69912" y="98429"/>
                  <a:pt x="69912" y="98429"/>
                </a:cubicBezTo>
                <a:cubicBezTo>
                  <a:pt x="60387" y="98429"/>
                  <a:pt x="49804" y="97371"/>
                  <a:pt x="57212" y="111129"/>
                </a:cubicBezTo>
                <a:cubicBezTo>
                  <a:pt x="64620" y="124887"/>
                  <a:pt x="105366" y="158754"/>
                  <a:pt x="114362" y="180979"/>
                </a:cubicBezTo>
                <a:cubicBezTo>
                  <a:pt x="123358" y="203204"/>
                  <a:pt x="117537" y="236542"/>
                  <a:pt x="111187" y="244479"/>
                </a:cubicBezTo>
                <a:cubicBezTo>
                  <a:pt x="104837" y="252416"/>
                  <a:pt x="91079" y="237071"/>
                  <a:pt x="76262" y="228604"/>
                </a:cubicBezTo>
                <a:cubicBezTo>
                  <a:pt x="61445" y="220137"/>
                  <a:pt x="20170" y="195267"/>
                  <a:pt x="22287" y="193679"/>
                </a:cubicBezTo>
                <a:cubicBezTo>
                  <a:pt x="24404" y="192091"/>
                  <a:pt x="73087" y="218550"/>
                  <a:pt x="88962" y="219079"/>
                </a:cubicBezTo>
                <a:cubicBezTo>
                  <a:pt x="104837" y="219608"/>
                  <a:pt x="126533" y="208496"/>
                  <a:pt x="117537" y="196854"/>
                </a:cubicBezTo>
                <a:cubicBezTo>
                  <a:pt x="108541" y="185212"/>
                  <a:pt x="32341" y="153462"/>
                  <a:pt x="34987" y="149229"/>
                </a:cubicBezTo>
                <a:cubicBezTo>
                  <a:pt x="37633" y="144996"/>
                  <a:pt x="131825" y="182037"/>
                  <a:pt x="133412" y="171454"/>
                </a:cubicBezTo>
                <a:cubicBezTo>
                  <a:pt x="135000" y="160871"/>
                  <a:pt x="48216" y="99487"/>
                  <a:pt x="44512" y="85729"/>
                </a:cubicBezTo>
                <a:cubicBezTo>
                  <a:pt x="40808" y="71971"/>
                  <a:pt x="99545" y="92608"/>
                  <a:pt x="111187" y="88904"/>
                </a:cubicBezTo>
                <a:cubicBezTo>
                  <a:pt x="122829" y="85200"/>
                  <a:pt x="129179" y="74087"/>
                  <a:pt x="114362" y="63504"/>
                </a:cubicBezTo>
                <a:cubicBezTo>
                  <a:pt x="99545" y="52921"/>
                  <a:pt x="2708" y="533"/>
                  <a:pt x="62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0" name="フリーフォーム 1539">
            <a:extLst>
              <a:ext uri="{FF2B5EF4-FFF2-40B4-BE49-F238E27FC236}">
                <a16:creationId xmlns:a16="http://schemas.microsoft.com/office/drawing/2014/main" id="{7CC2BF2D-B755-B8FB-04FB-E96894DCC980}"/>
              </a:ext>
            </a:extLst>
          </p:cNvPr>
          <p:cNvSpPr/>
          <p:nvPr/>
        </p:nvSpPr>
        <p:spPr>
          <a:xfrm>
            <a:off x="8460076" y="4739800"/>
            <a:ext cx="115599" cy="288121"/>
          </a:xfrm>
          <a:custGeom>
            <a:avLst/>
            <a:gdLst>
              <a:gd name="connsiteX0" fmla="*/ 115599 w 115599"/>
              <a:gd name="connsiteY0" fmla="*/ 475 h 288121"/>
              <a:gd name="connsiteX1" fmla="*/ 71149 w 115599"/>
              <a:gd name="connsiteY1" fmla="*/ 260825 h 288121"/>
              <a:gd name="connsiteX2" fmla="*/ 64799 w 115599"/>
              <a:gd name="connsiteY2" fmla="*/ 137000 h 288121"/>
              <a:gd name="connsiteX3" fmla="*/ 7649 w 115599"/>
              <a:gd name="connsiteY3" fmla="*/ 225900 h 288121"/>
              <a:gd name="connsiteX4" fmla="*/ 20349 w 115599"/>
              <a:gd name="connsiteY4" fmla="*/ 95725 h 288121"/>
              <a:gd name="connsiteX5" fmla="*/ 1299 w 115599"/>
              <a:gd name="connsiteY5" fmla="*/ 286225 h 288121"/>
              <a:gd name="connsiteX6" fmla="*/ 7649 w 115599"/>
              <a:gd name="connsiteY6" fmla="*/ 190975 h 288121"/>
              <a:gd name="connsiteX7" fmla="*/ 55274 w 115599"/>
              <a:gd name="connsiteY7" fmla="*/ 149700 h 288121"/>
              <a:gd name="connsiteX8" fmla="*/ 71149 w 115599"/>
              <a:gd name="connsiteY8" fmla="*/ 194150 h 288121"/>
              <a:gd name="connsiteX9" fmla="*/ 115599 w 115599"/>
              <a:gd name="connsiteY9" fmla="*/ 475 h 28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599" h="288121">
                <a:moveTo>
                  <a:pt x="115599" y="475"/>
                </a:moveTo>
                <a:cubicBezTo>
                  <a:pt x="115599" y="11587"/>
                  <a:pt x="79616" y="238071"/>
                  <a:pt x="71149" y="260825"/>
                </a:cubicBezTo>
                <a:cubicBezTo>
                  <a:pt x="62682" y="283579"/>
                  <a:pt x="75382" y="142821"/>
                  <a:pt x="64799" y="137000"/>
                </a:cubicBezTo>
                <a:cubicBezTo>
                  <a:pt x="54216" y="131179"/>
                  <a:pt x="15057" y="232779"/>
                  <a:pt x="7649" y="225900"/>
                </a:cubicBezTo>
                <a:cubicBezTo>
                  <a:pt x="241" y="219021"/>
                  <a:pt x="21407" y="85671"/>
                  <a:pt x="20349" y="95725"/>
                </a:cubicBezTo>
                <a:cubicBezTo>
                  <a:pt x="19291" y="105779"/>
                  <a:pt x="3416" y="270350"/>
                  <a:pt x="1299" y="286225"/>
                </a:cubicBezTo>
                <a:cubicBezTo>
                  <a:pt x="-818" y="302100"/>
                  <a:pt x="-1347" y="213729"/>
                  <a:pt x="7649" y="190975"/>
                </a:cubicBezTo>
                <a:cubicBezTo>
                  <a:pt x="16645" y="168221"/>
                  <a:pt x="44691" y="149171"/>
                  <a:pt x="55274" y="149700"/>
                </a:cubicBezTo>
                <a:cubicBezTo>
                  <a:pt x="65857" y="150229"/>
                  <a:pt x="62153" y="211613"/>
                  <a:pt x="71149" y="194150"/>
                </a:cubicBezTo>
                <a:cubicBezTo>
                  <a:pt x="80145" y="176688"/>
                  <a:pt x="115599" y="-10637"/>
                  <a:pt x="115599" y="4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1" name="フリーフォーム 1540">
            <a:extLst>
              <a:ext uri="{FF2B5EF4-FFF2-40B4-BE49-F238E27FC236}">
                <a16:creationId xmlns:a16="http://schemas.microsoft.com/office/drawing/2014/main" id="{7A1225D0-2F83-50A2-5F0E-96F8F654E47E}"/>
              </a:ext>
            </a:extLst>
          </p:cNvPr>
          <p:cNvSpPr/>
          <p:nvPr/>
        </p:nvSpPr>
        <p:spPr>
          <a:xfrm>
            <a:off x="7875304" y="4772327"/>
            <a:ext cx="629583" cy="248428"/>
          </a:xfrm>
          <a:custGeom>
            <a:avLst/>
            <a:gdLst>
              <a:gd name="connsiteX0" fmla="*/ 1871 w 629583"/>
              <a:gd name="connsiteY0" fmla="*/ 155273 h 248428"/>
              <a:gd name="connsiteX1" fmla="*/ 246346 w 629583"/>
              <a:gd name="connsiteY1" fmla="*/ 234648 h 248428"/>
              <a:gd name="connsiteX2" fmla="*/ 179671 w 629583"/>
              <a:gd name="connsiteY2" fmla="*/ 225123 h 248428"/>
              <a:gd name="connsiteX3" fmla="*/ 611471 w 629583"/>
              <a:gd name="connsiteY3" fmla="*/ 9223 h 248428"/>
              <a:gd name="connsiteX4" fmla="*/ 544796 w 629583"/>
              <a:gd name="connsiteY4" fmla="*/ 44148 h 248428"/>
              <a:gd name="connsiteX5" fmla="*/ 509871 w 629583"/>
              <a:gd name="connsiteY5" fmla="*/ 85423 h 248428"/>
              <a:gd name="connsiteX6" fmla="*/ 522571 w 629583"/>
              <a:gd name="connsiteY6" fmla="*/ 202898 h 248428"/>
              <a:gd name="connsiteX7" fmla="*/ 503521 w 629583"/>
              <a:gd name="connsiteY7" fmla="*/ 98123 h 248428"/>
              <a:gd name="connsiteX8" fmla="*/ 265396 w 629583"/>
              <a:gd name="connsiteY8" fmla="*/ 167973 h 248428"/>
              <a:gd name="connsiteX9" fmla="*/ 201896 w 629583"/>
              <a:gd name="connsiteY9" fmla="*/ 202898 h 248428"/>
              <a:gd name="connsiteX10" fmla="*/ 122521 w 629583"/>
              <a:gd name="connsiteY10" fmla="*/ 190198 h 248428"/>
              <a:gd name="connsiteX11" fmla="*/ 132046 w 629583"/>
              <a:gd name="connsiteY11" fmla="*/ 202898 h 248428"/>
              <a:gd name="connsiteX12" fmla="*/ 1871 w 629583"/>
              <a:gd name="connsiteY12" fmla="*/ 155273 h 24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9583" h="248428">
                <a:moveTo>
                  <a:pt x="1871" y="155273"/>
                </a:moveTo>
                <a:cubicBezTo>
                  <a:pt x="20921" y="160565"/>
                  <a:pt x="216713" y="223006"/>
                  <a:pt x="246346" y="234648"/>
                </a:cubicBezTo>
                <a:cubicBezTo>
                  <a:pt x="275979" y="246290"/>
                  <a:pt x="118817" y="262694"/>
                  <a:pt x="179671" y="225123"/>
                </a:cubicBezTo>
                <a:cubicBezTo>
                  <a:pt x="240525" y="187552"/>
                  <a:pt x="550617" y="39386"/>
                  <a:pt x="611471" y="9223"/>
                </a:cubicBezTo>
                <a:cubicBezTo>
                  <a:pt x="672325" y="-20940"/>
                  <a:pt x="561729" y="31448"/>
                  <a:pt x="544796" y="44148"/>
                </a:cubicBezTo>
                <a:cubicBezTo>
                  <a:pt x="527863" y="56848"/>
                  <a:pt x="513575" y="58965"/>
                  <a:pt x="509871" y="85423"/>
                </a:cubicBezTo>
                <a:cubicBezTo>
                  <a:pt x="506167" y="111881"/>
                  <a:pt x="523629" y="200781"/>
                  <a:pt x="522571" y="202898"/>
                </a:cubicBezTo>
                <a:cubicBezTo>
                  <a:pt x="521513" y="205015"/>
                  <a:pt x="546384" y="103944"/>
                  <a:pt x="503521" y="98123"/>
                </a:cubicBezTo>
                <a:cubicBezTo>
                  <a:pt x="460659" y="92302"/>
                  <a:pt x="315667" y="150511"/>
                  <a:pt x="265396" y="167973"/>
                </a:cubicBezTo>
                <a:cubicBezTo>
                  <a:pt x="215125" y="185435"/>
                  <a:pt x="225709" y="199194"/>
                  <a:pt x="201896" y="202898"/>
                </a:cubicBezTo>
                <a:cubicBezTo>
                  <a:pt x="178084" y="206602"/>
                  <a:pt x="134163" y="190198"/>
                  <a:pt x="122521" y="190198"/>
                </a:cubicBezTo>
                <a:cubicBezTo>
                  <a:pt x="110879" y="190198"/>
                  <a:pt x="148979" y="206073"/>
                  <a:pt x="132046" y="202898"/>
                </a:cubicBezTo>
                <a:cubicBezTo>
                  <a:pt x="115113" y="199723"/>
                  <a:pt x="-17179" y="149981"/>
                  <a:pt x="1871" y="155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2" name="フリーフォーム 1541">
            <a:extLst>
              <a:ext uri="{FF2B5EF4-FFF2-40B4-BE49-F238E27FC236}">
                <a16:creationId xmlns:a16="http://schemas.microsoft.com/office/drawing/2014/main" id="{5B2DFEDB-5458-4473-62C1-18800FD04DC2}"/>
              </a:ext>
            </a:extLst>
          </p:cNvPr>
          <p:cNvSpPr/>
          <p:nvPr/>
        </p:nvSpPr>
        <p:spPr>
          <a:xfrm>
            <a:off x="7152918" y="2541237"/>
            <a:ext cx="36984" cy="408613"/>
          </a:xfrm>
          <a:custGeom>
            <a:avLst/>
            <a:gdLst>
              <a:gd name="connsiteX0" fmla="*/ 35282 w 36984"/>
              <a:gd name="connsiteY0" fmla="*/ 1938 h 408613"/>
              <a:gd name="connsiteX1" fmla="*/ 32107 w 36984"/>
              <a:gd name="connsiteY1" fmla="*/ 205138 h 408613"/>
              <a:gd name="connsiteX2" fmla="*/ 357 w 36984"/>
              <a:gd name="connsiteY2" fmla="*/ 401988 h 408613"/>
              <a:gd name="connsiteX3" fmla="*/ 16232 w 36984"/>
              <a:gd name="connsiteY3" fmla="*/ 332138 h 408613"/>
              <a:gd name="connsiteX4" fmla="*/ 35282 w 36984"/>
              <a:gd name="connsiteY4" fmla="*/ 1938 h 40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84" h="408613">
                <a:moveTo>
                  <a:pt x="35282" y="1938"/>
                </a:moveTo>
                <a:cubicBezTo>
                  <a:pt x="37928" y="-19229"/>
                  <a:pt x="37928" y="138463"/>
                  <a:pt x="32107" y="205138"/>
                </a:cubicBezTo>
                <a:cubicBezTo>
                  <a:pt x="26286" y="271813"/>
                  <a:pt x="3003" y="380821"/>
                  <a:pt x="357" y="401988"/>
                </a:cubicBezTo>
                <a:cubicBezTo>
                  <a:pt x="-2289" y="423155"/>
                  <a:pt x="10411" y="391934"/>
                  <a:pt x="16232" y="332138"/>
                </a:cubicBezTo>
                <a:cubicBezTo>
                  <a:pt x="22053" y="272342"/>
                  <a:pt x="32636" y="23105"/>
                  <a:pt x="35282" y="19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3" name="フリーフォーム 1542">
            <a:extLst>
              <a:ext uri="{FF2B5EF4-FFF2-40B4-BE49-F238E27FC236}">
                <a16:creationId xmlns:a16="http://schemas.microsoft.com/office/drawing/2014/main" id="{306DBFE1-3B33-4961-2B50-AABB5E143DAB}"/>
              </a:ext>
            </a:extLst>
          </p:cNvPr>
          <p:cNvSpPr/>
          <p:nvPr/>
        </p:nvSpPr>
        <p:spPr>
          <a:xfrm>
            <a:off x="6169005" y="1673209"/>
            <a:ext cx="57758" cy="154390"/>
          </a:xfrm>
          <a:custGeom>
            <a:avLst/>
            <a:gdLst>
              <a:gd name="connsiteX0" fmla="*/ 20 w 57758"/>
              <a:gd name="connsiteY0" fmla="*/ 16 h 154390"/>
              <a:gd name="connsiteX1" fmla="*/ 53995 w 57758"/>
              <a:gd name="connsiteY1" fmla="*/ 142891 h 154390"/>
              <a:gd name="connsiteX2" fmla="*/ 47645 w 57758"/>
              <a:gd name="connsiteY2" fmla="*/ 133366 h 154390"/>
              <a:gd name="connsiteX3" fmla="*/ 20 w 57758"/>
              <a:gd name="connsiteY3" fmla="*/ 16 h 1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58" h="154390">
                <a:moveTo>
                  <a:pt x="20" y="16"/>
                </a:moveTo>
                <a:cubicBezTo>
                  <a:pt x="1078" y="1604"/>
                  <a:pt x="53995" y="142891"/>
                  <a:pt x="53995" y="142891"/>
                </a:cubicBezTo>
                <a:cubicBezTo>
                  <a:pt x="61933" y="165116"/>
                  <a:pt x="56112" y="151358"/>
                  <a:pt x="47645" y="133366"/>
                </a:cubicBezTo>
                <a:cubicBezTo>
                  <a:pt x="39178" y="115374"/>
                  <a:pt x="-1038" y="-1572"/>
                  <a:pt x="20" y="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4" name="フリーフォーム 1543">
            <a:extLst>
              <a:ext uri="{FF2B5EF4-FFF2-40B4-BE49-F238E27FC236}">
                <a16:creationId xmlns:a16="http://schemas.microsoft.com/office/drawing/2014/main" id="{2C074DEE-6A82-BBFA-B112-7C9FCA543A97}"/>
              </a:ext>
            </a:extLst>
          </p:cNvPr>
          <p:cNvSpPr/>
          <p:nvPr/>
        </p:nvSpPr>
        <p:spPr>
          <a:xfrm>
            <a:off x="6892919" y="1558916"/>
            <a:ext cx="38572" cy="136672"/>
          </a:xfrm>
          <a:custGeom>
            <a:avLst/>
            <a:gdLst>
              <a:gd name="connsiteX0" fmla="*/ 6 w 38572"/>
              <a:gd name="connsiteY0" fmla="*/ 9 h 136672"/>
              <a:gd name="connsiteX1" fmla="*/ 38106 w 38572"/>
              <a:gd name="connsiteY1" fmla="*/ 107959 h 136672"/>
              <a:gd name="connsiteX2" fmla="*/ 22231 w 38572"/>
              <a:gd name="connsiteY2" fmla="*/ 136534 h 136672"/>
              <a:gd name="connsiteX3" fmla="*/ 34931 w 38572"/>
              <a:gd name="connsiteY3" fmla="*/ 114309 h 136672"/>
              <a:gd name="connsiteX4" fmla="*/ 6 w 38572"/>
              <a:gd name="connsiteY4" fmla="*/ 9 h 136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72" h="136672">
                <a:moveTo>
                  <a:pt x="6" y="9"/>
                </a:moveTo>
                <a:cubicBezTo>
                  <a:pt x="535" y="-1049"/>
                  <a:pt x="34402" y="85205"/>
                  <a:pt x="38106" y="107959"/>
                </a:cubicBezTo>
                <a:cubicBezTo>
                  <a:pt x="41810" y="130713"/>
                  <a:pt x="22231" y="136534"/>
                  <a:pt x="22231" y="136534"/>
                </a:cubicBezTo>
                <a:cubicBezTo>
                  <a:pt x="21702" y="137592"/>
                  <a:pt x="37048" y="132830"/>
                  <a:pt x="34931" y="114309"/>
                </a:cubicBezTo>
                <a:cubicBezTo>
                  <a:pt x="32814" y="95788"/>
                  <a:pt x="-523" y="1067"/>
                  <a:pt x="6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5" name="フリーフォーム 1544">
            <a:extLst>
              <a:ext uri="{FF2B5EF4-FFF2-40B4-BE49-F238E27FC236}">
                <a16:creationId xmlns:a16="http://schemas.microsoft.com/office/drawing/2014/main" id="{88EAD924-842F-7524-846B-E0DE03A295D1}"/>
              </a:ext>
            </a:extLst>
          </p:cNvPr>
          <p:cNvSpPr/>
          <p:nvPr/>
        </p:nvSpPr>
        <p:spPr>
          <a:xfrm>
            <a:off x="6692891" y="2539501"/>
            <a:ext cx="267282" cy="19638"/>
          </a:xfrm>
          <a:custGeom>
            <a:avLst/>
            <a:gdLst>
              <a:gd name="connsiteX0" fmla="*/ 9 w 267282"/>
              <a:gd name="connsiteY0" fmla="*/ 499 h 19638"/>
              <a:gd name="connsiteX1" fmla="*/ 127009 w 267282"/>
              <a:gd name="connsiteY1" fmla="*/ 16374 h 19638"/>
              <a:gd name="connsiteX2" fmla="*/ 263534 w 267282"/>
              <a:gd name="connsiteY2" fmla="*/ 499 h 19638"/>
              <a:gd name="connsiteX3" fmla="*/ 231784 w 267282"/>
              <a:gd name="connsiteY3" fmla="*/ 3674 h 19638"/>
              <a:gd name="connsiteX4" fmla="*/ 120659 w 267282"/>
              <a:gd name="connsiteY4" fmla="*/ 19549 h 19638"/>
              <a:gd name="connsiteX5" fmla="*/ 9 w 267282"/>
              <a:gd name="connsiteY5" fmla="*/ 499 h 19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2" h="19638">
                <a:moveTo>
                  <a:pt x="9" y="499"/>
                </a:moveTo>
                <a:cubicBezTo>
                  <a:pt x="1067" y="-30"/>
                  <a:pt x="83088" y="16374"/>
                  <a:pt x="127009" y="16374"/>
                </a:cubicBezTo>
                <a:cubicBezTo>
                  <a:pt x="170930" y="16374"/>
                  <a:pt x="246072" y="2616"/>
                  <a:pt x="263534" y="499"/>
                </a:cubicBezTo>
                <a:cubicBezTo>
                  <a:pt x="280996" y="-1618"/>
                  <a:pt x="231784" y="3674"/>
                  <a:pt x="231784" y="3674"/>
                </a:cubicBezTo>
                <a:cubicBezTo>
                  <a:pt x="207972" y="6849"/>
                  <a:pt x="153996" y="17962"/>
                  <a:pt x="120659" y="19549"/>
                </a:cubicBezTo>
                <a:cubicBezTo>
                  <a:pt x="87322" y="21136"/>
                  <a:pt x="-1049" y="1028"/>
                  <a:pt x="9" y="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6" name="フリーフォーム 1545">
            <a:extLst>
              <a:ext uri="{FF2B5EF4-FFF2-40B4-BE49-F238E27FC236}">
                <a16:creationId xmlns:a16="http://schemas.microsoft.com/office/drawing/2014/main" id="{C9B3149F-FD1B-5BD6-6739-AA7D53DB050B}"/>
              </a:ext>
            </a:extLst>
          </p:cNvPr>
          <p:cNvSpPr/>
          <p:nvPr/>
        </p:nvSpPr>
        <p:spPr>
          <a:xfrm>
            <a:off x="8734424" y="5054368"/>
            <a:ext cx="184285" cy="563174"/>
          </a:xfrm>
          <a:custGeom>
            <a:avLst/>
            <a:gdLst>
              <a:gd name="connsiteX0" fmla="*/ 1 w 184285"/>
              <a:gd name="connsiteY0" fmla="*/ 232 h 563174"/>
              <a:gd name="connsiteX1" fmla="*/ 133351 w 184285"/>
              <a:gd name="connsiteY1" fmla="*/ 130407 h 563174"/>
              <a:gd name="connsiteX2" fmla="*/ 171451 w 184285"/>
              <a:gd name="connsiteY2" fmla="*/ 295507 h 563174"/>
              <a:gd name="connsiteX3" fmla="*/ 184151 w 184285"/>
              <a:gd name="connsiteY3" fmla="*/ 222482 h 563174"/>
              <a:gd name="connsiteX4" fmla="*/ 165101 w 184285"/>
              <a:gd name="connsiteY4" fmla="*/ 562207 h 563174"/>
              <a:gd name="connsiteX5" fmla="*/ 168276 w 184285"/>
              <a:gd name="connsiteY5" fmla="*/ 98657 h 563174"/>
              <a:gd name="connsiteX6" fmla="*/ 152401 w 184285"/>
              <a:gd name="connsiteY6" fmla="*/ 197082 h 563174"/>
              <a:gd name="connsiteX7" fmla="*/ 136526 w 184285"/>
              <a:gd name="connsiteY7" fmla="*/ 162157 h 563174"/>
              <a:gd name="connsiteX8" fmla="*/ 1 w 184285"/>
              <a:gd name="connsiteY8" fmla="*/ 232 h 56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285" h="563174">
                <a:moveTo>
                  <a:pt x="1" y="232"/>
                </a:moveTo>
                <a:cubicBezTo>
                  <a:pt x="-528" y="-5060"/>
                  <a:pt x="104776" y="81195"/>
                  <a:pt x="133351" y="130407"/>
                </a:cubicBezTo>
                <a:cubicBezTo>
                  <a:pt x="161926" y="179620"/>
                  <a:pt x="162984" y="280161"/>
                  <a:pt x="171451" y="295507"/>
                </a:cubicBezTo>
                <a:cubicBezTo>
                  <a:pt x="179918" y="310853"/>
                  <a:pt x="185209" y="178032"/>
                  <a:pt x="184151" y="222482"/>
                </a:cubicBezTo>
                <a:cubicBezTo>
                  <a:pt x="183093" y="266932"/>
                  <a:pt x="167747" y="582844"/>
                  <a:pt x="165101" y="562207"/>
                </a:cubicBezTo>
                <a:cubicBezTo>
                  <a:pt x="162455" y="541570"/>
                  <a:pt x="170393" y="159511"/>
                  <a:pt x="168276" y="98657"/>
                </a:cubicBezTo>
                <a:cubicBezTo>
                  <a:pt x="166159" y="37803"/>
                  <a:pt x="157693" y="186499"/>
                  <a:pt x="152401" y="197082"/>
                </a:cubicBezTo>
                <a:cubicBezTo>
                  <a:pt x="147109" y="207665"/>
                  <a:pt x="163513" y="188086"/>
                  <a:pt x="136526" y="162157"/>
                </a:cubicBezTo>
                <a:cubicBezTo>
                  <a:pt x="109539" y="136228"/>
                  <a:pt x="530" y="5524"/>
                  <a:pt x="1" y="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7" name="フリーフォーム 1546">
            <a:extLst>
              <a:ext uri="{FF2B5EF4-FFF2-40B4-BE49-F238E27FC236}">
                <a16:creationId xmlns:a16="http://schemas.microsoft.com/office/drawing/2014/main" id="{C0A7C77E-E969-7E43-15C6-F024661DBA2F}"/>
              </a:ext>
            </a:extLst>
          </p:cNvPr>
          <p:cNvSpPr/>
          <p:nvPr/>
        </p:nvSpPr>
        <p:spPr>
          <a:xfrm>
            <a:off x="7705725" y="4990757"/>
            <a:ext cx="1219573" cy="308760"/>
          </a:xfrm>
          <a:custGeom>
            <a:avLst/>
            <a:gdLst>
              <a:gd name="connsiteX0" fmla="*/ 0 w 1219573"/>
              <a:gd name="connsiteY0" fmla="*/ 16218 h 308760"/>
              <a:gd name="connsiteX1" fmla="*/ 803275 w 1219573"/>
              <a:gd name="connsiteY1" fmla="*/ 13043 h 308760"/>
              <a:gd name="connsiteX2" fmla="*/ 577850 w 1219573"/>
              <a:gd name="connsiteY2" fmla="*/ 3518 h 308760"/>
              <a:gd name="connsiteX3" fmla="*/ 749300 w 1219573"/>
              <a:gd name="connsiteY3" fmla="*/ 6693 h 308760"/>
              <a:gd name="connsiteX4" fmla="*/ 958850 w 1219573"/>
              <a:gd name="connsiteY4" fmla="*/ 76543 h 308760"/>
              <a:gd name="connsiteX5" fmla="*/ 936625 w 1219573"/>
              <a:gd name="connsiteY5" fmla="*/ 63843 h 308760"/>
              <a:gd name="connsiteX6" fmla="*/ 1089025 w 1219573"/>
              <a:gd name="connsiteY6" fmla="*/ 216243 h 308760"/>
              <a:gd name="connsiteX7" fmla="*/ 1069975 w 1219573"/>
              <a:gd name="connsiteY7" fmla="*/ 165443 h 308760"/>
              <a:gd name="connsiteX8" fmla="*/ 1219200 w 1219573"/>
              <a:gd name="connsiteY8" fmla="*/ 308318 h 308760"/>
              <a:gd name="connsiteX9" fmla="*/ 1108075 w 1219573"/>
              <a:gd name="connsiteY9" fmla="*/ 206718 h 308760"/>
              <a:gd name="connsiteX10" fmla="*/ 971550 w 1219573"/>
              <a:gd name="connsiteY10" fmla="*/ 108293 h 308760"/>
              <a:gd name="connsiteX11" fmla="*/ 758825 w 1219573"/>
              <a:gd name="connsiteY11" fmla="*/ 73368 h 308760"/>
              <a:gd name="connsiteX12" fmla="*/ 593725 w 1219573"/>
              <a:gd name="connsiteY12" fmla="*/ 60668 h 308760"/>
              <a:gd name="connsiteX13" fmla="*/ 904875 w 1219573"/>
              <a:gd name="connsiteY13" fmla="*/ 67018 h 308760"/>
              <a:gd name="connsiteX14" fmla="*/ 825500 w 1219573"/>
              <a:gd name="connsiteY14" fmla="*/ 41618 h 308760"/>
              <a:gd name="connsiteX15" fmla="*/ 600075 w 1219573"/>
              <a:gd name="connsiteY15" fmla="*/ 32093 h 308760"/>
              <a:gd name="connsiteX16" fmla="*/ 120650 w 1219573"/>
              <a:gd name="connsiteY16" fmla="*/ 51143 h 308760"/>
              <a:gd name="connsiteX17" fmla="*/ 688975 w 1219573"/>
              <a:gd name="connsiteY17" fmla="*/ 22568 h 308760"/>
              <a:gd name="connsiteX18" fmla="*/ 568325 w 1219573"/>
              <a:gd name="connsiteY18" fmla="*/ 13043 h 308760"/>
              <a:gd name="connsiteX19" fmla="*/ 0 w 1219573"/>
              <a:gd name="connsiteY19" fmla="*/ 16218 h 3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573" h="308760">
                <a:moveTo>
                  <a:pt x="0" y="16218"/>
                </a:moveTo>
                <a:lnTo>
                  <a:pt x="803275" y="13043"/>
                </a:lnTo>
                <a:cubicBezTo>
                  <a:pt x="899583" y="10926"/>
                  <a:pt x="586846" y="4576"/>
                  <a:pt x="577850" y="3518"/>
                </a:cubicBezTo>
                <a:cubicBezTo>
                  <a:pt x="568854" y="2460"/>
                  <a:pt x="685800" y="-5478"/>
                  <a:pt x="749300" y="6693"/>
                </a:cubicBezTo>
                <a:cubicBezTo>
                  <a:pt x="812800" y="18864"/>
                  <a:pt x="927629" y="67018"/>
                  <a:pt x="958850" y="76543"/>
                </a:cubicBezTo>
                <a:cubicBezTo>
                  <a:pt x="990071" y="86068"/>
                  <a:pt x="914929" y="40560"/>
                  <a:pt x="936625" y="63843"/>
                </a:cubicBezTo>
                <a:cubicBezTo>
                  <a:pt x="958321" y="87126"/>
                  <a:pt x="1066800" y="199310"/>
                  <a:pt x="1089025" y="216243"/>
                </a:cubicBezTo>
                <a:cubicBezTo>
                  <a:pt x="1111250" y="233176"/>
                  <a:pt x="1048279" y="150097"/>
                  <a:pt x="1069975" y="165443"/>
                </a:cubicBezTo>
                <a:cubicBezTo>
                  <a:pt x="1091671" y="180789"/>
                  <a:pt x="1212850" y="301439"/>
                  <a:pt x="1219200" y="308318"/>
                </a:cubicBezTo>
                <a:cubicBezTo>
                  <a:pt x="1225550" y="315197"/>
                  <a:pt x="1149350" y="240055"/>
                  <a:pt x="1108075" y="206718"/>
                </a:cubicBezTo>
                <a:cubicBezTo>
                  <a:pt x="1066800" y="173381"/>
                  <a:pt x="1029758" y="130518"/>
                  <a:pt x="971550" y="108293"/>
                </a:cubicBezTo>
                <a:cubicBezTo>
                  <a:pt x="913342" y="86068"/>
                  <a:pt x="821796" y="81305"/>
                  <a:pt x="758825" y="73368"/>
                </a:cubicBezTo>
                <a:cubicBezTo>
                  <a:pt x="695854" y="65431"/>
                  <a:pt x="569383" y="61726"/>
                  <a:pt x="593725" y="60668"/>
                </a:cubicBezTo>
                <a:cubicBezTo>
                  <a:pt x="618067" y="59610"/>
                  <a:pt x="866246" y="70193"/>
                  <a:pt x="904875" y="67018"/>
                </a:cubicBezTo>
                <a:cubicBezTo>
                  <a:pt x="943504" y="63843"/>
                  <a:pt x="876300" y="47439"/>
                  <a:pt x="825500" y="41618"/>
                </a:cubicBezTo>
                <a:cubicBezTo>
                  <a:pt x="774700" y="35797"/>
                  <a:pt x="717550" y="30506"/>
                  <a:pt x="600075" y="32093"/>
                </a:cubicBezTo>
                <a:cubicBezTo>
                  <a:pt x="482600" y="33681"/>
                  <a:pt x="105833" y="52730"/>
                  <a:pt x="120650" y="51143"/>
                </a:cubicBezTo>
                <a:cubicBezTo>
                  <a:pt x="135467" y="49556"/>
                  <a:pt x="614363" y="28918"/>
                  <a:pt x="688975" y="22568"/>
                </a:cubicBezTo>
                <a:cubicBezTo>
                  <a:pt x="763587" y="16218"/>
                  <a:pt x="682096" y="14630"/>
                  <a:pt x="568325" y="13043"/>
                </a:cubicBezTo>
                <a:lnTo>
                  <a:pt x="0" y="162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8" name="フリーフォーム 1547">
            <a:extLst>
              <a:ext uri="{FF2B5EF4-FFF2-40B4-BE49-F238E27FC236}">
                <a16:creationId xmlns:a16="http://schemas.microsoft.com/office/drawing/2014/main" id="{0F85D410-33E2-5643-3A92-C27515139935}"/>
              </a:ext>
            </a:extLst>
          </p:cNvPr>
          <p:cNvSpPr/>
          <p:nvPr/>
        </p:nvSpPr>
        <p:spPr>
          <a:xfrm>
            <a:off x="7637463" y="4951305"/>
            <a:ext cx="668339" cy="145057"/>
          </a:xfrm>
          <a:custGeom>
            <a:avLst/>
            <a:gdLst>
              <a:gd name="connsiteX0" fmla="*/ 1587 w 668339"/>
              <a:gd name="connsiteY0" fmla="*/ 144570 h 145057"/>
              <a:gd name="connsiteX1" fmla="*/ 173037 w 668339"/>
              <a:gd name="connsiteY1" fmla="*/ 1695 h 145057"/>
              <a:gd name="connsiteX2" fmla="*/ 103187 w 668339"/>
              <a:gd name="connsiteY2" fmla="*/ 65195 h 145057"/>
              <a:gd name="connsiteX3" fmla="*/ 201612 w 668339"/>
              <a:gd name="connsiteY3" fmla="*/ 52495 h 145057"/>
              <a:gd name="connsiteX4" fmla="*/ 668337 w 668339"/>
              <a:gd name="connsiteY4" fmla="*/ 36620 h 145057"/>
              <a:gd name="connsiteX5" fmla="*/ 207962 w 668339"/>
              <a:gd name="connsiteY5" fmla="*/ 49320 h 145057"/>
              <a:gd name="connsiteX6" fmla="*/ 46037 w 668339"/>
              <a:gd name="connsiteY6" fmla="*/ 58845 h 145057"/>
              <a:gd name="connsiteX7" fmla="*/ 84137 w 668339"/>
              <a:gd name="connsiteY7" fmla="*/ 49320 h 145057"/>
              <a:gd name="connsiteX8" fmla="*/ 1587 w 668339"/>
              <a:gd name="connsiteY8" fmla="*/ 144570 h 14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8339" h="145057">
                <a:moveTo>
                  <a:pt x="1587" y="144570"/>
                </a:moveTo>
                <a:cubicBezTo>
                  <a:pt x="16404" y="136632"/>
                  <a:pt x="156104" y="14924"/>
                  <a:pt x="173037" y="1695"/>
                </a:cubicBezTo>
                <a:cubicBezTo>
                  <a:pt x="189970" y="-11534"/>
                  <a:pt x="98424" y="56728"/>
                  <a:pt x="103187" y="65195"/>
                </a:cubicBezTo>
                <a:cubicBezTo>
                  <a:pt x="107950" y="73662"/>
                  <a:pt x="107420" y="57257"/>
                  <a:pt x="201612" y="52495"/>
                </a:cubicBezTo>
                <a:cubicBezTo>
                  <a:pt x="295804" y="47733"/>
                  <a:pt x="667279" y="37149"/>
                  <a:pt x="668337" y="36620"/>
                </a:cubicBezTo>
                <a:cubicBezTo>
                  <a:pt x="669395" y="36091"/>
                  <a:pt x="311678" y="45616"/>
                  <a:pt x="207962" y="49320"/>
                </a:cubicBezTo>
                <a:cubicBezTo>
                  <a:pt x="104246" y="53024"/>
                  <a:pt x="66674" y="58845"/>
                  <a:pt x="46037" y="58845"/>
                </a:cubicBezTo>
                <a:cubicBezTo>
                  <a:pt x="25400" y="58845"/>
                  <a:pt x="87841" y="37678"/>
                  <a:pt x="84137" y="49320"/>
                </a:cubicBezTo>
                <a:cubicBezTo>
                  <a:pt x="80433" y="60962"/>
                  <a:pt x="-13230" y="152508"/>
                  <a:pt x="1587" y="1445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49" name="フリーフォーム 1548">
            <a:extLst>
              <a:ext uri="{FF2B5EF4-FFF2-40B4-BE49-F238E27FC236}">
                <a16:creationId xmlns:a16="http://schemas.microsoft.com/office/drawing/2014/main" id="{C65FAFB5-0275-8838-D482-29C1766A18FD}"/>
              </a:ext>
            </a:extLst>
          </p:cNvPr>
          <p:cNvSpPr/>
          <p:nvPr/>
        </p:nvSpPr>
        <p:spPr>
          <a:xfrm>
            <a:off x="8784343" y="5552972"/>
            <a:ext cx="175918" cy="724331"/>
          </a:xfrm>
          <a:custGeom>
            <a:avLst/>
            <a:gdLst>
              <a:gd name="connsiteX0" fmla="*/ 115182 w 175918"/>
              <a:gd name="connsiteY0" fmla="*/ 103 h 724331"/>
              <a:gd name="connsiteX1" fmla="*/ 127882 w 175918"/>
              <a:gd name="connsiteY1" fmla="*/ 254103 h 724331"/>
              <a:gd name="connsiteX2" fmla="*/ 131057 w 175918"/>
              <a:gd name="connsiteY2" fmla="*/ 222353 h 724331"/>
              <a:gd name="connsiteX3" fmla="*/ 54857 w 175918"/>
              <a:gd name="connsiteY3" fmla="*/ 460478 h 724331"/>
              <a:gd name="connsiteX4" fmla="*/ 54857 w 175918"/>
              <a:gd name="connsiteY4" fmla="*/ 473178 h 724331"/>
              <a:gd name="connsiteX5" fmla="*/ 882 w 175918"/>
              <a:gd name="connsiteY5" fmla="*/ 717653 h 724331"/>
              <a:gd name="connsiteX6" fmla="*/ 19932 w 175918"/>
              <a:gd name="connsiteY6" fmla="*/ 660503 h 724331"/>
              <a:gd name="connsiteX7" fmla="*/ 175507 w 175918"/>
              <a:gd name="connsiteY7" fmla="*/ 190603 h 724331"/>
              <a:gd name="connsiteX8" fmla="*/ 67557 w 175918"/>
              <a:gd name="connsiteY8" fmla="*/ 492228 h 724331"/>
              <a:gd name="connsiteX9" fmla="*/ 137407 w 175918"/>
              <a:gd name="connsiteY9" fmla="*/ 254103 h 724331"/>
              <a:gd name="connsiteX10" fmla="*/ 118357 w 175918"/>
              <a:gd name="connsiteY10" fmla="*/ 292203 h 724331"/>
              <a:gd name="connsiteX11" fmla="*/ 140582 w 175918"/>
              <a:gd name="connsiteY11" fmla="*/ 206478 h 724331"/>
              <a:gd name="connsiteX12" fmla="*/ 131057 w 175918"/>
              <a:gd name="connsiteY12" fmla="*/ 222353 h 724331"/>
              <a:gd name="connsiteX13" fmla="*/ 115182 w 175918"/>
              <a:gd name="connsiteY13" fmla="*/ 103 h 72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5918" h="724331">
                <a:moveTo>
                  <a:pt x="115182" y="103"/>
                </a:moveTo>
                <a:cubicBezTo>
                  <a:pt x="114653" y="5395"/>
                  <a:pt x="125236" y="217061"/>
                  <a:pt x="127882" y="254103"/>
                </a:cubicBezTo>
                <a:cubicBezTo>
                  <a:pt x="130528" y="291145"/>
                  <a:pt x="143228" y="187957"/>
                  <a:pt x="131057" y="222353"/>
                </a:cubicBezTo>
                <a:cubicBezTo>
                  <a:pt x="118886" y="256749"/>
                  <a:pt x="54857" y="460478"/>
                  <a:pt x="54857" y="460478"/>
                </a:cubicBezTo>
                <a:cubicBezTo>
                  <a:pt x="42157" y="502282"/>
                  <a:pt x="63853" y="430316"/>
                  <a:pt x="54857" y="473178"/>
                </a:cubicBezTo>
                <a:cubicBezTo>
                  <a:pt x="45861" y="516041"/>
                  <a:pt x="6703" y="686432"/>
                  <a:pt x="882" y="717653"/>
                </a:cubicBezTo>
                <a:cubicBezTo>
                  <a:pt x="-4939" y="748874"/>
                  <a:pt x="19932" y="660503"/>
                  <a:pt x="19932" y="660503"/>
                </a:cubicBezTo>
                <a:cubicBezTo>
                  <a:pt x="49036" y="572661"/>
                  <a:pt x="167570" y="218649"/>
                  <a:pt x="175507" y="190603"/>
                </a:cubicBezTo>
                <a:cubicBezTo>
                  <a:pt x="183445" y="162557"/>
                  <a:pt x="73907" y="481645"/>
                  <a:pt x="67557" y="492228"/>
                </a:cubicBezTo>
                <a:cubicBezTo>
                  <a:pt x="61207" y="502811"/>
                  <a:pt x="128940" y="287440"/>
                  <a:pt x="137407" y="254103"/>
                </a:cubicBezTo>
                <a:cubicBezTo>
                  <a:pt x="145874" y="220766"/>
                  <a:pt x="117828" y="300141"/>
                  <a:pt x="118357" y="292203"/>
                </a:cubicBezTo>
                <a:cubicBezTo>
                  <a:pt x="118886" y="284266"/>
                  <a:pt x="140582" y="206478"/>
                  <a:pt x="140582" y="206478"/>
                </a:cubicBezTo>
                <a:cubicBezTo>
                  <a:pt x="142699" y="194836"/>
                  <a:pt x="133703" y="250399"/>
                  <a:pt x="131057" y="222353"/>
                </a:cubicBezTo>
                <a:cubicBezTo>
                  <a:pt x="128411" y="194307"/>
                  <a:pt x="115711" y="-5189"/>
                  <a:pt x="115182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0" name="フリーフォーム 1549">
            <a:extLst>
              <a:ext uri="{FF2B5EF4-FFF2-40B4-BE49-F238E27FC236}">
                <a16:creationId xmlns:a16="http://schemas.microsoft.com/office/drawing/2014/main" id="{8302CDF3-D13B-3C7D-64F9-091F267C678E}"/>
              </a:ext>
            </a:extLst>
          </p:cNvPr>
          <p:cNvSpPr/>
          <p:nvPr/>
        </p:nvSpPr>
        <p:spPr>
          <a:xfrm>
            <a:off x="7683500" y="5132169"/>
            <a:ext cx="1000432" cy="416222"/>
          </a:xfrm>
          <a:custGeom>
            <a:avLst/>
            <a:gdLst>
              <a:gd name="connsiteX0" fmla="*/ 0 w 1000432"/>
              <a:gd name="connsiteY0" fmla="*/ 14506 h 416222"/>
              <a:gd name="connsiteX1" fmla="*/ 495300 w 1000432"/>
              <a:gd name="connsiteY1" fmla="*/ 4981 h 416222"/>
              <a:gd name="connsiteX2" fmla="*/ 434975 w 1000432"/>
              <a:gd name="connsiteY2" fmla="*/ 14506 h 416222"/>
              <a:gd name="connsiteX3" fmla="*/ 558800 w 1000432"/>
              <a:gd name="connsiteY3" fmla="*/ 109756 h 416222"/>
              <a:gd name="connsiteX4" fmla="*/ 933450 w 1000432"/>
              <a:gd name="connsiteY4" fmla="*/ 347881 h 416222"/>
              <a:gd name="connsiteX5" fmla="*/ 920750 w 1000432"/>
              <a:gd name="connsiteY5" fmla="*/ 335181 h 416222"/>
              <a:gd name="connsiteX6" fmla="*/ 981075 w 1000432"/>
              <a:gd name="connsiteY6" fmla="*/ 408206 h 416222"/>
              <a:gd name="connsiteX7" fmla="*/ 533400 w 1000432"/>
              <a:gd name="connsiteY7" fmla="*/ 116106 h 416222"/>
              <a:gd name="connsiteX8" fmla="*/ 819150 w 1000432"/>
              <a:gd name="connsiteY8" fmla="*/ 278031 h 416222"/>
              <a:gd name="connsiteX9" fmla="*/ 412750 w 1000432"/>
              <a:gd name="connsiteY9" fmla="*/ 8156 h 416222"/>
              <a:gd name="connsiteX10" fmla="*/ 346075 w 1000432"/>
              <a:gd name="connsiteY10" fmla="*/ 65306 h 416222"/>
              <a:gd name="connsiteX11" fmla="*/ 374650 w 1000432"/>
              <a:gd name="connsiteY11" fmla="*/ 14506 h 416222"/>
              <a:gd name="connsiteX12" fmla="*/ 307975 w 1000432"/>
              <a:gd name="connsiteY12" fmla="*/ 20856 h 416222"/>
              <a:gd name="connsiteX13" fmla="*/ 0 w 1000432"/>
              <a:gd name="connsiteY13" fmla="*/ 14506 h 416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00432" h="416222">
                <a:moveTo>
                  <a:pt x="0" y="14506"/>
                </a:moveTo>
                <a:cubicBezTo>
                  <a:pt x="31221" y="11860"/>
                  <a:pt x="422804" y="4981"/>
                  <a:pt x="495300" y="4981"/>
                </a:cubicBezTo>
                <a:cubicBezTo>
                  <a:pt x="567796" y="4981"/>
                  <a:pt x="424392" y="-2957"/>
                  <a:pt x="434975" y="14506"/>
                </a:cubicBezTo>
                <a:cubicBezTo>
                  <a:pt x="445558" y="31969"/>
                  <a:pt x="475721" y="54194"/>
                  <a:pt x="558800" y="109756"/>
                </a:cubicBezTo>
                <a:cubicBezTo>
                  <a:pt x="641879" y="165318"/>
                  <a:pt x="933450" y="347881"/>
                  <a:pt x="933450" y="347881"/>
                </a:cubicBezTo>
                <a:cubicBezTo>
                  <a:pt x="993775" y="385452"/>
                  <a:pt x="912813" y="325127"/>
                  <a:pt x="920750" y="335181"/>
                </a:cubicBezTo>
                <a:cubicBezTo>
                  <a:pt x="928687" y="345235"/>
                  <a:pt x="1045633" y="444718"/>
                  <a:pt x="981075" y="408206"/>
                </a:cubicBezTo>
                <a:cubicBezTo>
                  <a:pt x="916517" y="371694"/>
                  <a:pt x="560387" y="137802"/>
                  <a:pt x="533400" y="116106"/>
                </a:cubicBezTo>
                <a:cubicBezTo>
                  <a:pt x="506413" y="94410"/>
                  <a:pt x="839258" y="296023"/>
                  <a:pt x="819150" y="278031"/>
                </a:cubicBezTo>
                <a:cubicBezTo>
                  <a:pt x="799042" y="260039"/>
                  <a:pt x="491596" y="43610"/>
                  <a:pt x="412750" y="8156"/>
                </a:cubicBezTo>
                <a:cubicBezTo>
                  <a:pt x="333904" y="-27298"/>
                  <a:pt x="352425" y="64248"/>
                  <a:pt x="346075" y="65306"/>
                </a:cubicBezTo>
                <a:cubicBezTo>
                  <a:pt x="339725" y="66364"/>
                  <a:pt x="381000" y="21914"/>
                  <a:pt x="374650" y="14506"/>
                </a:cubicBezTo>
                <a:cubicBezTo>
                  <a:pt x="368300" y="7098"/>
                  <a:pt x="364067" y="19798"/>
                  <a:pt x="307975" y="20856"/>
                </a:cubicBezTo>
                <a:lnTo>
                  <a:pt x="0" y="1450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1" name="フリーフォーム 1550">
            <a:extLst>
              <a:ext uri="{FF2B5EF4-FFF2-40B4-BE49-F238E27FC236}">
                <a16:creationId xmlns:a16="http://schemas.microsoft.com/office/drawing/2014/main" id="{972C8646-FFE1-BBD1-7DB2-73D2663A061D}"/>
              </a:ext>
            </a:extLst>
          </p:cNvPr>
          <p:cNvSpPr/>
          <p:nvPr/>
        </p:nvSpPr>
        <p:spPr>
          <a:xfrm>
            <a:off x="8273581" y="5131893"/>
            <a:ext cx="460847" cy="91439"/>
          </a:xfrm>
          <a:custGeom>
            <a:avLst/>
            <a:gdLst>
              <a:gd name="connsiteX0" fmla="*/ 469 w 460847"/>
              <a:gd name="connsiteY0" fmla="*/ 56057 h 91439"/>
              <a:gd name="connsiteX1" fmla="*/ 175094 w 460847"/>
              <a:gd name="connsiteY1" fmla="*/ 2082 h 91439"/>
              <a:gd name="connsiteX2" fmla="*/ 124294 w 460847"/>
              <a:gd name="connsiteY2" fmla="*/ 17957 h 91439"/>
              <a:gd name="connsiteX3" fmla="*/ 190969 w 460847"/>
              <a:gd name="connsiteY3" fmla="*/ 81457 h 91439"/>
              <a:gd name="connsiteX4" fmla="*/ 244944 w 460847"/>
              <a:gd name="connsiteY4" fmla="*/ 87807 h 91439"/>
              <a:gd name="connsiteX5" fmla="*/ 178269 w 460847"/>
              <a:gd name="connsiteY5" fmla="*/ 46532 h 91439"/>
              <a:gd name="connsiteX6" fmla="*/ 460844 w 460847"/>
              <a:gd name="connsiteY6" fmla="*/ 27482 h 91439"/>
              <a:gd name="connsiteX7" fmla="*/ 171919 w 460847"/>
              <a:gd name="connsiteY7" fmla="*/ 52882 h 91439"/>
              <a:gd name="connsiteX8" fmla="*/ 124294 w 460847"/>
              <a:gd name="connsiteY8" fmla="*/ 11607 h 91439"/>
              <a:gd name="connsiteX9" fmla="*/ 469 w 460847"/>
              <a:gd name="connsiteY9" fmla="*/ 56057 h 91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0847" h="91439">
                <a:moveTo>
                  <a:pt x="469" y="56057"/>
                </a:moveTo>
                <a:cubicBezTo>
                  <a:pt x="8936" y="54470"/>
                  <a:pt x="175094" y="2082"/>
                  <a:pt x="175094" y="2082"/>
                </a:cubicBezTo>
                <a:cubicBezTo>
                  <a:pt x="195731" y="-4268"/>
                  <a:pt x="121648" y="4728"/>
                  <a:pt x="124294" y="17957"/>
                </a:cubicBezTo>
                <a:cubicBezTo>
                  <a:pt x="126940" y="31186"/>
                  <a:pt x="170861" y="69815"/>
                  <a:pt x="190969" y="81457"/>
                </a:cubicBezTo>
                <a:cubicBezTo>
                  <a:pt x="211077" y="93099"/>
                  <a:pt x="247061" y="93628"/>
                  <a:pt x="244944" y="87807"/>
                </a:cubicBezTo>
                <a:cubicBezTo>
                  <a:pt x="242827" y="81986"/>
                  <a:pt x="142286" y="56586"/>
                  <a:pt x="178269" y="46532"/>
                </a:cubicBezTo>
                <a:cubicBezTo>
                  <a:pt x="214252" y="36478"/>
                  <a:pt x="461902" y="26424"/>
                  <a:pt x="460844" y="27482"/>
                </a:cubicBezTo>
                <a:cubicBezTo>
                  <a:pt x="459786" y="28540"/>
                  <a:pt x="228011" y="55528"/>
                  <a:pt x="171919" y="52882"/>
                </a:cubicBezTo>
                <a:cubicBezTo>
                  <a:pt x="115827" y="50236"/>
                  <a:pt x="148107" y="9490"/>
                  <a:pt x="124294" y="11607"/>
                </a:cubicBezTo>
                <a:cubicBezTo>
                  <a:pt x="100481" y="13724"/>
                  <a:pt x="-7998" y="57644"/>
                  <a:pt x="469" y="56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2" name="フリーフォーム 1551">
            <a:extLst>
              <a:ext uri="{FF2B5EF4-FFF2-40B4-BE49-F238E27FC236}">
                <a16:creationId xmlns:a16="http://schemas.microsoft.com/office/drawing/2014/main" id="{60250EBD-E333-FB5A-60F2-28473D6690A4}"/>
              </a:ext>
            </a:extLst>
          </p:cNvPr>
          <p:cNvSpPr/>
          <p:nvPr/>
        </p:nvSpPr>
        <p:spPr>
          <a:xfrm>
            <a:off x="8578833" y="5191110"/>
            <a:ext cx="318916" cy="539781"/>
          </a:xfrm>
          <a:custGeom>
            <a:avLst/>
            <a:gdLst>
              <a:gd name="connsiteX0" fmla="*/ 174642 w 318916"/>
              <a:gd name="connsiteY0" fmla="*/ 28590 h 539781"/>
              <a:gd name="connsiteX1" fmla="*/ 311167 w 318916"/>
              <a:gd name="connsiteY1" fmla="*/ 517540 h 539781"/>
              <a:gd name="connsiteX2" fmla="*/ 292117 w 318916"/>
              <a:gd name="connsiteY2" fmla="*/ 438165 h 539781"/>
              <a:gd name="connsiteX3" fmla="*/ 209567 w 318916"/>
              <a:gd name="connsiteY3" fmla="*/ 273065 h 539781"/>
              <a:gd name="connsiteX4" fmla="*/ 158767 w 318916"/>
              <a:gd name="connsiteY4" fmla="*/ 117490 h 539781"/>
              <a:gd name="connsiteX5" fmla="*/ 142892 w 318916"/>
              <a:gd name="connsiteY5" fmla="*/ 79390 h 539781"/>
              <a:gd name="connsiteX6" fmla="*/ 17 w 318916"/>
              <a:gd name="connsiteY6" fmla="*/ 15 h 539781"/>
              <a:gd name="connsiteX7" fmla="*/ 133367 w 318916"/>
              <a:gd name="connsiteY7" fmla="*/ 73040 h 539781"/>
              <a:gd name="connsiteX8" fmla="*/ 171467 w 318916"/>
              <a:gd name="connsiteY8" fmla="*/ 123840 h 539781"/>
              <a:gd name="connsiteX9" fmla="*/ 193692 w 318916"/>
              <a:gd name="connsiteY9" fmla="*/ 263540 h 539781"/>
              <a:gd name="connsiteX10" fmla="*/ 200042 w 318916"/>
              <a:gd name="connsiteY10" fmla="*/ 241315 h 539781"/>
              <a:gd name="connsiteX11" fmla="*/ 244492 w 318916"/>
              <a:gd name="connsiteY11" fmla="*/ 295290 h 539781"/>
              <a:gd name="connsiteX12" fmla="*/ 244492 w 318916"/>
              <a:gd name="connsiteY12" fmla="*/ 330215 h 539781"/>
              <a:gd name="connsiteX13" fmla="*/ 225442 w 318916"/>
              <a:gd name="connsiteY13" fmla="*/ 155590 h 539781"/>
              <a:gd name="connsiteX14" fmla="*/ 219092 w 318916"/>
              <a:gd name="connsiteY14" fmla="*/ 174640 h 539781"/>
              <a:gd name="connsiteX15" fmla="*/ 174642 w 318916"/>
              <a:gd name="connsiteY15" fmla="*/ 28590 h 53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8916" h="539781">
                <a:moveTo>
                  <a:pt x="174642" y="28590"/>
                </a:moveTo>
                <a:cubicBezTo>
                  <a:pt x="189988" y="85740"/>
                  <a:pt x="291588" y="449278"/>
                  <a:pt x="311167" y="517540"/>
                </a:cubicBezTo>
                <a:cubicBezTo>
                  <a:pt x="330746" y="585802"/>
                  <a:pt x="309050" y="478911"/>
                  <a:pt x="292117" y="438165"/>
                </a:cubicBezTo>
                <a:cubicBezTo>
                  <a:pt x="275184" y="397419"/>
                  <a:pt x="231792" y="326511"/>
                  <a:pt x="209567" y="273065"/>
                </a:cubicBezTo>
                <a:cubicBezTo>
                  <a:pt x="187342" y="219619"/>
                  <a:pt x="169879" y="149769"/>
                  <a:pt x="158767" y="117490"/>
                </a:cubicBezTo>
                <a:cubicBezTo>
                  <a:pt x="147654" y="85211"/>
                  <a:pt x="169350" y="98969"/>
                  <a:pt x="142892" y="79390"/>
                </a:cubicBezTo>
                <a:cubicBezTo>
                  <a:pt x="116434" y="59811"/>
                  <a:pt x="1605" y="1073"/>
                  <a:pt x="17" y="15"/>
                </a:cubicBezTo>
                <a:cubicBezTo>
                  <a:pt x="-1571" y="-1043"/>
                  <a:pt x="104792" y="52403"/>
                  <a:pt x="133367" y="73040"/>
                </a:cubicBezTo>
                <a:cubicBezTo>
                  <a:pt x="161942" y="93677"/>
                  <a:pt x="161413" y="92090"/>
                  <a:pt x="171467" y="123840"/>
                </a:cubicBezTo>
                <a:cubicBezTo>
                  <a:pt x="181521" y="155590"/>
                  <a:pt x="188930" y="243961"/>
                  <a:pt x="193692" y="263540"/>
                </a:cubicBezTo>
                <a:cubicBezTo>
                  <a:pt x="198454" y="283119"/>
                  <a:pt x="191575" y="236023"/>
                  <a:pt x="200042" y="241315"/>
                </a:cubicBezTo>
                <a:cubicBezTo>
                  <a:pt x="208509" y="246607"/>
                  <a:pt x="237084" y="280473"/>
                  <a:pt x="244492" y="295290"/>
                </a:cubicBezTo>
                <a:cubicBezTo>
                  <a:pt x="251900" y="310107"/>
                  <a:pt x="247667" y="353498"/>
                  <a:pt x="244492" y="330215"/>
                </a:cubicBezTo>
                <a:cubicBezTo>
                  <a:pt x="241317" y="306932"/>
                  <a:pt x="225442" y="155590"/>
                  <a:pt x="225442" y="155590"/>
                </a:cubicBezTo>
                <a:cubicBezTo>
                  <a:pt x="221209" y="129661"/>
                  <a:pt x="230205" y="193161"/>
                  <a:pt x="219092" y="174640"/>
                </a:cubicBezTo>
                <a:cubicBezTo>
                  <a:pt x="207980" y="156119"/>
                  <a:pt x="159296" y="-28560"/>
                  <a:pt x="174642" y="285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3" name="フリーフォーム 1552">
            <a:extLst>
              <a:ext uri="{FF2B5EF4-FFF2-40B4-BE49-F238E27FC236}">
                <a16:creationId xmlns:a16="http://schemas.microsoft.com/office/drawing/2014/main" id="{98D573A7-8A8C-2242-88D6-CCEF14DEEC1E}"/>
              </a:ext>
            </a:extLst>
          </p:cNvPr>
          <p:cNvSpPr/>
          <p:nvPr/>
        </p:nvSpPr>
        <p:spPr>
          <a:xfrm>
            <a:off x="7719607" y="5056592"/>
            <a:ext cx="983243" cy="76124"/>
          </a:xfrm>
          <a:custGeom>
            <a:avLst/>
            <a:gdLst>
              <a:gd name="connsiteX0" fmla="*/ 1993 w 983243"/>
              <a:gd name="connsiteY0" fmla="*/ 29758 h 76124"/>
              <a:gd name="connsiteX1" fmla="*/ 408393 w 983243"/>
              <a:gd name="connsiteY1" fmla="*/ 4358 h 76124"/>
              <a:gd name="connsiteX2" fmla="*/ 767168 w 983243"/>
              <a:gd name="connsiteY2" fmla="*/ 1183 h 76124"/>
              <a:gd name="connsiteX3" fmla="*/ 617943 w 983243"/>
              <a:gd name="connsiteY3" fmla="*/ 17058 h 76124"/>
              <a:gd name="connsiteX4" fmla="*/ 687793 w 983243"/>
              <a:gd name="connsiteY4" fmla="*/ 55158 h 76124"/>
              <a:gd name="connsiteX5" fmla="*/ 983068 w 983243"/>
              <a:gd name="connsiteY5" fmla="*/ 67858 h 76124"/>
              <a:gd name="connsiteX6" fmla="*/ 729068 w 983243"/>
              <a:gd name="connsiteY6" fmla="*/ 74208 h 76124"/>
              <a:gd name="connsiteX7" fmla="*/ 602068 w 983243"/>
              <a:gd name="connsiteY7" fmla="*/ 32933 h 76124"/>
              <a:gd name="connsiteX8" fmla="*/ 586193 w 983243"/>
              <a:gd name="connsiteY8" fmla="*/ 13883 h 76124"/>
              <a:gd name="connsiteX9" fmla="*/ 1993 w 983243"/>
              <a:gd name="connsiteY9" fmla="*/ 29758 h 7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83243" h="76124">
                <a:moveTo>
                  <a:pt x="1993" y="29758"/>
                </a:moveTo>
                <a:cubicBezTo>
                  <a:pt x="-27640" y="28171"/>
                  <a:pt x="280864" y="9120"/>
                  <a:pt x="408393" y="4358"/>
                </a:cubicBezTo>
                <a:cubicBezTo>
                  <a:pt x="535922" y="-404"/>
                  <a:pt x="732243" y="-934"/>
                  <a:pt x="767168" y="1183"/>
                </a:cubicBezTo>
                <a:cubicBezTo>
                  <a:pt x="802093" y="3300"/>
                  <a:pt x="631172" y="8062"/>
                  <a:pt x="617943" y="17058"/>
                </a:cubicBezTo>
                <a:cubicBezTo>
                  <a:pt x="604714" y="26054"/>
                  <a:pt x="626939" y="46691"/>
                  <a:pt x="687793" y="55158"/>
                </a:cubicBezTo>
                <a:cubicBezTo>
                  <a:pt x="748647" y="63625"/>
                  <a:pt x="976189" y="64683"/>
                  <a:pt x="983068" y="67858"/>
                </a:cubicBezTo>
                <a:cubicBezTo>
                  <a:pt x="989947" y="71033"/>
                  <a:pt x="792568" y="80029"/>
                  <a:pt x="729068" y="74208"/>
                </a:cubicBezTo>
                <a:cubicBezTo>
                  <a:pt x="665568" y="68387"/>
                  <a:pt x="625880" y="42987"/>
                  <a:pt x="602068" y="32933"/>
                </a:cubicBezTo>
                <a:cubicBezTo>
                  <a:pt x="578256" y="22879"/>
                  <a:pt x="681443" y="13883"/>
                  <a:pt x="586193" y="13883"/>
                </a:cubicBezTo>
                <a:cubicBezTo>
                  <a:pt x="490943" y="13883"/>
                  <a:pt x="31626" y="31345"/>
                  <a:pt x="1993" y="29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4" name="フリーフォーム 1553">
            <a:extLst>
              <a:ext uri="{FF2B5EF4-FFF2-40B4-BE49-F238E27FC236}">
                <a16:creationId xmlns:a16="http://schemas.microsoft.com/office/drawing/2014/main" id="{4FDA8602-FE5C-1615-6287-D61E483160E1}"/>
              </a:ext>
            </a:extLst>
          </p:cNvPr>
          <p:cNvSpPr/>
          <p:nvPr/>
        </p:nvSpPr>
        <p:spPr>
          <a:xfrm>
            <a:off x="8397845" y="5168885"/>
            <a:ext cx="273654" cy="190624"/>
          </a:xfrm>
          <a:custGeom>
            <a:avLst/>
            <a:gdLst>
              <a:gd name="connsiteX0" fmla="*/ 30 w 273654"/>
              <a:gd name="connsiteY0" fmla="*/ 41290 h 190624"/>
              <a:gd name="connsiteX1" fmla="*/ 66705 w 273654"/>
              <a:gd name="connsiteY1" fmla="*/ 98440 h 190624"/>
              <a:gd name="connsiteX2" fmla="*/ 44480 w 273654"/>
              <a:gd name="connsiteY2" fmla="*/ 165115 h 190624"/>
              <a:gd name="connsiteX3" fmla="*/ 95280 w 273654"/>
              <a:gd name="connsiteY3" fmla="*/ 149240 h 190624"/>
              <a:gd name="connsiteX4" fmla="*/ 266730 w 273654"/>
              <a:gd name="connsiteY4" fmla="*/ 66690 h 190624"/>
              <a:gd name="connsiteX5" fmla="*/ 234980 w 273654"/>
              <a:gd name="connsiteY5" fmla="*/ 82565 h 190624"/>
              <a:gd name="connsiteX6" fmla="*/ 187355 w 273654"/>
              <a:gd name="connsiteY6" fmla="*/ 190515 h 190624"/>
              <a:gd name="connsiteX7" fmla="*/ 238155 w 273654"/>
              <a:gd name="connsiteY7" fmla="*/ 60340 h 190624"/>
              <a:gd name="connsiteX8" fmla="*/ 79405 w 273654"/>
              <a:gd name="connsiteY8" fmla="*/ 130190 h 190624"/>
              <a:gd name="connsiteX9" fmla="*/ 219105 w 273654"/>
              <a:gd name="connsiteY9" fmla="*/ 15 h 190624"/>
              <a:gd name="connsiteX10" fmla="*/ 76230 w 273654"/>
              <a:gd name="connsiteY10" fmla="*/ 139715 h 190624"/>
              <a:gd name="connsiteX11" fmla="*/ 76230 w 273654"/>
              <a:gd name="connsiteY11" fmla="*/ 95265 h 190624"/>
              <a:gd name="connsiteX12" fmla="*/ 30 w 273654"/>
              <a:gd name="connsiteY12" fmla="*/ 41290 h 19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654" h="190624">
                <a:moveTo>
                  <a:pt x="30" y="41290"/>
                </a:moveTo>
                <a:cubicBezTo>
                  <a:pt x="-1557" y="41819"/>
                  <a:pt x="59297" y="77803"/>
                  <a:pt x="66705" y="98440"/>
                </a:cubicBezTo>
                <a:cubicBezTo>
                  <a:pt x="74113" y="119077"/>
                  <a:pt x="39717" y="156648"/>
                  <a:pt x="44480" y="165115"/>
                </a:cubicBezTo>
                <a:cubicBezTo>
                  <a:pt x="49243" y="173582"/>
                  <a:pt x="58238" y="165644"/>
                  <a:pt x="95280" y="149240"/>
                </a:cubicBezTo>
                <a:cubicBezTo>
                  <a:pt x="132322" y="132836"/>
                  <a:pt x="243447" y="77802"/>
                  <a:pt x="266730" y="66690"/>
                </a:cubicBezTo>
                <a:cubicBezTo>
                  <a:pt x="290013" y="55578"/>
                  <a:pt x="248209" y="61927"/>
                  <a:pt x="234980" y="82565"/>
                </a:cubicBezTo>
                <a:cubicBezTo>
                  <a:pt x="221751" y="103203"/>
                  <a:pt x="186826" y="194219"/>
                  <a:pt x="187355" y="190515"/>
                </a:cubicBezTo>
                <a:cubicBezTo>
                  <a:pt x="187884" y="186811"/>
                  <a:pt x="256147" y="70394"/>
                  <a:pt x="238155" y="60340"/>
                </a:cubicBezTo>
                <a:cubicBezTo>
                  <a:pt x="220163" y="50286"/>
                  <a:pt x="82580" y="140244"/>
                  <a:pt x="79405" y="130190"/>
                </a:cubicBezTo>
                <a:cubicBezTo>
                  <a:pt x="76230" y="120136"/>
                  <a:pt x="219634" y="-1572"/>
                  <a:pt x="219105" y="15"/>
                </a:cubicBezTo>
                <a:cubicBezTo>
                  <a:pt x="218576" y="1602"/>
                  <a:pt x="100043" y="123840"/>
                  <a:pt x="76230" y="139715"/>
                </a:cubicBezTo>
                <a:cubicBezTo>
                  <a:pt x="52418" y="155590"/>
                  <a:pt x="87342" y="107965"/>
                  <a:pt x="76230" y="95265"/>
                </a:cubicBezTo>
                <a:cubicBezTo>
                  <a:pt x="65118" y="82565"/>
                  <a:pt x="1617" y="40761"/>
                  <a:pt x="30" y="41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5" name="フリーフォーム 1554">
            <a:extLst>
              <a:ext uri="{FF2B5EF4-FFF2-40B4-BE49-F238E27FC236}">
                <a16:creationId xmlns:a16="http://schemas.microsoft.com/office/drawing/2014/main" id="{D6F8F53B-4626-01BB-B594-7E4B7A847E5E}"/>
              </a:ext>
            </a:extLst>
          </p:cNvPr>
          <p:cNvSpPr/>
          <p:nvPr/>
        </p:nvSpPr>
        <p:spPr>
          <a:xfrm>
            <a:off x="8293644" y="6216631"/>
            <a:ext cx="526238" cy="379274"/>
          </a:xfrm>
          <a:custGeom>
            <a:avLst/>
            <a:gdLst>
              <a:gd name="connsiteX0" fmla="*/ 2631 w 526238"/>
              <a:gd name="connsiteY0" fmla="*/ 377844 h 379274"/>
              <a:gd name="connsiteX1" fmla="*/ 504281 w 526238"/>
              <a:gd name="connsiteY1" fmla="*/ 15894 h 379274"/>
              <a:gd name="connsiteX2" fmla="*/ 415381 w 526238"/>
              <a:gd name="connsiteY2" fmla="*/ 76219 h 379274"/>
              <a:gd name="connsiteX3" fmla="*/ 221706 w 526238"/>
              <a:gd name="connsiteY3" fmla="*/ 184169 h 379274"/>
              <a:gd name="connsiteX4" fmla="*/ 304256 w 526238"/>
              <a:gd name="connsiteY4" fmla="*/ 142894 h 379274"/>
              <a:gd name="connsiteX5" fmla="*/ 2631 w 526238"/>
              <a:gd name="connsiteY5" fmla="*/ 377844 h 37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238" h="379274">
                <a:moveTo>
                  <a:pt x="2631" y="377844"/>
                </a:moveTo>
                <a:cubicBezTo>
                  <a:pt x="35968" y="356677"/>
                  <a:pt x="435489" y="66165"/>
                  <a:pt x="504281" y="15894"/>
                </a:cubicBezTo>
                <a:cubicBezTo>
                  <a:pt x="573073" y="-34377"/>
                  <a:pt x="462477" y="48173"/>
                  <a:pt x="415381" y="76219"/>
                </a:cubicBezTo>
                <a:cubicBezTo>
                  <a:pt x="368285" y="104265"/>
                  <a:pt x="240227" y="173056"/>
                  <a:pt x="221706" y="184169"/>
                </a:cubicBezTo>
                <a:cubicBezTo>
                  <a:pt x="203185" y="195281"/>
                  <a:pt x="345531" y="106911"/>
                  <a:pt x="304256" y="142894"/>
                </a:cubicBezTo>
                <a:cubicBezTo>
                  <a:pt x="262981" y="178877"/>
                  <a:pt x="-30706" y="399011"/>
                  <a:pt x="2631" y="3778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6" name="フリーフォーム 1555">
            <a:extLst>
              <a:ext uri="{FF2B5EF4-FFF2-40B4-BE49-F238E27FC236}">
                <a16:creationId xmlns:a16="http://schemas.microsoft.com/office/drawing/2014/main" id="{28328820-C36A-494A-71B5-F0550967BE3C}"/>
              </a:ext>
            </a:extLst>
          </p:cNvPr>
          <p:cNvSpPr/>
          <p:nvPr/>
        </p:nvSpPr>
        <p:spPr>
          <a:xfrm>
            <a:off x="6472562" y="4024247"/>
            <a:ext cx="364380" cy="430843"/>
          </a:xfrm>
          <a:custGeom>
            <a:avLst/>
            <a:gdLst>
              <a:gd name="connsiteX0" fmla="*/ 363213 w 364380"/>
              <a:gd name="connsiteY0" fmla="*/ 1653 h 430843"/>
              <a:gd name="connsiteX1" fmla="*/ 1263 w 364380"/>
              <a:gd name="connsiteY1" fmla="*/ 430278 h 430843"/>
              <a:gd name="connsiteX2" fmla="*/ 239388 w 364380"/>
              <a:gd name="connsiteY2" fmla="*/ 96903 h 430843"/>
              <a:gd name="connsiteX3" fmla="*/ 121913 w 364380"/>
              <a:gd name="connsiteY3" fmla="*/ 274703 h 430843"/>
              <a:gd name="connsiteX4" fmla="*/ 363213 w 364380"/>
              <a:gd name="connsiteY4" fmla="*/ 1653 h 430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80" h="430843">
                <a:moveTo>
                  <a:pt x="363213" y="1653"/>
                </a:moveTo>
                <a:cubicBezTo>
                  <a:pt x="343105" y="27582"/>
                  <a:pt x="21900" y="414403"/>
                  <a:pt x="1263" y="430278"/>
                </a:cubicBezTo>
                <a:cubicBezTo>
                  <a:pt x="-19375" y="446153"/>
                  <a:pt x="219280" y="122832"/>
                  <a:pt x="239388" y="96903"/>
                </a:cubicBezTo>
                <a:cubicBezTo>
                  <a:pt x="259496" y="70974"/>
                  <a:pt x="106567" y="286345"/>
                  <a:pt x="121913" y="274703"/>
                </a:cubicBezTo>
                <a:cubicBezTo>
                  <a:pt x="137259" y="263061"/>
                  <a:pt x="383321" y="-24276"/>
                  <a:pt x="363213" y="16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7" name="フリーフォーム 1556">
            <a:extLst>
              <a:ext uri="{FF2B5EF4-FFF2-40B4-BE49-F238E27FC236}">
                <a16:creationId xmlns:a16="http://schemas.microsoft.com/office/drawing/2014/main" id="{D7999E26-52EC-E0F8-D3B4-5A16D6B22C71}"/>
              </a:ext>
            </a:extLst>
          </p:cNvPr>
          <p:cNvSpPr/>
          <p:nvPr/>
        </p:nvSpPr>
        <p:spPr>
          <a:xfrm>
            <a:off x="6311900" y="4062810"/>
            <a:ext cx="484153" cy="312437"/>
          </a:xfrm>
          <a:custGeom>
            <a:avLst/>
            <a:gdLst>
              <a:gd name="connsiteX0" fmla="*/ 0 w 484153"/>
              <a:gd name="connsiteY0" fmla="*/ 312340 h 312437"/>
              <a:gd name="connsiteX1" fmla="*/ 222250 w 484153"/>
              <a:gd name="connsiteY1" fmla="*/ 172640 h 312437"/>
              <a:gd name="connsiteX2" fmla="*/ 212725 w 484153"/>
              <a:gd name="connsiteY2" fmla="*/ 191690 h 312437"/>
              <a:gd name="connsiteX3" fmla="*/ 482600 w 484153"/>
              <a:gd name="connsiteY3" fmla="*/ 1190 h 312437"/>
              <a:gd name="connsiteX4" fmla="*/ 330200 w 484153"/>
              <a:gd name="connsiteY4" fmla="*/ 105965 h 312437"/>
              <a:gd name="connsiteX5" fmla="*/ 184150 w 484153"/>
              <a:gd name="connsiteY5" fmla="*/ 207565 h 312437"/>
              <a:gd name="connsiteX6" fmla="*/ 222250 w 484153"/>
              <a:gd name="connsiteY6" fmla="*/ 194865 h 312437"/>
              <a:gd name="connsiteX7" fmla="*/ 0 w 484153"/>
              <a:gd name="connsiteY7" fmla="*/ 312340 h 31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153" h="312437">
                <a:moveTo>
                  <a:pt x="0" y="312340"/>
                </a:moveTo>
                <a:cubicBezTo>
                  <a:pt x="0" y="308636"/>
                  <a:pt x="186796" y="192748"/>
                  <a:pt x="222250" y="172640"/>
                </a:cubicBezTo>
                <a:cubicBezTo>
                  <a:pt x="257704" y="152532"/>
                  <a:pt x="169333" y="220265"/>
                  <a:pt x="212725" y="191690"/>
                </a:cubicBezTo>
                <a:cubicBezTo>
                  <a:pt x="256117" y="163115"/>
                  <a:pt x="463021" y="15477"/>
                  <a:pt x="482600" y="1190"/>
                </a:cubicBezTo>
                <a:cubicBezTo>
                  <a:pt x="502179" y="-13097"/>
                  <a:pt x="330200" y="105965"/>
                  <a:pt x="330200" y="105965"/>
                </a:cubicBezTo>
                <a:cubicBezTo>
                  <a:pt x="280458" y="140361"/>
                  <a:pt x="202142" y="192748"/>
                  <a:pt x="184150" y="207565"/>
                </a:cubicBezTo>
                <a:cubicBezTo>
                  <a:pt x="166158" y="222382"/>
                  <a:pt x="248179" y="176873"/>
                  <a:pt x="222250" y="194865"/>
                </a:cubicBezTo>
                <a:cubicBezTo>
                  <a:pt x="196321" y="212857"/>
                  <a:pt x="0" y="316044"/>
                  <a:pt x="0" y="3123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8" name="フリーフォーム 1557">
            <a:extLst>
              <a:ext uri="{FF2B5EF4-FFF2-40B4-BE49-F238E27FC236}">
                <a16:creationId xmlns:a16="http://schemas.microsoft.com/office/drawing/2014/main" id="{0A2B6255-7569-FFD8-D585-1F8FA8342111}"/>
              </a:ext>
            </a:extLst>
          </p:cNvPr>
          <p:cNvSpPr/>
          <p:nvPr/>
        </p:nvSpPr>
        <p:spPr>
          <a:xfrm>
            <a:off x="6421794" y="4063069"/>
            <a:ext cx="355216" cy="291072"/>
          </a:xfrm>
          <a:custGeom>
            <a:avLst/>
            <a:gdLst>
              <a:gd name="connsiteX0" fmla="*/ 353656 w 355216"/>
              <a:gd name="connsiteY0" fmla="*/ 931 h 291072"/>
              <a:gd name="connsiteX1" fmla="*/ 7581 w 355216"/>
              <a:gd name="connsiteY1" fmla="*/ 283506 h 291072"/>
              <a:gd name="connsiteX2" fmla="*/ 131406 w 355216"/>
              <a:gd name="connsiteY2" fmla="*/ 194606 h 291072"/>
              <a:gd name="connsiteX3" fmla="*/ 353656 w 355216"/>
              <a:gd name="connsiteY3" fmla="*/ 931 h 291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5216" h="291072">
                <a:moveTo>
                  <a:pt x="353656" y="931"/>
                </a:moveTo>
                <a:cubicBezTo>
                  <a:pt x="333019" y="15748"/>
                  <a:pt x="44623" y="251227"/>
                  <a:pt x="7581" y="283506"/>
                </a:cubicBezTo>
                <a:cubicBezTo>
                  <a:pt x="-29461" y="315785"/>
                  <a:pt x="78489" y="236939"/>
                  <a:pt x="131406" y="194606"/>
                </a:cubicBezTo>
                <a:cubicBezTo>
                  <a:pt x="184323" y="152273"/>
                  <a:pt x="374293" y="-13886"/>
                  <a:pt x="353656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59" name="フリーフォーム 1558">
            <a:extLst>
              <a:ext uri="{FF2B5EF4-FFF2-40B4-BE49-F238E27FC236}">
                <a16:creationId xmlns:a16="http://schemas.microsoft.com/office/drawing/2014/main" id="{5901AB41-19D0-5438-3914-4874D8C86AB6}"/>
              </a:ext>
            </a:extLst>
          </p:cNvPr>
          <p:cNvSpPr/>
          <p:nvPr/>
        </p:nvSpPr>
        <p:spPr>
          <a:xfrm>
            <a:off x="6541898" y="3871821"/>
            <a:ext cx="495253" cy="598751"/>
          </a:xfrm>
          <a:custGeom>
            <a:avLst/>
            <a:gdLst>
              <a:gd name="connsiteX0" fmla="*/ 493902 w 495253"/>
              <a:gd name="connsiteY0" fmla="*/ 1679 h 598751"/>
              <a:gd name="connsiteX1" fmla="*/ 87502 w 495253"/>
              <a:gd name="connsiteY1" fmla="*/ 471579 h 598751"/>
              <a:gd name="connsiteX2" fmla="*/ 125602 w 495253"/>
              <a:gd name="connsiteY2" fmla="*/ 430304 h 598751"/>
              <a:gd name="connsiteX3" fmla="*/ 11302 w 495253"/>
              <a:gd name="connsiteY3" fmla="*/ 592229 h 598751"/>
              <a:gd name="connsiteX4" fmla="*/ 27177 w 495253"/>
              <a:gd name="connsiteY4" fmla="*/ 560479 h 598751"/>
              <a:gd name="connsiteX5" fmla="*/ 214502 w 495253"/>
              <a:gd name="connsiteY5" fmla="*/ 500154 h 598751"/>
              <a:gd name="connsiteX6" fmla="*/ 90677 w 495253"/>
              <a:gd name="connsiteY6" fmla="*/ 528729 h 598751"/>
              <a:gd name="connsiteX7" fmla="*/ 106552 w 495253"/>
              <a:gd name="connsiteY7" fmla="*/ 477929 h 598751"/>
              <a:gd name="connsiteX8" fmla="*/ 252602 w 495253"/>
              <a:gd name="connsiteY8" fmla="*/ 306479 h 598751"/>
              <a:gd name="connsiteX9" fmla="*/ 189102 w 495253"/>
              <a:gd name="connsiteY9" fmla="*/ 360454 h 598751"/>
              <a:gd name="connsiteX10" fmla="*/ 252602 w 495253"/>
              <a:gd name="connsiteY10" fmla="*/ 284254 h 598751"/>
              <a:gd name="connsiteX11" fmla="*/ 220852 w 495253"/>
              <a:gd name="connsiteY11" fmla="*/ 312829 h 598751"/>
              <a:gd name="connsiteX12" fmla="*/ 493902 w 495253"/>
              <a:gd name="connsiteY12" fmla="*/ 1679 h 59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5253" h="598751">
                <a:moveTo>
                  <a:pt x="493902" y="1679"/>
                </a:moveTo>
                <a:cubicBezTo>
                  <a:pt x="471677" y="28137"/>
                  <a:pt x="148885" y="400142"/>
                  <a:pt x="87502" y="471579"/>
                </a:cubicBezTo>
                <a:cubicBezTo>
                  <a:pt x="26119" y="543017"/>
                  <a:pt x="138302" y="410196"/>
                  <a:pt x="125602" y="430304"/>
                </a:cubicBezTo>
                <a:cubicBezTo>
                  <a:pt x="112902" y="450412"/>
                  <a:pt x="27706" y="570533"/>
                  <a:pt x="11302" y="592229"/>
                </a:cubicBezTo>
                <a:cubicBezTo>
                  <a:pt x="-5102" y="613925"/>
                  <a:pt x="-6690" y="575825"/>
                  <a:pt x="27177" y="560479"/>
                </a:cubicBezTo>
                <a:cubicBezTo>
                  <a:pt x="61044" y="545133"/>
                  <a:pt x="203919" y="505446"/>
                  <a:pt x="214502" y="500154"/>
                </a:cubicBezTo>
                <a:cubicBezTo>
                  <a:pt x="225085" y="494862"/>
                  <a:pt x="108669" y="532433"/>
                  <a:pt x="90677" y="528729"/>
                </a:cubicBezTo>
                <a:cubicBezTo>
                  <a:pt x="72685" y="525025"/>
                  <a:pt x="79565" y="514971"/>
                  <a:pt x="106552" y="477929"/>
                </a:cubicBezTo>
                <a:cubicBezTo>
                  <a:pt x="133539" y="440887"/>
                  <a:pt x="238844" y="326058"/>
                  <a:pt x="252602" y="306479"/>
                </a:cubicBezTo>
                <a:cubicBezTo>
                  <a:pt x="266360" y="286900"/>
                  <a:pt x="189102" y="364158"/>
                  <a:pt x="189102" y="360454"/>
                </a:cubicBezTo>
                <a:cubicBezTo>
                  <a:pt x="189102" y="356750"/>
                  <a:pt x="247310" y="292191"/>
                  <a:pt x="252602" y="284254"/>
                </a:cubicBezTo>
                <a:cubicBezTo>
                  <a:pt x="257894" y="276317"/>
                  <a:pt x="184339" y="356221"/>
                  <a:pt x="220852" y="312829"/>
                </a:cubicBezTo>
                <a:cubicBezTo>
                  <a:pt x="257365" y="269437"/>
                  <a:pt x="516127" y="-24779"/>
                  <a:pt x="493902" y="16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0" name="フリーフォーム 1559">
            <a:extLst>
              <a:ext uri="{FF2B5EF4-FFF2-40B4-BE49-F238E27FC236}">
                <a16:creationId xmlns:a16="http://schemas.microsoft.com/office/drawing/2014/main" id="{B2EF27C0-D492-2117-F0E8-244C317375BC}"/>
              </a:ext>
            </a:extLst>
          </p:cNvPr>
          <p:cNvSpPr/>
          <p:nvPr/>
        </p:nvSpPr>
        <p:spPr>
          <a:xfrm>
            <a:off x="7261215" y="3428944"/>
            <a:ext cx="23183" cy="183268"/>
          </a:xfrm>
          <a:custGeom>
            <a:avLst/>
            <a:gdLst>
              <a:gd name="connsiteX0" fmla="*/ 10 w 23183"/>
              <a:gd name="connsiteY0" fmla="*/ 56 h 183268"/>
              <a:gd name="connsiteX1" fmla="*/ 19060 w 23183"/>
              <a:gd name="connsiteY1" fmla="*/ 171506 h 183268"/>
              <a:gd name="connsiteX2" fmla="*/ 22235 w 23183"/>
              <a:gd name="connsiteY2" fmla="*/ 152456 h 183268"/>
              <a:gd name="connsiteX3" fmla="*/ 10 w 23183"/>
              <a:gd name="connsiteY3" fmla="*/ 56 h 18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83" h="183268">
                <a:moveTo>
                  <a:pt x="10" y="56"/>
                </a:moveTo>
                <a:cubicBezTo>
                  <a:pt x="-519" y="3231"/>
                  <a:pt x="19060" y="171506"/>
                  <a:pt x="19060" y="171506"/>
                </a:cubicBezTo>
                <a:cubicBezTo>
                  <a:pt x="22764" y="196906"/>
                  <a:pt x="24352" y="176798"/>
                  <a:pt x="22235" y="152456"/>
                </a:cubicBezTo>
                <a:cubicBezTo>
                  <a:pt x="20118" y="128114"/>
                  <a:pt x="539" y="-3119"/>
                  <a:pt x="10" y="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1" name="フリーフォーム 1560">
            <a:extLst>
              <a:ext uri="{FF2B5EF4-FFF2-40B4-BE49-F238E27FC236}">
                <a16:creationId xmlns:a16="http://schemas.microsoft.com/office/drawing/2014/main" id="{1D25B549-8356-CC7A-46E2-8F990930B59B}"/>
              </a:ext>
            </a:extLst>
          </p:cNvPr>
          <p:cNvSpPr/>
          <p:nvPr/>
        </p:nvSpPr>
        <p:spPr>
          <a:xfrm>
            <a:off x="6634452" y="4450697"/>
            <a:ext cx="264134" cy="216685"/>
          </a:xfrm>
          <a:custGeom>
            <a:avLst/>
            <a:gdLst>
              <a:gd name="connsiteX0" fmla="*/ 1298 w 264134"/>
              <a:gd name="connsiteY0" fmla="*/ 60978 h 216685"/>
              <a:gd name="connsiteX1" fmla="*/ 255298 w 264134"/>
              <a:gd name="connsiteY1" fmla="*/ 26053 h 216685"/>
              <a:gd name="connsiteX2" fmla="*/ 210848 w 264134"/>
              <a:gd name="connsiteY2" fmla="*/ 35578 h 216685"/>
              <a:gd name="connsiteX3" fmla="*/ 258473 w 264134"/>
              <a:gd name="connsiteY3" fmla="*/ 114953 h 216685"/>
              <a:gd name="connsiteX4" fmla="*/ 229898 w 264134"/>
              <a:gd name="connsiteY4" fmla="*/ 70503 h 216685"/>
              <a:gd name="connsiteX5" fmla="*/ 144173 w 264134"/>
              <a:gd name="connsiteY5" fmla="*/ 35578 h 216685"/>
              <a:gd name="connsiteX6" fmla="*/ 134648 w 264134"/>
              <a:gd name="connsiteY6" fmla="*/ 10178 h 216685"/>
              <a:gd name="connsiteX7" fmla="*/ 207673 w 264134"/>
              <a:gd name="connsiteY7" fmla="*/ 216553 h 216685"/>
              <a:gd name="connsiteX8" fmla="*/ 156873 w 264134"/>
              <a:gd name="connsiteY8" fmla="*/ 41928 h 216685"/>
              <a:gd name="connsiteX9" fmla="*/ 1298 w 264134"/>
              <a:gd name="connsiteY9" fmla="*/ 60978 h 216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134" h="216685">
                <a:moveTo>
                  <a:pt x="1298" y="60978"/>
                </a:moveTo>
                <a:cubicBezTo>
                  <a:pt x="17702" y="58332"/>
                  <a:pt x="220373" y="30286"/>
                  <a:pt x="255298" y="26053"/>
                </a:cubicBezTo>
                <a:cubicBezTo>
                  <a:pt x="290223" y="21820"/>
                  <a:pt x="210319" y="20761"/>
                  <a:pt x="210848" y="35578"/>
                </a:cubicBezTo>
                <a:cubicBezTo>
                  <a:pt x="211377" y="50395"/>
                  <a:pt x="255298" y="109132"/>
                  <a:pt x="258473" y="114953"/>
                </a:cubicBezTo>
                <a:cubicBezTo>
                  <a:pt x="261648" y="120774"/>
                  <a:pt x="248948" y="83732"/>
                  <a:pt x="229898" y="70503"/>
                </a:cubicBezTo>
                <a:cubicBezTo>
                  <a:pt x="210848" y="57274"/>
                  <a:pt x="160048" y="45632"/>
                  <a:pt x="144173" y="35578"/>
                </a:cubicBezTo>
                <a:cubicBezTo>
                  <a:pt x="128298" y="25524"/>
                  <a:pt x="124065" y="-19985"/>
                  <a:pt x="134648" y="10178"/>
                </a:cubicBezTo>
                <a:cubicBezTo>
                  <a:pt x="145231" y="40340"/>
                  <a:pt x="203969" y="211261"/>
                  <a:pt x="207673" y="216553"/>
                </a:cubicBezTo>
                <a:cubicBezTo>
                  <a:pt x="211377" y="221845"/>
                  <a:pt x="184919" y="67328"/>
                  <a:pt x="156873" y="41928"/>
                </a:cubicBezTo>
                <a:cubicBezTo>
                  <a:pt x="128827" y="16528"/>
                  <a:pt x="-15106" y="63624"/>
                  <a:pt x="1298" y="60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2" name="フリーフォーム 1561">
            <a:extLst>
              <a:ext uri="{FF2B5EF4-FFF2-40B4-BE49-F238E27FC236}">
                <a16:creationId xmlns:a16="http://schemas.microsoft.com/office/drawing/2014/main" id="{7081B743-E2BA-64A0-0E5D-4A9F54D2F450}"/>
              </a:ext>
            </a:extLst>
          </p:cNvPr>
          <p:cNvSpPr/>
          <p:nvPr/>
        </p:nvSpPr>
        <p:spPr>
          <a:xfrm>
            <a:off x="5727700" y="3723689"/>
            <a:ext cx="146584" cy="416587"/>
          </a:xfrm>
          <a:custGeom>
            <a:avLst/>
            <a:gdLst>
              <a:gd name="connsiteX0" fmla="*/ 60325 w 146584"/>
              <a:gd name="connsiteY0" fmla="*/ 586 h 416587"/>
              <a:gd name="connsiteX1" fmla="*/ 95250 w 146584"/>
              <a:gd name="connsiteY1" fmla="*/ 191086 h 416587"/>
              <a:gd name="connsiteX2" fmla="*/ 66675 w 146584"/>
              <a:gd name="connsiteY2" fmla="*/ 137111 h 416587"/>
              <a:gd name="connsiteX3" fmla="*/ 63500 w 146584"/>
              <a:gd name="connsiteY3" fmla="*/ 191086 h 416587"/>
              <a:gd name="connsiteX4" fmla="*/ 85725 w 146584"/>
              <a:gd name="connsiteY4" fmla="*/ 251411 h 416587"/>
              <a:gd name="connsiteX5" fmla="*/ 123825 w 146584"/>
              <a:gd name="connsiteY5" fmla="*/ 416511 h 416587"/>
              <a:gd name="connsiteX6" fmla="*/ 63500 w 146584"/>
              <a:gd name="connsiteY6" fmla="*/ 229186 h 416587"/>
              <a:gd name="connsiteX7" fmla="*/ 60325 w 146584"/>
              <a:gd name="connsiteY7" fmla="*/ 146636 h 416587"/>
              <a:gd name="connsiteX8" fmla="*/ 0 w 146584"/>
              <a:gd name="connsiteY8" fmla="*/ 143461 h 416587"/>
              <a:gd name="connsiteX9" fmla="*/ 60325 w 146584"/>
              <a:gd name="connsiteY9" fmla="*/ 140286 h 416587"/>
              <a:gd name="connsiteX10" fmla="*/ 146050 w 146584"/>
              <a:gd name="connsiteY10" fmla="*/ 146636 h 416587"/>
              <a:gd name="connsiteX11" fmla="*/ 95250 w 146584"/>
              <a:gd name="connsiteY11" fmla="*/ 130761 h 416587"/>
              <a:gd name="connsiteX12" fmla="*/ 60325 w 146584"/>
              <a:gd name="connsiteY12" fmla="*/ 586 h 4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6584" h="416587">
                <a:moveTo>
                  <a:pt x="60325" y="586"/>
                </a:moveTo>
                <a:cubicBezTo>
                  <a:pt x="60325" y="10640"/>
                  <a:pt x="94192" y="168332"/>
                  <a:pt x="95250" y="191086"/>
                </a:cubicBezTo>
                <a:cubicBezTo>
                  <a:pt x="96308" y="213840"/>
                  <a:pt x="71967" y="137111"/>
                  <a:pt x="66675" y="137111"/>
                </a:cubicBezTo>
                <a:cubicBezTo>
                  <a:pt x="61383" y="137111"/>
                  <a:pt x="60325" y="172036"/>
                  <a:pt x="63500" y="191086"/>
                </a:cubicBezTo>
                <a:cubicBezTo>
                  <a:pt x="66675" y="210136"/>
                  <a:pt x="75671" y="213840"/>
                  <a:pt x="85725" y="251411"/>
                </a:cubicBezTo>
                <a:cubicBezTo>
                  <a:pt x="95779" y="288982"/>
                  <a:pt x="127529" y="420215"/>
                  <a:pt x="123825" y="416511"/>
                </a:cubicBezTo>
                <a:cubicBezTo>
                  <a:pt x="120121" y="412807"/>
                  <a:pt x="74083" y="274165"/>
                  <a:pt x="63500" y="229186"/>
                </a:cubicBezTo>
                <a:cubicBezTo>
                  <a:pt x="52917" y="184207"/>
                  <a:pt x="70908" y="160924"/>
                  <a:pt x="60325" y="146636"/>
                </a:cubicBezTo>
                <a:cubicBezTo>
                  <a:pt x="49742" y="132349"/>
                  <a:pt x="0" y="144519"/>
                  <a:pt x="0" y="143461"/>
                </a:cubicBezTo>
                <a:cubicBezTo>
                  <a:pt x="0" y="142403"/>
                  <a:pt x="35983" y="139757"/>
                  <a:pt x="60325" y="140286"/>
                </a:cubicBezTo>
                <a:cubicBezTo>
                  <a:pt x="84667" y="140815"/>
                  <a:pt x="140229" y="148224"/>
                  <a:pt x="146050" y="146636"/>
                </a:cubicBezTo>
                <a:cubicBezTo>
                  <a:pt x="151871" y="145049"/>
                  <a:pt x="108479" y="148753"/>
                  <a:pt x="95250" y="130761"/>
                </a:cubicBezTo>
                <a:cubicBezTo>
                  <a:pt x="82021" y="112769"/>
                  <a:pt x="60325" y="-9468"/>
                  <a:pt x="60325" y="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3" name="フリーフォーム 1562">
            <a:extLst>
              <a:ext uri="{FF2B5EF4-FFF2-40B4-BE49-F238E27FC236}">
                <a16:creationId xmlns:a16="http://schemas.microsoft.com/office/drawing/2014/main" id="{AFF15DAE-EB4F-7915-C85A-5BE23FEB2039}"/>
              </a:ext>
            </a:extLst>
          </p:cNvPr>
          <p:cNvSpPr/>
          <p:nvPr/>
        </p:nvSpPr>
        <p:spPr>
          <a:xfrm>
            <a:off x="5775103" y="3721017"/>
            <a:ext cx="6631" cy="232244"/>
          </a:xfrm>
          <a:custGeom>
            <a:avLst/>
            <a:gdLst>
              <a:gd name="connsiteX0" fmla="*/ 6572 w 6631"/>
              <a:gd name="connsiteY0" fmla="*/ 83 h 232244"/>
              <a:gd name="connsiteX1" fmla="*/ 3397 w 6631"/>
              <a:gd name="connsiteY1" fmla="*/ 155658 h 232244"/>
              <a:gd name="connsiteX2" fmla="*/ 3397 w 6631"/>
              <a:gd name="connsiteY2" fmla="*/ 231858 h 232244"/>
              <a:gd name="connsiteX3" fmla="*/ 222 w 6631"/>
              <a:gd name="connsiteY3" fmla="*/ 177883 h 232244"/>
              <a:gd name="connsiteX4" fmla="*/ 6572 w 6631"/>
              <a:gd name="connsiteY4" fmla="*/ 83 h 2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1" h="232244">
                <a:moveTo>
                  <a:pt x="6572" y="83"/>
                </a:moveTo>
                <a:cubicBezTo>
                  <a:pt x="7101" y="-3621"/>
                  <a:pt x="3926" y="117029"/>
                  <a:pt x="3397" y="155658"/>
                </a:cubicBezTo>
                <a:cubicBezTo>
                  <a:pt x="2868" y="194287"/>
                  <a:pt x="3926" y="228154"/>
                  <a:pt x="3397" y="231858"/>
                </a:cubicBezTo>
                <a:cubicBezTo>
                  <a:pt x="2868" y="235562"/>
                  <a:pt x="1809" y="212279"/>
                  <a:pt x="222" y="177883"/>
                </a:cubicBezTo>
                <a:cubicBezTo>
                  <a:pt x="-1366" y="143487"/>
                  <a:pt x="6043" y="3787"/>
                  <a:pt x="6572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4" name="フリーフォーム 1563">
            <a:extLst>
              <a:ext uri="{FF2B5EF4-FFF2-40B4-BE49-F238E27FC236}">
                <a16:creationId xmlns:a16="http://schemas.microsoft.com/office/drawing/2014/main" id="{25745E1B-345D-1D3F-F3A9-6311882E2DDD}"/>
              </a:ext>
            </a:extLst>
          </p:cNvPr>
          <p:cNvSpPr/>
          <p:nvPr/>
        </p:nvSpPr>
        <p:spPr>
          <a:xfrm>
            <a:off x="6001483" y="4082850"/>
            <a:ext cx="373395" cy="183643"/>
          </a:xfrm>
          <a:custGeom>
            <a:avLst/>
            <a:gdLst>
              <a:gd name="connsiteX0" fmla="*/ 65942 w 373395"/>
              <a:gd name="connsiteY0" fmla="*/ 152600 h 183643"/>
              <a:gd name="connsiteX1" fmla="*/ 370742 w 373395"/>
              <a:gd name="connsiteY1" fmla="*/ 31950 h 183643"/>
              <a:gd name="connsiteX2" fmla="*/ 211992 w 373395"/>
              <a:gd name="connsiteY2" fmla="*/ 73225 h 183643"/>
              <a:gd name="connsiteX3" fmla="*/ 173892 w 373395"/>
              <a:gd name="connsiteY3" fmla="*/ 57350 h 183643"/>
              <a:gd name="connsiteX4" fmla="*/ 161192 w 373395"/>
              <a:gd name="connsiteY4" fmla="*/ 200 h 183643"/>
              <a:gd name="connsiteX5" fmla="*/ 170717 w 373395"/>
              <a:gd name="connsiteY5" fmla="*/ 79575 h 183643"/>
              <a:gd name="connsiteX6" fmla="*/ 148492 w 373395"/>
              <a:gd name="connsiteY6" fmla="*/ 108150 h 183643"/>
              <a:gd name="connsiteX7" fmla="*/ 5617 w 373395"/>
              <a:gd name="connsiteY7" fmla="*/ 181175 h 183643"/>
              <a:gd name="connsiteX8" fmla="*/ 65942 w 373395"/>
              <a:gd name="connsiteY8" fmla="*/ 152600 h 183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395" h="183643">
                <a:moveTo>
                  <a:pt x="65942" y="152600"/>
                </a:moveTo>
                <a:cubicBezTo>
                  <a:pt x="126796" y="127729"/>
                  <a:pt x="346400" y="45179"/>
                  <a:pt x="370742" y="31950"/>
                </a:cubicBezTo>
                <a:cubicBezTo>
                  <a:pt x="395084" y="18721"/>
                  <a:pt x="244800" y="68992"/>
                  <a:pt x="211992" y="73225"/>
                </a:cubicBezTo>
                <a:cubicBezTo>
                  <a:pt x="179184" y="77458"/>
                  <a:pt x="182359" y="69521"/>
                  <a:pt x="173892" y="57350"/>
                </a:cubicBezTo>
                <a:cubicBezTo>
                  <a:pt x="165425" y="45179"/>
                  <a:pt x="161721" y="-3504"/>
                  <a:pt x="161192" y="200"/>
                </a:cubicBezTo>
                <a:cubicBezTo>
                  <a:pt x="160663" y="3904"/>
                  <a:pt x="172834" y="61583"/>
                  <a:pt x="170717" y="79575"/>
                </a:cubicBezTo>
                <a:cubicBezTo>
                  <a:pt x="168600" y="97567"/>
                  <a:pt x="176009" y="91217"/>
                  <a:pt x="148492" y="108150"/>
                </a:cubicBezTo>
                <a:cubicBezTo>
                  <a:pt x="120975" y="125083"/>
                  <a:pt x="20963" y="173238"/>
                  <a:pt x="5617" y="181175"/>
                </a:cubicBezTo>
                <a:cubicBezTo>
                  <a:pt x="-9729" y="189112"/>
                  <a:pt x="5088" y="177471"/>
                  <a:pt x="65942" y="152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5" name="フリーフォーム 1564">
            <a:extLst>
              <a:ext uri="{FF2B5EF4-FFF2-40B4-BE49-F238E27FC236}">
                <a16:creationId xmlns:a16="http://schemas.microsoft.com/office/drawing/2014/main" id="{686E03CC-7BD6-7034-FE10-D933051D4044}"/>
              </a:ext>
            </a:extLst>
          </p:cNvPr>
          <p:cNvSpPr/>
          <p:nvPr/>
        </p:nvSpPr>
        <p:spPr>
          <a:xfrm>
            <a:off x="7377937" y="6597370"/>
            <a:ext cx="931218" cy="537440"/>
          </a:xfrm>
          <a:custGeom>
            <a:avLst/>
            <a:gdLst>
              <a:gd name="connsiteX0" fmla="*/ 931038 w 931218"/>
              <a:gd name="connsiteY0" fmla="*/ 280 h 537440"/>
              <a:gd name="connsiteX1" fmla="*/ 569088 w 931218"/>
              <a:gd name="connsiteY1" fmla="*/ 336830 h 537440"/>
              <a:gd name="connsiteX2" fmla="*/ 489713 w 931218"/>
              <a:gd name="connsiteY2" fmla="*/ 406680 h 537440"/>
              <a:gd name="connsiteX3" fmla="*/ 527813 w 931218"/>
              <a:gd name="connsiteY3" fmla="*/ 384455 h 537440"/>
              <a:gd name="connsiteX4" fmla="*/ 229363 w 931218"/>
              <a:gd name="connsiteY4" fmla="*/ 463830 h 537440"/>
              <a:gd name="connsiteX5" fmla="*/ 229363 w 931218"/>
              <a:gd name="connsiteY5" fmla="*/ 467005 h 537440"/>
              <a:gd name="connsiteX6" fmla="*/ 763 w 931218"/>
              <a:gd name="connsiteY6" fmla="*/ 536855 h 537440"/>
              <a:gd name="connsiteX7" fmla="*/ 318263 w 931218"/>
              <a:gd name="connsiteY7" fmla="*/ 422555 h 537440"/>
              <a:gd name="connsiteX8" fmla="*/ 597663 w 931218"/>
              <a:gd name="connsiteY8" fmla="*/ 266980 h 537440"/>
              <a:gd name="connsiteX9" fmla="*/ 397638 w 931218"/>
              <a:gd name="connsiteY9" fmla="*/ 384455 h 537440"/>
              <a:gd name="connsiteX10" fmla="*/ 467488 w 931218"/>
              <a:gd name="connsiteY10" fmla="*/ 343180 h 537440"/>
              <a:gd name="connsiteX11" fmla="*/ 546863 w 931218"/>
              <a:gd name="connsiteY11" fmla="*/ 349530 h 537440"/>
              <a:gd name="connsiteX12" fmla="*/ 502413 w 931218"/>
              <a:gd name="connsiteY12" fmla="*/ 333655 h 537440"/>
              <a:gd name="connsiteX13" fmla="*/ 562738 w 931218"/>
              <a:gd name="connsiteY13" fmla="*/ 336830 h 537440"/>
              <a:gd name="connsiteX14" fmla="*/ 740538 w 931218"/>
              <a:gd name="connsiteY14" fmla="*/ 149505 h 537440"/>
              <a:gd name="connsiteX15" fmla="*/ 619888 w 931218"/>
              <a:gd name="connsiteY15" fmla="*/ 276505 h 537440"/>
              <a:gd name="connsiteX16" fmla="*/ 931038 w 931218"/>
              <a:gd name="connsiteY16" fmla="*/ 280 h 5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31218" h="537440">
                <a:moveTo>
                  <a:pt x="931038" y="280"/>
                </a:moveTo>
                <a:cubicBezTo>
                  <a:pt x="922571" y="10334"/>
                  <a:pt x="642642" y="269097"/>
                  <a:pt x="569088" y="336830"/>
                </a:cubicBezTo>
                <a:cubicBezTo>
                  <a:pt x="495534" y="404563"/>
                  <a:pt x="496592" y="398742"/>
                  <a:pt x="489713" y="406680"/>
                </a:cubicBezTo>
                <a:cubicBezTo>
                  <a:pt x="482834" y="414618"/>
                  <a:pt x="571205" y="374930"/>
                  <a:pt x="527813" y="384455"/>
                </a:cubicBezTo>
                <a:cubicBezTo>
                  <a:pt x="484421" y="393980"/>
                  <a:pt x="279105" y="450072"/>
                  <a:pt x="229363" y="463830"/>
                </a:cubicBezTo>
                <a:cubicBezTo>
                  <a:pt x="179621" y="477588"/>
                  <a:pt x="267463" y="454834"/>
                  <a:pt x="229363" y="467005"/>
                </a:cubicBezTo>
                <a:cubicBezTo>
                  <a:pt x="191263" y="479176"/>
                  <a:pt x="-14054" y="544263"/>
                  <a:pt x="763" y="536855"/>
                </a:cubicBezTo>
                <a:cubicBezTo>
                  <a:pt x="15580" y="529447"/>
                  <a:pt x="218780" y="467534"/>
                  <a:pt x="318263" y="422555"/>
                </a:cubicBezTo>
                <a:cubicBezTo>
                  <a:pt x="417746" y="377576"/>
                  <a:pt x="584434" y="273330"/>
                  <a:pt x="597663" y="266980"/>
                </a:cubicBezTo>
                <a:cubicBezTo>
                  <a:pt x="610892" y="260630"/>
                  <a:pt x="397638" y="384455"/>
                  <a:pt x="397638" y="384455"/>
                </a:cubicBezTo>
                <a:cubicBezTo>
                  <a:pt x="375942" y="397155"/>
                  <a:pt x="442617" y="349001"/>
                  <a:pt x="467488" y="343180"/>
                </a:cubicBezTo>
                <a:cubicBezTo>
                  <a:pt x="492359" y="337359"/>
                  <a:pt x="541042" y="351118"/>
                  <a:pt x="546863" y="349530"/>
                </a:cubicBezTo>
                <a:cubicBezTo>
                  <a:pt x="552684" y="347943"/>
                  <a:pt x="499767" y="335772"/>
                  <a:pt x="502413" y="333655"/>
                </a:cubicBezTo>
                <a:cubicBezTo>
                  <a:pt x="505059" y="331538"/>
                  <a:pt x="523050" y="367522"/>
                  <a:pt x="562738" y="336830"/>
                </a:cubicBezTo>
                <a:cubicBezTo>
                  <a:pt x="602425" y="306138"/>
                  <a:pt x="740538" y="149505"/>
                  <a:pt x="740538" y="149505"/>
                </a:cubicBezTo>
                <a:cubicBezTo>
                  <a:pt x="750063" y="139451"/>
                  <a:pt x="592371" y="299259"/>
                  <a:pt x="619888" y="276505"/>
                </a:cubicBezTo>
                <a:cubicBezTo>
                  <a:pt x="647405" y="253751"/>
                  <a:pt x="939505" y="-9774"/>
                  <a:pt x="931038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6" name="フリーフォーム 1565">
            <a:extLst>
              <a:ext uri="{FF2B5EF4-FFF2-40B4-BE49-F238E27FC236}">
                <a16:creationId xmlns:a16="http://schemas.microsoft.com/office/drawing/2014/main" id="{09AF70F6-919D-5830-C6AA-D24023CA5085}"/>
              </a:ext>
            </a:extLst>
          </p:cNvPr>
          <p:cNvSpPr/>
          <p:nvPr/>
        </p:nvSpPr>
        <p:spPr>
          <a:xfrm>
            <a:off x="6591128" y="6651625"/>
            <a:ext cx="934527" cy="447681"/>
          </a:xfrm>
          <a:custGeom>
            <a:avLst/>
            <a:gdLst>
              <a:gd name="connsiteX0" fmla="*/ 172 w 934527"/>
              <a:gd name="connsiteY0" fmla="*/ 0 h 447681"/>
              <a:gd name="connsiteX1" fmla="*/ 333547 w 934527"/>
              <a:gd name="connsiteY1" fmla="*/ 161925 h 447681"/>
              <a:gd name="connsiteX2" fmla="*/ 222422 w 934527"/>
              <a:gd name="connsiteY2" fmla="*/ 107950 h 447681"/>
              <a:gd name="connsiteX3" fmla="*/ 200197 w 934527"/>
              <a:gd name="connsiteY3" fmla="*/ 31750 h 447681"/>
              <a:gd name="connsiteX4" fmla="*/ 374822 w 934527"/>
              <a:gd name="connsiteY4" fmla="*/ 228600 h 447681"/>
              <a:gd name="connsiteX5" fmla="*/ 628822 w 934527"/>
              <a:gd name="connsiteY5" fmla="*/ 393700 h 447681"/>
              <a:gd name="connsiteX6" fmla="*/ 616122 w 934527"/>
              <a:gd name="connsiteY6" fmla="*/ 409575 h 447681"/>
              <a:gd name="connsiteX7" fmla="*/ 933622 w 934527"/>
              <a:gd name="connsiteY7" fmla="*/ 447675 h 447681"/>
              <a:gd name="connsiteX8" fmla="*/ 705022 w 934527"/>
              <a:gd name="connsiteY8" fmla="*/ 406400 h 447681"/>
              <a:gd name="connsiteX9" fmla="*/ 498647 w 934527"/>
              <a:gd name="connsiteY9" fmla="*/ 374650 h 447681"/>
              <a:gd name="connsiteX10" fmla="*/ 536747 w 934527"/>
              <a:gd name="connsiteY10" fmla="*/ 368300 h 447681"/>
              <a:gd name="connsiteX11" fmla="*/ 377997 w 934527"/>
              <a:gd name="connsiteY11" fmla="*/ 196850 h 447681"/>
              <a:gd name="connsiteX12" fmla="*/ 174797 w 934527"/>
              <a:gd name="connsiteY12" fmla="*/ 107950 h 447681"/>
              <a:gd name="connsiteX13" fmla="*/ 285922 w 934527"/>
              <a:gd name="connsiteY13" fmla="*/ 161925 h 447681"/>
              <a:gd name="connsiteX14" fmla="*/ 172 w 934527"/>
              <a:gd name="connsiteY14" fmla="*/ 0 h 447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34527" h="447681">
                <a:moveTo>
                  <a:pt x="172" y="0"/>
                </a:moveTo>
                <a:cubicBezTo>
                  <a:pt x="8109" y="0"/>
                  <a:pt x="333547" y="161925"/>
                  <a:pt x="333547" y="161925"/>
                </a:cubicBezTo>
                <a:cubicBezTo>
                  <a:pt x="370589" y="179917"/>
                  <a:pt x="244647" y="129646"/>
                  <a:pt x="222422" y="107950"/>
                </a:cubicBezTo>
                <a:cubicBezTo>
                  <a:pt x="200197" y="86254"/>
                  <a:pt x="174797" y="11642"/>
                  <a:pt x="200197" y="31750"/>
                </a:cubicBezTo>
                <a:cubicBezTo>
                  <a:pt x="225597" y="51858"/>
                  <a:pt x="303385" y="168275"/>
                  <a:pt x="374822" y="228600"/>
                </a:cubicBezTo>
                <a:cubicBezTo>
                  <a:pt x="446259" y="288925"/>
                  <a:pt x="588605" y="363538"/>
                  <a:pt x="628822" y="393700"/>
                </a:cubicBezTo>
                <a:cubicBezTo>
                  <a:pt x="669039" y="423862"/>
                  <a:pt x="565322" y="400579"/>
                  <a:pt x="616122" y="409575"/>
                </a:cubicBezTo>
                <a:cubicBezTo>
                  <a:pt x="666922" y="418571"/>
                  <a:pt x="918805" y="448204"/>
                  <a:pt x="933622" y="447675"/>
                </a:cubicBezTo>
                <a:cubicBezTo>
                  <a:pt x="948439" y="447146"/>
                  <a:pt x="777518" y="418571"/>
                  <a:pt x="705022" y="406400"/>
                </a:cubicBezTo>
                <a:cubicBezTo>
                  <a:pt x="632526" y="394229"/>
                  <a:pt x="526693" y="381000"/>
                  <a:pt x="498647" y="374650"/>
                </a:cubicBezTo>
                <a:cubicBezTo>
                  <a:pt x="470601" y="368300"/>
                  <a:pt x="556855" y="397933"/>
                  <a:pt x="536747" y="368300"/>
                </a:cubicBezTo>
                <a:cubicBezTo>
                  <a:pt x="516639" y="338667"/>
                  <a:pt x="438322" y="240242"/>
                  <a:pt x="377997" y="196850"/>
                </a:cubicBezTo>
                <a:cubicBezTo>
                  <a:pt x="317672" y="153458"/>
                  <a:pt x="190143" y="113771"/>
                  <a:pt x="174797" y="107950"/>
                </a:cubicBezTo>
                <a:cubicBezTo>
                  <a:pt x="159451" y="102129"/>
                  <a:pt x="310793" y="177800"/>
                  <a:pt x="285922" y="161925"/>
                </a:cubicBezTo>
                <a:cubicBezTo>
                  <a:pt x="261051" y="146050"/>
                  <a:pt x="-7765" y="0"/>
                  <a:pt x="1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7" name="フリーフォーム 1566">
            <a:extLst>
              <a:ext uri="{FF2B5EF4-FFF2-40B4-BE49-F238E27FC236}">
                <a16:creationId xmlns:a16="http://schemas.microsoft.com/office/drawing/2014/main" id="{886CB833-977B-C339-C056-7DFBF9672711}"/>
              </a:ext>
            </a:extLst>
          </p:cNvPr>
          <p:cNvSpPr/>
          <p:nvPr/>
        </p:nvSpPr>
        <p:spPr>
          <a:xfrm>
            <a:off x="5459517" y="5244022"/>
            <a:ext cx="591828" cy="913174"/>
          </a:xfrm>
          <a:custGeom>
            <a:avLst/>
            <a:gdLst>
              <a:gd name="connsiteX0" fmla="*/ 4658 w 591828"/>
              <a:gd name="connsiteY0" fmla="*/ 4253 h 913174"/>
              <a:gd name="connsiteX1" fmla="*/ 331683 w 591828"/>
              <a:gd name="connsiteY1" fmla="*/ 512253 h 913174"/>
              <a:gd name="connsiteX2" fmla="*/ 579333 w 591828"/>
              <a:gd name="connsiteY2" fmla="*/ 890078 h 913174"/>
              <a:gd name="connsiteX3" fmla="*/ 522183 w 591828"/>
              <a:gd name="connsiteY3" fmla="*/ 826578 h 913174"/>
              <a:gd name="connsiteX4" fmla="*/ 239608 w 591828"/>
              <a:gd name="connsiteY4" fmla="*/ 455103 h 913174"/>
              <a:gd name="connsiteX5" fmla="*/ 442808 w 591828"/>
              <a:gd name="connsiteY5" fmla="*/ 721803 h 913174"/>
              <a:gd name="connsiteX6" fmla="*/ 318983 w 591828"/>
              <a:gd name="connsiteY6" fmla="*/ 518603 h 913174"/>
              <a:gd name="connsiteX7" fmla="*/ 96733 w 591828"/>
              <a:gd name="connsiteY7" fmla="*/ 201103 h 913174"/>
              <a:gd name="connsiteX8" fmla="*/ 134833 w 591828"/>
              <a:gd name="connsiteY8" fmla="*/ 264603 h 913174"/>
              <a:gd name="connsiteX9" fmla="*/ 4658 w 591828"/>
              <a:gd name="connsiteY9" fmla="*/ 4253 h 91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1828" h="913174">
                <a:moveTo>
                  <a:pt x="4658" y="4253"/>
                </a:moveTo>
                <a:cubicBezTo>
                  <a:pt x="37466" y="45528"/>
                  <a:pt x="235904" y="364616"/>
                  <a:pt x="331683" y="512253"/>
                </a:cubicBezTo>
                <a:cubicBezTo>
                  <a:pt x="427462" y="659890"/>
                  <a:pt x="547583" y="837691"/>
                  <a:pt x="579333" y="890078"/>
                </a:cubicBezTo>
                <a:cubicBezTo>
                  <a:pt x="611083" y="942465"/>
                  <a:pt x="578804" y="899074"/>
                  <a:pt x="522183" y="826578"/>
                </a:cubicBezTo>
                <a:cubicBezTo>
                  <a:pt x="465562" y="754082"/>
                  <a:pt x="239608" y="455103"/>
                  <a:pt x="239608" y="455103"/>
                </a:cubicBezTo>
                <a:cubicBezTo>
                  <a:pt x="226379" y="437641"/>
                  <a:pt x="429579" y="711220"/>
                  <a:pt x="442808" y="721803"/>
                </a:cubicBezTo>
                <a:cubicBezTo>
                  <a:pt x="456037" y="732386"/>
                  <a:pt x="376662" y="605386"/>
                  <a:pt x="318983" y="518603"/>
                </a:cubicBezTo>
                <a:cubicBezTo>
                  <a:pt x="261304" y="431820"/>
                  <a:pt x="127425" y="243436"/>
                  <a:pt x="96733" y="201103"/>
                </a:cubicBezTo>
                <a:cubicBezTo>
                  <a:pt x="66041" y="158770"/>
                  <a:pt x="147004" y="294236"/>
                  <a:pt x="134833" y="264603"/>
                </a:cubicBezTo>
                <a:cubicBezTo>
                  <a:pt x="122662" y="234970"/>
                  <a:pt x="-28150" y="-37022"/>
                  <a:pt x="4658" y="42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8" name="フリーフォーム 1567">
            <a:extLst>
              <a:ext uri="{FF2B5EF4-FFF2-40B4-BE49-F238E27FC236}">
                <a16:creationId xmlns:a16="http://schemas.microsoft.com/office/drawing/2014/main" id="{B627C027-5190-C8ED-D1D1-DBD51B0312DB}"/>
              </a:ext>
            </a:extLst>
          </p:cNvPr>
          <p:cNvSpPr/>
          <p:nvPr/>
        </p:nvSpPr>
        <p:spPr>
          <a:xfrm>
            <a:off x="5936247" y="5961971"/>
            <a:ext cx="668188" cy="747643"/>
          </a:xfrm>
          <a:custGeom>
            <a:avLst/>
            <a:gdLst>
              <a:gd name="connsiteX0" fmla="*/ 10528 w 668188"/>
              <a:gd name="connsiteY0" fmla="*/ 10204 h 747643"/>
              <a:gd name="connsiteX1" fmla="*/ 521703 w 668188"/>
              <a:gd name="connsiteY1" fmla="*/ 597579 h 747643"/>
              <a:gd name="connsiteX2" fmla="*/ 524878 w 668188"/>
              <a:gd name="connsiteY2" fmla="*/ 575354 h 747643"/>
              <a:gd name="connsiteX3" fmla="*/ 667753 w 668188"/>
              <a:gd name="connsiteY3" fmla="*/ 746804 h 747643"/>
              <a:gd name="connsiteX4" fmla="*/ 572503 w 668188"/>
              <a:gd name="connsiteY4" fmla="*/ 645204 h 747643"/>
              <a:gd name="connsiteX5" fmla="*/ 67678 w 668188"/>
              <a:gd name="connsiteY5" fmla="*/ 127679 h 747643"/>
              <a:gd name="connsiteX6" fmla="*/ 166103 w 668188"/>
              <a:gd name="connsiteY6" fmla="*/ 216579 h 747643"/>
              <a:gd name="connsiteX7" fmla="*/ 10528 w 668188"/>
              <a:gd name="connsiteY7" fmla="*/ 10204 h 7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188" h="747643">
                <a:moveTo>
                  <a:pt x="10528" y="10204"/>
                </a:moveTo>
                <a:cubicBezTo>
                  <a:pt x="69795" y="73704"/>
                  <a:pt x="435978" y="503387"/>
                  <a:pt x="521703" y="597579"/>
                </a:cubicBezTo>
                <a:cubicBezTo>
                  <a:pt x="607428" y="691771"/>
                  <a:pt x="500536" y="550483"/>
                  <a:pt x="524878" y="575354"/>
                </a:cubicBezTo>
                <a:cubicBezTo>
                  <a:pt x="549220" y="600225"/>
                  <a:pt x="659816" y="735162"/>
                  <a:pt x="667753" y="746804"/>
                </a:cubicBezTo>
                <a:cubicBezTo>
                  <a:pt x="675691" y="758446"/>
                  <a:pt x="572503" y="645204"/>
                  <a:pt x="572503" y="645204"/>
                </a:cubicBezTo>
                <a:lnTo>
                  <a:pt x="67678" y="127679"/>
                </a:lnTo>
                <a:cubicBezTo>
                  <a:pt x="-55" y="56242"/>
                  <a:pt x="170865" y="233512"/>
                  <a:pt x="166103" y="216579"/>
                </a:cubicBezTo>
                <a:cubicBezTo>
                  <a:pt x="161341" y="199646"/>
                  <a:pt x="-48739" y="-53296"/>
                  <a:pt x="10528" y="102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69" name="フリーフォーム 1568">
            <a:extLst>
              <a:ext uri="{FF2B5EF4-FFF2-40B4-BE49-F238E27FC236}">
                <a16:creationId xmlns:a16="http://schemas.microsoft.com/office/drawing/2014/main" id="{9E972142-3630-8AFE-D8CC-66CB27AA86CE}"/>
              </a:ext>
            </a:extLst>
          </p:cNvPr>
          <p:cNvSpPr/>
          <p:nvPr/>
        </p:nvSpPr>
        <p:spPr>
          <a:xfrm>
            <a:off x="6108282" y="6276328"/>
            <a:ext cx="467387" cy="405450"/>
          </a:xfrm>
          <a:custGeom>
            <a:avLst/>
            <a:gdLst>
              <a:gd name="connsiteX0" fmla="*/ 3593 w 467387"/>
              <a:gd name="connsiteY0" fmla="*/ 3822 h 405450"/>
              <a:gd name="connsiteX1" fmla="*/ 460793 w 467387"/>
              <a:gd name="connsiteY1" fmla="*/ 400697 h 405450"/>
              <a:gd name="connsiteX2" fmla="*/ 257593 w 467387"/>
              <a:gd name="connsiteY2" fmla="*/ 210197 h 405450"/>
              <a:gd name="connsiteX3" fmla="*/ 3593 w 467387"/>
              <a:gd name="connsiteY3" fmla="*/ 3822 h 40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87" h="405450">
                <a:moveTo>
                  <a:pt x="3593" y="3822"/>
                </a:moveTo>
                <a:cubicBezTo>
                  <a:pt x="37460" y="35572"/>
                  <a:pt x="418460" y="366301"/>
                  <a:pt x="460793" y="400697"/>
                </a:cubicBezTo>
                <a:cubicBezTo>
                  <a:pt x="503126" y="435093"/>
                  <a:pt x="330618" y="273697"/>
                  <a:pt x="257593" y="210197"/>
                </a:cubicBezTo>
                <a:cubicBezTo>
                  <a:pt x="184568" y="146697"/>
                  <a:pt x="-30274" y="-27928"/>
                  <a:pt x="3593" y="38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0" name="フリーフォーム 1569">
            <a:extLst>
              <a:ext uri="{FF2B5EF4-FFF2-40B4-BE49-F238E27FC236}">
                <a16:creationId xmlns:a16="http://schemas.microsoft.com/office/drawing/2014/main" id="{1AD81931-5F6F-D3D2-6D31-465AE6024D4C}"/>
              </a:ext>
            </a:extLst>
          </p:cNvPr>
          <p:cNvSpPr/>
          <p:nvPr/>
        </p:nvSpPr>
        <p:spPr>
          <a:xfrm>
            <a:off x="7747000" y="5172431"/>
            <a:ext cx="264162" cy="142541"/>
          </a:xfrm>
          <a:custGeom>
            <a:avLst/>
            <a:gdLst>
              <a:gd name="connsiteX0" fmla="*/ 0 w 264162"/>
              <a:gd name="connsiteY0" fmla="*/ 18694 h 142541"/>
              <a:gd name="connsiteX1" fmla="*/ 203200 w 264162"/>
              <a:gd name="connsiteY1" fmla="*/ 9169 h 142541"/>
              <a:gd name="connsiteX2" fmla="*/ 225425 w 264162"/>
              <a:gd name="connsiteY2" fmla="*/ 40919 h 142541"/>
              <a:gd name="connsiteX3" fmla="*/ 152400 w 264162"/>
              <a:gd name="connsiteY3" fmla="*/ 142519 h 142541"/>
              <a:gd name="connsiteX4" fmla="*/ 263525 w 264162"/>
              <a:gd name="connsiteY4" fmla="*/ 50444 h 142541"/>
              <a:gd name="connsiteX5" fmla="*/ 200025 w 264162"/>
              <a:gd name="connsiteY5" fmla="*/ 72669 h 142541"/>
              <a:gd name="connsiteX6" fmla="*/ 247650 w 264162"/>
              <a:gd name="connsiteY6" fmla="*/ 5994 h 142541"/>
              <a:gd name="connsiteX7" fmla="*/ 212725 w 264162"/>
              <a:gd name="connsiteY7" fmla="*/ 2819 h 142541"/>
              <a:gd name="connsiteX8" fmla="*/ 238125 w 264162"/>
              <a:gd name="connsiteY8" fmla="*/ 2819 h 142541"/>
              <a:gd name="connsiteX9" fmla="*/ 0 w 264162"/>
              <a:gd name="connsiteY9" fmla="*/ 18694 h 142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4162" h="142541">
                <a:moveTo>
                  <a:pt x="0" y="18694"/>
                </a:moveTo>
                <a:cubicBezTo>
                  <a:pt x="82814" y="12079"/>
                  <a:pt x="165629" y="5465"/>
                  <a:pt x="203200" y="9169"/>
                </a:cubicBezTo>
                <a:cubicBezTo>
                  <a:pt x="240771" y="12873"/>
                  <a:pt x="233892" y="18694"/>
                  <a:pt x="225425" y="40919"/>
                </a:cubicBezTo>
                <a:cubicBezTo>
                  <a:pt x="216958" y="63144"/>
                  <a:pt x="146050" y="140932"/>
                  <a:pt x="152400" y="142519"/>
                </a:cubicBezTo>
                <a:cubicBezTo>
                  <a:pt x="158750" y="144107"/>
                  <a:pt x="255588" y="62086"/>
                  <a:pt x="263525" y="50444"/>
                </a:cubicBezTo>
                <a:cubicBezTo>
                  <a:pt x="271463" y="38802"/>
                  <a:pt x="202671" y="80077"/>
                  <a:pt x="200025" y="72669"/>
                </a:cubicBezTo>
                <a:cubicBezTo>
                  <a:pt x="197379" y="65261"/>
                  <a:pt x="245533" y="17636"/>
                  <a:pt x="247650" y="5994"/>
                </a:cubicBezTo>
                <a:cubicBezTo>
                  <a:pt x="249767" y="-5648"/>
                  <a:pt x="214312" y="3348"/>
                  <a:pt x="212725" y="2819"/>
                </a:cubicBezTo>
                <a:cubicBezTo>
                  <a:pt x="211138" y="2290"/>
                  <a:pt x="238125" y="2819"/>
                  <a:pt x="238125" y="2819"/>
                </a:cubicBezTo>
                <a:lnTo>
                  <a:pt x="0" y="186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1" name="フリーフォーム 1570">
            <a:extLst>
              <a:ext uri="{FF2B5EF4-FFF2-40B4-BE49-F238E27FC236}">
                <a16:creationId xmlns:a16="http://schemas.microsoft.com/office/drawing/2014/main" id="{7356790F-FB9E-59BD-E297-58D4E7CE7CC1}"/>
              </a:ext>
            </a:extLst>
          </p:cNvPr>
          <p:cNvSpPr/>
          <p:nvPr/>
        </p:nvSpPr>
        <p:spPr>
          <a:xfrm>
            <a:off x="8070619" y="5185410"/>
            <a:ext cx="602674" cy="415575"/>
          </a:xfrm>
          <a:custGeom>
            <a:avLst/>
            <a:gdLst>
              <a:gd name="connsiteX0" fmla="*/ 9756 w 602674"/>
              <a:gd name="connsiteY0" fmla="*/ 5715 h 415575"/>
              <a:gd name="connsiteX1" fmla="*/ 559031 w 602674"/>
              <a:gd name="connsiteY1" fmla="*/ 386715 h 415575"/>
              <a:gd name="connsiteX2" fmla="*/ 530456 w 602674"/>
              <a:gd name="connsiteY2" fmla="*/ 364490 h 415575"/>
              <a:gd name="connsiteX3" fmla="*/ 228831 w 602674"/>
              <a:gd name="connsiteY3" fmla="*/ 170815 h 415575"/>
              <a:gd name="connsiteX4" fmla="*/ 9756 w 602674"/>
              <a:gd name="connsiteY4" fmla="*/ 5715 h 41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674" h="415575">
                <a:moveTo>
                  <a:pt x="9756" y="5715"/>
                </a:moveTo>
                <a:cubicBezTo>
                  <a:pt x="64789" y="41698"/>
                  <a:pt x="559031" y="386715"/>
                  <a:pt x="559031" y="386715"/>
                </a:cubicBezTo>
                <a:cubicBezTo>
                  <a:pt x="645814" y="446511"/>
                  <a:pt x="585489" y="400473"/>
                  <a:pt x="530456" y="364490"/>
                </a:cubicBezTo>
                <a:cubicBezTo>
                  <a:pt x="475423" y="328507"/>
                  <a:pt x="310852" y="228494"/>
                  <a:pt x="228831" y="170815"/>
                </a:cubicBezTo>
                <a:cubicBezTo>
                  <a:pt x="146810" y="113136"/>
                  <a:pt x="-45277" y="-30268"/>
                  <a:pt x="9756" y="5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2" name="フリーフォーム 1571">
            <a:extLst>
              <a:ext uri="{FF2B5EF4-FFF2-40B4-BE49-F238E27FC236}">
                <a16:creationId xmlns:a16="http://schemas.microsoft.com/office/drawing/2014/main" id="{F7A97EF9-B9FE-63A4-4722-3DCE7352C009}"/>
              </a:ext>
            </a:extLst>
          </p:cNvPr>
          <p:cNvSpPr/>
          <p:nvPr/>
        </p:nvSpPr>
        <p:spPr>
          <a:xfrm>
            <a:off x="8084197" y="5217876"/>
            <a:ext cx="644014" cy="637309"/>
          </a:xfrm>
          <a:custGeom>
            <a:avLst/>
            <a:gdLst>
              <a:gd name="connsiteX0" fmla="*/ 2528 w 644014"/>
              <a:gd name="connsiteY0" fmla="*/ 1824 h 637309"/>
              <a:gd name="connsiteX1" fmla="*/ 383528 w 644014"/>
              <a:gd name="connsiteY1" fmla="*/ 322499 h 637309"/>
              <a:gd name="connsiteX2" fmla="*/ 545453 w 644014"/>
              <a:gd name="connsiteY2" fmla="*/ 547924 h 637309"/>
              <a:gd name="connsiteX3" fmla="*/ 520053 w 644014"/>
              <a:gd name="connsiteY3" fmla="*/ 519349 h 637309"/>
              <a:gd name="connsiteX4" fmla="*/ 643878 w 644014"/>
              <a:gd name="connsiteY4" fmla="*/ 636824 h 637309"/>
              <a:gd name="connsiteX5" fmla="*/ 539103 w 644014"/>
              <a:gd name="connsiteY5" fmla="*/ 551099 h 637309"/>
              <a:gd name="connsiteX6" fmla="*/ 313678 w 644014"/>
              <a:gd name="connsiteY6" fmla="*/ 322499 h 637309"/>
              <a:gd name="connsiteX7" fmla="*/ 494653 w 644014"/>
              <a:gd name="connsiteY7" fmla="*/ 528874 h 637309"/>
              <a:gd name="connsiteX8" fmla="*/ 434328 w 644014"/>
              <a:gd name="connsiteY8" fmla="*/ 414574 h 637309"/>
              <a:gd name="connsiteX9" fmla="*/ 345428 w 644014"/>
              <a:gd name="connsiteY9" fmla="*/ 316149 h 637309"/>
              <a:gd name="connsiteX10" fmla="*/ 262878 w 644014"/>
              <a:gd name="connsiteY10" fmla="*/ 252649 h 637309"/>
              <a:gd name="connsiteX11" fmla="*/ 240653 w 644014"/>
              <a:gd name="connsiteY11" fmla="*/ 312974 h 637309"/>
              <a:gd name="connsiteX12" fmla="*/ 247003 w 644014"/>
              <a:gd name="connsiteY12" fmla="*/ 233599 h 637309"/>
              <a:gd name="connsiteX13" fmla="*/ 218428 w 644014"/>
              <a:gd name="connsiteY13" fmla="*/ 192324 h 637309"/>
              <a:gd name="connsiteX14" fmla="*/ 2528 w 644014"/>
              <a:gd name="connsiteY14" fmla="*/ 1824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4014" h="637309">
                <a:moveTo>
                  <a:pt x="2528" y="1824"/>
                </a:moveTo>
                <a:cubicBezTo>
                  <a:pt x="30045" y="23520"/>
                  <a:pt x="293041" y="231482"/>
                  <a:pt x="383528" y="322499"/>
                </a:cubicBezTo>
                <a:cubicBezTo>
                  <a:pt x="474015" y="413516"/>
                  <a:pt x="522699" y="515116"/>
                  <a:pt x="545453" y="547924"/>
                </a:cubicBezTo>
                <a:cubicBezTo>
                  <a:pt x="568207" y="580732"/>
                  <a:pt x="503649" y="504532"/>
                  <a:pt x="520053" y="519349"/>
                </a:cubicBezTo>
                <a:cubicBezTo>
                  <a:pt x="536457" y="534166"/>
                  <a:pt x="640703" y="631532"/>
                  <a:pt x="643878" y="636824"/>
                </a:cubicBezTo>
                <a:cubicBezTo>
                  <a:pt x="647053" y="642116"/>
                  <a:pt x="594136" y="603487"/>
                  <a:pt x="539103" y="551099"/>
                </a:cubicBezTo>
                <a:cubicBezTo>
                  <a:pt x="484070" y="498712"/>
                  <a:pt x="321086" y="326203"/>
                  <a:pt x="313678" y="322499"/>
                </a:cubicBezTo>
                <a:cubicBezTo>
                  <a:pt x="306270" y="318795"/>
                  <a:pt x="474545" y="513528"/>
                  <a:pt x="494653" y="528874"/>
                </a:cubicBezTo>
                <a:cubicBezTo>
                  <a:pt x="514761" y="544220"/>
                  <a:pt x="459199" y="450028"/>
                  <a:pt x="434328" y="414574"/>
                </a:cubicBezTo>
                <a:cubicBezTo>
                  <a:pt x="409457" y="379120"/>
                  <a:pt x="374003" y="343137"/>
                  <a:pt x="345428" y="316149"/>
                </a:cubicBezTo>
                <a:cubicBezTo>
                  <a:pt x="316853" y="289162"/>
                  <a:pt x="280340" y="253178"/>
                  <a:pt x="262878" y="252649"/>
                </a:cubicBezTo>
                <a:cubicBezTo>
                  <a:pt x="245416" y="252120"/>
                  <a:pt x="243299" y="316149"/>
                  <a:pt x="240653" y="312974"/>
                </a:cubicBezTo>
                <a:cubicBezTo>
                  <a:pt x="238007" y="309799"/>
                  <a:pt x="250707" y="253707"/>
                  <a:pt x="247003" y="233599"/>
                </a:cubicBezTo>
                <a:cubicBezTo>
                  <a:pt x="243299" y="213491"/>
                  <a:pt x="256528" y="226191"/>
                  <a:pt x="218428" y="192324"/>
                </a:cubicBezTo>
                <a:cubicBezTo>
                  <a:pt x="180328" y="158457"/>
                  <a:pt x="-24989" y="-19872"/>
                  <a:pt x="2528" y="18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3" name="フリーフォーム 1572">
            <a:extLst>
              <a:ext uri="{FF2B5EF4-FFF2-40B4-BE49-F238E27FC236}">
                <a16:creationId xmlns:a16="http://schemas.microsoft.com/office/drawing/2014/main" id="{D0BC8D37-34B6-C0CB-5F26-15EB83C1C92D}"/>
              </a:ext>
            </a:extLst>
          </p:cNvPr>
          <p:cNvSpPr/>
          <p:nvPr/>
        </p:nvSpPr>
        <p:spPr>
          <a:xfrm>
            <a:off x="7924278" y="5295554"/>
            <a:ext cx="419633" cy="381517"/>
          </a:xfrm>
          <a:custGeom>
            <a:avLst/>
            <a:gdLst>
              <a:gd name="connsiteX0" fmla="*/ 165622 w 419633"/>
              <a:gd name="connsiteY0" fmla="*/ 346 h 381517"/>
              <a:gd name="connsiteX1" fmla="*/ 340247 w 419633"/>
              <a:gd name="connsiteY1" fmla="*/ 143221 h 381517"/>
              <a:gd name="connsiteX2" fmla="*/ 349772 w 419633"/>
              <a:gd name="connsiteY2" fmla="*/ 251171 h 381517"/>
              <a:gd name="connsiteX3" fmla="*/ 378347 w 419633"/>
              <a:gd name="connsiteY3" fmla="*/ 321021 h 381517"/>
              <a:gd name="connsiteX4" fmla="*/ 419622 w 419633"/>
              <a:gd name="connsiteY4" fmla="*/ 381346 h 381517"/>
              <a:gd name="connsiteX5" fmla="*/ 381522 w 419633"/>
              <a:gd name="connsiteY5" fmla="*/ 301971 h 381517"/>
              <a:gd name="connsiteX6" fmla="*/ 292622 w 419633"/>
              <a:gd name="connsiteY6" fmla="*/ 301971 h 381517"/>
              <a:gd name="connsiteX7" fmla="*/ 522 w 419633"/>
              <a:gd name="connsiteY7" fmla="*/ 333721 h 381517"/>
              <a:gd name="connsiteX8" fmla="*/ 371997 w 419633"/>
              <a:gd name="connsiteY8" fmla="*/ 301971 h 381517"/>
              <a:gd name="connsiteX9" fmla="*/ 337072 w 419633"/>
              <a:gd name="connsiteY9" fmla="*/ 251171 h 381517"/>
              <a:gd name="connsiteX10" fmla="*/ 371997 w 419633"/>
              <a:gd name="connsiteY10" fmla="*/ 155921 h 381517"/>
              <a:gd name="connsiteX11" fmla="*/ 289447 w 419633"/>
              <a:gd name="connsiteY11" fmla="*/ 241646 h 381517"/>
              <a:gd name="connsiteX12" fmla="*/ 330722 w 419633"/>
              <a:gd name="connsiteY12" fmla="*/ 152746 h 381517"/>
              <a:gd name="connsiteX13" fmla="*/ 302147 w 419633"/>
              <a:gd name="connsiteY13" fmla="*/ 105121 h 381517"/>
              <a:gd name="connsiteX14" fmla="*/ 165622 w 419633"/>
              <a:gd name="connsiteY14" fmla="*/ 346 h 3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9633" h="381517">
                <a:moveTo>
                  <a:pt x="165622" y="346"/>
                </a:moveTo>
                <a:cubicBezTo>
                  <a:pt x="171972" y="6696"/>
                  <a:pt x="309556" y="101417"/>
                  <a:pt x="340247" y="143221"/>
                </a:cubicBezTo>
                <a:cubicBezTo>
                  <a:pt x="370938" y="185025"/>
                  <a:pt x="343422" y="221538"/>
                  <a:pt x="349772" y="251171"/>
                </a:cubicBezTo>
                <a:cubicBezTo>
                  <a:pt x="356122" y="280804"/>
                  <a:pt x="366705" y="299325"/>
                  <a:pt x="378347" y="321021"/>
                </a:cubicBezTo>
                <a:cubicBezTo>
                  <a:pt x="389989" y="342717"/>
                  <a:pt x="419093" y="384521"/>
                  <a:pt x="419622" y="381346"/>
                </a:cubicBezTo>
                <a:cubicBezTo>
                  <a:pt x="420151" y="378171"/>
                  <a:pt x="402689" y="315200"/>
                  <a:pt x="381522" y="301971"/>
                </a:cubicBezTo>
                <a:cubicBezTo>
                  <a:pt x="360355" y="288742"/>
                  <a:pt x="356122" y="296679"/>
                  <a:pt x="292622" y="301971"/>
                </a:cubicBezTo>
                <a:cubicBezTo>
                  <a:pt x="229122" y="307263"/>
                  <a:pt x="-12707" y="333721"/>
                  <a:pt x="522" y="333721"/>
                </a:cubicBezTo>
                <a:cubicBezTo>
                  <a:pt x="13751" y="333721"/>
                  <a:pt x="315905" y="315729"/>
                  <a:pt x="371997" y="301971"/>
                </a:cubicBezTo>
                <a:cubicBezTo>
                  <a:pt x="428089" y="288213"/>
                  <a:pt x="337072" y="275513"/>
                  <a:pt x="337072" y="251171"/>
                </a:cubicBezTo>
                <a:cubicBezTo>
                  <a:pt x="337072" y="226829"/>
                  <a:pt x="379935" y="157509"/>
                  <a:pt x="371997" y="155921"/>
                </a:cubicBezTo>
                <a:cubicBezTo>
                  <a:pt x="364059" y="154333"/>
                  <a:pt x="296326" y="242175"/>
                  <a:pt x="289447" y="241646"/>
                </a:cubicBezTo>
                <a:cubicBezTo>
                  <a:pt x="282568" y="241117"/>
                  <a:pt x="328605" y="175500"/>
                  <a:pt x="330722" y="152746"/>
                </a:cubicBezTo>
                <a:cubicBezTo>
                  <a:pt x="332839" y="129992"/>
                  <a:pt x="333368" y="133696"/>
                  <a:pt x="302147" y="105121"/>
                </a:cubicBezTo>
                <a:cubicBezTo>
                  <a:pt x="270926" y="76546"/>
                  <a:pt x="159272" y="-6004"/>
                  <a:pt x="165622" y="3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4" name="フリーフォーム 1573">
            <a:extLst>
              <a:ext uri="{FF2B5EF4-FFF2-40B4-BE49-F238E27FC236}">
                <a16:creationId xmlns:a16="http://schemas.microsoft.com/office/drawing/2014/main" id="{193EF36E-9FBC-25A6-2E64-4E9D3383B9E4}"/>
              </a:ext>
            </a:extLst>
          </p:cNvPr>
          <p:cNvSpPr/>
          <p:nvPr/>
        </p:nvSpPr>
        <p:spPr>
          <a:xfrm>
            <a:off x="8017890" y="5222839"/>
            <a:ext cx="111536" cy="351688"/>
          </a:xfrm>
          <a:custGeom>
            <a:avLst/>
            <a:gdLst>
              <a:gd name="connsiteX0" fmla="*/ 11685 w 111536"/>
              <a:gd name="connsiteY0" fmla="*/ 36 h 351688"/>
              <a:gd name="connsiteX1" fmla="*/ 49785 w 111536"/>
              <a:gd name="connsiteY1" fmla="*/ 120686 h 351688"/>
              <a:gd name="connsiteX2" fmla="*/ 27560 w 111536"/>
              <a:gd name="connsiteY2" fmla="*/ 196886 h 351688"/>
              <a:gd name="connsiteX3" fmla="*/ 2160 w 111536"/>
              <a:gd name="connsiteY3" fmla="*/ 349286 h 351688"/>
              <a:gd name="connsiteX4" fmla="*/ 5335 w 111536"/>
              <a:gd name="connsiteY4" fmla="*/ 282611 h 351688"/>
              <a:gd name="connsiteX5" fmla="*/ 37085 w 111536"/>
              <a:gd name="connsiteY5" fmla="*/ 181011 h 351688"/>
              <a:gd name="connsiteX6" fmla="*/ 110110 w 111536"/>
              <a:gd name="connsiteY6" fmla="*/ 336586 h 351688"/>
              <a:gd name="connsiteX7" fmla="*/ 84710 w 111536"/>
              <a:gd name="connsiteY7" fmla="*/ 247686 h 351688"/>
              <a:gd name="connsiteX8" fmla="*/ 75185 w 111536"/>
              <a:gd name="connsiteY8" fmla="*/ 101636 h 351688"/>
              <a:gd name="connsiteX9" fmla="*/ 75185 w 111536"/>
              <a:gd name="connsiteY9" fmla="*/ 193711 h 351688"/>
              <a:gd name="connsiteX10" fmla="*/ 49785 w 111536"/>
              <a:gd name="connsiteY10" fmla="*/ 133386 h 351688"/>
              <a:gd name="connsiteX11" fmla="*/ 11685 w 111536"/>
              <a:gd name="connsiteY11" fmla="*/ 36 h 35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1536" h="351688">
                <a:moveTo>
                  <a:pt x="11685" y="36"/>
                </a:moveTo>
                <a:cubicBezTo>
                  <a:pt x="11685" y="-2081"/>
                  <a:pt x="47139" y="87878"/>
                  <a:pt x="49785" y="120686"/>
                </a:cubicBezTo>
                <a:cubicBezTo>
                  <a:pt x="52431" y="153494"/>
                  <a:pt x="35497" y="158786"/>
                  <a:pt x="27560" y="196886"/>
                </a:cubicBezTo>
                <a:cubicBezTo>
                  <a:pt x="19623" y="234986"/>
                  <a:pt x="5864" y="334999"/>
                  <a:pt x="2160" y="349286"/>
                </a:cubicBezTo>
                <a:cubicBezTo>
                  <a:pt x="-1544" y="363573"/>
                  <a:pt x="-486" y="310657"/>
                  <a:pt x="5335" y="282611"/>
                </a:cubicBezTo>
                <a:cubicBezTo>
                  <a:pt x="11156" y="254565"/>
                  <a:pt x="19623" y="172015"/>
                  <a:pt x="37085" y="181011"/>
                </a:cubicBezTo>
                <a:cubicBezTo>
                  <a:pt x="54548" y="190007"/>
                  <a:pt x="102173" y="325474"/>
                  <a:pt x="110110" y="336586"/>
                </a:cubicBezTo>
                <a:cubicBezTo>
                  <a:pt x="118048" y="347699"/>
                  <a:pt x="90531" y="286844"/>
                  <a:pt x="84710" y="247686"/>
                </a:cubicBezTo>
                <a:cubicBezTo>
                  <a:pt x="78889" y="208528"/>
                  <a:pt x="76772" y="110632"/>
                  <a:pt x="75185" y="101636"/>
                </a:cubicBezTo>
                <a:cubicBezTo>
                  <a:pt x="73598" y="92640"/>
                  <a:pt x="79418" y="188419"/>
                  <a:pt x="75185" y="193711"/>
                </a:cubicBezTo>
                <a:cubicBezTo>
                  <a:pt x="70952" y="199003"/>
                  <a:pt x="58252" y="165136"/>
                  <a:pt x="49785" y="133386"/>
                </a:cubicBezTo>
                <a:cubicBezTo>
                  <a:pt x="41318" y="101636"/>
                  <a:pt x="11685" y="2153"/>
                  <a:pt x="11685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5" name="フリーフォーム 1574">
            <a:extLst>
              <a:ext uri="{FF2B5EF4-FFF2-40B4-BE49-F238E27FC236}">
                <a16:creationId xmlns:a16="http://schemas.microsoft.com/office/drawing/2014/main" id="{A794CC3D-CA4D-69EC-7A0F-FBCB15BF5BBA}"/>
              </a:ext>
            </a:extLst>
          </p:cNvPr>
          <p:cNvSpPr/>
          <p:nvPr/>
        </p:nvSpPr>
        <p:spPr>
          <a:xfrm>
            <a:off x="7283033" y="5171961"/>
            <a:ext cx="659834" cy="446073"/>
          </a:xfrm>
          <a:custGeom>
            <a:avLst/>
            <a:gdLst>
              <a:gd name="connsiteX0" fmla="*/ 260767 w 659834"/>
              <a:gd name="connsiteY0" fmla="*/ 114 h 446073"/>
              <a:gd name="connsiteX1" fmla="*/ 454442 w 659834"/>
              <a:gd name="connsiteY1" fmla="*/ 282689 h 446073"/>
              <a:gd name="connsiteX2" fmla="*/ 654467 w 659834"/>
              <a:gd name="connsiteY2" fmla="*/ 441439 h 446073"/>
              <a:gd name="connsiteX3" fmla="*/ 581442 w 659834"/>
              <a:gd name="connsiteY3" fmla="*/ 390639 h 446073"/>
              <a:gd name="connsiteX4" fmla="*/ 359192 w 659834"/>
              <a:gd name="connsiteY4" fmla="*/ 257289 h 446073"/>
              <a:gd name="connsiteX5" fmla="*/ 257592 w 659834"/>
              <a:gd name="connsiteY5" fmla="*/ 292214 h 446073"/>
              <a:gd name="connsiteX6" fmla="*/ 267117 w 659834"/>
              <a:gd name="connsiteY6" fmla="*/ 273164 h 446073"/>
              <a:gd name="connsiteX7" fmla="*/ 417 w 659834"/>
              <a:gd name="connsiteY7" fmla="*/ 269989 h 446073"/>
              <a:gd name="connsiteX8" fmla="*/ 336967 w 659834"/>
              <a:gd name="connsiteY8" fmla="*/ 269989 h 446073"/>
              <a:gd name="connsiteX9" fmla="*/ 292517 w 659834"/>
              <a:gd name="connsiteY9" fmla="*/ 146164 h 446073"/>
              <a:gd name="connsiteX10" fmla="*/ 352842 w 659834"/>
              <a:gd name="connsiteY10" fmla="*/ 225539 h 446073"/>
              <a:gd name="connsiteX11" fmla="*/ 397292 w 659834"/>
              <a:gd name="connsiteY11" fmla="*/ 247764 h 446073"/>
              <a:gd name="connsiteX12" fmla="*/ 260767 w 659834"/>
              <a:gd name="connsiteY12" fmla="*/ 114 h 446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9834" h="446073">
                <a:moveTo>
                  <a:pt x="260767" y="114"/>
                </a:moveTo>
                <a:cubicBezTo>
                  <a:pt x="270292" y="5935"/>
                  <a:pt x="388825" y="209135"/>
                  <a:pt x="454442" y="282689"/>
                </a:cubicBezTo>
                <a:cubicBezTo>
                  <a:pt x="520059" y="356243"/>
                  <a:pt x="633300" y="423447"/>
                  <a:pt x="654467" y="441439"/>
                </a:cubicBezTo>
                <a:cubicBezTo>
                  <a:pt x="675634" y="459431"/>
                  <a:pt x="630654" y="421331"/>
                  <a:pt x="581442" y="390639"/>
                </a:cubicBezTo>
                <a:cubicBezTo>
                  <a:pt x="532230" y="359947"/>
                  <a:pt x="413167" y="273693"/>
                  <a:pt x="359192" y="257289"/>
                </a:cubicBezTo>
                <a:cubicBezTo>
                  <a:pt x="305217" y="240885"/>
                  <a:pt x="257592" y="292214"/>
                  <a:pt x="257592" y="292214"/>
                </a:cubicBezTo>
                <a:cubicBezTo>
                  <a:pt x="242246" y="294860"/>
                  <a:pt x="309980" y="276868"/>
                  <a:pt x="267117" y="273164"/>
                </a:cubicBezTo>
                <a:cubicBezTo>
                  <a:pt x="224254" y="269460"/>
                  <a:pt x="-11225" y="270518"/>
                  <a:pt x="417" y="269989"/>
                </a:cubicBezTo>
                <a:cubicBezTo>
                  <a:pt x="12059" y="269460"/>
                  <a:pt x="288284" y="290627"/>
                  <a:pt x="336967" y="269989"/>
                </a:cubicBezTo>
                <a:cubicBezTo>
                  <a:pt x="385650" y="249352"/>
                  <a:pt x="289871" y="153572"/>
                  <a:pt x="292517" y="146164"/>
                </a:cubicBezTo>
                <a:cubicBezTo>
                  <a:pt x="295163" y="138756"/>
                  <a:pt x="335380" y="208606"/>
                  <a:pt x="352842" y="225539"/>
                </a:cubicBezTo>
                <a:cubicBezTo>
                  <a:pt x="370304" y="242472"/>
                  <a:pt x="413696" y="283747"/>
                  <a:pt x="397292" y="247764"/>
                </a:cubicBezTo>
                <a:cubicBezTo>
                  <a:pt x="380888" y="211781"/>
                  <a:pt x="251242" y="-5707"/>
                  <a:pt x="260767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6" name="フリーフォーム 1575">
            <a:extLst>
              <a:ext uri="{FF2B5EF4-FFF2-40B4-BE49-F238E27FC236}">
                <a16:creationId xmlns:a16="http://schemas.microsoft.com/office/drawing/2014/main" id="{3F02247B-273D-585D-C142-85C7C69888F8}"/>
              </a:ext>
            </a:extLst>
          </p:cNvPr>
          <p:cNvSpPr/>
          <p:nvPr/>
        </p:nvSpPr>
        <p:spPr>
          <a:xfrm>
            <a:off x="8675084" y="5539008"/>
            <a:ext cx="244207" cy="606593"/>
          </a:xfrm>
          <a:custGeom>
            <a:avLst/>
            <a:gdLst>
              <a:gd name="connsiteX0" fmla="*/ 56166 w 244207"/>
              <a:gd name="connsiteY0" fmla="*/ 1367 h 606593"/>
              <a:gd name="connsiteX1" fmla="*/ 167291 w 244207"/>
              <a:gd name="connsiteY1" fmla="*/ 166467 h 606593"/>
              <a:gd name="connsiteX2" fmla="*/ 167291 w 244207"/>
              <a:gd name="connsiteY2" fmla="*/ 217267 h 606593"/>
              <a:gd name="connsiteX3" fmla="*/ 8541 w 244207"/>
              <a:gd name="connsiteY3" fmla="*/ 407767 h 606593"/>
              <a:gd name="connsiteX4" fmla="*/ 24416 w 244207"/>
              <a:gd name="connsiteY4" fmla="*/ 404592 h 606593"/>
              <a:gd name="connsiteX5" fmla="*/ 49816 w 244207"/>
              <a:gd name="connsiteY5" fmla="*/ 499842 h 606593"/>
              <a:gd name="connsiteX6" fmla="*/ 49816 w 244207"/>
              <a:gd name="connsiteY6" fmla="*/ 598267 h 606593"/>
              <a:gd name="connsiteX7" fmla="*/ 49816 w 244207"/>
              <a:gd name="connsiteY7" fmla="*/ 493492 h 606593"/>
              <a:gd name="connsiteX8" fmla="*/ 103791 w 244207"/>
              <a:gd name="connsiteY8" fmla="*/ 537942 h 606593"/>
              <a:gd name="connsiteX9" fmla="*/ 151416 w 244207"/>
              <a:gd name="connsiteY9" fmla="*/ 604617 h 606593"/>
              <a:gd name="connsiteX10" fmla="*/ 72041 w 244207"/>
              <a:gd name="connsiteY10" fmla="*/ 455392 h 606593"/>
              <a:gd name="connsiteX11" fmla="*/ 103791 w 244207"/>
              <a:gd name="connsiteY11" fmla="*/ 442692 h 606593"/>
              <a:gd name="connsiteX12" fmla="*/ 205391 w 244207"/>
              <a:gd name="connsiteY12" fmla="*/ 503017 h 606593"/>
              <a:gd name="connsiteX13" fmla="*/ 91091 w 244207"/>
              <a:gd name="connsiteY13" fmla="*/ 458567 h 606593"/>
              <a:gd name="connsiteX14" fmla="*/ 186341 w 244207"/>
              <a:gd name="connsiteY14" fmla="*/ 299817 h 606593"/>
              <a:gd name="connsiteX15" fmla="*/ 97441 w 244207"/>
              <a:gd name="connsiteY15" fmla="*/ 410942 h 606593"/>
              <a:gd name="connsiteX16" fmla="*/ 75216 w 244207"/>
              <a:gd name="connsiteY16" fmla="*/ 350617 h 606593"/>
              <a:gd name="connsiteX17" fmla="*/ 240316 w 244207"/>
              <a:gd name="connsiteY17" fmla="*/ 182342 h 606593"/>
              <a:gd name="connsiteX18" fmla="*/ 192691 w 244207"/>
              <a:gd name="connsiteY18" fmla="*/ 188692 h 606593"/>
              <a:gd name="connsiteX19" fmla="*/ 199041 w 244207"/>
              <a:gd name="connsiteY19" fmla="*/ 93442 h 606593"/>
              <a:gd name="connsiteX20" fmla="*/ 214916 w 244207"/>
              <a:gd name="connsiteY20" fmla="*/ 33117 h 606593"/>
              <a:gd name="connsiteX21" fmla="*/ 145066 w 244207"/>
              <a:gd name="connsiteY21" fmla="*/ 141067 h 606593"/>
              <a:gd name="connsiteX22" fmla="*/ 141891 w 244207"/>
              <a:gd name="connsiteY22" fmla="*/ 90267 h 606593"/>
              <a:gd name="connsiteX23" fmla="*/ 56166 w 244207"/>
              <a:gd name="connsiteY23" fmla="*/ 1367 h 606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44207" h="606593">
                <a:moveTo>
                  <a:pt x="56166" y="1367"/>
                </a:moveTo>
                <a:cubicBezTo>
                  <a:pt x="60399" y="14067"/>
                  <a:pt x="148770" y="130484"/>
                  <a:pt x="167291" y="166467"/>
                </a:cubicBezTo>
                <a:cubicBezTo>
                  <a:pt x="185812" y="202450"/>
                  <a:pt x="193749" y="177050"/>
                  <a:pt x="167291" y="217267"/>
                </a:cubicBezTo>
                <a:cubicBezTo>
                  <a:pt x="140833" y="257484"/>
                  <a:pt x="8541" y="407767"/>
                  <a:pt x="8541" y="407767"/>
                </a:cubicBezTo>
                <a:cubicBezTo>
                  <a:pt x="-15271" y="438988"/>
                  <a:pt x="17537" y="389246"/>
                  <a:pt x="24416" y="404592"/>
                </a:cubicBezTo>
                <a:cubicBezTo>
                  <a:pt x="31295" y="419938"/>
                  <a:pt x="45583" y="467563"/>
                  <a:pt x="49816" y="499842"/>
                </a:cubicBezTo>
                <a:cubicBezTo>
                  <a:pt x="54049" y="532121"/>
                  <a:pt x="49816" y="598267"/>
                  <a:pt x="49816" y="598267"/>
                </a:cubicBezTo>
                <a:cubicBezTo>
                  <a:pt x="49816" y="597209"/>
                  <a:pt x="40820" y="503546"/>
                  <a:pt x="49816" y="493492"/>
                </a:cubicBezTo>
                <a:cubicBezTo>
                  <a:pt x="58812" y="483438"/>
                  <a:pt x="86858" y="519421"/>
                  <a:pt x="103791" y="537942"/>
                </a:cubicBezTo>
                <a:cubicBezTo>
                  <a:pt x="120724" y="556463"/>
                  <a:pt x="156708" y="618375"/>
                  <a:pt x="151416" y="604617"/>
                </a:cubicBezTo>
                <a:cubicBezTo>
                  <a:pt x="146124" y="590859"/>
                  <a:pt x="79978" y="482379"/>
                  <a:pt x="72041" y="455392"/>
                </a:cubicBezTo>
                <a:cubicBezTo>
                  <a:pt x="64104" y="428405"/>
                  <a:pt x="81566" y="434755"/>
                  <a:pt x="103791" y="442692"/>
                </a:cubicBezTo>
                <a:cubicBezTo>
                  <a:pt x="126016" y="450630"/>
                  <a:pt x="207508" y="500371"/>
                  <a:pt x="205391" y="503017"/>
                </a:cubicBezTo>
                <a:cubicBezTo>
                  <a:pt x="203274" y="505663"/>
                  <a:pt x="94266" y="492434"/>
                  <a:pt x="91091" y="458567"/>
                </a:cubicBezTo>
                <a:cubicBezTo>
                  <a:pt x="87916" y="424700"/>
                  <a:pt x="185283" y="307754"/>
                  <a:pt x="186341" y="299817"/>
                </a:cubicBezTo>
                <a:cubicBezTo>
                  <a:pt x="187399" y="291880"/>
                  <a:pt x="115962" y="402475"/>
                  <a:pt x="97441" y="410942"/>
                </a:cubicBezTo>
                <a:cubicBezTo>
                  <a:pt x="78920" y="419409"/>
                  <a:pt x="51404" y="388717"/>
                  <a:pt x="75216" y="350617"/>
                </a:cubicBezTo>
                <a:cubicBezTo>
                  <a:pt x="99028" y="312517"/>
                  <a:pt x="220737" y="209329"/>
                  <a:pt x="240316" y="182342"/>
                </a:cubicBezTo>
                <a:cubicBezTo>
                  <a:pt x="259895" y="155355"/>
                  <a:pt x="199570" y="203509"/>
                  <a:pt x="192691" y="188692"/>
                </a:cubicBezTo>
                <a:cubicBezTo>
                  <a:pt x="185812" y="173875"/>
                  <a:pt x="195337" y="119371"/>
                  <a:pt x="199041" y="93442"/>
                </a:cubicBezTo>
                <a:cubicBezTo>
                  <a:pt x="202745" y="67513"/>
                  <a:pt x="223912" y="25180"/>
                  <a:pt x="214916" y="33117"/>
                </a:cubicBezTo>
                <a:cubicBezTo>
                  <a:pt x="205920" y="41055"/>
                  <a:pt x="157237" y="131542"/>
                  <a:pt x="145066" y="141067"/>
                </a:cubicBezTo>
                <a:cubicBezTo>
                  <a:pt x="132895" y="150592"/>
                  <a:pt x="154591" y="112492"/>
                  <a:pt x="141891" y="90267"/>
                </a:cubicBezTo>
                <a:cubicBezTo>
                  <a:pt x="129191" y="68042"/>
                  <a:pt x="51933" y="-11333"/>
                  <a:pt x="56166" y="13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7" name="フリーフォーム 1576">
            <a:extLst>
              <a:ext uri="{FF2B5EF4-FFF2-40B4-BE49-F238E27FC236}">
                <a16:creationId xmlns:a16="http://schemas.microsoft.com/office/drawing/2014/main" id="{1BFD08C1-DAB3-A7CB-8C6A-0083D84FABAF}"/>
              </a:ext>
            </a:extLst>
          </p:cNvPr>
          <p:cNvSpPr/>
          <p:nvPr/>
        </p:nvSpPr>
        <p:spPr>
          <a:xfrm>
            <a:off x="8620125" y="5432392"/>
            <a:ext cx="188231" cy="419628"/>
          </a:xfrm>
          <a:custGeom>
            <a:avLst/>
            <a:gdLst>
              <a:gd name="connsiteX0" fmla="*/ 0 w 188231"/>
              <a:gd name="connsiteY0" fmla="*/ 33 h 419628"/>
              <a:gd name="connsiteX1" fmla="*/ 133350 w 188231"/>
              <a:gd name="connsiteY1" fmla="*/ 260383 h 419628"/>
              <a:gd name="connsiteX2" fmla="*/ 133350 w 188231"/>
              <a:gd name="connsiteY2" fmla="*/ 225458 h 419628"/>
              <a:gd name="connsiteX3" fmla="*/ 187325 w 188231"/>
              <a:gd name="connsiteY3" fmla="*/ 419133 h 419628"/>
              <a:gd name="connsiteX4" fmla="*/ 161925 w 188231"/>
              <a:gd name="connsiteY4" fmla="*/ 282608 h 419628"/>
              <a:gd name="connsiteX5" fmla="*/ 95250 w 188231"/>
              <a:gd name="connsiteY5" fmla="*/ 327058 h 419628"/>
              <a:gd name="connsiteX6" fmla="*/ 133350 w 188231"/>
              <a:gd name="connsiteY6" fmla="*/ 279433 h 419628"/>
              <a:gd name="connsiteX7" fmla="*/ 0 w 188231"/>
              <a:gd name="connsiteY7" fmla="*/ 33 h 4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231" h="419628">
                <a:moveTo>
                  <a:pt x="0" y="33"/>
                </a:moveTo>
                <a:cubicBezTo>
                  <a:pt x="0" y="-3142"/>
                  <a:pt x="111125" y="222812"/>
                  <a:pt x="133350" y="260383"/>
                </a:cubicBezTo>
                <a:cubicBezTo>
                  <a:pt x="155575" y="297954"/>
                  <a:pt x="124354" y="199000"/>
                  <a:pt x="133350" y="225458"/>
                </a:cubicBezTo>
                <a:cubicBezTo>
                  <a:pt x="142346" y="251916"/>
                  <a:pt x="182562" y="409608"/>
                  <a:pt x="187325" y="419133"/>
                </a:cubicBezTo>
                <a:cubicBezTo>
                  <a:pt x="192088" y="428658"/>
                  <a:pt x="177271" y="297954"/>
                  <a:pt x="161925" y="282608"/>
                </a:cubicBezTo>
                <a:cubicBezTo>
                  <a:pt x="146579" y="267262"/>
                  <a:pt x="100013" y="327587"/>
                  <a:pt x="95250" y="327058"/>
                </a:cubicBezTo>
                <a:cubicBezTo>
                  <a:pt x="90488" y="326529"/>
                  <a:pt x="144462" y="333408"/>
                  <a:pt x="133350" y="279433"/>
                </a:cubicBezTo>
                <a:cubicBezTo>
                  <a:pt x="122238" y="225458"/>
                  <a:pt x="0" y="3208"/>
                  <a:pt x="0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8" name="フリーフォーム 1577">
            <a:extLst>
              <a:ext uri="{FF2B5EF4-FFF2-40B4-BE49-F238E27FC236}">
                <a16:creationId xmlns:a16="http://schemas.microsoft.com/office/drawing/2014/main" id="{5F4577C0-5C08-52DC-2927-98E63EB6AEE0}"/>
              </a:ext>
            </a:extLst>
          </p:cNvPr>
          <p:cNvSpPr/>
          <p:nvPr/>
        </p:nvSpPr>
        <p:spPr>
          <a:xfrm>
            <a:off x="8213217" y="5946401"/>
            <a:ext cx="496716" cy="530741"/>
          </a:xfrm>
          <a:custGeom>
            <a:avLst/>
            <a:gdLst>
              <a:gd name="connsiteX0" fmla="*/ 495808 w 496716"/>
              <a:gd name="connsiteY0" fmla="*/ 374 h 530741"/>
              <a:gd name="connsiteX1" fmla="*/ 298958 w 496716"/>
              <a:gd name="connsiteY1" fmla="*/ 127374 h 530741"/>
              <a:gd name="connsiteX2" fmla="*/ 508 w 496716"/>
              <a:gd name="connsiteY2" fmla="*/ 200399 h 530741"/>
              <a:gd name="connsiteX3" fmla="*/ 375158 w 496716"/>
              <a:gd name="connsiteY3" fmla="*/ 105149 h 530741"/>
              <a:gd name="connsiteX4" fmla="*/ 387858 w 496716"/>
              <a:gd name="connsiteY4" fmla="*/ 127374 h 530741"/>
              <a:gd name="connsiteX5" fmla="*/ 340233 w 496716"/>
              <a:gd name="connsiteY5" fmla="*/ 213099 h 530741"/>
              <a:gd name="connsiteX6" fmla="*/ 206883 w 496716"/>
              <a:gd name="connsiteY6" fmla="*/ 498849 h 530741"/>
              <a:gd name="connsiteX7" fmla="*/ 397383 w 496716"/>
              <a:gd name="connsiteY7" fmla="*/ 121024 h 530741"/>
              <a:gd name="connsiteX8" fmla="*/ 413258 w 496716"/>
              <a:gd name="connsiteY8" fmla="*/ 143249 h 530741"/>
              <a:gd name="connsiteX9" fmla="*/ 213233 w 496716"/>
              <a:gd name="connsiteY9" fmla="*/ 530599 h 530741"/>
              <a:gd name="connsiteX10" fmla="*/ 441833 w 496716"/>
              <a:gd name="connsiteY10" fmla="*/ 95624 h 530741"/>
              <a:gd name="connsiteX11" fmla="*/ 394208 w 496716"/>
              <a:gd name="connsiteY11" fmla="*/ 89274 h 530741"/>
              <a:gd name="connsiteX12" fmla="*/ 10033 w 496716"/>
              <a:gd name="connsiteY12" fmla="*/ 140074 h 530741"/>
              <a:gd name="connsiteX13" fmla="*/ 356108 w 496716"/>
              <a:gd name="connsiteY13" fmla="*/ 89274 h 530741"/>
              <a:gd name="connsiteX14" fmla="*/ 495808 w 496716"/>
              <a:gd name="connsiteY14" fmla="*/ 374 h 530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96716" h="530741">
                <a:moveTo>
                  <a:pt x="495808" y="374"/>
                </a:moveTo>
                <a:cubicBezTo>
                  <a:pt x="486283" y="6724"/>
                  <a:pt x="381508" y="94037"/>
                  <a:pt x="298958" y="127374"/>
                </a:cubicBezTo>
                <a:cubicBezTo>
                  <a:pt x="216408" y="160711"/>
                  <a:pt x="-12192" y="204103"/>
                  <a:pt x="508" y="200399"/>
                </a:cubicBezTo>
                <a:cubicBezTo>
                  <a:pt x="13208" y="196695"/>
                  <a:pt x="375158" y="105149"/>
                  <a:pt x="375158" y="105149"/>
                </a:cubicBezTo>
                <a:cubicBezTo>
                  <a:pt x="439716" y="92978"/>
                  <a:pt x="393679" y="109382"/>
                  <a:pt x="387858" y="127374"/>
                </a:cubicBezTo>
                <a:cubicBezTo>
                  <a:pt x="382037" y="145366"/>
                  <a:pt x="370395" y="151187"/>
                  <a:pt x="340233" y="213099"/>
                </a:cubicBezTo>
                <a:cubicBezTo>
                  <a:pt x="310071" y="275011"/>
                  <a:pt x="197358" y="514195"/>
                  <a:pt x="206883" y="498849"/>
                </a:cubicBezTo>
                <a:cubicBezTo>
                  <a:pt x="216408" y="483503"/>
                  <a:pt x="397383" y="121024"/>
                  <a:pt x="397383" y="121024"/>
                </a:cubicBezTo>
                <a:cubicBezTo>
                  <a:pt x="431779" y="61757"/>
                  <a:pt x="443950" y="74986"/>
                  <a:pt x="413258" y="143249"/>
                </a:cubicBezTo>
                <a:cubicBezTo>
                  <a:pt x="382566" y="211512"/>
                  <a:pt x="208470" y="538537"/>
                  <a:pt x="213233" y="530599"/>
                </a:cubicBezTo>
                <a:cubicBezTo>
                  <a:pt x="217995" y="522662"/>
                  <a:pt x="411670" y="169178"/>
                  <a:pt x="441833" y="95624"/>
                </a:cubicBezTo>
                <a:cubicBezTo>
                  <a:pt x="471995" y="22070"/>
                  <a:pt x="466175" y="81866"/>
                  <a:pt x="394208" y="89274"/>
                </a:cubicBezTo>
                <a:cubicBezTo>
                  <a:pt x="322241" y="96682"/>
                  <a:pt x="16383" y="140074"/>
                  <a:pt x="10033" y="140074"/>
                </a:cubicBezTo>
                <a:cubicBezTo>
                  <a:pt x="3683" y="140074"/>
                  <a:pt x="273558" y="108324"/>
                  <a:pt x="356108" y="89274"/>
                </a:cubicBezTo>
                <a:cubicBezTo>
                  <a:pt x="438658" y="70224"/>
                  <a:pt x="505333" y="-5976"/>
                  <a:pt x="495808" y="3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79" name="フリーフォーム 1578">
            <a:extLst>
              <a:ext uri="{FF2B5EF4-FFF2-40B4-BE49-F238E27FC236}">
                <a16:creationId xmlns:a16="http://schemas.microsoft.com/office/drawing/2014/main" id="{FDC16F92-7335-A6D0-E3E0-9D09647DAC72}"/>
              </a:ext>
            </a:extLst>
          </p:cNvPr>
          <p:cNvSpPr/>
          <p:nvPr/>
        </p:nvSpPr>
        <p:spPr>
          <a:xfrm>
            <a:off x="8153085" y="6093423"/>
            <a:ext cx="625796" cy="415701"/>
          </a:xfrm>
          <a:custGeom>
            <a:avLst/>
            <a:gdLst>
              <a:gd name="connsiteX0" fmla="*/ 387665 w 625796"/>
              <a:gd name="connsiteY0" fmla="*/ 2577 h 415701"/>
              <a:gd name="connsiteX1" fmla="*/ 19365 w 625796"/>
              <a:gd name="connsiteY1" fmla="*/ 396277 h 415701"/>
              <a:gd name="connsiteX2" fmla="*/ 73340 w 625796"/>
              <a:gd name="connsiteY2" fmla="*/ 339127 h 415701"/>
              <a:gd name="connsiteX3" fmla="*/ 260665 w 625796"/>
              <a:gd name="connsiteY3" fmla="*/ 196252 h 415701"/>
              <a:gd name="connsiteX4" fmla="*/ 625790 w 625796"/>
              <a:gd name="connsiteY4" fmla="*/ 50202 h 415701"/>
              <a:gd name="connsiteX5" fmla="*/ 251140 w 625796"/>
              <a:gd name="connsiteY5" fmla="*/ 186727 h 415701"/>
              <a:gd name="connsiteX6" fmla="*/ 276540 w 625796"/>
              <a:gd name="connsiteY6" fmla="*/ 161327 h 415701"/>
              <a:gd name="connsiteX7" fmla="*/ 190815 w 625796"/>
              <a:gd name="connsiteY7" fmla="*/ 221652 h 415701"/>
              <a:gd name="connsiteX8" fmla="*/ 387665 w 625796"/>
              <a:gd name="connsiteY8" fmla="*/ 2577 h 41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5796" h="415701">
                <a:moveTo>
                  <a:pt x="387665" y="2577"/>
                </a:moveTo>
                <a:cubicBezTo>
                  <a:pt x="359090" y="31681"/>
                  <a:pt x="71752" y="340185"/>
                  <a:pt x="19365" y="396277"/>
                </a:cubicBezTo>
                <a:cubicBezTo>
                  <a:pt x="-33023" y="452369"/>
                  <a:pt x="33123" y="372464"/>
                  <a:pt x="73340" y="339127"/>
                </a:cubicBezTo>
                <a:cubicBezTo>
                  <a:pt x="113557" y="305790"/>
                  <a:pt x="168590" y="244406"/>
                  <a:pt x="260665" y="196252"/>
                </a:cubicBezTo>
                <a:cubicBezTo>
                  <a:pt x="352740" y="148098"/>
                  <a:pt x="627377" y="51789"/>
                  <a:pt x="625790" y="50202"/>
                </a:cubicBezTo>
                <a:cubicBezTo>
                  <a:pt x="624203" y="48615"/>
                  <a:pt x="309348" y="168206"/>
                  <a:pt x="251140" y="186727"/>
                </a:cubicBezTo>
                <a:cubicBezTo>
                  <a:pt x="192932" y="205248"/>
                  <a:pt x="286594" y="155506"/>
                  <a:pt x="276540" y="161327"/>
                </a:cubicBezTo>
                <a:cubicBezTo>
                  <a:pt x="266486" y="167148"/>
                  <a:pt x="178115" y="243348"/>
                  <a:pt x="190815" y="221652"/>
                </a:cubicBezTo>
                <a:cubicBezTo>
                  <a:pt x="203515" y="199956"/>
                  <a:pt x="416240" y="-26527"/>
                  <a:pt x="387665" y="25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0" name="フリーフォーム 1579">
            <a:extLst>
              <a:ext uri="{FF2B5EF4-FFF2-40B4-BE49-F238E27FC236}">
                <a16:creationId xmlns:a16="http://schemas.microsoft.com/office/drawing/2014/main" id="{3BA34C02-6555-C880-6BF2-8024B190ED9F}"/>
              </a:ext>
            </a:extLst>
          </p:cNvPr>
          <p:cNvSpPr/>
          <p:nvPr/>
        </p:nvSpPr>
        <p:spPr>
          <a:xfrm>
            <a:off x="7775054" y="6200775"/>
            <a:ext cx="1000646" cy="597153"/>
          </a:xfrm>
          <a:custGeom>
            <a:avLst/>
            <a:gdLst>
              <a:gd name="connsiteX0" fmla="*/ 1000646 w 1000646"/>
              <a:gd name="connsiteY0" fmla="*/ 0 h 597153"/>
              <a:gd name="connsiteX1" fmla="*/ 654571 w 1000646"/>
              <a:gd name="connsiteY1" fmla="*/ 133350 h 597153"/>
              <a:gd name="connsiteX2" fmla="*/ 454546 w 1000646"/>
              <a:gd name="connsiteY2" fmla="*/ 317500 h 597153"/>
              <a:gd name="connsiteX3" fmla="*/ 489471 w 1000646"/>
              <a:gd name="connsiteY3" fmla="*/ 298450 h 597153"/>
              <a:gd name="connsiteX4" fmla="*/ 178321 w 1000646"/>
              <a:gd name="connsiteY4" fmla="*/ 460375 h 597153"/>
              <a:gd name="connsiteX5" fmla="*/ 6871 w 1000646"/>
              <a:gd name="connsiteY5" fmla="*/ 571500 h 597153"/>
              <a:gd name="connsiteX6" fmla="*/ 406921 w 1000646"/>
              <a:gd name="connsiteY6" fmla="*/ 339725 h 597153"/>
              <a:gd name="connsiteX7" fmla="*/ 603771 w 1000646"/>
              <a:gd name="connsiteY7" fmla="*/ 279400 h 597153"/>
              <a:gd name="connsiteX8" fmla="*/ 530746 w 1000646"/>
              <a:gd name="connsiteY8" fmla="*/ 346075 h 597153"/>
              <a:gd name="connsiteX9" fmla="*/ 95771 w 1000646"/>
              <a:gd name="connsiteY9" fmla="*/ 596900 h 597153"/>
              <a:gd name="connsiteX10" fmla="*/ 629171 w 1000646"/>
              <a:gd name="connsiteY10" fmla="*/ 295275 h 597153"/>
              <a:gd name="connsiteX11" fmla="*/ 514871 w 1000646"/>
              <a:gd name="connsiteY11" fmla="*/ 292100 h 597153"/>
              <a:gd name="connsiteX12" fmla="*/ 489471 w 1000646"/>
              <a:gd name="connsiteY12" fmla="*/ 288925 h 597153"/>
              <a:gd name="connsiteX13" fmla="*/ 559321 w 1000646"/>
              <a:gd name="connsiteY13" fmla="*/ 196850 h 597153"/>
              <a:gd name="connsiteX14" fmla="*/ 495821 w 1000646"/>
              <a:gd name="connsiteY14" fmla="*/ 193675 h 597153"/>
              <a:gd name="connsiteX15" fmla="*/ 610121 w 1000646"/>
              <a:gd name="connsiteY15" fmla="*/ 161925 h 597153"/>
              <a:gd name="connsiteX16" fmla="*/ 635521 w 1000646"/>
              <a:gd name="connsiteY16" fmla="*/ 114300 h 597153"/>
              <a:gd name="connsiteX17" fmla="*/ 819671 w 1000646"/>
              <a:gd name="connsiteY17" fmla="*/ 73025 h 597153"/>
              <a:gd name="connsiteX18" fmla="*/ 1000646 w 1000646"/>
              <a:gd name="connsiteY18" fmla="*/ 0 h 597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0646" h="597153">
                <a:moveTo>
                  <a:pt x="1000646" y="0"/>
                </a:moveTo>
                <a:cubicBezTo>
                  <a:pt x="873117" y="40216"/>
                  <a:pt x="745588" y="80433"/>
                  <a:pt x="654571" y="133350"/>
                </a:cubicBezTo>
                <a:cubicBezTo>
                  <a:pt x="563554" y="186267"/>
                  <a:pt x="482063" y="289983"/>
                  <a:pt x="454546" y="317500"/>
                </a:cubicBezTo>
                <a:cubicBezTo>
                  <a:pt x="427029" y="345017"/>
                  <a:pt x="489471" y="298450"/>
                  <a:pt x="489471" y="298450"/>
                </a:cubicBezTo>
                <a:cubicBezTo>
                  <a:pt x="443433" y="322263"/>
                  <a:pt x="258754" y="414867"/>
                  <a:pt x="178321" y="460375"/>
                </a:cubicBezTo>
                <a:cubicBezTo>
                  <a:pt x="97888" y="505883"/>
                  <a:pt x="-31229" y="591608"/>
                  <a:pt x="6871" y="571500"/>
                </a:cubicBezTo>
                <a:cubicBezTo>
                  <a:pt x="44971" y="551392"/>
                  <a:pt x="307438" y="388408"/>
                  <a:pt x="406921" y="339725"/>
                </a:cubicBezTo>
                <a:cubicBezTo>
                  <a:pt x="506404" y="291042"/>
                  <a:pt x="583134" y="278342"/>
                  <a:pt x="603771" y="279400"/>
                </a:cubicBezTo>
                <a:cubicBezTo>
                  <a:pt x="624408" y="280458"/>
                  <a:pt x="615413" y="293158"/>
                  <a:pt x="530746" y="346075"/>
                </a:cubicBezTo>
                <a:cubicBezTo>
                  <a:pt x="446079" y="398992"/>
                  <a:pt x="79367" y="605367"/>
                  <a:pt x="95771" y="596900"/>
                </a:cubicBezTo>
                <a:cubicBezTo>
                  <a:pt x="112175" y="588433"/>
                  <a:pt x="559321" y="346075"/>
                  <a:pt x="629171" y="295275"/>
                </a:cubicBezTo>
                <a:cubicBezTo>
                  <a:pt x="699021" y="244475"/>
                  <a:pt x="538154" y="293158"/>
                  <a:pt x="514871" y="292100"/>
                </a:cubicBezTo>
                <a:cubicBezTo>
                  <a:pt x="491588" y="291042"/>
                  <a:pt x="482063" y="304800"/>
                  <a:pt x="489471" y="288925"/>
                </a:cubicBezTo>
                <a:cubicBezTo>
                  <a:pt x="496879" y="273050"/>
                  <a:pt x="558263" y="212725"/>
                  <a:pt x="559321" y="196850"/>
                </a:cubicBezTo>
                <a:cubicBezTo>
                  <a:pt x="560379" y="180975"/>
                  <a:pt x="487354" y="199496"/>
                  <a:pt x="495821" y="193675"/>
                </a:cubicBezTo>
                <a:cubicBezTo>
                  <a:pt x="504288" y="187854"/>
                  <a:pt x="586838" y="175154"/>
                  <a:pt x="610121" y="161925"/>
                </a:cubicBezTo>
                <a:cubicBezTo>
                  <a:pt x="633404" y="148696"/>
                  <a:pt x="600596" y="129117"/>
                  <a:pt x="635521" y="114300"/>
                </a:cubicBezTo>
                <a:cubicBezTo>
                  <a:pt x="670446" y="99483"/>
                  <a:pt x="819671" y="73025"/>
                  <a:pt x="819671" y="73025"/>
                </a:cubicBezTo>
                <a:lnTo>
                  <a:pt x="1000646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1" name="フリーフォーム 1580">
            <a:extLst>
              <a:ext uri="{FF2B5EF4-FFF2-40B4-BE49-F238E27FC236}">
                <a16:creationId xmlns:a16="http://schemas.microsoft.com/office/drawing/2014/main" id="{326DD7F2-75D4-FC2C-8D69-DA474237B363}"/>
              </a:ext>
            </a:extLst>
          </p:cNvPr>
          <p:cNvSpPr/>
          <p:nvPr/>
        </p:nvSpPr>
        <p:spPr>
          <a:xfrm>
            <a:off x="7818344" y="5822818"/>
            <a:ext cx="814124" cy="219668"/>
          </a:xfrm>
          <a:custGeom>
            <a:avLst/>
            <a:gdLst>
              <a:gd name="connsiteX0" fmla="*/ 1681 w 814124"/>
              <a:gd name="connsiteY0" fmla="*/ 132 h 219668"/>
              <a:gd name="connsiteX1" fmla="*/ 649381 w 814124"/>
              <a:gd name="connsiteY1" fmla="*/ 139832 h 219668"/>
              <a:gd name="connsiteX2" fmla="*/ 503331 w 814124"/>
              <a:gd name="connsiteY2" fmla="*/ 133482 h 219668"/>
              <a:gd name="connsiteX3" fmla="*/ 808131 w 814124"/>
              <a:gd name="connsiteY3" fmla="*/ 174757 h 219668"/>
              <a:gd name="connsiteX4" fmla="*/ 693831 w 814124"/>
              <a:gd name="connsiteY4" fmla="*/ 158882 h 219668"/>
              <a:gd name="connsiteX5" fmla="*/ 547781 w 814124"/>
              <a:gd name="connsiteY5" fmla="*/ 158882 h 219668"/>
              <a:gd name="connsiteX6" fmla="*/ 665256 w 814124"/>
              <a:gd name="connsiteY6" fmla="*/ 219207 h 219668"/>
              <a:gd name="connsiteX7" fmla="*/ 563656 w 814124"/>
              <a:gd name="connsiteY7" fmla="*/ 184282 h 219668"/>
              <a:gd name="connsiteX8" fmla="*/ 312831 w 814124"/>
              <a:gd name="connsiteY8" fmla="*/ 139832 h 219668"/>
              <a:gd name="connsiteX9" fmla="*/ 592231 w 814124"/>
              <a:gd name="connsiteY9" fmla="*/ 181107 h 219668"/>
              <a:gd name="connsiteX10" fmla="*/ 516031 w 814124"/>
              <a:gd name="connsiteY10" fmla="*/ 136657 h 219668"/>
              <a:gd name="connsiteX11" fmla="*/ 385856 w 814124"/>
              <a:gd name="connsiteY11" fmla="*/ 123957 h 219668"/>
              <a:gd name="connsiteX12" fmla="*/ 458881 w 814124"/>
              <a:gd name="connsiteY12" fmla="*/ 114432 h 219668"/>
              <a:gd name="connsiteX13" fmla="*/ 1681 w 814124"/>
              <a:gd name="connsiteY13" fmla="*/ 132 h 21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14124" h="219668">
                <a:moveTo>
                  <a:pt x="1681" y="132"/>
                </a:moveTo>
                <a:cubicBezTo>
                  <a:pt x="33431" y="4365"/>
                  <a:pt x="565773" y="117607"/>
                  <a:pt x="649381" y="139832"/>
                </a:cubicBezTo>
                <a:cubicBezTo>
                  <a:pt x="732989" y="162057"/>
                  <a:pt x="476873" y="127661"/>
                  <a:pt x="503331" y="133482"/>
                </a:cubicBezTo>
                <a:cubicBezTo>
                  <a:pt x="529789" y="139303"/>
                  <a:pt x="808131" y="174757"/>
                  <a:pt x="808131" y="174757"/>
                </a:cubicBezTo>
                <a:cubicBezTo>
                  <a:pt x="839881" y="178990"/>
                  <a:pt x="737223" y="161528"/>
                  <a:pt x="693831" y="158882"/>
                </a:cubicBezTo>
                <a:cubicBezTo>
                  <a:pt x="650439" y="156236"/>
                  <a:pt x="552544" y="148828"/>
                  <a:pt x="547781" y="158882"/>
                </a:cubicBezTo>
                <a:cubicBezTo>
                  <a:pt x="543019" y="168936"/>
                  <a:pt x="662610" y="214974"/>
                  <a:pt x="665256" y="219207"/>
                </a:cubicBezTo>
                <a:cubicBezTo>
                  <a:pt x="667902" y="223440"/>
                  <a:pt x="622393" y="197511"/>
                  <a:pt x="563656" y="184282"/>
                </a:cubicBezTo>
                <a:cubicBezTo>
                  <a:pt x="504919" y="171053"/>
                  <a:pt x="308069" y="140361"/>
                  <a:pt x="312831" y="139832"/>
                </a:cubicBezTo>
                <a:cubicBezTo>
                  <a:pt x="317594" y="139303"/>
                  <a:pt x="558364" y="181636"/>
                  <a:pt x="592231" y="181107"/>
                </a:cubicBezTo>
                <a:cubicBezTo>
                  <a:pt x="626098" y="180578"/>
                  <a:pt x="550427" y="146182"/>
                  <a:pt x="516031" y="136657"/>
                </a:cubicBezTo>
                <a:cubicBezTo>
                  <a:pt x="481635" y="127132"/>
                  <a:pt x="395381" y="127661"/>
                  <a:pt x="385856" y="123957"/>
                </a:cubicBezTo>
                <a:cubicBezTo>
                  <a:pt x="376331" y="120253"/>
                  <a:pt x="520264" y="134540"/>
                  <a:pt x="458881" y="114432"/>
                </a:cubicBezTo>
                <a:cubicBezTo>
                  <a:pt x="397498" y="94324"/>
                  <a:pt x="-30069" y="-4101"/>
                  <a:pt x="1681" y="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2" name="フリーフォーム 1581">
            <a:extLst>
              <a:ext uri="{FF2B5EF4-FFF2-40B4-BE49-F238E27FC236}">
                <a16:creationId xmlns:a16="http://schemas.microsoft.com/office/drawing/2014/main" id="{B3FFC69A-CD04-5411-9AA0-FDABB0FCCF32}"/>
              </a:ext>
            </a:extLst>
          </p:cNvPr>
          <p:cNvSpPr/>
          <p:nvPr/>
        </p:nvSpPr>
        <p:spPr>
          <a:xfrm>
            <a:off x="7528100" y="5701240"/>
            <a:ext cx="972842" cy="351681"/>
          </a:xfrm>
          <a:custGeom>
            <a:avLst/>
            <a:gdLst>
              <a:gd name="connsiteX0" fmla="*/ 3000 w 972842"/>
              <a:gd name="connsiteY0" fmla="*/ 1060 h 351681"/>
              <a:gd name="connsiteX1" fmla="*/ 269700 w 972842"/>
              <a:gd name="connsiteY1" fmla="*/ 156635 h 351681"/>
              <a:gd name="connsiteX2" fmla="*/ 276050 w 972842"/>
              <a:gd name="connsiteY2" fmla="*/ 153460 h 351681"/>
              <a:gd name="connsiteX3" fmla="*/ 450675 w 972842"/>
              <a:gd name="connsiteY3" fmla="*/ 223310 h 351681"/>
              <a:gd name="connsiteX4" fmla="*/ 695150 w 972842"/>
              <a:gd name="connsiteY4" fmla="*/ 337610 h 351681"/>
              <a:gd name="connsiteX5" fmla="*/ 676100 w 972842"/>
              <a:gd name="connsiteY5" fmla="*/ 343960 h 351681"/>
              <a:gd name="connsiteX6" fmla="*/ 968200 w 972842"/>
              <a:gd name="connsiteY6" fmla="*/ 350310 h 351681"/>
              <a:gd name="connsiteX7" fmla="*/ 847550 w 972842"/>
              <a:gd name="connsiteY7" fmla="*/ 315385 h 351681"/>
              <a:gd name="connsiteX8" fmla="*/ 739600 w 972842"/>
              <a:gd name="connsiteY8" fmla="*/ 286810 h 351681"/>
              <a:gd name="connsiteX9" fmla="*/ 882475 w 972842"/>
              <a:gd name="connsiteY9" fmla="*/ 347135 h 351681"/>
              <a:gd name="connsiteX10" fmla="*/ 653875 w 972842"/>
              <a:gd name="connsiteY10" fmla="*/ 309035 h 351681"/>
              <a:gd name="connsiteX11" fmla="*/ 352250 w 972842"/>
              <a:gd name="connsiteY11" fmla="*/ 245535 h 351681"/>
              <a:gd name="connsiteX12" fmla="*/ 469725 w 972842"/>
              <a:gd name="connsiteY12" fmla="*/ 245535 h 351681"/>
              <a:gd name="connsiteX13" fmla="*/ 3000 w 972842"/>
              <a:gd name="connsiteY13" fmla="*/ 1060 h 351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2842" h="351681">
                <a:moveTo>
                  <a:pt x="3000" y="1060"/>
                </a:moveTo>
                <a:cubicBezTo>
                  <a:pt x="-30338" y="-13757"/>
                  <a:pt x="224192" y="131235"/>
                  <a:pt x="269700" y="156635"/>
                </a:cubicBezTo>
                <a:cubicBezTo>
                  <a:pt x="315208" y="182035"/>
                  <a:pt x="245888" y="142348"/>
                  <a:pt x="276050" y="153460"/>
                </a:cubicBezTo>
                <a:cubicBezTo>
                  <a:pt x="306212" y="164572"/>
                  <a:pt x="380825" y="192618"/>
                  <a:pt x="450675" y="223310"/>
                </a:cubicBezTo>
                <a:cubicBezTo>
                  <a:pt x="520525" y="254002"/>
                  <a:pt x="695150" y="337610"/>
                  <a:pt x="695150" y="337610"/>
                </a:cubicBezTo>
                <a:cubicBezTo>
                  <a:pt x="732721" y="357718"/>
                  <a:pt x="630592" y="341843"/>
                  <a:pt x="676100" y="343960"/>
                </a:cubicBezTo>
                <a:cubicBezTo>
                  <a:pt x="721608" y="346077"/>
                  <a:pt x="939625" y="355072"/>
                  <a:pt x="968200" y="350310"/>
                </a:cubicBezTo>
                <a:cubicBezTo>
                  <a:pt x="996775" y="345548"/>
                  <a:pt x="885650" y="325968"/>
                  <a:pt x="847550" y="315385"/>
                </a:cubicBezTo>
                <a:cubicBezTo>
                  <a:pt x="809450" y="304802"/>
                  <a:pt x="733779" y="281518"/>
                  <a:pt x="739600" y="286810"/>
                </a:cubicBezTo>
                <a:cubicBezTo>
                  <a:pt x="745421" y="292102"/>
                  <a:pt x="896762" y="343431"/>
                  <a:pt x="882475" y="347135"/>
                </a:cubicBezTo>
                <a:cubicBezTo>
                  <a:pt x="868188" y="350839"/>
                  <a:pt x="742246" y="325968"/>
                  <a:pt x="653875" y="309035"/>
                </a:cubicBezTo>
                <a:cubicBezTo>
                  <a:pt x="565504" y="292102"/>
                  <a:pt x="382942" y="256118"/>
                  <a:pt x="352250" y="245535"/>
                </a:cubicBezTo>
                <a:cubicBezTo>
                  <a:pt x="321558" y="234952"/>
                  <a:pt x="526875" y="282577"/>
                  <a:pt x="469725" y="245535"/>
                </a:cubicBezTo>
                <a:cubicBezTo>
                  <a:pt x="412575" y="208493"/>
                  <a:pt x="36338" y="15877"/>
                  <a:pt x="3000" y="10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3" name="フリーフォーム 1582">
            <a:extLst>
              <a:ext uri="{FF2B5EF4-FFF2-40B4-BE49-F238E27FC236}">
                <a16:creationId xmlns:a16="http://schemas.microsoft.com/office/drawing/2014/main" id="{E99C262D-BAF7-50DF-124B-9FCE4191893C}"/>
              </a:ext>
            </a:extLst>
          </p:cNvPr>
          <p:cNvSpPr/>
          <p:nvPr/>
        </p:nvSpPr>
        <p:spPr>
          <a:xfrm>
            <a:off x="7511781" y="6524514"/>
            <a:ext cx="699346" cy="95365"/>
          </a:xfrm>
          <a:custGeom>
            <a:avLst/>
            <a:gdLst>
              <a:gd name="connsiteX0" fmla="*/ 269 w 699346"/>
              <a:gd name="connsiteY0" fmla="*/ 28686 h 95365"/>
              <a:gd name="connsiteX1" fmla="*/ 574944 w 699346"/>
              <a:gd name="connsiteY1" fmla="*/ 19161 h 95365"/>
              <a:gd name="connsiteX2" fmla="*/ 698769 w 699346"/>
              <a:gd name="connsiteY2" fmla="*/ 111 h 95365"/>
              <a:gd name="connsiteX3" fmla="*/ 552719 w 699346"/>
              <a:gd name="connsiteY3" fmla="*/ 28686 h 95365"/>
              <a:gd name="connsiteX4" fmla="*/ 393969 w 699346"/>
              <a:gd name="connsiteY4" fmla="*/ 95361 h 95365"/>
              <a:gd name="connsiteX5" fmla="*/ 498744 w 699346"/>
              <a:gd name="connsiteY5" fmla="*/ 25511 h 95365"/>
              <a:gd name="connsiteX6" fmla="*/ 269 w 699346"/>
              <a:gd name="connsiteY6" fmla="*/ 28686 h 9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346" h="95365">
                <a:moveTo>
                  <a:pt x="269" y="28686"/>
                </a:moveTo>
                <a:cubicBezTo>
                  <a:pt x="12969" y="27628"/>
                  <a:pt x="458527" y="23923"/>
                  <a:pt x="574944" y="19161"/>
                </a:cubicBezTo>
                <a:cubicBezTo>
                  <a:pt x="691361" y="14398"/>
                  <a:pt x="702473" y="-1476"/>
                  <a:pt x="698769" y="111"/>
                </a:cubicBezTo>
                <a:cubicBezTo>
                  <a:pt x="695065" y="1698"/>
                  <a:pt x="603519" y="12811"/>
                  <a:pt x="552719" y="28686"/>
                </a:cubicBezTo>
                <a:cubicBezTo>
                  <a:pt x="501919" y="44561"/>
                  <a:pt x="402965" y="95890"/>
                  <a:pt x="393969" y="95361"/>
                </a:cubicBezTo>
                <a:cubicBezTo>
                  <a:pt x="384973" y="94832"/>
                  <a:pt x="569652" y="35036"/>
                  <a:pt x="498744" y="25511"/>
                </a:cubicBezTo>
                <a:cubicBezTo>
                  <a:pt x="427836" y="15986"/>
                  <a:pt x="-12431" y="29744"/>
                  <a:pt x="269" y="28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4" name="フリーフォーム 1583">
            <a:extLst>
              <a:ext uri="{FF2B5EF4-FFF2-40B4-BE49-F238E27FC236}">
                <a16:creationId xmlns:a16="http://schemas.microsoft.com/office/drawing/2014/main" id="{E9279637-FC3A-95C0-9A7C-A70136D04FE1}"/>
              </a:ext>
            </a:extLst>
          </p:cNvPr>
          <p:cNvSpPr/>
          <p:nvPr/>
        </p:nvSpPr>
        <p:spPr>
          <a:xfrm>
            <a:off x="7486467" y="6638925"/>
            <a:ext cx="752658" cy="275558"/>
          </a:xfrm>
          <a:custGeom>
            <a:avLst/>
            <a:gdLst>
              <a:gd name="connsiteX0" fmla="*/ 752658 w 752658"/>
              <a:gd name="connsiteY0" fmla="*/ 0 h 275558"/>
              <a:gd name="connsiteX1" fmla="*/ 333558 w 752658"/>
              <a:gd name="connsiteY1" fmla="*/ 269875 h 275558"/>
              <a:gd name="connsiteX2" fmla="*/ 419283 w 752658"/>
              <a:gd name="connsiteY2" fmla="*/ 190500 h 275558"/>
              <a:gd name="connsiteX3" fmla="*/ 183 w 752658"/>
              <a:gd name="connsiteY3" fmla="*/ 273050 h 275558"/>
              <a:gd name="connsiteX4" fmla="*/ 368483 w 752658"/>
              <a:gd name="connsiteY4" fmla="*/ 200025 h 275558"/>
              <a:gd name="connsiteX5" fmla="*/ 543108 w 752658"/>
              <a:gd name="connsiteY5" fmla="*/ 130175 h 275558"/>
              <a:gd name="connsiteX6" fmla="*/ 479608 w 752658"/>
              <a:gd name="connsiteY6" fmla="*/ 174625 h 275558"/>
              <a:gd name="connsiteX7" fmla="*/ 752658 w 752658"/>
              <a:gd name="connsiteY7" fmla="*/ 0 h 275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2658" h="275558">
                <a:moveTo>
                  <a:pt x="752658" y="0"/>
                </a:moveTo>
                <a:cubicBezTo>
                  <a:pt x="570889" y="119062"/>
                  <a:pt x="389120" y="238125"/>
                  <a:pt x="333558" y="269875"/>
                </a:cubicBezTo>
                <a:cubicBezTo>
                  <a:pt x="277996" y="301625"/>
                  <a:pt x="474845" y="189971"/>
                  <a:pt x="419283" y="190500"/>
                </a:cubicBezTo>
                <a:cubicBezTo>
                  <a:pt x="363721" y="191029"/>
                  <a:pt x="8650" y="271463"/>
                  <a:pt x="183" y="273050"/>
                </a:cubicBezTo>
                <a:cubicBezTo>
                  <a:pt x="-8284" y="274637"/>
                  <a:pt x="277996" y="223837"/>
                  <a:pt x="368483" y="200025"/>
                </a:cubicBezTo>
                <a:cubicBezTo>
                  <a:pt x="458970" y="176213"/>
                  <a:pt x="524587" y="134408"/>
                  <a:pt x="543108" y="130175"/>
                </a:cubicBezTo>
                <a:cubicBezTo>
                  <a:pt x="561629" y="125942"/>
                  <a:pt x="479608" y="174625"/>
                  <a:pt x="479608" y="174625"/>
                </a:cubicBezTo>
                <a:lnTo>
                  <a:pt x="75265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5" name="フリーフォーム 1584">
            <a:extLst>
              <a:ext uri="{FF2B5EF4-FFF2-40B4-BE49-F238E27FC236}">
                <a16:creationId xmlns:a16="http://schemas.microsoft.com/office/drawing/2014/main" id="{D26959CF-38D0-9D2E-C4D9-389B1D8C07B2}"/>
              </a:ext>
            </a:extLst>
          </p:cNvPr>
          <p:cNvSpPr/>
          <p:nvPr/>
        </p:nvSpPr>
        <p:spPr>
          <a:xfrm>
            <a:off x="6985048" y="6714879"/>
            <a:ext cx="733440" cy="334208"/>
          </a:xfrm>
          <a:custGeom>
            <a:avLst/>
            <a:gdLst>
              <a:gd name="connsiteX0" fmla="*/ 12652 w 733440"/>
              <a:gd name="connsiteY0" fmla="*/ 6596 h 334208"/>
              <a:gd name="connsiteX1" fmla="*/ 101552 w 733440"/>
              <a:gd name="connsiteY1" fmla="*/ 98671 h 334208"/>
              <a:gd name="connsiteX2" fmla="*/ 422227 w 733440"/>
              <a:gd name="connsiteY2" fmla="*/ 324096 h 334208"/>
              <a:gd name="connsiteX3" fmla="*/ 361902 w 733440"/>
              <a:gd name="connsiteY3" fmla="*/ 295521 h 334208"/>
              <a:gd name="connsiteX4" fmla="*/ 466677 w 733440"/>
              <a:gd name="connsiteY4" fmla="*/ 298696 h 334208"/>
              <a:gd name="connsiteX5" fmla="*/ 733377 w 733440"/>
              <a:gd name="connsiteY5" fmla="*/ 203446 h 334208"/>
              <a:gd name="connsiteX6" fmla="*/ 441277 w 733440"/>
              <a:gd name="connsiteY6" fmla="*/ 308221 h 334208"/>
              <a:gd name="connsiteX7" fmla="*/ 263477 w 733440"/>
              <a:gd name="connsiteY7" fmla="*/ 279646 h 334208"/>
              <a:gd name="connsiteX8" fmla="*/ 282527 w 733440"/>
              <a:gd name="connsiteY8" fmla="*/ 263771 h 334208"/>
              <a:gd name="connsiteX9" fmla="*/ 165052 w 733440"/>
              <a:gd name="connsiteY9" fmla="*/ 184396 h 334208"/>
              <a:gd name="connsiteX10" fmla="*/ 339677 w 733440"/>
              <a:gd name="connsiteY10" fmla="*/ 266946 h 334208"/>
              <a:gd name="connsiteX11" fmla="*/ 12652 w 733440"/>
              <a:gd name="connsiteY11" fmla="*/ 6596 h 334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3440" h="334208">
                <a:moveTo>
                  <a:pt x="12652" y="6596"/>
                </a:moveTo>
                <a:cubicBezTo>
                  <a:pt x="-27036" y="-21450"/>
                  <a:pt x="33290" y="45754"/>
                  <a:pt x="101552" y="98671"/>
                </a:cubicBezTo>
                <a:cubicBezTo>
                  <a:pt x="169814" y="151588"/>
                  <a:pt x="378835" y="291288"/>
                  <a:pt x="422227" y="324096"/>
                </a:cubicBezTo>
                <a:cubicBezTo>
                  <a:pt x="465619" y="356904"/>
                  <a:pt x="354494" y="299754"/>
                  <a:pt x="361902" y="295521"/>
                </a:cubicBezTo>
                <a:cubicBezTo>
                  <a:pt x="369310" y="291288"/>
                  <a:pt x="404765" y="314042"/>
                  <a:pt x="466677" y="298696"/>
                </a:cubicBezTo>
                <a:cubicBezTo>
                  <a:pt x="528589" y="283350"/>
                  <a:pt x="737610" y="201859"/>
                  <a:pt x="733377" y="203446"/>
                </a:cubicBezTo>
                <a:cubicBezTo>
                  <a:pt x="729144" y="205033"/>
                  <a:pt x="519594" y="295521"/>
                  <a:pt x="441277" y="308221"/>
                </a:cubicBezTo>
                <a:cubicBezTo>
                  <a:pt x="362960" y="320921"/>
                  <a:pt x="289935" y="287054"/>
                  <a:pt x="263477" y="279646"/>
                </a:cubicBezTo>
                <a:cubicBezTo>
                  <a:pt x="237019" y="272238"/>
                  <a:pt x="298931" y="279646"/>
                  <a:pt x="282527" y="263771"/>
                </a:cubicBezTo>
                <a:cubicBezTo>
                  <a:pt x="266123" y="247896"/>
                  <a:pt x="155527" y="183867"/>
                  <a:pt x="165052" y="184396"/>
                </a:cubicBezTo>
                <a:cubicBezTo>
                  <a:pt x="174577" y="184925"/>
                  <a:pt x="362431" y="297638"/>
                  <a:pt x="339677" y="266946"/>
                </a:cubicBezTo>
                <a:cubicBezTo>
                  <a:pt x="316923" y="236254"/>
                  <a:pt x="52340" y="34642"/>
                  <a:pt x="12652" y="65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6" name="フリーフォーム 1585">
            <a:extLst>
              <a:ext uri="{FF2B5EF4-FFF2-40B4-BE49-F238E27FC236}">
                <a16:creationId xmlns:a16="http://schemas.microsoft.com/office/drawing/2014/main" id="{2BB110A4-E6E1-C80E-E4BE-9CEEC16161A7}"/>
              </a:ext>
            </a:extLst>
          </p:cNvPr>
          <p:cNvSpPr/>
          <p:nvPr/>
        </p:nvSpPr>
        <p:spPr>
          <a:xfrm>
            <a:off x="5826125" y="4613275"/>
            <a:ext cx="579920" cy="376062"/>
          </a:xfrm>
          <a:custGeom>
            <a:avLst/>
            <a:gdLst>
              <a:gd name="connsiteX0" fmla="*/ 0 w 579920"/>
              <a:gd name="connsiteY0" fmla="*/ 0 h 376062"/>
              <a:gd name="connsiteX1" fmla="*/ 327025 w 579920"/>
              <a:gd name="connsiteY1" fmla="*/ 212725 h 376062"/>
              <a:gd name="connsiteX2" fmla="*/ 577850 w 579920"/>
              <a:gd name="connsiteY2" fmla="*/ 374650 h 376062"/>
              <a:gd name="connsiteX3" fmla="*/ 431800 w 579920"/>
              <a:gd name="connsiteY3" fmla="*/ 282575 h 376062"/>
              <a:gd name="connsiteX4" fmla="*/ 177800 w 579920"/>
              <a:gd name="connsiteY4" fmla="*/ 130175 h 376062"/>
              <a:gd name="connsiteX5" fmla="*/ 0 w 579920"/>
              <a:gd name="connsiteY5" fmla="*/ 0 h 37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9920" h="376062">
                <a:moveTo>
                  <a:pt x="0" y="0"/>
                </a:moveTo>
                <a:lnTo>
                  <a:pt x="327025" y="212725"/>
                </a:lnTo>
                <a:lnTo>
                  <a:pt x="577850" y="374650"/>
                </a:lnTo>
                <a:cubicBezTo>
                  <a:pt x="595312" y="386292"/>
                  <a:pt x="498475" y="323321"/>
                  <a:pt x="431800" y="282575"/>
                </a:cubicBezTo>
                <a:cubicBezTo>
                  <a:pt x="365125" y="241829"/>
                  <a:pt x="248179" y="177800"/>
                  <a:pt x="177800" y="130175"/>
                </a:cubicBezTo>
                <a:cubicBezTo>
                  <a:pt x="107421" y="82550"/>
                  <a:pt x="58473" y="39687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7" name="フリーフォーム 1586">
            <a:extLst>
              <a:ext uri="{FF2B5EF4-FFF2-40B4-BE49-F238E27FC236}">
                <a16:creationId xmlns:a16="http://schemas.microsoft.com/office/drawing/2014/main" id="{5228C72F-39B3-668B-D939-70027AA36E03}"/>
              </a:ext>
            </a:extLst>
          </p:cNvPr>
          <p:cNvSpPr/>
          <p:nvPr/>
        </p:nvSpPr>
        <p:spPr>
          <a:xfrm>
            <a:off x="6316930" y="4889656"/>
            <a:ext cx="408534" cy="267332"/>
          </a:xfrm>
          <a:custGeom>
            <a:avLst/>
            <a:gdLst>
              <a:gd name="connsiteX0" fmla="*/ 4495 w 408534"/>
              <a:gd name="connsiteY0" fmla="*/ 3019 h 267332"/>
              <a:gd name="connsiteX1" fmla="*/ 258495 w 408534"/>
              <a:gd name="connsiteY1" fmla="*/ 231619 h 267332"/>
              <a:gd name="connsiteX2" fmla="*/ 309295 w 408534"/>
              <a:gd name="connsiteY2" fmla="*/ 212569 h 267332"/>
              <a:gd name="connsiteX3" fmla="*/ 382320 w 408534"/>
              <a:gd name="connsiteY3" fmla="*/ 244319 h 267332"/>
              <a:gd name="connsiteX4" fmla="*/ 398195 w 408534"/>
              <a:gd name="connsiteY4" fmla="*/ 266544 h 267332"/>
              <a:gd name="connsiteX5" fmla="*/ 233095 w 408534"/>
              <a:gd name="connsiteY5" fmla="*/ 215744 h 267332"/>
              <a:gd name="connsiteX6" fmla="*/ 344220 w 408534"/>
              <a:gd name="connsiteY6" fmla="*/ 231619 h 267332"/>
              <a:gd name="connsiteX7" fmla="*/ 255320 w 408534"/>
              <a:gd name="connsiteY7" fmla="*/ 190344 h 267332"/>
              <a:gd name="connsiteX8" fmla="*/ 77520 w 408534"/>
              <a:gd name="connsiteY8" fmla="*/ 85569 h 267332"/>
              <a:gd name="connsiteX9" fmla="*/ 93395 w 408534"/>
              <a:gd name="connsiteY9" fmla="*/ 98269 h 267332"/>
              <a:gd name="connsiteX10" fmla="*/ 4495 w 408534"/>
              <a:gd name="connsiteY10" fmla="*/ 3019 h 267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534" h="267332">
                <a:moveTo>
                  <a:pt x="4495" y="3019"/>
                </a:moveTo>
                <a:cubicBezTo>
                  <a:pt x="32012" y="25244"/>
                  <a:pt x="207695" y="196694"/>
                  <a:pt x="258495" y="231619"/>
                </a:cubicBezTo>
                <a:cubicBezTo>
                  <a:pt x="309295" y="266544"/>
                  <a:pt x="288658" y="210452"/>
                  <a:pt x="309295" y="212569"/>
                </a:cubicBezTo>
                <a:cubicBezTo>
                  <a:pt x="329932" y="214686"/>
                  <a:pt x="367503" y="235323"/>
                  <a:pt x="382320" y="244319"/>
                </a:cubicBezTo>
                <a:cubicBezTo>
                  <a:pt x="397137" y="253315"/>
                  <a:pt x="423066" y="271306"/>
                  <a:pt x="398195" y="266544"/>
                </a:cubicBezTo>
                <a:cubicBezTo>
                  <a:pt x="373324" y="261782"/>
                  <a:pt x="242091" y="221565"/>
                  <a:pt x="233095" y="215744"/>
                </a:cubicBezTo>
                <a:cubicBezTo>
                  <a:pt x="224099" y="209923"/>
                  <a:pt x="340516" y="235852"/>
                  <a:pt x="344220" y="231619"/>
                </a:cubicBezTo>
                <a:cubicBezTo>
                  <a:pt x="347924" y="227386"/>
                  <a:pt x="299770" y="214686"/>
                  <a:pt x="255320" y="190344"/>
                </a:cubicBezTo>
                <a:cubicBezTo>
                  <a:pt x="210870" y="166002"/>
                  <a:pt x="104507" y="100915"/>
                  <a:pt x="77520" y="85569"/>
                </a:cubicBezTo>
                <a:cubicBezTo>
                  <a:pt x="50533" y="70223"/>
                  <a:pt x="102391" y="108323"/>
                  <a:pt x="93395" y="98269"/>
                </a:cubicBezTo>
                <a:cubicBezTo>
                  <a:pt x="84399" y="88215"/>
                  <a:pt x="-23022" y="-19206"/>
                  <a:pt x="4495" y="3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8" name="フリーフォーム 1587">
            <a:extLst>
              <a:ext uri="{FF2B5EF4-FFF2-40B4-BE49-F238E27FC236}">
                <a16:creationId xmlns:a16="http://schemas.microsoft.com/office/drawing/2014/main" id="{597AD26B-CAFE-FFEC-4623-5349B6FF7D5D}"/>
              </a:ext>
            </a:extLst>
          </p:cNvPr>
          <p:cNvSpPr/>
          <p:nvPr/>
        </p:nvSpPr>
        <p:spPr>
          <a:xfrm>
            <a:off x="6654138" y="5167421"/>
            <a:ext cx="878875" cy="414508"/>
          </a:xfrm>
          <a:custGeom>
            <a:avLst/>
            <a:gdLst>
              <a:gd name="connsiteX0" fmla="*/ 3837 w 878875"/>
              <a:gd name="connsiteY0" fmla="*/ 1479 h 414508"/>
              <a:gd name="connsiteX1" fmla="*/ 445162 w 878875"/>
              <a:gd name="connsiteY1" fmla="*/ 204679 h 414508"/>
              <a:gd name="connsiteX2" fmla="*/ 388012 w 878875"/>
              <a:gd name="connsiteY2" fmla="*/ 201504 h 414508"/>
              <a:gd name="connsiteX3" fmla="*/ 645187 w 878875"/>
              <a:gd name="connsiteY3" fmla="*/ 303104 h 414508"/>
              <a:gd name="connsiteX4" fmla="*/ 873787 w 878875"/>
              <a:gd name="connsiteY4" fmla="*/ 411054 h 414508"/>
              <a:gd name="connsiteX5" fmla="*/ 416587 w 878875"/>
              <a:gd name="connsiteY5" fmla="*/ 166579 h 414508"/>
              <a:gd name="connsiteX6" fmla="*/ 143537 w 878875"/>
              <a:gd name="connsiteY6" fmla="*/ 39579 h 414508"/>
              <a:gd name="connsiteX7" fmla="*/ 226087 w 878875"/>
              <a:gd name="connsiteY7" fmla="*/ 109429 h 414508"/>
              <a:gd name="connsiteX8" fmla="*/ 3837 w 878875"/>
              <a:gd name="connsiteY8" fmla="*/ 1479 h 41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8875" h="414508">
                <a:moveTo>
                  <a:pt x="3837" y="1479"/>
                </a:moveTo>
                <a:cubicBezTo>
                  <a:pt x="40350" y="17354"/>
                  <a:pt x="381133" y="171342"/>
                  <a:pt x="445162" y="204679"/>
                </a:cubicBezTo>
                <a:cubicBezTo>
                  <a:pt x="509191" y="238016"/>
                  <a:pt x="354674" y="185100"/>
                  <a:pt x="388012" y="201504"/>
                </a:cubicBezTo>
                <a:cubicBezTo>
                  <a:pt x="421350" y="217908"/>
                  <a:pt x="564225" y="268179"/>
                  <a:pt x="645187" y="303104"/>
                </a:cubicBezTo>
                <a:cubicBezTo>
                  <a:pt x="726150" y="338029"/>
                  <a:pt x="911887" y="433808"/>
                  <a:pt x="873787" y="411054"/>
                </a:cubicBezTo>
                <a:cubicBezTo>
                  <a:pt x="835687" y="388300"/>
                  <a:pt x="538295" y="228491"/>
                  <a:pt x="416587" y="166579"/>
                </a:cubicBezTo>
                <a:cubicBezTo>
                  <a:pt x="294879" y="104667"/>
                  <a:pt x="175287" y="49104"/>
                  <a:pt x="143537" y="39579"/>
                </a:cubicBezTo>
                <a:cubicBezTo>
                  <a:pt x="111787" y="30054"/>
                  <a:pt x="249370" y="116308"/>
                  <a:pt x="226087" y="109429"/>
                </a:cubicBezTo>
                <a:cubicBezTo>
                  <a:pt x="202804" y="102550"/>
                  <a:pt x="-32676" y="-14396"/>
                  <a:pt x="3837" y="14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89" name="フリーフォーム 1588">
            <a:extLst>
              <a:ext uri="{FF2B5EF4-FFF2-40B4-BE49-F238E27FC236}">
                <a16:creationId xmlns:a16="http://schemas.microsoft.com/office/drawing/2014/main" id="{159DD88D-9702-3DEF-6BA2-155D21D10D6D}"/>
              </a:ext>
            </a:extLst>
          </p:cNvPr>
          <p:cNvSpPr/>
          <p:nvPr/>
        </p:nvSpPr>
        <p:spPr>
          <a:xfrm>
            <a:off x="5838803" y="4399887"/>
            <a:ext cx="497281" cy="156248"/>
          </a:xfrm>
          <a:custGeom>
            <a:avLst/>
            <a:gdLst>
              <a:gd name="connsiteX0" fmla="*/ 22 w 497281"/>
              <a:gd name="connsiteY0" fmla="*/ 156238 h 156248"/>
              <a:gd name="connsiteX1" fmla="*/ 273072 w 497281"/>
              <a:gd name="connsiteY1" fmla="*/ 57813 h 156248"/>
              <a:gd name="connsiteX2" fmla="*/ 457222 w 497281"/>
              <a:gd name="connsiteY2" fmla="*/ 54638 h 156248"/>
              <a:gd name="connsiteX3" fmla="*/ 431822 w 497281"/>
              <a:gd name="connsiteY3" fmla="*/ 51463 h 156248"/>
              <a:gd name="connsiteX4" fmla="*/ 390547 w 497281"/>
              <a:gd name="connsiteY4" fmla="*/ 663 h 156248"/>
              <a:gd name="connsiteX5" fmla="*/ 441347 w 497281"/>
              <a:gd name="connsiteY5" fmla="*/ 92738 h 156248"/>
              <a:gd name="connsiteX6" fmla="*/ 492147 w 497281"/>
              <a:gd name="connsiteY6" fmla="*/ 134013 h 156248"/>
              <a:gd name="connsiteX7" fmla="*/ 307997 w 497281"/>
              <a:gd name="connsiteY7" fmla="*/ 134013 h 156248"/>
              <a:gd name="connsiteX8" fmla="*/ 466747 w 497281"/>
              <a:gd name="connsiteY8" fmla="*/ 114963 h 156248"/>
              <a:gd name="connsiteX9" fmla="*/ 387372 w 497281"/>
              <a:gd name="connsiteY9" fmla="*/ 32413 h 156248"/>
              <a:gd name="connsiteX10" fmla="*/ 177822 w 497281"/>
              <a:gd name="connsiteY10" fmla="*/ 57813 h 156248"/>
              <a:gd name="connsiteX11" fmla="*/ 257197 w 497281"/>
              <a:gd name="connsiteY11" fmla="*/ 51463 h 156248"/>
              <a:gd name="connsiteX12" fmla="*/ 22 w 497281"/>
              <a:gd name="connsiteY12" fmla="*/ 156238 h 156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7281" h="156248">
                <a:moveTo>
                  <a:pt x="22" y="156238"/>
                </a:moveTo>
                <a:cubicBezTo>
                  <a:pt x="2668" y="157296"/>
                  <a:pt x="196872" y="74746"/>
                  <a:pt x="273072" y="57813"/>
                </a:cubicBezTo>
                <a:cubicBezTo>
                  <a:pt x="349272" y="40880"/>
                  <a:pt x="430764" y="55696"/>
                  <a:pt x="457222" y="54638"/>
                </a:cubicBezTo>
                <a:cubicBezTo>
                  <a:pt x="483680" y="53580"/>
                  <a:pt x="442934" y="60459"/>
                  <a:pt x="431822" y="51463"/>
                </a:cubicBezTo>
                <a:cubicBezTo>
                  <a:pt x="420710" y="42467"/>
                  <a:pt x="388960" y="-6216"/>
                  <a:pt x="390547" y="663"/>
                </a:cubicBezTo>
                <a:cubicBezTo>
                  <a:pt x="392134" y="7542"/>
                  <a:pt x="424414" y="70513"/>
                  <a:pt x="441347" y="92738"/>
                </a:cubicBezTo>
                <a:cubicBezTo>
                  <a:pt x="458280" y="114963"/>
                  <a:pt x="514372" y="127134"/>
                  <a:pt x="492147" y="134013"/>
                </a:cubicBezTo>
                <a:cubicBezTo>
                  <a:pt x="469922" y="140892"/>
                  <a:pt x="312230" y="137188"/>
                  <a:pt x="307997" y="134013"/>
                </a:cubicBezTo>
                <a:cubicBezTo>
                  <a:pt x="303764" y="130838"/>
                  <a:pt x="453518" y="131896"/>
                  <a:pt x="466747" y="114963"/>
                </a:cubicBezTo>
                <a:cubicBezTo>
                  <a:pt x="479976" y="98030"/>
                  <a:pt x="435526" y="41938"/>
                  <a:pt x="387372" y="32413"/>
                </a:cubicBezTo>
                <a:cubicBezTo>
                  <a:pt x="339218" y="22888"/>
                  <a:pt x="199518" y="54638"/>
                  <a:pt x="177822" y="57813"/>
                </a:cubicBezTo>
                <a:cubicBezTo>
                  <a:pt x="156126" y="60988"/>
                  <a:pt x="283655" y="37176"/>
                  <a:pt x="257197" y="51463"/>
                </a:cubicBezTo>
                <a:cubicBezTo>
                  <a:pt x="230739" y="65750"/>
                  <a:pt x="-2624" y="155180"/>
                  <a:pt x="22" y="156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0" name="フリーフォーム 1589">
            <a:extLst>
              <a:ext uri="{FF2B5EF4-FFF2-40B4-BE49-F238E27FC236}">
                <a16:creationId xmlns:a16="http://schemas.microsoft.com/office/drawing/2014/main" id="{C90A53C7-9309-106F-67B5-D1C0B3C805D2}"/>
              </a:ext>
            </a:extLst>
          </p:cNvPr>
          <p:cNvSpPr/>
          <p:nvPr/>
        </p:nvSpPr>
        <p:spPr>
          <a:xfrm>
            <a:off x="5749925" y="4704638"/>
            <a:ext cx="1577787" cy="954523"/>
          </a:xfrm>
          <a:custGeom>
            <a:avLst/>
            <a:gdLst>
              <a:gd name="connsiteX0" fmla="*/ 0 w 1577787"/>
              <a:gd name="connsiteY0" fmla="*/ 7062 h 954523"/>
              <a:gd name="connsiteX1" fmla="*/ 120650 w 1577787"/>
              <a:gd name="connsiteY1" fmla="*/ 64212 h 954523"/>
              <a:gd name="connsiteX2" fmla="*/ 711200 w 1577787"/>
              <a:gd name="connsiteY2" fmla="*/ 473787 h 954523"/>
              <a:gd name="connsiteX3" fmla="*/ 708025 w 1577787"/>
              <a:gd name="connsiteY3" fmla="*/ 454737 h 954523"/>
              <a:gd name="connsiteX4" fmla="*/ 1574800 w 1577787"/>
              <a:gd name="connsiteY4" fmla="*/ 953212 h 954523"/>
              <a:gd name="connsiteX5" fmla="*/ 365125 w 1577787"/>
              <a:gd name="connsiteY5" fmla="*/ 283287 h 954523"/>
              <a:gd name="connsiteX6" fmla="*/ 619125 w 1577787"/>
              <a:gd name="connsiteY6" fmla="*/ 422987 h 954523"/>
              <a:gd name="connsiteX7" fmla="*/ 428625 w 1577787"/>
              <a:gd name="connsiteY7" fmla="*/ 286462 h 954523"/>
              <a:gd name="connsiteX8" fmla="*/ 0 w 1577787"/>
              <a:gd name="connsiteY8" fmla="*/ 7062 h 95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77787" h="954523">
                <a:moveTo>
                  <a:pt x="0" y="7062"/>
                </a:moveTo>
                <a:cubicBezTo>
                  <a:pt x="1058" y="-3257"/>
                  <a:pt x="2117" y="-13576"/>
                  <a:pt x="120650" y="64212"/>
                </a:cubicBezTo>
                <a:cubicBezTo>
                  <a:pt x="239183" y="142000"/>
                  <a:pt x="613304" y="408700"/>
                  <a:pt x="711200" y="473787"/>
                </a:cubicBezTo>
                <a:cubicBezTo>
                  <a:pt x="809096" y="538874"/>
                  <a:pt x="564092" y="374833"/>
                  <a:pt x="708025" y="454737"/>
                </a:cubicBezTo>
                <a:cubicBezTo>
                  <a:pt x="851958" y="534641"/>
                  <a:pt x="1631950" y="981787"/>
                  <a:pt x="1574800" y="953212"/>
                </a:cubicBezTo>
                <a:cubicBezTo>
                  <a:pt x="1517650" y="924637"/>
                  <a:pt x="365125" y="283287"/>
                  <a:pt x="365125" y="283287"/>
                </a:cubicBezTo>
                <a:cubicBezTo>
                  <a:pt x="205846" y="194916"/>
                  <a:pt x="608542" y="422458"/>
                  <a:pt x="619125" y="422987"/>
                </a:cubicBezTo>
                <a:cubicBezTo>
                  <a:pt x="629708" y="423516"/>
                  <a:pt x="428625" y="286462"/>
                  <a:pt x="428625" y="286462"/>
                </a:cubicBezTo>
                <a:lnTo>
                  <a:pt x="0" y="706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1" name="フリーフォーム 1590">
            <a:extLst>
              <a:ext uri="{FF2B5EF4-FFF2-40B4-BE49-F238E27FC236}">
                <a16:creationId xmlns:a16="http://schemas.microsoft.com/office/drawing/2014/main" id="{EFE1F218-693C-8C3F-C863-CD6ADF6C4EFF}"/>
              </a:ext>
            </a:extLst>
          </p:cNvPr>
          <p:cNvSpPr/>
          <p:nvPr/>
        </p:nvSpPr>
        <p:spPr>
          <a:xfrm>
            <a:off x="5769207" y="4676753"/>
            <a:ext cx="159372" cy="50509"/>
          </a:xfrm>
          <a:custGeom>
            <a:avLst/>
            <a:gdLst>
              <a:gd name="connsiteX0" fmla="*/ 158518 w 159372"/>
              <a:gd name="connsiteY0" fmla="*/ 22 h 50509"/>
              <a:gd name="connsiteX1" fmla="*/ 2943 w 159372"/>
              <a:gd name="connsiteY1" fmla="*/ 47647 h 50509"/>
              <a:gd name="connsiteX2" fmla="*/ 63268 w 159372"/>
              <a:gd name="connsiteY2" fmla="*/ 41297 h 50509"/>
              <a:gd name="connsiteX3" fmla="*/ 158518 w 159372"/>
              <a:gd name="connsiteY3" fmla="*/ 22 h 50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372" h="50509">
                <a:moveTo>
                  <a:pt x="158518" y="22"/>
                </a:moveTo>
                <a:cubicBezTo>
                  <a:pt x="148464" y="1080"/>
                  <a:pt x="18818" y="40768"/>
                  <a:pt x="2943" y="47647"/>
                </a:cubicBezTo>
                <a:cubicBezTo>
                  <a:pt x="-12932" y="54526"/>
                  <a:pt x="39456" y="47647"/>
                  <a:pt x="63268" y="41297"/>
                </a:cubicBezTo>
                <a:cubicBezTo>
                  <a:pt x="87080" y="34947"/>
                  <a:pt x="168572" y="-1036"/>
                  <a:pt x="15851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2" name="フリーフォーム 1591">
            <a:extLst>
              <a:ext uri="{FF2B5EF4-FFF2-40B4-BE49-F238E27FC236}">
                <a16:creationId xmlns:a16="http://schemas.microsoft.com/office/drawing/2014/main" id="{9B07724A-6447-7B8C-C1AA-F878A4DCA71D}"/>
              </a:ext>
            </a:extLst>
          </p:cNvPr>
          <p:cNvSpPr/>
          <p:nvPr/>
        </p:nvSpPr>
        <p:spPr>
          <a:xfrm>
            <a:off x="5870559" y="4752040"/>
            <a:ext cx="232042" cy="127998"/>
          </a:xfrm>
          <a:custGeom>
            <a:avLst/>
            <a:gdLst>
              <a:gd name="connsiteX0" fmla="*/ 16 w 232042"/>
              <a:gd name="connsiteY0" fmla="*/ 23160 h 127998"/>
              <a:gd name="connsiteX1" fmla="*/ 146066 w 232042"/>
              <a:gd name="connsiteY1" fmla="*/ 935 h 127998"/>
              <a:gd name="connsiteX2" fmla="*/ 104791 w 232042"/>
              <a:gd name="connsiteY2" fmla="*/ 61260 h 127998"/>
              <a:gd name="connsiteX3" fmla="*/ 228616 w 232042"/>
              <a:gd name="connsiteY3" fmla="*/ 54910 h 127998"/>
              <a:gd name="connsiteX4" fmla="*/ 171466 w 232042"/>
              <a:gd name="connsiteY4" fmla="*/ 127935 h 127998"/>
              <a:gd name="connsiteX5" fmla="*/ 231791 w 232042"/>
              <a:gd name="connsiteY5" fmla="*/ 67610 h 127998"/>
              <a:gd name="connsiteX6" fmla="*/ 142891 w 232042"/>
              <a:gd name="connsiteY6" fmla="*/ 61260 h 127998"/>
              <a:gd name="connsiteX7" fmla="*/ 136541 w 232042"/>
              <a:gd name="connsiteY7" fmla="*/ 4110 h 127998"/>
              <a:gd name="connsiteX8" fmla="*/ 16 w 232042"/>
              <a:gd name="connsiteY8" fmla="*/ 23160 h 12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042" h="127998">
                <a:moveTo>
                  <a:pt x="16" y="23160"/>
                </a:moveTo>
                <a:cubicBezTo>
                  <a:pt x="1603" y="22631"/>
                  <a:pt x="128604" y="-5415"/>
                  <a:pt x="146066" y="935"/>
                </a:cubicBezTo>
                <a:cubicBezTo>
                  <a:pt x="163528" y="7285"/>
                  <a:pt x="91033" y="52264"/>
                  <a:pt x="104791" y="61260"/>
                </a:cubicBezTo>
                <a:cubicBezTo>
                  <a:pt x="118549" y="70256"/>
                  <a:pt x="217504" y="43798"/>
                  <a:pt x="228616" y="54910"/>
                </a:cubicBezTo>
                <a:cubicBezTo>
                  <a:pt x="239728" y="66022"/>
                  <a:pt x="170937" y="125818"/>
                  <a:pt x="171466" y="127935"/>
                </a:cubicBezTo>
                <a:cubicBezTo>
                  <a:pt x="171995" y="130052"/>
                  <a:pt x="236553" y="78722"/>
                  <a:pt x="231791" y="67610"/>
                </a:cubicBezTo>
                <a:cubicBezTo>
                  <a:pt x="227029" y="56498"/>
                  <a:pt x="158766" y="71843"/>
                  <a:pt x="142891" y="61260"/>
                </a:cubicBezTo>
                <a:cubicBezTo>
                  <a:pt x="127016" y="50677"/>
                  <a:pt x="160883" y="10460"/>
                  <a:pt x="136541" y="4110"/>
                </a:cubicBezTo>
                <a:cubicBezTo>
                  <a:pt x="112199" y="-2240"/>
                  <a:pt x="-1571" y="23689"/>
                  <a:pt x="16" y="23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3" name="フリーフォーム 1592">
            <a:extLst>
              <a:ext uri="{FF2B5EF4-FFF2-40B4-BE49-F238E27FC236}">
                <a16:creationId xmlns:a16="http://schemas.microsoft.com/office/drawing/2014/main" id="{C4FFE89C-37B5-9AC4-E604-F0442F75D293}"/>
              </a:ext>
            </a:extLst>
          </p:cNvPr>
          <p:cNvSpPr/>
          <p:nvPr/>
        </p:nvSpPr>
        <p:spPr>
          <a:xfrm>
            <a:off x="6057697" y="4829622"/>
            <a:ext cx="230560" cy="161543"/>
          </a:xfrm>
          <a:custGeom>
            <a:avLst/>
            <a:gdLst>
              <a:gd name="connsiteX0" fmla="*/ 203 w 230560"/>
              <a:gd name="connsiteY0" fmla="*/ 91628 h 161543"/>
              <a:gd name="connsiteX1" fmla="*/ 162128 w 230560"/>
              <a:gd name="connsiteY1" fmla="*/ 2728 h 161543"/>
              <a:gd name="connsiteX2" fmla="*/ 120853 w 230560"/>
              <a:gd name="connsiteY2" fmla="*/ 31303 h 161543"/>
              <a:gd name="connsiteX3" fmla="*/ 98628 w 230560"/>
              <a:gd name="connsiteY3" fmla="*/ 117028 h 161543"/>
              <a:gd name="connsiteX4" fmla="*/ 212928 w 230560"/>
              <a:gd name="connsiteY4" fmla="*/ 78928 h 161543"/>
              <a:gd name="connsiteX5" fmla="*/ 168478 w 230560"/>
              <a:gd name="connsiteY5" fmla="*/ 161478 h 161543"/>
              <a:gd name="connsiteX6" fmla="*/ 228803 w 230560"/>
              <a:gd name="connsiteY6" fmla="*/ 63053 h 161543"/>
              <a:gd name="connsiteX7" fmla="*/ 85928 w 230560"/>
              <a:gd name="connsiteY7" fmla="*/ 85278 h 161543"/>
              <a:gd name="connsiteX8" fmla="*/ 127203 w 230560"/>
              <a:gd name="connsiteY8" fmla="*/ 15428 h 161543"/>
              <a:gd name="connsiteX9" fmla="*/ 203 w 230560"/>
              <a:gd name="connsiteY9" fmla="*/ 91628 h 16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560" h="161543">
                <a:moveTo>
                  <a:pt x="203" y="91628"/>
                </a:moveTo>
                <a:cubicBezTo>
                  <a:pt x="6024" y="89511"/>
                  <a:pt x="142020" y="12782"/>
                  <a:pt x="162128" y="2728"/>
                </a:cubicBezTo>
                <a:cubicBezTo>
                  <a:pt x="182236" y="-7326"/>
                  <a:pt x="131436" y="12253"/>
                  <a:pt x="120853" y="31303"/>
                </a:cubicBezTo>
                <a:cubicBezTo>
                  <a:pt x="110270" y="50353"/>
                  <a:pt x="83282" y="109091"/>
                  <a:pt x="98628" y="117028"/>
                </a:cubicBezTo>
                <a:cubicBezTo>
                  <a:pt x="113974" y="124965"/>
                  <a:pt x="201286" y="71520"/>
                  <a:pt x="212928" y="78928"/>
                </a:cubicBezTo>
                <a:cubicBezTo>
                  <a:pt x="224570" y="86336"/>
                  <a:pt x="165832" y="164124"/>
                  <a:pt x="168478" y="161478"/>
                </a:cubicBezTo>
                <a:cubicBezTo>
                  <a:pt x="171124" y="158832"/>
                  <a:pt x="242561" y="75753"/>
                  <a:pt x="228803" y="63053"/>
                </a:cubicBezTo>
                <a:cubicBezTo>
                  <a:pt x="215045" y="50353"/>
                  <a:pt x="102861" y="93215"/>
                  <a:pt x="85928" y="85278"/>
                </a:cubicBezTo>
                <a:cubicBezTo>
                  <a:pt x="68995" y="77341"/>
                  <a:pt x="139374" y="18603"/>
                  <a:pt x="127203" y="15428"/>
                </a:cubicBezTo>
                <a:cubicBezTo>
                  <a:pt x="115032" y="12253"/>
                  <a:pt x="-5618" y="93745"/>
                  <a:pt x="203" y="916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4" name="フリーフォーム 1593">
            <a:extLst>
              <a:ext uri="{FF2B5EF4-FFF2-40B4-BE49-F238E27FC236}">
                <a16:creationId xmlns:a16="http://schemas.microsoft.com/office/drawing/2014/main" id="{52B979B9-589D-952D-98FA-54C3E5D41EED}"/>
              </a:ext>
            </a:extLst>
          </p:cNvPr>
          <p:cNvSpPr/>
          <p:nvPr/>
        </p:nvSpPr>
        <p:spPr>
          <a:xfrm>
            <a:off x="6207091" y="4936477"/>
            <a:ext cx="253590" cy="165785"/>
          </a:xfrm>
          <a:custGeom>
            <a:avLst/>
            <a:gdLst>
              <a:gd name="connsiteX0" fmla="*/ 34 w 253590"/>
              <a:gd name="connsiteY0" fmla="*/ 102248 h 165785"/>
              <a:gd name="connsiteX1" fmla="*/ 114334 w 253590"/>
              <a:gd name="connsiteY1" fmla="*/ 648 h 165785"/>
              <a:gd name="connsiteX2" fmla="*/ 114334 w 253590"/>
              <a:gd name="connsiteY2" fmla="*/ 60973 h 165785"/>
              <a:gd name="connsiteX3" fmla="*/ 123859 w 253590"/>
              <a:gd name="connsiteY3" fmla="*/ 105423 h 165785"/>
              <a:gd name="connsiteX4" fmla="*/ 225459 w 253590"/>
              <a:gd name="connsiteY4" fmla="*/ 70498 h 165785"/>
              <a:gd name="connsiteX5" fmla="*/ 234984 w 253590"/>
              <a:gd name="connsiteY5" fmla="*/ 165748 h 165785"/>
              <a:gd name="connsiteX6" fmla="*/ 247684 w 253590"/>
              <a:gd name="connsiteY6" fmla="*/ 57798 h 165785"/>
              <a:gd name="connsiteX7" fmla="*/ 130209 w 253590"/>
              <a:gd name="connsiteY7" fmla="*/ 83198 h 165785"/>
              <a:gd name="connsiteX8" fmla="*/ 127034 w 253590"/>
              <a:gd name="connsiteY8" fmla="*/ 16523 h 165785"/>
              <a:gd name="connsiteX9" fmla="*/ 34 w 253590"/>
              <a:gd name="connsiteY9" fmla="*/ 102248 h 165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590" h="165785">
                <a:moveTo>
                  <a:pt x="34" y="102248"/>
                </a:moveTo>
                <a:cubicBezTo>
                  <a:pt x="-2083" y="99602"/>
                  <a:pt x="95284" y="7527"/>
                  <a:pt x="114334" y="648"/>
                </a:cubicBezTo>
                <a:cubicBezTo>
                  <a:pt x="133384" y="-6231"/>
                  <a:pt x="112747" y="43511"/>
                  <a:pt x="114334" y="60973"/>
                </a:cubicBezTo>
                <a:cubicBezTo>
                  <a:pt x="115921" y="78435"/>
                  <a:pt x="105338" y="103836"/>
                  <a:pt x="123859" y="105423"/>
                </a:cubicBezTo>
                <a:cubicBezTo>
                  <a:pt x="142380" y="107010"/>
                  <a:pt x="206938" y="60444"/>
                  <a:pt x="225459" y="70498"/>
                </a:cubicBezTo>
                <a:cubicBezTo>
                  <a:pt x="243980" y="80552"/>
                  <a:pt x="231280" y="167865"/>
                  <a:pt x="234984" y="165748"/>
                </a:cubicBezTo>
                <a:cubicBezTo>
                  <a:pt x="238688" y="163631"/>
                  <a:pt x="265146" y="71556"/>
                  <a:pt x="247684" y="57798"/>
                </a:cubicBezTo>
                <a:cubicBezTo>
                  <a:pt x="230222" y="44040"/>
                  <a:pt x="150317" y="90077"/>
                  <a:pt x="130209" y="83198"/>
                </a:cubicBezTo>
                <a:cubicBezTo>
                  <a:pt x="110101" y="76319"/>
                  <a:pt x="143967" y="19169"/>
                  <a:pt x="127034" y="16523"/>
                </a:cubicBezTo>
                <a:cubicBezTo>
                  <a:pt x="110101" y="13877"/>
                  <a:pt x="2151" y="104894"/>
                  <a:pt x="34" y="102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5" name="フリーフォーム 1594">
            <a:extLst>
              <a:ext uri="{FF2B5EF4-FFF2-40B4-BE49-F238E27FC236}">
                <a16:creationId xmlns:a16="http://schemas.microsoft.com/office/drawing/2014/main" id="{98F774B9-C150-715E-C856-2FA5386A2C76}"/>
              </a:ext>
            </a:extLst>
          </p:cNvPr>
          <p:cNvSpPr/>
          <p:nvPr/>
        </p:nvSpPr>
        <p:spPr>
          <a:xfrm>
            <a:off x="6320735" y="4967438"/>
            <a:ext cx="375463" cy="277886"/>
          </a:xfrm>
          <a:custGeom>
            <a:avLst/>
            <a:gdLst>
              <a:gd name="connsiteX0" fmla="*/ 690 w 375463"/>
              <a:gd name="connsiteY0" fmla="*/ 141137 h 277886"/>
              <a:gd name="connsiteX1" fmla="*/ 149915 w 375463"/>
              <a:gd name="connsiteY1" fmla="*/ 1437 h 277886"/>
              <a:gd name="connsiteX2" fmla="*/ 105465 w 375463"/>
              <a:gd name="connsiteY2" fmla="*/ 74462 h 277886"/>
              <a:gd name="connsiteX3" fmla="*/ 70540 w 375463"/>
              <a:gd name="connsiteY3" fmla="*/ 169712 h 277886"/>
              <a:gd name="connsiteX4" fmla="*/ 181665 w 375463"/>
              <a:gd name="connsiteY4" fmla="*/ 112562 h 277886"/>
              <a:gd name="connsiteX5" fmla="*/ 168965 w 375463"/>
              <a:gd name="connsiteY5" fmla="*/ 217337 h 277886"/>
              <a:gd name="connsiteX6" fmla="*/ 340415 w 375463"/>
              <a:gd name="connsiteY6" fmla="*/ 115737 h 277886"/>
              <a:gd name="connsiteX7" fmla="*/ 251515 w 375463"/>
              <a:gd name="connsiteY7" fmla="*/ 198287 h 277886"/>
              <a:gd name="connsiteX8" fmla="*/ 299140 w 375463"/>
              <a:gd name="connsiteY8" fmla="*/ 277662 h 277886"/>
              <a:gd name="connsiteX9" fmla="*/ 375340 w 375463"/>
              <a:gd name="connsiteY9" fmla="*/ 172887 h 277886"/>
              <a:gd name="connsiteX10" fmla="*/ 280090 w 375463"/>
              <a:gd name="connsiteY10" fmla="*/ 268137 h 277886"/>
              <a:gd name="connsiteX11" fmla="*/ 267390 w 375463"/>
              <a:gd name="connsiteY11" fmla="*/ 122087 h 277886"/>
              <a:gd name="connsiteX12" fmla="*/ 130865 w 375463"/>
              <a:gd name="connsiteY12" fmla="*/ 153837 h 277886"/>
              <a:gd name="connsiteX13" fmla="*/ 70540 w 375463"/>
              <a:gd name="connsiteY13" fmla="*/ 112562 h 277886"/>
              <a:gd name="connsiteX14" fmla="*/ 92765 w 375463"/>
              <a:gd name="connsiteY14" fmla="*/ 52237 h 277886"/>
              <a:gd name="connsiteX15" fmla="*/ 690 w 375463"/>
              <a:gd name="connsiteY15" fmla="*/ 141137 h 2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5463" h="277886">
                <a:moveTo>
                  <a:pt x="690" y="141137"/>
                </a:moveTo>
                <a:cubicBezTo>
                  <a:pt x="10215" y="132670"/>
                  <a:pt x="132453" y="12549"/>
                  <a:pt x="149915" y="1437"/>
                </a:cubicBezTo>
                <a:cubicBezTo>
                  <a:pt x="167377" y="-9675"/>
                  <a:pt x="118694" y="46416"/>
                  <a:pt x="105465" y="74462"/>
                </a:cubicBezTo>
                <a:cubicBezTo>
                  <a:pt x="92236" y="102508"/>
                  <a:pt x="57840" y="163362"/>
                  <a:pt x="70540" y="169712"/>
                </a:cubicBezTo>
                <a:cubicBezTo>
                  <a:pt x="83240" y="176062"/>
                  <a:pt x="165261" y="104624"/>
                  <a:pt x="181665" y="112562"/>
                </a:cubicBezTo>
                <a:cubicBezTo>
                  <a:pt x="198069" y="120499"/>
                  <a:pt x="142507" y="216808"/>
                  <a:pt x="168965" y="217337"/>
                </a:cubicBezTo>
                <a:cubicBezTo>
                  <a:pt x="195423" y="217866"/>
                  <a:pt x="326657" y="118912"/>
                  <a:pt x="340415" y="115737"/>
                </a:cubicBezTo>
                <a:cubicBezTo>
                  <a:pt x="354173" y="112562"/>
                  <a:pt x="258394" y="171300"/>
                  <a:pt x="251515" y="198287"/>
                </a:cubicBezTo>
                <a:cubicBezTo>
                  <a:pt x="244636" y="225274"/>
                  <a:pt x="278503" y="281895"/>
                  <a:pt x="299140" y="277662"/>
                </a:cubicBezTo>
                <a:cubicBezTo>
                  <a:pt x="319777" y="273429"/>
                  <a:pt x="378515" y="174474"/>
                  <a:pt x="375340" y="172887"/>
                </a:cubicBezTo>
                <a:cubicBezTo>
                  <a:pt x="372165" y="171300"/>
                  <a:pt x="298082" y="276604"/>
                  <a:pt x="280090" y="268137"/>
                </a:cubicBezTo>
                <a:cubicBezTo>
                  <a:pt x="262098" y="259670"/>
                  <a:pt x="292261" y="141137"/>
                  <a:pt x="267390" y="122087"/>
                </a:cubicBezTo>
                <a:cubicBezTo>
                  <a:pt x="242519" y="103037"/>
                  <a:pt x="163673" y="155425"/>
                  <a:pt x="130865" y="153837"/>
                </a:cubicBezTo>
                <a:cubicBezTo>
                  <a:pt x="98057" y="152250"/>
                  <a:pt x="76890" y="129495"/>
                  <a:pt x="70540" y="112562"/>
                </a:cubicBezTo>
                <a:cubicBezTo>
                  <a:pt x="64190" y="95629"/>
                  <a:pt x="102290" y="40595"/>
                  <a:pt x="92765" y="52237"/>
                </a:cubicBezTo>
                <a:cubicBezTo>
                  <a:pt x="83240" y="63879"/>
                  <a:pt x="-8835" y="149604"/>
                  <a:pt x="690" y="1411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6" name="フリーフォーム 1595">
            <a:extLst>
              <a:ext uri="{FF2B5EF4-FFF2-40B4-BE49-F238E27FC236}">
                <a16:creationId xmlns:a16="http://schemas.microsoft.com/office/drawing/2014/main" id="{5EF3300D-368F-A4DF-870D-6C0D84A39BCE}"/>
              </a:ext>
            </a:extLst>
          </p:cNvPr>
          <p:cNvSpPr/>
          <p:nvPr/>
        </p:nvSpPr>
        <p:spPr>
          <a:xfrm>
            <a:off x="6620161" y="5073486"/>
            <a:ext cx="305840" cy="274542"/>
          </a:xfrm>
          <a:custGeom>
            <a:avLst/>
            <a:gdLst>
              <a:gd name="connsiteX0" fmla="*/ 2889 w 305840"/>
              <a:gd name="connsiteY0" fmla="*/ 231939 h 274542"/>
              <a:gd name="connsiteX1" fmla="*/ 212439 w 305840"/>
              <a:gd name="connsiteY1" fmla="*/ 152564 h 274542"/>
              <a:gd name="connsiteX2" fmla="*/ 152114 w 305840"/>
              <a:gd name="connsiteY2" fmla="*/ 187489 h 274542"/>
              <a:gd name="connsiteX3" fmla="*/ 161639 w 305840"/>
              <a:gd name="connsiteY3" fmla="*/ 263689 h 274542"/>
              <a:gd name="connsiteX4" fmla="*/ 272764 w 305840"/>
              <a:gd name="connsiteY4" fmla="*/ 187489 h 274542"/>
              <a:gd name="connsiteX5" fmla="*/ 209264 w 305840"/>
              <a:gd name="connsiteY5" fmla="*/ 235114 h 274542"/>
              <a:gd name="connsiteX6" fmla="*/ 237839 w 305840"/>
              <a:gd name="connsiteY6" fmla="*/ 266864 h 274542"/>
              <a:gd name="connsiteX7" fmla="*/ 304514 w 305840"/>
              <a:gd name="connsiteY7" fmla="*/ 231939 h 274542"/>
              <a:gd name="connsiteX8" fmla="*/ 171164 w 305840"/>
              <a:gd name="connsiteY8" fmla="*/ 273214 h 274542"/>
              <a:gd name="connsiteX9" fmla="*/ 237839 w 305840"/>
              <a:gd name="connsiteY9" fmla="*/ 171614 h 274542"/>
              <a:gd name="connsiteX10" fmla="*/ 104489 w 305840"/>
              <a:gd name="connsiteY10" fmla="*/ 187489 h 274542"/>
              <a:gd name="connsiteX11" fmla="*/ 91789 w 305840"/>
              <a:gd name="connsiteY11" fmla="*/ 164 h 274542"/>
              <a:gd name="connsiteX12" fmla="*/ 88614 w 305840"/>
              <a:gd name="connsiteY12" fmla="*/ 155739 h 274542"/>
              <a:gd name="connsiteX13" fmla="*/ 2889 w 305840"/>
              <a:gd name="connsiteY13" fmla="*/ 231939 h 274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05840" h="274542">
                <a:moveTo>
                  <a:pt x="2889" y="231939"/>
                </a:moveTo>
                <a:cubicBezTo>
                  <a:pt x="23526" y="231410"/>
                  <a:pt x="187568" y="159972"/>
                  <a:pt x="212439" y="152564"/>
                </a:cubicBezTo>
                <a:cubicBezTo>
                  <a:pt x="237310" y="145156"/>
                  <a:pt x="160581" y="168968"/>
                  <a:pt x="152114" y="187489"/>
                </a:cubicBezTo>
                <a:cubicBezTo>
                  <a:pt x="143647" y="206010"/>
                  <a:pt x="141531" y="263689"/>
                  <a:pt x="161639" y="263689"/>
                </a:cubicBezTo>
                <a:cubicBezTo>
                  <a:pt x="181747" y="263689"/>
                  <a:pt x="264827" y="192251"/>
                  <a:pt x="272764" y="187489"/>
                </a:cubicBezTo>
                <a:cubicBezTo>
                  <a:pt x="280702" y="182726"/>
                  <a:pt x="215085" y="221885"/>
                  <a:pt x="209264" y="235114"/>
                </a:cubicBezTo>
                <a:cubicBezTo>
                  <a:pt x="203443" y="248343"/>
                  <a:pt x="221964" y="267393"/>
                  <a:pt x="237839" y="266864"/>
                </a:cubicBezTo>
                <a:cubicBezTo>
                  <a:pt x="253714" y="266335"/>
                  <a:pt x="315626" y="230881"/>
                  <a:pt x="304514" y="231939"/>
                </a:cubicBezTo>
                <a:cubicBezTo>
                  <a:pt x="293402" y="232997"/>
                  <a:pt x="182276" y="283268"/>
                  <a:pt x="171164" y="273214"/>
                </a:cubicBezTo>
                <a:cubicBezTo>
                  <a:pt x="160052" y="263160"/>
                  <a:pt x="248952" y="185901"/>
                  <a:pt x="237839" y="171614"/>
                </a:cubicBezTo>
                <a:cubicBezTo>
                  <a:pt x="226727" y="157326"/>
                  <a:pt x="128831" y="216064"/>
                  <a:pt x="104489" y="187489"/>
                </a:cubicBezTo>
                <a:cubicBezTo>
                  <a:pt x="80147" y="158914"/>
                  <a:pt x="94435" y="5456"/>
                  <a:pt x="91789" y="164"/>
                </a:cubicBezTo>
                <a:cubicBezTo>
                  <a:pt x="89143" y="-5128"/>
                  <a:pt x="98668" y="118697"/>
                  <a:pt x="88614" y="155739"/>
                </a:cubicBezTo>
                <a:cubicBezTo>
                  <a:pt x="78560" y="192781"/>
                  <a:pt x="-17748" y="232468"/>
                  <a:pt x="2889" y="2319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7" name="フリーフォーム 1596">
            <a:extLst>
              <a:ext uri="{FF2B5EF4-FFF2-40B4-BE49-F238E27FC236}">
                <a16:creationId xmlns:a16="http://schemas.microsoft.com/office/drawing/2014/main" id="{B37985B7-7359-D9A7-18F0-ABBFB8926404}"/>
              </a:ext>
            </a:extLst>
          </p:cNvPr>
          <p:cNvSpPr/>
          <p:nvPr/>
        </p:nvSpPr>
        <p:spPr>
          <a:xfrm>
            <a:off x="7226731" y="5047581"/>
            <a:ext cx="537210" cy="437258"/>
          </a:xfrm>
          <a:custGeom>
            <a:avLst/>
            <a:gdLst>
              <a:gd name="connsiteX0" fmla="*/ 9094 w 537210"/>
              <a:gd name="connsiteY0" fmla="*/ 435644 h 437258"/>
              <a:gd name="connsiteX1" fmla="*/ 536144 w 537210"/>
              <a:gd name="connsiteY1" fmla="*/ 429294 h 437258"/>
              <a:gd name="connsiteX2" fmla="*/ 145619 w 537210"/>
              <a:gd name="connsiteY2" fmla="*/ 410244 h 437258"/>
              <a:gd name="connsiteX3" fmla="*/ 145619 w 537210"/>
              <a:gd name="connsiteY3" fmla="*/ 289594 h 437258"/>
              <a:gd name="connsiteX4" fmla="*/ 63069 w 537210"/>
              <a:gd name="connsiteY4" fmla="*/ 669 h 437258"/>
              <a:gd name="connsiteX5" fmla="*/ 129744 w 537210"/>
              <a:gd name="connsiteY5" fmla="*/ 378494 h 437258"/>
              <a:gd name="connsiteX6" fmla="*/ 142444 w 537210"/>
              <a:gd name="connsiteY6" fmla="*/ 403894 h 437258"/>
              <a:gd name="connsiteX7" fmla="*/ 199594 w 537210"/>
              <a:gd name="connsiteY7" fmla="*/ 400719 h 437258"/>
              <a:gd name="connsiteX8" fmla="*/ 9094 w 537210"/>
              <a:gd name="connsiteY8" fmla="*/ 435644 h 43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7210" h="437258">
                <a:moveTo>
                  <a:pt x="9094" y="435644"/>
                </a:moveTo>
                <a:cubicBezTo>
                  <a:pt x="65185" y="440406"/>
                  <a:pt x="513390" y="433527"/>
                  <a:pt x="536144" y="429294"/>
                </a:cubicBezTo>
                <a:cubicBezTo>
                  <a:pt x="558898" y="425061"/>
                  <a:pt x="210706" y="433527"/>
                  <a:pt x="145619" y="410244"/>
                </a:cubicBezTo>
                <a:cubicBezTo>
                  <a:pt x="80532" y="386961"/>
                  <a:pt x="159377" y="357856"/>
                  <a:pt x="145619" y="289594"/>
                </a:cubicBezTo>
                <a:cubicBezTo>
                  <a:pt x="131861" y="221332"/>
                  <a:pt x="65715" y="-14148"/>
                  <a:pt x="63069" y="669"/>
                </a:cubicBezTo>
                <a:cubicBezTo>
                  <a:pt x="60423" y="15486"/>
                  <a:pt x="116515" y="311290"/>
                  <a:pt x="129744" y="378494"/>
                </a:cubicBezTo>
                <a:cubicBezTo>
                  <a:pt x="142973" y="445698"/>
                  <a:pt x="130802" y="400190"/>
                  <a:pt x="142444" y="403894"/>
                </a:cubicBezTo>
                <a:cubicBezTo>
                  <a:pt x="154086" y="407598"/>
                  <a:pt x="225523" y="397544"/>
                  <a:pt x="199594" y="400719"/>
                </a:cubicBezTo>
                <a:cubicBezTo>
                  <a:pt x="173665" y="403894"/>
                  <a:pt x="-46997" y="430882"/>
                  <a:pt x="9094" y="4356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8" name="フリーフォーム 1597">
            <a:extLst>
              <a:ext uri="{FF2B5EF4-FFF2-40B4-BE49-F238E27FC236}">
                <a16:creationId xmlns:a16="http://schemas.microsoft.com/office/drawing/2014/main" id="{8D5522E7-4982-CF61-4065-5EC7ED8A092F}"/>
              </a:ext>
            </a:extLst>
          </p:cNvPr>
          <p:cNvSpPr/>
          <p:nvPr/>
        </p:nvSpPr>
        <p:spPr>
          <a:xfrm>
            <a:off x="6805940" y="5278444"/>
            <a:ext cx="274642" cy="162009"/>
          </a:xfrm>
          <a:custGeom>
            <a:avLst/>
            <a:gdLst>
              <a:gd name="connsiteX0" fmla="*/ 1260 w 274642"/>
              <a:gd name="connsiteY0" fmla="*/ 157156 h 162009"/>
              <a:gd name="connsiteX1" fmla="*/ 255260 w 274642"/>
              <a:gd name="connsiteY1" fmla="*/ 1581 h 162009"/>
              <a:gd name="connsiteX2" fmla="*/ 175885 w 274642"/>
              <a:gd name="connsiteY2" fmla="*/ 80956 h 162009"/>
              <a:gd name="connsiteX3" fmla="*/ 160010 w 274642"/>
              <a:gd name="connsiteY3" fmla="*/ 150806 h 162009"/>
              <a:gd name="connsiteX4" fmla="*/ 233035 w 274642"/>
              <a:gd name="connsiteY4" fmla="*/ 134931 h 162009"/>
              <a:gd name="connsiteX5" fmla="*/ 252085 w 274642"/>
              <a:gd name="connsiteY5" fmla="*/ 157156 h 162009"/>
              <a:gd name="connsiteX6" fmla="*/ 271135 w 274642"/>
              <a:gd name="connsiteY6" fmla="*/ 141281 h 162009"/>
              <a:gd name="connsiteX7" fmla="*/ 175885 w 274642"/>
              <a:gd name="connsiteY7" fmla="*/ 157156 h 162009"/>
              <a:gd name="connsiteX8" fmla="*/ 156835 w 274642"/>
              <a:gd name="connsiteY8" fmla="*/ 39681 h 162009"/>
              <a:gd name="connsiteX9" fmla="*/ 1260 w 274642"/>
              <a:gd name="connsiteY9" fmla="*/ 157156 h 16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642" h="162009">
                <a:moveTo>
                  <a:pt x="1260" y="157156"/>
                </a:moveTo>
                <a:cubicBezTo>
                  <a:pt x="17664" y="150806"/>
                  <a:pt x="226156" y="14281"/>
                  <a:pt x="255260" y="1581"/>
                </a:cubicBezTo>
                <a:cubicBezTo>
                  <a:pt x="284364" y="-11119"/>
                  <a:pt x="191760" y="56085"/>
                  <a:pt x="175885" y="80956"/>
                </a:cubicBezTo>
                <a:cubicBezTo>
                  <a:pt x="160010" y="105827"/>
                  <a:pt x="150485" y="141810"/>
                  <a:pt x="160010" y="150806"/>
                </a:cubicBezTo>
                <a:cubicBezTo>
                  <a:pt x="169535" y="159802"/>
                  <a:pt x="217689" y="133873"/>
                  <a:pt x="233035" y="134931"/>
                </a:cubicBezTo>
                <a:cubicBezTo>
                  <a:pt x="248381" y="135989"/>
                  <a:pt x="245735" y="156098"/>
                  <a:pt x="252085" y="157156"/>
                </a:cubicBezTo>
                <a:cubicBezTo>
                  <a:pt x="258435" y="158214"/>
                  <a:pt x="283835" y="141281"/>
                  <a:pt x="271135" y="141281"/>
                </a:cubicBezTo>
                <a:cubicBezTo>
                  <a:pt x="258435" y="141281"/>
                  <a:pt x="194935" y="174089"/>
                  <a:pt x="175885" y="157156"/>
                </a:cubicBezTo>
                <a:cubicBezTo>
                  <a:pt x="156835" y="140223"/>
                  <a:pt x="180118" y="42856"/>
                  <a:pt x="156835" y="39681"/>
                </a:cubicBezTo>
                <a:cubicBezTo>
                  <a:pt x="133552" y="36506"/>
                  <a:pt x="-15144" y="163506"/>
                  <a:pt x="1260" y="157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99" name="フリーフォーム 1598">
            <a:extLst>
              <a:ext uri="{FF2B5EF4-FFF2-40B4-BE49-F238E27FC236}">
                <a16:creationId xmlns:a16="http://schemas.microsoft.com/office/drawing/2014/main" id="{59F87C71-67F8-B487-E549-12156CDA78D9}"/>
              </a:ext>
            </a:extLst>
          </p:cNvPr>
          <p:cNvSpPr/>
          <p:nvPr/>
        </p:nvSpPr>
        <p:spPr>
          <a:xfrm>
            <a:off x="7051226" y="5370922"/>
            <a:ext cx="412969" cy="350441"/>
          </a:xfrm>
          <a:custGeom>
            <a:avLst/>
            <a:gdLst>
              <a:gd name="connsiteX0" fmla="*/ 449 w 412969"/>
              <a:gd name="connsiteY0" fmla="*/ 144053 h 350441"/>
              <a:gd name="connsiteX1" fmla="*/ 121099 w 412969"/>
              <a:gd name="connsiteY1" fmla="*/ 1178 h 350441"/>
              <a:gd name="connsiteX2" fmla="*/ 76649 w 412969"/>
              <a:gd name="connsiteY2" fmla="*/ 80553 h 350441"/>
              <a:gd name="connsiteX3" fmla="*/ 117924 w 412969"/>
              <a:gd name="connsiteY3" fmla="*/ 159928 h 350441"/>
              <a:gd name="connsiteX4" fmla="*/ 187774 w 412969"/>
              <a:gd name="connsiteY4" fmla="*/ 102778 h 350441"/>
              <a:gd name="connsiteX5" fmla="*/ 162374 w 412969"/>
              <a:gd name="connsiteY5" fmla="*/ 178978 h 350441"/>
              <a:gd name="connsiteX6" fmla="*/ 251274 w 412969"/>
              <a:gd name="connsiteY6" fmla="*/ 140878 h 350441"/>
              <a:gd name="connsiteX7" fmla="*/ 219524 w 412969"/>
              <a:gd name="connsiteY7" fmla="*/ 267878 h 350441"/>
              <a:gd name="connsiteX8" fmla="*/ 410024 w 412969"/>
              <a:gd name="connsiteY8" fmla="*/ 131353 h 350441"/>
              <a:gd name="connsiteX9" fmla="*/ 336999 w 412969"/>
              <a:gd name="connsiteY9" fmla="*/ 185328 h 350441"/>
              <a:gd name="connsiteX10" fmla="*/ 359224 w 412969"/>
              <a:gd name="connsiteY10" fmla="*/ 350428 h 350441"/>
              <a:gd name="connsiteX11" fmla="*/ 330649 w 412969"/>
              <a:gd name="connsiteY11" fmla="*/ 194853 h 350441"/>
              <a:gd name="connsiteX12" fmla="*/ 219524 w 412969"/>
              <a:gd name="connsiteY12" fmla="*/ 213903 h 350441"/>
              <a:gd name="connsiteX13" fmla="*/ 165549 w 412969"/>
              <a:gd name="connsiteY13" fmla="*/ 153578 h 350441"/>
              <a:gd name="connsiteX14" fmla="*/ 136974 w 412969"/>
              <a:gd name="connsiteY14" fmla="*/ 105953 h 350441"/>
              <a:gd name="connsiteX15" fmla="*/ 92524 w 412969"/>
              <a:gd name="connsiteY15" fmla="*/ 131353 h 350441"/>
              <a:gd name="connsiteX16" fmla="*/ 175074 w 412969"/>
              <a:gd name="connsiteY16" fmla="*/ 42453 h 350441"/>
              <a:gd name="connsiteX17" fmla="*/ 73474 w 412969"/>
              <a:gd name="connsiteY17" fmla="*/ 125003 h 350441"/>
              <a:gd name="connsiteX18" fmla="*/ 79824 w 412969"/>
              <a:gd name="connsiteY18" fmla="*/ 58328 h 350441"/>
              <a:gd name="connsiteX19" fmla="*/ 449 w 412969"/>
              <a:gd name="connsiteY19" fmla="*/ 144053 h 35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2969" h="350441">
                <a:moveTo>
                  <a:pt x="449" y="144053"/>
                </a:moveTo>
                <a:cubicBezTo>
                  <a:pt x="7328" y="134528"/>
                  <a:pt x="108399" y="11761"/>
                  <a:pt x="121099" y="1178"/>
                </a:cubicBezTo>
                <a:cubicBezTo>
                  <a:pt x="133799" y="-9405"/>
                  <a:pt x="77178" y="54095"/>
                  <a:pt x="76649" y="80553"/>
                </a:cubicBezTo>
                <a:cubicBezTo>
                  <a:pt x="76120" y="107011"/>
                  <a:pt x="99403" y="156224"/>
                  <a:pt x="117924" y="159928"/>
                </a:cubicBezTo>
                <a:cubicBezTo>
                  <a:pt x="136445" y="163632"/>
                  <a:pt x="180366" y="99603"/>
                  <a:pt x="187774" y="102778"/>
                </a:cubicBezTo>
                <a:cubicBezTo>
                  <a:pt x="195182" y="105953"/>
                  <a:pt x="151791" y="172628"/>
                  <a:pt x="162374" y="178978"/>
                </a:cubicBezTo>
                <a:cubicBezTo>
                  <a:pt x="172957" y="185328"/>
                  <a:pt x="241749" y="126061"/>
                  <a:pt x="251274" y="140878"/>
                </a:cubicBezTo>
                <a:cubicBezTo>
                  <a:pt x="260799" y="155695"/>
                  <a:pt x="193066" y="269466"/>
                  <a:pt x="219524" y="267878"/>
                </a:cubicBezTo>
                <a:cubicBezTo>
                  <a:pt x="245982" y="266291"/>
                  <a:pt x="390445" y="145111"/>
                  <a:pt x="410024" y="131353"/>
                </a:cubicBezTo>
                <a:cubicBezTo>
                  <a:pt x="429603" y="117595"/>
                  <a:pt x="345466" y="148816"/>
                  <a:pt x="336999" y="185328"/>
                </a:cubicBezTo>
                <a:cubicBezTo>
                  <a:pt x="328532" y="221841"/>
                  <a:pt x="360282" y="348840"/>
                  <a:pt x="359224" y="350428"/>
                </a:cubicBezTo>
                <a:cubicBezTo>
                  <a:pt x="358166" y="352016"/>
                  <a:pt x="353932" y="217607"/>
                  <a:pt x="330649" y="194853"/>
                </a:cubicBezTo>
                <a:cubicBezTo>
                  <a:pt x="307366" y="172099"/>
                  <a:pt x="247041" y="220782"/>
                  <a:pt x="219524" y="213903"/>
                </a:cubicBezTo>
                <a:cubicBezTo>
                  <a:pt x="192007" y="207024"/>
                  <a:pt x="179307" y="171570"/>
                  <a:pt x="165549" y="153578"/>
                </a:cubicBezTo>
                <a:cubicBezTo>
                  <a:pt x="151791" y="135586"/>
                  <a:pt x="149145" y="109657"/>
                  <a:pt x="136974" y="105953"/>
                </a:cubicBezTo>
                <a:cubicBezTo>
                  <a:pt x="124803" y="102249"/>
                  <a:pt x="86174" y="141936"/>
                  <a:pt x="92524" y="131353"/>
                </a:cubicBezTo>
                <a:cubicBezTo>
                  <a:pt x="98874" y="120770"/>
                  <a:pt x="178249" y="43511"/>
                  <a:pt x="175074" y="42453"/>
                </a:cubicBezTo>
                <a:cubicBezTo>
                  <a:pt x="171899" y="41395"/>
                  <a:pt x="89349" y="122357"/>
                  <a:pt x="73474" y="125003"/>
                </a:cubicBezTo>
                <a:cubicBezTo>
                  <a:pt x="57599" y="127649"/>
                  <a:pt x="91995" y="54095"/>
                  <a:pt x="79824" y="58328"/>
                </a:cubicBezTo>
                <a:cubicBezTo>
                  <a:pt x="67653" y="62561"/>
                  <a:pt x="-6430" y="153578"/>
                  <a:pt x="449" y="144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0" name="フリーフォーム 1599">
            <a:extLst>
              <a:ext uri="{FF2B5EF4-FFF2-40B4-BE49-F238E27FC236}">
                <a16:creationId xmlns:a16="http://schemas.microsoft.com/office/drawing/2014/main" id="{DA303A92-9672-4419-73C6-BEA8D8E736AD}"/>
              </a:ext>
            </a:extLst>
          </p:cNvPr>
          <p:cNvSpPr/>
          <p:nvPr/>
        </p:nvSpPr>
        <p:spPr>
          <a:xfrm>
            <a:off x="7153529" y="4938153"/>
            <a:ext cx="437158" cy="457602"/>
          </a:xfrm>
          <a:custGeom>
            <a:avLst/>
            <a:gdLst>
              <a:gd name="connsiteX0" fmla="*/ 12446 w 437158"/>
              <a:gd name="connsiteY0" fmla="*/ 5322 h 457602"/>
              <a:gd name="connsiteX1" fmla="*/ 56896 w 437158"/>
              <a:gd name="connsiteY1" fmla="*/ 30722 h 457602"/>
              <a:gd name="connsiteX2" fmla="*/ 431546 w 437158"/>
              <a:gd name="connsiteY2" fmla="*/ 221222 h 457602"/>
              <a:gd name="connsiteX3" fmla="*/ 285496 w 437158"/>
              <a:gd name="connsiteY3" fmla="*/ 240272 h 457602"/>
              <a:gd name="connsiteX4" fmla="*/ 333121 w 437158"/>
              <a:gd name="connsiteY4" fmla="*/ 259322 h 457602"/>
              <a:gd name="connsiteX5" fmla="*/ 415671 w 437158"/>
              <a:gd name="connsiteY5" fmla="*/ 392672 h 457602"/>
              <a:gd name="connsiteX6" fmla="*/ 285496 w 437158"/>
              <a:gd name="connsiteY6" fmla="*/ 452997 h 457602"/>
              <a:gd name="connsiteX7" fmla="*/ 317246 w 437158"/>
              <a:gd name="connsiteY7" fmla="*/ 446647 h 457602"/>
              <a:gd name="connsiteX8" fmla="*/ 399796 w 437158"/>
              <a:gd name="connsiteY8" fmla="*/ 392672 h 457602"/>
              <a:gd name="connsiteX9" fmla="*/ 364871 w 437158"/>
              <a:gd name="connsiteY9" fmla="*/ 287897 h 457602"/>
              <a:gd name="connsiteX10" fmla="*/ 282321 w 437158"/>
              <a:gd name="connsiteY10" fmla="*/ 218047 h 457602"/>
              <a:gd name="connsiteX11" fmla="*/ 231521 w 437158"/>
              <a:gd name="connsiteY11" fmla="*/ 186297 h 457602"/>
              <a:gd name="connsiteX12" fmla="*/ 387096 w 437158"/>
              <a:gd name="connsiteY12" fmla="*/ 284722 h 457602"/>
              <a:gd name="connsiteX13" fmla="*/ 399796 w 437158"/>
              <a:gd name="connsiteY13" fmla="*/ 233922 h 457602"/>
              <a:gd name="connsiteX14" fmla="*/ 247396 w 437158"/>
              <a:gd name="connsiteY14" fmla="*/ 52947 h 457602"/>
              <a:gd name="connsiteX15" fmla="*/ 323596 w 437158"/>
              <a:gd name="connsiteY15" fmla="*/ 154547 h 457602"/>
              <a:gd name="connsiteX16" fmla="*/ 12446 w 437158"/>
              <a:gd name="connsiteY16" fmla="*/ 5322 h 457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7158" h="457602">
                <a:moveTo>
                  <a:pt x="12446" y="5322"/>
                </a:moveTo>
                <a:cubicBezTo>
                  <a:pt x="-32004" y="-15316"/>
                  <a:pt x="56896" y="30722"/>
                  <a:pt x="56896" y="30722"/>
                </a:cubicBezTo>
                <a:cubicBezTo>
                  <a:pt x="126746" y="66705"/>
                  <a:pt x="393446" y="186297"/>
                  <a:pt x="431546" y="221222"/>
                </a:cubicBezTo>
                <a:cubicBezTo>
                  <a:pt x="469646" y="256147"/>
                  <a:pt x="301900" y="233922"/>
                  <a:pt x="285496" y="240272"/>
                </a:cubicBezTo>
                <a:cubicBezTo>
                  <a:pt x="269092" y="246622"/>
                  <a:pt x="311425" y="233922"/>
                  <a:pt x="333121" y="259322"/>
                </a:cubicBezTo>
                <a:cubicBezTo>
                  <a:pt x="354817" y="284722"/>
                  <a:pt x="423608" y="360393"/>
                  <a:pt x="415671" y="392672"/>
                </a:cubicBezTo>
                <a:cubicBezTo>
                  <a:pt x="407734" y="424951"/>
                  <a:pt x="301900" y="444001"/>
                  <a:pt x="285496" y="452997"/>
                </a:cubicBezTo>
                <a:cubicBezTo>
                  <a:pt x="269092" y="461993"/>
                  <a:pt x="298196" y="456701"/>
                  <a:pt x="317246" y="446647"/>
                </a:cubicBezTo>
                <a:cubicBezTo>
                  <a:pt x="336296" y="436593"/>
                  <a:pt x="391858" y="419130"/>
                  <a:pt x="399796" y="392672"/>
                </a:cubicBezTo>
                <a:cubicBezTo>
                  <a:pt x="407734" y="366214"/>
                  <a:pt x="384450" y="317001"/>
                  <a:pt x="364871" y="287897"/>
                </a:cubicBezTo>
                <a:cubicBezTo>
                  <a:pt x="345292" y="258793"/>
                  <a:pt x="304546" y="234980"/>
                  <a:pt x="282321" y="218047"/>
                </a:cubicBezTo>
                <a:cubicBezTo>
                  <a:pt x="260096" y="201114"/>
                  <a:pt x="231521" y="186297"/>
                  <a:pt x="231521" y="186297"/>
                </a:cubicBezTo>
                <a:cubicBezTo>
                  <a:pt x="248983" y="197409"/>
                  <a:pt x="359050" y="276785"/>
                  <a:pt x="387096" y="284722"/>
                </a:cubicBezTo>
                <a:cubicBezTo>
                  <a:pt x="415142" y="292660"/>
                  <a:pt x="423079" y="272551"/>
                  <a:pt x="399796" y="233922"/>
                </a:cubicBezTo>
                <a:cubicBezTo>
                  <a:pt x="376513" y="195293"/>
                  <a:pt x="260096" y="66176"/>
                  <a:pt x="247396" y="52947"/>
                </a:cubicBezTo>
                <a:cubicBezTo>
                  <a:pt x="234696" y="39718"/>
                  <a:pt x="361696" y="158251"/>
                  <a:pt x="323596" y="154547"/>
                </a:cubicBezTo>
                <a:cubicBezTo>
                  <a:pt x="285496" y="150843"/>
                  <a:pt x="56896" y="25960"/>
                  <a:pt x="12446" y="5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1" name="フリーフォーム 1600">
            <a:extLst>
              <a:ext uri="{FF2B5EF4-FFF2-40B4-BE49-F238E27FC236}">
                <a16:creationId xmlns:a16="http://schemas.microsoft.com/office/drawing/2014/main" id="{702BB9E6-22D5-F626-1B7F-AB25598DFF3C}"/>
              </a:ext>
            </a:extLst>
          </p:cNvPr>
          <p:cNvSpPr/>
          <p:nvPr/>
        </p:nvSpPr>
        <p:spPr>
          <a:xfrm>
            <a:off x="7398456" y="5519003"/>
            <a:ext cx="1303036" cy="324392"/>
          </a:xfrm>
          <a:custGeom>
            <a:avLst/>
            <a:gdLst>
              <a:gd name="connsiteX0" fmla="*/ 24694 w 1303036"/>
              <a:gd name="connsiteY0" fmla="*/ 11847 h 324392"/>
              <a:gd name="connsiteX1" fmla="*/ 94544 w 1303036"/>
              <a:gd name="connsiteY1" fmla="*/ 24547 h 324392"/>
              <a:gd name="connsiteX2" fmla="*/ 583494 w 1303036"/>
              <a:gd name="connsiteY2" fmla="*/ 180122 h 324392"/>
              <a:gd name="connsiteX3" fmla="*/ 497769 w 1303036"/>
              <a:gd name="connsiteY3" fmla="*/ 192822 h 324392"/>
              <a:gd name="connsiteX4" fmla="*/ 1272469 w 1303036"/>
              <a:gd name="connsiteY4" fmla="*/ 316647 h 324392"/>
              <a:gd name="connsiteX5" fmla="*/ 1107369 w 1303036"/>
              <a:gd name="connsiteY5" fmla="*/ 307122 h 324392"/>
              <a:gd name="connsiteX6" fmla="*/ 732719 w 1303036"/>
              <a:gd name="connsiteY6" fmla="*/ 272197 h 324392"/>
              <a:gd name="connsiteX7" fmla="*/ 999419 w 1303036"/>
              <a:gd name="connsiteY7" fmla="*/ 288072 h 324392"/>
              <a:gd name="connsiteX8" fmla="*/ 570794 w 1303036"/>
              <a:gd name="connsiteY8" fmla="*/ 161072 h 324392"/>
              <a:gd name="connsiteX9" fmla="*/ 319969 w 1303036"/>
              <a:gd name="connsiteY9" fmla="*/ 154722 h 324392"/>
              <a:gd name="connsiteX10" fmla="*/ 392994 w 1303036"/>
              <a:gd name="connsiteY10" fmla="*/ 138847 h 324392"/>
              <a:gd name="connsiteX11" fmla="*/ 24694 w 1303036"/>
              <a:gd name="connsiteY11" fmla="*/ 11847 h 32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03036" h="324392">
                <a:moveTo>
                  <a:pt x="24694" y="11847"/>
                </a:moveTo>
                <a:cubicBezTo>
                  <a:pt x="-25048" y="-7203"/>
                  <a:pt x="1411" y="-3499"/>
                  <a:pt x="94544" y="24547"/>
                </a:cubicBezTo>
                <a:cubicBezTo>
                  <a:pt x="187677" y="52593"/>
                  <a:pt x="516290" y="152076"/>
                  <a:pt x="583494" y="180122"/>
                </a:cubicBezTo>
                <a:cubicBezTo>
                  <a:pt x="650698" y="208168"/>
                  <a:pt x="382940" y="170068"/>
                  <a:pt x="497769" y="192822"/>
                </a:cubicBezTo>
                <a:cubicBezTo>
                  <a:pt x="612598" y="215576"/>
                  <a:pt x="1170869" y="297597"/>
                  <a:pt x="1272469" y="316647"/>
                </a:cubicBezTo>
                <a:cubicBezTo>
                  <a:pt x="1374069" y="335697"/>
                  <a:pt x="1197327" y="314530"/>
                  <a:pt x="1107369" y="307122"/>
                </a:cubicBezTo>
                <a:cubicBezTo>
                  <a:pt x="1017411" y="299714"/>
                  <a:pt x="750711" y="275372"/>
                  <a:pt x="732719" y="272197"/>
                </a:cubicBezTo>
                <a:cubicBezTo>
                  <a:pt x="714727" y="269022"/>
                  <a:pt x="1026406" y="306593"/>
                  <a:pt x="999419" y="288072"/>
                </a:cubicBezTo>
                <a:cubicBezTo>
                  <a:pt x="972432" y="269551"/>
                  <a:pt x="684036" y="183297"/>
                  <a:pt x="570794" y="161072"/>
                </a:cubicBezTo>
                <a:cubicBezTo>
                  <a:pt x="457552" y="138847"/>
                  <a:pt x="349602" y="158426"/>
                  <a:pt x="319969" y="154722"/>
                </a:cubicBezTo>
                <a:cubicBezTo>
                  <a:pt x="290336" y="151018"/>
                  <a:pt x="439561" y="161601"/>
                  <a:pt x="392994" y="138847"/>
                </a:cubicBezTo>
                <a:cubicBezTo>
                  <a:pt x="346427" y="116093"/>
                  <a:pt x="74436" y="30897"/>
                  <a:pt x="24694" y="118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2" name="フリーフォーム 1601">
            <a:extLst>
              <a:ext uri="{FF2B5EF4-FFF2-40B4-BE49-F238E27FC236}">
                <a16:creationId xmlns:a16="http://schemas.microsoft.com/office/drawing/2014/main" id="{3D34F90C-2BE2-359F-3594-C8B94CE70F03}"/>
              </a:ext>
            </a:extLst>
          </p:cNvPr>
          <p:cNvSpPr/>
          <p:nvPr/>
        </p:nvSpPr>
        <p:spPr>
          <a:xfrm>
            <a:off x="7446162" y="5524251"/>
            <a:ext cx="451592" cy="355890"/>
          </a:xfrm>
          <a:custGeom>
            <a:avLst/>
            <a:gdLst>
              <a:gd name="connsiteX0" fmla="*/ 2388 w 451592"/>
              <a:gd name="connsiteY0" fmla="*/ 149474 h 355890"/>
              <a:gd name="connsiteX1" fmla="*/ 253213 w 451592"/>
              <a:gd name="connsiteY1" fmla="*/ 98674 h 355890"/>
              <a:gd name="connsiteX2" fmla="*/ 199238 w 451592"/>
              <a:gd name="connsiteY2" fmla="*/ 124074 h 355890"/>
              <a:gd name="connsiteX3" fmla="*/ 278613 w 451592"/>
              <a:gd name="connsiteY3" fmla="*/ 149474 h 355890"/>
              <a:gd name="connsiteX4" fmla="*/ 297663 w 451592"/>
              <a:gd name="connsiteY4" fmla="*/ 212974 h 355890"/>
              <a:gd name="connsiteX5" fmla="*/ 310363 w 451592"/>
              <a:gd name="connsiteY5" fmla="*/ 130424 h 355890"/>
              <a:gd name="connsiteX6" fmla="*/ 424663 w 451592"/>
              <a:gd name="connsiteY6" fmla="*/ 355849 h 355890"/>
              <a:gd name="connsiteX7" fmla="*/ 399263 w 451592"/>
              <a:gd name="connsiteY7" fmla="*/ 149474 h 355890"/>
              <a:gd name="connsiteX8" fmla="*/ 434188 w 451592"/>
              <a:gd name="connsiteY8" fmla="*/ 187574 h 355890"/>
              <a:gd name="connsiteX9" fmla="*/ 431013 w 451592"/>
              <a:gd name="connsiteY9" fmla="*/ 317749 h 355890"/>
              <a:gd name="connsiteX10" fmla="*/ 431013 w 451592"/>
              <a:gd name="connsiteY10" fmla="*/ 158999 h 355890"/>
              <a:gd name="connsiteX11" fmla="*/ 151613 w 451592"/>
              <a:gd name="connsiteY11" fmla="*/ 120899 h 355890"/>
              <a:gd name="connsiteX12" fmla="*/ 151613 w 451592"/>
              <a:gd name="connsiteY12" fmla="*/ 249 h 355890"/>
              <a:gd name="connsiteX13" fmla="*/ 129388 w 451592"/>
              <a:gd name="connsiteY13" fmla="*/ 89149 h 355890"/>
              <a:gd name="connsiteX14" fmla="*/ 100813 w 451592"/>
              <a:gd name="connsiteY14" fmla="*/ 82799 h 355890"/>
              <a:gd name="connsiteX15" fmla="*/ 126213 w 451592"/>
              <a:gd name="connsiteY15" fmla="*/ 114549 h 355890"/>
              <a:gd name="connsiteX16" fmla="*/ 2388 w 451592"/>
              <a:gd name="connsiteY16" fmla="*/ 149474 h 3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1592" h="355890">
                <a:moveTo>
                  <a:pt x="2388" y="149474"/>
                </a:moveTo>
                <a:cubicBezTo>
                  <a:pt x="23555" y="146828"/>
                  <a:pt x="220405" y="102907"/>
                  <a:pt x="253213" y="98674"/>
                </a:cubicBezTo>
                <a:cubicBezTo>
                  <a:pt x="286021" y="94441"/>
                  <a:pt x="195005" y="115607"/>
                  <a:pt x="199238" y="124074"/>
                </a:cubicBezTo>
                <a:cubicBezTo>
                  <a:pt x="203471" y="132541"/>
                  <a:pt x="262209" y="134657"/>
                  <a:pt x="278613" y="149474"/>
                </a:cubicBezTo>
                <a:cubicBezTo>
                  <a:pt x="295017" y="164291"/>
                  <a:pt x="292371" y="216149"/>
                  <a:pt x="297663" y="212974"/>
                </a:cubicBezTo>
                <a:cubicBezTo>
                  <a:pt x="302955" y="209799"/>
                  <a:pt x="289196" y="106611"/>
                  <a:pt x="310363" y="130424"/>
                </a:cubicBezTo>
                <a:cubicBezTo>
                  <a:pt x="331530" y="154237"/>
                  <a:pt x="409846" y="352674"/>
                  <a:pt x="424663" y="355849"/>
                </a:cubicBezTo>
                <a:cubicBezTo>
                  <a:pt x="439480" y="359024"/>
                  <a:pt x="397676" y="177520"/>
                  <a:pt x="399263" y="149474"/>
                </a:cubicBezTo>
                <a:cubicBezTo>
                  <a:pt x="400850" y="121428"/>
                  <a:pt x="428896" y="159528"/>
                  <a:pt x="434188" y="187574"/>
                </a:cubicBezTo>
                <a:cubicBezTo>
                  <a:pt x="439480" y="215620"/>
                  <a:pt x="431542" y="322512"/>
                  <a:pt x="431013" y="317749"/>
                </a:cubicBezTo>
                <a:cubicBezTo>
                  <a:pt x="430484" y="312987"/>
                  <a:pt x="477580" y="191807"/>
                  <a:pt x="431013" y="158999"/>
                </a:cubicBezTo>
                <a:cubicBezTo>
                  <a:pt x="384446" y="126191"/>
                  <a:pt x="198180" y="147357"/>
                  <a:pt x="151613" y="120899"/>
                </a:cubicBezTo>
                <a:cubicBezTo>
                  <a:pt x="105046" y="94441"/>
                  <a:pt x="155317" y="5541"/>
                  <a:pt x="151613" y="249"/>
                </a:cubicBezTo>
                <a:cubicBezTo>
                  <a:pt x="147909" y="-5043"/>
                  <a:pt x="137855" y="75391"/>
                  <a:pt x="129388" y="89149"/>
                </a:cubicBezTo>
                <a:cubicBezTo>
                  <a:pt x="120921" y="102907"/>
                  <a:pt x="101342" y="78566"/>
                  <a:pt x="100813" y="82799"/>
                </a:cubicBezTo>
                <a:cubicBezTo>
                  <a:pt x="100284" y="87032"/>
                  <a:pt x="145263" y="103966"/>
                  <a:pt x="126213" y="114549"/>
                </a:cubicBezTo>
                <a:cubicBezTo>
                  <a:pt x="107163" y="125132"/>
                  <a:pt x="-18779" y="152120"/>
                  <a:pt x="2388" y="149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3" name="フリーフォーム 1602">
            <a:extLst>
              <a:ext uri="{FF2B5EF4-FFF2-40B4-BE49-F238E27FC236}">
                <a16:creationId xmlns:a16="http://schemas.microsoft.com/office/drawing/2014/main" id="{36415CE6-1273-6617-ED96-DA257121E396}"/>
              </a:ext>
            </a:extLst>
          </p:cNvPr>
          <p:cNvSpPr/>
          <p:nvPr/>
        </p:nvSpPr>
        <p:spPr>
          <a:xfrm>
            <a:off x="7842188" y="5656827"/>
            <a:ext cx="772787" cy="347289"/>
          </a:xfrm>
          <a:custGeom>
            <a:avLst/>
            <a:gdLst>
              <a:gd name="connsiteX0" fmla="*/ 3237 w 772787"/>
              <a:gd name="connsiteY0" fmla="*/ 213748 h 347289"/>
              <a:gd name="connsiteX1" fmla="*/ 282637 w 772787"/>
              <a:gd name="connsiteY1" fmla="*/ 77223 h 347289"/>
              <a:gd name="connsiteX2" fmla="*/ 254062 w 772787"/>
              <a:gd name="connsiteY2" fmla="*/ 99448 h 347289"/>
              <a:gd name="connsiteX3" fmla="*/ 244537 w 772787"/>
              <a:gd name="connsiteY3" fmla="*/ 201048 h 347289"/>
              <a:gd name="connsiteX4" fmla="*/ 257237 w 772787"/>
              <a:gd name="connsiteY4" fmla="*/ 89923 h 347289"/>
              <a:gd name="connsiteX5" fmla="*/ 377887 w 772787"/>
              <a:gd name="connsiteY5" fmla="*/ 261373 h 347289"/>
              <a:gd name="connsiteX6" fmla="*/ 336612 w 772787"/>
              <a:gd name="connsiteY6" fmla="*/ 131198 h 347289"/>
              <a:gd name="connsiteX7" fmla="*/ 438212 w 772787"/>
              <a:gd name="connsiteY7" fmla="*/ 286773 h 347289"/>
              <a:gd name="connsiteX8" fmla="*/ 400112 w 772787"/>
              <a:gd name="connsiteY8" fmla="*/ 147073 h 347289"/>
              <a:gd name="connsiteX9" fmla="*/ 581087 w 772787"/>
              <a:gd name="connsiteY9" fmla="*/ 347098 h 347289"/>
              <a:gd name="connsiteX10" fmla="*/ 546162 w 772787"/>
              <a:gd name="connsiteY10" fmla="*/ 185173 h 347289"/>
              <a:gd name="connsiteX11" fmla="*/ 622362 w 772787"/>
              <a:gd name="connsiteY11" fmla="*/ 261373 h 347289"/>
              <a:gd name="connsiteX12" fmla="*/ 771587 w 772787"/>
              <a:gd name="connsiteY12" fmla="*/ 213748 h 347289"/>
              <a:gd name="connsiteX13" fmla="*/ 533462 w 772787"/>
              <a:gd name="connsiteY13" fmla="*/ 258198 h 347289"/>
              <a:gd name="connsiteX14" fmla="*/ 327087 w 772787"/>
              <a:gd name="connsiteY14" fmla="*/ 83573 h 347289"/>
              <a:gd name="connsiteX15" fmla="*/ 155637 w 772787"/>
              <a:gd name="connsiteY15" fmla="*/ 124848 h 347289"/>
              <a:gd name="connsiteX16" fmla="*/ 117537 w 772787"/>
              <a:gd name="connsiteY16" fmla="*/ 93098 h 347289"/>
              <a:gd name="connsiteX17" fmla="*/ 123887 w 772787"/>
              <a:gd name="connsiteY17" fmla="*/ 1023 h 347289"/>
              <a:gd name="connsiteX18" fmla="*/ 130237 w 772787"/>
              <a:gd name="connsiteY18" fmla="*/ 159773 h 347289"/>
              <a:gd name="connsiteX19" fmla="*/ 3237 w 772787"/>
              <a:gd name="connsiteY19" fmla="*/ 213748 h 34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72787" h="347289">
                <a:moveTo>
                  <a:pt x="3237" y="213748"/>
                </a:moveTo>
                <a:cubicBezTo>
                  <a:pt x="28637" y="199990"/>
                  <a:pt x="240833" y="96273"/>
                  <a:pt x="282637" y="77223"/>
                </a:cubicBezTo>
                <a:cubicBezTo>
                  <a:pt x="324441" y="58173"/>
                  <a:pt x="260412" y="78811"/>
                  <a:pt x="254062" y="99448"/>
                </a:cubicBezTo>
                <a:cubicBezTo>
                  <a:pt x="247712" y="120085"/>
                  <a:pt x="244008" y="202635"/>
                  <a:pt x="244537" y="201048"/>
                </a:cubicBezTo>
                <a:cubicBezTo>
                  <a:pt x="245066" y="199461"/>
                  <a:pt x="235012" y="79869"/>
                  <a:pt x="257237" y="89923"/>
                </a:cubicBezTo>
                <a:cubicBezTo>
                  <a:pt x="279462" y="99977"/>
                  <a:pt x="364658" y="254494"/>
                  <a:pt x="377887" y="261373"/>
                </a:cubicBezTo>
                <a:cubicBezTo>
                  <a:pt x="391116" y="268252"/>
                  <a:pt x="326558" y="126965"/>
                  <a:pt x="336612" y="131198"/>
                </a:cubicBezTo>
                <a:cubicBezTo>
                  <a:pt x="346666" y="135431"/>
                  <a:pt x="427629" y="284127"/>
                  <a:pt x="438212" y="286773"/>
                </a:cubicBezTo>
                <a:cubicBezTo>
                  <a:pt x="448795" y="289419"/>
                  <a:pt x="376300" y="137019"/>
                  <a:pt x="400112" y="147073"/>
                </a:cubicBezTo>
                <a:cubicBezTo>
                  <a:pt x="423924" y="157127"/>
                  <a:pt x="556745" y="340748"/>
                  <a:pt x="581087" y="347098"/>
                </a:cubicBezTo>
                <a:cubicBezTo>
                  <a:pt x="605429" y="353448"/>
                  <a:pt x="539283" y="199460"/>
                  <a:pt x="546162" y="185173"/>
                </a:cubicBezTo>
                <a:cubicBezTo>
                  <a:pt x="553041" y="170885"/>
                  <a:pt x="584791" y="256611"/>
                  <a:pt x="622362" y="261373"/>
                </a:cubicBezTo>
                <a:cubicBezTo>
                  <a:pt x="659933" y="266135"/>
                  <a:pt x="786404" y="214277"/>
                  <a:pt x="771587" y="213748"/>
                </a:cubicBezTo>
                <a:cubicBezTo>
                  <a:pt x="756770" y="213219"/>
                  <a:pt x="607545" y="279894"/>
                  <a:pt x="533462" y="258198"/>
                </a:cubicBezTo>
                <a:cubicBezTo>
                  <a:pt x="459379" y="236502"/>
                  <a:pt x="390058" y="105798"/>
                  <a:pt x="327087" y="83573"/>
                </a:cubicBezTo>
                <a:cubicBezTo>
                  <a:pt x="264116" y="61348"/>
                  <a:pt x="190562" y="123260"/>
                  <a:pt x="155637" y="124848"/>
                </a:cubicBezTo>
                <a:cubicBezTo>
                  <a:pt x="120712" y="126436"/>
                  <a:pt x="122829" y="113735"/>
                  <a:pt x="117537" y="93098"/>
                </a:cubicBezTo>
                <a:cubicBezTo>
                  <a:pt x="112245" y="72461"/>
                  <a:pt x="121770" y="-10089"/>
                  <a:pt x="123887" y="1023"/>
                </a:cubicBezTo>
                <a:cubicBezTo>
                  <a:pt x="126004" y="12135"/>
                  <a:pt x="150875" y="125906"/>
                  <a:pt x="130237" y="159773"/>
                </a:cubicBezTo>
                <a:cubicBezTo>
                  <a:pt x="109600" y="193640"/>
                  <a:pt x="-22163" y="227506"/>
                  <a:pt x="3237" y="2137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4" name="フリーフォーム 1603">
            <a:extLst>
              <a:ext uri="{FF2B5EF4-FFF2-40B4-BE49-F238E27FC236}">
                <a16:creationId xmlns:a16="http://schemas.microsoft.com/office/drawing/2014/main" id="{0FAEAEFE-1333-60AD-8A73-2CE4D2396F80}"/>
              </a:ext>
            </a:extLst>
          </p:cNvPr>
          <p:cNvSpPr/>
          <p:nvPr/>
        </p:nvSpPr>
        <p:spPr>
          <a:xfrm>
            <a:off x="5444820" y="4763251"/>
            <a:ext cx="416295" cy="611885"/>
          </a:xfrm>
          <a:custGeom>
            <a:avLst/>
            <a:gdLst>
              <a:gd name="connsiteX0" fmla="*/ 416230 w 416295"/>
              <a:gd name="connsiteY0" fmla="*/ 8774 h 611885"/>
              <a:gd name="connsiteX1" fmla="*/ 114605 w 416295"/>
              <a:gd name="connsiteY1" fmla="*/ 151649 h 611885"/>
              <a:gd name="connsiteX2" fmla="*/ 140005 w 416295"/>
              <a:gd name="connsiteY2" fmla="*/ 138949 h 611885"/>
              <a:gd name="connsiteX3" fmla="*/ 305 w 416295"/>
              <a:gd name="connsiteY3" fmla="*/ 459624 h 611885"/>
              <a:gd name="connsiteX4" fmla="*/ 101905 w 416295"/>
              <a:gd name="connsiteY4" fmla="*/ 278649 h 611885"/>
              <a:gd name="connsiteX5" fmla="*/ 79680 w 416295"/>
              <a:gd name="connsiteY5" fmla="*/ 440574 h 611885"/>
              <a:gd name="connsiteX6" fmla="*/ 82855 w 416295"/>
              <a:gd name="connsiteY6" fmla="*/ 608849 h 611885"/>
              <a:gd name="connsiteX7" fmla="*/ 114605 w 416295"/>
              <a:gd name="connsiteY7" fmla="*/ 526299 h 611885"/>
              <a:gd name="connsiteX8" fmla="*/ 235255 w 416295"/>
              <a:gd name="connsiteY8" fmla="*/ 253249 h 611885"/>
              <a:gd name="connsiteX9" fmla="*/ 387655 w 416295"/>
              <a:gd name="connsiteY9" fmla="*/ 157999 h 611885"/>
              <a:gd name="connsiteX10" fmla="*/ 168580 w 416295"/>
              <a:gd name="connsiteY10" fmla="*/ 313574 h 611885"/>
              <a:gd name="connsiteX11" fmla="*/ 209855 w 416295"/>
              <a:gd name="connsiteY11" fmla="*/ 300874 h 611885"/>
              <a:gd name="connsiteX12" fmla="*/ 133655 w 416295"/>
              <a:gd name="connsiteY12" fmla="*/ 450099 h 611885"/>
              <a:gd name="connsiteX13" fmla="*/ 140005 w 416295"/>
              <a:gd name="connsiteY13" fmla="*/ 424699 h 611885"/>
              <a:gd name="connsiteX14" fmla="*/ 117780 w 416295"/>
              <a:gd name="connsiteY14" fmla="*/ 478674 h 611885"/>
              <a:gd name="connsiteX15" fmla="*/ 76505 w 416295"/>
              <a:gd name="connsiteY15" fmla="*/ 561224 h 611885"/>
              <a:gd name="connsiteX16" fmla="*/ 57455 w 416295"/>
              <a:gd name="connsiteY16" fmla="*/ 358024 h 611885"/>
              <a:gd name="connsiteX17" fmla="*/ 117780 w 416295"/>
              <a:gd name="connsiteY17" fmla="*/ 186574 h 611885"/>
              <a:gd name="connsiteX18" fmla="*/ 267005 w 416295"/>
              <a:gd name="connsiteY18" fmla="*/ 2424 h 611885"/>
              <a:gd name="connsiteX19" fmla="*/ 143180 w 416295"/>
              <a:gd name="connsiteY19" fmla="*/ 78624 h 611885"/>
              <a:gd name="connsiteX20" fmla="*/ 416230 w 416295"/>
              <a:gd name="connsiteY20" fmla="*/ 8774 h 61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16295" h="611885">
                <a:moveTo>
                  <a:pt x="416230" y="8774"/>
                </a:moveTo>
                <a:cubicBezTo>
                  <a:pt x="411468" y="20945"/>
                  <a:pt x="160642" y="129953"/>
                  <a:pt x="114605" y="151649"/>
                </a:cubicBezTo>
                <a:cubicBezTo>
                  <a:pt x="68567" y="173345"/>
                  <a:pt x="159055" y="87620"/>
                  <a:pt x="140005" y="138949"/>
                </a:cubicBezTo>
                <a:cubicBezTo>
                  <a:pt x="120955" y="190278"/>
                  <a:pt x="6655" y="436341"/>
                  <a:pt x="305" y="459624"/>
                </a:cubicBezTo>
                <a:cubicBezTo>
                  <a:pt x="-6045" y="482907"/>
                  <a:pt x="88676" y="281824"/>
                  <a:pt x="101905" y="278649"/>
                </a:cubicBezTo>
                <a:cubicBezTo>
                  <a:pt x="115134" y="275474"/>
                  <a:pt x="82855" y="385541"/>
                  <a:pt x="79680" y="440574"/>
                </a:cubicBezTo>
                <a:cubicBezTo>
                  <a:pt x="76505" y="495607"/>
                  <a:pt x="77034" y="594562"/>
                  <a:pt x="82855" y="608849"/>
                </a:cubicBezTo>
                <a:cubicBezTo>
                  <a:pt x="88676" y="623136"/>
                  <a:pt x="89205" y="585566"/>
                  <a:pt x="114605" y="526299"/>
                </a:cubicBezTo>
                <a:cubicBezTo>
                  <a:pt x="140005" y="467032"/>
                  <a:pt x="189747" y="314632"/>
                  <a:pt x="235255" y="253249"/>
                </a:cubicBezTo>
                <a:cubicBezTo>
                  <a:pt x="280763" y="191866"/>
                  <a:pt x="398767" y="147945"/>
                  <a:pt x="387655" y="157999"/>
                </a:cubicBezTo>
                <a:cubicBezTo>
                  <a:pt x="376543" y="168053"/>
                  <a:pt x="198213" y="289762"/>
                  <a:pt x="168580" y="313574"/>
                </a:cubicBezTo>
                <a:cubicBezTo>
                  <a:pt x="138947" y="337386"/>
                  <a:pt x="215676" y="278120"/>
                  <a:pt x="209855" y="300874"/>
                </a:cubicBezTo>
                <a:cubicBezTo>
                  <a:pt x="204034" y="323628"/>
                  <a:pt x="133655" y="450099"/>
                  <a:pt x="133655" y="450099"/>
                </a:cubicBezTo>
                <a:cubicBezTo>
                  <a:pt x="122013" y="470736"/>
                  <a:pt x="142651" y="419937"/>
                  <a:pt x="140005" y="424699"/>
                </a:cubicBezTo>
                <a:cubicBezTo>
                  <a:pt x="137359" y="429461"/>
                  <a:pt x="128363" y="455920"/>
                  <a:pt x="117780" y="478674"/>
                </a:cubicBezTo>
                <a:cubicBezTo>
                  <a:pt x="107197" y="501428"/>
                  <a:pt x="86559" y="581332"/>
                  <a:pt x="76505" y="561224"/>
                </a:cubicBezTo>
                <a:cubicBezTo>
                  <a:pt x="66451" y="541116"/>
                  <a:pt x="50576" y="420466"/>
                  <a:pt x="57455" y="358024"/>
                </a:cubicBezTo>
                <a:cubicBezTo>
                  <a:pt x="64334" y="295582"/>
                  <a:pt x="82855" y="245841"/>
                  <a:pt x="117780" y="186574"/>
                </a:cubicBezTo>
                <a:cubicBezTo>
                  <a:pt x="152705" y="127307"/>
                  <a:pt x="262772" y="20416"/>
                  <a:pt x="267005" y="2424"/>
                </a:cubicBezTo>
                <a:cubicBezTo>
                  <a:pt x="271238" y="-15568"/>
                  <a:pt x="119897" y="72274"/>
                  <a:pt x="143180" y="78624"/>
                </a:cubicBezTo>
                <a:cubicBezTo>
                  <a:pt x="166463" y="84974"/>
                  <a:pt x="420992" y="-3397"/>
                  <a:pt x="416230" y="87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5" name="フリーフォーム 1604">
            <a:extLst>
              <a:ext uri="{FF2B5EF4-FFF2-40B4-BE49-F238E27FC236}">
                <a16:creationId xmlns:a16="http://schemas.microsoft.com/office/drawing/2014/main" id="{B1E8F4EC-9528-9C3D-6E00-A6C5898D006E}"/>
              </a:ext>
            </a:extLst>
          </p:cNvPr>
          <p:cNvSpPr/>
          <p:nvPr/>
        </p:nvSpPr>
        <p:spPr>
          <a:xfrm>
            <a:off x="5880209" y="4530673"/>
            <a:ext cx="610665" cy="215952"/>
          </a:xfrm>
          <a:custGeom>
            <a:avLst/>
            <a:gdLst>
              <a:gd name="connsiteX0" fmla="*/ 111016 w 610665"/>
              <a:gd name="connsiteY0" fmla="*/ 66727 h 215952"/>
              <a:gd name="connsiteX1" fmla="*/ 599966 w 610665"/>
              <a:gd name="connsiteY1" fmla="*/ 12752 h 215952"/>
              <a:gd name="connsiteX2" fmla="*/ 444391 w 610665"/>
              <a:gd name="connsiteY2" fmla="*/ 22277 h 215952"/>
              <a:gd name="connsiteX3" fmla="*/ 396766 w 610665"/>
              <a:gd name="connsiteY3" fmla="*/ 63552 h 215952"/>
              <a:gd name="connsiteX4" fmla="*/ 422166 w 610665"/>
              <a:gd name="connsiteY4" fmla="*/ 111177 h 215952"/>
              <a:gd name="connsiteX5" fmla="*/ 523766 w 610665"/>
              <a:gd name="connsiteY5" fmla="*/ 79427 h 215952"/>
              <a:gd name="connsiteX6" fmla="*/ 577741 w 610665"/>
              <a:gd name="connsiteY6" fmla="*/ 52 h 215952"/>
              <a:gd name="connsiteX7" fmla="*/ 511066 w 610665"/>
              <a:gd name="connsiteY7" fmla="*/ 92127 h 215952"/>
              <a:gd name="connsiteX8" fmla="*/ 545991 w 610665"/>
              <a:gd name="connsiteY8" fmla="*/ 184202 h 215952"/>
              <a:gd name="connsiteX9" fmla="*/ 418991 w 610665"/>
              <a:gd name="connsiteY9" fmla="*/ 200077 h 215952"/>
              <a:gd name="connsiteX10" fmla="*/ 345966 w 610665"/>
              <a:gd name="connsiteY10" fmla="*/ 215952 h 215952"/>
              <a:gd name="connsiteX11" fmla="*/ 568216 w 610665"/>
              <a:gd name="connsiteY11" fmla="*/ 171502 h 215952"/>
              <a:gd name="connsiteX12" fmla="*/ 453916 w 610665"/>
              <a:gd name="connsiteY12" fmla="*/ 104827 h 215952"/>
              <a:gd name="connsiteX13" fmla="*/ 272941 w 610665"/>
              <a:gd name="connsiteY13" fmla="*/ 114352 h 215952"/>
              <a:gd name="connsiteX14" fmla="*/ 542816 w 610665"/>
              <a:gd name="connsiteY14" fmla="*/ 28627 h 215952"/>
              <a:gd name="connsiteX15" fmla="*/ 272941 w 610665"/>
              <a:gd name="connsiteY15" fmla="*/ 54027 h 215952"/>
              <a:gd name="connsiteX16" fmla="*/ 9416 w 610665"/>
              <a:gd name="connsiteY16" fmla="*/ 63552 h 215952"/>
              <a:gd name="connsiteX17" fmla="*/ 111016 w 610665"/>
              <a:gd name="connsiteY17" fmla="*/ 66727 h 21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10665" h="215952">
                <a:moveTo>
                  <a:pt x="111016" y="66727"/>
                </a:moveTo>
                <a:cubicBezTo>
                  <a:pt x="209441" y="58260"/>
                  <a:pt x="544404" y="20160"/>
                  <a:pt x="599966" y="12752"/>
                </a:cubicBezTo>
                <a:cubicBezTo>
                  <a:pt x="655528" y="5344"/>
                  <a:pt x="478258" y="13810"/>
                  <a:pt x="444391" y="22277"/>
                </a:cubicBezTo>
                <a:cubicBezTo>
                  <a:pt x="410524" y="30744"/>
                  <a:pt x="400470" y="48735"/>
                  <a:pt x="396766" y="63552"/>
                </a:cubicBezTo>
                <a:cubicBezTo>
                  <a:pt x="393062" y="78369"/>
                  <a:pt x="400999" y="108531"/>
                  <a:pt x="422166" y="111177"/>
                </a:cubicBezTo>
                <a:cubicBezTo>
                  <a:pt x="443333" y="113823"/>
                  <a:pt x="497837" y="97948"/>
                  <a:pt x="523766" y="79427"/>
                </a:cubicBezTo>
                <a:cubicBezTo>
                  <a:pt x="549695" y="60906"/>
                  <a:pt x="579858" y="-2065"/>
                  <a:pt x="577741" y="52"/>
                </a:cubicBezTo>
                <a:cubicBezTo>
                  <a:pt x="575624" y="2169"/>
                  <a:pt x="516358" y="61435"/>
                  <a:pt x="511066" y="92127"/>
                </a:cubicBezTo>
                <a:cubicBezTo>
                  <a:pt x="505774" y="122819"/>
                  <a:pt x="561337" y="166210"/>
                  <a:pt x="545991" y="184202"/>
                </a:cubicBezTo>
                <a:cubicBezTo>
                  <a:pt x="530645" y="202194"/>
                  <a:pt x="452328" y="194785"/>
                  <a:pt x="418991" y="200077"/>
                </a:cubicBezTo>
                <a:cubicBezTo>
                  <a:pt x="385654" y="205369"/>
                  <a:pt x="345966" y="215952"/>
                  <a:pt x="345966" y="215952"/>
                </a:cubicBezTo>
                <a:cubicBezTo>
                  <a:pt x="370837" y="211190"/>
                  <a:pt x="550224" y="190023"/>
                  <a:pt x="568216" y="171502"/>
                </a:cubicBezTo>
                <a:cubicBezTo>
                  <a:pt x="586208" y="152981"/>
                  <a:pt x="503129" y="114352"/>
                  <a:pt x="453916" y="104827"/>
                </a:cubicBezTo>
                <a:cubicBezTo>
                  <a:pt x="404703" y="95302"/>
                  <a:pt x="258124" y="127052"/>
                  <a:pt x="272941" y="114352"/>
                </a:cubicBezTo>
                <a:cubicBezTo>
                  <a:pt x="287758" y="101652"/>
                  <a:pt x="542816" y="38681"/>
                  <a:pt x="542816" y="28627"/>
                </a:cubicBezTo>
                <a:cubicBezTo>
                  <a:pt x="542816" y="18573"/>
                  <a:pt x="361841" y="48206"/>
                  <a:pt x="272941" y="54027"/>
                </a:cubicBezTo>
                <a:cubicBezTo>
                  <a:pt x="184041" y="59848"/>
                  <a:pt x="36403" y="63023"/>
                  <a:pt x="9416" y="63552"/>
                </a:cubicBezTo>
                <a:cubicBezTo>
                  <a:pt x="-17571" y="64081"/>
                  <a:pt x="12591" y="75194"/>
                  <a:pt x="111016" y="667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6" name="フリーフォーム 1605">
            <a:extLst>
              <a:ext uri="{FF2B5EF4-FFF2-40B4-BE49-F238E27FC236}">
                <a16:creationId xmlns:a16="http://schemas.microsoft.com/office/drawing/2014/main" id="{3949610F-F49A-E97E-22AA-A426685A1015}"/>
              </a:ext>
            </a:extLst>
          </p:cNvPr>
          <p:cNvSpPr/>
          <p:nvPr/>
        </p:nvSpPr>
        <p:spPr>
          <a:xfrm>
            <a:off x="6309798" y="4625948"/>
            <a:ext cx="716491" cy="695600"/>
          </a:xfrm>
          <a:custGeom>
            <a:avLst/>
            <a:gdLst>
              <a:gd name="connsiteX0" fmla="*/ 246577 w 716491"/>
              <a:gd name="connsiteY0" fmla="*/ 27 h 695600"/>
              <a:gd name="connsiteX1" fmla="*/ 532327 w 716491"/>
              <a:gd name="connsiteY1" fmla="*/ 241327 h 695600"/>
              <a:gd name="connsiteX2" fmla="*/ 592652 w 716491"/>
              <a:gd name="connsiteY2" fmla="*/ 422302 h 695600"/>
              <a:gd name="connsiteX3" fmla="*/ 621227 w 716491"/>
              <a:gd name="connsiteY3" fmla="*/ 371502 h 695600"/>
              <a:gd name="connsiteX4" fmla="*/ 716477 w 716491"/>
              <a:gd name="connsiteY4" fmla="*/ 695352 h 695600"/>
              <a:gd name="connsiteX5" fmla="*/ 627577 w 716491"/>
              <a:gd name="connsiteY5" fmla="*/ 422302 h 695600"/>
              <a:gd name="connsiteX6" fmla="*/ 513277 w 716491"/>
              <a:gd name="connsiteY6" fmla="*/ 266727 h 695600"/>
              <a:gd name="connsiteX7" fmla="*/ 319602 w 716491"/>
              <a:gd name="connsiteY7" fmla="*/ 200052 h 695600"/>
              <a:gd name="connsiteX8" fmla="*/ 2102 w 716491"/>
              <a:gd name="connsiteY8" fmla="*/ 174652 h 695600"/>
              <a:gd name="connsiteX9" fmla="*/ 487877 w 716491"/>
              <a:gd name="connsiteY9" fmla="*/ 228627 h 695600"/>
              <a:gd name="connsiteX10" fmla="*/ 494227 w 716491"/>
              <a:gd name="connsiteY10" fmla="*/ 225452 h 695600"/>
              <a:gd name="connsiteX11" fmla="*/ 246577 w 716491"/>
              <a:gd name="connsiteY11" fmla="*/ 27 h 6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6491" h="695600">
                <a:moveTo>
                  <a:pt x="246577" y="27"/>
                </a:moveTo>
                <a:cubicBezTo>
                  <a:pt x="252927" y="2673"/>
                  <a:pt x="474648" y="170948"/>
                  <a:pt x="532327" y="241327"/>
                </a:cubicBezTo>
                <a:cubicBezTo>
                  <a:pt x="590006" y="311706"/>
                  <a:pt x="577835" y="400606"/>
                  <a:pt x="592652" y="422302"/>
                </a:cubicBezTo>
                <a:cubicBezTo>
                  <a:pt x="607469" y="443998"/>
                  <a:pt x="600589" y="325994"/>
                  <a:pt x="621227" y="371502"/>
                </a:cubicBezTo>
                <a:cubicBezTo>
                  <a:pt x="641865" y="417010"/>
                  <a:pt x="715419" y="686885"/>
                  <a:pt x="716477" y="695352"/>
                </a:cubicBezTo>
                <a:cubicBezTo>
                  <a:pt x="717535" y="703819"/>
                  <a:pt x="661444" y="493740"/>
                  <a:pt x="627577" y="422302"/>
                </a:cubicBezTo>
                <a:cubicBezTo>
                  <a:pt x="593710" y="350865"/>
                  <a:pt x="564606" y="303769"/>
                  <a:pt x="513277" y="266727"/>
                </a:cubicBezTo>
                <a:cubicBezTo>
                  <a:pt x="461948" y="229685"/>
                  <a:pt x="404798" y="215398"/>
                  <a:pt x="319602" y="200052"/>
                </a:cubicBezTo>
                <a:cubicBezTo>
                  <a:pt x="234406" y="184706"/>
                  <a:pt x="-25944" y="169890"/>
                  <a:pt x="2102" y="174652"/>
                </a:cubicBezTo>
                <a:cubicBezTo>
                  <a:pt x="30148" y="179414"/>
                  <a:pt x="487877" y="228627"/>
                  <a:pt x="487877" y="228627"/>
                </a:cubicBezTo>
                <a:cubicBezTo>
                  <a:pt x="569898" y="237094"/>
                  <a:pt x="532327" y="265139"/>
                  <a:pt x="494227" y="225452"/>
                </a:cubicBezTo>
                <a:cubicBezTo>
                  <a:pt x="456127" y="185765"/>
                  <a:pt x="240227" y="-2619"/>
                  <a:pt x="246577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7" name="フリーフォーム 1606">
            <a:extLst>
              <a:ext uri="{FF2B5EF4-FFF2-40B4-BE49-F238E27FC236}">
                <a16:creationId xmlns:a16="http://schemas.microsoft.com/office/drawing/2014/main" id="{445FA6B2-F2AE-166B-1A30-BEE81CBBE353}"/>
              </a:ext>
            </a:extLst>
          </p:cNvPr>
          <p:cNvSpPr/>
          <p:nvPr/>
        </p:nvSpPr>
        <p:spPr>
          <a:xfrm>
            <a:off x="5613040" y="4825563"/>
            <a:ext cx="810316" cy="390965"/>
          </a:xfrm>
          <a:custGeom>
            <a:avLst/>
            <a:gdLst>
              <a:gd name="connsiteX0" fmla="*/ 360 w 810316"/>
              <a:gd name="connsiteY0" fmla="*/ 108387 h 390965"/>
              <a:gd name="connsiteX1" fmla="*/ 314685 w 810316"/>
              <a:gd name="connsiteY1" fmla="*/ 63937 h 390965"/>
              <a:gd name="connsiteX2" fmla="*/ 251185 w 810316"/>
              <a:gd name="connsiteY2" fmla="*/ 184587 h 390965"/>
              <a:gd name="connsiteX3" fmla="*/ 178160 w 810316"/>
              <a:gd name="connsiteY3" fmla="*/ 279837 h 390965"/>
              <a:gd name="connsiteX4" fmla="*/ 295635 w 810316"/>
              <a:gd name="connsiteY4" fmla="*/ 273487 h 390965"/>
              <a:gd name="connsiteX5" fmla="*/ 378185 w 810316"/>
              <a:gd name="connsiteY5" fmla="*/ 270312 h 390965"/>
              <a:gd name="connsiteX6" fmla="*/ 143235 w 810316"/>
              <a:gd name="connsiteY6" fmla="*/ 298887 h 390965"/>
              <a:gd name="connsiteX7" fmla="*/ 809985 w 810316"/>
              <a:gd name="connsiteY7" fmla="*/ 390962 h 390965"/>
              <a:gd name="connsiteX8" fmla="*/ 232135 w 810316"/>
              <a:gd name="connsiteY8" fmla="*/ 302062 h 390965"/>
              <a:gd name="connsiteX9" fmla="*/ 174985 w 810316"/>
              <a:gd name="connsiteY9" fmla="*/ 267137 h 390965"/>
              <a:gd name="connsiteX10" fmla="*/ 381360 w 810316"/>
              <a:gd name="connsiteY10" fmla="*/ 149662 h 390965"/>
              <a:gd name="connsiteX11" fmla="*/ 276585 w 810316"/>
              <a:gd name="connsiteY11" fmla="*/ 171887 h 390965"/>
              <a:gd name="connsiteX12" fmla="*/ 289285 w 810316"/>
              <a:gd name="connsiteY12" fmla="*/ 89337 h 390965"/>
              <a:gd name="connsiteX13" fmla="*/ 95610 w 810316"/>
              <a:gd name="connsiteY13" fmla="*/ 32187 h 390965"/>
              <a:gd name="connsiteX14" fmla="*/ 209910 w 810316"/>
              <a:gd name="connsiteY14" fmla="*/ 437 h 390965"/>
              <a:gd name="connsiteX15" fmla="*/ 200385 w 810316"/>
              <a:gd name="connsiteY15" fmla="*/ 54412 h 390965"/>
              <a:gd name="connsiteX16" fmla="*/ 251185 w 810316"/>
              <a:gd name="connsiteY16" fmla="*/ 63937 h 390965"/>
              <a:gd name="connsiteX17" fmla="*/ 360 w 810316"/>
              <a:gd name="connsiteY17" fmla="*/ 108387 h 39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10316" h="390965">
                <a:moveTo>
                  <a:pt x="360" y="108387"/>
                </a:moveTo>
                <a:cubicBezTo>
                  <a:pt x="10943" y="108387"/>
                  <a:pt x="272881" y="51237"/>
                  <a:pt x="314685" y="63937"/>
                </a:cubicBezTo>
                <a:cubicBezTo>
                  <a:pt x="356489" y="76637"/>
                  <a:pt x="273939" y="148604"/>
                  <a:pt x="251185" y="184587"/>
                </a:cubicBezTo>
                <a:cubicBezTo>
                  <a:pt x="228431" y="220570"/>
                  <a:pt x="170752" y="265020"/>
                  <a:pt x="178160" y="279837"/>
                </a:cubicBezTo>
                <a:cubicBezTo>
                  <a:pt x="185568" y="294654"/>
                  <a:pt x="295635" y="273487"/>
                  <a:pt x="295635" y="273487"/>
                </a:cubicBezTo>
                <a:cubicBezTo>
                  <a:pt x="328972" y="271900"/>
                  <a:pt x="403585" y="266079"/>
                  <a:pt x="378185" y="270312"/>
                </a:cubicBezTo>
                <a:cubicBezTo>
                  <a:pt x="352785" y="274545"/>
                  <a:pt x="71268" y="278779"/>
                  <a:pt x="143235" y="298887"/>
                </a:cubicBezTo>
                <a:cubicBezTo>
                  <a:pt x="215202" y="318995"/>
                  <a:pt x="795168" y="390433"/>
                  <a:pt x="809985" y="390962"/>
                </a:cubicBezTo>
                <a:cubicBezTo>
                  <a:pt x="824802" y="391491"/>
                  <a:pt x="337968" y="322699"/>
                  <a:pt x="232135" y="302062"/>
                </a:cubicBezTo>
                <a:cubicBezTo>
                  <a:pt x="126302" y="281425"/>
                  <a:pt x="150114" y="292537"/>
                  <a:pt x="174985" y="267137"/>
                </a:cubicBezTo>
                <a:cubicBezTo>
                  <a:pt x="199856" y="241737"/>
                  <a:pt x="364427" y="165537"/>
                  <a:pt x="381360" y="149662"/>
                </a:cubicBezTo>
                <a:cubicBezTo>
                  <a:pt x="398293" y="133787"/>
                  <a:pt x="291931" y="181941"/>
                  <a:pt x="276585" y="171887"/>
                </a:cubicBezTo>
                <a:cubicBezTo>
                  <a:pt x="261239" y="161833"/>
                  <a:pt x="319447" y="112620"/>
                  <a:pt x="289285" y="89337"/>
                </a:cubicBezTo>
                <a:cubicBezTo>
                  <a:pt x="259123" y="66054"/>
                  <a:pt x="108839" y="47004"/>
                  <a:pt x="95610" y="32187"/>
                </a:cubicBezTo>
                <a:cubicBezTo>
                  <a:pt x="82381" y="17370"/>
                  <a:pt x="192448" y="-3267"/>
                  <a:pt x="209910" y="437"/>
                </a:cubicBezTo>
                <a:cubicBezTo>
                  <a:pt x="227372" y="4141"/>
                  <a:pt x="193506" y="43829"/>
                  <a:pt x="200385" y="54412"/>
                </a:cubicBezTo>
                <a:cubicBezTo>
                  <a:pt x="207264" y="64995"/>
                  <a:pt x="286639" y="55470"/>
                  <a:pt x="251185" y="63937"/>
                </a:cubicBezTo>
                <a:cubicBezTo>
                  <a:pt x="215731" y="72404"/>
                  <a:pt x="-10223" y="108387"/>
                  <a:pt x="360" y="108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8" name="フリーフォーム 1607">
            <a:extLst>
              <a:ext uri="{FF2B5EF4-FFF2-40B4-BE49-F238E27FC236}">
                <a16:creationId xmlns:a16="http://schemas.microsoft.com/office/drawing/2014/main" id="{419B2E65-CB83-3CC8-EF78-69C633D9F7BF}"/>
              </a:ext>
            </a:extLst>
          </p:cNvPr>
          <p:cNvSpPr/>
          <p:nvPr/>
        </p:nvSpPr>
        <p:spPr>
          <a:xfrm>
            <a:off x="5674155" y="5163460"/>
            <a:ext cx="715929" cy="117631"/>
          </a:xfrm>
          <a:custGeom>
            <a:avLst/>
            <a:gdLst>
              <a:gd name="connsiteX0" fmla="*/ 40845 w 715929"/>
              <a:gd name="connsiteY0" fmla="*/ 2265 h 117631"/>
              <a:gd name="connsiteX1" fmla="*/ 129745 w 715929"/>
              <a:gd name="connsiteY1" fmla="*/ 11790 h 117631"/>
              <a:gd name="connsiteX2" fmla="*/ 710770 w 715929"/>
              <a:gd name="connsiteY2" fmla="*/ 97515 h 117631"/>
              <a:gd name="connsiteX3" fmla="*/ 405970 w 715929"/>
              <a:gd name="connsiteY3" fmla="*/ 87990 h 117631"/>
              <a:gd name="connsiteX4" fmla="*/ 256745 w 715929"/>
              <a:gd name="connsiteY4" fmla="*/ 116565 h 117631"/>
              <a:gd name="connsiteX5" fmla="*/ 5920 w 715929"/>
              <a:gd name="connsiteY5" fmla="*/ 110215 h 117631"/>
              <a:gd name="connsiteX6" fmla="*/ 529795 w 715929"/>
              <a:gd name="connsiteY6" fmla="*/ 97515 h 117631"/>
              <a:gd name="connsiteX7" fmla="*/ 386920 w 715929"/>
              <a:gd name="connsiteY7" fmla="*/ 62590 h 117631"/>
              <a:gd name="connsiteX8" fmla="*/ 40845 w 715929"/>
              <a:gd name="connsiteY8" fmla="*/ 2265 h 11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5929" h="117631">
                <a:moveTo>
                  <a:pt x="40845" y="2265"/>
                </a:moveTo>
                <a:cubicBezTo>
                  <a:pt x="-2017" y="-6202"/>
                  <a:pt x="129745" y="11790"/>
                  <a:pt x="129745" y="11790"/>
                </a:cubicBezTo>
                <a:cubicBezTo>
                  <a:pt x="241399" y="27665"/>
                  <a:pt x="664733" y="84815"/>
                  <a:pt x="710770" y="97515"/>
                </a:cubicBezTo>
                <a:cubicBezTo>
                  <a:pt x="756807" y="110215"/>
                  <a:pt x="481641" y="84815"/>
                  <a:pt x="405970" y="87990"/>
                </a:cubicBezTo>
                <a:cubicBezTo>
                  <a:pt x="330299" y="91165"/>
                  <a:pt x="323420" y="112861"/>
                  <a:pt x="256745" y="116565"/>
                </a:cubicBezTo>
                <a:cubicBezTo>
                  <a:pt x="190070" y="120269"/>
                  <a:pt x="-39588" y="113390"/>
                  <a:pt x="5920" y="110215"/>
                </a:cubicBezTo>
                <a:cubicBezTo>
                  <a:pt x="51428" y="107040"/>
                  <a:pt x="466295" y="105452"/>
                  <a:pt x="529795" y="97515"/>
                </a:cubicBezTo>
                <a:cubicBezTo>
                  <a:pt x="593295" y="89578"/>
                  <a:pt x="468412" y="77407"/>
                  <a:pt x="386920" y="62590"/>
                </a:cubicBezTo>
                <a:lnTo>
                  <a:pt x="40845" y="226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09" name="フリーフォーム 1608">
            <a:extLst>
              <a:ext uri="{FF2B5EF4-FFF2-40B4-BE49-F238E27FC236}">
                <a16:creationId xmlns:a16="http://schemas.microsoft.com/office/drawing/2014/main" id="{18F34154-B638-2CD2-4654-A6969029C3D8}"/>
              </a:ext>
            </a:extLst>
          </p:cNvPr>
          <p:cNvSpPr/>
          <p:nvPr/>
        </p:nvSpPr>
        <p:spPr>
          <a:xfrm>
            <a:off x="5613234" y="5266430"/>
            <a:ext cx="773667" cy="299411"/>
          </a:xfrm>
          <a:custGeom>
            <a:avLst/>
            <a:gdLst>
              <a:gd name="connsiteX0" fmla="*/ 771691 w 773667"/>
              <a:gd name="connsiteY0" fmla="*/ 92970 h 299411"/>
              <a:gd name="connsiteX1" fmla="*/ 524041 w 773667"/>
              <a:gd name="connsiteY1" fmla="*/ 54870 h 299411"/>
              <a:gd name="connsiteX2" fmla="*/ 31916 w 773667"/>
              <a:gd name="connsiteY2" fmla="*/ 64395 h 299411"/>
              <a:gd name="connsiteX3" fmla="*/ 209716 w 773667"/>
              <a:gd name="connsiteY3" fmla="*/ 35820 h 299411"/>
              <a:gd name="connsiteX4" fmla="*/ 166 w 773667"/>
              <a:gd name="connsiteY4" fmla="*/ 112020 h 299411"/>
              <a:gd name="connsiteX5" fmla="*/ 171616 w 773667"/>
              <a:gd name="connsiteY5" fmla="*/ 121545 h 299411"/>
              <a:gd name="connsiteX6" fmla="*/ 733591 w 773667"/>
              <a:gd name="connsiteY6" fmla="*/ 134245 h 299411"/>
              <a:gd name="connsiteX7" fmla="*/ 495466 w 773667"/>
              <a:gd name="connsiteY7" fmla="*/ 162820 h 299411"/>
              <a:gd name="connsiteX8" fmla="*/ 174791 w 773667"/>
              <a:gd name="connsiteY8" fmla="*/ 299345 h 299411"/>
              <a:gd name="connsiteX9" fmla="*/ 425616 w 773667"/>
              <a:gd name="connsiteY9" fmla="*/ 143770 h 299411"/>
              <a:gd name="connsiteX10" fmla="*/ 149391 w 773667"/>
              <a:gd name="connsiteY10" fmla="*/ 118370 h 299411"/>
              <a:gd name="connsiteX11" fmla="*/ 104941 w 773667"/>
              <a:gd name="connsiteY11" fmla="*/ 86620 h 299411"/>
              <a:gd name="connsiteX12" fmla="*/ 504991 w 773667"/>
              <a:gd name="connsiteY12" fmla="*/ 895 h 299411"/>
              <a:gd name="connsiteX13" fmla="*/ 355766 w 773667"/>
              <a:gd name="connsiteY13" fmla="*/ 42170 h 299411"/>
              <a:gd name="connsiteX14" fmla="*/ 695491 w 773667"/>
              <a:gd name="connsiteY14" fmla="*/ 48520 h 299411"/>
              <a:gd name="connsiteX15" fmla="*/ 400216 w 773667"/>
              <a:gd name="connsiteY15" fmla="*/ 48520 h 299411"/>
              <a:gd name="connsiteX16" fmla="*/ 771691 w 773667"/>
              <a:gd name="connsiteY16" fmla="*/ 92970 h 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73667" h="299411">
                <a:moveTo>
                  <a:pt x="771691" y="92970"/>
                </a:moveTo>
                <a:cubicBezTo>
                  <a:pt x="792328" y="94028"/>
                  <a:pt x="647337" y="59632"/>
                  <a:pt x="524041" y="54870"/>
                </a:cubicBezTo>
                <a:cubicBezTo>
                  <a:pt x="400745" y="50108"/>
                  <a:pt x="84303" y="67570"/>
                  <a:pt x="31916" y="64395"/>
                </a:cubicBezTo>
                <a:cubicBezTo>
                  <a:pt x="-20471" y="61220"/>
                  <a:pt x="215008" y="27883"/>
                  <a:pt x="209716" y="35820"/>
                </a:cubicBezTo>
                <a:cubicBezTo>
                  <a:pt x="204424" y="43757"/>
                  <a:pt x="6516" y="97732"/>
                  <a:pt x="166" y="112020"/>
                </a:cubicBezTo>
                <a:cubicBezTo>
                  <a:pt x="-6184" y="126308"/>
                  <a:pt x="171616" y="121545"/>
                  <a:pt x="171616" y="121545"/>
                </a:cubicBezTo>
                <a:cubicBezTo>
                  <a:pt x="293853" y="125249"/>
                  <a:pt x="679616" y="127366"/>
                  <a:pt x="733591" y="134245"/>
                </a:cubicBezTo>
                <a:cubicBezTo>
                  <a:pt x="787566" y="141124"/>
                  <a:pt x="588599" y="135303"/>
                  <a:pt x="495466" y="162820"/>
                </a:cubicBezTo>
                <a:cubicBezTo>
                  <a:pt x="402333" y="190337"/>
                  <a:pt x="186433" y="302520"/>
                  <a:pt x="174791" y="299345"/>
                </a:cubicBezTo>
                <a:cubicBezTo>
                  <a:pt x="163149" y="296170"/>
                  <a:pt x="429849" y="173932"/>
                  <a:pt x="425616" y="143770"/>
                </a:cubicBezTo>
                <a:cubicBezTo>
                  <a:pt x="421383" y="113608"/>
                  <a:pt x="202837" y="127895"/>
                  <a:pt x="149391" y="118370"/>
                </a:cubicBezTo>
                <a:cubicBezTo>
                  <a:pt x="95945" y="108845"/>
                  <a:pt x="45674" y="106199"/>
                  <a:pt x="104941" y="86620"/>
                </a:cubicBezTo>
                <a:cubicBezTo>
                  <a:pt x="164208" y="67041"/>
                  <a:pt x="463187" y="8303"/>
                  <a:pt x="504991" y="895"/>
                </a:cubicBezTo>
                <a:cubicBezTo>
                  <a:pt x="546795" y="-6513"/>
                  <a:pt x="324016" y="34233"/>
                  <a:pt x="355766" y="42170"/>
                </a:cubicBezTo>
                <a:cubicBezTo>
                  <a:pt x="387516" y="50107"/>
                  <a:pt x="688083" y="47462"/>
                  <a:pt x="695491" y="48520"/>
                </a:cubicBezTo>
                <a:cubicBezTo>
                  <a:pt x="702899" y="49578"/>
                  <a:pt x="389633" y="40583"/>
                  <a:pt x="400216" y="48520"/>
                </a:cubicBezTo>
                <a:cubicBezTo>
                  <a:pt x="410799" y="56457"/>
                  <a:pt x="751054" y="91912"/>
                  <a:pt x="771691" y="929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0" name="フリーフォーム 1609">
            <a:extLst>
              <a:ext uri="{FF2B5EF4-FFF2-40B4-BE49-F238E27FC236}">
                <a16:creationId xmlns:a16="http://schemas.microsoft.com/office/drawing/2014/main" id="{81A1EA5B-8A13-063C-A8DA-B165CC07490E}"/>
              </a:ext>
            </a:extLst>
          </p:cNvPr>
          <p:cNvSpPr/>
          <p:nvPr/>
        </p:nvSpPr>
        <p:spPr>
          <a:xfrm>
            <a:off x="5549387" y="5092690"/>
            <a:ext cx="380355" cy="866004"/>
          </a:xfrm>
          <a:custGeom>
            <a:avLst/>
            <a:gdLst>
              <a:gd name="connsiteX0" fmla="*/ 146563 w 380355"/>
              <a:gd name="connsiteY0" fmla="*/ 10 h 866004"/>
              <a:gd name="connsiteX1" fmla="*/ 35438 w 380355"/>
              <a:gd name="connsiteY1" fmla="*/ 238135 h 866004"/>
              <a:gd name="connsiteX2" fmla="*/ 200538 w 380355"/>
              <a:gd name="connsiteY2" fmla="*/ 514360 h 866004"/>
              <a:gd name="connsiteX3" fmla="*/ 178313 w 380355"/>
              <a:gd name="connsiteY3" fmla="*/ 482610 h 866004"/>
              <a:gd name="connsiteX4" fmla="*/ 378338 w 380355"/>
              <a:gd name="connsiteY4" fmla="*/ 863610 h 866004"/>
              <a:gd name="connsiteX5" fmla="*/ 35438 w 380355"/>
              <a:gd name="connsiteY5" fmla="*/ 273060 h 866004"/>
              <a:gd name="connsiteX6" fmla="*/ 22738 w 380355"/>
              <a:gd name="connsiteY6" fmla="*/ 228610 h 866004"/>
              <a:gd name="connsiteX7" fmla="*/ 146563 w 380355"/>
              <a:gd name="connsiteY7" fmla="*/ 10 h 86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355" h="866004">
                <a:moveTo>
                  <a:pt x="146563" y="10"/>
                </a:moveTo>
                <a:cubicBezTo>
                  <a:pt x="148680" y="1598"/>
                  <a:pt x="26442" y="152410"/>
                  <a:pt x="35438" y="238135"/>
                </a:cubicBezTo>
                <a:cubicBezTo>
                  <a:pt x="44434" y="323860"/>
                  <a:pt x="176726" y="473614"/>
                  <a:pt x="200538" y="514360"/>
                </a:cubicBezTo>
                <a:cubicBezTo>
                  <a:pt x="224350" y="555106"/>
                  <a:pt x="148680" y="424402"/>
                  <a:pt x="178313" y="482610"/>
                </a:cubicBezTo>
                <a:cubicBezTo>
                  <a:pt x="207946" y="540818"/>
                  <a:pt x="402150" y="898535"/>
                  <a:pt x="378338" y="863610"/>
                </a:cubicBezTo>
                <a:cubicBezTo>
                  <a:pt x="354526" y="828685"/>
                  <a:pt x="94705" y="378893"/>
                  <a:pt x="35438" y="273060"/>
                </a:cubicBezTo>
                <a:cubicBezTo>
                  <a:pt x="-23829" y="167227"/>
                  <a:pt x="5276" y="273060"/>
                  <a:pt x="22738" y="228610"/>
                </a:cubicBezTo>
                <a:cubicBezTo>
                  <a:pt x="40200" y="184160"/>
                  <a:pt x="144446" y="-1578"/>
                  <a:pt x="146563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1" name="フリーフォーム 1610">
            <a:extLst>
              <a:ext uri="{FF2B5EF4-FFF2-40B4-BE49-F238E27FC236}">
                <a16:creationId xmlns:a16="http://schemas.microsoft.com/office/drawing/2014/main" id="{4BE9BA35-AFDB-8DFB-A7B5-30E19321D309}"/>
              </a:ext>
            </a:extLst>
          </p:cNvPr>
          <p:cNvSpPr/>
          <p:nvPr/>
        </p:nvSpPr>
        <p:spPr>
          <a:xfrm>
            <a:off x="5970925" y="4945318"/>
            <a:ext cx="1395097" cy="772989"/>
          </a:xfrm>
          <a:custGeom>
            <a:avLst/>
            <a:gdLst>
              <a:gd name="connsiteX0" fmla="*/ 17125 w 1395097"/>
              <a:gd name="connsiteY0" fmla="*/ 7682 h 772989"/>
              <a:gd name="connsiteX1" fmla="*/ 1026775 w 1395097"/>
              <a:gd name="connsiteY1" fmla="*/ 604582 h 772989"/>
              <a:gd name="connsiteX2" fmla="*/ 953750 w 1395097"/>
              <a:gd name="connsiteY2" fmla="*/ 595057 h 772989"/>
              <a:gd name="connsiteX3" fmla="*/ 1395075 w 1395097"/>
              <a:gd name="connsiteY3" fmla="*/ 772857 h 772989"/>
              <a:gd name="connsiteX4" fmla="*/ 972800 w 1395097"/>
              <a:gd name="connsiteY4" fmla="*/ 563307 h 772989"/>
              <a:gd name="connsiteX5" fmla="*/ 829925 w 1395097"/>
              <a:gd name="connsiteY5" fmla="*/ 531557 h 772989"/>
              <a:gd name="connsiteX6" fmla="*/ 626725 w 1395097"/>
              <a:gd name="connsiteY6" fmla="*/ 626807 h 772989"/>
              <a:gd name="connsiteX7" fmla="*/ 814050 w 1395097"/>
              <a:gd name="connsiteY7" fmla="*/ 531557 h 772989"/>
              <a:gd name="connsiteX8" fmla="*/ 744200 w 1395097"/>
              <a:gd name="connsiteY8" fmla="*/ 433132 h 772989"/>
              <a:gd name="connsiteX9" fmla="*/ 340975 w 1395097"/>
              <a:gd name="connsiteY9" fmla="*/ 214057 h 772989"/>
              <a:gd name="connsiteX10" fmla="*/ 385425 w 1395097"/>
              <a:gd name="connsiteY10" fmla="*/ 261682 h 772989"/>
              <a:gd name="connsiteX11" fmla="*/ 17125 w 1395097"/>
              <a:gd name="connsiteY11" fmla="*/ 7682 h 77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95097" h="772989">
                <a:moveTo>
                  <a:pt x="17125" y="7682"/>
                </a:moveTo>
                <a:cubicBezTo>
                  <a:pt x="124017" y="64832"/>
                  <a:pt x="870671" y="506686"/>
                  <a:pt x="1026775" y="604582"/>
                </a:cubicBezTo>
                <a:cubicBezTo>
                  <a:pt x="1182879" y="702478"/>
                  <a:pt x="892367" y="567011"/>
                  <a:pt x="953750" y="595057"/>
                </a:cubicBezTo>
                <a:cubicBezTo>
                  <a:pt x="1015133" y="623103"/>
                  <a:pt x="1391900" y="778149"/>
                  <a:pt x="1395075" y="772857"/>
                </a:cubicBezTo>
                <a:cubicBezTo>
                  <a:pt x="1398250" y="767565"/>
                  <a:pt x="1066992" y="603524"/>
                  <a:pt x="972800" y="563307"/>
                </a:cubicBezTo>
                <a:cubicBezTo>
                  <a:pt x="878608" y="523090"/>
                  <a:pt x="887604" y="520974"/>
                  <a:pt x="829925" y="531557"/>
                </a:cubicBezTo>
                <a:cubicBezTo>
                  <a:pt x="772246" y="542140"/>
                  <a:pt x="629371" y="626807"/>
                  <a:pt x="626725" y="626807"/>
                </a:cubicBezTo>
                <a:cubicBezTo>
                  <a:pt x="624079" y="626807"/>
                  <a:pt x="794471" y="563836"/>
                  <a:pt x="814050" y="531557"/>
                </a:cubicBezTo>
                <a:cubicBezTo>
                  <a:pt x="833629" y="499278"/>
                  <a:pt x="823046" y="486049"/>
                  <a:pt x="744200" y="433132"/>
                </a:cubicBezTo>
                <a:cubicBezTo>
                  <a:pt x="665354" y="380215"/>
                  <a:pt x="400771" y="242632"/>
                  <a:pt x="340975" y="214057"/>
                </a:cubicBezTo>
                <a:cubicBezTo>
                  <a:pt x="281179" y="185482"/>
                  <a:pt x="434108" y="293432"/>
                  <a:pt x="385425" y="261682"/>
                </a:cubicBezTo>
                <a:cubicBezTo>
                  <a:pt x="336742" y="229932"/>
                  <a:pt x="-89767" y="-49468"/>
                  <a:pt x="17125" y="76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2" name="フリーフォーム 1611">
            <a:extLst>
              <a:ext uri="{FF2B5EF4-FFF2-40B4-BE49-F238E27FC236}">
                <a16:creationId xmlns:a16="http://schemas.microsoft.com/office/drawing/2014/main" id="{BEDDC403-3B68-5EA2-EDD3-3BC8BF9F487B}"/>
              </a:ext>
            </a:extLst>
          </p:cNvPr>
          <p:cNvSpPr/>
          <p:nvPr/>
        </p:nvSpPr>
        <p:spPr>
          <a:xfrm>
            <a:off x="5841982" y="5362073"/>
            <a:ext cx="622367" cy="550221"/>
          </a:xfrm>
          <a:custGeom>
            <a:avLst/>
            <a:gdLst>
              <a:gd name="connsiteX0" fmla="*/ 622318 w 622367"/>
              <a:gd name="connsiteY0" fmla="*/ 502 h 550221"/>
              <a:gd name="connsiteX1" fmla="*/ 434993 w 622367"/>
              <a:gd name="connsiteY1" fmla="*/ 156077 h 550221"/>
              <a:gd name="connsiteX2" fmla="*/ 381018 w 622367"/>
              <a:gd name="connsiteY2" fmla="*/ 286252 h 550221"/>
              <a:gd name="connsiteX3" fmla="*/ 419118 w 622367"/>
              <a:gd name="connsiteY3" fmla="*/ 257677 h 550221"/>
              <a:gd name="connsiteX4" fmla="*/ 358793 w 622367"/>
              <a:gd name="connsiteY4" fmla="*/ 381502 h 550221"/>
              <a:gd name="connsiteX5" fmla="*/ 279418 w 622367"/>
              <a:gd name="connsiteY5" fmla="*/ 549777 h 550221"/>
              <a:gd name="connsiteX6" fmla="*/ 358793 w 622367"/>
              <a:gd name="connsiteY6" fmla="*/ 429127 h 550221"/>
              <a:gd name="connsiteX7" fmla="*/ 339743 w 622367"/>
              <a:gd name="connsiteY7" fmla="*/ 381502 h 550221"/>
              <a:gd name="connsiteX8" fmla="*/ 18 w 622367"/>
              <a:gd name="connsiteY8" fmla="*/ 264027 h 550221"/>
              <a:gd name="connsiteX9" fmla="*/ 355618 w 622367"/>
              <a:gd name="connsiteY9" fmla="*/ 394202 h 550221"/>
              <a:gd name="connsiteX10" fmla="*/ 393718 w 622367"/>
              <a:gd name="connsiteY10" fmla="*/ 346577 h 550221"/>
              <a:gd name="connsiteX11" fmla="*/ 206393 w 622367"/>
              <a:gd name="connsiteY11" fmla="*/ 235452 h 550221"/>
              <a:gd name="connsiteX12" fmla="*/ 377843 w 622367"/>
              <a:gd name="connsiteY12" fmla="*/ 311652 h 550221"/>
              <a:gd name="connsiteX13" fmla="*/ 279418 w 622367"/>
              <a:gd name="connsiteY13" fmla="*/ 216402 h 550221"/>
              <a:gd name="connsiteX14" fmla="*/ 339743 w 622367"/>
              <a:gd name="connsiteY14" fmla="*/ 51302 h 550221"/>
              <a:gd name="connsiteX15" fmla="*/ 307993 w 622367"/>
              <a:gd name="connsiteY15" fmla="*/ 184652 h 550221"/>
              <a:gd name="connsiteX16" fmla="*/ 301643 w 622367"/>
              <a:gd name="connsiteY16" fmla="*/ 178302 h 550221"/>
              <a:gd name="connsiteX17" fmla="*/ 371493 w 622367"/>
              <a:gd name="connsiteY17" fmla="*/ 238627 h 550221"/>
              <a:gd name="connsiteX18" fmla="*/ 476268 w 622367"/>
              <a:gd name="connsiteY18" fmla="*/ 117977 h 550221"/>
              <a:gd name="connsiteX19" fmla="*/ 536593 w 622367"/>
              <a:gd name="connsiteY19" fmla="*/ 83052 h 550221"/>
              <a:gd name="connsiteX20" fmla="*/ 415943 w 622367"/>
              <a:gd name="connsiteY20" fmla="*/ 105277 h 550221"/>
              <a:gd name="connsiteX21" fmla="*/ 622318 w 622367"/>
              <a:gd name="connsiteY21" fmla="*/ 502 h 550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22367" h="550221">
                <a:moveTo>
                  <a:pt x="622318" y="502"/>
                </a:moveTo>
                <a:cubicBezTo>
                  <a:pt x="625493" y="8969"/>
                  <a:pt x="475210" y="108452"/>
                  <a:pt x="434993" y="156077"/>
                </a:cubicBezTo>
                <a:cubicBezTo>
                  <a:pt x="394776" y="203702"/>
                  <a:pt x="383664" y="269319"/>
                  <a:pt x="381018" y="286252"/>
                </a:cubicBezTo>
                <a:cubicBezTo>
                  <a:pt x="378372" y="303185"/>
                  <a:pt x="422822" y="241802"/>
                  <a:pt x="419118" y="257677"/>
                </a:cubicBezTo>
                <a:cubicBezTo>
                  <a:pt x="415414" y="273552"/>
                  <a:pt x="382076" y="332819"/>
                  <a:pt x="358793" y="381502"/>
                </a:cubicBezTo>
                <a:cubicBezTo>
                  <a:pt x="335510" y="430185"/>
                  <a:pt x="279418" y="541840"/>
                  <a:pt x="279418" y="549777"/>
                </a:cubicBezTo>
                <a:cubicBezTo>
                  <a:pt x="279418" y="557714"/>
                  <a:pt x="348739" y="457173"/>
                  <a:pt x="358793" y="429127"/>
                </a:cubicBezTo>
                <a:cubicBezTo>
                  <a:pt x="368847" y="401081"/>
                  <a:pt x="399539" y="409019"/>
                  <a:pt x="339743" y="381502"/>
                </a:cubicBezTo>
                <a:cubicBezTo>
                  <a:pt x="279947" y="353985"/>
                  <a:pt x="-2628" y="261910"/>
                  <a:pt x="18" y="264027"/>
                </a:cubicBezTo>
                <a:cubicBezTo>
                  <a:pt x="2664" y="266144"/>
                  <a:pt x="290001" y="380444"/>
                  <a:pt x="355618" y="394202"/>
                </a:cubicBezTo>
                <a:cubicBezTo>
                  <a:pt x="421235" y="407960"/>
                  <a:pt x="418589" y="373035"/>
                  <a:pt x="393718" y="346577"/>
                </a:cubicBezTo>
                <a:cubicBezTo>
                  <a:pt x="368847" y="320119"/>
                  <a:pt x="209039" y="241273"/>
                  <a:pt x="206393" y="235452"/>
                </a:cubicBezTo>
                <a:cubicBezTo>
                  <a:pt x="203747" y="229631"/>
                  <a:pt x="365672" y="314827"/>
                  <a:pt x="377843" y="311652"/>
                </a:cubicBezTo>
                <a:cubicBezTo>
                  <a:pt x="390014" y="308477"/>
                  <a:pt x="285768" y="259794"/>
                  <a:pt x="279418" y="216402"/>
                </a:cubicBezTo>
                <a:cubicBezTo>
                  <a:pt x="273068" y="173010"/>
                  <a:pt x="334980" y="56594"/>
                  <a:pt x="339743" y="51302"/>
                </a:cubicBezTo>
                <a:cubicBezTo>
                  <a:pt x="344505" y="46010"/>
                  <a:pt x="314343" y="163485"/>
                  <a:pt x="307993" y="184652"/>
                </a:cubicBezTo>
                <a:cubicBezTo>
                  <a:pt x="301643" y="205819"/>
                  <a:pt x="291060" y="169306"/>
                  <a:pt x="301643" y="178302"/>
                </a:cubicBezTo>
                <a:cubicBezTo>
                  <a:pt x="312226" y="187298"/>
                  <a:pt x="342389" y="248681"/>
                  <a:pt x="371493" y="238627"/>
                </a:cubicBezTo>
                <a:cubicBezTo>
                  <a:pt x="400597" y="228573"/>
                  <a:pt x="448751" y="143906"/>
                  <a:pt x="476268" y="117977"/>
                </a:cubicBezTo>
                <a:cubicBezTo>
                  <a:pt x="503785" y="92048"/>
                  <a:pt x="546647" y="85169"/>
                  <a:pt x="536593" y="83052"/>
                </a:cubicBezTo>
                <a:cubicBezTo>
                  <a:pt x="526539" y="80935"/>
                  <a:pt x="397422" y="117448"/>
                  <a:pt x="415943" y="105277"/>
                </a:cubicBezTo>
                <a:cubicBezTo>
                  <a:pt x="434464" y="93106"/>
                  <a:pt x="619143" y="-7965"/>
                  <a:pt x="622318" y="5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3" name="フリーフォーム 1612">
            <a:extLst>
              <a:ext uri="{FF2B5EF4-FFF2-40B4-BE49-F238E27FC236}">
                <a16:creationId xmlns:a16="http://schemas.microsoft.com/office/drawing/2014/main" id="{9B9A0F70-4E81-3A30-0691-9DBD309C7E1A}"/>
              </a:ext>
            </a:extLst>
          </p:cNvPr>
          <p:cNvSpPr/>
          <p:nvPr/>
        </p:nvSpPr>
        <p:spPr>
          <a:xfrm>
            <a:off x="6514549" y="5677856"/>
            <a:ext cx="1014451" cy="539087"/>
          </a:xfrm>
          <a:custGeom>
            <a:avLst/>
            <a:gdLst>
              <a:gd name="connsiteX0" fmla="*/ 551 w 1014451"/>
              <a:gd name="connsiteY0" fmla="*/ 148269 h 539087"/>
              <a:gd name="connsiteX1" fmla="*/ 578401 w 1014451"/>
              <a:gd name="connsiteY1" fmla="*/ 465769 h 539087"/>
              <a:gd name="connsiteX2" fmla="*/ 562526 w 1014451"/>
              <a:gd name="connsiteY2" fmla="*/ 468944 h 539087"/>
              <a:gd name="connsiteX3" fmla="*/ 797476 w 1014451"/>
              <a:gd name="connsiteY3" fmla="*/ 443544 h 539087"/>
              <a:gd name="connsiteX4" fmla="*/ 829226 w 1014451"/>
              <a:gd name="connsiteY4" fmla="*/ 446719 h 539087"/>
              <a:gd name="connsiteX5" fmla="*/ 870501 w 1014451"/>
              <a:gd name="connsiteY5" fmla="*/ 402269 h 539087"/>
              <a:gd name="connsiteX6" fmla="*/ 864151 w 1014451"/>
              <a:gd name="connsiteY6" fmla="*/ 421319 h 539087"/>
              <a:gd name="connsiteX7" fmla="*/ 1013376 w 1014451"/>
              <a:gd name="connsiteY7" fmla="*/ 2219 h 539087"/>
              <a:gd name="connsiteX8" fmla="*/ 927651 w 1014451"/>
              <a:gd name="connsiteY8" fmla="*/ 262569 h 539087"/>
              <a:gd name="connsiteX9" fmla="*/ 857801 w 1014451"/>
              <a:gd name="connsiteY9" fmla="*/ 418144 h 539087"/>
              <a:gd name="connsiteX10" fmla="*/ 692701 w 1014451"/>
              <a:gd name="connsiteY10" fmla="*/ 538794 h 539087"/>
              <a:gd name="connsiteX11" fmla="*/ 759376 w 1014451"/>
              <a:gd name="connsiteY11" fmla="*/ 453069 h 539087"/>
              <a:gd name="connsiteX12" fmla="*/ 572051 w 1014451"/>
              <a:gd name="connsiteY12" fmla="*/ 484819 h 539087"/>
              <a:gd name="connsiteX13" fmla="*/ 476801 w 1014451"/>
              <a:gd name="connsiteY13" fmla="*/ 478469 h 539087"/>
              <a:gd name="connsiteX14" fmla="*/ 686351 w 1014451"/>
              <a:gd name="connsiteY14" fmla="*/ 484819 h 539087"/>
              <a:gd name="connsiteX15" fmla="*/ 476801 w 1014451"/>
              <a:gd name="connsiteY15" fmla="*/ 418144 h 539087"/>
              <a:gd name="connsiteX16" fmla="*/ 551 w 1014451"/>
              <a:gd name="connsiteY16" fmla="*/ 148269 h 539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14451" h="539087">
                <a:moveTo>
                  <a:pt x="551" y="148269"/>
                </a:moveTo>
                <a:cubicBezTo>
                  <a:pt x="17484" y="156206"/>
                  <a:pt x="484739" y="412323"/>
                  <a:pt x="578401" y="465769"/>
                </a:cubicBezTo>
                <a:cubicBezTo>
                  <a:pt x="672064" y="519215"/>
                  <a:pt x="562526" y="468944"/>
                  <a:pt x="562526" y="468944"/>
                </a:cubicBezTo>
                <a:lnTo>
                  <a:pt x="797476" y="443544"/>
                </a:lnTo>
                <a:cubicBezTo>
                  <a:pt x="841926" y="439840"/>
                  <a:pt x="817055" y="453598"/>
                  <a:pt x="829226" y="446719"/>
                </a:cubicBezTo>
                <a:cubicBezTo>
                  <a:pt x="841397" y="439840"/>
                  <a:pt x="864680" y="406502"/>
                  <a:pt x="870501" y="402269"/>
                </a:cubicBezTo>
                <a:cubicBezTo>
                  <a:pt x="876322" y="398036"/>
                  <a:pt x="864151" y="421319"/>
                  <a:pt x="864151" y="421319"/>
                </a:cubicBezTo>
                <a:cubicBezTo>
                  <a:pt x="887964" y="354644"/>
                  <a:pt x="1002793" y="28677"/>
                  <a:pt x="1013376" y="2219"/>
                </a:cubicBezTo>
                <a:cubicBezTo>
                  <a:pt x="1023959" y="-24239"/>
                  <a:pt x="953580" y="193248"/>
                  <a:pt x="927651" y="262569"/>
                </a:cubicBezTo>
                <a:cubicBezTo>
                  <a:pt x="901722" y="331890"/>
                  <a:pt x="896959" y="372107"/>
                  <a:pt x="857801" y="418144"/>
                </a:cubicBezTo>
                <a:cubicBezTo>
                  <a:pt x="818643" y="464182"/>
                  <a:pt x="709105" y="532973"/>
                  <a:pt x="692701" y="538794"/>
                </a:cubicBezTo>
                <a:cubicBezTo>
                  <a:pt x="676297" y="544615"/>
                  <a:pt x="779484" y="462065"/>
                  <a:pt x="759376" y="453069"/>
                </a:cubicBezTo>
                <a:cubicBezTo>
                  <a:pt x="739268" y="444073"/>
                  <a:pt x="619147" y="480586"/>
                  <a:pt x="572051" y="484819"/>
                </a:cubicBezTo>
                <a:cubicBezTo>
                  <a:pt x="524955" y="489052"/>
                  <a:pt x="457751" y="478469"/>
                  <a:pt x="476801" y="478469"/>
                </a:cubicBezTo>
                <a:cubicBezTo>
                  <a:pt x="495851" y="478469"/>
                  <a:pt x="686351" y="494873"/>
                  <a:pt x="686351" y="484819"/>
                </a:cubicBezTo>
                <a:cubicBezTo>
                  <a:pt x="686351" y="474765"/>
                  <a:pt x="592159" y="471590"/>
                  <a:pt x="476801" y="418144"/>
                </a:cubicBezTo>
                <a:cubicBezTo>
                  <a:pt x="361443" y="364698"/>
                  <a:pt x="-16382" y="140332"/>
                  <a:pt x="551" y="1482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4" name="フリーフォーム 1613">
            <a:extLst>
              <a:ext uri="{FF2B5EF4-FFF2-40B4-BE49-F238E27FC236}">
                <a16:creationId xmlns:a16="http://schemas.microsoft.com/office/drawing/2014/main" id="{419D80F2-7AEC-9FE8-5E51-96882B81BD86}"/>
              </a:ext>
            </a:extLst>
          </p:cNvPr>
          <p:cNvSpPr/>
          <p:nvPr/>
        </p:nvSpPr>
        <p:spPr>
          <a:xfrm>
            <a:off x="7442045" y="5599987"/>
            <a:ext cx="102794" cy="536065"/>
          </a:xfrm>
          <a:custGeom>
            <a:avLst/>
            <a:gdLst>
              <a:gd name="connsiteX0" fmla="*/ 98580 w 102794"/>
              <a:gd name="connsiteY0" fmla="*/ 13413 h 536065"/>
              <a:gd name="connsiteX1" fmla="*/ 155 w 102794"/>
              <a:gd name="connsiteY1" fmla="*/ 534113 h 536065"/>
              <a:gd name="connsiteX2" fmla="*/ 76355 w 102794"/>
              <a:gd name="connsiteY2" fmla="*/ 184863 h 536065"/>
              <a:gd name="connsiteX3" fmla="*/ 98580 w 102794"/>
              <a:gd name="connsiteY3" fmla="*/ 13413 h 53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794" h="536065">
                <a:moveTo>
                  <a:pt x="98580" y="13413"/>
                </a:moveTo>
                <a:cubicBezTo>
                  <a:pt x="85880" y="71621"/>
                  <a:pt x="3859" y="505538"/>
                  <a:pt x="155" y="534113"/>
                </a:cubicBezTo>
                <a:cubicBezTo>
                  <a:pt x="-3549" y="562688"/>
                  <a:pt x="59951" y="269530"/>
                  <a:pt x="76355" y="184863"/>
                </a:cubicBezTo>
                <a:cubicBezTo>
                  <a:pt x="92759" y="100196"/>
                  <a:pt x="111280" y="-44795"/>
                  <a:pt x="98580" y="1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5" name="フリーフォーム 1614">
            <a:extLst>
              <a:ext uri="{FF2B5EF4-FFF2-40B4-BE49-F238E27FC236}">
                <a16:creationId xmlns:a16="http://schemas.microsoft.com/office/drawing/2014/main" id="{6DC5B937-93B6-B3F8-0EB8-A932F4E96657}"/>
              </a:ext>
            </a:extLst>
          </p:cNvPr>
          <p:cNvSpPr/>
          <p:nvPr/>
        </p:nvSpPr>
        <p:spPr>
          <a:xfrm>
            <a:off x="7454624" y="5564566"/>
            <a:ext cx="136833" cy="602518"/>
          </a:xfrm>
          <a:custGeom>
            <a:avLst/>
            <a:gdLst>
              <a:gd name="connsiteX0" fmla="*/ 136801 w 136833"/>
              <a:gd name="connsiteY0" fmla="*/ 1209 h 602518"/>
              <a:gd name="connsiteX1" fmla="*/ 60601 w 136833"/>
              <a:gd name="connsiteY1" fmla="*/ 588584 h 602518"/>
              <a:gd name="connsiteX2" fmla="*/ 79651 w 136833"/>
              <a:gd name="connsiteY2" fmla="*/ 426659 h 602518"/>
              <a:gd name="connsiteX3" fmla="*/ 276 w 136833"/>
              <a:gd name="connsiteY3" fmla="*/ 525084 h 602518"/>
              <a:gd name="connsiteX4" fmla="*/ 54251 w 136833"/>
              <a:gd name="connsiteY4" fmla="*/ 410784 h 602518"/>
              <a:gd name="connsiteX5" fmla="*/ 76476 w 136833"/>
              <a:gd name="connsiteY5" fmla="*/ 258384 h 602518"/>
              <a:gd name="connsiteX6" fmla="*/ 70126 w 136833"/>
              <a:gd name="connsiteY6" fmla="*/ 429834 h 602518"/>
              <a:gd name="connsiteX7" fmla="*/ 136801 w 136833"/>
              <a:gd name="connsiteY7" fmla="*/ 1209 h 602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833" h="602518">
                <a:moveTo>
                  <a:pt x="136801" y="1209"/>
                </a:moveTo>
                <a:cubicBezTo>
                  <a:pt x="135213" y="27667"/>
                  <a:pt x="70126" y="517676"/>
                  <a:pt x="60601" y="588584"/>
                </a:cubicBezTo>
                <a:cubicBezTo>
                  <a:pt x="51076" y="659492"/>
                  <a:pt x="89705" y="437242"/>
                  <a:pt x="79651" y="426659"/>
                </a:cubicBezTo>
                <a:cubicBezTo>
                  <a:pt x="69597" y="416076"/>
                  <a:pt x="4509" y="527730"/>
                  <a:pt x="276" y="525084"/>
                </a:cubicBezTo>
                <a:cubicBezTo>
                  <a:pt x="-3957" y="522438"/>
                  <a:pt x="41551" y="455234"/>
                  <a:pt x="54251" y="410784"/>
                </a:cubicBezTo>
                <a:cubicBezTo>
                  <a:pt x="66951" y="366334"/>
                  <a:pt x="73830" y="255209"/>
                  <a:pt x="76476" y="258384"/>
                </a:cubicBezTo>
                <a:cubicBezTo>
                  <a:pt x="79122" y="261559"/>
                  <a:pt x="59543" y="468992"/>
                  <a:pt x="70126" y="429834"/>
                </a:cubicBezTo>
                <a:cubicBezTo>
                  <a:pt x="80709" y="390676"/>
                  <a:pt x="138389" y="-25249"/>
                  <a:pt x="136801" y="1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6" name="フリーフォーム 1615">
            <a:extLst>
              <a:ext uri="{FF2B5EF4-FFF2-40B4-BE49-F238E27FC236}">
                <a16:creationId xmlns:a16="http://schemas.microsoft.com/office/drawing/2014/main" id="{901C1DD0-69AB-9EA5-CE93-221C694B355F}"/>
              </a:ext>
            </a:extLst>
          </p:cNvPr>
          <p:cNvSpPr/>
          <p:nvPr/>
        </p:nvSpPr>
        <p:spPr>
          <a:xfrm>
            <a:off x="6487581" y="5747549"/>
            <a:ext cx="1025122" cy="544565"/>
          </a:xfrm>
          <a:custGeom>
            <a:avLst/>
            <a:gdLst>
              <a:gd name="connsiteX0" fmla="*/ 24344 w 1025122"/>
              <a:gd name="connsiteY0" fmla="*/ 189701 h 544565"/>
              <a:gd name="connsiteX1" fmla="*/ 119594 w 1025122"/>
              <a:gd name="connsiteY1" fmla="*/ 202401 h 544565"/>
              <a:gd name="connsiteX2" fmla="*/ 776819 w 1025122"/>
              <a:gd name="connsiteY2" fmla="*/ 535776 h 544565"/>
              <a:gd name="connsiteX3" fmla="*/ 589494 w 1025122"/>
              <a:gd name="connsiteY3" fmla="*/ 443701 h 544565"/>
              <a:gd name="connsiteX4" fmla="*/ 405344 w 1025122"/>
              <a:gd name="connsiteY4" fmla="*/ 399251 h 544565"/>
              <a:gd name="connsiteX5" fmla="*/ 773644 w 1025122"/>
              <a:gd name="connsiteY5" fmla="*/ 475451 h 544565"/>
              <a:gd name="connsiteX6" fmla="*/ 983194 w 1025122"/>
              <a:gd name="connsiteY6" fmla="*/ 329401 h 544565"/>
              <a:gd name="connsiteX7" fmla="*/ 919694 w 1025122"/>
              <a:gd name="connsiteY7" fmla="*/ 332576 h 544565"/>
              <a:gd name="connsiteX8" fmla="*/ 1024469 w 1025122"/>
              <a:gd name="connsiteY8" fmla="*/ 2376 h 544565"/>
              <a:gd name="connsiteX9" fmla="*/ 960969 w 1025122"/>
              <a:gd name="connsiteY9" fmla="*/ 192876 h 544565"/>
              <a:gd name="connsiteX10" fmla="*/ 897469 w 1025122"/>
              <a:gd name="connsiteY10" fmla="*/ 361151 h 544565"/>
              <a:gd name="connsiteX11" fmla="*/ 757769 w 1025122"/>
              <a:gd name="connsiteY11" fmla="*/ 431001 h 544565"/>
              <a:gd name="connsiteX12" fmla="*/ 338669 w 1025122"/>
              <a:gd name="connsiteY12" fmla="*/ 386551 h 544565"/>
              <a:gd name="connsiteX13" fmla="*/ 348194 w 1025122"/>
              <a:gd name="connsiteY13" fmla="*/ 361151 h 544565"/>
              <a:gd name="connsiteX14" fmla="*/ 287869 w 1025122"/>
              <a:gd name="connsiteY14" fmla="*/ 281776 h 544565"/>
              <a:gd name="connsiteX15" fmla="*/ 405344 w 1025122"/>
              <a:gd name="connsiteY15" fmla="*/ 357976 h 544565"/>
              <a:gd name="connsiteX16" fmla="*/ 24344 w 1025122"/>
              <a:gd name="connsiteY16" fmla="*/ 189701 h 544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25122" h="544565">
                <a:moveTo>
                  <a:pt x="24344" y="189701"/>
                </a:moveTo>
                <a:cubicBezTo>
                  <a:pt x="-23281" y="163772"/>
                  <a:pt x="-5818" y="144722"/>
                  <a:pt x="119594" y="202401"/>
                </a:cubicBezTo>
                <a:cubicBezTo>
                  <a:pt x="245006" y="260080"/>
                  <a:pt x="698502" y="495559"/>
                  <a:pt x="776819" y="535776"/>
                </a:cubicBezTo>
                <a:cubicBezTo>
                  <a:pt x="855136" y="575993"/>
                  <a:pt x="651407" y="466455"/>
                  <a:pt x="589494" y="443701"/>
                </a:cubicBezTo>
                <a:cubicBezTo>
                  <a:pt x="527582" y="420947"/>
                  <a:pt x="374652" y="393959"/>
                  <a:pt x="405344" y="399251"/>
                </a:cubicBezTo>
                <a:cubicBezTo>
                  <a:pt x="436036" y="404543"/>
                  <a:pt x="677336" y="487093"/>
                  <a:pt x="773644" y="475451"/>
                </a:cubicBezTo>
                <a:cubicBezTo>
                  <a:pt x="869952" y="463809"/>
                  <a:pt x="958852" y="353214"/>
                  <a:pt x="983194" y="329401"/>
                </a:cubicBezTo>
                <a:cubicBezTo>
                  <a:pt x="1007536" y="305589"/>
                  <a:pt x="912815" y="387080"/>
                  <a:pt x="919694" y="332576"/>
                </a:cubicBezTo>
                <a:cubicBezTo>
                  <a:pt x="926573" y="278072"/>
                  <a:pt x="1017590" y="25659"/>
                  <a:pt x="1024469" y="2376"/>
                </a:cubicBezTo>
                <a:cubicBezTo>
                  <a:pt x="1031348" y="-20907"/>
                  <a:pt x="982136" y="133080"/>
                  <a:pt x="960969" y="192876"/>
                </a:cubicBezTo>
                <a:cubicBezTo>
                  <a:pt x="939802" y="252672"/>
                  <a:pt x="931336" y="321464"/>
                  <a:pt x="897469" y="361151"/>
                </a:cubicBezTo>
                <a:cubicBezTo>
                  <a:pt x="863602" y="400839"/>
                  <a:pt x="850902" y="426768"/>
                  <a:pt x="757769" y="431001"/>
                </a:cubicBezTo>
                <a:cubicBezTo>
                  <a:pt x="664636" y="435234"/>
                  <a:pt x="406932" y="398193"/>
                  <a:pt x="338669" y="386551"/>
                </a:cubicBezTo>
                <a:cubicBezTo>
                  <a:pt x="270407" y="374909"/>
                  <a:pt x="356661" y="378613"/>
                  <a:pt x="348194" y="361151"/>
                </a:cubicBezTo>
                <a:cubicBezTo>
                  <a:pt x="339727" y="343689"/>
                  <a:pt x="278344" y="282305"/>
                  <a:pt x="287869" y="281776"/>
                </a:cubicBezTo>
                <a:cubicBezTo>
                  <a:pt x="297394" y="281247"/>
                  <a:pt x="452969" y="380201"/>
                  <a:pt x="405344" y="357976"/>
                </a:cubicBezTo>
                <a:cubicBezTo>
                  <a:pt x="357719" y="335751"/>
                  <a:pt x="71969" y="215630"/>
                  <a:pt x="24344" y="189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7" name="フリーフォーム 1616">
            <a:extLst>
              <a:ext uri="{FF2B5EF4-FFF2-40B4-BE49-F238E27FC236}">
                <a16:creationId xmlns:a16="http://schemas.microsoft.com/office/drawing/2014/main" id="{44858A9E-6EAE-6C4A-703D-537CBA4D991A}"/>
              </a:ext>
            </a:extLst>
          </p:cNvPr>
          <p:cNvSpPr/>
          <p:nvPr/>
        </p:nvSpPr>
        <p:spPr>
          <a:xfrm>
            <a:off x="5954254" y="5575535"/>
            <a:ext cx="1067597" cy="1006156"/>
          </a:xfrm>
          <a:custGeom>
            <a:avLst/>
            <a:gdLst>
              <a:gd name="connsiteX0" fmla="*/ 411621 w 1067597"/>
              <a:gd name="connsiteY0" fmla="*/ 2940 h 1006156"/>
              <a:gd name="connsiteX1" fmla="*/ 513221 w 1067597"/>
              <a:gd name="connsiteY1" fmla="*/ 402990 h 1006156"/>
              <a:gd name="connsiteX2" fmla="*/ 1033921 w 1067597"/>
              <a:gd name="connsiteY2" fmla="*/ 812565 h 1006156"/>
              <a:gd name="connsiteX3" fmla="*/ 945021 w 1067597"/>
              <a:gd name="connsiteY3" fmla="*/ 771290 h 1006156"/>
              <a:gd name="connsiteX4" fmla="*/ 367171 w 1067597"/>
              <a:gd name="connsiteY4" fmla="*/ 685565 h 1006156"/>
              <a:gd name="connsiteX5" fmla="*/ 506871 w 1067597"/>
              <a:gd name="connsiteY5" fmla="*/ 847490 h 1006156"/>
              <a:gd name="connsiteX6" fmla="*/ 624346 w 1067597"/>
              <a:gd name="connsiteY6" fmla="*/ 999890 h 1006156"/>
              <a:gd name="connsiteX7" fmla="*/ 313196 w 1067597"/>
              <a:gd name="connsiteY7" fmla="*/ 625240 h 1006156"/>
              <a:gd name="connsiteX8" fmla="*/ 703721 w 1067597"/>
              <a:gd name="connsiteY8" fmla="*/ 742715 h 1006156"/>
              <a:gd name="connsiteX9" fmla="*/ 621171 w 1067597"/>
              <a:gd name="connsiteY9" fmla="*/ 637940 h 1006156"/>
              <a:gd name="connsiteX10" fmla="*/ 297321 w 1067597"/>
              <a:gd name="connsiteY10" fmla="*/ 555390 h 1006156"/>
              <a:gd name="connsiteX11" fmla="*/ 2046 w 1067597"/>
              <a:gd name="connsiteY11" fmla="*/ 275990 h 1006156"/>
              <a:gd name="connsiteX12" fmla="*/ 449721 w 1067597"/>
              <a:gd name="connsiteY12" fmla="*/ 628415 h 1006156"/>
              <a:gd name="connsiteX13" fmla="*/ 513221 w 1067597"/>
              <a:gd name="connsiteY13" fmla="*/ 498240 h 1006156"/>
              <a:gd name="connsiteX14" fmla="*/ 529096 w 1067597"/>
              <a:gd name="connsiteY14" fmla="*/ 460140 h 1006156"/>
              <a:gd name="connsiteX15" fmla="*/ 389396 w 1067597"/>
              <a:gd name="connsiteY15" fmla="*/ 539515 h 1006156"/>
              <a:gd name="connsiteX16" fmla="*/ 452896 w 1067597"/>
              <a:gd name="connsiteY16" fmla="*/ 523640 h 1006156"/>
              <a:gd name="connsiteX17" fmla="*/ 637046 w 1067597"/>
              <a:gd name="connsiteY17" fmla="*/ 656990 h 1006156"/>
              <a:gd name="connsiteX18" fmla="*/ 979946 w 1067597"/>
              <a:gd name="connsiteY18" fmla="*/ 739540 h 1006156"/>
              <a:gd name="connsiteX19" fmla="*/ 497346 w 1067597"/>
              <a:gd name="connsiteY19" fmla="*/ 453790 h 1006156"/>
              <a:gd name="connsiteX20" fmla="*/ 249696 w 1067597"/>
              <a:gd name="connsiteY20" fmla="*/ 215665 h 1006156"/>
              <a:gd name="connsiteX21" fmla="*/ 405271 w 1067597"/>
              <a:gd name="connsiteY21" fmla="*/ 301390 h 1006156"/>
              <a:gd name="connsiteX22" fmla="*/ 481471 w 1067597"/>
              <a:gd name="connsiteY22" fmla="*/ 183915 h 1006156"/>
              <a:gd name="connsiteX23" fmla="*/ 408446 w 1067597"/>
              <a:gd name="connsiteY23" fmla="*/ 218840 h 1006156"/>
              <a:gd name="connsiteX24" fmla="*/ 411621 w 1067597"/>
              <a:gd name="connsiteY24" fmla="*/ 2940 h 100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7597" h="1006156">
                <a:moveTo>
                  <a:pt x="411621" y="2940"/>
                </a:moveTo>
                <a:cubicBezTo>
                  <a:pt x="429084" y="33632"/>
                  <a:pt x="409504" y="268053"/>
                  <a:pt x="513221" y="402990"/>
                </a:cubicBezTo>
                <a:cubicBezTo>
                  <a:pt x="616938" y="537928"/>
                  <a:pt x="961954" y="751182"/>
                  <a:pt x="1033921" y="812565"/>
                </a:cubicBezTo>
                <a:cubicBezTo>
                  <a:pt x="1105888" y="873948"/>
                  <a:pt x="1056146" y="792457"/>
                  <a:pt x="945021" y="771290"/>
                </a:cubicBezTo>
                <a:cubicBezTo>
                  <a:pt x="833896" y="750123"/>
                  <a:pt x="440196" y="672865"/>
                  <a:pt x="367171" y="685565"/>
                </a:cubicBezTo>
                <a:cubicBezTo>
                  <a:pt x="294146" y="698265"/>
                  <a:pt x="464009" y="795103"/>
                  <a:pt x="506871" y="847490"/>
                </a:cubicBezTo>
                <a:cubicBezTo>
                  <a:pt x="549733" y="899877"/>
                  <a:pt x="656625" y="1036932"/>
                  <a:pt x="624346" y="999890"/>
                </a:cubicBezTo>
                <a:cubicBezTo>
                  <a:pt x="592067" y="962848"/>
                  <a:pt x="299967" y="668102"/>
                  <a:pt x="313196" y="625240"/>
                </a:cubicBezTo>
                <a:cubicBezTo>
                  <a:pt x="326425" y="582378"/>
                  <a:pt x="652392" y="740598"/>
                  <a:pt x="703721" y="742715"/>
                </a:cubicBezTo>
                <a:cubicBezTo>
                  <a:pt x="755050" y="744832"/>
                  <a:pt x="688904" y="669161"/>
                  <a:pt x="621171" y="637940"/>
                </a:cubicBezTo>
                <a:cubicBezTo>
                  <a:pt x="553438" y="606719"/>
                  <a:pt x="400508" y="615715"/>
                  <a:pt x="297321" y="555390"/>
                </a:cubicBezTo>
                <a:cubicBezTo>
                  <a:pt x="194134" y="495065"/>
                  <a:pt x="-23354" y="263819"/>
                  <a:pt x="2046" y="275990"/>
                </a:cubicBezTo>
                <a:cubicBezTo>
                  <a:pt x="27446" y="288161"/>
                  <a:pt x="364525" y="591373"/>
                  <a:pt x="449721" y="628415"/>
                </a:cubicBezTo>
                <a:cubicBezTo>
                  <a:pt x="534917" y="665457"/>
                  <a:pt x="499992" y="526286"/>
                  <a:pt x="513221" y="498240"/>
                </a:cubicBezTo>
                <a:cubicBezTo>
                  <a:pt x="526450" y="470194"/>
                  <a:pt x="549733" y="453261"/>
                  <a:pt x="529096" y="460140"/>
                </a:cubicBezTo>
                <a:cubicBezTo>
                  <a:pt x="508459" y="467019"/>
                  <a:pt x="402096" y="528932"/>
                  <a:pt x="389396" y="539515"/>
                </a:cubicBezTo>
                <a:cubicBezTo>
                  <a:pt x="376696" y="550098"/>
                  <a:pt x="411621" y="504061"/>
                  <a:pt x="452896" y="523640"/>
                </a:cubicBezTo>
                <a:cubicBezTo>
                  <a:pt x="494171" y="543219"/>
                  <a:pt x="549204" y="621007"/>
                  <a:pt x="637046" y="656990"/>
                </a:cubicBezTo>
                <a:cubicBezTo>
                  <a:pt x="724888" y="692973"/>
                  <a:pt x="1003229" y="773407"/>
                  <a:pt x="979946" y="739540"/>
                </a:cubicBezTo>
                <a:cubicBezTo>
                  <a:pt x="956663" y="705673"/>
                  <a:pt x="619054" y="541102"/>
                  <a:pt x="497346" y="453790"/>
                </a:cubicBezTo>
                <a:cubicBezTo>
                  <a:pt x="375638" y="366478"/>
                  <a:pt x="265042" y="241065"/>
                  <a:pt x="249696" y="215665"/>
                </a:cubicBezTo>
                <a:cubicBezTo>
                  <a:pt x="234350" y="190265"/>
                  <a:pt x="366642" y="306682"/>
                  <a:pt x="405271" y="301390"/>
                </a:cubicBezTo>
                <a:cubicBezTo>
                  <a:pt x="443900" y="296098"/>
                  <a:pt x="480942" y="197673"/>
                  <a:pt x="481471" y="183915"/>
                </a:cubicBezTo>
                <a:cubicBezTo>
                  <a:pt x="482000" y="170157"/>
                  <a:pt x="415854" y="246357"/>
                  <a:pt x="408446" y="218840"/>
                </a:cubicBezTo>
                <a:cubicBezTo>
                  <a:pt x="401038" y="191323"/>
                  <a:pt x="394158" y="-27752"/>
                  <a:pt x="411621" y="29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8" name="フリーフォーム 1617">
            <a:extLst>
              <a:ext uri="{FF2B5EF4-FFF2-40B4-BE49-F238E27FC236}">
                <a16:creationId xmlns:a16="http://schemas.microsoft.com/office/drawing/2014/main" id="{DE88BE7C-FA34-9EFE-A3A3-0B43011EA984}"/>
              </a:ext>
            </a:extLst>
          </p:cNvPr>
          <p:cNvSpPr/>
          <p:nvPr/>
        </p:nvSpPr>
        <p:spPr>
          <a:xfrm>
            <a:off x="7007225" y="5767932"/>
            <a:ext cx="1091677" cy="559016"/>
          </a:xfrm>
          <a:custGeom>
            <a:avLst/>
            <a:gdLst>
              <a:gd name="connsiteX0" fmla="*/ 450850 w 1091677"/>
              <a:gd name="connsiteY0" fmla="*/ 1043 h 559016"/>
              <a:gd name="connsiteX1" fmla="*/ 1057275 w 1091677"/>
              <a:gd name="connsiteY1" fmla="*/ 264568 h 559016"/>
              <a:gd name="connsiteX2" fmla="*/ 990600 w 1091677"/>
              <a:gd name="connsiteY2" fmla="*/ 261393 h 559016"/>
              <a:gd name="connsiteX3" fmla="*/ 774700 w 1091677"/>
              <a:gd name="connsiteY3" fmla="*/ 372518 h 559016"/>
              <a:gd name="connsiteX4" fmla="*/ 1085850 w 1091677"/>
              <a:gd name="connsiteY4" fmla="*/ 324893 h 559016"/>
              <a:gd name="connsiteX5" fmla="*/ 796925 w 1091677"/>
              <a:gd name="connsiteY5" fmla="*/ 372518 h 559016"/>
              <a:gd name="connsiteX6" fmla="*/ 739775 w 1091677"/>
              <a:gd name="connsiteY6" fmla="*/ 493168 h 559016"/>
              <a:gd name="connsiteX7" fmla="*/ 603250 w 1091677"/>
              <a:gd name="connsiteY7" fmla="*/ 547143 h 559016"/>
              <a:gd name="connsiteX8" fmla="*/ 0 w 1091677"/>
              <a:gd name="connsiteY8" fmla="*/ 524918 h 559016"/>
              <a:gd name="connsiteX9" fmla="*/ 688975 w 1091677"/>
              <a:gd name="connsiteY9" fmla="*/ 556668 h 559016"/>
              <a:gd name="connsiteX10" fmla="*/ 704850 w 1091677"/>
              <a:gd name="connsiteY10" fmla="*/ 448718 h 559016"/>
              <a:gd name="connsiteX11" fmla="*/ 688975 w 1091677"/>
              <a:gd name="connsiteY11" fmla="*/ 328068 h 559016"/>
              <a:gd name="connsiteX12" fmla="*/ 720725 w 1091677"/>
              <a:gd name="connsiteY12" fmla="*/ 502693 h 559016"/>
              <a:gd name="connsiteX13" fmla="*/ 803275 w 1091677"/>
              <a:gd name="connsiteY13" fmla="*/ 359818 h 559016"/>
              <a:gd name="connsiteX14" fmla="*/ 952500 w 1091677"/>
              <a:gd name="connsiteY14" fmla="*/ 264568 h 559016"/>
              <a:gd name="connsiteX15" fmla="*/ 815975 w 1091677"/>
              <a:gd name="connsiteY15" fmla="*/ 175668 h 559016"/>
              <a:gd name="connsiteX16" fmla="*/ 450850 w 1091677"/>
              <a:gd name="connsiteY16" fmla="*/ 1043 h 55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91677" h="559016">
                <a:moveTo>
                  <a:pt x="450850" y="1043"/>
                </a:moveTo>
                <a:cubicBezTo>
                  <a:pt x="491067" y="15860"/>
                  <a:pt x="967317" y="221176"/>
                  <a:pt x="1057275" y="264568"/>
                </a:cubicBezTo>
                <a:cubicBezTo>
                  <a:pt x="1147233" y="307960"/>
                  <a:pt x="1037696" y="243401"/>
                  <a:pt x="990600" y="261393"/>
                </a:cubicBezTo>
                <a:cubicBezTo>
                  <a:pt x="943504" y="279385"/>
                  <a:pt x="758825" y="361935"/>
                  <a:pt x="774700" y="372518"/>
                </a:cubicBezTo>
                <a:cubicBezTo>
                  <a:pt x="790575" y="383101"/>
                  <a:pt x="1082146" y="324893"/>
                  <a:pt x="1085850" y="324893"/>
                </a:cubicBezTo>
                <a:cubicBezTo>
                  <a:pt x="1089554" y="324893"/>
                  <a:pt x="854604" y="344472"/>
                  <a:pt x="796925" y="372518"/>
                </a:cubicBezTo>
                <a:cubicBezTo>
                  <a:pt x="739246" y="400564"/>
                  <a:pt x="772054" y="464064"/>
                  <a:pt x="739775" y="493168"/>
                </a:cubicBezTo>
                <a:cubicBezTo>
                  <a:pt x="707496" y="522272"/>
                  <a:pt x="726546" y="541851"/>
                  <a:pt x="603250" y="547143"/>
                </a:cubicBezTo>
                <a:lnTo>
                  <a:pt x="0" y="524918"/>
                </a:lnTo>
                <a:cubicBezTo>
                  <a:pt x="14287" y="526505"/>
                  <a:pt x="571500" y="569368"/>
                  <a:pt x="688975" y="556668"/>
                </a:cubicBezTo>
                <a:cubicBezTo>
                  <a:pt x="806450" y="543968"/>
                  <a:pt x="704850" y="486818"/>
                  <a:pt x="704850" y="448718"/>
                </a:cubicBezTo>
                <a:cubicBezTo>
                  <a:pt x="704850" y="410618"/>
                  <a:pt x="686329" y="319072"/>
                  <a:pt x="688975" y="328068"/>
                </a:cubicBezTo>
                <a:cubicBezTo>
                  <a:pt x="691621" y="337064"/>
                  <a:pt x="701675" y="497401"/>
                  <a:pt x="720725" y="502693"/>
                </a:cubicBezTo>
                <a:cubicBezTo>
                  <a:pt x="739775" y="507985"/>
                  <a:pt x="764646" y="399505"/>
                  <a:pt x="803275" y="359818"/>
                </a:cubicBezTo>
                <a:cubicBezTo>
                  <a:pt x="841904" y="320131"/>
                  <a:pt x="950383" y="295260"/>
                  <a:pt x="952500" y="264568"/>
                </a:cubicBezTo>
                <a:cubicBezTo>
                  <a:pt x="954617" y="233876"/>
                  <a:pt x="899583" y="218001"/>
                  <a:pt x="815975" y="175668"/>
                </a:cubicBezTo>
                <a:cubicBezTo>
                  <a:pt x="732367" y="133335"/>
                  <a:pt x="410633" y="-13774"/>
                  <a:pt x="450850" y="1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19" name="フリーフォーム 1618">
            <a:extLst>
              <a:ext uri="{FF2B5EF4-FFF2-40B4-BE49-F238E27FC236}">
                <a16:creationId xmlns:a16="http://schemas.microsoft.com/office/drawing/2014/main" id="{FA4680DC-B2AB-4650-C3D2-4735C67A01FD}"/>
              </a:ext>
            </a:extLst>
          </p:cNvPr>
          <p:cNvSpPr/>
          <p:nvPr/>
        </p:nvSpPr>
        <p:spPr>
          <a:xfrm>
            <a:off x="7000459" y="6129226"/>
            <a:ext cx="1480716" cy="430141"/>
          </a:xfrm>
          <a:custGeom>
            <a:avLst/>
            <a:gdLst>
              <a:gd name="connsiteX0" fmla="*/ 1470441 w 1480716"/>
              <a:gd name="connsiteY0" fmla="*/ 8049 h 430141"/>
              <a:gd name="connsiteX1" fmla="*/ 787816 w 1480716"/>
              <a:gd name="connsiteY1" fmla="*/ 423974 h 430141"/>
              <a:gd name="connsiteX2" fmla="*/ 1092616 w 1480716"/>
              <a:gd name="connsiteY2" fmla="*/ 262049 h 430141"/>
              <a:gd name="connsiteX3" fmla="*/ 711616 w 1480716"/>
              <a:gd name="connsiteY3" fmla="*/ 331899 h 430141"/>
              <a:gd name="connsiteX4" fmla="*/ 3591 w 1480716"/>
              <a:gd name="connsiteY4" fmla="*/ 354124 h 430141"/>
              <a:gd name="connsiteX5" fmla="*/ 1038641 w 1480716"/>
              <a:gd name="connsiteY5" fmla="*/ 290624 h 430141"/>
              <a:gd name="connsiteX6" fmla="*/ 1079916 w 1480716"/>
              <a:gd name="connsiteY6" fmla="*/ 223949 h 430141"/>
              <a:gd name="connsiteX7" fmla="*/ 657641 w 1480716"/>
              <a:gd name="connsiteY7" fmla="*/ 182674 h 430141"/>
              <a:gd name="connsiteX8" fmla="*/ 1095791 w 1480716"/>
              <a:gd name="connsiteY8" fmla="*/ 179499 h 430141"/>
              <a:gd name="connsiteX9" fmla="*/ 962441 w 1480716"/>
              <a:gd name="connsiteY9" fmla="*/ 214424 h 430141"/>
              <a:gd name="connsiteX10" fmla="*/ 1181516 w 1480716"/>
              <a:gd name="connsiteY10" fmla="*/ 154099 h 430141"/>
              <a:gd name="connsiteX11" fmla="*/ 1470441 w 1480716"/>
              <a:gd name="connsiteY11" fmla="*/ 8049 h 430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0716" h="430141">
                <a:moveTo>
                  <a:pt x="1470441" y="8049"/>
                </a:moveTo>
                <a:cubicBezTo>
                  <a:pt x="1404824" y="53028"/>
                  <a:pt x="850787" y="381641"/>
                  <a:pt x="787816" y="423974"/>
                </a:cubicBezTo>
                <a:cubicBezTo>
                  <a:pt x="724845" y="466307"/>
                  <a:pt x="1105316" y="277395"/>
                  <a:pt x="1092616" y="262049"/>
                </a:cubicBezTo>
                <a:cubicBezTo>
                  <a:pt x="1079916" y="246703"/>
                  <a:pt x="893120" y="316553"/>
                  <a:pt x="711616" y="331899"/>
                </a:cubicBezTo>
                <a:cubicBezTo>
                  <a:pt x="530112" y="347245"/>
                  <a:pt x="-50913" y="361003"/>
                  <a:pt x="3591" y="354124"/>
                </a:cubicBezTo>
                <a:cubicBezTo>
                  <a:pt x="58095" y="347245"/>
                  <a:pt x="859253" y="312320"/>
                  <a:pt x="1038641" y="290624"/>
                </a:cubicBezTo>
                <a:cubicBezTo>
                  <a:pt x="1218028" y="268928"/>
                  <a:pt x="1143416" y="241941"/>
                  <a:pt x="1079916" y="223949"/>
                </a:cubicBezTo>
                <a:cubicBezTo>
                  <a:pt x="1016416" y="205957"/>
                  <a:pt x="654995" y="190082"/>
                  <a:pt x="657641" y="182674"/>
                </a:cubicBezTo>
                <a:cubicBezTo>
                  <a:pt x="660287" y="175266"/>
                  <a:pt x="1044991" y="174207"/>
                  <a:pt x="1095791" y="179499"/>
                </a:cubicBezTo>
                <a:cubicBezTo>
                  <a:pt x="1146591" y="184791"/>
                  <a:pt x="948154" y="218657"/>
                  <a:pt x="962441" y="214424"/>
                </a:cubicBezTo>
                <a:cubicBezTo>
                  <a:pt x="976728" y="210191"/>
                  <a:pt x="1093674" y="188495"/>
                  <a:pt x="1181516" y="154099"/>
                </a:cubicBezTo>
                <a:cubicBezTo>
                  <a:pt x="1269358" y="119703"/>
                  <a:pt x="1536058" y="-36930"/>
                  <a:pt x="1470441" y="8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0" name="フリーフォーム 1619">
            <a:extLst>
              <a:ext uri="{FF2B5EF4-FFF2-40B4-BE49-F238E27FC236}">
                <a16:creationId xmlns:a16="http://schemas.microsoft.com/office/drawing/2014/main" id="{69A49E55-EC63-C70C-37BB-5CA8FF98A2FF}"/>
              </a:ext>
            </a:extLst>
          </p:cNvPr>
          <p:cNvSpPr/>
          <p:nvPr/>
        </p:nvSpPr>
        <p:spPr>
          <a:xfrm>
            <a:off x="6450236" y="6429669"/>
            <a:ext cx="1559186" cy="277792"/>
          </a:xfrm>
          <a:custGeom>
            <a:avLst/>
            <a:gdLst>
              <a:gd name="connsiteX0" fmla="*/ 14064 w 1559186"/>
              <a:gd name="connsiteY0" fmla="*/ 2881 h 277792"/>
              <a:gd name="connsiteX1" fmla="*/ 982439 w 1559186"/>
              <a:gd name="connsiteY1" fmla="*/ 266406 h 277792"/>
              <a:gd name="connsiteX2" fmla="*/ 544289 w 1559186"/>
              <a:gd name="connsiteY2" fmla="*/ 228306 h 277792"/>
              <a:gd name="connsiteX3" fmla="*/ 252189 w 1559186"/>
              <a:gd name="connsiteY3" fmla="*/ 212431 h 277792"/>
              <a:gd name="connsiteX4" fmla="*/ 1557114 w 1559186"/>
              <a:gd name="connsiteY4" fmla="*/ 206081 h 277792"/>
              <a:gd name="connsiteX5" fmla="*/ 550639 w 1559186"/>
              <a:gd name="connsiteY5" fmla="*/ 187031 h 277792"/>
              <a:gd name="connsiteX6" fmla="*/ 382364 w 1559186"/>
              <a:gd name="connsiteY6" fmla="*/ 177506 h 277792"/>
              <a:gd name="connsiteX7" fmla="*/ 687164 w 1559186"/>
              <a:gd name="connsiteY7" fmla="*/ 136231 h 277792"/>
              <a:gd name="connsiteX8" fmla="*/ 1328514 w 1559186"/>
              <a:gd name="connsiteY8" fmla="*/ 88606 h 277792"/>
              <a:gd name="connsiteX9" fmla="*/ 468089 w 1559186"/>
              <a:gd name="connsiteY9" fmla="*/ 123531 h 277792"/>
              <a:gd name="connsiteX10" fmla="*/ 14064 w 1559186"/>
              <a:gd name="connsiteY10" fmla="*/ 2881 h 277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59186" h="277792">
                <a:moveTo>
                  <a:pt x="14064" y="2881"/>
                </a:moveTo>
                <a:cubicBezTo>
                  <a:pt x="99789" y="26693"/>
                  <a:pt x="894068" y="228835"/>
                  <a:pt x="982439" y="266406"/>
                </a:cubicBezTo>
                <a:cubicBezTo>
                  <a:pt x="1070810" y="303977"/>
                  <a:pt x="665997" y="237302"/>
                  <a:pt x="544289" y="228306"/>
                </a:cubicBezTo>
                <a:cubicBezTo>
                  <a:pt x="422581" y="219310"/>
                  <a:pt x="83385" y="216135"/>
                  <a:pt x="252189" y="212431"/>
                </a:cubicBezTo>
                <a:cubicBezTo>
                  <a:pt x="420993" y="208727"/>
                  <a:pt x="1507372" y="210314"/>
                  <a:pt x="1557114" y="206081"/>
                </a:cubicBezTo>
                <a:cubicBezTo>
                  <a:pt x="1606856" y="201848"/>
                  <a:pt x="746431" y="191793"/>
                  <a:pt x="550639" y="187031"/>
                </a:cubicBezTo>
                <a:cubicBezTo>
                  <a:pt x="354847" y="182269"/>
                  <a:pt x="359610" y="185973"/>
                  <a:pt x="382364" y="177506"/>
                </a:cubicBezTo>
                <a:cubicBezTo>
                  <a:pt x="405118" y="169039"/>
                  <a:pt x="529472" y="151048"/>
                  <a:pt x="687164" y="136231"/>
                </a:cubicBezTo>
                <a:cubicBezTo>
                  <a:pt x="844856" y="121414"/>
                  <a:pt x="1365026" y="90723"/>
                  <a:pt x="1328514" y="88606"/>
                </a:cubicBezTo>
                <a:cubicBezTo>
                  <a:pt x="1292002" y="86489"/>
                  <a:pt x="682402" y="136760"/>
                  <a:pt x="468089" y="123531"/>
                </a:cubicBezTo>
                <a:cubicBezTo>
                  <a:pt x="253777" y="110302"/>
                  <a:pt x="-71661" y="-20931"/>
                  <a:pt x="14064" y="2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1" name="フリーフォーム 1620">
            <a:extLst>
              <a:ext uri="{FF2B5EF4-FFF2-40B4-BE49-F238E27FC236}">
                <a16:creationId xmlns:a16="http://schemas.microsoft.com/office/drawing/2014/main" id="{C5D38C59-CC4E-C128-F4C8-CBC9BA8642EE}"/>
              </a:ext>
            </a:extLst>
          </p:cNvPr>
          <p:cNvSpPr/>
          <p:nvPr/>
        </p:nvSpPr>
        <p:spPr>
          <a:xfrm>
            <a:off x="5017559" y="4581458"/>
            <a:ext cx="116374" cy="2268524"/>
          </a:xfrm>
          <a:custGeom>
            <a:avLst/>
            <a:gdLst>
              <a:gd name="connsiteX0" fmla="*/ 63360 w 116374"/>
              <a:gd name="connsiteY0" fmla="*/ 31918 h 2268524"/>
              <a:gd name="connsiteX1" fmla="*/ 5435 w 116374"/>
              <a:gd name="connsiteY1" fmla="*/ 1417999 h 2268524"/>
              <a:gd name="connsiteX2" fmla="*/ 13710 w 116374"/>
              <a:gd name="connsiteY2" fmla="*/ 1360073 h 2268524"/>
              <a:gd name="connsiteX3" fmla="*/ 104736 w 116374"/>
              <a:gd name="connsiteY3" fmla="*/ 2233098 h 2268524"/>
              <a:gd name="connsiteX4" fmla="*/ 104736 w 116374"/>
              <a:gd name="connsiteY4" fmla="*/ 2013807 h 2268524"/>
              <a:gd name="connsiteX5" fmla="*/ 9572 w 116374"/>
              <a:gd name="connsiteY5" fmla="*/ 1235947 h 2268524"/>
              <a:gd name="connsiteX6" fmla="*/ 59223 w 116374"/>
              <a:gd name="connsiteY6" fmla="*/ 648413 h 2268524"/>
              <a:gd name="connsiteX7" fmla="*/ 104736 w 116374"/>
              <a:gd name="connsiteY7" fmla="*/ 520149 h 2268524"/>
              <a:gd name="connsiteX8" fmla="*/ 55085 w 116374"/>
              <a:gd name="connsiteY8" fmla="*/ 640138 h 2268524"/>
              <a:gd name="connsiteX9" fmla="*/ 67498 w 116374"/>
              <a:gd name="connsiteY9" fmla="*/ 288446 h 2268524"/>
              <a:gd name="connsiteX10" fmla="*/ 67498 w 116374"/>
              <a:gd name="connsiteY10" fmla="*/ 433261 h 2268524"/>
              <a:gd name="connsiteX11" fmla="*/ 63360 w 116374"/>
              <a:gd name="connsiteY11" fmla="*/ 31918 h 226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374" h="2268524">
                <a:moveTo>
                  <a:pt x="63360" y="31918"/>
                </a:moveTo>
                <a:cubicBezTo>
                  <a:pt x="53016" y="196041"/>
                  <a:pt x="13710" y="1196640"/>
                  <a:pt x="5435" y="1417999"/>
                </a:cubicBezTo>
                <a:cubicBezTo>
                  <a:pt x="-2840" y="1639358"/>
                  <a:pt x="-2840" y="1224223"/>
                  <a:pt x="13710" y="1360073"/>
                </a:cubicBezTo>
                <a:cubicBezTo>
                  <a:pt x="30260" y="1495923"/>
                  <a:pt x="89565" y="2124142"/>
                  <a:pt x="104736" y="2233098"/>
                </a:cubicBezTo>
                <a:cubicBezTo>
                  <a:pt x="119907" y="2342054"/>
                  <a:pt x="120597" y="2179999"/>
                  <a:pt x="104736" y="2013807"/>
                </a:cubicBezTo>
                <a:cubicBezTo>
                  <a:pt x="88875" y="1847615"/>
                  <a:pt x="17157" y="1463513"/>
                  <a:pt x="9572" y="1235947"/>
                </a:cubicBezTo>
                <a:cubicBezTo>
                  <a:pt x="1986" y="1008381"/>
                  <a:pt x="43362" y="767713"/>
                  <a:pt x="59223" y="648413"/>
                </a:cubicBezTo>
                <a:cubicBezTo>
                  <a:pt x="75084" y="529113"/>
                  <a:pt x="105426" y="521528"/>
                  <a:pt x="104736" y="520149"/>
                </a:cubicBezTo>
                <a:cubicBezTo>
                  <a:pt x="104046" y="518770"/>
                  <a:pt x="61291" y="678755"/>
                  <a:pt x="55085" y="640138"/>
                </a:cubicBezTo>
                <a:cubicBezTo>
                  <a:pt x="48879" y="601521"/>
                  <a:pt x="65429" y="322925"/>
                  <a:pt x="67498" y="288446"/>
                </a:cubicBezTo>
                <a:cubicBezTo>
                  <a:pt x="69567" y="253967"/>
                  <a:pt x="64740" y="478774"/>
                  <a:pt x="67498" y="433261"/>
                </a:cubicBezTo>
                <a:cubicBezTo>
                  <a:pt x="70256" y="387748"/>
                  <a:pt x="73704" y="-132205"/>
                  <a:pt x="63360" y="319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2" name="フリーフォーム 1621">
            <a:extLst>
              <a:ext uri="{FF2B5EF4-FFF2-40B4-BE49-F238E27FC236}">
                <a16:creationId xmlns:a16="http://schemas.microsoft.com/office/drawing/2014/main" id="{5F186C21-03AF-251F-09E0-A6F21EE1BAE1}"/>
              </a:ext>
            </a:extLst>
          </p:cNvPr>
          <p:cNvSpPr/>
          <p:nvPr/>
        </p:nvSpPr>
        <p:spPr>
          <a:xfrm>
            <a:off x="4931086" y="5124590"/>
            <a:ext cx="253617" cy="1669295"/>
          </a:xfrm>
          <a:custGeom>
            <a:avLst/>
            <a:gdLst>
              <a:gd name="connsiteX0" fmla="*/ 249135 w 253617"/>
              <a:gd name="connsiteY0" fmla="*/ 30805 h 1669295"/>
              <a:gd name="connsiteX1" fmla="*/ 5019 w 253617"/>
              <a:gd name="connsiteY1" fmla="*/ 941068 h 1669295"/>
              <a:gd name="connsiteX2" fmla="*/ 87770 w 253617"/>
              <a:gd name="connsiteY2" fmla="*/ 676264 h 1669295"/>
              <a:gd name="connsiteX3" fmla="*/ 129146 w 253617"/>
              <a:gd name="connsiteY3" fmla="*/ 932793 h 1669295"/>
              <a:gd name="connsiteX4" fmla="*/ 141558 w 253617"/>
              <a:gd name="connsiteY4" fmla="*/ 874867 h 1669295"/>
              <a:gd name="connsiteX5" fmla="*/ 236722 w 253617"/>
              <a:gd name="connsiteY5" fmla="*/ 1669278 h 1669295"/>
              <a:gd name="connsiteX6" fmla="*/ 145696 w 253617"/>
              <a:gd name="connsiteY6" fmla="*/ 895555 h 1669295"/>
              <a:gd name="connsiteX7" fmla="*/ 162246 w 253617"/>
              <a:gd name="connsiteY7" fmla="*/ 5980 h 1669295"/>
              <a:gd name="connsiteX8" fmla="*/ 162246 w 253617"/>
              <a:gd name="connsiteY8" fmla="*/ 485937 h 1669295"/>
              <a:gd name="connsiteX9" fmla="*/ 249135 w 253617"/>
              <a:gd name="connsiteY9" fmla="*/ 30805 h 1669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3617" h="1669295">
                <a:moveTo>
                  <a:pt x="249135" y="30805"/>
                </a:moveTo>
                <a:cubicBezTo>
                  <a:pt x="222930" y="106660"/>
                  <a:pt x="31913" y="833492"/>
                  <a:pt x="5019" y="941068"/>
                </a:cubicBezTo>
                <a:cubicBezTo>
                  <a:pt x="-21875" y="1048644"/>
                  <a:pt x="67082" y="677643"/>
                  <a:pt x="87770" y="676264"/>
                </a:cubicBezTo>
                <a:cubicBezTo>
                  <a:pt x="108458" y="674885"/>
                  <a:pt x="120181" y="899693"/>
                  <a:pt x="129146" y="932793"/>
                </a:cubicBezTo>
                <a:cubicBezTo>
                  <a:pt x="138111" y="965893"/>
                  <a:pt x="123629" y="752120"/>
                  <a:pt x="141558" y="874867"/>
                </a:cubicBezTo>
                <a:cubicBezTo>
                  <a:pt x="159487" y="997614"/>
                  <a:pt x="236032" y="1665830"/>
                  <a:pt x="236722" y="1669278"/>
                </a:cubicBezTo>
                <a:cubicBezTo>
                  <a:pt x="237412" y="1672726"/>
                  <a:pt x="158109" y="1172771"/>
                  <a:pt x="145696" y="895555"/>
                </a:cubicBezTo>
                <a:cubicBezTo>
                  <a:pt x="133283" y="618339"/>
                  <a:pt x="159488" y="74250"/>
                  <a:pt x="162246" y="5980"/>
                </a:cubicBezTo>
                <a:cubicBezTo>
                  <a:pt x="165004" y="-62290"/>
                  <a:pt x="145696" y="476283"/>
                  <a:pt x="162246" y="485937"/>
                </a:cubicBezTo>
                <a:cubicBezTo>
                  <a:pt x="178796" y="495591"/>
                  <a:pt x="275340" y="-45050"/>
                  <a:pt x="249135" y="308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3" name="フリーフォーム 1622">
            <a:extLst>
              <a:ext uri="{FF2B5EF4-FFF2-40B4-BE49-F238E27FC236}">
                <a16:creationId xmlns:a16="http://schemas.microsoft.com/office/drawing/2014/main" id="{0E0CC7F9-A7D8-DB13-52F5-F79F9E1C43E6}"/>
              </a:ext>
            </a:extLst>
          </p:cNvPr>
          <p:cNvSpPr/>
          <p:nvPr/>
        </p:nvSpPr>
        <p:spPr>
          <a:xfrm>
            <a:off x="5362571" y="5165587"/>
            <a:ext cx="107954" cy="154959"/>
          </a:xfrm>
          <a:custGeom>
            <a:avLst/>
            <a:gdLst>
              <a:gd name="connsiteX0" fmla="*/ 4 w 107954"/>
              <a:gd name="connsiteY0" fmla="*/ 138 h 154959"/>
              <a:gd name="connsiteX1" fmla="*/ 47629 w 107954"/>
              <a:gd name="connsiteY1" fmla="*/ 73163 h 154959"/>
              <a:gd name="connsiteX2" fmla="*/ 22229 w 107954"/>
              <a:gd name="connsiteY2" fmla="*/ 136663 h 154959"/>
              <a:gd name="connsiteX3" fmla="*/ 82554 w 107954"/>
              <a:gd name="connsiteY3" fmla="*/ 143013 h 154959"/>
              <a:gd name="connsiteX4" fmla="*/ 31754 w 107954"/>
              <a:gd name="connsiteY4" fmla="*/ 149363 h 154959"/>
              <a:gd name="connsiteX5" fmla="*/ 63504 w 107954"/>
              <a:gd name="connsiteY5" fmla="*/ 54113 h 154959"/>
              <a:gd name="connsiteX6" fmla="*/ 107954 w 107954"/>
              <a:gd name="connsiteY6" fmla="*/ 54113 h 154959"/>
              <a:gd name="connsiteX7" fmla="*/ 50804 w 107954"/>
              <a:gd name="connsiteY7" fmla="*/ 54113 h 154959"/>
              <a:gd name="connsiteX8" fmla="*/ 4 w 107954"/>
              <a:gd name="connsiteY8" fmla="*/ 138 h 154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954" h="154959">
                <a:moveTo>
                  <a:pt x="4" y="138"/>
                </a:moveTo>
                <a:cubicBezTo>
                  <a:pt x="-525" y="3313"/>
                  <a:pt x="43925" y="50409"/>
                  <a:pt x="47629" y="73163"/>
                </a:cubicBezTo>
                <a:cubicBezTo>
                  <a:pt x="51333" y="95917"/>
                  <a:pt x="16408" y="125021"/>
                  <a:pt x="22229" y="136663"/>
                </a:cubicBezTo>
                <a:cubicBezTo>
                  <a:pt x="28050" y="148305"/>
                  <a:pt x="80966" y="140896"/>
                  <a:pt x="82554" y="143013"/>
                </a:cubicBezTo>
                <a:cubicBezTo>
                  <a:pt x="84142" y="145130"/>
                  <a:pt x="34929" y="164180"/>
                  <a:pt x="31754" y="149363"/>
                </a:cubicBezTo>
                <a:cubicBezTo>
                  <a:pt x="28579" y="134546"/>
                  <a:pt x="50804" y="69988"/>
                  <a:pt x="63504" y="54113"/>
                </a:cubicBezTo>
                <a:cubicBezTo>
                  <a:pt x="76204" y="38238"/>
                  <a:pt x="107954" y="54113"/>
                  <a:pt x="107954" y="54113"/>
                </a:cubicBezTo>
                <a:cubicBezTo>
                  <a:pt x="105837" y="54113"/>
                  <a:pt x="74087" y="58876"/>
                  <a:pt x="50804" y="54113"/>
                </a:cubicBezTo>
                <a:cubicBezTo>
                  <a:pt x="27521" y="49351"/>
                  <a:pt x="533" y="-3037"/>
                  <a:pt x="4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4" name="フリーフォーム 1623">
            <a:extLst>
              <a:ext uri="{FF2B5EF4-FFF2-40B4-BE49-F238E27FC236}">
                <a16:creationId xmlns:a16="http://schemas.microsoft.com/office/drawing/2014/main" id="{E7A02B6D-0D7E-73F7-2E53-A495D031C486}"/>
              </a:ext>
            </a:extLst>
          </p:cNvPr>
          <p:cNvSpPr/>
          <p:nvPr/>
        </p:nvSpPr>
        <p:spPr>
          <a:xfrm>
            <a:off x="5149142" y="5117219"/>
            <a:ext cx="277670" cy="100670"/>
          </a:xfrm>
          <a:custGeom>
            <a:avLst/>
            <a:gdLst>
              <a:gd name="connsiteX0" fmla="*/ 7058 w 277670"/>
              <a:gd name="connsiteY0" fmla="*/ 881 h 100670"/>
              <a:gd name="connsiteX1" fmla="*/ 267408 w 277670"/>
              <a:gd name="connsiteY1" fmla="*/ 77081 h 100670"/>
              <a:gd name="connsiteX2" fmla="*/ 229308 w 277670"/>
              <a:gd name="connsiteY2" fmla="*/ 86606 h 100670"/>
              <a:gd name="connsiteX3" fmla="*/ 222958 w 277670"/>
              <a:gd name="connsiteY3" fmla="*/ 96131 h 100670"/>
              <a:gd name="connsiteX4" fmla="*/ 200733 w 277670"/>
              <a:gd name="connsiteY4" fmla="*/ 7231 h 100670"/>
              <a:gd name="connsiteX5" fmla="*/ 242008 w 277670"/>
              <a:gd name="connsiteY5" fmla="*/ 67556 h 100670"/>
              <a:gd name="connsiteX6" fmla="*/ 86433 w 277670"/>
              <a:gd name="connsiteY6" fmla="*/ 35806 h 100670"/>
              <a:gd name="connsiteX7" fmla="*/ 7058 w 277670"/>
              <a:gd name="connsiteY7" fmla="*/ 881 h 10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7670" h="100670">
                <a:moveTo>
                  <a:pt x="7058" y="881"/>
                </a:moveTo>
                <a:cubicBezTo>
                  <a:pt x="37220" y="7760"/>
                  <a:pt x="230366" y="62794"/>
                  <a:pt x="267408" y="77081"/>
                </a:cubicBezTo>
                <a:cubicBezTo>
                  <a:pt x="304450" y="91369"/>
                  <a:pt x="229308" y="86606"/>
                  <a:pt x="229308" y="86606"/>
                </a:cubicBezTo>
                <a:cubicBezTo>
                  <a:pt x="221900" y="89781"/>
                  <a:pt x="227720" y="109360"/>
                  <a:pt x="222958" y="96131"/>
                </a:cubicBezTo>
                <a:cubicBezTo>
                  <a:pt x="218196" y="82902"/>
                  <a:pt x="197558" y="11993"/>
                  <a:pt x="200733" y="7231"/>
                </a:cubicBezTo>
                <a:cubicBezTo>
                  <a:pt x="203908" y="2469"/>
                  <a:pt x="261058" y="62794"/>
                  <a:pt x="242008" y="67556"/>
                </a:cubicBezTo>
                <a:cubicBezTo>
                  <a:pt x="222958" y="72318"/>
                  <a:pt x="121887" y="42156"/>
                  <a:pt x="86433" y="35806"/>
                </a:cubicBezTo>
                <a:cubicBezTo>
                  <a:pt x="50979" y="29456"/>
                  <a:pt x="-23104" y="-5998"/>
                  <a:pt x="7058" y="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5" name="フリーフォーム 1624">
            <a:extLst>
              <a:ext uri="{FF2B5EF4-FFF2-40B4-BE49-F238E27FC236}">
                <a16:creationId xmlns:a16="http://schemas.microsoft.com/office/drawing/2014/main" id="{068528DF-9F00-925C-DCEF-6FC0A7B2109D}"/>
              </a:ext>
            </a:extLst>
          </p:cNvPr>
          <p:cNvSpPr/>
          <p:nvPr/>
        </p:nvSpPr>
        <p:spPr>
          <a:xfrm>
            <a:off x="5307777" y="5172068"/>
            <a:ext cx="356725" cy="506888"/>
          </a:xfrm>
          <a:custGeom>
            <a:avLst/>
            <a:gdLst>
              <a:gd name="connsiteX0" fmla="*/ 823 w 356725"/>
              <a:gd name="connsiteY0" fmla="*/ 7 h 506888"/>
              <a:gd name="connsiteX1" fmla="*/ 10348 w 356725"/>
              <a:gd name="connsiteY1" fmla="*/ 260357 h 506888"/>
              <a:gd name="connsiteX2" fmla="*/ 77023 w 356725"/>
              <a:gd name="connsiteY2" fmla="*/ 466732 h 506888"/>
              <a:gd name="connsiteX3" fmla="*/ 77023 w 356725"/>
              <a:gd name="connsiteY3" fmla="*/ 434982 h 506888"/>
              <a:gd name="connsiteX4" fmla="*/ 146873 w 356725"/>
              <a:gd name="connsiteY4" fmla="*/ 498482 h 506888"/>
              <a:gd name="connsiteX5" fmla="*/ 165923 w 356725"/>
              <a:gd name="connsiteY5" fmla="*/ 504832 h 506888"/>
              <a:gd name="connsiteX6" fmla="*/ 248473 w 356725"/>
              <a:gd name="connsiteY6" fmla="*/ 485782 h 506888"/>
              <a:gd name="connsiteX7" fmla="*/ 238948 w 356725"/>
              <a:gd name="connsiteY7" fmla="*/ 495307 h 506888"/>
              <a:gd name="connsiteX8" fmla="*/ 356423 w 356725"/>
              <a:gd name="connsiteY8" fmla="*/ 409582 h 506888"/>
              <a:gd name="connsiteX9" fmla="*/ 267523 w 356725"/>
              <a:gd name="connsiteY9" fmla="*/ 460382 h 506888"/>
              <a:gd name="connsiteX10" fmla="*/ 108773 w 356725"/>
              <a:gd name="connsiteY10" fmla="*/ 482607 h 506888"/>
              <a:gd name="connsiteX11" fmla="*/ 48448 w 356725"/>
              <a:gd name="connsiteY11" fmla="*/ 384182 h 506888"/>
              <a:gd name="connsiteX12" fmla="*/ 16698 w 356725"/>
              <a:gd name="connsiteY12" fmla="*/ 95257 h 506888"/>
              <a:gd name="connsiteX13" fmla="*/ 16698 w 356725"/>
              <a:gd name="connsiteY13" fmla="*/ 250832 h 506888"/>
              <a:gd name="connsiteX14" fmla="*/ 823 w 356725"/>
              <a:gd name="connsiteY14" fmla="*/ 7 h 50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725" h="506888">
                <a:moveTo>
                  <a:pt x="823" y="7"/>
                </a:moveTo>
                <a:cubicBezTo>
                  <a:pt x="-235" y="1595"/>
                  <a:pt x="-2352" y="182570"/>
                  <a:pt x="10348" y="260357"/>
                </a:cubicBezTo>
                <a:cubicBezTo>
                  <a:pt x="23048" y="338145"/>
                  <a:pt x="65911" y="437628"/>
                  <a:pt x="77023" y="466732"/>
                </a:cubicBezTo>
                <a:cubicBezTo>
                  <a:pt x="88136" y="495836"/>
                  <a:pt x="65381" y="429690"/>
                  <a:pt x="77023" y="434982"/>
                </a:cubicBezTo>
                <a:cubicBezTo>
                  <a:pt x="88665" y="440274"/>
                  <a:pt x="146873" y="498482"/>
                  <a:pt x="146873" y="498482"/>
                </a:cubicBezTo>
                <a:cubicBezTo>
                  <a:pt x="161689" y="510124"/>
                  <a:pt x="148990" y="506949"/>
                  <a:pt x="165923" y="504832"/>
                </a:cubicBezTo>
                <a:cubicBezTo>
                  <a:pt x="182856" y="502715"/>
                  <a:pt x="248473" y="485782"/>
                  <a:pt x="248473" y="485782"/>
                </a:cubicBezTo>
                <a:cubicBezTo>
                  <a:pt x="260644" y="484195"/>
                  <a:pt x="220956" y="508007"/>
                  <a:pt x="238948" y="495307"/>
                </a:cubicBezTo>
                <a:cubicBezTo>
                  <a:pt x="256940" y="482607"/>
                  <a:pt x="351661" y="415403"/>
                  <a:pt x="356423" y="409582"/>
                </a:cubicBezTo>
                <a:cubicBezTo>
                  <a:pt x="361185" y="403761"/>
                  <a:pt x="308798" y="448211"/>
                  <a:pt x="267523" y="460382"/>
                </a:cubicBezTo>
                <a:cubicBezTo>
                  <a:pt x="226248" y="472553"/>
                  <a:pt x="145286" y="495307"/>
                  <a:pt x="108773" y="482607"/>
                </a:cubicBezTo>
                <a:cubicBezTo>
                  <a:pt x="72261" y="469907"/>
                  <a:pt x="63794" y="448740"/>
                  <a:pt x="48448" y="384182"/>
                </a:cubicBezTo>
                <a:cubicBezTo>
                  <a:pt x="33102" y="319624"/>
                  <a:pt x="21990" y="117482"/>
                  <a:pt x="16698" y="95257"/>
                </a:cubicBezTo>
                <a:cubicBezTo>
                  <a:pt x="11406" y="73032"/>
                  <a:pt x="20402" y="263532"/>
                  <a:pt x="16698" y="250832"/>
                </a:cubicBezTo>
                <a:cubicBezTo>
                  <a:pt x="12994" y="238132"/>
                  <a:pt x="1881" y="-1581"/>
                  <a:pt x="823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6" name="フリーフォーム 1625">
            <a:extLst>
              <a:ext uri="{FF2B5EF4-FFF2-40B4-BE49-F238E27FC236}">
                <a16:creationId xmlns:a16="http://schemas.microsoft.com/office/drawing/2014/main" id="{D5596B88-47DB-4E87-8B0A-2B92AA6186F0}"/>
              </a:ext>
            </a:extLst>
          </p:cNvPr>
          <p:cNvSpPr/>
          <p:nvPr/>
        </p:nvSpPr>
        <p:spPr>
          <a:xfrm>
            <a:off x="5173864" y="5180680"/>
            <a:ext cx="461648" cy="625463"/>
          </a:xfrm>
          <a:custGeom>
            <a:avLst/>
            <a:gdLst>
              <a:gd name="connsiteX0" fmla="*/ 71236 w 461648"/>
              <a:gd name="connsiteY0" fmla="*/ 920 h 625463"/>
              <a:gd name="connsiteX1" fmla="*/ 17261 w 461648"/>
              <a:gd name="connsiteY1" fmla="*/ 261270 h 625463"/>
              <a:gd name="connsiteX2" fmla="*/ 93461 w 461648"/>
              <a:gd name="connsiteY2" fmla="*/ 493045 h 625463"/>
              <a:gd name="connsiteX3" fmla="*/ 80761 w 461648"/>
              <a:gd name="connsiteY3" fmla="*/ 477170 h 625463"/>
              <a:gd name="connsiteX4" fmla="*/ 153786 w 461648"/>
              <a:gd name="connsiteY4" fmla="*/ 620045 h 625463"/>
              <a:gd name="connsiteX5" fmla="*/ 245861 w 461648"/>
              <a:gd name="connsiteY5" fmla="*/ 597820 h 625463"/>
              <a:gd name="connsiteX6" fmla="*/ 245861 w 461648"/>
              <a:gd name="connsiteY6" fmla="*/ 607345 h 625463"/>
              <a:gd name="connsiteX7" fmla="*/ 363336 w 461648"/>
              <a:gd name="connsiteY7" fmla="*/ 505745 h 625463"/>
              <a:gd name="connsiteX8" fmla="*/ 347461 w 461648"/>
              <a:gd name="connsiteY8" fmla="*/ 550195 h 625463"/>
              <a:gd name="connsiteX9" fmla="*/ 458586 w 461648"/>
              <a:gd name="connsiteY9" fmla="*/ 346995 h 625463"/>
              <a:gd name="connsiteX10" fmla="*/ 414136 w 461648"/>
              <a:gd name="connsiteY10" fmla="*/ 439070 h 625463"/>
              <a:gd name="connsiteX11" fmla="*/ 245861 w 461648"/>
              <a:gd name="connsiteY11" fmla="*/ 607345 h 625463"/>
              <a:gd name="connsiteX12" fmla="*/ 287136 w 461648"/>
              <a:gd name="connsiteY12" fmla="*/ 486695 h 625463"/>
              <a:gd name="connsiteX13" fmla="*/ 169661 w 461648"/>
              <a:gd name="connsiteY13" fmla="*/ 600995 h 625463"/>
              <a:gd name="connsiteX14" fmla="*/ 109336 w 461648"/>
              <a:gd name="connsiteY14" fmla="*/ 540670 h 625463"/>
              <a:gd name="connsiteX15" fmla="*/ 1386 w 461648"/>
              <a:gd name="connsiteY15" fmla="*/ 366045 h 625463"/>
              <a:gd name="connsiteX16" fmla="*/ 45836 w 461648"/>
              <a:gd name="connsiteY16" fmla="*/ 381920 h 625463"/>
              <a:gd name="connsiteX17" fmla="*/ 10911 w 461648"/>
              <a:gd name="connsiteY17" fmla="*/ 258095 h 625463"/>
              <a:gd name="connsiteX18" fmla="*/ 80761 w 461648"/>
              <a:gd name="connsiteY18" fmla="*/ 137445 h 625463"/>
              <a:gd name="connsiteX19" fmla="*/ 33136 w 461648"/>
              <a:gd name="connsiteY19" fmla="*/ 172370 h 625463"/>
              <a:gd name="connsiteX20" fmla="*/ 71236 w 461648"/>
              <a:gd name="connsiteY20" fmla="*/ 920 h 625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61648" h="625463">
                <a:moveTo>
                  <a:pt x="71236" y="920"/>
                </a:moveTo>
                <a:cubicBezTo>
                  <a:pt x="68590" y="15737"/>
                  <a:pt x="13557" y="179249"/>
                  <a:pt x="17261" y="261270"/>
                </a:cubicBezTo>
                <a:cubicBezTo>
                  <a:pt x="20965" y="343291"/>
                  <a:pt x="93461" y="493045"/>
                  <a:pt x="93461" y="493045"/>
                </a:cubicBezTo>
                <a:cubicBezTo>
                  <a:pt x="104044" y="529028"/>
                  <a:pt x="70707" y="456003"/>
                  <a:pt x="80761" y="477170"/>
                </a:cubicBezTo>
                <a:cubicBezTo>
                  <a:pt x="90815" y="498337"/>
                  <a:pt x="126269" y="599937"/>
                  <a:pt x="153786" y="620045"/>
                </a:cubicBezTo>
                <a:cubicBezTo>
                  <a:pt x="181303" y="640153"/>
                  <a:pt x="245861" y="597820"/>
                  <a:pt x="245861" y="597820"/>
                </a:cubicBezTo>
                <a:cubicBezTo>
                  <a:pt x="261207" y="595703"/>
                  <a:pt x="226282" y="622691"/>
                  <a:pt x="245861" y="607345"/>
                </a:cubicBezTo>
                <a:cubicBezTo>
                  <a:pt x="265440" y="591999"/>
                  <a:pt x="346403" y="515270"/>
                  <a:pt x="363336" y="505745"/>
                </a:cubicBezTo>
                <a:cubicBezTo>
                  <a:pt x="380269" y="496220"/>
                  <a:pt x="331586" y="576653"/>
                  <a:pt x="347461" y="550195"/>
                </a:cubicBezTo>
                <a:cubicBezTo>
                  <a:pt x="363336" y="523737"/>
                  <a:pt x="447474" y="365516"/>
                  <a:pt x="458586" y="346995"/>
                </a:cubicBezTo>
                <a:cubicBezTo>
                  <a:pt x="469699" y="328474"/>
                  <a:pt x="449590" y="395678"/>
                  <a:pt x="414136" y="439070"/>
                </a:cubicBezTo>
                <a:cubicBezTo>
                  <a:pt x="378682" y="482462"/>
                  <a:pt x="267028" y="599408"/>
                  <a:pt x="245861" y="607345"/>
                </a:cubicBezTo>
                <a:cubicBezTo>
                  <a:pt x="224694" y="615283"/>
                  <a:pt x="299836" y="487753"/>
                  <a:pt x="287136" y="486695"/>
                </a:cubicBezTo>
                <a:cubicBezTo>
                  <a:pt x="274436" y="485637"/>
                  <a:pt x="199294" y="591999"/>
                  <a:pt x="169661" y="600995"/>
                </a:cubicBezTo>
                <a:cubicBezTo>
                  <a:pt x="140028" y="609991"/>
                  <a:pt x="137382" y="579828"/>
                  <a:pt x="109336" y="540670"/>
                </a:cubicBezTo>
                <a:cubicBezTo>
                  <a:pt x="81290" y="501512"/>
                  <a:pt x="11969" y="392503"/>
                  <a:pt x="1386" y="366045"/>
                </a:cubicBezTo>
                <a:cubicBezTo>
                  <a:pt x="-9197" y="339587"/>
                  <a:pt x="44248" y="399912"/>
                  <a:pt x="45836" y="381920"/>
                </a:cubicBezTo>
                <a:cubicBezTo>
                  <a:pt x="47423" y="363928"/>
                  <a:pt x="5090" y="298841"/>
                  <a:pt x="10911" y="258095"/>
                </a:cubicBezTo>
                <a:cubicBezTo>
                  <a:pt x="16732" y="217349"/>
                  <a:pt x="77057" y="151732"/>
                  <a:pt x="80761" y="137445"/>
                </a:cubicBezTo>
                <a:cubicBezTo>
                  <a:pt x="84465" y="123158"/>
                  <a:pt x="35782" y="189833"/>
                  <a:pt x="33136" y="172370"/>
                </a:cubicBezTo>
                <a:cubicBezTo>
                  <a:pt x="30490" y="154907"/>
                  <a:pt x="73882" y="-13897"/>
                  <a:pt x="71236" y="9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7" name="フリーフォーム 1626">
            <a:extLst>
              <a:ext uri="{FF2B5EF4-FFF2-40B4-BE49-F238E27FC236}">
                <a16:creationId xmlns:a16="http://schemas.microsoft.com/office/drawing/2014/main" id="{ED33AD34-F7A6-8C4C-9660-5F4781636934}"/>
              </a:ext>
            </a:extLst>
          </p:cNvPr>
          <p:cNvSpPr/>
          <p:nvPr/>
        </p:nvSpPr>
        <p:spPr>
          <a:xfrm>
            <a:off x="5186878" y="5160947"/>
            <a:ext cx="74624" cy="329894"/>
          </a:xfrm>
          <a:custGeom>
            <a:avLst/>
            <a:gdLst>
              <a:gd name="connsiteX0" fmla="*/ 74097 w 74624"/>
              <a:gd name="connsiteY0" fmla="*/ 7953 h 329894"/>
              <a:gd name="connsiteX1" fmla="*/ 1072 w 74624"/>
              <a:gd name="connsiteY1" fmla="*/ 328628 h 329894"/>
              <a:gd name="connsiteX2" fmla="*/ 32822 w 74624"/>
              <a:gd name="connsiteY2" fmla="*/ 115903 h 329894"/>
              <a:gd name="connsiteX3" fmla="*/ 74097 w 74624"/>
              <a:gd name="connsiteY3" fmla="*/ 7953 h 32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624" h="329894">
                <a:moveTo>
                  <a:pt x="74097" y="7953"/>
                </a:moveTo>
                <a:cubicBezTo>
                  <a:pt x="68805" y="43407"/>
                  <a:pt x="7951" y="310636"/>
                  <a:pt x="1072" y="328628"/>
                </a:cubicBezTo>
                <a:cubicBezTo>
                  <a:pt x="-5807" y="346620"/>
                  <a:pt x="22239" y="167761"/>
                  <a:pt x="32822" y="115903"/>
                </a:cubicBezTo>
                <a:cubicBezTo>
                  <a:pt x="43405" y="64045"/>
                  <a:pt x="79389" y="-27501"/>
                  <a:pt x="74097" y="7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8" name="フリーフォーム 1627">
            <a:extLst>
              <a:ext uri="{FF2B5EF4-FFF2-40B4-BE49-F238E27FC236}">
                <a16:creationId xmlns:a16="http://schemas.microsoft.com/office/drawing/2014/main" id="{F05F1EC7-0D48-1193-CC99-6596A9D4B7E6}"/>
              </a:ext>
            </a:extLst>
          </p:cNvPr>
          <p:cNvSpPr/>
          <p:nvPr/>
        </p:nvSpPr>
        <p:spPr>
          <a:xfrm>
            <a:off x="5279498" y="5252791"/>
            <a:ext cx="58669" cy="381353"/>
          </a:xfrm>
          <a:custGeom>
            <a:avLst/>
            <a:gdLst>
              <a:gd name="connsiteX0" fmla="*/ 527 w 58669"/>
              <a:gd name="connsiteY0" fmla="*/ 1834 h 381353"/>
              <a:gd name="connsiteX1" fmla="*/ 57677 w 58669"/>
              <a:gd name="connsiteY1" fmla="*/ 373309 h 381353"/>
              <a:gd name="connsiteX2" fmla="*/ 32277 w 58669"/>
              <a:gd name="connsiteY2" fmla="*/ 236784 h 381353"/>
              <a:gd name="connsiteX3" fmla="*/ 527 w 58669"/>
              <a:gd name="connsiteY3" fmla="*/ 1834 h 38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69" h="381353">
                <a:moveTo>
                  <a:pt x="527" y="1834"/>
                </a:moveTo>
                <a:cubicBezTo>
                  <a:pt x="4760" y="24588"/>
                  <a:pt x="52385" y="334151"/>
                  <a:pt x="57677" y="373309"/>
                </a:cubicBezTo>
                <a:cubicBezTo>
                  <a:pt x="62969" y="412467"/>
                  <a:pt x="46035" y="299226"/>
                  <a:pt x="32277" y="236784"/>
                </a:cubicBezTo>
                <a:cubicBezTo>
                  <a:pt x="18519" y="174342"/>
                  <a:pt x="-3706" y="-20920"/>
                  <a:pt x="527" y="18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29" name="フリーフォーム 1628">
            <a:extLst>
              <a:ext uri="{FF2B5EF4-FFF2-40B4-BE49-F238E27FC236}">
                <a16:creationId xmlns:a16="http://schemas.microsoft.com/office/drawing/2014/main" id="{AEBB9093-189D-C2A6-706E-543C2BE4E26B}"/>
              </a:ext>
            </a:extLst>
          </p:cNvPr>
          <p:cNvSpPr/>
          <p:nvPr/>
        </p:nvSpPr>
        <p:spPr>
          <a:xfrm>
            <a:off x="5419676" y="5597157"/>
            <a:ext cx="260521" cy="206589"/>
          </a:xfrm>
          <a:custGeom>
            <a:avLst/>
            <a:gdLst>
              <a:gd name="connsiteX0" fmla="*/ 260399 w 260521"/>
              <a:gd name="connsiteY0" fmla="*/ 368 h 206589"/>
              <a:gd name="connsiteX1" fmla="*/ 3224 w 260521"/>
              <a:gd name="connsiteY1" fmla="*/ 203568 h 206589"/>
              <a:gd name="connsiteX2" fmla="*/ 111174 w 260521"/>
              <a:gd name="connsiteY2" fmla="*/ 124193 h 206589"/>
              <a:gd name="connsiteX3" fmla="*/ 38149 w 260521"/>
              <a:gd name="connsiteY3" fmla="*/ 152768 h 206589"/>
              <a:gd name="connsiteX4" fmla="*/ 260399 w 260521"/>
              <a:gd name="connsiteY4" fmla="*/ 368 h 20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521" h="206589">
                <a:moveTo>
                  <a:pt x="260399" y="368"/>
                </a:moveTo>
                <a:cubicBezTo>
                  <a:pt x="254578" y="8835"/>
                  <a:pt x="28095" y="182931"/>
                  <a:pt x="3224" y="203568"/>
                </a:cubicBezTo>
                <a:cubicBezTo>
                  <a:pt x="-21647" y="224205"/>
                  <a:pt x="105353" y="132660"/>
                  <a:pt x="111174" y="124193"/>
                </a:cubicBezTo>
                <a:cubicBezTo>
                  <a:pt x="116995" y="115726"/>
                  <a:pt x="14337" y="173405"/>
                  <a:pt x="38149" y="152768"/>
                </a:cubicBezTo>
                <a:cubicBezTo>
                  <a:pt x="61961" y="132131"/>
                  <a:pt x="266220" y="-8099"/>
                  <a:pt x="260399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0" name="フリーフォーム 1629">
            <a:extLst>
              <a:ext uri="{FF2B5EF4-FFF2-40B4-BE49-F238E27FC236}">
                <a16:creationId xmlns:a16="http://schemas.microsoft.com/office/drawing/2014/main" id="{CAB53A12-5608-45FC-2A71-0A996DD91DA9}"/>
              </a:ext>
            </a:extLst>
          </p:cNvPr>
          <p:cNvSpPr/>
          <p:nvPr/>
        </p:nvSpPr>
        <p:spPr>
          <a:xfrm>
            <a:off x="5130594" y="5183267"/>
            <a:ext cx="76409" cy="1291048"/>
          </a:xfrm>
          <a:custGeom>
            <a:avLst/>
            <a:gdLst>
              <a:gd name="connsiteX0" fmla="*/ 76406 w 76409"/>
              <a:gd name="connsiteY0" fmla="*/ 11033 h 1291048"/>
              <a:gd name="connsiteX1" fmla="*/ 206 w 76409"/>
              <a:gd name="connsiteY1" fmla="*/ 1144508 h 1291048"/>
              <a:gd name="connsiteX2" fmla="*/ 54181 w 76409"/>
              <a:gd name="connsiteY2" fmla="*/ 582533 h 1291048"/>
              <a:gd name="connsiteX3" fmla="*/ 63706 w 76409"/>
              <a:gd name="connsiteY3" fmla="*/ 1290558 h 1291048"/>
              <a:gd name="connsiteX4" fmla="*/ 70056 w 76409"/>
              <a:gd name="connsiteY4" fmla="*/ 452358 h 1291048"/>
              <a:gd name="connsiteX5" fmla="*/ 54181 w 76409"/>
              <a:gd name="connsiteY5" fmla="*/ 607933 h 1291048"/>
              <a:gd name="connsiteX6" fmla="*/ 35131 w 76409"/>
              <a:gd name="connsiteY6" fmla="*/ 325358 h 1291048"/>
              <a:gd name="connsiteX7" fmla="*/ 3381 w 76409"/>
              <a:gd name="connsiteY7" fmla="*/ 553958 h 1291048"/>
              <a:gd name="connsiteX8" fmla="*/ 76406 w 76409"/>
              <a:gd name="connsiteY8" fmla="*/ 11033 h 12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6409" h="1291048">
                <a:moveTo>
                  <a:pt x="76406" y="11033"/>
                </a:moveTo>
                <a:cubicBezTo>
                  <a:pt x="75877" y="109458"/>
                  <a:pt x="3910" y="1049258"/>
                  <a:pt x="206" y="1144508"/>
                </a:cubicBezTo>
                <a:cubicBezTo>
                  <a:pt x="-3498" y="1239758"/>
                  <a:pt x="43598" y="558191"/>
                  <a:pt x="54181" y="582533"/>
                </a:cubicBezTo>
                <a:cubicBezTo>
                  <a:pt x="64764" y="606875"/>
                  <a:pt x="61060" y="1312254"/>
                  <a:pt x="63706" y="1290558"/>
                </a:cubicBezTo>
                <a:cubicBezTo>
                  <a:pt x="66352" y="1268862"/>
                  <a:pt x="71643" y="566129"/>
                  <a:pt x="70056" y="452358"/>
                </a:cubicBezTo>
                <a:cubicBezTo>
                  <a:pt x="68469" y="338587"/>
                  <a:pt x="60002" y="629100"/>
                  <a:pt x="54181" y="607933"/>
                </a:cubicBezTo>
                <a:cubicBezTo>
                  <a:pt x="48360" y="586766"/>
                  <a:pt x="43598" y="334354"/>
                  <a:pt x="35131" y="325358"/>
                </a:cubicBezTo>
                <a:cubicBezTo>
                  <a:pt x="26664" y="316362"/>
                  <a:pt x="-2440" y="604229"/>
                  <a:pt x="3381" y="553958"/>
                </a:cubicBezTo>
                <a:cubicBezTo>
                  <a:pt x="9202" y="503687"/>
                  <a:pt x="76935" y="-87392"/>
                  <a:pt x="76406" y="110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1" name="フリーフォーム 1630">
            <a:extLst>
              <a:ext uri="{FF2B5EF4-FFF2-40B4-BE49-F238E27FC236}">
                <a16:creationId xmlns:a16="http://schemas.microsoft.com/office/drawing/2014/main" id="{736E7870-3831-5A9A-327E-7A1ABA27DB60}"/>
              </a:ext>
            </a:extLst>
          </p:cNvPr>
          <p:cNvSpPr/>
          <p:nvPr/>
        </p:nvSpPr>
        <p:spPr>
          <a:xfrm>
            <a:off x="5375501" y="5324009"/>
            <a:ext cx="72915" cy="282025"/>
          </a:xfrm>
          <a:custGeom>
            <a:avLst/>
            <a:gdLst>
              <a:gd name="connsiteX0" fmla="*/ 34699 w 72915"/>
              <a:gd name="connsiteY0" fmla="*/ 466 h 282025"/>
              <a:gd name="connsiteX1" fmla="*/ 2949 w 72915"/>
              <a:gd name="connsiteY1" fmla="*/ 267166 h 282025"/>
              <a:gd name="connsiteX2" fmla="*/ 9299 w 72915"/>
              <a:gd name="connsiteY2" fmla="*/ 229066 h 282025"/>
              <a:gd name="connsiteX3" fmla="*/ 72799 w 72915"/>
              <a:gd name="connsiteY3" fmla="*/ 70316 h 282025"/>
              <a:gd name="connsiteX4" fmla="*/ 25174 w 72915"/>
              <a:gd name="connsiteY4" fmla="*/ 206841 h 282025"/>
              <a:gd name="connsiteX5" fmla="*/ 31524 w 72915"/>
              <a:gd name="connsiteY5" fmla="*/ 136991 h 282025"/>
              <a:gd name="connsiteX6" fmla="*/ 21999 w 72915"/>
              <a:gd name="connsiteY6" fmla="*/ 200491 h 282025"/>
              <a:gd name="connsiteX7" fmla="*/ 34699 w 72915"/>
              <a:gd name="connsiteY7" fmla="*/ 466 h 28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915" h="282025">
                <a:moveTo>
                  <a:pt x="34699" y="466"/>
                </a:moveTo>
                <a:cubicBezTo>
                  <a:pt x="31524" y="11579"/>
                  <a:pt x="2949" y="267166"/>
                  <a:pt x="2949" y="267166"/>
                </a:cubicBezTo>
                <a:cubicBezTo>
                  <a:pt x="-1284" y="305266"/>
                  <a:pt x="-2343" y="261874"/>
                  <a:pt x="9299" y="229066"/>
                </a:cubicBezTo>
                <a:cubicBezTo>
                  <a:pt x="20941" y="196258"/>
                  <a:pt x="70153" y="74020"/>
                  <a:pt x="72799" y="70316"/>
                </a:cubicBezTo>
                <a:cubicBezTo>
                  <a:pt x="75445" y="66612"/>
                  <a:pt x="32053" y="195729"/>
                  <a:pt x="25174" y="206841"/>
                </a:cubicBezTo>
                <a:cubicBezTo>
                  <a:pt x="18295" y="217953"/>
                  <a:pt x="32053" y="138049"/>
                  <a:pt x="31524" y="136991"/>
                </a:cubicBezTo>
                <a:cubicBezTo>
                  <a:pt x="30995" y="135933"/>
                  <a:pt x="21999" y="220599"/>
                  <a:pt x="21999" y="200491"/>
                </a:cubicBezTo>
                <a:cubicBezTo>
                  <a:pt x="21999" y="180383"/>
                  <a:pt x="37874" y="-10647"/>
                  <a:pt x="34699" y="4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2" name="フリーフォーム 1631">
            <a:extLst>
              <a:ext uri="{FF2B5EF4-FFF2-40B4-BE49-F238E27FC236}">
                <a16:creationId xmlns:a16="http://schemas.microsoft.com/office/drawing/2014/main" id="{2F11A94D-6390-E99D-FC57-7ECAEC70CB72}"/>
              </a:ext>
            </a:extLst>
          </p:cNvPr>
          <p:cNvSpPr/>
          <p:nvPr/>
        </p:nvSpPr>
        <p:spPr>
          <a:xfrm>
            <a:off x="5155408" y="5717824"/>
            <a:ext cx="166207" cy="1022250"/>
          </a:xfrm>
          <a:custGeom>
            <a:avLst/>
            <a:gdLst>
              <a:gd name="connsiteX0" fmla="*/ 127792 w 166207"/>
              <a:gd name="connsiteY0" fmla="*/ 351 h 1022250"/>
              <a:gd name="connsiteX1" fmla="*/ 124617 w 166207"/>
              <a:gd name="connsiteY1" fmla="*/ 232126 h 1022250"/>
              <a:gd name="connsiteX2" fmla="*/ 127792 w 166207"/>
              <a:gd name="connsiteY2" fmla="*/ 181326 h 1022250"/>
              <a:gd name="connsiteX3" fmla="*/ 118267 w 166207"/>
              <a:gd name="connsiteY3" fmla="*/ 295626 h 1022250"/>
              <a:gd name="connsiteX4" fmla="*/ 3967 w 166207"/>
              <a:gd name="connsiteY4" fmla="*/ 749651 h 1022250"/>
              <a:gd name="connsiteX5" fmla="*/ 26192 w 166207"/>
              <a:gd name="connsiteY5" fmla="*/ 686151 h 1022250"/>
              <a:gd name="connsiteX6" fmla="*/ 26192 w 166207"/>
              <a:gd name="connsiteY6" fmla="*/ 1019526 h 1022250"/>
              <a:gd name="connsiteX7" fmla="*/ 26192 w 166207"/>
              <a:gd name="connsiteY7" fmla="*/ 832201 h 1022250"/>
              <a:gd name="connsiteX8" fmla="*/ 57942 w 166207"/>
              <a:gd name="connsiteY8" fmla="*/ 619476 h 1022250"/>
              <a:gd name="connsiteX9" fmla="*/ 162717 w 166207"/>
              <a:gd name="connsiteY9" fmla="*/ 216251 h 1022250"/>
              <a:gd name="connsiteX10" fmla="*/ 121442 w 166207"/>
              <a:gd name="connsiteY10" fmla="*/ 282926 h 1022250"/>
              <a:gd name="connsiteX11" fmla="*/ 165892 w 166207"/>
              <a:gd name="connsiteY11" fmla="*/ 149576 h 1022250"/>
              <a:gd name="connsiteX12" fmla="*/ 140492 w 166207"/>
              <a:gd name="connsiteY12" fmla="*/ 178151 h 1022250"/>
              <a:gd name="connsiteX13" fmla="*/ 127792 w 166207"/>
              <a:gd name="connsiteY13" fmla="*/ 351 h 1022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6207" h="1022250">
                <a:moveTo>
                  <a:pt x="127792" y="351"/>
                </a:moveTo>
                <a:cubicBezTo>
                  <a:pt x="125146" y="9347"/>
                  <a:pt x="124617" y="201964"/>
                  <a:pt x="124617" y="232126"/>
                </a:cubicBezTo>
                <a:cubicBezTo>
                  <a:pt x="124617" y="262288"/>
                  <a:pt x="128850" y="170743"/>
                  <a:pt x="127792" y="181326"/>
                </a:cubicBezTo>
                <a:cubicBezTo>
                  <a:pt x="126734" y="191909"/>
                  <a:pt x="138904" y="200905"/>
                  <a:pt x="118267" y="295626"/>
                </a:cubicBezTo>
                <a:cubicBezTo>
                  <a:pt x="97630" y="390347"/>
                  <a:pt x="19313" y="684564"/>
                  <a:pt x="3967" y="749651"/>
                </a:cubicBezTo>
                <a:cubicBezTo>
                  <a:pt x="-11379" y="814739"/>
                  <a:pt x="22488" y="641172"/>
                  <a:pt x="26192" y="686151"/>
                </a:cubicBezTo>
                <a:cubicBezTo>
                  <a:pt x="29896" y="731130"/>
                  <a:pt x="26192" y="1019526"/>
                  <a:pt x="26192" y="1019526"/>
                </a:cubicBezTo>
                <a:cubicBezTo>
                  <a:pt x="26192" y="1043868"/>
                  <a:pt x="20900" y="898876"/>
                  <a:pt x="26192" y="832201"/>
                </a:cubicBezTo>
                <a:cubicBezTo>
                  <a:pt x="31484" y="765526"/>
                  <a:pt x="35188" y="722134"/>
                  <a:pt x="57942" y="619476"/>
                </a:cubicBezTo>
                <a:cubicBezTo>
                  <a:pt x="80696" y="516818"/>
                  <a:pt x="152134" y="272343"/>
                  <a:pt x="162717" y="216251"/>
                </a:cubicBezTo>
                <a:cubicBezTo>
                  <a:pt x="173300" y="160159"/>
                  <a:pt x="120913" y="294038"/>
                  <a:pt x="121442" y="282926"/>
                </a:cubicBezTo>
                <a:cubicBezTo>
                  <a:pt x="121971" y="271814"/>
                  <a:pt x="162717" y="167039"/>
                  <a:pt x="165892" y="149576"/>
                </a:cubicBezTo>
                <a:cubicBezTo>
                  <a:pt x="169067" y="132114"/>
                  <a:pt x="147371" y="198259"/>
                  <a:pt x="140492" y="178151"/>
                </a:cubicBezTo>
                <a:cubicBezTo>
                  <a:pt x="133613" y="158043"/>
                  <a:pt x="130438" y="-8645"/>
                  <a:pt x="127792" y="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3" name="フリーフォーム 1632">
            <a:extLst>
              <a:ext uri="{FF2B5EF4-FFF2-40B4-BE49-F238E27FC236}">
                <a16:creationId xmlns:a16="http://schemas.microsoft.com/office/drawing/2014/main" id="{4D0311DA-1233-8E6F-3ACD-461FB4281163}"/>
              </a:ext>
            </a:extLst>
          </p:cNvPr>
          <p:cNvSpPr/>
          <p:nvPr/>
        </p:nvSpPr>
        <p:spPr>
          <a:xfrm>
            <a:off x="5138927" y="5659898"/>
            <a:ext cx="565275" cy="1143242"/>
          </a:xfrm>
          <a:custGeom>
            <a:avLst/>
            <a:gdLst>
              <a:gd name="connsiteX0" fmla="*/ 525273 w 565275"/>
              <a:gd name="connsiteY0" fmla="*/ 1127 h 1143242"/>
              <a:gd name="connsiteX1" fmla="*/ 496698 w 565275"/>
              <a:gd name="connsiteY1" fmla="*/ 201152 h 1143242"/>
              <a:gd name="connsiteX2" fmla="*/ 322073 w 565275"/>
              <a:gd name="connsiteY2" fmla="*/ 502777 h 1143242"/>
              <a:gd name="connsiteX3" fmla="*/ 344298 w 565275"/>
              <a:gd name="connsiteY3" fmla="*/ 477377 h 1143242"/>
              <a:gd name="connsiteX4" fmla="*/ 1398 w 565275"/>
              <a:gd name="connsiteY4" fmla="*/ 1140952 h 1143242"/>
              <a:gd name="connsiteX5" fmla="*/ 493523 w 565275"/>
              <a:gd name="connsiteY5" fmla="*/ 213852 h 1143242"/>
              <a:gd name="connsiteX6" fmla="*/ 563373 w 565275"/>
              <a:gd name="connsiteY6" fmla="*/ 90027 h 1143242"/>
              <a:gd name="connsiteX7" fmla="*/ 544323 w 565275"/>
              <a:gd name="connsiteY7" fmla="*/ 118602 h 1143242"/>
              <a:gd name="connsiteX8" fmla="*/ 525273 w 565275"/>
              <a:gd name="connsiteY8" fmla="*/ 1127 h 114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5275" h="1143242">
                <a:moveTo>
                  <a:pt x="525273" y="1127"/>
                </a:moveTo>
                <a:cubicBezTo>
                  <a:pt x="517335" y="14885"/>
                  <a:pt x="530565" y="117544"/>
                  <a:pt x="496698" y="201152"/>
                </a:cubicBezTo>
                <a:cubicBezTo>
                  <a:pt x="462831" y="284760"/>
                  <a:pt x="347473" y="456740"/>
                  <a:pt x="322073" y="502777"/>
                </a:cubicBezTo>
                <a:cubicBezTo>
                  <a:pt x="296673" y="548814"/>
                  <a:pt x="397744" y="371015"/>
                  <a:pt x="344298" y="477377"/>
                </a:cubicBezTo>
                <a:cubicBezTo>
                  <a:pt x="290852" y="583740"/>
                  <a:pt x="-23473" y="1184873"/>
                  <a:pt x="1398" y="1140952"/>
                </a:cubicBezTo>
                <a:cubicBezTo>
                  <a:pt x="26269" y="1097031"/>
                  <a:pt x="399861" y="389006"/>
                  <a:pt x="493523" y="213852"/>
                </a:cubicBezTo>
                <a:cubicBezTo>
                  <a:pt x="587185" y="38698"/>
                  <a:pt x="554906" y="105902"/>
                  <a:pt x="563373" y="90027"/>
                </a:cubicBezTo>
                <a:cubicBezTo>
                  <a:pt x="571840" y="74152"/>
                  <a:pt x="549615" y="133419"/>
                  <a:pt x="544323" y="118602"/>
                </a:cubicBezTo>
                <a:cubicBezTo>
                  <a:pt x="539031" y="103785"/>
                  <a:pt x="533211" y="-12631"/>
                  <a:pt x="525273" y="1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4" name="フリーフォーム 1633">
            <a:extLst>
              <a:ext uri="{FF2B5EF4-FFF2-40B4-BE49-F238E27FC236}">
                <a16:creationId xmlns:a16="http://schemas.microsoft.com/office/drawing/2014/main" id="{55DE0C19-B07E-E776-BFCF-EDED7776B823}"/>
              </a:ext>
            </a:extLst>
          </p:cNvPr>
          <p:cNvSpPr/>
          <p:nvPr/>
        </p:nvSpPr>
        <p:spPr>
          <a:xfrm>
            <a:off x="5219349" y="5723403"/>
            <a:ext cx="373201" cy="833736"/>
          </a:xfrm>
          <a:custGeom>
            <a:avLst/>
            <a:gdLst>
              <a:gd name="connsiteX0" fmla="*/ 371826 w 373201"/>
              <a:gd name="connsiteY0" fmla="*/ 1122 h 833736"/>
              <a:gd name="connsiteX1" fmla="*/ 114651 w 373201"/>
              <a:gd name="connsiteY1" fmla="*/ 217022 h 833736"/>
              <a:gd name="connsiteX2" fmla="*/ 178151 w 373201"/>
              <a:gd name="connsiteY2" fmla="*/ 153522 h 833736"/>
              <a:gd name="connsiteX3" fmla="*/ 267051 w 373201"/>
              <a:gd name="connsiteY3" fmla="*/ 197972 h 833736"/>
              <a:gd name="connsiteX4" fmla="*/ 289276 w 373201"/>
              <a:gd name="connsiteY4" fmla="*/ 258297 h 833736"/>
              <a:gd name="connsiteX5" fmla="*/ 351 w 373201"/>
              <a:gd name="connsiteY5" fmla="*/ 832972 h 833736"/>
              <a:gd name="connsiteX6" fmla="*/ 355951 w 373201"/>
              <a:gd name="connsiteY6" fmla="*/ 121772 h 833736"/>
              <a:gd name="connsiteX7" fmla="*/ 292451 w 373201"/>
              <a:gd name="connsiteY7" fmla="*/ 223372 h 833736"/>
              <a:gd name="connsiteX8" fmla="*/ 162276 w 373201"/>
              <a:gd name="connsiteY8" fmla="*/ 131297 h 833736"/>
              <a:gd name="connsiteX9" fmla="*/ 213076 w 373201"/>
              <a:gd name="connsiteY9" fmla="*/ 131297 h 833736"/>
              <a:gd name="connsiteX10" fmla="*/ 371826 w 373201"/>
              <a:gd name="connsiteY10" fmla="*/ 1122 h 833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3201" h="833736">
                <a:moveTo>
                  <a:pt x="371826" y="1122"/>
                </a:moveTo>
                <a:cubicBezTo>
                  <a:pt x="355422" y="15410"/>
                  <a:pt x="146930" y="191622"/>
                  <a:pt x="114651" y="217022"/>
                </a:cubicBezTo>
                <a:cubicBezTo>
                  <a:pt x="82372" y="242422"/>
                  <a:pt x="152751" y="156697"/>
                  <a:pt x="178151" y="153522"/>
                </a:cubicBezTo>
                <a:cubicBezTo>
                  <a:pt x="203551" y="150347"/>
                  <a:pt x="248530" y="180510"/>
                  <a:pt x="267051" y="197972"/>
                </a:cubicBezTo>
                <a:cubicBezTo>
                  <a:pt x="285572" y="215435"/>
                  <a:pt x="333726" y="152464"/>
                  <a:pt x="289276" y="258297"/>
                </a:cubicBezTo>
                <a:cubicBezTo>
                  <a:pt x="244826" y="364130"/>
                  <a:pt x="-10761" y="855726"/>
                  <a:pt x="351" y="832972"/>
                </a:cubicBezTo>
                <a:cubicBezTo>
                  <a:pt x="11463" y="810218"/>
                  <a:pt x="307268" y="223372"/>
                  <a:pt x="355951" y="121772"/>
                </a:cubicBezTo>
                <a:cubicBezTo>
                  <a:pt x="404634" y="20172"/>
                  <a:pt x="324730" y="221785"/>
                  <a:pt x="292451" y="223372"/>
                </a:cubicBezTo>
                <a:cubicBezTo>
                  <a:pt x="260172" y="224959"/>
                  <a:pt x="175505" y="146643"/>
                  <a:pt x="162276" y="131297"/>
                </a:cubicBezTo>
                <a:cubicBezTo>
                  <a:pt x="149047" y="115951"/>
                  <a:pt x="172859" y="149289"/>
                  <a:pt x="213076" y="131297"/>
                </a:cubicBezTo>
                <a:cubicBezTo>
                  <a:pt x="253293" y="113305"/>
                  <a:pt x="388230" y="-13166"/>
                  <a:pt x="371826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5" name="フリーフォーム 1634">
            <a:extLst>
              <a:ext uri="{FF2B5EF4-FFF2-40B4-BE49-F238E27FC236}">
                <a16:creationId xmlns:a16="http://schemas.microsoft.com/office/drawing/2014/main" id="{6B8CB7E6-ACC4-83E6-8665-CE4365DA9058}"/>
              </a:ext>
            </a:extLst>
          </p:cNvPr>
          <p:cNvSpPr/>
          <p:nvPr/>
        </p:nvSpPr>
        <p:spPr>
          <a:xfrm>
            <a:off x="4949568" y="5797060"/>
            <a:ext cx="954082" cy="1365767"/>
          </a:xfrm>
          <a:custGeom>
            <a:avLst/>
            <a:gdLst>
              <a:gd name="connsiteX0" fmla="*/ 805150 w 954082"/>
              <a:gd name="connsiteY0" fmla="*/ 24 h 1365767"/>
              <a:gd name="connsiteX1" fmla="*/ 904004 w 954082"/>
              <a:gd name="connsiteY1" fmla="*/ 194202 h 1365767"/>
              <a:gd name="connsiteX2" fmla="*/ 678052 w 954082"/>
              <a:gd name="connsiteY2" fmla="*/ 451928 h 1365767"/>
              <a:gd name="connsiteX3" fmla="*/ 723949 w 954082"/>
              <a:gd name="connsiteY3" fmla="*/ 388379 h 1365767"/>
              <a:gd name="connsiteX4" fmla="*/ 370898 w 954082"/>
              <a:gd name="connsiteY4" fmla="*/ 850875 h 1365767"/>
              <a:gd name="connsiteX5" fmla="*/ 420325 w 954082"/>
              <a:gd name="connsiteY5" fmla="*/ 759082 h 1365767"/>
              <a:gd name="connsiteX6" fmla="*/ 148477 w 954082"/>
              <a:gd name="connsiteY6" fmla="*/ 1083888 h 1365767"/>
              <a:gd name="connsiteX7" fmla="*/ 24909 w 954082"/>
              <a:gd name="connsiteY7" fmla="*/ 1352206 h 1365767"/>
              <a:gd name="connsiteX8" fmla="*/ 28440 w 954082"/>
              <a:gd name="connsiteY8" fmla="*/ 1278066 h 1365767"/>
              <a:gd name="connsiteX9" fmla="*/ 321471 w 954082"/>
              <a:gd name="connsiteY9" fmla="*/ 868528 h 1365767"/>
              <a:gd name="connsiteX10" fmla="*/ 264983 w 954082"/>
              <a:gd name="connsiteY10" fmla="*/ 935607 h 1365767"/>
              <a:gd name="connsiteX11" fmla="*/ 681583 w 954082"/>
              <a:gd name="connsiteY11" fmla="*/ 307178 h 1365767"/>
              <a:gd name="connsiteX12" fmla="*/ 339124 w 954082"/>
              <a:gd name="connsiteY12" fmla="*/ 843814 h 1365767"/>
              <a:gd name="connsiteX13" fmla="*/ 497996 w 954082"/>
              <a:gd name="connsiteY13" fmla="*/ 688472 h 1365767"/>
              <a:gd name="connsiteX14" fmla="*/ 886352 w 954082"/>
              <a:gd name="connsiteY14" fmla="*/ 285995 h 1365767"/>
              <a:gd name="connsiteX15" fmla="*/ 709827 w 954082"/>
              <a:gd name="connsiteY15" fmla="*/ 406032 h 1365767"/>
              <a:gd name="connsiteX16" fmla="*/ 861638 w 954082"/>
              <a:gd name="connsiteY16" fmla="*/ 250690 h 1365767"/>
              <a:gd name="connsiteX17" fmla="*/ 893413 w 954082"/>
              <a:gd name="connsiteY17" fmla="*/ 240098 h 1365767"/>
              <a:gd name="connsiteX18" fmla="*/ 868699 w 954082"/>
              <a:gd name="connsiteY18" fmla="*/ 116531 h 1365767"/>
              <a:gd name="connsiteX19" fmla="*/ 953431 w 954082"/>
              <a:gd name="connsiteY19" fmla="*/ 180080 h 1365767"/>
              <a:gd name="connsiteX20" fmla="*/ 805150 w 954082"/>
              <a:gd name="connsiteY20" fmla="*/ 24 h 136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54082" h="1365767">
                <a:moveTo>
                  <a:pt x="805150" y="24"/>
                </a:moveTo>
                <a:cubicBezTo>
                  <a:pt x="796912" y="2378"/>
                  <a:pt x="925187" y="118885"/>
                  <a:pt x="904004" y="194202"/>
                </a:cubicBezTo>
                <a:cubicBezTo>
                  <a:pt x="882821" y="269519"/>
                  <a:pt x="708061" y="419565"/>
                  <a:pt x="678052" y="451928"/>
                </a:cubicBezTo>
                <a:cubicBezTo>
                  <a:pt x="648043" y="484291"/>
                  <a:pt x="775141" y="321888"/>
                  <a:pt x="723949" y="388379"/>
                </a:cubicBezTo>
                <a:cubicBezTo>
                  <a:pt x="672757" y="454870"/>
                  <a:pt x="421502" y="789091"/>
                  <a:pt x="370898" y="850875"/>
                </a:cubicBezTo>
                <a:cubicBezTo>
                  <a:pt x="320294" y="912659"/>
                  <a:pt x="457395" y="720247"/>
                  <a:pt x="420325" y="759082"/>
                </a:cubicBezTo>
                <a:cubicBezTo>
                  <a:pt x="383255" y="797917"/>
                  <a:pt x="214380" y="985034"/>
                  <a:pt x="148477" y="1083888"/>
                </a:cubicBezTo>
                <a:cubicBezTo>
                  <a:pt x="82574" y="1182742"/>
                  <a:pt x="44915" y="1319843"/>
                  <a:pt x="24909" y="1352206"/>
                </a:cubicBezTo>
                <a:cubicBezTo>
                  <a:pt x="4903" y="1384569"/>
                  <a:pt x="-20987" y="1358679"/>
                  <a:pt x="28440" y="1278066"/>
                </a:cubicBezTo>
                <a:cubicBezTo>
                  <a:pt x="77867" y="1197453"/>
                  <a:pt x="282047" y="925605"/>
                  <a:pt x="321471" y="868528"/>
                </a:cubicBezTo>
                <a:cubicBezTo>
                  <a:pt x="360895" y="811451"/>
                  <a:pt x="204964" y="1029165"/>
                  <a:pt x="264983" y="935607"/>
                </a:cubicBezTo>
                <a:cubicBezTo>
                  <a:pt x="325002" y="842049"/>
                  <a:pt x="669226" y="322477"/>
                  <a:pt x="681583" y="307178"/>
                </a:cubicBezTo>
                <a:cubicBezTo>
                  <a:pt x="693940" y="291879"/>
                  <a:pt x="369722" y="780265"/>
                  <a:pt x="339124" y="843814"/>
                </a:cubicBezTo>
                <a:cubicBezTo>
                  <a:pt x="308526" y="907363"/>
                  <a:pt x="406792" y="781442"/>
                  <a:pt x="497996" y="688472"/>
                </a:cubicBezTo>
                <a:cubicBezTo>
                  <a:pt x="589200" y="595502"/>
                  <a:pt x="851047" y="333068"/>
                  <a:pt x="886352" y="285995"/>
                </a:cubicBezTo>
                <a:cubicBezTo>
                  <a:pt x="921657" y="238922"/>
                  <a:pt x="713946" y="411916"/>
                  <a:pt x="709827" y="406032"/>
                </a:cubicBezTo>
                <a:cubicBezTo>
                  <a:pt x="705708" y="400148"/>
                  <a:pt x="831040" y="278346"/>
                  <a:pt x="861638" y="250690"/>
                </a:cubicBezTo>
                <a:cubicBezTo>
                  <a:pt x="892236" y="223034"/>
                  <a:pt x="892236" y="262458"/>
                  <a:pt x="893413" y="240098"/>
                </a:cubicBezTo>
                <a:cubicBezTo>
                  <a:pt x="894590" y="217738"/>
                  <a:pt x="858696" y="126534"/>
                  <a:pt x="868699" y="116531"/>
                </a:cubicBezTo>
                <a:cubicBezTo>
                  <a:pt x="878702" y="106528"/>
                  <a:pt x="962257" y="197732"/>
                  <a:pt x="953431" y="180080"/>
                </a:cubicBezTo>
                <a:cubicBezTo>
                  <a:pt x="944605" y="162428"/>
                  <a:pt x="813388" y="-2330"/>
                  <a:pt x="805150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6" name="フリーフォーム 1635">
            <a:extLst>
              <a:ext uri="{FF2B5EF4-FFF2-40B4-BE49-F238E27FC236}">
                <a16:creationId xmlns:a16="http://schemas.microsoft.com/office/drawing/2014/main" id="{8058BF7A-525C-1FBF-F3D1-37EF1A1835DC}"/>
              </a:ext>
            </a:extLst>
          </p:cNvPr>
          <p:cNvSpPr/>
          <p:nvPr/>
        </p:nvSpPr>
        <p:spPr>
          <a:xfrm>
            <a:off x="4910818" y="6714113"/>
            <a:ext cx="335831" cy="951145"/>
          </a:xfrm>
          <a:custGeom>
            <a:avLst/>
            <a:gdLst>
              <a:gd name="connsiteX0" fmla="*/ 335508 w 335831"/>
              <a:gd name="connsiteY0" fmla="*/ 902 h 951145"/>
              <a:gd name="connsiteX1" fmla="*/ 120147 w 335831"/>
              <a:gd name="connsiteY1" fmla="*/ 353952 h 951145"/>
              <a:gd name="connsiteX2" fmla="*/ 110 w 335831"/>
              <a:gd name="connsiteY2" fmla="*/ 615209 h 951145"/>
              <a:gd name="connsiteX3" fmla="*/ 98964 w 335831"/>
              <a:gd name="connsiteY3" fmla="*/ 456336 h 951145"/>
              <a:gd name="connsiteX4" fmla="*/ 120147 w 335831"/>
              <a:gd name="connsiteY4" fmla="*/ 950607 h 951145"/>
              <a:gd name="connsiteX5" fmla="*/ 120147 w 335831"/>
              <a:gd name="connsiteY5" fmla="*/ 544599 h 951145"/>
              <a:gd name="connsiteX6" fmla="*/ 91903 w 335831"/>
              <a:gd name="connsiteY6" fmla="*/ 170366 h 951145"/>
              <a:gd name="connsiteX7" fmla="*/ 95434 w 335831"/>
              <a:gd name="connsiteY7" fmla="*/ 382196 h 951145"/>
              <a:gd name="connsiteX8" fmla="*/ 204879 w 335831"/>
              <a:gd name="connsiteY8" fmla="*/ 205671 h 951145"/>
              <a:gd name="connsiteX9" fmla="*/ 169574 w 335831"/>
              <a:gd name="connsiteY9" fmla="*/ 251567 h 951145"/>
              <a:gd name="connsiteX10" fmla="*/ 335508 w 335831"/>
              <a:gd name="connsiteY10" fmla="*/ 902 h 95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831" h="951145">
                <a:moveTo>
                  <a:pt x="335508" y="902"/>
                </a:moveTo>
                <a:cubicBezTo>
                  <a:pt x="327270" y="17966"/>
                  <a:pt x="176047" y="251568"/>
                  <a:pt x="120147" y="353952"/>
                </a:cubicBezTo>
                <a:cubicBezTo>
                  <a:pt x="64247" y="456336"/>
                  <a:pt x="3640" y="598145"/>
                  <a:pt x="110" y="615209"/>
                </a:cubicBezTo>
                <a:cubicBezTo>
                  <a:pt x="-3420" y="632273"/>
                  <a:pt x="78958" y="400436"/>
                  <a:pt x="98964" y="456336"/>
                </a:cubicBezTo>
                <a:cubicBezTo>
                  <a:pt x="118970" y="512236"/>
                  <a:pt x="116616" y="935897"/>
                  <a:pt x="120147" y="950607"/>
                </a:cubicBezTo>
                <a:cubicBezTo>
                  <a:pt x="123677" y="965318"/>
                  <a:pt x="124854" y="674639"/>
                  <a:pt x="120147" y="544599"/>
                </a:cubicBezTo>
                <a:cubicBezTo>
                  <a:pt x="115440" y="414559"/>
                  <a:pt x="96022" y="197433"/>
                  <a:pt x="91903" y="170366"/>
                </a:cubicBezTo>
                <a:cubicBezTo>
                  <a:pt x="87784" y="143299"/>
                  <a:pt x="76605" y="376312"/>
                  <a:pt x="95434" y="382196"/>
                </a:cubicBezTo>
                <a:cubicBezTo>
                  <a:pt x="114263" y="388080"/>
                  <a:pt x="192522" y="227442"/>
                  <a:pt x="204879" y="205671"/>
                </a:cubicBezTo>
                <a:cubicBezTo>
                  <a:pt x="217236" y="183900"/>
                  <a:pt x="147214" y="289226"/>
                  <a:pt x="169574" y="251567"/>
                </a:cubicBezTo>
                <a:cubicBezTo>
                  <a:pt x="191934" y="213908"/>
                  <a:pt x="343746" y="-16162"/>
                  <a:pt x="335508" y="9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7" name="フリーフォーム 1636">
            <a:extLst>
              <a:ext uri="{FF2B5EF4-FFF2-40B4-BE49-F238E27FC236}">
                <a16:creationId xmlns:a16="http://schemas.microsoft.com/office/drawing/2014/main" id="{3710E18A-6CAA-18D0-064F-0B8F02314E02}"/>
              </a:ext>
            </a:extLst>
          </p:cNvPr>
          <p:cNvSpPr/>
          <p:nvPr/>
        </p:nvSpPr>
        <p:spPr>
          <a:xfrm>
            <a:off x="5039471" y="7073868"/>
            <a:ext cx="210032" cy="99575"/>
          </a:xfrm>
          <a:custGeom>
            <a:avLst/>
            <a:gdLst>
              <a:gd name="connsiteX0" fmla="*/ 2429 w 210032"/>
              <a:gd name="connsiteY0" fmla="*/ 60357 h 99575"/>
              <a:gd name="connsiteX1" fmla="*/ 142129 w 210032"/>
              <a:gd name="connsiteY1" fmla="*/ 32 h 99575"/>
              <a:gd name="connsiteX2" fmla="*/ 202454 w 210032"/>
              <a:gd name="connsiteY2" fmla="*/ 69882 h 99575"/>
              <a:gd name="connsiteX3" fmla="*/ 208804 w 210032"/>
              <a:gd name="connsiteY3" fmla="*/ 98457 h 99575"/>
              <a:gd name="connsiteX4" fmla="*/ 199279 w 210032"/>
              <a:gd name="connsiteY4" fmla="*/ 34957 h 99575"/>
              <a:gd name="connsiteX5" fmla="*/ 161179 w 210032"/>
              <a:gd name="connsiteY5" fmla="*/ 3207 h 99575"/>
              <a:gd name="connsiteX6" fmla="*/ 59579 w 210032"/>
              <a:gd name="connsiteY6" fmla="*/ 31782 h 99575"/>
              <a:gd name="connsiteX7" fmla="*/ 2429 w 210032"/>
              <a:gd name="connsiteY7" fmla="*/ 60357 h 9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032" h="99575">
                <a:moveTo>
                  <a:pt x="2429" y="60357"/>
                </a:moveTo>
                <a:cubicBezTo>
                  <a:pt x="16187" y="55065"/>
                  <a:pt x="108792" y="-1555"/>
                  <a:pt x="142129" y="32"/>
                </a:cubicBezTo>
                <a:cubicBezTo>
                  <a:pt x="175466" y="1619"/>
                  <a:pt x="191342" y="53478"/>
                  <a:pt x="202454" y="69882"/>
                </a:cubicBezTo>
                <a:cubicBezTo>
                  <a:pt x="213566" y="86286"/>
                  <a:pt x="209333" y="104278"/>
                  <a:pt x="208804" y="98457"/>
                </a:cubicBezTo>
                <a:cubicBezTo>
                  <a:pt x="208275" y="92636"/>
                  <a:pt x="207216" y="50832"/>
                  <a:pt x="199279" y="34957"/>
                </a:cubicBezTo>
                <a:cubicBezTo>
                  <a:pt x="191342" y="19082"/>
                  <a:pt x="184462" y="3736"/>
                  <a:pt x="161179" y="3207"/>
                </a:cubicBezTo>
                <a:cubicBezTo>
                  <a:pt x="137896" y="2678"/>
                  <a:pt x="82333" y="24374"/>
                  <a:pt x="59579" y="31782"/>
                </a:cubicBezTo>
                <a:cubicBezTo>
                  <a:pt x="36825" y="39190"/>
                  <a:pt x="-11329" y="65649"/>
                  <a:pt x="2429" y="603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8" name="フリーフォーム 1637">
            <a:extLst>
              <a:ext uri="{FF2B5EF4-FFF2-40B4-BE49-F238E27FC236}">
                <a16:creationId xmlns:a16="http://schemas.microsoft.com/office/drawing/2014/main" id="{FDDFDA3F-C02E-461B-412B-A7D6D2C6C90A}"/>
              </a:ext>
            </a:extLst>
          </p:cNvPr>
          <p:cNvSpPr/>
          <p:nvPr/>
        </p:nvSpPr>
        <p:spPr>
          <a:xfrm>
            <a:off x="5054283" y="7021638"/>
            <a:ext cx="222963" cy="233734"/>
          </a:xfrm>
          <a:custGeom>
            <a:avLst/>
            <a:gdLst>
              <a:gd name="connsiteX0" fmla="*/ 317 w 222963"/>
              <a:gd name="connsiteY0" fmla="*/ 87187 h 233734"/>
              <a:gd name="connsiteX1" fmla="*/ 82867 w 222963"/>
              <a:gd name="connsiteY1" fmla="*/ 33212 h 233734"/>
              <a:gd name="connsiteX2" fmla="*/ 140017 w 222963"/>
              <a:gd name="connsiteY2" fmla="*/ 36387 h 233734"/>
              <a:gd name="connsiteX3" fmla="*/ 190817 w 222963"/>
              <a:gd name="connsiteY3" fmla="*/ 68137 h 233734"/>
              <a:gd name="connsiteX4" fmla="*/ 219392 w 222963"/>
              <a:gd name="connsiteY4" fmla="*/ 179262 h 233734"/>
              <a:gd name="connsiteX5" fmla="*/ 219392 w 222963"/>
              <a:gd name="connsiteY5" fmla="*/ 160212 h 233734"/>
              <a:gd name="connsiteX6" fmla="*/ 190817 w 222963"/>
              <a:gd name="connsiteY6" fmla="*/ 201487 h 233734"/>
              <a:gd name="connsiteX7" fmla="*/ 105092 w 222963"/>
              <a:gd name="connsiteY7" fmla="*/ 233237 h 233734"/>
              <a:gd name="connsiteX8" fmla="*/ 209867 w 222963"/>
              <a:gd name="connsiteY8" fmla="*/ 176087 h 233734"/>
              <a:gd name="connsiteX9" fmla="*/ 143192 w 222963"/>
              <a:gd name="connsiteY9" fmla="*/ 7812 h 233734"/>
              <a:gd name="connsiteX10" fmla="*/ 149542 w 222963"/>
              <a:gd name="connsiteY10" fmla="*/ 30037 h 233734"/>
              <a:gd name="connsiteX11" fmla="*/ 57467 w 222963"/>
              <a:gd name="connsiteY11" fmla="*/ 49087 h 233734"/>
              <a:gd name="connsiteX12" fmla="*/ 317 w 222963"/>
              <a:gd name="connsiteY12" fmla="*/ 87187 h 23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2963" h="233734">
                <a:moveTo>
                  <a:pt x="317" y="87187"/>
                </a:moveTo>
                <a:cubicBezTo>
                  <a:pt x="4550" y="84541"/>
                  <a:pt x="59584" y="41679"/>
                  <a:pt x="82867" y="33212"/>
                </a:cubicBezTo>
                <a:cubicBezTo>
                  <a:pt x="106150" y="24745"/>
                  <a:pt x="122025" y="30566"/>
                  <a:pt x="140017" y="36387"/>
                </a:cubicBezTo>
                <a:cubicBezTo>
                  <a:pt x="158009" y="42208"/>
                  <a:pt x="177588" y="44325"/>
                  <a:pt x="190817" y="68137"/>
                </a:cubicBezTo>
                <a:cubicBezTo>
                  <a:pt x="204046" y="91949"/>
                  <a:pt x="219392" y="179262"/>
                  <a:pt x="219392" y="179262"/>
                </a:cubicBezTo>
                <a:cubicBezTo>
                  <a:pt x="224155" y="194608"/>
                  <a:pt x="224154" y="156508"/>
                  <a:pt x="219392" y="160212"/>
                </a:cubicBezTo>
                <a:cubicBezTo>
                  <a:pt x="214630" y="163916"/>
                  <a:pt x="209867" y="189316"/>
                  <a:pt x="190817" y="201487"/>
                </a:cubicBezTo>
                <a:cubicBezTo>
                  <a:pt x="171767" y="213658"/>
                  <a:pt x="101917" y="237470"/>
                  <a:pt x="105092" y="233237"/>
                </a:cubicBezTo>
                <a:cubicBezTo>
                  <a:pt x="108267" y="229004"/>
                  <a:pt x="203517" y="213658"/>
                  <a:pt x="209867" y="176087"/>
                </a:cubicBezTo>
                <a:cubicBezTo>
                  <a:pt x="216217" y="138516"/>
                  <a:pt x="153246" y="32154"/>
                  <a:pt x="143192" y="7812"/>
                </a:cubicBezTo>
                <a:cubicBezTo>
                  <a:pt x="133138" y="-16530"/>
                  <a:pt x="163830" y="23158"/>
                  <a:pt x="149542" y="30037"/>
                </a:cubicBezTo>
                <a:cubicBezTo>
                  <a:pt x="135255" y="36916"/>
                  <a:pt x="79692" y="42737"/>
                  <a:pt x="57467" y="49087"/>
                </a:cubicBezTo>
                <a:cubicBezTo>
                  <a:pt x="35242" y="55437"/>
                  <a:pt x="-3916" y="89833"/>
                  <a:pt x="317" y="87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39" name="フリーフォーム 1638">
            <a:extLst>
              <a:ext uri="{FF2B5EF4-FFF2-40B4-BE49-F238E27FC236}">
                <a16:creationId xmlns:a16="http://schemas.microsoft.com/office/drawing/2014/main" id="{8E47B61C-70E4-A985-5A31-00EBC7B22DB7}"/>
              </a:ext>
            </a:extLst>
          </p:cNvPr>
          <p:cNvSpPr/>
          <p:nvPr/>
        </p:nvSpPr>
        <p:spPr>
          <a:xfrm>
            <a:off x="5046691" y="7038973"/>
            <a:ext cx="202192" cy="211933"/>
          </a:xfrm>
          <a:custGeom>
            <a:avLst/>
            <a:gdLst>
              <a:gd name="connsiteX0" fmla="*/ 96809 w 202192"/>
              <a:gd name="connsiteY0" fmla="*/ 2 h 211933"/>
              <a:gd name="connsiteX1" fmla="*/ 39659 w 202192"/>
              <a:gd name="connsiteY1" fmla="*/ 101602 h 211933"/>
              <a:gd name="connsiteX2" fmla="*/ 93634 w 202192"/>
              <a:gd name="connsiteY2" fmla="*/ 187327 h 211933"/>
              <a:gd name="connsiteX3" fmla="*/ 141259 w 202192"/>
              <a:gd name="connsiteY3" fmla="*/ 187327 h 211933"/>
              <a:gd name="connsiteX4" fmla="*/ 198409 w 202192"/>
              <a:gd name="connsiteY4" fmla="*/ 136527 h 211933"/>
              <a:gd name="connsiteX5" fmla="*/ 195234 w 202192"/>
              <a:gd name="connsiteY5" fmla="*/ 171452 h 211933"/>
              <a:gd name="connsiteX6" fmla="*/ 182534 w 202192"/>
              <a:gd name="connsiteY6" fmla="*/ 209552 h 211933"/>
              <a:gd name="connsiteX7" fmla="*/ 80934 w 202192"/>
              <a:gd name="connsiteY7" fmla="*/ 206377 h 211933"/>
              <a:gd name="connsiteX8" fmla="*/ 176184 w 202192"/>
              <a:gd name="connsiteY8" fmla="*/ 193677 h 211933"/>
              <a:gd name="connsiteX9" fmla="*/ 52359 w 202192"/>
              <a:gd name="connsiteY9" fmla="*/ 152402 h 211933"/>
              <a:gd name="connsiteX10" fmla="*/ 1559 w 202192"/>
              <a:gd name="connsiteY10" fmla="*/ 101602 h 211933"/>
              <a:gd name="connsiteX11" fmla="*/ 14259 w 202192"/>
              <a:gd name="connsiteY11" fmla="*/ 98427 h 211933"/>
              <a:gd name="connsiteX12" fmla="*/ 26959 w 202192"/>
              <a:gd name="connsiteY12" fmla="*/ 28577 h 211933"/>
              <a:gd name="connsiteX13" fmla="*/ 20609 w 202192"/>
              <a:gd name="connsiteY13" fmla="*/ 104777 h 211933"/>
              <a:gd name="connsiteX14" fmla="*/ 96809 w 202192"/>
              <a:gd name="connsiteY14" fmla="*/ 2 h 21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192" h="211933">
                <a:moveTo>
                  <a:pt x="96809" y="2"/>
                </a:moveTo>
                <a:cubicBezTo>
                  <a:pt x="99984" y="-527"/>
                  <a:pt x="40188" y="70381"/>
                  <a:pt x="39659" y="101602"/>
                </a:cubicBezTo>
                <a:cubicBezTo>
                  <a:pt x="39130" y="132823"/>
                  <a:pt x="76701" y="173040"/>
                  <a:pt x="93634" y="187327"/>
                </a:cubicBezTo>
                <a:cubicBezTo>
                  <a:pt x="110567" y="201614"/>
                  <a:pt x="123797" y="195794"/>
                  <a:pt x="141259" y="187327"/>
                </a:cubicBezTo>
                <a:cubicBezTo>
                  <a:pt x="158721" y="178860"/>
                  <a:pt x="189413" y="139173"/>
                  <a:pt x="198409" y="136527"/>
                </a:cubicBezTo>
                <a:cubicBezTo>
                  <a:pt x="207405" y="133881"/>
                  <a:pt x="197880" y="159281"/>
                  <a:pt x="195234" y="171452"/>
                </a:cubicBezTo>
                <a:cubicBezTo>
                  <a:pt x="192588" y="183623"/>
                  <a:pt x="201584" y="203731"/>
                  <a:pt x="182534" y="209552"/>
                </a:cubicBezTo>
                <a:cubicBezTo>
                  <a:pt x="163484" y="215373"/>
                  <a:pt x="81992" y="209023"/>
                  <a:pt x="80934" y="206377"/>
                </a:cubicBezTo>
                <a:cubicBezTo>
                  <a:pt x="79876" y="203731"/>
                  <a:pt x="180946" y="202673"/>
                  <a:pt x="176184" y="193677"/>
                </a:cubicBezTo>
                <a:cubicBezTo>
                  <a:pt x="171422" y="184681"/>
                  <a:pt x="81463" y="167748"/>
                  <a:pt x="52359" y="152402"/>
                </a:cubicBezTo>
                <a:cubicBezTo>
                  <a:pt x="23255" y="137056"/>
                  <a:pt x="1559" y="101602"/>
                  <a:pt x="1559" y="101602"/>
                </a:cubicBezTo>
                <a:cubicBezTo>
                  <a:pt x="-4791" y="92606"/>
                  <a:pt x="10026" y="110598"/>
                  <a:pt x="14259" y="98427"/>
                </a:cubicBezTo>
                <a:cubicBezTo>
                  <a:pt x="18492" y="86256"/>
                  <a:pt x="25901" y="27519"/>
                  <a:pt x="26959" y="28577"/>
                </a:cubicBezTo>
                <a:cubicBezTo>
                  <a:pt x="28017" y="29635"/>
                  <a:pt x="12142" y="106894"/>
                  <a:pt x="20609" y="104777"/>
                </a:cubicBezTo>
                <a:cubicBezTo>
                  <a:pt x="29076" y="102660"/>
                  <a:pt x="93634" y="531"/>
                  <a:pt x="9680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0" name="フリーフォーム 1639">
            <a:extLst>
              <a:ext uri="{FF2B5EF4-FFF2-40B4-BE49-F238E27FC236}">
                <a16:creationId xmlns:a16="http://schemas.microsoft.com/office/drawing/2014/main" id="{02EE52C9-140F-0BC3-A821-90DE9B4725F1}"/>
              </a:ext>
            </a:extLst>
          </p:cNvPr>
          <p:cNvSpPr/>
          <p:nvPr/>
        </p:nvSpPr>
        <p:spPr>
          <a:xfrm>
            <a:off x="5059305" y="7086579"/>
            <a:ext cx="147884" cy="99357"/>
          </a:xfrm>
          <a:custGeom>
            <a:avLst/>
            <a:gdLst>
              <a:gd name="connsiteX0" fmla="*/ 147695 w 147884"/>
              <a:gd name="connsiteY0" fmla="*/ 21 h 99357"/>
              <a:gd name="connsiteX1" fmla="*/ 33395 w 147884"/>
              <a:gd name="connsiteY1" fmla="*/ 47646 h 99357"/>
              <a:gd name="connsiteX2" fmla="*/ 71495 w 147884"/>
              <a:gd name="connsiteY2" fmla="*/ 57171 h 99357"/>
              <a:gd name="connsiteX3" fmla="*/ 68320 w 147884"/>
              <a:gd name="connsiteY3" fmla="*/ 98446 h 99357"/>
              <a:gd name="connsiteX4" fmla="*/ 138170 w 147884"/>
              <a:gd name="connsiteY4" fmla="*/ 85746 h 99357"/>
              <a:gd name="connsiteX5" fmla="*/ 61970 w 147884"/>
              <a:gd name="connsiteY5" fmla="*/ 85746 h 99357"/>
              <a:gd name="connsiteX6" fmla="*/ 74670 w 147884"/>
              <a:gd name="connsiteY6" fmla="*/ 60346 h 99357"/>
              <a:gd name="connsiteX7" fmla="*/ 1645 w 147884"/>
              <a:gd name="connsiteY7" fmla="*/ 53996 h 99357"/>
              <a:gd name="connsiteX8" fmla="*/ 147695 w 147884"/>
              <a:gd name="connsiteY8" fmla="*/ 21 h 9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884" h="99357">
                <a:moveTo>
                  <a:pt x="147695" y="21"/>
                </a:moveTo>
                <a:cubicBezTo>
                  <a:pt x="152986" y="-1037"/>
                  <a:pt x="46095" y="38121"/>
                  <a:pt x="33395" y="47646"/>
                </a:cubicBezTo>
                <a:cubicBezTo>
                  <a:pt x="20695" y="57171"/>
                  <a:pt x="65674" y="48704"/>
                  <a:pt x="71495" y="57171"/>
                </a:cubicBezTo>
                <a:cubicBezTo>
                  <a:pt x="77316" y="65638"/>
                  <a:pt x="57208" y="93684"/>
                  <a:pt x="68320" y="98446"/>
                </a:cubicBezTo>
                <a:cubicBezTo>
                  <a:pt x="79432" y="103208"/>
                  <a:pt x="139228" y="87863"/>
                  <a:pt x="138170" y="85746"/>
                </a:cubicBezTo>
                <a:cubicBezTo>
                  <a:pt x="137112" y="83629"/>
                  <a:pt x="72553" y="89979"/>
                  <a:pt x="61970" y="85746"/>
                </a:cubicBezTo>
                <a:cubicBezTo>
                  <a:pt x="51387" y="81513"/>
                  <a:pt x="84724" y="65638"/>
                  <a:pt x="74670" y="60346"/>
                </a:cubicBezTo>
                <a:cubicBezTo>
                  <a:pt x="64616" y="55054"/>
                  <a:pt x="-12113" y="61404"/>
                  <a:pt x="1645" y="53996"/>
                </a:cubicBezTo>
                <a:cubicBezTo>
                  <a:pt x="15403" y="46588"/>
                  <a:pt x="142404" y="1079"/>
                  <a:pt x="147695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1" name="フリーフォーム 1640">
            <a:extLst>
              <a:ext uri="{FF2B5EF4-FFF2-40B4-BE49-F238E27FC236}">
                <a16:creationId xmlns:a16="http://schemas.microsoft.com/office/drawing/2014/main" id="{E888F1CF-2FA4-AEF5-E73C-19622D2843CA}"/>
              </a:ext>
            </a:extLst>
          </p:cNvPr>
          <p:cNvSpPr/>
          <p:nvPr/>
        </p:nvSpPr>
        <p:spPr>
          <a:xfrm>
            <a:off x="3190790" y="3958122"/>
            <a:ext cx="524141" cy="567621"/>
          </a:xfrm>
          <a:custGeom>
            <a:avLst/>
            <a:gdLst>
              <a:gd name="connsiteX0" fmla="*/ 250910 w 524141"/>
              <a:gd name="connsiteY0" fmla="*/ 1103 h 567621"/>
              <a:gd name="connsiteX1" fmla="*/ 257260 w 524141"/>
              <a:gd name="connsiteY1" fmla="*/ 131278 h 567621"/>
              <a:gd name="connsiteX2" fmla="*/ 162010 w 524141"/>
              <a:gd name="connsiteY2" fmla="*/ 169378 h 567621"/>
              <a:gd name="connsiteX3" fmla="*/ 139785 w 524141"/>
              <a:gd name="connsiteY3" fmla="*/ 242403 h 567621"/>
              <a:gd name="connsiteX4" fmla="*/ 85 w 524141"/>
              <a:gd name="connsiteY4" fmla="*/ 528153 h 567621"/>
              <a:gd name="connsiteX5" fmla="*/ 120735 w 524141"/>
              <a:gd name="connsiteY5" fmla="*/ 270978 h 567621"/>
              <a:gd name="connsiteX6" fmla="*/ 225510 w 524141"/>
              <a:gd name="connsiteY6" fmla="*/ 201128 h 567621"/>
              <a:gd name="connsiteX7" fmla="*/ 219160 w 524141"/>
              <a:gd name="connsiteY7" fmla="*/ 331303 h 567621"/>
              <a:gd name="connsiteX8" fmla="*/ 276310 w 524141"/>
              <a:gd name="connsiteY8" fmla="*/ 232878 h 567621"/>
              <a:gd name="connsiteX9" fmla="*/ 320760 w 524141"/>
              <a:gd name="connsiteY9" fmla="*/ 283678 h 567621"/>
              <a:gd name="connsiteX10" fmla="*/ 311235 w 524141"/>
              <a:gd name="connsiteY10" fmla="*/ 566253 h 567621"/>
              <a:gd name="connsiteX11" fmla="*/ 355685 w 524141"/>
              <a:gd name="connsiteY11" fmla="*/ 378928 h 567621"/>
              <a:gd name="connsiteX12" fmla="*/ 523960 w 524141"/>
              <a:gd name="connsiteY12" fmla="*/ 102703 h 567621"/>
              <a:gd name="connsiteX13" fmla="*/ 384260 w 524141"/>
              <a:gd name="connsiteY13" fmla="*/ 290028 h 567621"/>
              <a:gd name="connsiteX14" fmla="*/ 196935 w 524141"/>
              <a:gd name="connsiteY14" fmla="*/ 194778 h 567621"/>
              <a:gd name="connsiteX15" fmla="*/ 295360 w 524141"/>
              <a:gd name="connsiteY15" fmla="*/ 115403 h 567621"/>
              <a:gd name="connsiteX16" fmla="*/ 441410 w 524141"/>
              <a:gd name="connsiteY16" fmla="*/ 90003 h 567621"/>
              <a:gd name="connsiteX17" fmla="*/ 466810 w 524141"/>
              <a:gd name="connsiteY17" fmla="*/ 36028 h 567621"/>
              <a:gd name="connsiteX18" fmla="*/ 457285 w 524141"/>
              <a:gd name="connsiteY18" fmla="*/ 77303 h 567621"/>
              <a:gd name="connsiteX19" fmla="*/ 206460 w 524141"/>
              <a:gd name="connsiteY19" fmla="*/ 118578 h 567621"/>
              <a:gd name="connsiteX20" fmla="*/ 323935 w 524141"/>
              <a:gd name="connsiteY20" fmla="*/ 45553 h 567621"/>
              <a:gd name="connsiteX21" fmla="*/ 282660 w 524141"/>
              <a:gd name="connsiteY21" fmla="*/ 67778 h 567621"/>
              <a:gd name="connsiteX22" fmla="*/ 250910 w 524141"/>
              <a:gd name="connsiteY22" fmla="*/ 1103 h 567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24141" h="567621">
                <a:moveTo>
                  <a:pt x="250910" y="1103"/>
                </a:moveTo>
                <a:cubicBezTo>
                  <a:pt x="246677" y="11686"/>
                  <a:pt x="272077" y="103232"/>
                  <a:pt x="257260" y="131278"/>
                </a:cubicBezTo>
                <a:cubicBezTo>
                  <a:pt x="242443" y="159324"/>
                  <a:pt x="181589" y="150857"/>
                  <a:pt x="162010" y="169378"/>
                </a:cubicBezTo>
                <a:cubicBezTo>
                  <a:pt x="142431" y="187899"/>
                  <a:pt x="166772" y="182607"/>
                  <a:pt x="139785" y="242403"/>
                </a:cubicBezTo>
                <a:cubicBezTo>
                  <a:pt x="112798" y="302199"/>
                  <a:pt x="3260" y="523391"/>
                  <a:pt x="85" y="528153"/>
                </a:cubicBezTo>
                <a:cubicBezTo>
                  <a:pt x="-3090" y="532915"/>
                  <a:pt x="83164" y="325482"/>
                  <a:pt x="120735" y="270978"/>
                </a:cubicBezTo>
                <a:cubicBezTo>
                  <a:pt x="158306" y="216474"/>
                  <a:pt x="209106" y="191074"/>
                  <a:pt x="225510" y="201128"/>
                </a:cubicBezTo>
                <a:cubicBezTo>
                  <a:pt x="241914" y="211182"/>
                  <a:pt x="210693" y="326011"/>
                  <a:pt x="219160" y="331303"/>
                </a:cubicBezTo>
                <a:cubicBezTo>
                  <a:pt x="227627" y="336595"/>
                  <a:pt x="259377" y="240815"/>
                  <a:pt x="276310" y="232878"/>
                </a:cubicBezTo>
                <a:cubicBezTo>
                  <a:pt x="293243" y="224941"/>
                  <a:pt x="314939" y="228116"/>
                  <a:pt x="320760" y="283678"/>
                </a:cubicBezTo>
                <a:cubicBezTo>
                  <a:pt x="326581" y="339240"/>
                  <a:pt x="305414" y="550378"/>
                  <a:pt x="311235" y="566253"/>
                </a:cubicBezTo>
                <a:cubicBezTo>
                  <a:pt x="317056" y="582128"/>
                  <a:pt x="320231" y="456186"/>
                  <a:pt x="355685" y="378928"/>
                </a:cubicBezTo>
                <a:cubicBezTo>
                  <a:pt x="391139" y="301670"/>
                  <a:pt x="519197" y="117520"/>
                  <a:pt x="523960" y="102703"/>
                </a:cubicBezTo>
                <a:cubicBezTo>
                  <a:pt x="528723" y="87886"/>
                  <a:pt x="438764" y="274682"/>
                  <a:pt x="384260" y="290028"/>
                </a:cubicBezTo>
                <a:cubicBezTo>
                  <a:pt x="329756" y="305374"/>
                  <a:pt x="211752" y="223882"/>
                  <a:pt x="196935" y="194778"/>
                </a:cubicBezTo>
                <a:cubicBezTo>
                  <a:pt x="182118" y="165674"/>
                  <a:pt x="254614" y="132866"/>
                  <a:pt x="295360" y="115403"/>
                </a:cubicBezTo>
                <a:cubicBezTo>
                  <a:pt x="336106" y="97941"/>
                  <a:pt x="412835" y="103232"/>
                  <a:pt x="441410" y="90003"/>
                </a:cubicBezTo>
                <a:cubicBezTo>
                  <a:pt x="469985" y="76774"/>
                  <a:pt x="464164" y="38145"/>
                  <a:pt x="466810" y="36028"/>
                </a:cubicBezTo>
                <a:cubicBezTo>
                  <a:pt x="469456" y="33911"/>
                  <a:pt x="500677" y="63545"/>
                  <a:pt x="457285" y="77303"/>
                </a:cubicBezTo>
                <a:cubicBezTo>
                  <a:pt x="413893" y="91061"/>
                  <a:pt x="228685" y="123870"/>
                  <a:pt x="206460" y="118578"/>
                </a:cubicBezTo>
                <a:cubicBezTo>
                  <a:pt x="184235" y="113286"/>
                  <a:pt x="311235" y="54020"/>
                  <a:pt x="323935" y="45553"/>
                </a:cubicBezTo>
                <a:cubicBezTo>
                  <a:pt x="336635" y="37086"/>
                  <a:pt x="295889" y="76245"/>
                  <a:pt x="282660" y="67778"/>
                </a:cubicBezTo>
                <a:cubicBezTo>
                  <a:pt x="269431" y="59311"/>
                  <a:pt x="255143" y="-9480"/>
                  <a:pt x="250910" y="1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2" name="フリーフォーム 1641">
            <a:extLst>
              <a:ext uri="{FF2B5EF4-FFF2-40B4-BE49-F238E27FC236}">
                <a16:creationId xmlns:a16="http://schemas.microsoft.com/office/drawing/2014/main" id="{AEA583D1-18A7-557E-2DA8-9F24A8954314}"/>
              </a:ext>
            </a:extLst>
          </p:cNvPr>
          <p:cNvSpPr/>
          <p:nvPr/>
        </p:nvSpPr>
        <p:spPr>
          <a:xfrm>
            <a:off x="2558252" y="4367895"/>
            <a:ext cx="1217946" cy="334284"/>
          </a:xfrm>
          <a:custGeom>
            <a:avLst/>
            <a:gdLst>
              <a:gd name="connsiteX0" fmla="*/ 798 w 1217946"/>
              <a:gd name="connsiteY0" fmla="*/ 105680 h 334284"/>
              <a:gd name="connsiteX1" fmla="*/ 607223 w 1217946"/>
              <a:gd name="connsiteY1" fmla="*/ 905 h 334284"/>
              <a:gd name="connsiteX2" fmla="*/ 353223 w 1217946"/>
              <a:gd name="connsiteY2" fmla="*/ 54880 h 334284"/>
              <a:gd name="connsiteX3" fmla="*/ 705648 w 1217946"/>
              <a:gd name="connsiteY3" fmla="*/ 54880 h 334284"/>
              <a:gd name="connsiteX4" fmla="*/ 658023 w 1217946"/>
              <a:gd name="connsiteY4" fmla="*/ 48530 h 334284"/>
              <a:gd name="connsiteX5" fmla="*/ 1194598 w 1217946"/>
              <a:gd name="connsiteY5" fmla="*/ 248555 h 334284"/>
              <a:gd name="connsiteX6" fmla="*/ 1118398 w 1217946"/>
              <a:gd name="connsiteY6" fmla="*/ 213630 h 334284"/>
              <a:gd name="connsiteX7" fmla="*/ 1089823 w 1217946"/>
              <a:gd name="connsiteY7" fmla="*/ 251730 h 334284"/>
              <a:gd name="connsiteX8" fmla="*/ 1115223 w 1217946"/>
              <a:gd name="connsiteY8" fmla="*/ 299355 h 334284"/>
              <a:gd name="connsiteX9" fmla="*/ 1058073 w 1217946"/>
              <a:gd name="connsiteY9" fmla="*/ 235855 h 334284"/>
              <a:gd name="connsiteX10" fmla="*/ 667548 w 1217946"/>
              <a:gd name="connsiteY10" fmla="*/ 143780 h 334284"/>
              <a:gd name="connsiteX11" fmla="*/ 1013623 w 1217946"/>
              <a:gd name="connsiteY11" fmla="*/ 210455 h 334284"/>
              <a:gd name="connsiteX12" fmla="*/ 715173 w 1217946"/>
              <a:gd name="connsiteY12" fmla="*/ 92980 h 334284"/>
              <a:gd name="connsiteX13" fmla="*/ 607223 w 1217946"/>
              <a:gd name="connsiteY13" fmla="*/ 112030 h 334284"/>
              <a:gd name="connsiteX14" fmla="*/ 337348 w 1217946"/>
              <a:gd name="connsiteY14" fmla="*/ 334280 h 334284"/>
              <a:gd name="connsiteX15" fmla="*/ 578648 w 1217946"/>
              <a:gd name="connsiteY15" fmla="*/ 105680 h 334284"/>
              <a:gd name="connsiteX16" fmla="*/ 296073 w 1217946"/>
              <a:gd name="connsiteY16" fmla="*/ 108855 h 334284"/>
              <a:gd name="connsiteX17" fmla="*/ 473873 w 1217946"/>
              <a:gd name="connsiteY17" fmla="*/ 42180 h 334284"/>
              <a:gd name="connsiteX18" fmla="*/ 798 w 1217946"/>
              <a:gd name="connsiteY18" fmla="*/ 105680 h 334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7946" h="334284">
                <a:moveTo>
                  <a:pt x="798" y="105680"/>
                </a:moveTo>
                <a:cubicBezTo>
                  <a:pt x="23023" y="98801"/>
                  <a:pt x="548486" y="9372"/>
                  <a:pt x="607223" y="905"/>
                </a:cubicBezTo>
                <a:cubicBezTo>
                  <a:pt x="665960" y="-7562"/>
                  <a:pt x="336819" y="45884"/>
                  <a:pt x="353223" y="54880"/>
                </a:cubicBezTo>
                <a:cubicBezTo>
                  <a:pt x="369627" y="63876"/>
                  <a:pt x="654848" y="55938"/>
                  <a:pt x="705648" y="54880"/>
                </a:cubicBezTo>
                <a:cubicBezTo>
                  <a:pt x="756448" y="53822"/>
                  <a:pt x="576531" y="16251"/>
                  <a:pt x="658023" y="48530"/>
                </a:cubicBezTo>
                <a:cubicBezTo>
                  <a:pt x="739515" y="80809"/>
                  <a:pt x="1117869" y="221038"/>
                  <a:pt x="1194598" y="248555"/>
                </a:cubicBezTo>
                <a:cubicBezTo>
                  <a:pt x="1271327" y="276072"/>
                  <a:pt x="1135860" y="213101"/>
                  <a:pt x="1118398" y="213630"/>
                </a:cubicBezTo>
                <a:cubicBezTo>
                  <a:pt x="1100936" y="214159"/>
                  <a:pt x="1090352" y="237443"/>
                  <a:pt x="1089823" y="251730"/>
                </a:cubicBezTo>
                <a:cubicBezTo>
                  <a:pt x="1089294" y="266018"/>
                  <a:pt x="1120515" y="302001"/>
                  <a:pt x="1115223" y="299355"/>
                </a:cubicBezTo>
                <a:cubicBezTo>
                  <a:pt x="1109931" y="296709"/>
                  <a:pt x="1132685" y="261784"/>
                  <a:pt x="1058073" y="235855"/>
                </a:cubicBezTo>
                <a:cubicBezTo>
                  <a:pt x="983461" y="209926"/>
                  <a:pt x="674956" y="148013"/>
                  <a:pt x="667548" y="143780"/>
                </a:cubicBezTo>
                <a:cubicBezTo>
                  <a:pt x="660140" y="139547"/>
                  <a:pt x="1005686" y="218922"/>
                  <a:pt x="1013623" y="210455"/>
                </a:cubicBezTo>
                <a:cubicBezTo>
                  <a:pt x="1021561" y="201988"/>
                  <a:pt x="782906" y="109384"/>
                  <a:pt x="715173" y="92980"/>
                </a:cubicBezTo>
                <a:cubicBezTo>
                  <a:pt x="647440" y="76576"/>
                  <a:pt x="670194" y="71813"/>
                  <a:pt x="607223" y="112030"/>
                </a:cubicBezTo>
                <a:cubicBezTo>
                  <a:pt x="544252" y="152247"/>
                  <a:pt x="342110" y="335338"/>
                  <a:pt x="337348" y="334280"/>
                </a:cubicBezTo>
                <a:cubicBezTo>
                  <a:pt x="332586" y="333222"/>
                  <a:pt x="585527" y="143251"/>
                  <a:pt x="578648" y="105680"/>
                </a:cubicBezTo>
                <a:cubicBezTo>
                  <a:pt x="571769" y="68109"/>
                  <a:pt x="313536" y="119438"/>
                  <a:pt x="296073" y="108855"/>
                </a:cubicBezTo>
                <a:cubicBezTo>
                  <a:pt x="278611" y="98272"/>
                  <a:pt x="520440" y="39534"/>
                  <a:pt x="473873" y="42180"/>
                </a:cubicBezTo>
                <a:cubicBezTo>
                  <a:pt x="427306" y="44826"/>
                  <a:pt x="-21427" y="112559"/>
                  <a:pt x="798" y="105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3" name="フリーフォーム 1642">
            <a:extLst>
              <a:ext uri="{FF2B5EF4-FFF2-40B4-BE49-F238E27FC236}">
                <a16:creationId xmlns:a16="http://schemas.microsoft.com/office/drawing/2014/main" id="{D4CCBE31-805D-DD15-BCE5-91B25010BA2A}"/>
              </a:ext>
            </a:extLst>
          </p:cNvPr>
          <p:cNvSpPr/>
          <p:nvPr/>
        </p:nvSpPr>
        <p:spPr>
          <a:xfrm>
            <a:off x="3388211" y="4651051"/>
            <a:ext cx="355117" cy="947831"/>
          </a:xfrm>
          <a:custGeom>
            <a:avLst/>
            <a:gdLst>
              <a:gd name="connsiteX0" fmla="*/ 304314 w 355117"/>
              <a:gd name="connsiteY0" fmla="*/ 9849 h 947831"/>
              <a:gd name="connsiteX1" fmla="*/ 186839 w 355117"/>
              <a:gd name="connsiteY1" fmla="*/ 495624 h 947831"/>
              <a:gd name="connsiteX2" fmla="*/ 190014 w 355117"/>
              <a:gd name="connsiteY2" fmla="*/ 451174 h 947831"/>
              <a:gd name="connsiteX3" fmla="*/ 164614 w 355117"/>
              <a:gd name="connsiteY3" fmla="*/ 644849 h 947831"/>
              <a:gd name="connsiteX4" fmla="*/ 170964 w 355117"/>
              <a:gd name="connsiteY4" fmla="*/ 584524 h 947831"/>
              <a:gd name="connsiteX5" fmla="*/ 164614 w 355117"/>
              <a:gd name="connsiteY5" fmla="*/ 692474 h 947831"/>
              <a:gd name="connsiteX6" fmla="*/ 2689 w 355117"/>
              <a:gd name="connsiteY6" fmla="*/ 946474 h 947831"/>
              <a:gd name="connsiteX7" fmla="*/ 72539 w 355117"/>
              <a:gd name="connsiteY7" fmla="*/ 790899 h 947831"/>
              <a:gd name="connsiteX8" fmla="*/ 190014 w 355117"/>
              <a:gd name="connsiteY8" fmla="*/ 736924 h 947831"/>
              <a:gd name="connsiteX9" fmla="*/ 170964 w 355117"/>
              <a:gd name="connsiteY9" fmla="*/ 730574 h 947831"/>
              <a:gd name="connsiteX10" fmla="*/ 167789 w 355117"/>
              <a:gd name="connsiteY10" fmla="*/ 301949 h 947831"/>
              <a:gd name="connsiteX11" fmla="*/ 174139 w 355117"/>
              <a:gd name="connsiteY11" fmla="*/ 517849 h 947831"/>
              <a:gd name="connsiteX12" fmla="*/ 272564 w 355117"/>
              <a:gd name="connsiteY12" fmla="*/ 171774 h 947831"/>
              <a:gd name="connsiteX13" fmla="*/ 355114 w 355117"/>
              <a:gd name="connsiteY13" fmla="*/ 54299 h 947831"/>
              <a:gd name="connsiteX14" fmla="*/ 269389 w 355117"/>
              <a:gd name="connsiteY14" fmla="*/ 159074 h 947831"/>
              <a:gd name="connsiteX15" fmla="*/ 304314 w 355117"/>
              <a:gd name="connsiteY15" fmla="*/ 9849 h 94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5117" h="947831">
                <a:moveTo>
                  <a:pt x="304314" y="9849"/>
                </a:moveTo>
                <a:cubicBezTo>
                  <a:pt x="290556" y="65941"/>
                  <a:pt x="205889" y="422070"/>
                  <a:pt x="186839" y="495624"/>
                </a:cubicBezTo>
                <a:cubicBezTo>
                  <a:pt x="167789" y="569178"/>
                  <a:pt x="193718" y="426303"/>
                  <a:pt x="190014" y="451174"/>
                </a:cubicBezTo>
                <a:cubicBezTo>
                  <a:pt x="186310" y="476045"/>
                  <a:pt x="167789" y="622624"/>
                  <a:pt x="164614" y="644849"/>
                </a:cubicBezTo>
                <a:cubicBezTo>
                  <a:pt x="161439" y="667074"/>
                  <a:pt x="170964" y="576587"/>
                  <a:pt x="170964" y="584524"/>
                </a:cubicBezTo>
                <a:cubicBezTo>
                  <a:pt x="170964" y="592461"/>
                  <a:pt x="192660" y="632149"/>
                  <a:pt x="164614" y="692474"/>
                </a:cubicBezTo>
                <a:cubicBezTo>
                  <a:pt x="136568" y="752799"/>
                  <a:pt x="18035" y="930070"/>
                  <a:pt x="2689" y="946474"/>
                </a:cubicBezTo>
                <a:cubicBezTo>
                  <a:pt x="-12657" y="962878"/>
                  <a:pt x="41318" y="825824"/>
                  <a:pt x="72539" y="790899"/>
                </a:cubicBezTo>
                <a:cubicBezTo>
                  <a:pt x="103760" y="755974"/>
                  <a:pt x="173610" y="746978"/>
                  <a:pt x="190014" y="736924"/>
                </a:cubicBezTo>
                <a:cubicBezTo>
                  <a:pt x="206418" y="726870"/>
                  <a:pt x="174668" y="803070"/>
                  <a:pt x="170964" y="730574"/>
                </a:cubicBezTo>
                <a:cubicBezTo>
                  <a:pt x="167260" y="658078"/>
                  <a:pt x="167260" y="337403"/>
                  <a:pt x="167789" y="301949"/>
                </a:cubicBezTo>
                <a:cubicBezTo>
                  <a:pt x="168318" y="266495"/>
                  <a:pt x="156677" y="539545"/>
                  <a:pt x="174139" y="517849"/>
                </a:cubicBezTo>
                <a:cubicBezTo>
                  <a:pt x="191601" y="496153"/>
                  <a:pt x="242402" y="249032"/>
                  <a:pt x="272564" y="171774"/>
                </a:cubicBezTo>
                <a:cubicBezTo>
                  <a:pt x="302726" y="94516"/>
                  <a:pt x="355643" y="56416"/>
                  <a:pt x="355114" y="54299"/>
                </a:cubicBezTo>
                <a:cubicBezTo>
                  <a:pt x="354585" y="52182"/>
                  <a:pt x="275739" y="162778"/>
                  <a:pt x="269389" y="159074"/>
                </a:cubicBezTo>
                <a:cubicBezTo>
                  <a:pt x="263039" y="155370"/>
                  <a:pt x="318072" y="-46243"/>
                  <a:pt x="304314" y="98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4" name="フリーフォーム 1643">
            <a:extLst>
              <a:ext uri="{FF2B5EF4-FFF2-40B4-BE49-F238E27FC236}">
                <a16:creationId xmlns:a16="http://schemas.microsoft.com/office/drawing/2014/main" id="{41040FD2-C9B4-14FE-BBD4-234BC4A51BE1}"/>
              </a:ext>
            </a:extLst>
          </p:cNvPr>
          <p:cNvSpPr/>
          <p:nvPr/>
        </p:nvSpPr>
        <p:spPr>
          <a:xfrm>
            <a:off x="3715943" y="5394325"/>
            <a:ext cx="513157" cy="367800"/>
          </a:xfrm>
          <a:custGeom>
            <a:avLst/>
            <a:gdLst>
              <a:gd name="connsiteX0" fmla="*/ 513157 w 513157"/>
              <a:gd name="connsiteY0" fmla="*/ 0 h 367800"/>
              <a:gd name="connsiteX1" fmla="*/ 300432 w 513157"/>
              <a:gd name="connsiteY1" fmla="*/ 247650 h 367800"/>
              <a:gd name="connsiteX2" fmla="*/ 348057 w 513157"/>
              <a:gd name="connsiteY2" fmla="*/ 203200 h 367800"/>
              <a:gd name="connsiteX3" fmla="*/ 141682 w 513157"/>
              <a:gd name="connsiteY3" fmla="*/ 323850 h 367800"/>
              <a:gd name="connsiteX4" fmla="*/ 5157 w 513157"/>
              <a:gd name="connsiteY4" fmla="*/ 365125 h 367800"/>
              <a:gd name="connsiteX5" fmla="*/ 322657 w 513157"/>
              <a:gd name="connsiteY5" fmla="*/ 257175 h 367800"/>
              <a:gd name="connsiteX6" fmla="*/ 300432 w 513157"/>
              <a:gd name="connsiteY6" fmla="*/ 260350 h 367800"/>
              <a:gd name="connsiteX7" fmla="*/ 440132 w 513157"/>
              <a:gd name="connsiteY7" fmla="*/ 79375 h 367800"/>
              <a:gd name="connsiteX8" fmla="*/ 341707 w 513157"/>
              <a:gd name="connsiteY8" fmla="*/ 177800 h 367800"/>
              <a:gd name="connsiteX9" fmla="*/ 513157 w 513157"/>
              <a:gd name="connsiteY9" fmla="*/ 0 h 36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3157" h="367800">
                <a:moveTo>
                  <a:pt x="513157" y="0"/>
                </a:moveTo>
                <a:lnTo>
                  <a:pt x="300432" y="247650"/>
                </a:lnTo>
                <a:cubicBezTo>
                  <a:pt x="272915" y="281517"/>
                  <a:pt x="374515" y="190500"/>
                  <a:pt x="348057" y="203200"/>
                </a:cubicBezTo>
                <a:cubicBezTo>
                  <a:pt x="321599" y="215900"/>
                  <a:pt x="198832" y="296863"/>
                  <a:pt x="141682" y="323850"/>
                </a:cubicBezTo>
                <a:cubicBezTo>
                  <a:pt x="84532" y="350837"/>
                  <a:pt x="-25005" y="376237"/>
                  <a:pt x="5157" y="365125"/>
                </a:cubicBezTo>
                <a:cubicBezTo>
                  <a:pt x="35319" y="354013"/>
                  <a:pt x="273445" y="274637"/>
                  <a:pt x="322657" y="257175"/>
                </a:cubicBezTo>
                <a:cubicBezTo>
                  <a:pt x="371869" y="239713"/>
                  <a:pt x="280853" y="289983"/>
                  <a:pt x="300432" y="260350"/>
                </a:cubicBezTo>
                <a:cubicBezTo>
                  <a:pt x="320011" y="230717"/>
                  <a:pt x="433253" y="93133"/>
                  <a:pt x="440132" y="79375"/>
                </a:cubicBezTo>
                <a:cubicBezTo>
                  <a:pt x="447011" y="65617"/>
                  <a:pt x="341707" y="177800"/>
                  <a:pt x="341707" y="177800"/>
                </a:cubicBezTo>
                <a:lnTo>
                  <a:pt x="513157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5" name="フリーフォーム 1644">
            <a:extLst>
              <a:ext uri="{FF2B5EF4-FFF2-40B4-BE49-F238E27FC236}">
                <a16:creationId xmlns:a16="http://schemas.microsoft.com/office/drawing/2014/main" id="{C99B3AAA-FD4D-94E7-AF1E-0A839741C020}"/>
              </a:ext>
            </a:extLst>
          </p:cNvPr>
          <p:cNvSpPr/>
          <p:nvPr/>
        </p:nvSpPr>
        <p:spPr>
          <a:xfrm>
            <a:off x="3555865" y="4801333"/>
            <a:ext cx="69991" cy="638982"/>
          </a:xfrm>
          <a:custGeom>
            <a:avLst/>
            <a:gdLst>
              <a:gd name="connsiteX0" fmla="*/ 135 w 69991"/>
              <a:gd name="connsiteY0" fmla="*/ 8792 h 638982"/>
              <a:gd name="connsiteX1" fmla="*/ 35060 w 69991"/>
              <a:gd name="connsiteY1" fmla="*/ 621567 h 638982"/>
              <a:gd name="connsiteX2" fmla="*/ 31885 w 69991"/>
              <a:gd name="connsiteY2" fmla="*/ 459642 h 638982"/>
              <a:gd name="connsiteX3" fmla="*/ 31885 w 69991"/>
              <a:gd name="connsiteY3" fmla="*/ 335817 h 638982"/>
              <a:gd name="connsiteX4" fmla="*/ 69985 w 69991"/>
              <a:gd name="connsiteY4" fmla="*/ 132617 h 638982"/>
              <a:gd name="connsiteX5" fmla="*/ 28710 w 69991"/>
              <a:gd name="connsiteY5" fmla="*/ 278667 h 638982"/>
              <a:gd name="connsiteX6" fmla="*/ 22360 w 69991"/>
              <a:gd name="connsiteY6" fmla="*/ 123092 h 638982"/>
              <a:gd name="connsiteX7" fmla="*/ 22360 w 69991"/>
              <a:gd name="connsiteY7" fmla="*/ 250092 h 638982"/>
              <a:gd name="connsiteX8" fmla="*/ 135 w 69991"/>
              <a:gd name="connsiteY8" fmla="*/ 8792 h 63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991" h="638982">
                <a:moveTo>
                  <a:pt x="135" y="8792"/>
                </a:moveTo>
                <a:cubicBezTo>
                  <a:pt x="2252" y="70704"/>
                  <a:pt x="29768" y="546425"/>
                  <a:pt x="35060" y="621567"/>
                </a:cubicBezTo>
                <a:cubicBezTo>
                  <a:pt x="40352" y="696709"/>
                  <a:pt x="32414" y="507267"/>
                  <a:pt x="31885" y="459642"/>
                </a:cubicBezTo>
                <a:cubicBezTo>
                  <a:pt x="31356" y="412017"/>
                  <a:pt x="25535" y="390321"/>
                  <a:pt x="31885" y="335817"/>
                </a:cubicBezTo>
                <a:cubicBezTo>
                  <a:pt x="38235" y="281313"/>
                  <a:pt x="70514" y="142142"/>
                  <a:pt x="69985" y="132617"/>
                </a:cubicBezTo>
                <a:cubicBezTo>
                  <a:pt x="69456" y="123092"/>
                  <a:pt x="36648" y="280255"/>
                  <a:pt x="28710" y="278667"/>
                </a:cubicBezTo>
                <a:cubicBezTo>
                  <a:pt x="20772" y="277079"/>
                  <a:pt x="23418" y="127854"/>
                  <a:pt x="22360" y="123092"/>
                </a:cubicBezTo>
                <a:cubicBezTo>
                  <a:pt x="21302" y="118330"/>
                  <a:pt x="23418" y="268613"/>
                  <a:pt x="22360" y="250092"/>
                </a:cubicBezTo>
                <a:cubicBezTo>
                  <a:pt x="21302" y="231571"/>
                  <a:pt x="-1982" y="-53120"/>
                  <a:pt x="135" y="87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6" name="フリーフォーム 1645">
            <a:extLst>
              <a:ext uri="{FF2B5EF4-FFF2-40B4-BE49-F238E27FC236}">
                <a16:creationId xmlns:a16="http://schemas.microsoft.com/office/drawing/2014/main" id="{28D90036-68AF-BEDC-17FC-ED9732785677}"/>
              </a:ext>
            </a:extLst>
          </p:cNvPr>
          <p:cNvSpPr/>
          <p:nvPr/>
        </p:nvSpPr>
        <p:spPr>
          <a:xfrm>
            <a:off x="3990103" y="5368713"/>
            <a:ext cx="223633" cy="190720"/>
          </a:xfrm>
          <a:custGeom>
            <a:avLst/>
            <a:gdLst>
              <a:gd name="connsiteX0" fmla="*/ 223122 w 223633"/>
              <a:gd name="connsiteY0" fmla="*/ 212 h 190720"/>
              <a:gd name="connsiteX1" fmla="*/ 872 w 223633"/>
              <a:gd name="connsiteY1" fmla="*/ 130387 h 190720"/>
              <a:gd name="connsiteX2" fmla="*/ 143747 w 223633"/>
              <a:gd name="connsiteY2" fmla="*/ 70062 h 190720"/>
              <a:gd name="connsiteX3" fmla="*/ 89772 w 223633"/>
              <a:gd name="connsiteY3" fmla="*/ 190712 h 190720"/>
              <a:gd name="connsiteX4" fmla="*/ 159622 w 223633"/>
              <a:gd name="connsiteY4" fmla="*/ 76412 h 190720"/>
              <a:gd name="connsiteX5" fmla="*/ 64372 w 223633"/>
              <a:gd name="connsiteY5" fmla="*/ 98637 h 190720"/>
              <a:gd name="connsiteX6" fmla="*/ 223122 w 223633"/>
              <a:gd name="connsiteY6" fmla="*/ 212 h 19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3633" h="190720">
                <a:moveTo>
                  <a:pt x="223122" y="212"/>
                </a:moveTo>
                <a:cubicBezTo>
                  <a:pt x="212539" y="5504"/>
                  <a:pt x="14101" y="118745"/>
                  <a:pt x="872" y="130387"/>
                </a:cubicBezTo>
                <a:cubicBezTo>
                  <a:pt x="-12357" y="142029"/>
                  <a:pt x="128930" y="60008"/>
                  <a:pt x="143747" y="70062"/>
                </a:cubicBezTo>
                <a:cubicBezTo>
                  <a:pt x="158564" y="80116"/>
                  <a:pt x="87126" y="189654"/>
                  <a:pt x="89772" y="190712"/>
                </a:cubicBezTo>
                <a:cubicBezTo>
                  <a:pt x="92418" y="191770"/>
                  <a:pt x="163855" y="91758"/>
                  <a:pt x="159622" y="76412"/>
                </a:cubicBezTo>
                <a:cubicBezTo>
                  <a:pt x="155389" y="61066"/>
                  <a:pt x="52201" y="107104"/>
                  <a:pt x="64372" y="98637"/>
                </a:cubicBezTo>
                <a:cubicBezTo>
                  <a:pt x="76543" y="90170"/>
                  <a:pt x="233705" y="-5080"/>
                  <a:pt x="223122" y="2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7" name="フリーフォーム 1646">
            <a:extLst>
              <a:ext uri="{FF2B5EF4-FFF2-40B4-BE49-F238E27FC236}">
                <a16:creationId xmlns:a16="http://schemas.microsoft.com/office/drawing/2014/main" id="{763F6D85-AD07-79D1-4731-1F04FF20D9F2}"/>
              </a:ext>
            </a:extLst>
          </p:cNvPr>
          <p:cNvSpPr/>
          <p:nvPr/>
        </p:nvSpPr>
        <p:spPr>
          <a:xfrm>
            <a:off x="3362249" y="5391149"/>
            <a:ext cx="501896" cy="346078"/>
          </a:xfrm>
          <a:custGeom>
            <a:avLst/>
            <a:gdLst>
              <a:gd name="connsiteX0" fmla="*/ 501726 w 501896"/>
              <a:gd name="connsiteY0" fmla="*/ 1 h 346078"/>
              <a:gd name="connsiteX1" fmla="*/ 273126 w 501896"/>
              <a:gd name="connsiteY1" fmla="*/ 149226 h 346078"/>
              <a:gd name="connsiteX2" fmla="*/ 279476 w 501896"/>
              <a:gd name="connsiteY2" fmla="*/ 127001 h 346078"/>
              <a:gd name="connsiteX3" fmla="*/ 209626 w 501896"/>
              <a:gd name="connsiteY3" fmla="*/ 111126 h 346078"/>
              <a:gd name="connsiteX4" fmla="*/ 142951 w 501896"/>
              <a:gd name="connsiteY4" fmla="*/ 225426 h 346078"/>
              <a:gd name="connsiteX5" fmla="*/ 117551 w 501896"/>
              <a:gd name="connsiteY5" fmla="*/ 234951 h 346078"/>
              <a:gd name="connsiteX6" fmla="*/ 76 w 501896"/>
              <a:gd name="connsiteY6" fmla="*/ 184151 h 346078"/>
              <a:gd name="connsiteX7" fmla="*/ 136601 w 501896"/>
              <a:gd name="connsiteY7" fmla="*/ 219076 h 346078"/>
              <a:gd name="connsiteX8" fmla="*/ 260426 w 501896"/>
              <a:gd name="connsiteY8" fmla="*/ 117476 h 346078"/>
              <a:gd name="connsiteX9" fmla="*/ 282651 w 501896"/>
              <a:gd name="connsiteY9" fmla="*/ 225426 h 346078"/>
              <a:gd name="connsiteX10" fmla="*/ 320751 w 501896"/>
              <a:gd name="connsiteY10" fmla="*/ 346076 h 346078"/>
              <a:gd name="connsiteX11" fmla="*/ 289001 w 501896"/>
              <a:gd name="connsiteY11" fmla="*/ 228601 h 346078"/>
              <a:gd name="connsiteX12" fmla="*/ 323926 w 501896"/>
              <a:gd name="connsiteY12" fmla="*/ 130176 h 346078"/>
              <a:gd name="connsiteX13" fmla="*/ 393776 w 501896"/>
              <a:gd name="connsiteY13" fmla="*/ 44451 h 346078"/>
              <a:gd name="connsiteX14" fmla="*/ 228676 w 501896"/>
              <a:gd name="connsiteY14" fmla="*/ 146051 h 346078"/>
              <a:gd name="connsiteX15" fmla="*/ 501726 w 501896"/>
              <a:gd name="connsiteY15" fmla="*/ 1 h 346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1896" h="346078">
                <a:moveTo>
                  <a:pt x="501726" y="1"/>
                </a:moveTo>
                <a:cubicBezTo>
                  <a:pt x="509134" y="530"/>
                  <a:pt x="273126" y="149226"/>
                  <a:pt x="273126" y="149226"/>
                </a:cubicBezTo>
                <a:cubicBezTo>
                  <a:pt x="236084" y="170393"/>
                  <a:pt x="290059" y="133351"/>
                  <a:pt x="279476" y="127001"/>
                </a:cubicBezTo>
                <a:cubicBezTo>
                  <a:pt x="268893" y="120651"/>
                  <a:pt x="232380" y="94722"/>
                  <a:pt x="209626" y="111126"/>
                </a:cubicBezTo>
                <a:cubicBezTo>
                  <a:pt x="186872" y="127530"/>
                  <a:pt x="158297" y="204789"/>
                  <a:pt x="142951" y="225426"/>
                </a:cubicBezTo>
                <a:cubicBezTo>
                  <a:pt x="127605" y="246063"/>
                  <a:pt x="141363" y="241830"/>
                  <a:pt x="117551" y="234951"/>
                </a:cubicBezTo>
                <a:cubicBezTo>
                  <a:pt x="93739" y="228072"/>
                  <a:pt x="-3099" y="186797"/>
                  <a:pt x="76" y="184151"/>
                </a:cubicBezTo>
                <a:cubicBezTo>
                  <a:pt x="3251" y="181505"/>
                  <a:pt x="93209" y="230188"/>
                  <a:pt x="136601" y="219076"/>
                </a:cubicBezTo>
                <a:cubicBezTo>
                  <a:pt x="179993" y="207964"/>
                  <a:pt x="236084" y="116418"/>
                  <a:pt x="260426" y="117476"/>
                </a:cubicBezTo>
                <a:cubicBezTo>
                  <a:pt x="284768" y="118534"/>
                  <a:pt x="272597" y="187326"/>
                  <a:pt x="282651" y="225426"/>
                </a:cubicBezTo>
                <a:cubicBezTo>
                  <a:pt x="292705" y="263526"/>
                  <a:pt x="319693" y="345547"/>
                  <a:pt x="320751" y="346076"/>
                </a:cubicBezTo>
                <a:cubicBezTo>
                  <a:pt x="321809" y="346605"/>
                  <a:pt x="288472" y="264584"/>
                  <a:pt x="289001" y="228601"/>
                </a:cubicBezTo>
                <a:cubicBezTo>
                  <a:pt x="289530" y="192618"/>
                  <a:pt x="306463" y="160868"/>
                  <a:pt x="323926" y="130176"/>
                </a:cubicBezTo>
                <a:cubicBezTo>
                  <a:pt x="341388" y="99484"/>
                  <a:pt x="409651" y="41805"/>
                  <a:pt x="393776" y="44451"/>
                </a:cubicBezTo>
                <a:cubicBezTo>
                  <a:pt x="377901" y="47097"/>
                  <a:pt x="207509" y="149755"/>
                  <a:pt x="228676" y="146051"/>
                </a:cubicBezTo>
                <a:cubicBezTo>
                  <a:pt x="249843" y="142347"/>
                  <a:pt x="494318" y="-528"/>
                  <a:pt x="501726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8" name="フリーフォーム 1647">
            <a:extLst>
              <a:ext uri="{FF2B5EF4-FFF2-40B4-BE49-F238E27FC236}">
                <a16:creationId xmlns:a16="http://schemas.microsoft.com/office/drawing/2014/main" id="{4075C033-FF2B-FE23-6975-A42C7E113D89}"/>
              </a:ext>
            </a:extLst>
          </p:cNvPr>
          <p:cNvSpPr/>
          <p:nvPr/>
        </p:nvSpPr>
        <p:spPr>
          <a:xfrm>
            <a:off x="3698848" y="5411320"/>
            <a:ext cx="520412" cy="332362"/>
          </a:xfrm>
          <a:custGeom>
            <a:avLst/>
            <a:gdLst>
              <a:gd name="connsiteX0" fmla="*/ 517552 w 520412"/>
              <a:gd name="connsiteY0" fmla="*/ 2055 h 332362"/>
              <a:gd name="connsiteX1" fmla="*/ 193702 w 520412"/>
              <a:gd name="connsiteY1" fmla="*/ 144930 h 332362"/>
              <a:gd name="connsiteX2" fmla="*/ 292127 w 520412"/>
              <a:gd name="connsiteY2" fmla="*/ 103655 h 332362"/>
              <a:gd name="connsiteX3" fmla="*/ 336577 w 520412"/>
              <a:gd name="connsiteY3" fmla="*/ 138580 h 332362"/>
              <a:gd name="connsiteX4" fmla="*/ 374677 w 520412"/>
              <a:gd name="connsiteY4" fmla="*/ 141755 h 332362"/>
              <a:gd name="connsiteX5" fmla="*/ 263552 w 520412"/>
              <a:gd name="connsiteY5" fmla="*/ 157630 h 332362"/>
              <a:gd name="connsiteX6" fmla="*/ 177827 w 520412"/>
              <a:gd name="connsiteY6" fmla="*/ 256055 h 332362"/>
              <a:gd name="connsiteX7" fmla="*/ 327052 w 520412"/>
              <a:gd name="connsiteY7" fmla="*/ 202080 h 332362"/>
              <a:gd name="connsiteX8" fmla="*/ 27 w 520412"/>
              <a:gd name="connsiteY8" fmla="*/ 332255 h 332362"/>
              <a:gd name="connsiteX9" fmla="*/ 308002 w 520412"/>
              <a:gd name="connsiteY9" fmla="*/ 176680 h 332362"/>
              <a:gd name="connsiteX10" fmla="*/ 257202 w 520412"/>
              <a:gd name="connsiteY10" fmla="*/ 160805 h 332362"/>
              <a:gd name="connsiteX11" fmla="*/ 317527 w 520412"/>
              <a:gd name="connsiteY11" fmla="*/ 100480 h 332362"/>
              <a:gd name="connsiteX12" fmla="*/ 352452 w 520412"/>
              <a:gd name="connsiteY12" fmla="*/ 62380 h 332362"/>
              <a:gd name="connsiteX13" fmla="*/ 517552 w 520412"/>
              <a:gd name="connsiteY13" fmla="*/ 2055 h 33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0412" h="332362">
                <a:moveTo>
                  <a:pt x="517552" y="2055"/>
                </a:moveTo>
                <a:cubicBezTo>
                  <a:pt x="491094" y="15813"/>
                  <a:pt x="231273" y="127997"/>
                  <a:pt x="193702" y="144930"/>
                </a:cubicBezTo>
                <a:cubicBezTo>
                  <a:pt x="156131" y="161863"/>
                  <a:pt x="268315" y="104713"/>
                  <a:pt x="292127" y="103655"/>
                </a:cubicBezTo>
                <a:cubicBezTo>
                  <a:pt x="315939" y="102597"/>
                  <a:pt x="322819" y="132230"/>
                  <a:pt x="336577" y="138580"/>
                </a:cubicBezTo>
                <a:cubicBezTo>
                  <a:pt x="350335" y="144930"/>
                  <a:pt x="386848" y="138580"/>
                  <a:pt x="374677" y="141755"/>
                </a:cubicBezTo>
                <a:cubicBezTo>
                  <a:pt x="362506" y="144930"/>
                  <a:pt x="296360" y="138580"/>
                  <a:pt x="263552" y="157630"/>
                </a:cubicBezTo>
                <a:cubicBezTo>
                  <a:pt x="230744" y="176680"/>
                  <a:pt x="167244" y="248647"/>
                  <a:pt x="177827" y="256055"/>
                </a:cubicBezTo>
                <a:cubicBezTo>
                  <a:pt x="188410" y="263463"/>
                  <a:pt x="356685" y="189380"/>
                  <a:pt x="327052" y="202080"/>
                </a:cubicBezTo>
                <a:cubicBezTo>
                  <a:pt x="297419" y="214780"/>
                  <a:pt x="3202" y="336488"/>
                  <a:pt x="27" y="332255"/>
                </a:cubicBezTo>
                <a:cubicBezTo>
                  <a:pt x="-3148" y="328022"/>
                  <a:pt x="265140" y="205255"/>
                  <a:pt x="308002" y="176680"/>
                </a:cubicBezTo>
                <a:cubicBezTo>
                  <a:pt x="350864" y="148105"/>
                  <a:pt x="255615" y="173505"/>
                  <a:pt x="257202" y="160805"/>
                </a:cubicBezTo>
                <a:cubicBezTo>
                  <a:pt x="258789" y="148105"/>
                  <a:pt x="301652" y="116884"/>
                  <a:pt x="317527" y="100480"/>
                </a:cubicBezTo>
                <a:cubicBezTo>
                  <a:pt x="333402" y="84076"/>
                  <a:pt x="325994" y="77197"/>
                  <a:pt x="352452" y="62380"/>
                </a:cubicBezTo>
                <a:cubicBezTo>
                  <a:pt x="378910" y="47563"/>
                  <a:pt x="544010" y="-11703"/>
                  <a:pt x="517552" y="20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49" name="フリーフォーム 1648">
            <a:extLst>
              <a:ext uri="{FF2B5EF4-FFF2-40B4-BE49-F238E27FC236}">
                <a16:creationId xmlns:a16="http://schemas.microsoft.com/office/drawing/2014/main" id="{52371B01-53DD-4338-4FB3-2CD3624BDA26}"/>
              </a:ext>
            </a:extLst>
          </p:cNvPr>
          <p:cNvSpPr/>
          <p:nvPr/>
        </p:nvSpPr>
        <p:spPr>
          <a:xfrm>
            <a:off x="3362325" y="5339627"/>
            <a:ext cx="273306" cy="410434"/>
          </a:xfrm>
          <a:custGeom>
            <a:avLst/>
            <a:gdLst>
              <a:gd name="connsiteX0" fmla="*/ 273050 w 273306"/>
              <a:gd name="connsiteY0" fmla="*/ 723 h 410434"/>
              <a:gd name="connsiteX1" fmla="*/ 53975 w 273306"/>
              <a:gd name="connsiteY1" fmla="*/ 238848 h 410434"/>
              <a:gd name="connsiteX2" fmla="*/ 0 w 273306"/>
              <a:gd name="connsiteY2" fmla="*/ 295998 h 410434"/>
              <a:gd name="connsiteX3" fmla="*/ 53975 w 273306"/>
              <a:gd name="connsiteY3" fmla="*/ 295998 h 410434"/>
              <a:gd name="connsiteX4" fmla="*/ 111125 w 273306"/>
              <a:gd name="connsiteY4" fmla="*/ 324573 h 410434"/>
              <a:gd name="connsiteX5" fmla="*/ 174625 w 273306"/>
              <a:gd name="connsiteY5" fmla="*/ 254723 h 410434"/>
              <a:gd name="connsiteX6" fmla="*/ 187325 w 273306"/>
              <a:gd name="connsiteY6" fmla="*/ 276948 h 410434"/>
              <a:gd name="connsiteX7" fmla="*/ 254000 w 273306"/>
              <a:gd name="connsiteY7" fmla="*/ 410298 h 410434"/>
              <a:gd name="connsiteX8" fmla="*/ 200025 w 273306"/>
              <a:gd name="connsiteY8" fmla="*/ 302348 h 410434"/>
              <a:gd name="connsiteX9" fmla="*/ 15875 w 273306"/>
              <a:gd name="connsiteY9" fmla="*/ 311873 h 410434"/>
              <a:gd name="connsiteX10" fmla="*/ 101600 w 273306"/>
              <a:gd name="connsiteY10" fmla="*/ 197573 h 410434"/>
              <a:gd name="connsiteX11" fmla="*/ 98425 w 273306"/>
              <a:gd name="connsiteY11" fmla="*/ 165823 h 410434"/>
              <a:gd name="connsiteX12" fmla="*/ 273050 w 273306"/>
              <a:gd name="connsiteY12" fmla="*/ 723 h 41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306" h="410434">
                <a:moveTo>
                  <a:pt x="273050" y="723"/>
                </a:moveTo>
                <a:cubicBezTo>
                  <a:pt x="265642" y="12894"/>
                  <a:pt x="99483" y="189636"/>
                  <a:pt x="53975" y="238848"/>
                </a:cubicBezTo>
                <a:cubicBezTo>
                  <a:pt x="8467" y="288060"/>
                  <a:pt x="0" y="286473"/>
                  <a:pt x="0" y="295998"/>
                </a:cubicBezTo>
                <a:cubicBezTo>
                  <a:pt x="0" y="305523"/>
                  <a:pt x="35454" y="291235"/>
                  <a:pt x="53975" y="295998"/>
                </a:cubicBezTo>
                <a:cubicBezTo>
                  <a:pt x="72496" y="300761"/>
                  <a:pt x="91017" y="331452"/>
                  <a:pt x="111125" y="324573"/>
                </a:cubicBezTo>
                <a:cubicBezTo>
                  <a:pt x="131233" y="317694"/>
                  <a:pt x="161925" y="262660"/>
                  <a:pt x="174625" y="254723"/>
                </a:cubicBezTo>
                <a:cubicBezTo>
                  <a:pt x="187325" y="246786"/>
                  <a:pt x="174096" y="251019"/>
                  <a:pt x="187325" y="276948"/>
                </a:cubicBezTo>
                <a:cubicBezTo>
                  <a:pt x="200554" y="302877"/>
                  <a:pt x="254000" y="410298"/>
                  <a:pt x="254000" y="410298"/>
                </a:cubicBezTo>
                <a:cubicBezTo>
                  <a:pt x="256117" y="414531"/>
                  <a:pt x="239712" y="318752"/>
                  <a:pt x="200025" y="302348"/>
                </a:cubicBezTo>
                <a:cubicBezTo>
                  <a:pt x="160338" y="285944"/>
                  <a:pt x="32279" y="329336"/>
                  <a:pt x="15875" y="311873"/>
                </a:cubicBezTo>
                <a:cubicBezTo>
                  <a:pt x="-529" y="294411"/>
                  <a:pt x="87842" y="221915"/>
                  <a:pt x="101600" y="197573"/>
                </a:cubicBezTo>
                <a:cubicBezTo>
                  <a:pt x="115358" y="173231"/>
                  <a:pt x="71967" y="198102"/>
                  <a:pt x="98425" y="165823"/>
                </a:cubicBezTo>
                <a:cubicBezTo>
                  <a:pt x="124883" y="133544"/>
                  <a:pt x="280458" y="-11448"/>
                  <a:pt x="273050" y="7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0" name="フリーフォーム 1649">
            <a:extLst>
              <a:ext uri="{FF2B5EF4-FFF2-40B4-BE49-F238E27FC236}">
                <a16:creationId xmlns:a16="http://schemas.microsoft.com/office/drawing/2014/main" id="{78636147-8011-FFA7-4259-F60F4D5A1025}"/>
              </a:ext>
            </a:extLst>
          </p:cNvPr>
          <p:cNvSpPr/>
          <p:nvPr/>
        </p:nvSpPr>
        <p:spPr>
          <a:xfrm>
            <a:off x="3739913" y="5610291"/>
            <a:ext cx="367604" cy="753271"/>
          </a:xfrm>
          <a:custGeom>
            <a:avLst/>
            <a:gdLst>
              <a:gd name="connsiteX0" fmla="*/ 362187 w 367604"/>
              <a:gd name="connsiteY0" fmla="*/ 15809 h 753271"/>
              <a:gd name="connsiteX1" fmla="*/ 237 w 367604"/>
              <a:gd name="connsiteY1" fmla="*/ 752409 h 753271"/>
              <a:gd name="connsiteX2" fmla="*/ 305037 w 367604"/>
              <a:gd name="connsiteY2" fmla="*/ 168209 h 753271"/>
              <a:gd name="connsiteX3" fmla="*/ 209787 w 367604"/>
              <a:gd name="connsiteY3" fmla="*/ 355534 h 753271"/>
              <a:gd name="connsiteX4" fmla="*/ 244712 w 367604"/>
              <a:gd name="connsiteY4" fmla="*/ 184084 h 753271"/>
              <a:gd name="connsiteX5" fmla="*/ 181212 w 367604"/>
              <a:gd name="connsiteY5" fmla="*/ 244409 h 753271"/>
              <a:gd name="connsiteX6" fmla="*/ 289162 w 367604"/>
              <a:gd name="connsiteY6" fmla="*/ 114234 h 753271"/>
              <a:gd name="connsiteX7" fmla="*/ 219312 w 367604"/>
              <a:gd name="connsiteY7" fmla="*/ 238059 h 753271"/>
              <a:gd name="connsiteX8" fmla="*/ 362187 w 367604"/>
              <a:gd name="connsiteY8" fmla="*/ 15809 h 753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7604" h="753271">
                <a:moveTo>
                  <a:pt x="362187" y="15809"/>
                </a:moveTo>
                <a:cubicBezTo>
                  <a:pt x="325675" y="101534"/>
                  <a:pt x="9762" y="727009"/>
                  <a:pt x="237" y="752409"/>
                </a:cubicBezTo>
                <a:cubicBezTo>
                  <a:pt x="-9288" y="777809"/>
                  <a:pt x="270112" y="234355"/>
                  <a:pt x="305037" y="168209"/>
                </a:cubicBezTo>
                <a:cubicBezTo>
                  <a:pt x="339962" y="102063"/>
                  <a:pt x="219841" y="352888"/>
                  <a:pt x="209787" y="355534"/>
                </a:cubicBezTo>
                <a:cubicBezTo>
                  <a:pt x="199733" y="358180"/>
                  <a:pt x="249475" y="202605"/>
                  <a:pt x="244712" y="184084"/>
                </a:cubicBezTo>
                <a:cubicBezTo>
                  <a:pt x="239949" y="165563"/>
                  <a:pt x="173804" y="256051"/>
                  <a:pt x="181212" y="244409"/>
                </a:cubicBezTo>
                <a:cubicBezTo>
                  <a:pt x="188620" y="232767"/>
                  <a:pt x="282812" y="115292"/>
                  <a:pt x="289162" y="114234"/>
                </a:cubicBezTo>
                <a:cubicBezTo>
                  <a:pt x="295512" y="113176"/>
                  <a:pt x="199204" y="256051"/>
                  <a:pt x="219312" y="238059"/>
                </a:cubicBezTo>
                <a:cubicBezTo>
                  <a:pt x="239420" y="220067"/>
                  <a:pt x="398699" y="-69916"/>
                  <a:pt x="362187" y="15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1" name="フリーフォーム 1650">
            <a:extLst>
              <a:ext uri="{FF2B5EF4-FFF2-40B4-BE49-F238E27FC236}">
                <a16:creationId xmlns:a16="http://schemas.microsoft.com/office/drawing/2014/main" id="{32302AE9-25D0-B180-4406-86627F96E7C0}"/>
              </a:ext>
            </a:extLst>
          </p:cNvPr>
          <p:cNvSpPr/>
          <p:nvPr/>
        </p:nvSpPr>
        <p:spPr>
          <a:xfrm>
            <a:off x="3085103" y="4673332"/>
            <a:ext cx="579830" cy="279889"/>
          </a:xfrm>
          <a:custGeom>
            <a:avLst/>
            <a:gdLst>
              <a:gd name="connsiteX0" fmla="*/ 997 w 579830"/>
              <a:gd name="connsiteY0" fmla="*/ 279668 h 279889"/>
              <a:gd name="connsiteX1" fmla="*/ 575672 w 579830"/>
              <a:gd name="connsiteY1" fmla="*/ 3443 h 279889"/>
              <a:gd name="connsiteX2" fmla="*/ 274047 w 579830"/>
              <a:gd name="connsiteY2" fmla="*/ 120918 h 279889"/>
              <a:gd name="connsiteX3" fmla="*/ 550272 w 579830"/>
              <a:gd name="connsiteY3" fmla="*/ 60593 h 279889"/>
              <a:gd name="connsiteX4" fmla="*/ 312147 w 579830"/>
              <a:gd name="connsiteY4" fmla="*/ 101868 h 279889"/>
              <a:gd name="connsiteX5" fmla="*/ 432797 w 579830"/>
              <a:gd name="connsiteY5" fmla="*/ 51068 h 279889"/>
              <a:gd name="connsiteX6" fmla="*/ 997 w 579830"/>
              <a:gd name="connsiteY6" fmla="*/ 279668 h 279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830" h="279889">
                <a:moveTo>
                  <a:pt x="997" y="279668"/>
                </a:moveTo>
                <a:cubicBezTo>
                  <a:pt x="24810" y="271730"/>
                  <a:pt x="530164" y="29901"/>
                  <a:pt x="575672" y="3443"/>
                </a:cubicBezTo>
                <a:cubicBezTo>
                  <a:pt x="621180" y="-23015"/>
                  <a:pt x="278280" y="111393"/>
                  <a:pt x="274047" y="120918"/>
                </a:cubicBezTo>
                <a:cubicBezTo>
                  <a:pt x="269814" y="130443"/>
                  <a:pt x="543922" y="63768"/>
                  <a:pt x="550272" y="60593"/>
                </a:cubicBezTo>
                <a:cubicBezTo>
                  <a:pt x="556622" y="57418"/>
                  <a:pt x="331726" y="103455"/>
                  <a:pt x="312147" y="101868"/>
                </a:cubicBezTo>
                <a:cubicBezTo>
                  <a:pt x="292568" y="100281"/>
                  <a:pt x="478305" y="22493"/>
                  <a:pt x="432797" y="51068"/>
                </a:cubicBezTo>
                <a:cubicBezTo>
                  <a:pt x="387289" y="79643"/>
                  <a:pt x="-22816" y="287606"/>
                  <a:pt x="997" y="2796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2" name="フリーフォーム 1651">
            <a:extLst>
              <a:ext uri="{FF2B5EF4-FFF2-40B4-BE49-F238E27FC236}">
                <a16:creationId xmlns:a16="http://schemas.microsoft.com/office/drawing/2014/main" id="{70F104A5-6E17-27A4-F0E1-67E7B188DAF4}"/>
              </a:ext>
            </a:extLst>
          </p:cNvPr>
          <p:cNvSpPr/>
          <p:nvPr/>
        </p:nvSpPr>
        <p:spPr>
          <a:xfrm>
            <a:off x="1838290" y="4444164"/>
            <a:ext cx="1015194" cy="548538"/>
          </a:xfrm>
          <a:custGeom>
            <a:avLst/>
            <a:gdLst>
              <a:gd name="connsiteX0" fmla="*/ 1006510 w 1015194"/>
              <a:gd name="connsiteY0" fmla="*/ 7186 h 548538"/>
              <a:gd name="connsiteX1" fmla="*/ 447710 w 1015194"/>
              <a:gd name="connsiteY1" fmla="*/ 283411 h 548538"/>
              <a:gd name="connsiteX2" fmla="*/ 498510 w 1015194"/>
              <a:gd name="connsiteY2" fmla="*/ 251661 h 548538"/>
              <a:gd name="connsiteX3" fmla="*/ 111160 w 1015194"/>
              <a:gd name="connsiteY3" fmla="*/ 537411 h 548538"/>
              <a:gd name="connsiteX4" fmla="*/ 149260 w 1015194"/>
              <a:gd name="connsiteY4" fmla="*/ 492961 h 548538"/>
              <a:gd name="connsiteX5" fmla="*/ 35 w 1015194"/>
              <a:gd name="connsiteY5" fmla="*/ 518361 h 548538"/>
              <a:gd name="connsiteX6" fmla="*/ 142910 w 1015194"/>
              <a:gd name="connsiteY6" fmla="*/ 442161 h 548538"/>
              <a:gd name="connsiteX7" fmla="*/ 733460 w 1015194"/>
              <a:gd name="connsiteY7" fmla="*/ 48461 h 548538"/>
              <a:gd name="connsiteX8" fmla="*/ 174660 w 1015194"/>
              <a:gd name="connsiteY8" fmla="*/ 432636 h 548538"/>
              <a:gd name="connsiteX9" fmla="*/ 844585 w 1015194"/>
              <a:gd name="connsiteY9" fmla="*/ 61161 h 548538"/>
              <a:gd name="connsiteX10" fmla="*/ 793785 w 1015194"/>
              <a:gd name="connsiteY10" fmla="*/ 77036 h 548538"/>
              <a:gd name="connsiteX11" fmla="*/ 1006510 w 1015194"/>
              <a:gd name="connsiteY11" fmla="*/ 7186 h 54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15194" h="548538">
                <a:moveTo>
                  <a:pt x="1006510" y="7186"/>
                </a:moveTo>
                <a:cubicBezTo>
                  <a:pt x="948831" y="41582"/>
                  <a:pt x="532377" y="242665"/>
                  <a:pt x="447710" y="283411"/>
                </a:cubicBezTo>
                <a:cubicBezTo>
                  <a:pt x="363043" y="324157"/>
                  <a:pt x="554602" y="209328"/>
                  <a:pt x="498510" y="251661"/>
                </a:cubicBezTo>
                <a:cubicBezTo>
                  <a:pt x="442418" y="293994"/>
                  <a:pt x="169368" y="497194"/>
                  <a:pt x="111160" y="537411"/>
                </a:cubicBezTo>
                <a:cubicBezTo>
                  <a:pt x="52952" y="577628"/>
                  <a:pt x="167781" y="496136"/>
                  <a:pt x="149260" y="492961"/>
                </a:cubicBezTo>
                <a:cubicBezTo>
                  <a:pt x="130739" y="489786"/>
                  <a:pt x="1093" y="526828"/>
                  <a:pt x="35" y="518361"/>
                </a:cubicBezTo>
                <a:cubicBezTo>
                  <a:pt x="-1023" y="509894"/>
                  <a:pt x="20672" y="520478"/>
                  <a:pt x="142910" y="442161"/>
                </a:cubicBezTo>
                <a:cubicBezTo>
                  <a:pt x="265148" y="363844"/>
                  <a:pt x="728168" y="50048"/>
                  <a:pt x="733460" y="48461"/>
                </a:cubicBezTo>
                <a:cubicBezTo>
                  <a:pt x="738752" y="46874"/>
                  <a:pt x="156139" y="430519"/>
                  <a:pt x="174660" y="432636"/>
                </a:cubicBezTo>
                <a:cubicBezTo>
                  <a:pt x="193181" y="434753"/>
                  <a:pt x="741397" y="120428"/>
                  <a:pt x="844585" y="61161"/>
                </a:cubicBezTo>
                <a:cubicBezTo>
                  <a:pt x="947772" y="1894"/>
                  <a:pt x="771031" y="81269"/>
                  <a:pt x="793785" y="77036"/>
                </a:cubicBezTo>
                <a:cubicBezTo>
                  <a:pt x="816539" y="72803"/>
                  <a:pt x="1064189" y="-27210"/>
                  <a:pt x="1006510" y="71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3" name="フリーフォーム 1652">
            <a:extLst>
              <a:ext uri="{FF2B5EF4-FFF2-40B4-BE49-F238E27FC236}">
                <a16:creationId xmlns:a16="http://schemas.microsoft.com/office/drawing/2014/main" id="{A313E8FC-B100-D31F-B1E3-DD9C37A5DDE6}"/>
              </a:ext>
            </a:extLst>
          </p:cNvPr>
          <p:cNvSpPr/>
          <p:nvPr/>
        </p:nvSpPr>
        <p:spPr>
          <a:xfrm>
            <a:off x="1609836" y="4495537"/>
            <a:ext cx="177968" cy="923365"/>
          </a:xfrm>
          <a:custGeom>
            <a:avLst/>
            <a:gdLst>
              <a:gd name="connsiteX0" fmla="*/ 22114 w 177968"/>
              <a:gd name="connsiteY0" fmla="*/ 263 h 923365"/>
              <a:gd name="connsiteX1" fmla="*/ 41164 w 177968"/>
              <a:gd name="connsiteY1" fmla="*/ 251088 h 923365"/>
              <a:gd name="connsiteX2" fmla="*/ 136414 w 177968"/>
              <a:gd name="connsiteY2" fmla="*/ 514613 h 923365"/>
              <a:gd name="connsiteX3" fmla="*/ 171339 w 177968"/>
              <a:gd name="connsiteY3" fmla="*/ 460638 h 923365"/>
              <a:gd name="connsiteX4" fmla="*/ 9414 w 177968"/>
              <a:gd name="connsiteY4" fmla="*/ 892438 h 923365"/>
              <a:gd name="connsiteX5" fmla="*/ 28464 w 177968"/>
              <a:gd name="connsiteY5" fmla="*/ 860688 h 923365"/>
              <a:gd name="connsiteX6" fmla="*/ 104664 w 177968"/>
              <a:gd name="connsiteY6" fmla="*/ 635263 h 923365"/>
              <a:gd name="connsiteX7" fmla="*/ 123714 w 177968"/>
              <a:gd name="connsiteY7" fmla="*/ 562238 h 923365"/>
              <a:gd name="connsiteX8" fmla="*/ 22114 w 177968"/>
              <a:gd name="connsiteY8" fmla="*/ 441588 h 923365"/>
              <a:gd name="connsiteX9" fmla="*/ 120539 w 177968"/>
              <a:gd name="connsiteY9" fmla="*/ 549538 h 923365"/>
              <a:gd name="connsiteX10" fmla="*/ 98314 w 177968"/>
              <a:gd name="connsiteY10" fmla="*/ 432063 h 923365"/>
              <a:gd name="connsiteX11" fmla="*/ 9414 w 177968"/>
              <a:gd name="connsiteY11" fmla="*/ 270138 h 923365"/>
              <a:gd name="connsiteX12" fmla="*/ 18939 w 177968"/>
              <a:gd name="connsiteY12" fmla="*/ 298713 h 923365"/>
              <a:gd name="connsiteX13" fmla="*/ 22114 w 177968"/>
              <a:gd name="connsiteY13" fmla="*/ 263 h 923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7968" h="923365">
                <a:moveTo>
                  <a:pt x="22114" y="263"/>
                </a:moveTo>
                <a:cubicBezTo>
                  <a:pt x="25818" y="-7674"/>
                  <a:pt x="22114" y="165363"/>
                  <a:pt x="41164" y="251088"/>
                </a:cubicBezTo>
                <a:cubicBezTo>
                  <a:pt x="60214" y="336813"/>
                  <a:pt x="114718" y="479688"/>
                  <a:pt x="136414" y="514613"/>
                </a:cubicBezTo>
                <a:cubicBezTo>
                  <a:pt x="158110" y="549538"/>
                  <a:pt x="192506" y="397667"/>
                  <a:pt x="171339" y="460638"/>
                </a:cubicBezTo>
                <a:cubicBezTo>
                  <a:pt x="150172" y="523609"/>
                  <a:pt x="9414" y="892438"/>
                  <a:pt x="9414" y="892438"/>
                </a:cubicBezTo>
                <a:cubicBezTo>
                  <a:pt x="-14399" y="959113"/>
                  <a:pt x="12589" y="903550"/>
                  <a:pt x="28464" y="860688"/>
                </a:cubicBezTo>
                <a:cubicBezTo>
                  <a:pt x="44339" y="817826"/>
                  <a:pt x="88789" y="685005"/>
                  <a:pt x="104664" y="635263"/>
                </a:cubicBezTo>
                <a:cubicBezTo>
                  <a:pt x="120539" y="585521"/>
                  <a:pt x="137472" y="594517"/>
                  <a:pt x="123714" y="562238"/>
                </a:cubicBezTo>
                <a:cubicBezTo>
                  <a:pt x="109956" y="529959"/>
                  <a:pt x="22643" y="443705"/>
                  <a:pt x="22114" y="441588"/>
                </a:cubicBezTo>
                <a:cubicBezTo>
                  <a:pt x="21585" y="439471"/>
                  <a:pt x="107839" y="551125"/>
                  <a:pt x="120539" y="549538"/>
                </a:cubicBezTo>
                <a:cubicBezTo>
                  <a:pt x="133239" y="547951"/>
                  <a:pt x="116835" y="478630"/>
                  <a:pt x="98314" y="432063"/>
                </a:cubicBezTo>
                <a:cubicBezTo>
                  <a:pt x="79793" y="385496"/>
                  <a:pt x="22643" y="292363"/>
                  <a:pt x="9414" y="270138"/>
                </a:cubicBezTo>
                <a:cubicBezTo>
                  <a:pt x="-3815" y="247913"/>
                  <a:pt x="18410" y="343163"/>
                  <a:pt x="18939" y="298713"/>
                </a:cubicBezTo>
                <a:cubicBezTo>
                  <a:pt x="19468" y="254263"/>
                  <a:pt x="18410" y="8200"/>
                  <a:pt x="22114" y="2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4" name="フリーフォーム 1653">
            <a:extLst>
              <a:ext uri="{FF2B5EF4-FFF2-40B4-BE49-F238E27FC236}">
                <a16:creationId xmlns:a16="http://schemas.microsoft.com/office/drawing/2014/main" id="{C8DC4198-8BBB-3BCF-0841-C0C7755E3F23}"/>
              </a:ext>
            </a:extLst>
          </p:cNvPr>
          <p:cNvSpPr/>
          <p:nvPr/>
        </p:nvSpPr>
        <p:spPr>
          <a:xfrm>
            <a:off x="2527266" y="4536235"/>
            <a:ext cx="510045" cy="564071"/>
          </a:xfrm>
          <a:custGeom>
            <a:avLst/>
            <a:gdLst>
              <a:gd name="connsiteX0" fmla="*/ 495334 w 510045"/>
              <a:gd name="connsiteY0" fmla="*/ 13540 h 564071"/>
              <a:gd name="connsiteX1" fmla="*/ 69884 w 510045"/>
              <a:gd name="connsiteY1" fmla="*/ 324690 h 564071"/>
              <a:gd name="connsiteX2" fmla="*/ 101634 w 510045"/>
              <a:gd name="connsiteY2" fmla="*/ 365965 h 564071"/>
              <a:gd name="connsiteX3" fmla="*/ 34 w 510045"/>
              <a:gd name="connsiteY3" fmla="*/ 562815 h 564071"/>
              <a:gd name="connsiteX4" fmla="*/ 92109 w 510045"/>
              <a:gd name="connsiteY4" fmla="*/ 438990 h 564071"/>
              <a:gd name="connsiteX5" fmla="*/ 241334 w 510045"/>
              <a:gd name="connsiteY5" fmla="*/ 219915 h 564071"/>
              <a:gd name="connsiteX6" fmla="*/ 92109 w 510045"/>
              <a:gd name="connsiteY6" fmla="*/ 350090 h 564071"/>
              <a:gd name="connsiteX7" fmla="*/ 384209 w 510045"/>
              <a:gd name="connsiteY7" fmla="*/ 83390 h 564071"/>
              <a:gd name="connsiteX8" fmla="*/ 495334 w 510045"/>
              <a:gd name="connsiteY8" fmla="*/ 13540 h 564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0045" h="564071">
                <a:moveTo>
                  <a:pt x="495334" y="13540"/>
                </a:moveTo>
                <a:cubicBezTo>
                  <a:pt x="442946" y="53757"/>
                  <a:pt x="135501" y="265953"/>
                  <a:pt x="69884" y="324690"/>
                </a:cubicBezTo>
                <a:cubicBezTo>
                  <a:pt x="4267" y="383427"/>
                  <a:pt x="113276" y="326278"/>
                  <a:pt x="101634" y="365965"/>
                </a:cubicBezTo>
                <a:cubicBezTo>
                  <a:pt x="89992" y="405653"/>
                  <a:pt x="1621" y="550644"/>
                  <a:pt x="34" y="562815"/>
                </a:cubicBezTo>
                <a:cubicBezTo>
                  <a:pt x="-1553" y="574986"/>
                  <a:pt x="51892" y="496140"/>
                  <a:pt x="92109" y="438990"/>
                </a:cubicBezTo>
                <a:cubicBezTo>
                  <a:pt x="132326" y="381840"/>
                  <a:pt x="241334" y="234732"/>
                  <a:pt x="241334" y="219915"/>
                </a:cubicBezTo>
                <a:cubicBezTo>
                  <a:pt x="241334" y="205098"/>
                  <a:pt x="68297" y="372844"/>
                  <a:pt x="92109" y="350090"/>
                </a:cubicBezTo>
                <a:cubicBezTo>
                  <a:pt x="115921" y="327336"/>
                  <a:pt x="320180" y="136307"/>
                  <a:pt x="384209" y="83390"/>
                </a:cubicBezTo>
                <a:cubicBezTo>
                  <a:pt x="448238" y="30473"/>
                  <a:pt x="547722" y="-26677"/>
                  <a:pt x="495334" y="13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5" name="フリーフォーム 1654">
            <a:extLst>
              <a:ext uri="{FF2B5EF4-FFF2-40B4-BE49-F238E27FC236}">
                <a16:creationId xmlns:a16="http://schemas.microsoft.com/office/drawing/2014/main" id="{5D43BA5E-CF96-46B1-1A95-438FE4FCF76B}"/>
              </a:ext>
            </a:extLst>
          </p:cNvPr>
          <p:cNvSpPr/>
          <p:nvPr/>
        </p:nvSpPr>
        <p:spPr>
          <a:xfrm>
            <a:off x="1853292" y="4562494"/>
            <a:ext cx="871823" cy="455110"/>
          </a:xfrm>
          <a:custGeom>
            <a:avLst/>
            <a:gdLst>
              <a:gd name="connsiteX0" fmla="*/ 867683 w 871823"/>
              <a:gd name="connsiteY0" fmla="*/ 3156 h 455110"/>
              <a:gd name="connsiteX1" fmla="*/ 102508 w 871823"/>
              <a:gd name="connsiteY1" fmla="*/ 431781 h 455110"/>
              <a:gd name="connsiteX2" fmla="*/ 162833 w 871823"/>
              <a:gd name="connsiteY2" fmla="*/ 400031 h 455110"/>
              <a:gd name="connsiteX3" fmla="*/ 4083 w 871823"/>
              <a:gd name="connsiteY3" fmla="*/ 415906 h 455110"/>
              <a:gd name="connsiteX4" fmla="*/ 359683 w 871823"/>
              <a:gd name="connsiteY4" fmla="*/ 257156 h 455110"/>
              <a:gd name="connsiteX5" fmla="*/ 572408 w 871823"/>
              <a:gd name="connsiteY5" fmla="*/ 114281 h 455110"/>
              <a:gd name="connsiteX6" fmla="*/ 413658 w 871823"/>
              <a:gd name="connsiteY6" fmla="*/ 231756 h 455110"/>
              <a:gd name="connsiteX7" fmla="*/ 867683 w 871823"/>
              <a:gd name="connsiteY7" fmla="*/ 3156 h 45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823" h="455110">
                <a:moveTo>
                  <a:pt x="867683" y="3156"/>
                </a:moveTo>
                <a:cubicBezTo>
                  <a:pt x="815825" y="36494"/>
                  <a:pt x="219983" y="365635"/>
                  <a:pt x="102508" y="431781"/>
                </a:cubicBezTo>
                <a:cubicBezTo>
                  <a:pt x="-14967" y="497927"/>
                  <a:pt x="179237" y="402677"/>
                  <a:pt x="162833" y="400031"/>
                </a:cubicBezTo>
                <a:cubicBezTo>
                  <a:pt x="146429" y="397385"/>
                  <a:pt x="-28725" y="439719"/>
                  <a:pt x="4083" y="415906"/>
                </a:cubicBezTo>
                <a:cubicBezTo>
                  <a:pt x="36891" y="392093"/>
                  <a:pt x="264962" y="307427"/>
                  <a:pt x="359683" y="257156"/>
                </a:cubicBezTo>
                <a:cubicBezTo>
                  <a:pt x="454404" y="206885"/>
                  <a:pt x="563412" y="118514"/>
                  <a:pt x="572408" y="114281"/>
                </a:cubicBezTo>
                <a:cubicBezTo>
                  <a:pt x="581404" y="110048"/>
                  <a:pt x="359154" y="252394"/>
                  <a:pt x="413658" y="231756"/>
                </a:cubicBezTo>
                <a:cubicBezTo>
                  <a:pt x="468162" y="211119"/>
                  <a:pt x="919541" y="-30182"/>
                  <a:pt x="867683" y="3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6" name="フリーフォーム 1655">
            <a:extLst>
              <a:ext uri="{FF2B5EF4-FFF2-40B4-BE49-F238E27FC236}">
                <a16:creationId xmlns:a16="http://schemas.microsoft.com/office/drawing/2014/main" id="{B64AF5FF-43E0-37CA-02A8-CC0703AD7D64}"/>
              </a:ext>
            </a:extLst>
          </p:cNvPr>
          <p:cNvSpPr/>
          <p:nvPr/>
        </p:nvSpPr>
        <p:spPr>
          <a:xfrm>
            <a:off x="1746891" y="4987666"/>
            <a:ext cx="164742" cy="747527"/>
          </a:xfrm>
          <a:custGeom>
            <a:avLst/>
            <a:gdLst>
              <a:gd name="connsiteX0" fmla="*/ 164459 w 164742"/>
              <a:gd name="connsiteY0" fmla="*/ 60584 h 747527"/>
              <a:gd name="connsiteX1" fmla="*/ 15234 w 164742"/>
              <a:gd name="connsiteY1" fmla="*/ 657484 h 747527"/>
              <a:gd name="connsiteX2" fmla="*/ 8884 w 164742"/>
              <a:gd name="connsiteY2" fmla="*/ 733684 h 747527"/>
              <a:gd name="connsiteX3" fmla="*/ 50159 w 164742"/>
              <a:gd name="connsiteY3" fmla="*/ 543184 h 747527"/>
              <a:gd name="connsiteX4" fmla="*/ 37459 w 164742"/>
              <a:gd name="connsiteY4" fmla="*/ 387609 h 747527"/>
              <a:gd name="connsiteX5" fmla="*/ 78734 w 164742"/>
              <a:gd name="connsiteY5" fmla="*/ 257434 h 747527"/>
              <a:gd name="connsiteX6" fmla="*/ 62859 w 164742"/>
              <a:gd name="connsiteY6" fmla="*/ 259 h 747527"/>
              <a:gd name="connsiteX7" fmla="*/ 75559 w 164742"/>
              <a:gd name="connsiteY7" fmla="*/ 308234 h 747527"/>
              <a:gd name="connsiteX8" fmla="*/ 69209 w 164742"/>
              <a:gd name="connsiteY8" fmla="*/ 85984 h 747527"/>
              <a:gd name="connsiteX9" fmla="*/ 120009 w 164742"/>
              <a:gd name="connsiteY9" fmla="*/ 22484 h 747527"/>
              <a:gd name="connsiteX10" fmla="*/ 27934 w 164742"/>
              <a:gd name="connsiteY10" fmla="*/ 130434 h 747527"/>
              <a:gd name="connsiteX11" fmla="*/ 97784 w 164742"/>
              <a:gd name="connsiteY11" fmla="*/ 139959 h 747527"/>
              <a:gd name="connsiteX12" fmla="*/ 69209 w 164742"/>
              <a:gd name="connsiteY12" fmla="*/ 266959 h 747527"/>
              <a:gd name="connsiteX13" fmla="*/ 53334 w 164742"/>
              <a:gd name="connsiteY13" fmla="*/ 393959 h 747527"/>
              <a:gd name="connsiteX14" fmla="*/ 164459 w 164742"/>
              <a:gd name="connsiteY14" fmla="*/ 60584 h 74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742" h="747527">
                <a:moveTo>
                  <a:pt x="164459" y="60584"/>
                </a:moveTo>
                <a:cubicBezTo>
                  <a:pt x="158109" y="104505"/>
                  <a:pt x="41163" y="545301"/>
                  <a:pt x="15234" y="657484"/>
                </a:cubicBezTo>
                <a:cubicBezTo>
                  <a:pt x="-10695" y="769667"/>
                  <a:pt x="3063" y="752734"/>
                  <a:pt x="8884" y="733684"/>
                </a:cubicBezTo>
                <a:cubicBezTo>
                  <a:pt x="14705" y="714634"/>
                  <a:pt x="45397" y="600863"/>
                  <a:pt x="50159" y="543184"/>
                </a:cubicBezTo>
                <a:cubicBezTo>
                  <a:pt x="54921" y="485505"/>
                  <a:pt x="32697" y="435234"/>
                  <a:pt x="37459" y="387609"/>
                </a:cubicBezTo>
                <a:cubicBezTo>
                  <a:pt x="42221" y="339984"/>
                  <a:pt x="74501" y="321992"/>
                  <a:pt x="78734" y="257434"/>
                </a:cubicBezTo>
                <a:cubicBezTo>
                  <a:pt x="82967" y="192876"/>
                  <a:pt x="63388" y="-8208"/>
                  <a:pt x="62859" y="259"/>
                </a:cubicBezTo>
                <a:cubicBezTo>
                  <a:pt x="62330" y="8726"/>
                  <a:pt x="74501" y="293947"/>
                  <a:pt x="75559" y="308234"/>
                </a:cubicBezTo>
                <a:cubicBezTo>
                  <a:pt x="76617" y="322521"/>
                  <a:pt x="61801" y="133609"/>
                  <a:pt x="69209" y="85984"/>
                </a:cubicBezTo>
                <a:cubicBezTo>
                  <a:pt x="76617" y="38359"/>
                  <a:pt x="126888" y="15076"/>
                  <a:pt x="120009" y="22484"/>
                </a:cubicBezTo>
                <a:cubicBezTo>
                  <a:pt x="113130" y="29892"/>
                  <a:pt x="31638" y="110855"/>
                  <a:pt x="27934" y="130434"/>
                </a:cubicBezTo>
                <a:cubicBezTo>
                  <a:pt x="24230" y="150013"/>
                  <a:pt x="90905" y="117205"/>
                  <a:pt x="97784" y="139959"/>
                </a:cubicBezTo>
                <a:cubicBezTo>
                  <a:pt x="104663" y="162713"/>
                  <a:pt x="76617" y="224626"/>
                  <a:pt x="69209" y="266959"/>
                </a:cubicBezTo>
                <a:cubicBezTo>
                  <a:pt x="61801" y="309292"/>
                  <a:pt x="37988" y="425180"/>
                  <a:pt x="53334" y="393959"/>
                </a:cubicBezTo>
                <a:cubicBezTo>
                  <a:pt x="68680" y="362738"/>
                  <a:pt x="170809" y="16663"/>
                  <a:pt x="164459" y="60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7" name="フリーフォーム 1656">
            <a:extLst>
              <a:ext uri="{FF2B5EF4-FFF2-40B4-BE49-F238E27FC236}">
                <a16:creationId xmlns:a16="http://schemas.microsoft.com/office/drawing/2014/main" id="{AD48C978-4959-7541-EB1D-C3A1C9BBB060}"/>
              </a:ext>
            </a:extLst>
          </p:cNvPr>
          <p:cNvSpPr/>
          <p:nvPr/>
        </p:nvSpPr>
        <p:spPr>
          <a:xfrm>
            <a:off x="1579619" y="5207065"/>
            <a:ext cx="2005012" cy="985426"/>
          </a:xfrm>
          <a:custGeom>
            <a:avLst/>
            <a:gdLst>
              <a:gd name="connsiteX0" fmla="*/ 1531 w 2005012"/>
              <a:gd name="connsiteY0" fmla="*/ 82485 h 985426"/>
              <a:gd name="connsiteX1" fmla="*/ 195206 w 2005012"/>
              <a:gd name="connsiteY1" fmla="*/ 596835 h 985426"/>
              <a:gd name="connsiteX2" fmla="*/ 166631 w 2005012"/>
              <a:gd name="connsiteY2" fmla="*/ 485710 h 985426"/>
              <a:gd name="connsiteX3" fmla="*/ 284106 w 2005012"/>
              <a:gd name="connsiteY3" fmla="*/ 612710 h 985426"/>
              <a:gd name="connsiteX4" fmla="*/ 407931 w 2005012"/>
              <a:gd name="connsiteY4" fmla="*/ 660335 h 985426"/>
              <a:gd name="connsiteX5" fmla="*/ 376181 w 2005012"/>
              <a:gd name="connsiteY5" fmla="*/ 609535 h 985426"/>
              <a:gd name="connsiteX6" fmla="*/ 661931 w 2005012"/>
              <a:gd name="connsiteY6" fmla="*/ 717485 h 985426"/>
              <a:gd name="connsiteX7" fmla="*/ 617481 w 2005012"/>
              <a:gd name="connsiteY7" fmla="*/ 644460 h 985426"/>
              <a:gd name="connsiteX8" fmla="*/ 1077856 w 2005012"/>
              <a:gd name="connsiteY8" fmla="*/ 847660 h 985426"/>
              <a:gd name="connsiteX9" fmla="*/ 1011181 w 2005012"/>
              <a:gd name="connsiteY9" fmla="*/ 844485 h 985426"/>
              <a:gd name="connsiteX10" fmla="*/ 1474731 w 2005012"/>
              <a:gd name="connsiteY10" fmla="*/ 974660 h 985426"/>
              <a:gd name="connsiteX11" fmla="*/ 1487431 w 2005012"/>
              <a:gd name="connsiteY11" fmla="*/ 955610 h 985426"/>
              <a:gd name="connsiteX12" fmla="*/ 2004956 w 2005012"/>
              <a:gd name="connsiteY12" fmla="*/ 777810 h 985426"/>
              <a:gd name="connsiteX13" fmla="*/ 1519181 w 2005012"/>
              <a:gd name="connsiteY13" fmla="*/ 907985 h 985426"/>
              <a:gd name="connsiteX14" fmla="*/ 1265181 w 2005012"/>
              <a:gd name="connsiteY14" fmla="*/ 901635 h 985426"/>
              <a:gd name="connsiteX15" fmla="*/ 1350906 w 2005012"/>
              <a:gd name="connsiteY15" fmla="*/ 577785 h 985426"/>
              <a:gd name="connsiteX16" fmla="*/ 1166756 w 2005012"/>
              <a:gd name="connsiteY16" fmla="*/ 809560 h 985426"/>
              <a:gd name="connsiteX17" fmla="*/ 1087381 w 2005012"/>
              <a:gd name="connsiteY17" fmla="*/ 733360 h 985426"/>
              <a:gd name="connsiteX18" fmla="*/ 1008006 w 2005012"/>
              <a:gd name="connsiteY18" fmla="*/ 746060 h 985426"/>
              <a:gd name="connsiteX19" fmla="*/ 871481 w 2005012"/>
              <a:gd name="connsiteY19" fmla="*/ 771460 h 985426"/>
              <a:gd name="connsiteX20" fmla="*/ 814331 w 2005012"/>
              <a:gd name="connsiteY20" fmla="*/ 739710 h 985426"/>
              <a:gd name="connsiteX21" fmla="*/ 877831 w 2005012"/>
              <a:gd name="connsiteY21" fmla="*/ 495235 h 985426"/>
              <a:gd name="connsiteX22" fmla="*/ 1071506 w 2005012"/>
              <a:gd name="connsiteY22" fmla="*/ 3110 h 985426"/>
              <a:gd name="connsiteX23" fmla="*/ 750831 w 2005012"/>
              <a:gd name="connsiteY23" fmla="*/ 752410 h 985426"/>
              <a:gd name="connsiteX24" fmla="*/ 788931 w 2005012"/>
              <a:gd name="connsiteY24" fmla="*/ 565085 h 985426"/>
              <a:gd name="connsiteX25" fmla="*/ 719081 w 2005012"/>
              <a:gd name="connsiteY25" fmla="*/ 711135 h 985426"/>
              <a:gd name="connsiteX26" fmla="*/ 620656 w 2005012"/>
              <a:gd name="connsiteY26" fmla="*/ 536510 h 985426"/>
              <a:gd name="connsiteX27" fmla="*/ 338081 w 2005012"/>
              <a:gd name="connsiteY27" fmla="*/ 539685 h 985426"/>
              <a:gd name="connsiteX28" fmla="*/ 649231 w 2005012"/>
              <a:gd name="connsiteY28" fmla="*/ 565085 h 985426"/>
              <a:gd name="connsiteX29" fmla="*/ 585731 w 2005012"/>
              <a:gd name="connsiteY29" fmla="*/ 657160 h 985426"/>
              <a:gd name="connsiteX30" fmla="*/ 242831 w 2005012"/>
              <a:gd name="connsiteY30" fmla="*/ 546035 h 985426"/>
              <a:gd name="connsiteX31" fmla="*/ 176156 w 2005012"/>
              <a:gd name="connsiteY31" fmla="*/ 571435 h 985426"/>
              <a:gd name="connsiteX32" fmla="*/ 188856 w 2005012"/>
              <a:gd name="connsiteY32" fmla="*/ 142810 h 985426"/>
              <a:gd name="connsiteX33" fmla="*/ 119006 w 2005012"/>
              <a:gd name="connsiteY33" fmla="*/ 460310 h 985426"/>
              <a:gd name="connsiteX34" fmla="*/ 96781 w 2005012"/>
              <a:gd name="connsiteY34" fmla="*/ 317435 h 985426"/>
              <a:gd name="connsiteX35" fmla="*/ 103131 w 2005012"/>
              <a:gd name="connsiteY35" fmla="*/ 371410 h 985426"/>
              <a:gd name="connsiteX36" fmla="*/ 1531 w 2005012"/>
              <a:gd name="connsiteY36" fmla="*/ 82485 h 98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05012" h="985426">
                <a:moveTo>
                  <a:pt x="1531" y="82485"/>
                </a:moveTo>
                <a:cubicBezTo>
                  <a:pt x="16877" y="120056"/>
                  <a:pt x="167689" y="529631"/>
                  <a:pt x="195206" y="596835"/>
                </a:cubicBezTo>
                <a:cubicBezTo>
                  <a:pt x="222723" y="664039"/>
                  <a:pt x="151814" y="483064"/>
                  <a:pt x="166631" y="485710"/>
                </a:cubicBezTo>
                <a:cubicBezTo>
                  <a:pt x="181448" y="488356"/>
                  <a:pt x="243889" y="583606"/>
                  <a:pt x="284106" y="612710"/>
                </a:cubicBezTo>
                <a:cubicBezTo>
                  <a:pt x="324323" y="641814"/>
                  <a:pt x="392585" y="660864"/>
                  <a:pt x="407931" y="660335"/>
                </a:cubicBezTo>
                <a:cubicBezTo>
                  <a:pt x="423277" y="659806"/>
                  <a:pt x="333848" y="600010"/>
                  <a:pt x="376181" y="609535"/>
                </a:cubicBezTo>
                <a:cubicBezTo>
                  <a:pt x="418514" y="619060"/>
                  <a:pt x="621714" y="711664"/>
                  <a:pt x="661931" y="717485"/>
                </a:cubicBezTo>
                <a:cubicBezTo>
                  <a:pt x="702148" y="723306"/>
                  <a:pt x="548160" y="622764"/>
                  <a:pt x="617481" y="644460"/>
                </a:cubicBezTo>
                <a:cubicBezTo>
                  <a:pt x="686802" y="666156"/>
                  <a:pt x="1012239" y="814323"/>
                  <a:pt x="1077856" y="847660"/>
                </a:cubicBezTo>
                <a:cubicBezTo>
                  <a:pt x="1143473" y="880998"/>
                  <a:pt x="945035" y="823318"/>
                  <a:pt x="1011181" y="844485"/>
                </a:cubicBezTo>
                <a:cubicBezTo>
                  <a:pt x="1077327" y="865652"/>
                  <a:pt x="1395356" y="956139"/>
                  <a:pt x="1474731" y="974660"/>
                </a:cubicBezTo>
                <a:cubicBezTo>
                  <a:pt x="1554106" y="993181"/>
                  <a:pt x="1399060" y="988418"/>
                  <a:pt x="1487431" y="955610"/>
                </a:cubicBezTo>
                <a:cubicBezTo>
                  <a:pt x="1575802" y="922802"/>
                  <a:pt x="1999664" y="785747"/>
                  <a:pt x="2004956" y="777810"/>
                </a:cubicBezTo>
                <a:cubicBezTo>
                  <a:pt x="2010248" y="769873"/>
                  <a:pt x="1642477" y="887348"/>
                  <a:pt x="1519181" y="907985"/>
                </a:cubicBezTo>
                <a:cubicBezTo>
                  <a:pt x="1395885" y="928623"/>
                  <a:pt x="1293227" y="956668"/>
                  <a:pt x="1265181" y="901635"/>
                </a:cubicBezTo>
                <a:cubicBezTo>
                  <a:pt x="1237135" y="846602"/>
                  <a:pt x="1367310" y="593131"/>
                  <a:pt x="1350906" y="577785"/>
                </a:cubicBezTo>
                <a:cubicBezTo>
                  <a:pt x="1334502" y="562439"/>
                  <a:pt x="1210677" y="783631"/>
                  <a:pt x="1166756" y="809560"/>
                </a:cubicBezTo>
                <a:cubicBezTo>
                  <a:pt x="1122835" y="835489"/>
                  <a:pt x="1113839" y="743943"/>
                  <a:pt x="1087381" y="733360"/>
                </a:cubicBezTo>
                <a:cubicBezTo>
                  <a:pt x="1060923" y="722777"/>
                  <a:pt x="1008006" y="746060"/>
                  <a:pt x="1008006" y="746060"/>
                </a:cubicBezTo>
                <a:cubicBezTo>
                  <a:pt x="972023" y="752410"/>
                  <a:pt x="903760" y="772518"/>
                  <a:pt x="871481" y="771460"/>
                </a:cubicBezTo>
                <a:cubicBezTo>
                  <a:pt x="839202" y="770402"/>
                  <a:pt x="813273" y="785747"/>
                  <a:pt x="814331" y="739710"/>
                </a:cubicBezTo>
                <a:cubicBezTo>
                  <a:pt x="815389" y="693673"/>
                  <a:pt x="834969" y="618002"/>
                  <a:pt x="877831" y="495235"/>
                </a:cubicBezTo>
                <a:cubicBezTo>
                  <a:pt x="920693" y="372468"/>
                  <a:pt x="1092673" y="-39753"/>
                  <a:pt x="1071506" y="3110"/>
                </a:cubicBezTo>
                <a:cubicBezTo>
                  <a:pt x="1050339" y="45972"/>
                  <a:pt x="797927" y="658747"/>
                  <a:pt x="750831" y="752410"/>
                </a:cubicBezTo>
                <a:cubicBezTo>
                  <a:pt x="703735" y="846073"/>
                  <a:pt x="794223" y="571964"/>
                  <a:pt x="788931" y="565085"/>
                </a:cubicBezTo>
                <a:cubicBezTo>
                  <a:pt x="783639" y="558206"/>
                  <a:pt x="747127" y="715897"/>
                  <a:pt x="719081" y="711135"/>
                </a:cubicBezTo>
                <a:cubicBezTo>
                  <a:pt x="691035" y="706373"/>
                  <a:pt x="684156" y="565085"/>
                  <a:pt x="620656" y="536510"/>
                </a:cubicBezTo>
                <a:cubicBezTo>
                  <a:pt x="557156" y="507935"/>
                  <a:pt x="333319" y="534923"/>
                  <a:pt x="338081" y="539685"/>
                </a:cubicBezTo>
                <a:cubicBezTo>
                  <a:pt x="342843" y="544447"/>
                  <a:pt x="607956" y="545506"/>
                  <a:pt x="649231" y="565085"/>
                </a:cubicBezTo>
                <a:cubicBezTo>
                  <a:pt x="690506" y="584664"/>
                  <a:pt x="653464" y="660335"/>
                  <a:pt x="585731" y="657160"/>
                </a:cubicBezTo>
                <a:cubicBezTo>
                  <a:pt x="517998" y="653985"/>
                  <a:pt x="311093" y="560322"/>
                  <a:pt x="242831" y="546035"/>
                </a:cubicBezTo>
                <a:cubicBezTo>
                  <a:pt x="174569" y="531748"/>
                  <a:pt x="185152" y="638639"/>
                  <a:pt x="176156" y="571435"/>
                </a:cubicBezTo>
                <a:cubicBezTo>
                  <a:pt x="167160" y="504231"/>
                  <a:pt x="198381" y="161331"/>
                  <a:pt x="188856" y="142810"/>
                </a:cubicBezTo>
                <a:cubicBezTo>
                  <a:pt x="179331" y="124289"/>
                  <a:pt x="134352" y="431206"/>
                  <a:pt x="119006" y="460310"/>
                </a:cubicBezTo>
                <a:cubicBezTo>
                  <a:pt x="103660" y="489414"/>
                  <a:pt x="99427" y="332252"/>
                  <a:pt x="96781" y="317435"/>
                </a:cubicBezTo>
                <a:cubicBezTo>
                  <a:pt x="94135" y="302618"/>
                  <a:pt x="115302" y="407393"/>
                  <a:pt x="103131" y="371410"/>
                </a:cubicBezTo>
                <a:cubicBezTo>
                  <a:pt x="90960" y="335427"/>
                  <a:pt x="-13815" y="44914"/>
                  <a:pt x="1531" y="824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8" name="フリーフォーム 1657">
            <a:extLst>
              <a:ext uri="{FF2B5EF4-FFF2-40B4-BE49-F238E27FC236}">
                <a16:creationId xmlns:a16="http://schemas.microsoft.com/office/drawing/2014/main" id="{99786776-DF0D-338F-65BA-BBAD7655076A}"/>
              </a:ext>
            </a:extLst>
          </p:cNvPr>
          <p:cNvSpPr/>
          <p:nvPr/>
        </p:nvSpPr>
        <p:spPr>
          <a:xfrm>
            <a:off x="1788687" y="5140122"/>
            <a:ext cx="793250" cy="603588"/>
          </a:xfrm>
          <a:custGeom>
            <a:avLst/>
            <a:gdLst>
              <a:gd name="connsiteX0" fmla="*/ 792588 w 793250"/>
              <a:gd name="connsiteY0" fmla="*/ 203 h 603588"/>
              <a:gd name="connsiteX1" fmla="*/ 363963 w 793250"/>
              <a:gd name="connsiteY1" fmla="*/ 330403 h 603588"/>
              <a:gd name="connsiteX2" fmla="*/ 490963 w 793250"/>
              <a:gd name="connsiteY2" fmla="*/ 279603 h 603588"/>
              <a:gd name="connsiteX3" fmla="*/ 109963 w 793250"/>
              <a:gd name="connsiteY3" fmla="*/ 574878 h 603588"/>
              <a:gd name="connsiteX4" fmla="*/ 173463 w 793250"/>
              <a:gd name="connsiteY4" fmla="*/ 533603 h 603588"/>
              <a:gd name="connsiteX5" fmla="*/ 62338 w 793250"/>
              <a:gd name="connsiteY5" fmla="*/ 590753 h 603588"/>
              <a:gd name="connsiteX6" fmla="*/ 475088 w 793250"/>
              <a:gd name="connsiteY6" fmla="*/ 244678 h 603588"/>
              <a:gd name="connsiteX7" fmla="*/ 2013 w 793250"/>
              <a:gd name="connsiteY7" fmla="*/ 587578 h 603588"/>
              <a:gd name="connsiteX8" fmla="*/ 700513 w 793250"/>
              <a:gd name="connsiteY8" fmla="*/ 12903 h 603588"/>
              <a:gd name="connsiteX9" fmla="*/ 249663 w 793250"/>
              <a:gd name="connsiteY9" fmla="*/ 384378 h 603588"/>
              <a:gd name="connsiteX10" fmla="*/ 792588 w 793250"/>
              <a:gd name="connsiteY10" fmla="*/ 203 h 60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3250" h="603588">
                <a:moveTo>
                  <a:pt x="792588" y="203"/>
                </a:moveTo>
                <a:cubicBezTo>
                  <a:pt x="811638" y="-8793"/>
                  <a:pt x="414234" y="283836"/>
                  <a:pt x="363963" y="330403"/>
                </a:cubicBezTo>
                <a:cubicBezTo>
                  <a:pt x="313692" y="376970"/>
                  <a:pt x="533296" y="238857"/>
                  <a:pt x="490963" y="279603"/>
                </a:cubicBezTo>
                <a:cubicBezTo>
                  <a:pt x="448630" y="320349"/>
                  <a:pt x="162880" y="532545"/>
                  <a:pt x="109963" y="574878"/>
                </a:cubicBezTo>
                <a:cubicBezTo>
                  <a:pt x="57046" y="617211"/>
                  <a:pt x="181400" y="530957"/>
                  <a:pt x="173463" y="533603"/>
                </a:cubicBezTo>
                <a:cubicBezTo>
                  <a:pt x="165526" y="536249"/>
                  <a:pt x="12067" y="638907"/>
                  <a:pt x="62338" y="590753"/>
                </a:cubicBezTo>
                <a:cubicBezTo>
                  <a:pt x="112609" y="542599"/>
                  <a:pt x="485142" y="245207"/>
                  <a:pt x="475088" y="244678"/>
                </a:cubicBezTo>
                <a:cubicBezTo>
                  <a:pt x="465034" y="244149"/>
                  <a:pt x="-35558" y="626207"/>
                  <a:pt x="2013" y="587578"/>
                </a:cubicBezTo>
                <a:cubicBezTo>
                  <a:pt x="39584" y="548949"/>
                  <a:pt x="700513" y="12903"/>
                  <a:pt x="700513" y="12903"/>
                </a:cubicBezTo>
                <a:cubicBezTo>
                  <a:pt x="741788" y="-20964"/>
                  <a:pt x="236434" y="379616"/>
                  <a:pt x="249663" y="384378"/>
                </a:cubicBezTo>
                <a:cubicBezTo>
                  <a:pt x="262892" y="389140"/>
                  <a:pt x="773538" y="9199"/>
                  <a:pt x="792588" y="2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59" name="フリーフォーム 1658">
            <a:extLst>
              <a:ext uri="{FF2B5EF4-FFF2-40B4-BE49-F238E27FC236}">
                <a16:creationId xmlns:a16="http://schemas.microsoft.com/office/drawing/2014/main" id="{68ED2930-815B-43A7-0781-765CA8D45ECA}"/>
              </a:ext>
            </a:extLst>
          </p:cNvPr>
          <p:cNvSpPr/>
          <p:nvPr/>
        </p:nvSpPr>
        <p:spPr>
          <a:xfrm>
            <a:off x="2741972" y="4613607"/>
            <a:ext cx="834185" cy="206625"/>
          </a:xfrm>
          <a:custGeom>
            <a:avLst/>
            <a:gdLst>
              <a:gd name="connsiteX0" fmla="*/ 1228 w 834185"/>
              <a:gd name="connsiteY0" fmla="*/ 206043 h 206625"/>
              <a:gd name="connsiteX1" fmla="*/ 413978 w 834185"/>
              <a:gd name="connsiteY1" fmla="*/ 2843 h 206625"/>
              <a:gd name="connsiteX2" fmla="*/ 261578 w 834185"/>
              <a:gd name="connsiteY2" fmla="*/ 82218 h 206625"/>
              <a:gd name="connsiteX3" fmla="*/ 833078 w 834185"/>
              <a:gd name="connsiteY3" fmla="*/ 12368 h 206625"/>
              <a:gd name="connsiteX4" fmla="*/ 401278 w 834185"/>
              <a:gd name="connsiteY4" fmla="*/ 37768 h 206625"/>
              <a:gd name="connsiteX5" fmla="*/ 204428 w 834185"/>
              <a:gd name="connsiteY5" fmla="*/ 126668 h 206625"/>
              <a:gd name="connsiteX6" fmla="*/ 283803 w 834185"/>
              <a:gd name="connsiteY6" fmla="*/ 66343 h 206625"/>
              <a:gd name="connsiteX7" fmla="*/ 1228 w 834185"/>
              <a:gd name="connsiteY7" fmla="*/ 206043 h 206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185" h="206625">
                <a:moveTo>
                  <a:pt x="1228" y="206043"/>
                </a:moveTo>
                <a:lnTo>
                  <a:pt x="413978" y="2843"/>
                </a:lnTo>
                <a:cubicBezTo>
                  <a:pt x="457370" y="-17795"/>
                  <a:pt x="191728" y="80630"/>
                  <a:pt x="261578" y="82218"/>
                </a:cubicBezTo>
                <a:cubicBezTo>
                  <a:pt x="331428" y="83805"/>
                  <a:pt x="809795" y="19776"/>
                  <a:pt x="833078" y="12368"/>
                </a:cubicBezTo>
                <a:cubicBezTo>
                  <a:pt x="856361" y="4960"/>
                  <a:pt x="506053" y="18718"/>
                  <a:pt x="401278" y="37768"/>
                </a:cubicBezTo>
                <a:cubicBezTo>
                  <a:pt x="296503" y="56818"/>
                  <a:pt x="224007" y="121906"/>
                  <a:pt x="204428" y="126668"/>
                </a:cubicBezTo>
                <a:cubicBezTo>
                  <a:pt x="184849" y="131430"/>
                  <a:pt x="315553" y="53114"/>
                  <a:pt x="283803" y="66343"/>
                </a:cubicBezTo>
                <a:cubicBezTo>
                  <a:pt x="252053" y="79572"/>
                  <a:pt x="-20468" y="216626"/>
                  <a:pt x="1228" y="206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0" name="フリーフォーム 1659">
            <a:extLst>
              <a:ext uri="{FF2B5EF4-FFF2-40B4-BE49-F238E27FC236}">
                <a16:creationId xmlns:a16="http://schemas.microsoft.com/office/drawing/2014/main" id="{BB5302DA-D334-4AF3-20D7-406C8D1E4CB1}"/>
              </a:ext>
            </a:extLst>
          </p:cNvPr>
          <p:cNvSpPr/>
          <p:nvPr/>
        </p:nvSpPr>
        <p:spPr>
          <a:xfrm>
            <a:off x="3504179" y="4656712"/>
            <a:ext cx="173158" cy="679480"/>
          </a:xfrm>
          <a:custGeom>
            <a:avLst/>
            <a:gdLst>
              <a:gd name="connsiteX0" fmla="*/ 172471 w 173158"/>
              <a:gd name="connsiteY0" fmla="*/ 4188 h 679480"/>
              <a:gd name="connsiteX1" fmla="*/ 4196 w 173158"/>
              <a:gd name="connsiteY1" fmla="*/ 667763 h 679480"/>
              <a:gd name="connsiteX2" fmla="*/ 61346 w 173158"/>
              <a:gd name="connsiteY2" fmla="*/ 397888 h 679480"/>
              <a:gd name="connsiteX3" fmla="*/ 172471 w 173158"/>
              <a:gd name="connsiteY3" fmla="*/ 4188 h 67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158" h="679480">
                <a:moveTo>
                  <a:pt x="172471" y="4188"/>
                </a:moveTo>
                <a:cubicBezTo>
                  <a:pt x="162946" y="49167"/>
                  <a:pt x="22717" y="602146"/>
                  <a:pt x="4196" y="667763"/>
                </a:cubicBezTo>
                <a:cubicBezTo>
                  <a:pt x="-14325" y="733380"/>
                  <a:pt x="32771" y="506896"/>
                  <a:pt x="61346" y="397888"/>
                </a:cubicBezTo>
                <a:cubicBezTo>
                  <a:pt x="89921" y="288880"/>
                  <a:pt x="181996" y="-40791"/>
                  <a:pt x="172471" y="4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1" name="フリーフォーム 1660">
            <a:extLst>
              <a:ext uri="{FF2B5EF4-FFF2-40B4-BE49-F238E27FC236}">
                <a16:creationId xmlns:a16="http://schemas.microsoft.com/office/drawing/2014/main" id="{8E9128F4-A5C6-A925-1338-841274B7173D}"/>
              </a:ext>
            </a:extLst>
          </p:cNvPr>
          <p:cNvSpPr/>
          <p:nvPr/>
        </p:nvSpPr>
        <p:spPr>
          <a:xfrm>
            <a:off x="4863148" y="4216798"/>
            <a:ext cx="185391" cy="856305"/>
          </a:xfrm>
          <a:custGeom>
            <a:avLst/>
            <a:gdLst>
              <a:gd name="connsiteX0" fmla="*/ 773 w 185391"/>
              <a:gd name="connsiteY0" fmla="*/ 7472 h 856305"/>
              <a:gd name="connsiteX1" fmla="*/ 138148 w 185391"/>
              <a:gd name="connsiteY1" fmla="*/ 831720 h 856305"/>
              <a:gd name="connsiteX2" fmla="*/ 125269 w 185391"/>
              <a:gd name="connsiteY2" fmla="*/ 625658 h 856305"/>
              <a:gd name="connsiteX3" fmla="*/ 78046 w 185391"/>
              <a:gd name="connsiteY3" fmla="*/ 479698 h 856305"/>
              <a:gd name="connsiteX4" fmla="*/ 185370 w 185391"/>
              <a:gd name="connsiteY4" fmla="*/ 698639 h 856305"/>
              <a:gd name="connsiteX5" fmla="*/ 86632 w 185391"/>
              <a:gd name="connsiteY5" fmla="*/ 436768 h 856305"/>
              <a:gd name="connsiteX6" fmla="*/ 773 w 185391"/>
              <a:gd name="connsiteY6" fmla="*/ 7472 h 85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91" h="856305">
                <a:moveTo>
                  <a:pt x="773" y="7472"/>
                </a:moveTo>
                <a:cubicBezTo>
                  <a:pt x="9359" y="73297"/>
                  <a:pt x="117399" y="728689"/>
                  <a:pt x="138148" y="831720"/>
                </a:cubicBezTo>
                <a:cubicBezTo>
                  <a:pt x="158897" y="934751"/>
                  <a:pt x="135286" y="684328"/>
                  <a:pt x="125269" y="625658"/>
                </a:cubicBezTo>
                <a:cubicBezTo>
                  <a:pt x="115252" y="566988"/>
                  <a:pt x="68029" y="467535"/>
                  <a:pt x="78046" y="479698"/>
                </a:cubicBezTo>
                <a:cubicBezTo>
                  <a:pt x="88063" y="491861"/>
                  <a:pt x="183939" y="705794"/>
                  <a:pt x="185370" y="698639"/>
                </a:cubicBezTo>
                <a:cubicBezTo>
                  <a:pt x="186801" y="691484"/>
                  <a:pt x="115967" y="544092"/>
                  <a:pt x="86632" y="436768"/>
                </a:cubicBezTo>
                <a:cubicBezTo>
                  <a:pt x="57297" y="329444"/>
                  <a:pt x="-7813" y="-58353"/>
                  <a:pt x="773" y="7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3" name="フリーフォーム 1662">
            <a:extLst>
              <a:ext uri="{FF2B5EF4-FFF2-40B4-BE49-F238E27FC236}">
                <a16:creationId xmlns:a16="http://schemas.microsoft.com/office/drawing/2014/main" id="{B17A116C-96C4-6FB0-EBB3-20D8A2176B1C}"/>
              </a:ext>
            </a:extLst>
          </p:cNvPr>
          <p:cNvSpPr/>
          <p:nvPr/>
        </p:nvSpPr>
        <p:spPr>
          <a:xfrm>
            <a:off x="4650106" y="5019611"/>
            <a:ext cx="421461" cy="1859326"/>
          </a:xfrm>
          <a:custGeom>
            <a:avLst/>
            <a:gdLst>
              <a:gd name="connsiteX0" fmla="*/ 329725 w 421461"/>
              <a:gd name="connsiteY0" fmla="*/ 58958 h 1859326"/>
              <a:gd name="connsiteX1" fmla="*/ 20632 w 421461"/>
              <a:gd name="connsiteY1" fmla="*/ 797347 h 1859326"/>
              <a:gd name="connsiteX2" fmla="*/ 110784 w 421461"/>
              <a:gd name="connsiteY2" fmla="*/ 655679 h 1859326"/>
              <a:gd name="connsiteX3" fmla="*/ 196643 w 421461"/>
              <a:gd name="connsiteY3" fmla="*/ 951893 h 1859326"/>
              <a:gd name="connsiteX4" fmla="*/ 419877 w 421461"/>
              <a:gd name="connsiteY4" fmla="*/ 1849121 h 1859326"/>
              <a:gd name="connsiteX5" fmla="*/ 295381 w 421461"/>
              <a:gd name="connsiteY5" fmla="*/ 1415533 h 1859326"/>
              <a:gd name="connsiteX6" fmla="*/ 273917 w 421461"/>
              <a:gd name="connsiteY6" fmla="*/ 1080682 h 1859326"/>
              <a:gd name="connsiteX7" fmla="*/ 140835 w 421461"/>
              <a:gd name="connsiteY7" fmla="*/ 711488 h 1859326"/>
              <a:gd name="connsiteX8" fmla="*/ 162300 w 421461"/>
              <a:gd name="connsiteY8" fmla="*/ 793054 h 1859326"/>
              <a:gd name="connsiteX9" fmla="*/ 192350 w 421461"/>
              <a:gd name="connsiteY9" fmla="*/ 501133 h 1859326"/>
              <a:gd name="connsiteX10" fmla="*/ 97905 w 421461"/>
              <a:gd name="connsiteY10" fmla="*/ 711488 h 1859326"/>
              <a:gd name="connsiteX11" fmla="*/ 140835 w 421461"/>
              <a:gd name="connsiteY11" fmla="*/ 526890 h 1859326"/>
              <a:gd name="connsiteX12" fmla="*/ 3460 w 421461"/>
              <a:gd name="connsiteY12" fmla="*/ 681437 h 1859326"/>
              <a:gd name="connsiteX13" fmla="*/ 308260 w 421461"/>
              <a:gd name="connsiteY13" fmla="*/ 114766 h 1859326"/>
              <a:gd name="connsiteX14" fmla="*/ 329725 w 421461"/>
              <a:gd name="connsiteY14" fmla="*/ 58958 h 185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1461" h="1859326">
                <a:moveTo>
                  <a:pt x="329725" y="58958"/>
                </a:moveTo>
                <a:cubicBezTo>
                  <a:pt x="281787" y="172721"/>
                  <a:pt x="57122" y="697894"/>
                  <a:pt x="20632" y="797347"/>
                </a:cubicBezTo>
                <a:cubicBezTo>
                  <a:pt x="-15858" y="896800"/>
                  <a:pt x="81449" y="629921"/>
                  <a:pt x="110784" y="655679"/>
                </a:cubicBezTo>
                <a:cubicBezTo>
                  <a:pt x="140119" y="681437"/>
                  <a:pt x="145128" y="752986"/>
                  <a:pt x="196643" y="951893"/>
                </a:cubicBezTo>
                <a:cubicBezTo>
                  <a:pt x="248158" y="1150800"/>
                  <a:pt x="403421" y="1771848"/>
                  <a:pt x="419877" y="1849121"/>
                </a:cubicBezTo>
                <a:cubicBezTo>
                  <a:pt x="436333" y="1926394"/>
                  <a:pt x="319708" y="1543606"/>
                  <a:pt x="295381" y="1415533"/>
                </a:cubicBezTo>
                <a:cubicBezTo>
                  <a:pt x="271054" y="1287460"/>
                  <a:pt x="299675" y="1198023"/>
                  <a:pt x="273917" y="1080682"/>
                </a:cubicBezTo>
                <a:cubicBezTo>
                  <a:pt x="248159" y="963341"/>
                  <a:pt x="159438" y="759426"/>
                  <a:pt x="140835" y="711488"/>
                </a:cubicBezTo>
                <a:cubicBezTo>
                  <a:pt x="122232" y="663550"/>
                  <a:pt x="153714" y="828113"/>
                  <a:pt x="162300" y="793054"/>
                </a:cubicBezTo>
                <a:cubicBezTo>
                  <a:pt x="170886" y="757995"/>
                  <a:pt x="203082" y="514727"/>
                  <a:pt x="192350" y="501133"/>
                </a:cubicBezTo>
                <a:cubicBezTo>
                  <a:pt x="181617" y="487539"/>
                  <a:pt x="106491" y="707195"/>
                  <a:pt x="97905" y="711488"/>
                </a:cubicBezTo>
                <a:cubicBezTo>
                  <a:pt x="89319" y="715781"/>
                  <a:pt x="156576" y="531898"/>
                  <a:pt x="140835" y="526890"/>
                </a:cubicBezTo>
                <a:cubicBezTo>
                  <a:pt x="125094" y="521882"/>
                  <a:pt x="-24444" y="750124"/>
                  <a:pt x="3460" y="681437"/>
                </a:cubicBezTo>
                <a:cubicBezTo>
                  <a:pt x="31364" y="612750"/>
                  <a:pt x="251021" y="215650"/>
                  <a:pt x="308260" y="114766"/>
                </a:cubicBezTo>
                <a:cubicBezTo>
                  <a:pt x="365499" y="13882"/>
                  <a:pt x="377663" y="-54805"/>
                  <a:pt x="329725" y="589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4" name="フリーフォーム 1663">
            <a:extLst>
              <a:ext uri="{FF2B5EF4-FFF2-40B4-BE49-F238E27FC236}">
                <a16:creationId xmlns:a16="http://schemas.microsoft.com/office/drawing/2014/main" id="{8AEB994D-E503-9618-F782-15C1B5F90687}"/>
              </a:ext>
            </a:extLst>
          </p:cNvPr>
          <p:cNvSpPr/>
          <p:nvPr/>
        </p:nvSpPr>
        <p:spPr>
          <a:xfrm>
            <a:off x="4207092" y="5730493"/>
            <a:ext cx="903935" cy="1299134"/>
          </a:xfrm>
          <a:custGeom>
            <a:avLst/>
            <a:gdLst>
              <a:gd name="connsiteX0" fmla="*/ 364908 w 903935"/>
              <a:gd name="connsiteY0" fmla="*/ 606 h 1299134"/>
              <a:gd name="connsiteX1" fmla="*/ 270463 w 903935"/>
              <a:gd name="connsiteY1" fmla="*/ 696065 h 1299134"/>
              <a:gd name="connsiteX2" fmla="*/ 536626 w 903935"/>
              <a:gd name="connsiteY2" fmla="*/ 807682 h 1299134"/>
              <a:gd name="connsiteX3" fmla="*/ 880063 w 903935"/>
              <a:gd name="connsiteY3" fmla="*/ 1279907 h 1299134"/>
              <a:gd name="connsiteX4" fmla="*/ 811376 w 903935"/>
              <a:gd name="connsiteY4" fmla="*/ 1172583 h 1299134"/>
              <a:gd name="connsiteX5" fmla="*/ 304807 w 903935"/>
              <a:gd name="connsiteY5" fmla="*/ 850611 h 1299134"/>
              <a:gd name="connsiteX6" fmla="*/ 661122 w 903935"/>
              <a:gd name="connsiteY6" fmla="*/ 1052380 h 1299134"/>
              <a:gd name="connsiteX7" fmla="*/ 549505 w 903935"/>
              <a:gd name="connsiteY7" fmla="*/ 829146 h 1299134"/>
              <a:gd name="connsiteX8" fmla="*/ 231826 w 903935"/>
              <a:gd name="connsiteY8" fmla="*/ 666014 h 1299134"/>
              <a:gd name="connsiteX9" fmla="*/ 7 w 903935"/>
              <a:gd name="connsiteY9" fmla="*/ 472831 h 1299134"/>
              <a:gd name="connsiteX10" fmla="*/ 223240 w 903935"/>
              <a:gd name="connsiteY10" fmla="*/ 674600 h 1299134"/>
              <a:gd name="connsiteX11" fmla="*/ 188897 w 903935"/>
              <a:gd name="connsiteY11" fmla="*/ 223839 h 1299134"/>
              <a:gd name="connsiteX12" fmla="*/ 210362 w 903935"/>
              <a:gd name="connsiteY12" fmla="*/ 567276 h 1299134"/>
              <a:gd name="connsiteX13" fmla="*/ 364908 w 903935"/>
              <a:gd name="connsiteY13" fmla="*/ 606 h 1299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03935" h="1299134">
                <a:moveTo>
                  <a:pt x="364908" y="606"/>
                </a:moveTo>
                <a:cubicBezTo>
                  <a:pt x="374925" y="22071"/>
                  <a:pt x="241843" y="561552"/>
                  <a:pt x="270463" y="696065"/>
                </a:cubicBezTo>
                <a:cubicBezTo>
                  <a:pt x="299083" y="830578"/>
                  <a:pt x="435026" y="710375"/>
                  <a:pt x="536626" y="807682"/>
                </a:cubicBezTo>
                <a:cubicBezTo>
                  <a:pt x="638226" y="904989"/>
                  <a:pt x="834271" y="1219090"/>
                  <a:pt x="880063" y="1279907"/>
                </a:cubicBezTo>
                <a:cubicBezTo>
                  <a:pt x="925855" y="1340724"/>
                  <a:pt x="907252" y="1244132"/>
                  <a:pt x="811376" y="1172583"/>
                </a:cubicBezTo>
                <a:cubicBezTo>
                  <a:pt x="715500" y="1101034"/>
                  <a:pt x="329849" y="870645"/>
                  <a:pt x="304807" y="850611"/>
                </a:cubicBezTo>
                <a:cubicBezTo>
                  <a:pt x="279765" y="830577"/>
                  <a:pt x="620339" y="1055958"/>
                  <a:pt x="661122" y="1052380"/>
                </a:cubicBezTo>
                <a:cubicBezTo>
                  <a:pt x="701905" y="1048803"/>
                  <a:pt x="621054" y="893540"/>
                  <a:pt x="549505" y="829146"/>
                </a:cubicBezTo>
                <a:cubicBezTo>
                  <a:pt x="477956" y="764752"/>
                  <a:pt x="323409" y="725400"/>
                  <a:pt x="231826" y="666014"/>
                </a:cubicBezTo>
                <a:cubicBezTo>
                  <a:pt x="140243" y="606628"/>
                  <a:pt x="1438" y="471400"/>
                  <a:pt x="7" y="472831"/>
                </a:cubicBezTo>
                <a:cubicBezTo>
                  <a:pt x="-1424" y="474262"/>
                  <a:pt x="191758" y="716099"/>
                  <a:pt x="223240" y="674600"/>
                </a:cubicBezTo>
                <a:cubicBezTo>
                  <a:pt x="254722" y="633101"/>
                  <a:pt x="191043" y="241726"/>
                  <a:pt x="188897" y="223839"/>
                </a:cubicBezTo>
                <a:cubicBezTo>
                  <a:pt x="186751" y="205952"/>
                  <a:pt x="181027" y="600189"/>
                  <a:pt x="210362" y="567276"/>
                </a:cubicBezTo>
                <a:cubicBezTo>
                  <a:pt x="239697" y="534363"/>
                  <a:pt x="354891" y="-20859"/>
                  <a:pt x="364908" y="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5" name="フリーフォーム 1664">
            <a:extLst>
              <a:ext uri="{FF2B5EF4-FFF2-40B4-BE49-F238E27FC236}">
                <a16:creationId xmlns:a16="http://schemas.microsoft.com/office/drawing/2014/main" id="{BB9320CC-07CA-DB58-358C-D4B1CEF72ED5}"/>
              </a:ext>
            </a:extLst>
          </p:cNvPr>
          <p:cNvSpPr/>
          <p:nvPr/>
        </p:nvSpPr>
        <p:spPr>
          <a:xfrm>
            <a:off x="4996874" y="7342655"/>
            <a:ext cx="44878" cy="1569803"/>
          </a:xfrm>
          <a:custGeom>
            <a:avLst/>
            <a:gdLst>
              <a:gd name="connsiteX0" fmla="*/ 30180 w 44878"/>
              <a:gd name="connsiteY0" fmla="*/ 45525 h 1569803"/>
              <a:gd name="connsiteX1" fmla="*/ 129 w 44878"/>
              <a:gd name="connsiteY1" fmla="*/ 1565232 h 1569803"/>
              <a:gd name="connsiteX2" fmla="*/ 43058 w 44878"/>
              <a:gd name="connsiteY2" fmla="*/ 500579 h 1569803"/>
              <a:gd name="connsiteX3" fmla="*/ 30180 w 44878"/>
              <a:gd name="connsiteY3" fmla="*/ 45525 h 1569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78" h="1569803">
                <a:moveTo>
                  <a:pt x="30180" y="45525"/>
                </a:moveTo>
                <a:cubicBezTo>
                  <a:pt x="23025" y="222967"/>
                  <a:pt x="-2017" y="1489390"/>
                  <a:pt x="129" y="1565232"/>
                </a:cubicBezTo>
                <a:cubicBezTo>
                  <a:pt x="2275" y="1641074"/>
                  <a:pt x="36619" y="751717"/>
                  <a:pt x="43058" y="500579"/>
                </a:cubicBezTo>
                <a:cubicBezTo>
                  <a:pt x="49497" y="249441"/>
                  <a:pt x="37335" y="-131917"/>
                  <a:pt x="30180" y="455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6" name="フリーフォーム 1665">
            <a:extLst>
              <a:ext uri="{FF2B5EF4-FFF2-40B4-BE49-F238E27FC236}">
                <a16:creationId xmlns:a16="http://schemas.microsoft.com/office/drawing/2014/main" id="{40B0953C-CE51-C009-C9BB-45822C18D721}"/>
              </a:ext>
            </a:extLst>
          </p:cNvPr>
          <p:cNvSpPr/>
          <p:nvPr/>
        </p:nvSpPr>
        <p:spPr>
          <a:xfrm>
            <a:off x="4552632" y="7520647"/>
            <a:ext cx="442121" cy="1432337"/>
          </a:xfrm>
          <a:custGeom>
            <a:avLst/>
            <a:gdLst>
              <a:gd name="connsiteX0" fmla="*/ 440078 w 442121"/>
              <a:gd name="connsiteY0" fmla="*/ 9201 h 1432337"/>
              <a:gd name="connsiteX1" fmla="*/ 130985 w 442121"/>
              <a:gd name="connsiteY1" fmla="*/ 807691 h 1432337"/>
              <a:gd name="connsiteX2" fmla="*/ 2196 w 442121"/>
              <a:gd name="connsiteY2" fmla="*/ 1421584 h 1432337"/>
              <a:gd name="connsiteX3" fmla="*/ 225430 w 442121"/>
              <a:gd name="connsiteY3" fmla="*/ 283950 h 1432337"/>
              <a:gd name="connsiteX4" fmla="*/ 212551 w 442121"/>
              <a:gd name="connsiteY4" fmla="*/ 545821 h 1432337"/>
              <a:gd name="connsiteX5" fmla="*/ 371391 w 442121"/>
              <a:gd name="connsiteY5" fmla="*/ 34959 h 1432337"/>
              <a:gd name="connsiteX6" fmla="*/ 268360 w 442121"/>
              <a:gd name="connsiteY6" fmla="*/ 352638 h 1432337"/>
              <a:gd name="connsiteX7" fmla="*/ 440078 w 442121"/>
              <a:gd name="connsiteY7" fmla="*/ 9201 h 1432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2121" h="1432337">
                <a:moveTo>
                  <a:pt x="440078" y="9201"/>
                </a:moveTo>
                <a:cubicBezTo>
                  <a:pt x="417182" y="85043"/>
                  <a:pt x="203965" y="572294"/>
                  <a:pt x="130985" y="807691"/>
                </a:cubicBezTo>
                <a:cubicBezTo>
                  <a:pt x="58005" y="1043088"/>
                  <a:pt x="-13545" y="1508874"/>
                  <a:pt x="2196" y="1421584"/>
                </a:cubicBezTo>
                <a:cubicBezTo>
                  <a:pt x="17937" y="1334294"/>
                  <a:pt x="190371" y="429910"/>
                  <a:pt x="225430" y="283950"/>
                </a:cubicBezTo>
                <a:cubicBezTo>
                  <a:pt x="260489" y="137990"/>
                  <a:pt x="188224" y="587319"/>
                  <a:pt x="212551" y="545821"/>
                </a:cubicBezTo>
                <a:cubicBezTo>
                  <a:pt x="236878" y="504323"/>
                  <a:pt x="362090" y="67156"/>
                  <a:pt x="371391" y="34959"/>
                </a:cubicBezTo>
                <a:cubicBezTo>
                  <a:pt x="380692" y="2762"/>
                  <a:pt x="250473" y="354069"/>
                  <a:pt x="268360" y="352638"/>
                </a:cubicBezTo>
                <a:cubicBezTo>
                  <a:pt x="286247" y="351207"/>
                  <a:pt x="462974" y="-66641"/>
                  <a:pt x="440078" y="9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7" name="フリーフォーム 1666">
            <a:extLst>
              <a:ext uri="{FF2B5EF4-FFF2-40B4-BE49-F238E27FC236}">
                <a16:creationId xmlns:a16="http://schemas.microsoft.com/office/drawing/2014/main" id="{F0E3AB5A-316B-5B6E-5FC3-B0F479380449}"/>
              </a:ext>
            </a:extLst>
          </p:cNvPr>
          <p:cNvSpPr/>
          <p:nvPr/>
        </p:nvSpPr>
        <p:spPr>
          <a:xfrm>
            <a:off x="4815404" y="7522824"/>
            <a:ext cx="234145" cy="896433"/>
          </a:xfrm>
          <a:custGeom>
            <a:avLst/>
            <a:gdLst>
              <a:gd name="connsiteX0" fmla="*/ 215942 w 234145"/>
              <a:gd name="connsiteY0" fmla="*/ 58539 h 896433"/>
              <a:gd name="connsiteX1" fmla="*/ 1295 w 234145"/>
              <a:gd name="connsiteY1" fmla="*/ 895666 h 896433"/>
              <a:gd name="connsiteX2" fmla="*/ 125790 w 234145"/>
              <a:gd name="connsiteY2" fmla="*/ 213086 h 896433"/>
              <a:gd name="connsiteX3" fmla="*/ 117204 w 234145"/>
              <a:gd name="connsiteY3" fmla="*/ 427734 h 896433"/>
              <a:gd name="connsiteX4" fmla="*/ 211650 w 234145"/>
              <a:gd name="connsiteY4" fmla="*/ 110055 h 896433"/>
              <a:gd name="connsiteX5" fmla="*/ 215942 w 234145"/>
              <a:gd name="connsiteY5" fmla="*/ 58539 h 89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4145" h="896433">
                <a:moveTo>
                  <a:pt x="215942" y="58539"/>
                </a:moveTo>
                <a:cubicBezTo>
                  <a:pt x="180883" y="189474"/>
                  <a:pt x="16320" y="869908"/>
                  <a:pt x="1295" y="895666"/>
                </a:cubicBezTo>
                <a:cubicBezTo>
                  <a:pt x="-13730" y="921424"/>
                  <a:pt x="106472" y="291075"/>
                  <a:pt x="125790" y="213086"/>
                </a:cubicBezTo>
                <a:cubicBezTo>
                  <a:pt x="145108" y="135097"/>
                  <a:pt x="102894" y="444906"/>
                  <a:pt x="117204" y="427734"/>
                </a:cubicBezTo>
                <a:cubicBezTo>
                  <a:pt x="131514" y="410562"/>
                  <a:pt x="195909" y="171587"/>
                  <a:pt x="211650" y="110055"/>
                </a:cubicBezTo>
                <a:cubicBezTo>
                  <a:pt x="227391" y="48523"/>
                  <a:pt x="251001" y="-72396"/>
                  <a:pt x="215942" y="58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8" name="フリーフォーム 1667">
            <a:extLst>
              <a:ext uri="{FF2B5EF4-FFF2-40B4-BE49-F238E27FC236}">
                <a16:creationId xmlns:a16="http://schemas.microsoft.com/office/drawing/2014/main" id="{F3F72EC7-BB6C-79CE-3025-663A8047BC87}"/>
              </a:ext>
            </a:extLst>
          </p:cNvPr>
          <p:cNvSpPr/>
          <p:nvPr/>
        </p:nvSpPr>
        <p:spPr>
          <a:xfrm>
            <a:off x="4777741" y="8358746"/>
            <a:ext cx="227879" cy="426023"/>
          </a:xfrm>
          <a:custGeom>
            <a:avLst/>
            <a:gdLst>
              <a:gd name="connsiteX0" fmla="*/ 17493 w 227879"/>
              <a:gd name="connsiteY0" fmla="*/ 3936 h 426023"/>
              <a:gd name="connsiteX1" fmla="*/ 227848 w 227879"/>
              <a:gd name="connsiteY1" fmla="*/ 424646 h 426023"/>
              <a:gd name="connsiteX2" fmla="*/ 321 w 227879"/>
              <a:gd name="connsiteY2" fmla="*/ 145603 h 426023"/>
              <a:gd name="connsiteX3" fmla="*/ 176332 w 227879"/>
              <a:gd name="connsiteY3" fmla="*/ 334493 h 426023"/>
              <a:gd name="connsiteX4" fmla="*/ 111938 w 227879"/>
              <a:gd name="connsiteY4" fmla="*/ 218584 h 426023"/>
              <a:gd name="connsiteX5" fmla="*/ 17493 w 227879"/>
              <a:gd name="connsiteY5" fmla="*/ 3936 h 426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7879" h="426023">
                <a:moveTo>
                  <a:pt x="17493" y="3936"/>
                </a:moveTo>
                <a:cubicBezTo>
                  <a:pt x="36811" y="38280"/>
                  <a:pt x="230710" y="401035"/>
                  <a:pt x="227848" y="424646"/>
                </a:cubicBezTo>
                <a:cubicBezTo>
                  <a:pt x="224986" y="448257"/>
                  <a:pt x="8907" y="160628"/>
                  <a:pt x="321" y="145603"/>
                </a:cubicBezTo>
                <a:cubicBezTo>
                  <a:pt x="-8265" y="130578"/>
                  <a:pt x="157729" y="322330"/>
                  <a:pt x="176332" y="334493"/>
                </a:cubicBezTo>
                <a:cubicBezTo>
                  <a:pt x="194935" y="346656"/>
                  <a:pt x="135549" y="267237"/>
                  <a:pt x="111938" y="218584"/>
                </a:cubicBezTo>
                <a:cubicBezTo>
                  <a:pt x="88327" y="169931"/>
                  <a:pt x="-1825" y="-30408"/>
                  <a:pt x="17493" y="39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9" name="フリーフォーム 1668">
            <a:extLst>
              <a:ext uri="{FF2B5EF4-FFF2-40B4-BE49-F238E27FC236}">
                <a16:creationId xmlns:a16="http://schemas.microsoft.com/office/drawing/2014/main" id="{F6B2E718-3753-DE57-0547-48D4651BC1E9}"/>
              </a:ext>
            </a:extLst>
          </p:cNvPr>
          <p:cNvSpPr/>
          <p:nvPr/>
        </p:nvSpPr>
        <p:spPr>
          <a:xfrm>
            <a:off x="4664550" y="7989864"/>
            <a:ext cx="324828" cy="780661"/>
          </a:xfrm>
          <a:custGeom>
            <a:avLst/>
            <a:gdLst>
              <a:gd name="connsiteX0" fmla="*/ 147856 w 324828"/>
              <a:gd name="connsiteY0" fmla="*/ 25088 h 780661"/>
              <a:gd name="connsiteX1" fmla="*/ 79168 w 324828"/>
              <a:gd name="connsiteY1" fmla="*/ 437212 h 780661"/>
              <a:gd name="connsiteX2" fmla="*/ 117805 w 324828"/>
              <a:gd name="connsiteY2" fmla="*/ 583173 h 780661"/>
              <a:gd name="connsiteX3" fmla="*/ 96340 w 324828"/>
              <a:gd name="connsiteY3" fmla="*/ 673325 h 780661"/>
              <a:gd name="connsiteX4" fmla="*/ 186492 w 324828"/>
              <a:gd name="connsiteY4" fmla="*/ 699082 h 780661"/>
              <a:gd name="connsiteX5" fmla="*/ 1895 w 324828"/>
              <a:gd name="connsiteY5" fmla="*/ 750598 h 780661"/>
              <a:gd name="connsiteX6" fmla="*/ 323867 w 324828"/>
              <a:gd name="connsiteY6" fmla="*/ 746305 h 780661"/>
              <a:gd name="connsiteX7" fmla="*/ 104926 w 324828"/>
              <a:gd name="connsiteY7" fmla="*/ 780649 h 780661"/>
              <a:gd name="connsiteX8" fmla="*/ 216543 w 324828"/>
              <a:gd name="connsiteY8" fmla="*/ 742012 h 780661"/>
              <a:gd name="connsiteX9" fmla="*/ 96340 w 324828"/>
              <a:gd name="connsiteY9" fmla="*/ 548829 h 780661"/>
              <a:gd name="connsiteX10" fmla="*/ 49118 w 324828"/>
              <a:gd name="connsiteY10" fmla="*/ 441505 h 780661"/>
              <a:gd name="connsiteX11" fmla="*/ 92047 w 324828"/>
              <a:gd name="connsiteY11" fmla="*/ 531657 h 780661"/>
              <a:gd name="connsiteX12" fmla="*/ 23360 w 324828"/>
              <a:gd name="connsiteY12" fmla="*/ 600344 h 780661"/>
              <a:gd name="connsiteX13" fmla="*/ 92047 w 324828"/>
              <a:gd name="connsiteY13" fmla="*/ 445798 h 780661"/>
              <a:gd name="connsiteX14" fmla="*/ 212250 w 324828"/>
              <a:gd name="connsiteY14" fmla="*/ 132412 h 780661"/>
              <a:gd name="connsiteX15" fmla="*/ 92047 w 324828"/>
              <a:gd name="connsiteY15" fmla="*/ 377111 h 780661"/>
              <a:gd name="connsiteX16" fmla="*/ 130684 w 324828"/>
              <a:gd name="connsiteY16" fmla="*/ 80897 h 780661"/>
              <a:gd name="connsiteX17" fmla="*/ 147856 w 324828"/>
              <a:gd name="connsiteY17" fmla="*/ 25088 h 780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24828" h="780661">
                <a:moveTo>
                  <a:pt x="147856" y="25088"/>
                </a:moveTo>
                <a:cubicBezTo>
                  <a:pt x="139270" y="84474"/>
                  <a:pt x="84176" y="344198"/>
                  <a:pt x="79168" y="437212"/>
                </a:cubicBezTo>
                <a:cubicBezTo>
                  <a:pt x="74160" y="530226"/>
                  <a:pt x="114943" y="543821"/>
                  <a:pt x="117805" y="583173"/>
                </a:cubicBezTo>
                <a:cubicBezTo>
                  <a:pt x="120667" y="622525"/>
                  <a:pt x="84892" y="654007"/>
                  <a:pt x="96340" y="673325"/>
                </a:cubicBezTo>
                <a:cubicBezTo>
                  <a:pt x="107788" y="692643"/>
                  <a:pt x="202233" y="686203"/>
                  <a:pt x="186492" y="699082"/>
                </a:cubicBezTo>
                <a:cubicBezTo>
                  <a:pt x="170751" y="711961"/>
                  <a:pt x="-21001" y="742727"/>
                  <a:pt x="1895" y="750598"/>
                </a:cubicBezTo>
                <a:cubicBezTo>
                  <a:pt x="24791" y="758469"/>
                  <a:pt x="306695" y="741297"/>
                  <a:pt x="323867" y="746305"/>
                </a:cubicBezTo>
                <a:cubicBezTo>
                  <a:pt x="341039" y="751313"/>
                  <a:pt x="122813" y="781365"/>
                  <a:pt x="104926" y="780649"/>
                </a:cubicBezTo>
                <a:cubicBezTo>
                  <a:pt x="87039" y="779933"/>
                  <a:pt x="217974" y="780649"/>
                  <a:pt x="216543" y="742012"/>
                </a:cubicBezTo>
                <a:cubicBezTo>
                  <a:pt x="215112" y="703375"/>
                  <a:pt x="124244" y="598914"/>
                  <a:pt x="96340" y="548829"/>
                </a:cubicBezTo>
                <a:cubicBezTo>
                  <a:pt x="68436" y="498745"/>
                  <a:pt x="49833" y="444367"/>
                  <a:pt x="49118" y="441505"/>
                </a:cubicBezTo>
                <a:cubicBezTo>
                  <a:pt x="48402" y="438643"/>
                  <a:pt x="96340" y="505184"/>
                  <a:pt x="92047" y="531657"/>
                </a:cubicBezTo>
                <a:cubicBezTo>
                  <a:pt x="87754" y="558130"/>
                  <a:pt x="23360" y="614654"/>
                  <a:pt x="23360" y="600344"/>
                </a:cubicBezTo>
                <a:cubicBezTo>
                  <a:pt x="23360" y="586034"/>
                  <a:pt x="60565" y="523787"/>
                  <a:pt x="92047" y="445798"/>
                </a:cubicBezTo>
                <a:cubicBezTo>
                  <a:pt x="123529" y="367809"/>
                  <a:pt x="212250" y="143860"/>
                  <a:pt x="212250" y="132412"/>
                </a:cubicBezTo>
                <a:cubicBezTo>
                  <a:pt x="212250" y="120964"/>
                  <a:pt x="105641" y="385697"/>
                  <a:pt x="92047" y="377111"/>
                </a:cubicBezTo>
                <a:cubicBezTo>
                  <a:pt x="78453" y="368525"/>
                  <a:pt x="123529" y="138852"/>
                  <a:pt x="130684" y="80897"/>
                </a:cubicBezTo>
                <a:cubicBezTo>
                  <a:pt x="137839" y="22942"/>
                  <a:pt x="156442" y="-34298"/>
                  <a:pt x="147856" y="250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0" name="フリーフォーム 1669">
            <a:extLst>
              <a:ext uri="{FF2B5EF4-FFF2-40B4-BE49-F238E27FC236}">
                <a16:creationId xmlns:a16="http://schemas.microsoft.com/office/drawing/2014/main" id="{F18E07F5-CB78-1F71-3ED1-523CD12B81CF}"/>
              </a:ext>
            </a:extLst>
          </p:cNvPr>
          <p:cNvSpPr/>
          <p:nvPr/>
        </p:nvSpPr>
        <p:spPr>
          <a:xfrm>
            <a:off x="4610263" y="8744743"/>
            <a:ext cx="433976" cy="168641"/>
          </a:xfrm>
          <a:custGeom>
            <a:avLst/>
            <a:gdLst>
              <a:gd name="connsiteX0" fmla="*/ 374 w 433976"/>
              <a:gd name="connsiteY0" fmla="*/ 12 h 168641"/>
              <a:gd name="connsiteX1" fmla="*/ 412498 w 433976"/>
              <a:gd name="connsiteY1" fmla="*/ 154558 h 168641"/>
              <a:gd name="connsiteX2" fmla="*/ 339517 w 433976"/>
              <a:gd name="connsiteY2" fmla="*/ 145972 h 168641"/>
              <a:gd name="connsiteX3" fmla="*/ 374 w 433976"/>
              <a:gd name="connsiteY3" fmla="*/ 12 h 16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3976" h="168641">
                <a:moveTo>
                  <a:pt x="374" y="12"/>
                </a:moveTo>
                <a:cubicBezTo>
                  <a:pt x="12537" y="1443"/>
                  <a:pt x="355974" y="130231"/>
                  <a:pt x="412498" y="154558"/>
                </a:cubicBezTo>
                <a:cubicBezTo>
                  <a:pt x="469022" y="178885"/>
                  <a:pt x="403196" y="168868"/>
                  <a:pt x="339517" y="145972"/>
                </a:cubicBezTo>
                <a:cubicBezTo>
                  <a:pt x="275838" y="123076"/>
                  <a:pt x="-11789" y="-1419"/>
                  <a:pt x="37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1" name="フリーフォーム 1670">
            <a:extLst>
              <a:ext uri="{FF2B5EF4-FFF2-40B4-BE49-F238E27FC236}">
                <a16:creationId xmlns:a16="http://schemas.microsoft.com/office/drawing/2014/main" id="{9B8E8B10-5CAB-52D1-C6CA-188F33E68CA1}"/>
              </a:ext>
            </a:extLst>
          </p:cNvPr>
          <p:cNvSpPr/>
          <p:nvPr/>
        </p:nvSpPr>
        <p:spPr>
          <a:xfrm>
            <a:off x="4486031" y="8038668"/>
            <a:ext cx="168535" cy="265578"/>
          </a:xfrm>
          <a:custGeom>
            <a:avLst/>
            <a:gdLst>
              <a:gd name="connsiteX0" fmla="*/ 54219 w 168535"/>
              <a:gd name="connsiteY0" fmla="*/ 432 h 265578"/>
              <a:gd name="connsiteX1" fmla="*/ 155819 w 168535"/>
              <a:gd name="connsiteY1" fmla="*/ 92507 h 265578"/>
              <a:gd name="connsiteX2" fmla="*/ 162169 w 168535"/>
              <a:gd name="connsiteY2" fmla="*/ 241732 h 265578"/>
              <a:gd name="connsiteX3" fmla="*/ 111369 w 168535"/>
              <a:gd name="connsiteY3" fmla="*/ 219507 h 265578"/>
              <a:gd name="connsiteX4" fmla="*/ 244 w 168535"/>
              <a:gd name="connsiteY4" fmla="*/ 178232 h 265578"/>
              <a:gd name="connsiteX5" fmla="*/ 82794 w 168535"/>
              <a:gd name="connsiteY5" fmla="*/ 222682 h 265578"/>
              <a:gd name="connsiteX6" fmla="*/ 127244 w 168535"/>
              <a:gd name="connsiteY6" fmla="*/ 254432 h 265578"/>
              <a:gd name="connsiteX7" fmla="*/ 158994 w 168535"/>
              <a:gd name="connsiteY7" fmla="*/ 19482 h 265578"/>
              <a:gd name="connsiteX8" fmla="*/ 146294 w 168535"/>
              <a:gd name="connsiteY8" fmla="*/ 206807 h 265578"/>
              <a:gd name="connsiteX9" fmla="*/ 139944 w 168535"/>
              <a:gd name="connsiteY9" fmla="*/ 63932 h 265578"/>
              <a:gd name="connsiteX10" fmla="*/ 54219 w 168535"/>
              <a:gd name="connsiteY10" fmla="*/ 432 h 265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8535" h="265578">
                <a:moveTo>
                  <a:pt x="54219" y="432"/>
                </a:moveTo>
                <a:cubicBezTo>
                  <a:pt x="56865" y="5194"/>
                  <a:pt x="137827" y="52290"/>
                  <a:pt x="155819" y="92507"/>
                </a:cubicBezTo>
                <a:cubicBezTo>
                  <a:pt x="173811" y="132724"/>
                  <a:pt x="169577" y="220565"/>
                  <a:pt x="162169" y="241732"/>
                </a:cubicBezTo>
                <a:cubicBezTo>
                  <a:pt x="154761" y="262899"/>
                  <a:pt x="138356" y="230090"/>
                  <a:pt x="111369" y="219507"/>
                </a:cubicBezTo>
                <a:cubicBezTo>
                  <a:pt x="84382" y="208924"/>
                  <a:pt x="5006" y="177703"/>
                  <a:pt x="244" y="178232"/>
                </a:cubicBezTo>
                <a:cubicBezTo>
                  <a:pt x="-4519" y="178761"/>
                  <a:pt x="61627" y="209982"/>
                  <a:pt x="82794" y="222682"/>
                </a:cubicBezTo>
                <a:cubicBezTo>
                  <a:pt x="103961" y="235382"/>
                  <a:pt x="114544" y="288299"/>
                  <a:pt x="127244" y="254432"/>
                </a:cubicBezTo>
                <a:cubicBezTo>
                  <a:pt x="139944" y="220565"/>
                  <a:pt x="155819" y="27420"/>
                  <a:pt x="158994" y="19482"/>
                </a:cubicBezTo>
                <a:cubicBezTo>
                  <a:pt x="162169" y="11544"/>
                  <a:pt x="149469" y="199399"/>
                  <a:pt x="146294" y="206807"/>
                </a:cubicBezTo>
                <a:cubicBezTo>
                  <a:pt x="143119" y="214215"/>
                  <a:pt x="152644" y="96740"/>
                  <a:pt x="139944" y="63932"/>
                </a:cubicBezTo>
                <a:cubicBezTo>
                  <a:pt x="127244" y="31124"/>
                  <a:pt x="51573" y="-4330"/>
                  <a:pt x="54219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2" name="フリーフォーム 1671">
            <a:extLst>
              <a:ext uri="{FF2B5EF4-FFF2-40B4-BE49-F238E27FC236}">
                <a16:creationId xmlns:a16="http://schemas.microsoft.com/office/drawing/2014/main" id="{51D86804-BD32-2AF7-6F06-F98674358B88}"/>
              </a:ext>
            </a:extLst>
          </p:cNvPr>
          <p:cNvSpPr/>
          <p:nvPr/>
        </p:nvSpPr>
        <p:spPr>
          <a:xfrm>
            <a:off x="4454212" y="8029543"/>
            <a:ext cx="168384" cy="223458"/>
          </a:xfrm>
          <a:custGeom>
            <a:avLst/>
            <a:gdLst>
              <a:gd name="connsiteX0" fmla="*/ 313 w 168384"/>
              <a:gd name="connsiteY0" fmla="*/ 28607 h 223458"/>
              <a:gd name="connsiteX1" fmla="*/ 162238 w 168384"/>
              <a:gd name="connsiteY1" fmla="*/ 104807 h 223458"/>
              <a:gd name="connsiteX2" fmla="*/ 130488 w 168384"/>
              <a:gd name="connsiteY2" fmla="*/ 76232 h 223458"/>
              <a:gd name="connsiteX3" fmla="*/ 92388 w 168384"/>
              <a:gd name="connsiteY3" fmla="*/ 92107 h 223458"/>
              <a:gd name="connsiteX4" fmla="*/ 19363 w 168384"/>
              <a:gd name="connsiteY4" fmla="*/ 222282 h 223458"/>
              <a:gd name="connsiteX5" fmla="*/ 149538 w 168384"/>
              <a:gd name="connsiteY5" fmla="*/ 6382 h 223458"/>
              <a:gd name="connsiteX6" fmla="*/ 120963 w 168384"/>
              <a:gd name="connsiteY6" fmla="*/ 57182 h 223458"/>
              <a:gd name="connsiteX7" fmla="*/ 313 w 168384"/>
              <a:gd name="connsiteY7" fmla="*/ 28607 h 22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8384" h="223458">
                <a:moveTo>
                  <a:pt x="313" y="28607"/>
                </a:moveTo>
                <a:cubicBezTo>
                  <a:pt x="7192" y="36545"/>
                  <a:pt x="140542" y="96870"/>
                  <a:pt x="162238" y="104807"/>
                </a:cubicBezTo>
                <a:cubicBezTo>
                  <a:pt x="183934" y="112744"/>
                  <a:pt x="142130" y="78349"/>
                  <a:pt x="130488" y="76232"/>
                </a:cubicBezTo>
                <a:cubicBezTo>
                  <a:pt x="118846" y="74115"/>
                  <a:pt x="110909" y="67765"/>
                  <a:pt x="92388" y="92107"/>
                </a:cubicBezTo>
                <a:cubicBezTo>
                  <a:pt x="73867" y="116449"/>
                  <a:pt x="9838" y="236569"/>
                  <a:pt x="19363" y="222282"/>
                </a:cubicBezTo>
                <a:cubicBezTo>
                  <a:pt x="28888" y="207995"/>
                  <a:pt x="132605" y="33899"/>
                  <a:pt x="149538" y="6382"/>
                </a:cubicBezTo>
                <a:cubicBezTo>
                  <a:pt x="166471" y="-21135"/>
                  <a:pt x="140013" y="48715"/>
                  <a:pt x="120963" y="57182"/>
                </a:cubicBezTo>
                <a:cubicBezTo>
                  <a:pt x="101913" y="65649"/>
                  <a:pt x="-6566" y="20669"/>
                  <a:pt x="313" y="28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3" name="フリーフォーム 1672">
            <a:extLst>
              <a:ext uri="{FF2B5EF4-FFF2-40B4-BE49-F238E27FC236}">
                <a16:creationId xmlns:a16="http://schemas.microsoft.com/office/drawing/2014/main" id="{CD2ABA84-4B8E-674D-AFF7-D858BB0080CF}"/>
              </a:ext>
            </a:extLst>
          </p:cNvPr>
          <p:cNvSpPr/>
          <p:nvPr/>
        </p:nvSpPr>
        <p:spPr>
          <a:xfrm>
            <a:off x="3530178" y="5670041"/>
            <a:ext cx="505688" cy="331900"/>
          </a:xfrm>
          <a:custGeom>
            <a:avLst/>
            <a:gdLst>
              <a:gd name="connsiteX0" fmla="*/ 505247 w 505688"/>
              <a:gd name="connsiteY0" fmla="*/ 509 h 331900"/>
              <a:gd name="connsiteX1" fmla="*/ 22647 w 505688"/>
              <a:gd name="connsiteY1" fmla="*/ 318009 h 331900"/>
              <a:gd name="connsiteX2" fmla="*/ 92497 w 505688"/>
              <a:gd name="connsiteY2" fmla="*/ 257684 h 331900"/>
              <a:gd name="connsiteX3" fmla="*/ 213147 w 505688"/>
              <a:gd name="connsiteY3" fmla="*/ 98934 h 331900"/>
              <a:gd name="connsiteX4" fmla="*/ 181397 w 505688"/>
              <a:gd name="connsiteY4" fmla="*/ 143384 h 331900"/>
              <a:gd name="connsiteX5" fmla="*/ 260772 w 505688"/>
              <a:gd name="connsiteY5" fmla="*/ 25909 h 331900"/>
              <a:gd name="connsiteX6" fmla="*/ 114722 w 505688"/>
              <a:gd name="connsiteY6" fmla="*/ 238634 h 331900"/>
              <a:gd name="connsiteX7" fmla="*/ 216322 w 505688"/>
              <a:gd name="connsiteY7" fmla="*/ 159259 h 331900"/>
              <a:gd name="connsiteX8" fmla="*/ 111547 w 505688"/>
              <a:gd name="connsiteY8" fmla="*/ 241809 h 331900"/>
              <a:gd name="connsiteX9" fmla="*/ 505247 w 505688"/>
              <a:gd name="connsiteY9" fmla="*/ 509 h 33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688" h="331900">
                <a:moveTo>
                  <a:pt x="505247" y="509"/>
                </a:moveTo>
                <a:cubicBezTo>
                  <a:pt x="490430" y="13209"/>
                  <a:pt x="91439" y="275146"/>
                  <a:pt x="22647" y="318009"/>
                </a:cubicBezTo>
                <a:cubicBezTo>
                  <a:pt x="-46145" y="360872"/>
                  <a:pt x="60747" y="294196"/>
                  <a:pt x="92497" y="257684"/>
                </a:cubicBezTo>
                <a:cubicBezTo>
                  <a:pt x="124247" y="221172"/>
                  <a:pt x="198330" y="117984"/>
                  <a:pt x="213147" y="98934"/>
                </a:cubicBezTo>
                <a:cubicBezTo>
                  <a:pt x="227964" y="79884"/>
                  <a:pt x="173460" y="155555"/>
                  <a:pt x="181397" y="143384"/>
                </a:cubicBezTo>
                <a:cubicBezTo>
                  <a:pt x="189334" y="131213"/>
                  <a:pt x="271884" y="10034"/>
                  <a:pt x="260772" y="25909"/>
                </a:cubicBezTo>
                <a:cubicBezTo>
                  <a:pt x="249659" y="41784"/>
                  <a:pt x="122130" y="216409"/>
                  <a:pt x="114722" y="238634"/>
                </a:cubicBezTo>
                <a:cubicBezTo>
                  <a:pt x="107314" y="260859"/>
                  <a:pt x="216851" y="158730"/>
                  <a:pt x="216322" y="159259"/>
                </a:cubicBezTo>
                <a:cubicBezTo>
                  <a:pt x="215793" y="159788"/>
                  <a:pt x="66039" y="267209"/>
                  <a:pt x="111547" y="241809"/>
                </a:cubicBezTo>
                <a:cubicBezTo>
                  <a:pt x="157055" y="216409"/>
                  <a:pt x="520064" y="-12191"/>
                  <a:pt x="505247" y="5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4" name="フリーフォーム 1673">
            <a:extLst>
              <a:ext uri="{FF2B5EF4-FFF2-40B4-BE49-F238E27FC236}">
                <a16:creationId xmlns:a16="http://schemas.microsoft.com/office/drawing/2014/main" id="{C69ABDA0-4B6A-4B5F-F355-FFBA0DEE6A1C}"/>
              </a:ext>
            </a:extLst>
          </p:cNvPr>
          <p:cNvSpPr/>
          <p:nvPr/>
        </p:nvSpPr>
        <p:spPr>
          <a:xfrm>
            <a:off x="3295242" y="5692719"/>
            <a:ext cx="471841" cy="432627"/>
          </a:xfrm>
          <a:custGeom>
            <a:avLst/>
            <a:gdLst>
              <a:gd name="connsiteX0" fmla="*/ 470308 w 471841"/>
              <a:gd name="connsiteY0" fmla="*/ 95306 h 432627"/>
              <a:gd name="connsiteX1" fmla="*/ 38508 w 471841"/>
              <a:gd name="connsiteY1" fmla="*/ 38156 h 432627"/>
              <a:gd name="connsiteX2" fmla="*/ 92483 w 471841"/>
              <a:gd name="connsiteY2" fmla="*/ 41331 h 432627"/>
              <a:gd name="connsiteX3" fmla="*/ 3583 w 471841"/>
              <a:gd name="connsiteY3" fmla="*/ 95306 h 432627"/>
              <a:gd name="connsiteX4" fmla="*/ 238533 w 471841"/>
              <a:gd name="connsiteY4" fmla="*/ 56 h 432627"/>
              <a:gd name="connsiteX5" fmla="*/ 70258 w 471841"/>
              <a:gd name="connsiteY5" fmla="*/ 111181 h 432627"/>
              <a:gd name="connsiteX6" fmla="*/ 79783 w 471841"/>
              <a:gd name="connsiteY6" fmla="*/ 168331 h 432627"/>
              <a:gd name="connsiteX7" fmla="*/ 206783 w 471841"/>
              <a:gd name="connsiteY7" fmla="*/ 431856 h 432627"/>
              <a:gd name="connsiteX8" fmla="*/ 133758 w 471841"/>
              <a:gd name="connsiteY8" fmla="*/ 244531 h 432627"/>
              <a:gd name="connsiteX9" fmla="*/ 60733 w 471841"/>
              <a:gd name="connsiteY9" fmla="*/ 117531 h 432627"/>
              <a:gd name="connsiteX10" fmla="*/ 254408 w 471841"/>
              <a:gd name="connsiteY10" fmla="*/ 63556 h 432627"/>
              <a:gd name="connsiteX11" fmla="*/ 184558 w 471841"/>
              <a:gd name="connsiteY11" fmla="*/ 63556 h 432627"/>
              <a:gd name="connsiteX12" fmla="*/ 470308 w 471841"/>
              <a:gd name="connsiteY12" fmla="*/ 95306 h 43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1841" h="432627">
                <a:moveTo>
                  <a:pt x="470308" y="95306"/>
                </a:moveTo>
                <a:cubicBezTo>
                  <a:pt x="445966" y="91073"/>
                  <a:pt x="101479" y="47152"/>
                  <a:pt x="38508" y="38156"/>
                </a:cubicBezTo>
                <a:cubicBezTo>
                  <a:pt x="-24463" y="29160"/>
                  <a:pt x="98304" y="31806"/>
                  <a:pt x="92483" y="41331"/>
                </a:cubicBezTo>
                <a:cubicBezTo>
                  <a:pt x="86662" y="50856"/>
                  <a:pt x="-20759" y="102185"/>
                  <a:pt x="3583" y="95306"/>
                </a:cubicBezTo>
                <a:cubicBezTo>
                  <a:pt x="27925" y="88427"/>
                  <a:pt x="227420" y="-2590"/>
                  <a:pt x="238533" y="56"/>
                </a:cubicBezTo>
                <a:cubicBezTo>
                  <a:pt x="249646" y="2702"/>
                  <a:pt x="96716" y="83135"/>
                  <a:pt x="70258" y="111181"/>
                </a:cubicBezTo>
                <a:cubicBezTo>
                  <a:pt x="43800" y="139227"/>
                  <a:pt x="57029" y="114885"/>
                  <a:pt x="79783" y="168331"/>
                </a:cubicBezTo>
                <a:cubicBezTo>
                  <a:pt x="102537" y="221777"/>
                  <a:pt x="197787" y="419156"/>
                  <a:pt x="206783" y="431856"/>
                </a:cubicBezTo>
                <a:cubicBezTo>
                  <a:pt x="215779" y="444556"/>
                  <a:pt x="158100" y="296918"/>
                  <a:pt x="133758" y="244531"/>
                </a:cubicBezTo>
                <a:cubicBezTo>
                  <a:pt x="109416" y="192144"/>
                  <a:pt x="40625" y="147694"/>
                  <a:pt x="60733" y="117531"/>
                </a:cubicBezTo>
                <a:cubicBezTo>
                  <a:pt x="80841" y="87368"/>
                  <a:pt x="233770" y="72552"/>
                  <a:pt x="254408" y="63556"/>
                </a:cubicBezTo>
                <a:cubicBezTo>
                  <a:pt x="275045" y="54560"/>
                  <a:pt x="147516" y="59852"/>
                  <a:pt x="184558" y="63556"/>
                </a:cubicBezTo>
                <a:cubicBezTo>
                  <a:pt x="221600" y="67260"/>
                  <a:pt x="494650" y="99539"/>
                  <a:pt x="470308" y="953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5" name="フリーフォーム 1674">
            <a:extLst>
              <a:ext uri="{FF2B5EF4-FFF2-40B4-BE49-F238E27FC236}">
                <a16:creationId xmlns:a16="http://schemas.microsoft.com/office/drawing/2014/main" id="{D4E41DE3-EA25-76DD-D9E5-EFBE9C37EA41}"/>
              </a:ext>
            </a:extLst>
          </p:cNvPr>
          <p:cNvSpPr/>
          <p:nvPr/>
        </p:nvSpPr>
        <p:spPr>
          <a:xfrm>
            <a:off x="3754449" y="5774976"/>
            <a:ext cx="46153" cy="659412"/>
          </a:xfrm>
          <a:custGeom>
            <a:avLst/>
            <a:gdLst>
              <a:gd name="connsiteX0" fmla="*/ 46026 w 46153"/>
              <a:gd name="connsiteY0" fmla="*/ 9874 h 659412"/>
              <a:gd name="connsiteX1" fmla="*/ 1576 w 46153"/>
              <a:gd name="connsiteY1" fmla="*/ 654399 h 659412"/>
              <a:gd name="connsiteX2" fmla="*/ 14276 w 46153"/>
              <a:gd name="connsiteY2" fmla="*/ 292449 h 659412"/>
              <a:gd name="connsiteX3" fmla="*/ 46026 w 46153"/>
              <a:gd name="connsiteY3" fmla="*/ 9874 h 65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53" h="659412">
                <a:moveTo>
                  <a:pt x="46026" y="9874"/>
                </a:moveTo>
                <a:cubicBezTo>
                  <a:pt x="43909" y="70199"/>
                  <a:pt x="6868" y="607303"/>
                  <a:pt x="1576" y="654399"/>
                </a:cubicBezTo>
                <a:cubicBezTo>
                  <a:pt x="-3716" y="701495"/>
                  <a:pt x="5280" y="404103"/>
                  <a:pt x="14276" y="292449"/>
                </a:cubicBezTo>
                <a:cubicBezTo>
                  <a:pt x="23272" y="180795"/>
                  <a:pt x="48143" y="-50451"/>
                  <a:pt x="46026" y="9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6" name="フリーフォーム 1675">
            <a:extLst>
              <a:ext uri="{FF2B5EF4-FFF2-40B4-BE49-F238E27FC236}">
                <a16:creationId xmlns:a16="http://schemas.microsoft.com/office/drawing/2014/main" id="{E15EC9FF-4B0F-0372-195F-8FB99185C68E}"/>
              </a:ext>
            </a:extLst>
          </p:cNvPr>
          <p:cNvSpPr/>
          <p:nvPr/>
        </p:nvSpPr>
        <p:spPr>
          <a:xfrm>
            <a:off x="3615630" y="5738128"/>
            <a:ext cx="168644" cy="888530"/>
          </a:xfrm>
          <a:custGeom>
            <a:avLst/>
            <a:gdLst>
              <a:gd name="connsiteX0" fmla="*/ 149920 w 168644"/>
              <a:gd name="connsiteY0" fmla="*/ 5447 h 888530"/>
              <a:gd name="connsiteX1" fmla="*/ 76895 w 168644"/>
              <a:gd name="connsiteY1" fmla="*/ 764272 h 888530"/>
              <a:gd name="connsiteX2" fmla="*/ 105470 w 168644"/>
              <a:gd name="connsiteY2" fmla="*/ 656322 h 888530"/>
              <a:gd name="connsiteX3" fmla="*/ 695 w 168644"/>
              <a:gd name="connsiteY3" fmla="*/ 884922 h 888530"/>
              <a:gd name="connsiteX4" fmla="*/ 165795 w 168644"/>
              <a:gd name="connsiteY4" fmla="*/ 440422 h 888530"/>
              <a:gd name="connsiteX5" fmla="*/ 108645 w 168644"/>
              <a:gd name="connsiteY5" fmla="*/ 570597 h 888530"/>
              <a:gd name="connsiteX6" fmla="*/ 153095 w 168644"/>
              <a:gd name="connsiteY6" fmla="*/ 195947 h 888530"/>
              <a:gd name="connsiteX7" fmla="*/ 108645 w 168644"/>
              <a:gd name="connsiteY7" fmla="*/ 411847 h 888530"/>
              <a:gd name="connsiteX8" fmla="*/ 149920 w 168644"/>
              <a:gd name="connsiteY8" fmla="*/ 5447 h 88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8644" h="888530">
                <a:moveTo>
                  <a:pt x="149920" y="5447"/>
                </a:moveTo>
                <a:cubicBezTo>
                  <a:pt x="144628" y="64184"/>
                  <a:pt x="84303" y="655793"/>
                  <a:pt x="76895" y="764272"/>
                </a:cubicBezTo>
                <a:cubicBezTo>
                  <a:pt x="69487" y="872751"/>
                  <a:pt x="118170" y="636214"/>
                  <a:pt x="105470" y="656322"/>
                </a:cubicBezTo>
                <a:cubicBezTo>
                  <a:pt x="92770" y="676430"/>
                  <a:pt x="-9359" y="920905"/>
                  <a:pt x="695" y="884922"/>
                </a:cubicBezTo>
                <a:cubicBezTo>
                  <a:pt x="10749" y="848939"/>
                  <a:pt x="147803" y="492809"/>
                  <a:pt x="165795" y="440422"/>
                </a:cubicBezTo>
                <a:cubicBezTo>
                  <a:pt x="183787" y="388035"/>
                  <a:pt x="110762" y="611343"/>
                  <a:pt x="108645" y="570597"/>
                </a:cubicBezTo>
                <a:cubicBezTo>
                  <a:pt x="106528" y="529851"/>
                  <a:pt x="153095" y="222405"/>
                  <a:pt x="153095" y="195947"/>
                </a:cubicBezTo>
                <a:cubicBezTo>
                  <a:pt x="153095" y="169489"/>
                  <a:pt x="109703" y="442009"/>
                  <a:pt x="108645" y="411847"/>
                </a:cubicBezTo>
                <a:cubicBezTo>
                  <a:pt x="107587" y="381685"/>
                  <a:pt x="155212" y="-53290"/>
                  <a:pt x="149920" y="54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7" name="フリーフォーム 1676">
            <a:extLst>
              <a:ext uri="{FF2B5EF4-FFF2-40B4-BE49-F238E27FC236}">
                <a16:creationId xmlns:a16="http://schemas.microsoft.com/office/drawing/2014/main" id="{09E73CDC-B11B-EB02-21D9-6C725B43EFD0}"/>
              </a:ext>
            </a:extLst>
          </p:cNvPr>
          <p:cNvSpPr/>
          <p:nvPr/>
        </p:nvSpPr>
        <p:spPr>
          <a:xfrm>
            <a:off x="2341791" y="6363605"/>
            <a:ext cx="1425548" cy="1347353"/>
          </a:xfrm>
          <a:custGeom>
            <a:avLst/>
            <a:gdLst>
              <a:gd name="connsiteX0" fmla="*/ 1420584 w 1425548"/>
              <a:gd name="connsiteY0" fmla="*/ 5445 h 1347353"/>
              <a:gd name="connsiteX1" fmla="*/ 960209 w 1425548"/>
              <a:gd name="connsiteY1" fmla="*/ 542020 h 1347353"/>
              <a:gd name="connsiteX2" fmla="*/ 1077684 w 1425548"/>
              <a:gd name="connsiteY2" fmla="*/ 465820 h 1347353"/>
              <a:gd name="connsiteX3" fmla="*/ 1359 w 1425548"/>
              <a:gd name="connsiteY3" fmla="*/ 1345295 h 1347353"/>
              <a:gd name="connsiteX4" fmla="*/ 1331684 w 1425548"/>
              <a:gd name="connsiteY4" fmla="*/ 180070 h 1347353"/>
              <a:gd name="connsiteX5" fmla="*/ 1182459 w 1425548"/>
              <a:gd name="connsiteY5" fmla="*/ 303895 h 1347353"/>
              <a:gd name="connsiteX6" fmla="*/ 1318984 w 1425548"/>
              <a:gd name="connsiteY6" fmla="*/ 157845 h 1347353"/>
              <a:gd name="connsiteX7" fmla="*/ 1211034 w 1425548"/>
              <a:gd name="connsiteY7" fmla="*/ 256270 h 1347353"/>
              <a:gd name="connsiteX8" fmla="*/ 1420584 w 1425548"/>
              <a:gd name="connsiteY8" fmla="*/ 5445 h 134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5548" h="1347353">
                <a:moveTo>
                  <a:pt x="1420584" y="5445"/>
                </a:moveTo>
                <a:cubicBezTo>
                  <a:pt x="1378780" y="53070"/>
                  <a:pt x="1017359" y="465291"/>
                  <a:pt x="960209" y="542020"/>
                </a:cubicBezTo>
                <a:cubicBezTo>
                  <a:pt x="903059" y="618749"/>
                  <a:pt x="1237492" y="331941"/>
                  <a:pt x="1077684" y="465820"/>
                </a:cubicBezTo>
                <a:cubicBezTo>
                  <a:pt x="917876" y="599699"/>
                  <a:pt x="-40974" y="1392920"/>
                  <a:pt x="1359" y="1345295"/>
                </a:cubicBezTo>
                <a:cubicBezTo>
                  <a:pt x="43692" y="1297670"/>
                  <a:pt x="1134834" y="353637"/>
                  <a:pt x="1331684" y="180070"/>
                </a:cubicBezTo>
                <a:cubicBezTo>
                  <a:pt x="1528534" y="6503"/>
                  <a:pt x="1184576" y="307599"/>
                  <a:pt x="1182459" y="303895"/>
                </a:cubicBezTo>
                <a:cubicBezTo>
                  <a:pt x="1180342" y="300191"/>
                  <a:pt x="1314221" y="165783"/>
                  <a:pt x="1318984" y="157845"/>
                </a:cubicBezTo>
                <a:cubicBezTo>
                  <a:pt x="1323746" y="149908"/>
                  <a:pt x="1195159" y="274791"/>
                  <a:pt x="1211034" y="256270"/>
                </a:cubicBezTo>
                <a:cubicBezTo>
                  <a:pt x="1226909" y="237749"/>
                  <a:pt x="1462388" y="-42180"/>
                  <a:pt x="1420584" y="54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8" name="フリーフォーム 1677">
            <a:extLst>
              <a:ext uri="{FF2B5EF4-FFF2-40B4-BE49-F238E27FC236}">
                <a16:creationId xmlns:a16="http://schemas.microsoft.com/office/drawing/2014/main" id="{0A49ED1F-AA88-F594-256F-2933BFA98A99}"/>
              </a:ext>
            </a:extLst>
          </p:cNvPr>
          <p:cNvSpPr/>
          <p:nvPr/>
        </p:nvSpPr>
        <p:spPr>
          <a:xfrm>
            <a:off x="1878753" y="7239309"/>
            <a:ext cx="1095770" cy="883232"/>
          </a:xfrm>
          <a:custGeom>
            <a:avLst/>
            <a:gdLst>
              <a:gd name="connsiteX0" fmla="*/ 1067647 w 1095770"/>
              <a:gd name="connsiteY0" fmla="*/ 21916 h 883232"/>
              <a:gd name="connsiteX1" fmla="*/ 847 w 1095770"/>
              <a:gd name="connsiteY1" fmla="*/ 882341 h 883232"/>
              <a:gd name="connsiteX2" fmla="*/ 886672 w 1095770"/>
              <a:gd name="connsiteY2" fmla="*/ 187016 h 883232"/>
              <a:gd name="connsiteX3" fmla="*/ 791422 w 1095770"/>
              <a:gd name="connsiteY3" fmla="*/ 250516 h 883232"/>
              <a:gd name="connsiteX4" fmla="*/ 1067647 w 1095770"/>
              <a:gd name="connsiteY4" fmla="*/ 21916 h 88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770" h="883232">
                <a:moveTo>
                  <a:pt x="1067647" y="21916"/>
                </a:moveTo>
                <a:lnTo>
                  <a:pt x="847" y="882341"/>
                </a:lnTo>
                <a:cubicBezTo>
                  <a:pt x="-29315" y="909858"/>
                  <a:pt x="754910" y="292320"/>
                  <a:pt x="886672" y="187016"/>
                </a:cubicBezTo>
                <a:cubicBezTo>
                  <a:pt x="1018434" y="81712"/>
                  <a:pt x="755439" y="277503"/>
                  <a:pt x="791422" y="250516"/>
                </a:cubicBezTo>
                <a:cubicBezTo>
                  <a:pt x="827405" y="223529"/>
                  <a:pt x="1199409" y="-83388"/>
                  <a:pt x="1067647" y="219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79" name="フリーフォーム 1678">
            <a:extLst>
              <a:ext uri="{FF2B5EF4-FFF2-40B4-BE49-F238E27FC236}">
                <a16:creationId xmlns:a16="http://schemas.microsoft.com/office/drawing/2014/main" id="{33D82DE7-E816-52E9-7421-8B9DFE3CEDD0}"/>
              </a:ext>
            </a:extLst>
          </p:cNvPr>
          <p:cNvSpPr/>
          <p:nvPr/>
        </p:nvSpPr>
        <p:spPr>
          <a:xfrm>
            <a:off x="699760" y="7710726"/>
            <a:ext cx="1682737" cy="1333934"/>
          </a:xfrm>
          <a:custGeom>
            <a:avLst/>
            <a:gdLst>
              <a:gd name="connsiteX0" fmla="*/ 1681490 w 1682737"/>
              <a:gd name="connsiteY0" fmla="*/ 1349 h 1333934"/>
              <a:gd name="connsiteX1" fmla="*/ 1002040 w 1682737"/>
              <a:gd name="connsiteY1" fmla="*/ 601424 h 1333934"/>
              <a:gd name="connsiteX2" fmla="*/ 1043315 w 1682737"/>
              <a:gd name="connsiteY2" fmla="*/ 566499 h 1333934"/>
              <a:gd name="connsiteX3" fmla="*/ 452765 w 1682737"/>
              <a:gd name="connsiteY3" fmla="*/ 979249 h 1333934"/>
              <a:gd name="connsiteX4" fmla="*/ 541665 w 1682737"/>
              <a:gd name="connsiteY4" fmla="*/ 947499 h 1333934"/>
              <a:gd name="connsiteX5" fmla="*/ 11440 w 1682737"/>
              <a:gd name="connsiteY5" fmla="*/ 1322149 h 1333934"/>
              <a:gd name="connsiteX6" fmla="*/ 1125865 w 1682737"/>
              <a:gd name="connsiteY6" fmla="*/ 436324 h 1333934"/>
              <a:gd name="connsiteX7" fmla="*/ 1592590 w 1682737"/>
              <a:gd name="connsiteY7" fmla="*/ 7699 h 1333934"/>
              <a:gd name="connsiteX8" fmla="*/ 709940 w 1682737"/>
              <a:gd name="connsiteY8" fmla="*/ 769699 h 1333934"/>
              <a:gd name="connsiteX9" fmla="*/ 1284615 w 1682737"/>
              <a:gd name="connsiteY9" fmla="*/ 366474 h 1333934"/>
              <a:gd name="connsiteX10" fmla="*/ 1173490 w 1682737"/>
              <a:gd name="connsiteY10" fmla="*/ 436324 h 1333934"/>
              <a:gd name="connsiteX11" fmla="*/ 1681490 w 1682737"/>
              <a:gd name="connsiteY11" fmla="*/ 1349 h 1333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2737" h="1333934">
                <a:moveTo>
                  <a:pt x="1681490" y="1349"/>
                </a:moveTo>
                <a:cubicBezTo>
                  <a:pt x="1652915" y="28866"/>
                  <a:pt x="1108402" y="507232"/>
                  <a:pt x="1002040" y="601424"/>
                </a:cubicBezTo>
                <a:cubicBezTo>
                  <a:pt x="895678" y="695616"/>
                  <a:pt x="1134861" y="503528"/>
                  <a:pt x="1043315" y="566499"/>
                </a:cubicBezTo>
                <a:cubicBezTo>
                  <a:pt x="951769" y="629470"/>
                  <a:pt x="536373" y="915749"/>
                  <a:pt x="452765" y="979249"/>
                </a:cubicBezTo>
                <a:cubicBezTo>
                  <a:pt x="369157" y="1042749"/>
                  <a:pt x="615219" y="890349"/>
                  <a:pt x="541665" y="947499"/>
                </a:cubicBezTo>
                <a:cubicBezTo>
                  <a:pt x="468111" y="1004649"/>
                  <a:pt x="-85927" y="1407345"/>
                  <a:pt x="11440" y="1322149"/>
                </a:cubicBezTo>
                <a:cubicBezTo>
                  <a:pt x="108807" y="1236953"/>
                  <a:pt x="862340" y="655399"/>
                  <a:pt x="1125865" y="436324"/>
                </a:cubicBezTo>
                <a:cubicBezTo>
                  <a:pt x="1389390" y="217249"/>
                  <a:pt x="1661911" y="-47864"/>
                  <a:pt x="1592590" y="7699"/>
                </a:cubicBezTo>
                <a:cubicBezTo>
                  <a:pt x="1523269" y="63262"/>
                  <a:pt x="761269" y="709903"/>
                  <a:pt x="709940" y="769699"/>
                </a:cubicBezTo>
                <a:cubicBezTo>
                  <a:pt x="658611" y="829495"/>
                  <a:pt x="1207357" y="422037"/>
                  <a:pt x="1284615" y="366474"/>
                </a:cubicBezTo>
                <a:cubicBezTo>
                  <a:pt x="1361873" y="310912"/>
                  <a:pt x="1107873" y="497178"/>
                  <a:pt x="1173490" y="436324"/>
                </a:cubicBezTo>
                <a:cubicBezTo>
                  <a:pt x="1239107" y="375470"/>
                  <a:pt x="1710065" y="-26168"/>
                  <a:pt x="1681490" y="1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0" name="フリーフォーム 1679">
            <a:extLst>
              <a:ext uri="{FF2B5EF4-FFF2-40B4-BE49-F238E27FC236}">
                <a16:creationId xmlns:a16="http://schemas.microsoft.com/office/drawing/2014/main" id="{651C56D2-DFCC-3910-666F-984C3517F18C}"/>
              </a:ext>
            </a:extLst>
          </p:cNvPr>
          <p:cNvSpPr/>
          <p:nvPr/>
        </p:nvSpPr>
        <p:spPr>
          <a:xfrm>
            <a:off x="2288350" y="6114357"/>
            <a:ext cx="612861" cy="535422"/>
          </a:xfrm>
          <a:custGeom>
            <a:avLst/>
            <a:gdLst>
              <a:gd name="connsiteX0" fmla="*/ 607250 w 612861"/>
              <a:gd name="connsiteY0" fmla="*/ 3868 h 535422"/>
              <a:gd name="connsiteX1" fmla="*/ 26225 w 612861"/>
              <a:gd name="connsiteY1" fmla="*/ 518218 h 535422"/>
              <a:gd name="connsiteX2" fmla="*/ 131000 w 612861"/>
              <a:gd name="connsiteY2" fmla="*/ 388043 h 535422"/>
              <a:gd name="connsiteX3" fmla="*/ 410400 w 612861"/>
              <a:gd name="connsiteY3" fmla="*/ 137218 h 535422"/>
              <a:gd name="connsiteX4" fmla="*/ 324675 w 612861"/>
              <a:gd name="connsiteY4" fmla="*/ 273743 h 535422"/>
              <a:gd name="connsiteX5" fmla="*/ 607250 w 612861"/>
              <a:gd name="connsiteY5" fmla="*/ 3868 h 535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2861" h="535422">
                <a:moveTo>
                  <a:pt x="607250" y="3868"/>
                </a:moveTo>
                <a:cubicBezTo>
                  <a:pt x="557508" y="44614"/>
                  <a:pt x="105600" y="454189"/>
                  <a:pt x="26225" y="518218"/>
                </a:cubicBezTo>
                <a:cubicBezTo>
                  <a:pt x="-53150" y="582247"/>
                  <a:pt x="66971" y="451543"/>
                  <a:pt x="131000" y="388043"/>
                </a:cubicBezTo>
                <a:cubicBezTo>
                  <a:pt x="195029" y="324543"/>
                  <a:pt x="378121" y="156268"/>
                  <a:pt x="410400" y="137218"/>
                </a:cubicBezTo>
                <a:cubicBezTo>
                  <a:pt x="442679" y="118168"/>
                  <a:pt x="288692" y="290147"/>
                  <a:pt x="324675" y="273743"/>
                </a:cubicBezTo>
                <a:cubicBezTo>
                  <a:pt x="360658" y="257339"/>
                  <a:pt x="656992" y="-36878"/>
                  <a:pt x="607250" y="38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1" name="フリーフォーム 1680">
            <a:extLst>
              <a:ext uri="{FF2B5EF4-FFF2-40B4-BE49-F238E27FC236}">
                <a16:creationId xmlns:a16="http://schemas.microsoft.com/office/drawing/2014/main" id="{52FB3B5E-A0F5-3455-08BB-BC200E1EB971}"/>
              </a:ext>
            </a:extLst>
          </p:cNvPr>
          <p:cNvSpPr/>
          <p:nvPr/>
        </p:nvSpPr>
        <p:spPr>
          <a:xfrm>
            <a:off x="3941937" y="5813422"/>
            <a:ext cx="928536" cy="1158895"/>
          </a:xfrm>
          <a:custGeom>
            <a:avLst/>
            <a:gdLst>
              <a:gd name="connsiteX0" fmla="*/ 299863 w 928536"/>
              <a:gd name="connsiteY0" fmla="*/ 3 h 1158895"/>
              <a:gd name="connsiteX1" fmla="*/ 68088 w 928536"/>
              <a:gd name="connsiteY1" fmla="*/ 676278 h 1158895"/>
              <a:gd name="connsiteX2" fmla="*/ 77613 w 928536"/>
              <a:gd name="connsiteY2" fmla="*/ 644528 h 1158895"/>
              <a:gd name="connsiteX3" fmla="*/ 928513 w 928536"/>
              <a:gd name="connsiteY3" fmla="*/ 1158878 h 1158895"/>
              <a:gd name="connsiteX4" fmla="*/ 49038 w 928536"/>
              <a:gd name="connsiteY4" fmla="*/ 625478 h 1158895"/>
              <a:gd name="connsiteX5" fmla="*/ 106188 w 928536"/>
              <a:gd name="connsiteY5" fmla="*/ 555628 h 1158895"/>
              <a:gd name="connsiteX6" fmla="*/ 52213 w 928536"/>
              <a:gd name="connsiteY6" fmla="*/ 666753 h 1158895"/>
              <a:gd name="connsiteX7" fmla="*/ 299863 w 928536"/>
              <a:gd name="connsiteY7" fmla="*/ 3 h 115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28536" h="1158895">
                <a:moveTo>
                  <a:pt x="299863" y="3"/>
                </a:moveTo>
                <a:cubicBezTo>
                  <a:pt x="302509" y="1591"/>
                  <a:pt x="105130" y="568857"/>
                  <a:pt x="68088" y="676278"/>
                </a:cubicBezTo>
                <a:cubicBezTo>
                  <a:pt x="31046" y="783699"/>
                  <a:pt x="-65791" y="564095"/>
                  <a:pt x="77613" y="644528"/>
                </a:cubicBezTo>
                <a:cubicBezTo>
                  <a:pt x="221017" y="724961"/>
                  <a:pt x="933275" y="1162053"/>
                  <a:pt x="928513" y="1158878"/>
                </a:cubicBezTo>
                <a:cubicBezTo>
                  <a:pt x="923751" y="1155703"/>
                  <a:pt x="186092" y="726019"/>
                  <a:pt x="49038" y="625478"/>
                </a:cubicBezTo>
                <a:cubicBezTo>
                  <a:pt x="-88016" y="524937"/>
                  <a:pt x="105659" y="548749"/>
                  <a:pt x="106188" y="555628"/>
                </a:cubicBezTo>
                <a:cubicBezTo>
                  <a:pt x="106717" y="562507"/>
                  <a:pt x="19934" y="756182"/>
                  <a:pt x="52213" y="666753"/>
                </a:cubicBezTo>
                <a:cubicBezTo>
                  <a:pt x="84492" y="577324"/>
                  <a:pt x="297217" y="-1585"/>
                  <a:pt x="29986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2" name="フリーフォーム 1681">
            <a:extLst>
              <a:ext uri="{FF2B5EF4-FFF2-40B4-BE49-F238E27FC236}">
                <a16:creationId xmlns:a16="http://schemas.microsoft.com/office/drawing/2014/main" id="{586A4980-F905-75A5-FFF2-E3E1DDAAB939}"/>
              </a:ext>
            </a:extLst>
          </p:cNvPr>
          <p:cNvSpPr/>
          <p:nvPr/>
        </p:nvSpPr>
        <p:spPr>
          <a:xfrm>
            <a:off x="3827835" y="6646080"/>
            <a:ext cx="1138688" cy="472186"/>
          </a:xfrm>
          <a:custGeom>
            <a:avLst/>
            <a:gdLst>
              <a:gd name="connsiteX0" fmla="*/ 29790 w 1138688"/>
              <a:gd name="connsiteY0" fmla="*/ 24595 h 472186"/>
              <a:gd name="connsiteX1" fmla="*/ 125040 w 1138688"/>
              <a:gd name="connsiteY1" fmla="*/ 40470 h 472186"/>
              <a:gd name="connsiteX2" fmla="*/ 1090240 w 1138688"/>
              <a:gd name="connsiteY2" fmla="*/ 446870 h 472186"/>
              <a:gd name="connsiteX3" fmla="*/ 982290 w 1138688"/>
              <a:gd name="connsiteY3" fmla="*/ 430995 h 472186"/>
              <a:gd name="connsiteX4" fmla="*/ 112340 w 1138688"/>
              <a:gd name="connsiteY4" fmla="*/ 351620 h 472186"/>
              <a:gd name="connsiteX5" fmla="*/ 1058490 w 1138688"/>
              <a:gd name="connsiteY5" fmla="*/ 440520 h 472186"/>
              <a:gd name="connsiteX6" fmla="*/ 991815 w 1138688"/>
              <a:gd name="connsiteY6" fmla="*/ 399245 h 472186"/>
              <a:gd name="connsiteX7" fmla="*/ 220290 w 1138688"/>
              <a:gd name="connsiteY7" fmla="*/ 84920 h 472186"/>
              <a:gd name="connsiteX8" fmla="*/ 290140 w 1138688"/>
              <a:gd name="connsiteY8" fmla="*/ 129370 h 472186"/>
              <a:gd name="connsiteX9" fmla="*/ 29790 w 1138688"/>
              <a:gd name="connsiteY9" fmla="*/ 24595 h 472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8688" h="472186">
                <a:moveTo>
                  <a:pt x="29790" y="24595"/>
                </a:moveTo>
                <a:cubicBezTo>
                  <a:pt x="2273" y="9778"/>
                  <a:pt x="-51702" y="-29909"/>
                  <a:pt x="125040" y="40470"/>
                </a:cubicBezTo>
                <a:cubicBezTo>
                  <a:pt x="301782" y="110849"/>
                  <a:pt x="947365" y="381783"/>
                  <a:pt x="1090240" y="446870"/>
                </a:cubicBezTo>
                <a:cubicBezTo>
                  <a:pt x="1233115" y="511957"/>
                  <a:pt x="982290" y="430995"/>
                  <a:pt x="982290" y="430995"/>
                </a:cubicBezTo>
                <a:lnTo>
                  <a:pt x="112340" y="351620"/>
                </a:lnTo>
                <a:cubicBezTo>
                  <a:pt x="125040" y="353207"/>
                  <a:pt x="911911" y="432583"/>
                  <a:pt x="1058490" y="440520"/>
                </a:cubicBezTo>
                <a:cubicBezTo>
                  <a:pt x="1205069" y="448457"/>
                  <a:pt x="1131515" y="458512"/>
                  <a:pt x="991815" y="399245"/>
                </a:cubicBezTo>
                <a:cubicBezTo>
                  <a:pt x="852115" y="339978"/>
                  <a:pt x="337236" y="129899"/>
                  <a:pt x="220290" y="84920"/>
                </a:cubicBezTo>
                <a:cubicBezTo>
                  <a:pt x="103344" y="39941"/>
                  <a:pt x="317657" y="140482"/>
                  <a:pt x="290140" y="129370"/>
                </a:cubicBezTo>
                <a:cubicBezTo>
                  <a:pt x="262623" y="118258"/>
                  <a:pt x="57307" y="39412"/>
                  <a:pt x="29790" y="24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3" name="フリーフォーム 1682">
            <a:extLst>
              <a:ext uri="{FF2B5EF4-FFF2-40B4-BE49-F238E27FC236}">
                <a16:creationId xmlns:a16="http://schemas.microsoft.com/office/drawing/2014/main" id="{1CBC4A4E-7C02-DD53-CE1E-69508DDE1AFB}"/>
              </a:ext>
            </a:extLst>
          </p:cNvPr>
          <p:cNvSpPr/>
          <p:nvPr/>
        </p:nvSpPr>
        <p:spPr>
          <a:xfrm>
            <a:off x="3855844" y="6954375"/>
            <a:ext cx="683693" cy="1561181"/>
          </a:xfrm>
          <a:custGeom>
            <a:avLst/>
            <a:gdLst>
              <a:gd name="connsiteX0" fmla="*/ 10100 w 683693"/>
              <a:gd name="connsiteY0" fmla="*/ 25159 h 1561181"/>
              <a:gd name="connsiteX1" fmla="*/ 623559 w 683693"/>
              <a:gd name="connsiteY1" fmla="*/ 1460420 h 1561181"/>
              <a:gd name="connsiteX2" fmla="*/ 600409 w 683693"/>
              <a:gd name="connsiteY2" fmla="*/ 1356248 h 1561181"/>
              <a:gd name="connsiteX3" fmla="*/ 91123 w 683693"/>
              <a:gd name="connsiteY3" fmla="*/ 673341 h 1561181"/>
              <a:gd name="connsiteX4" fmla="*/ 264743 w 683693"/>
              <a:gd name="connsiteY4" fmla="*/ 858536 h 1561181"/>
              <a:gd name="connsiteX5" fmla="*/ 241594 w 683693"/>
              <a:gd name="connsiteY5" fmla="*/ 569169 h 1561181"/>
              <a:gd name="connsiteX6" fmla="*/ 10100 w 683693"/>
              <a:gd name="connsiteY6" fmla="*/ 25159 h 1561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693" h="1561181">
                <a:moveTo>
                  <a:pt x="10100" y="25159"/>
                </a:moveTo>
                <a:lnTo>
                  <a:pt x="623559" y="1460420"/>
                </a:lnTo>
                <a:cubicBezTo>
                  <a:pt x="721944" y="1682268"/>
                  <a:pt x="689148" y="1487428"/>
                  <a:pt x="600409" y="1356248"/>
                </a:cubicBezTo>
                <a:cubicBezTo>
                  <a:pt x="511670" y="1225068"/>
                  <a:pt x="147067" y="756293"/>
                  <a:pt x="91123" y="673341"/>
                </a:cubicBezTo>
                <a:cubicBezTo>
                  <a:pt x="35179" y="590389"/>
                  <a:pt x="239665" y="875898"/>
                  <a:pt x="264743" y="858536"/>
                </a:cubicBezTo>
                <a:cubicBezTo>
                  <a:pt x="289821" y="841174"/>
                  <a:pt x="280176" y="709994"/>
                  <a:pt x="241594" y="569169"/>
                </a:cubicBezTo>
                <a:cubicBezTo>
                  <a:pt x="203012" y="428344"/>
                  <a:pt x="-53561" y="-123383"/>
                  <a:pt x="10100" y="25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4" name="フリーフォーム 1683">
            <a:extLst>
              <a:ext uri="{FF2B5EF4-FFF2-40B4-BE49-F238E27FC236}">
                <a16:creationId xmlns:a16="http://schemas.microsoft.com/office/drawing/2014/main" id="{B00099A6-1DAE-4B75-27DD-479C183C4C8D}"/>
              </a:ext>
            </a:extLst>
          </p:cNvPr>
          <p:cNvSpPr/>
          <p:nvPr/>
        </p:nvSpPr>
        <p:spPr>
          <a:xfrm>
            <a:off x="3489128" y="7319775"/>
            <a:ext cx="501124" cy="770291"/>
          </a:xfrm>
          <a:custGeom>
            <a:avLst/>
            <a:gdLst>
              <a:gd name="connsiteX0" fmla="*/ 332101 w 501124"/>
              <a:gd name="connsiteY0" fmla="*/ 238 h 770291"/>
              <a:gd name="connsiteX1" fmla="*/ 399478 w 501124"/>
              <a:gd name="connsiteY1" fmla="*/ 255307 h 770291"/>
              <a:gd name="connsiteX2" fmla="*/ 327289 w 501124"/>
              <a:gd name="connsiteY2" fmla="*/ 625880 h 770291"/>
              <a:gd name="connsiteX3" fmla="*/ 332101 w 501124"/>
              <a:gd name="connsiteY3" fmla="*/ 611442 h 770291"/>
              <a:gd name="connsiteX4" fmla="*/ 298413 w 501124"/>
              <a:gd name="connsiteY4" fmla="*/ 702882 h 770291"/>
              <a:gd name="connsiteX5" fmla="*/ 298413 w 501124"/>
              <a:gd name="connsiteY5" fmla="*/ 702882 h 770291"/>
              <a:gd name="connsiteX6" fmla="*/ 322476 w 501124"/>
              <a:gd name="connsiteY6" fmla="*/ 770259 h 770291"/>
              <a:gd name="connsiteX7" fmla="*/ 30 w 501124"/>
              <a:gd name="connsiteY7" fmla="*/ 693257 h 770291"/>
              <a:gd name="connsiteX8" fmla="*/ 303226 w 501124"/>
              <a:gd name="connsiteY8" fmla="*/ 741383 h 770291"/>
              <a:gd name="connsiteX9" fmla="*/ 322476 w 501124"/>
              <a:gd name="connsiteY9" fmla="*/ 693257 h 770291"/>
              <a:gd name="connsiteX10" fmla="*/ 500544 w 501124"/>
              <a:gd name="connsiteY10" fmla="*/ 101303 h 770291"/>
              <a:gd name="connsiteX11" fmla="*/ 380228 w 501124"/>
              <a:gd name="connsiteY11" fmla="*/ 404499 h 770291"/>
              <a:gd name="connsiteX12" fmla="*/ 399478 w 501124"/>
              <a:gd name="connsiteY12" fmla="*/ 298621 h 770291"/>
              <a:gd name="connsiteX13" fmla="*/ 332101 w 501124"/>
              <a:gd name="connsiteY13" fmla="*/ 238 h 77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1124" h="770291">
                <a:moveTo>
                  <a:pt x="332101" y="238"/>
                </a:moveTo>
                <a:cubicBezTo>
                  <a:pt x="332101" y="-6981"/>
                  <a:pt x="400280" y="151033"/>
                  <a:pt x="399478" y="255307"/>
                </a:cubicBezTo>
                <a:cubicBezTo>
                  <a:pt x="398676" y="359581"/>
                  <a:pt x="327289" y="625880"/>
                  <a:pt x="327289" y="625880"/>
                </a:cubicBezTo>
                <a:cubicBezTo>
                  <a:pt x="316060" y="685236"/>
                  <a:pt x="336914" y="598608"/>
                  <a:pt x="332101" y="611442"/>
                </a:cubicBezTo>
                <a:cubicBezTo>
                  <a:pt x="327288" y="624276"/>
                  <a:pt x="298413" y="702882"/>
                  <a:pt x="298413" y="702882"/>
                </a:cubicBezTo>
                <a:lnTo>
                  <a:pt x="298413" y="702882"/>
                </a:lnTo>
                <a:cubicBezTo>
                  <a:pt x="302423" y="714111"/>
                  <a:pt x="372206" y="771863"/>
                  <a:pt x="322476" y="770259"/>
                </a:cubicBezTo>
                <a:cubicBezTo>
                  <a:pt x="272746" y="768655"/>
                  <a:pt x="3238" y="698070"/>
                  <a:pt x="30" y="693257"/>
                </a:cubicBezTo>
                <a:cubicBezTo>
                  <a:pt x="-3178" y="688444"/>
                  <a:pt x="249485" y="741383"/>
                  <a:pt x="303226" y="741383"/>
                </a:cubicBezTo>
                <a:cubicBezTo>
                  <a:pt x="356967" y="741383"/>
                  <a:pt x="289590" y="799937"/>
                  <a:pt x="322476" y="693257"/>
                </a:cubicBezTo>
                <a:cubicBezTo>
                  <a:pt x="355362" y="586577"/>
                  <a:pt x="490919" y="149429"/>
                  <a:pt x="500544" y="101303"/>
                </a:cubicBezTo>
                <a:cubicBezTo>
                  <a:pt x="510169" y="53177"/>
                  <a:pt x="397072" y="371613"/>
                  <a:pt x="380228" y="404499"/>
                </a:cubicBezTo>
                <a:cubicBezTo>
                  <a:pt x="363384" y="437385"/>
                  <a:pt x="405895" y="364394"/>
                  <a:pt x="399478" y="298621"/>
                </a:cubicBezTo>
                <a:cubicBezTo>
                  <a:pt x="393061" y="232848"/>
                  <a:pt x="332101" y="7457"/>
                  <a:pt x="332101" y="2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6" name="フリーフォーム 1685">
            <a:extLst>
              <a:ext uri="{FF2B5EF4-FFF2-40B4-BE49-F238E27FC236}">
                <a16:creationId xmlns:a16="http://schemas.microsoft.com/office/drawing/2014/main" id="{358F7A2A-BC95-5CA7-B6CA-4E0B121A6AA0}"/>
              </a:ext>
            </a:extLst>
          </p:cNvPr>
          <p:cNvSpPr/>
          <p:nvPr/>
        </p:nvSpPr>
        <p:spPr>
          <a:xfrm>
            <a:off x="5135007" y="6090628"/>
            <a:ext cx="901868" cy="911791"/>
          </a:xfrm>
          <a:custGeom>
            <a:avLst/>
            <a:gdLst>
              <a:gd name="connsiteX0" fmla="*/ 851907 w 901868"/>
              <a:gd name="connsiteY0" fmla="*/ 11789 h 911791"/>
              <a:gd name="connsiteX1" fmla="*/ 900033 w 901868"/>
              <a:gd name="connsiteY1" fmla="*/ 545991 h 911791"/>
              <a:gd name="connsiteX2" fmla="*/ 784530 w 901868"/>
              <a:gd name="connsiteY2" fmla="*/ 690370 h 911791"/>
              <a:gd name="connsiteX3" fmla="*/ 856719 w 901868"/>
              <a:gd name="connsiteY3" fmla="*/ 690370 h 911791"/>
              <a:gd name="connsiteX4" fmla="*/ 71 w 901868"/>
              <a:gd name="connsiteY4" fmla="*/ 911751 h 911791"/>
              <a:gd name="connsiteX5" fmla="*/ 808593 w 901868"/>
              <a:gd name="connsiteY5" fmla="*/ 671119 h 911791"/>
              <a:gd name="connsiteX6" fmla="*/ 861532 w 901868"/>
              <a:gd name="connsiteY6" fmla="*/ 536366 h 911791"/>
              <a:gd name="connsiteX7" fmla="*/ 823031 w 901868"/>
              <a:gd name="connsiteY7" fmla="*/ 199481 h 911791"/>
              <a:gd name="connsiteX8" fmla="*/ 895220 w 901868"/>
              <a:gd name="connsiteY8" fmla="*/ 377549 h 911791"/>
              <a:gd name="connsiteX9" fmla="*/ 827844 w 901868"/>
              <a:gd name="connsiteY9" fmla="*/ 233170 h 911791"/>
              <a:gd name="connsiteX10" fmla="*/ 616088 w 901868"/>
              <a:gd name="connsiteY10" fmla="*/ 367924 h 911791"/>
              <a:gd name="connsiteX11" fmla="*/ 91511 w 901868"/>
              <a:gd name="connsiteY11" fmla="*/ 858812 h 911791"/>
              <a:gd name="connsiteX12" fmla="*/ 721966 w 901868"/>
              <a:gd name="connsiteY12" fmla="*/ 127292 h 911791"/>
              <a:gd name="connsiteX13" fmla="*/ 202201 w 901868"/>
              <a:gd name="connsiteY13" fmla="*/ 733684 h 911791"/>
              <a:gd name="connsiteX14" fmla="*/ 803780 w 901868"/>
              <a:gd name="connsiteY14" fmla="*/ 218732 h 911791"/>
              <a:gd name="connsiteX15" fmla="*/ 851907 w 901868"/>
              <a:gd name="connsiteY15" fmla="*/ 11789 h 911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868" h="911791">
                <a:moveTo>
                  <a:pt x="851907" y="11789"/>
                </a:moveTo>
                <a:cubicBezTo>
                  <a:pt x="867949" y="66332"/>
                  <a:pt x="911262" y="432894"/>
                  <a:pt x="900033" y="545991"/>
                </a:cubicBezTo>
                <a:cubicBezTo>
                  <a:pt x="888804" y="659088"/>
                  <a:pt x="791749" y="666307"/>
                  <a:pt x="784530" y="690370"/>
                </a:cubicBezTo>
                <a:cubicBezTo>
                  <a:pt x="777311" y="714433"/>
                  <a:pt x="987462" y="653473"/>
                  <a:pt x="856719" y="690370"/>
                </a:cubicBezTo>
                <a:cubicBezTo>
                  <a:pt x="725976" y="727267"/>
                  <a:pt x="8092" y="914959"/>
                  <a:pt x="71" y="911751"/>
                </a:cubicBezTo>
                <a:cubicBezTo>
                  <a:pt x="-7950" y="908543"/>
                  <a:pt x="665016" y="733683"/>
                  <a:pt x="808593" y="671119"/>
                </a:cubicBezTo>
                <a:cubicBezTo>
                  <a:pt x="952170" y="608555"/>
                  <a:pt x="859126" y="614972"/>
                  <a:pt x="861532" y="536366"/>
                </a:cubicBezTo>
                <a:cubicBezTo>
                  <a:pt x="863938" y="457760"/>
                  <a:pt x="817416" y="225951"/>
                  <a:pt x="823031" y="199481"/>
                </a:cubicBezTo>
                <a:cubicBezTo>
                  <a:pt x="828646" y="173012"/>
                  <a:pt x="894418" y="371934"/>
                  <a:pt x="895220" y="377549"/>
                </a:cubicBezTo>
                <a:cubicBezTo>
                  <a:pt x="896022" y="383164"/>
                  <a:pt x="874366" y="234774"/>
                  <a:pt x="827844" y="233170"/>
                </a:cubicBezTo>
                <a:cubicBezTo>
                  <a:pt x="781322" y="231566"/>
                  <a:pt x="738810" y="263650"/>
                  <a:pt x="616088" y="367924"/>
                </a:cubicBezTo>
                <a:cubicBezTo>
                  <a:pt x="493366" y="472198"/>
                  <a:pt x="73865" y="898917"/>
                  <a:pt x="91511" y="858812"/>
                </a:cubicBezTo>
                <a:cubicBezTo>
                  <a:pt x="109157" y="818707"/>
                  <a:pt x="703518" y="148147"/>
                  <a:pt x="721966" y="127292"/>
                </a:cubicBezTo>
                <a:cubicBezTo>
                  <a:pt x="740414" y="106437"/>
                  <a:pt x="188565" y="718444"/>
                  <a:pt x="202201" y="733684"/>
                </a:cubicBezTo>
                <a:cubicBezTo>
                  <a:pt x="215837" y="748924"/>
                  <a:pt x="697902" y="334235"/>
                  <a:pt x="803780" y="218732"/>
                </a:cubicBezTo>
                <a:cubicBezTo>
                  <a:pt x="909658" y="103229"/>
                  <a:pt x="835865" y="-42754"/>
                  <a:pt x="851907" y="11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7" name="フリーフォーム 1686">
            <a:extLst>
              <a:ext uri="{FF2B5EF4-FFF2-40B4-BE49-F238E27FC236}">
                <a16:creationId xmlns:a16="http://schemas.microsoft.com/office/drawing/2014/main" id="{FD58C06F-E5E9-897B-9520-E713A9258815}"/>
              </a:ext>
            </a:extLst>
          </p:cNvPr>
          <p:cNvSpPr/>
          <p:nvPr/>
        </p:nvSpPr>
        <p:spPr>
          <a:xfrm>
            <a:off x="5300257" y="7125230"/>
            <a:ext cx="798334" cy="514314"/>
          </a:xfrm>
          <a:custGeom>
            <a:avLst/>
            <a:gdLst>
              <a:gd name="connsiteX0" fmla="*/ 3263 w 798334"/>
              <a:gd name="connsiteY0" fmla="*/ 2277 h 514314"/>
              <a:gd name="connsiteX1" fmla="*/ 638530 w 798334"/>
              <a:gd name="connsiteY1" fmla="*/ 276597 h 514314"/>
              <a:gd name="connsiteX2" fmla="*/ 551903 w 798334"/>
              <a:gd name="connsiteY2" fmla="*/ 242909 h 514314"/>
              <a:gd name="connsiteX3" fmla="*/ 725158 w 798334"/>
              <a:gd name="connsiteY3" fmla="*/ 488353 h 514314"/>
              <a:gd name="connsiteX4" fmla="*/ 22514 w 798334"/>
              <a:gd name="connsiteY4" fmla="*/ 161094 h 514314"/>
              <a:gd name="connsiteX5" fmla="*/ 768471 w 798334"/>
              <a:gd name="connsiteY5" fmla="*/ 512416 h 514314"/>
              <a:gd name="connsiteX6" fmla="*/ 600029 w 798334"/>
              <a:gd name="connsiteY6" fmla="*/ 291035 h 514314"/>
              <a:gd name="connsiteX7" fmla="*/ 128391 w 798334"/>
              <a:gd name="connsiteY7" fmla="*/ 69654 h 514314"/>
              <a:gd name="connsiteX8" fmla="*/ 378648 w 798334"/>
              <a:gd name="connsiteY8" fmla="*/ 141844 h 514314"/>
              <a:gd name="connsiteX9" fmla="*/ 3263 w 798334"/>
              <a:gd name="connsiteY9" fmla="*/ 2277 h 51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8334" h="514314">
                <a:moveTo>
                  <a:pt x="3263" y="2277"/>
                </a:moveTo>
                <a:cubicBezTo>
                  <a:pt x="46577" y="24736"/>
                  <a:pt x="547090" y="236492"/>
                  <a:pt x="638530" y="276597"/>
                </a:cubicBezTo>
                <a:cubicBezTo>
                  <a:pt x="729970" y="316702"/>
                  <a:pt x="537465" y="207616"/>
                  <a:pt x="551903" y="242909"/>
                </a:cubicBezTo>
                <a:cubicBezTo>
                  <a:pt x="566341" y="278202"/>
                  <a:pt x="813389" y="501989"/>
                  <a:pt x="725158" y="488353"/>
                </a:cubicBezTo>
                <a:cubicBezTo>
                  <a:pt x="636927" y="474717"/>
                  <a:pt x="15295" y="157084"/>
                  <a:pt x="22514" y="161094"/>
                </a:cubicBezTo>
                <a:cubicBezTo>
                  <a:pt x="29733" y="165104"/>
                  <a:pt x="672219" y="490759"/>
                  <a:pt x="768471" y="512416"/>
                </a:cubicBezTo>
                <a:cubicBezTo>
                  <a:pt x="864723" y="534073"/>
                  <a:pt x="706709" y="364829"/>
                  <a:pt x="600029" y="291035"/>
                </a:cubicBezTo>
                <a:cubicBezTo>
                  <a:pt x="493349" y="217241"/>
                  <a:pt x="165288" y="94519"/>
                  <a:pt x="128391" y="69654"/>
                </a:cubicBezTo>
                <a:cubicBezTo>
                  <a:pt x="91494" y="44789"/>
                  <a:pt x="395492" y="153074"/>
                  <a:pt x="378648" y="141844"/>
                </a:cubicBezTo>
                <a:cubicBezTo>
                  <a:pt x="361804" y="130615"/>
                  <a:pt x="-40051" y="-20182"/>
                  <a:pt x="3263" y="2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8" name="フリーフォーム 1687">
            <a:extLst>
              <a:ext uri="{FF2B5EF4-FFF2-40B4-BE49-F238E27FC236}">
                <a16:creationId xmlns:a16="http://schemas.microsoft.com/office/drawing/2014/main" id="{11F61C3C-80AC-228E-CE44-ACC91B09B036}"/>
              </a:ext>
            </a:extLst>
          </p:cNvPr>
          <p:cNvSpPr/>
          <p:nvPr/>
        </p:nvSpPr>
        <p:spPr>
          <a:xfrm>
            <a:off x="5223456" y="7223954"/>
            <a:ext cx="691300" cy="349636"/>
          </a:xfrm>
          <a:custGeom>
            <a:avLst/>
            <a:gdLst>
              <a:gd name="connsiteX0" fmla="*/ 7875 w 691300"/>
              <a:gd name="connsiteY0" fmla="*/ 14244 h 349636"/>
              <a:gd name="connsiteX1" fmla="*/ 94502 w 691300"/>
              <a:gd name="connsiteY1" fmla="*/ 38307 h 349636"/>
              <a:gd name="connsiteX2" fmla="*/ 676830 w 691300"/>
              <a:gd name="connsiteY2" fmla="*/ 341503 h 349636"/>
              <a:gd name="connsiteX3" fmla="*/ 527639 w 691300"/>
              <a:gd name="connsiteY3" fmla="*/ 269313 h 349636"/>
              <a:gd name="connsiteX4" fmla="*/ 7875 w 691300"/>
              <a:gd name="connsiteY4" fmla="*/ 14244 h 34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300" h="349636">
                <a:moveTo>
                  <a:pt x="7875" y="14244"/>
                </a:moveTo>
                <a:cubicBezTo>
                  <a:pt x="-4558" y="-996"/>
                  <a:pt x="-16990" y="-16236"/>
                  <a:pt x="94502" y="38307"/>
                </a:cubicBezTo>
                <a:cubicBezTo>
                  <a:pt x="205994" y="92850"/>
                  <a:pt x="604641" y="303002"/>
                  <a:pt x="676830" y="341503"/>
                </a:cubicBezTo>
                <a:cubicBezTo>
                  <a:pt x="749019" y="380004"/>
                  <a:pt x="527639" y="269313"/>
                  <a:pt x="527639" y="269313"/>
                </a:cubicBezTo>
                <a:lnTo>
                  <a:pt x="7875" y="1424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9" name="フリーフォーム 1688">
            <a:extLst>
              <a:ext uri="{FF2B5EF4-FFF2-40B4-BE49-F238E27FC236}">
                <a16:creationId xmlns:a16="http://schemas.microsoft.com/office/drawing/2014/main" id="{379C9BDE-ABB5-CF97-A27D-5FEEEEAE05EA}"/>
              </a:ext>
            </a:extLst>
          </p:cNvPr>
          <p:cNvSpPr/>
          <p:nvPr/>
        </p:nvSpPr>
        <p:spPr>
          <a:xfrm>
            <a:off x="4043391" y="7131319"/>
            <a:ext cx="914021" cy="327138"/>
          </a:xfrm>
          <a:custGeom>
            <a:avLst/>
            <a:gdLst>
              <a:gd name="connsiteX0" fmla="*/ 4032 w 914021"/>
              <a:gd name="connsiteY0" fmla="*/ 1001 h 327138"/>
              <a:gd name="connsiteX1" fmla="*/ 711489 w 914021"/>
              <a:gd name="connsiteY1" fmla="*/ 92441 h 327138"/>
              <a:gd name="connsiteX2" fmla="*/ 899182 w 914021"/>
              <a:gd name="connsiteY2" fmla="*/ 82816 h 327138"/>
              <a:gd name="connsiteX3" fmla="*/ 677801 w 914021"/>
              <a:gd name="connsiteY3" fmla="*/ 92441 h 327138"/>
              <a:gd name="connsiteX4" fmla="*/ 615236 w 914021"/>
              <a:gd name="connsiteY4" fmla="*/ 150193 h 327138"/>
              <a:gd name="connsiteX5" fmla="*/ 913620 w 914021"/>
              <a:gd name="connsiteY5" fmla="*/ 121317 h 327138"/>
              <a:gd name="connsiteX6" fmla="*/ 677801 w 914021"/>
              <a:gd name="connsiteY6" fmla="*/ 318635 h 327138"/>
              <a:gd name="connsiteX7" fmla="*/ 610424 w 914021"/>
              <a:gd name="connsiteY7" fmla="*/ 275321 h 327138"/>
              <a:gd name="connsiteX8" fmla="*/ 182100 w 914021"/>
              <a:gd name="connsiteY8" fmla="*/ 130942 h 327138"/>
              <a:gd name="connsiteX9" fmla="*/ 663363 w 914021"/>
              <a:gd name="connsiteY9" fmla="*/ 270508 h 327138"/>
              <a:gd name="connsiteX10" fmla="*/ 774053 w 914021"/>
              <a:gd name="connsiteY10" fmla="*/ 232007 h 327138"/>
              <a:gd name="connsiteX11" fmla="*/ 451607 w 914021"/>
              <a:gd name="connsiteY11" fmla="*/ 217569 h 327138"/>
              <a:gd name="connsiteX12" fmla="*/ 836617 w 914021"/>
              <a:gd name="connsiteY12" fmla="*/ 207944 h 327138"/>
              <a:gd name="connsiteX13" fmla="*/ 668175 w 914021"/>
              <a:gd name="connsiteY13" fmla="*/ 102066 h 327138"/>
              <a:gd name="connsiteX14" fmla="*/ 283165 w 914021"/>
              <a:gd name="connsiteY14" fmla="*/ 34689 h 327138"/>
              <a:gd name="connsiteX15" fmla="*/ 417918 w 914021"/>
              <a:gd name="connsiteY15" fmla="*/ 44315 h 327138"/>
              <a:gd name="connsiteX16" fmla="*/ 4032 w 914021"/>
              <a:gd name="connsiteY16" fmla="*/ 1001 h 327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14021" h="327138">
                <a:moveTo>
                  <a:pt x="4032" y="1001"/>
                </a:moveTo>
                <a:cubicBezTo>
                  <a:pt x="52960" y="9022"/>
                  <a:pt x="562297" y="78805"/>
                  <a:pt x="711489" y="92441"/>
                </a:cubicBezTo>
                <a:cubicBezTo>
                  <a:pt x="860681" y="106077"/>
                  <a:pt x="904797" y="82816"/>
                  <a:pt x="899182" y="82816"/>
                </a:cubicBezTo>
                <a:cubicBezTo>
                  <a:pt x="893567" y="82816"/>
                  <a:pt x="725125" y="81212"/>
                  <a:pt x="677801" y="92441"/>
                </a:cubicBezTo>
                <a:cubicBezTo>
                  <a:pt x="630477" y="103670"/>
                  <a:pt x="575933" y="145380"/>
                  <a:pt x="615236" y="150193"/>
                </a:cubicBezTo>
                <a:cubicBezTo>
                  <a:pt x="654539" y="155006"/>
                  <a:pt x="903193" y="93244"/>
                  <a:pt x="913620" y="121317"/>
                </a:cubicBezTo>
                <a:cubicBezTo>
                  <a:pt x="924047" y="149390"/>
                  <a:pt x="728334" y="292968"/>
                  <a:pt x="677801" y="318635"/>
                </a:cubicBezTo>
                <a:cubicBezTo>
                  <a:pt x="627268" y="344302"/>
                  <a:pt x="693041" y="306603"/>
                  <a:pt x="610424" y="275321"/>
                </a:cubicBezTo>
                <a:cubicBezTo>
                  <a:pt x="527807" y="244039"/>
                  <a:pt x="173277" y="131744"/>
                  <a:pt x="182100" y="130942"/>
                </a:cubicBezTo>
                <a:cubicBezTo>
                  <a:pt x="190923" y="130140"/>
                  <a:pt x="564704" y="253664"/>
                  <a:pt x="663363" y="270508"/>
                </a:cubicBezTo>
                <a:cubicBezTo>
                  <a:pt x="762022" y="287352"/>
                  <a:pt x="809346" y="240830"/>
                  <a:pt x="774053" y="232007"/>
                </a:cubicBezTo>
                <a:cubicBezTo>
                  <a:pt x="738760" y="223184"/>
                  <a:pt x="441180" y="221580"/>
                  <a:pt x="451607" y="217569"/>
                </a:cubicBezTo>
                <a:cubicBezTo>
                  <a:pt x="462034" y="213558"/>
                  <a:pt x="800522" y="227194"/>
                  <a:pt x="836617" y="207944"/>
                </a:cubicBezTo>
                <a:cubicBezTo>
                  <a:pt x="872712" y="188694"/>
                  <a:pt x="760417" y="130942"/>
                  <a:pt x="668175" y="102066"/>
                </a:cubicBezTo>
                <a:cubicBezTo>
                  <a:pt x="575933" y="73190"/>
                  <a:pt x="324874" y="44314"/>
                  <a:pt x="283165" y="34689"/>
                </a:cubicBezTo>
                <a:cubicBezTo>
                  <a:pt x="241456" y="25064"/>
                  <a:pt x="469253" y="53138"/>
                  <a:pt x="417918" y="44315"/>
                </a:cubicBezTo>
                <a:cubicBezTo>
                  <a:pt x="366583" y="35492"/>
                  <a:pt x="-44896" y="-7020"/>
                  <a:pt x="4032" y="10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0" name="フリーフォーム 1689">
            <a:extLst>
              <a:ext uri="{FF2B5EF4-FFF2-40B4-BE49-F238E27FC236}">
                <a16:creationId xmlns:a16="http://schemas.microsoft.com/office/drawing/2014/main" id="{0A38C855-F151-EE6C-9480-8103EA4E8B6E}"/>
              </a:ext>
            </a:extLst>
          </p:cNvPr>
          <p:cNvSpPr/>
          <p:nvPr/>
        </p:nvSpPr>
        <p:spPr>
          <a:xfrm>
            <a:off x="5126450" y="7373248"/>
            <a:ext cx="904100" cy="687910"/>
          </a:xfrm>
          <a:custGeom>
            <a:avLst/>
            <a:gdLst>
              <a:gd name="connsiteX0" fmla="*/ 23066 w 904100"/>
              <a:gd name="connsiteY0" fmla="*/ 9329 h 687910"/>
              <a:gd name="connsiteX1" fmla="*/ 71192 w 904100"/>
              <a:gd name="connsiteY1" fmla="*/ 38205 h 687910"/>
              <a:gd name="connsiteX2" fmla="*/ 841213 w 904100"/>
              <a:gd name="connsiteY2" fmla="*/ 500217 h 687910"/>
              <a:gd name="connsiteX3" fmla="*/ 619832 w 904100"/>
              <a:gd name="connsiteY3" fmla="*/ 423215 h 687910"/>
              <a:gd name="connsiteX4" fmla="*/ 903777 w 904100"/>
              <a:gd name="connsiteY4" fmla="*/ 596470 h 687910"/>
              <a:gd name="connsiteX5" fmla="*/ 552455 w 904100"/>
              <a:gd name="connsiteY5" fmla="*/ 432840 h 687910"/>
              <a:gd name="connsiteX6" fmla="*/ 359950 w 904100"/>
              <a:gd name="connsiteY6" fmla="*/ 360651 h 687910"/>
              <a:gd name="connsiteX7" fmla="*/ 894152 w 904100"/>
              <a:gd name="connsiteY7" fmla="*/ 687910 h 687910"/>
              <a:gd name="connsiteX8" fmla="*/ 379201 w 904100"/>
              <a:gd name="connsiteY8" fmla="*/ 360651 h 687910"/>
              <a:gd name="connsiteX9" fmla="*/ 629457 w 904100"/>
              <a:gd name="connsiteY9" fmla="*/ 399152 h 687910"/>
              <a:gd name="connsiteX10" fmla="*/ 215571 w 904100"/>
              <a:gd name="connsiteY10" fmla="*/ 139270 h 687910"/>
              <a:gd name="connsiteX11" fmla="*/ 504329 w 904100"/>
              <a:gd name="connsiteY11" fmla="*/ 230710 h 687910"/>
              <a:gd name="connsiteX12" fmla="*/ 23066 w 904100"/>
              <a:gd name="connsiteY12" fmla="*/ 9329 h 68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04100" h="687910">
                <a:moveTo>
                  <a:pt x="23066" y="9329"/>
                </a:moveTo>
                <a:cubicBezTo>
                  <a:pt x="-49123" y="-22755"/>
                  <a:pt x="71192" y="38205"/>
                  <a:pt x="71192" y="38205"/>
                </a:cubicBezTo>
                <a:cubicBezTo>
                  <a:pt x="207550" y="120020"/>
                  <a:pt x="749773" y="436049"/>
                  <a:pt x="841213" y="500217"/>
                </a:cubicBezTo>
                <a:cubicBezTo>
                  <a:pt x="932653" y="564385"/>
                  <a:pt x="609405" y="407173"/>
                  <a:pt x="619832" y="423215"/>
                </a:cubicBezTo>
                <a:cubicBezTo>
                  <a:pt x="630259" y="439257"/>
                  <a:pt x="915006" y="594866"/>
                  <a:pt x="903777" y="596470"/>
                </a:cubicBezTo>
                <a:cubicBezTo>
                  <a:pt x="892548" y="598074"/>
                  <a:pt x="643093" y="472143"/>
                  <a:pt x="552455" y="432840"/>
                </a:cubicBezTo>
                <a:cubicBezTo>
                  <a:pt x="461817" y="393537"/>
                  <a:pt x="303001" y="318139"/>
                  <a:pt x="359950" y="360651"/>
                </a:cubicBezTo>
                <a:cubicBezTo>
                  <a:pt x="416899" y="403163"/>
                  <a:pt x="890944" y="687910"/>
                  <a:pt x="894152" y="687910"/>
                </a:cubicBezTo>
                <a:cubicBezTo>
                  <a:pt x="897360" y="687910"/>
                  <a:pt x="423317" y="408777"/>
                  <a:pt x="379201" y="360651"/>
                </a:cubicBezTo>
                <a:cubicBezTo>
                  <a:pt x="335085" y="312525"/>
                  <a:pt x="656729" y="436049"/>
                  <a:pt x="629457" y="399152"/>
                </a:cubicBezTo>
                <a:cubicBezTo>
                  <a:pt x="602185" y="362255"/>
                  <a:pt x="236426" y="167344"/>
                  <a:pt x="215571" y="139270"/>
                </a:cubicBezTo>
                <a:cubicBezTo>
                  <a:pt x="194716" y="111196"/>
                  <a:pt x="530799" y="249159"/>
                  <a:pt x="504329" y="230710"/>
                </a:cubicBezTo>
                <a:cubicBezTo>
                  <a:pt x="477860" y="212262"/>
                  <a:pt x="95255" y="41413"/>
                  <a:pt x="23066" y="93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1" name="フリーフォーム 1690">
            <a:extLst>
              <a:ext uri="{FF2B5EF4-FFF2-40B4-BE49-F238E27FC236}">
                <a16:creationId xmlns:a16="http://schemas.microsoft.com/office/drawing/2014/main" id="{AF5E9440-437C-B065-D90C-AD78C0F40A80}"/>
              </a:ext>
            </a:extLst>
          </p:cNvPr>
          <p:cNvSpPr/>
          <p:nvPr/>
        </p:nvSpPr>
        <p:spPr>
          <a:xfrm>
            <a:off x="4688807" y="7325968"/>
            <a:ext cx="290981" cy="518727"/>
          </a:xfrm>
          <a:custGeom>
            <a:avLst/>
            <a:gdLst>
              <a:gd name="connsiteX0" fmla="*/ 287454 w 290981"/>
              <a:gd name="connsiteY0" fmla="*/ 8483 h 518727"/>
              <a:gd name="connsiteX1" fmla="*/ 3509 w 290981"/>
              <a:gd name="connsiteY1" fmla="*/ 441619 h 518727"/>
              <a:gd name="connsiteX2" fmla="*/ 123825 w 290981"/>
              <a:gd name="connsiteY2" fmla="*/ 292428 h 518727"/>
              <a:gd name="connsiteX3" fmla="*/ 46822 w 290981"/>
              <a:gd name="connsiteY3" fmla="*/ 518621 h 518727"/>
              <a:gd name="connsiteX4" fmla="*/ 138262 w 290981"/>
              <a:gd name="connsiteY4" fmla="*/ 258739 h 518727"/>
              <a:gd name="connsiteX5" fmla="*/ 253766 w 290981"/>
              <a:gd name="connsiteY5" fmla="*/ 229864 h 518727"/>
              <a:gd name="connsiteX6" fmla="*/ 167138 w 290981"/>
              <a:gd name="connsiteY6" fmla="*/ 162487 h 518727"/>
              <a:gd name="connsiteX7" fmla="*/ 287454 w 290981"/>
              <a:gd name="connsiteY7" fmla="*/ 8483 h 518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0981" h="518727">
                <a:moveTo>
                  <a:pt x="287454" y="8483"/>
                </a:moveTo>
                <a:cubicBezTo>
                  <a:pt x="260182" y="55005"/>
                  <a:pt x="30780" y="394295"/>
                  <a:pt x="3509" y="441619"/>
                </a:cubicBezTo>
                <a:cubicBezTo>
                  <a:pt x="-23762" y="488943"/>
                  <a:pt x="116606" y="279594"/>
                  <a:pt x="123825" y="292428"/>
                </a:cubicBezTo>
                <a:cubicBezTo>
                  <a:pt x="131044" y="305262"/>
                  <a:pt x="44416" y="524236"/>
                  <a:pt x="46822" y="518621"/>
                </a:cubicBezTo>
                <a:cubicBezTo>
                  <a:pt x="49228" y="513006"/>
                  <a:pt x="103771" y="306865"/>
                  <a:pt x="138262" y="258739"/>
                </a:cubicBezTo>
                <a:cubicBezTo>
                  <a:pt x="172753" y="210613"/>
                  <a:pt x="248953" y="245906"/>
                  <a:pt x="253766" y="229864"/>
                </a:cubicBezTo>
                <a:cubicBezTo>
                  <a:pt x="258579" y="213822"/>
                  <a:pt x="159117" y="204999"/>
                  <a:pt x="167138" y="162487"/>
                </a:cubicBezTo>
                <a:cubicBezTo>
                  <a:pt x="175159" y="119975"/>
                  <a:pt x="314726" y="-38039"/>
                  <a:pt x="287454" y="8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2" name="フリーフォーム 1691">
            <a:extLst>
              <a:ext uri="{FF2B5EF4-FFF2-40B4-BE49-F238E27FC236}">
                <a16:creationId xmlns:a16="http://schemas.microsoft.com/office/drawing/2014/main" id="{89F86B3D-496F-BFFF-DF3B-8D2AECF4EDFC}"/>
              </a:ext>
            </a:extLst>
          </p:cNvPr>
          <p:cNvSpPr/>
          <p:nvPr/>
        </p:nvSpPr>
        <p:spPr>
          <a:xfrm>
            <a:off x="5077187" y="7614119"/>
            <a:ext cx="160020" cy="697399"/>
          </a:xfrm>
          <a:custGeom>
            <a:avLst/>
            <a:gdLst>
              <a:gd name="connsiteX0" fmla="*/ 139 w 160020"/>
              <a:gd name="connsiteY0" fmla="*/ 4277 h 697399"/>
              <a:gd name="connsiteX1" fmla="*/ 158956 w 160020"/>
              <a:gd name="connsiteY1" fmla="*/ 692483 h 697399"/>
              <a:gd name="connsiteX2" fmla="*/ 72329 w 160020"/>
              <a:gd name="connsiteY2" fmla="*/ 317098 h 697399"/>
              <a:gd name="connsiteX3" fmla="*/ 130080 w 160020"/>
              <a:gd name="connsiteY3" fmla="*/ 398913 h 697399"/>
              <a:gd name="connsiteX4" fmla="*/ 139 w 160020"/>
              <a:gd name="connsiteY4" fmla="*/ 4277 h 69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" h="697399">
                <a:moveTo>
                  <a:pt x="139" y="4277"/>
                </a:moveTo>
                <a:cubicBezTo>
                  <a:pt x="4952" y="53205"/>
                  <a:pt x="158956" y="692483"/>
                  <a:pt x="158956" y="692483"/>
                </a:cubicBezTo>
                <a:cubicBezTo>
                  <a:pt x="170988" y="744620"/>
                  <a:pt x="77142" y="366026"/>
                  <a:pt x="72329" y="317098"/>
                </a:cubicBezTo>
                <a:cubicBezTo>
                  <a:pt x="67516" y="268170"/>
                  <a:pt x="143716" y="456665"/>
                  <a:pt x="130080" y="398913"/>
                </a:cubicBezTo>
                <a:cubicBezTo>
                  <a:pt x="116444" y="341161"/>
                  <a:pt x="-4674" y="-44651"/>
                  <a:pt x="139" y="4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3" name="フリーフォーム 1692">
            <a:extLst>
              <a:ext uri="{FF2B5EF4-FFF2-40B4-BE49-F238E27FC236}">
                <a16:creationId xmlns:a16="http://schemas.microsoft.com/office/drawing/2014/main" id="{82BB9781-68F4-EC4F-1891-AE3E500DA68C}"/>
              </a:ext>
            </a:extLst>
          </p:cNvPr>
          <p:cNvSpPr/>
          <p:nvPr/>
        </p:nvSpPr>
        <p:spPr>
          <a:xfrm>
            <a:off x="5083217" y="8293972"/>
            <a:ext cx="441864" cy="134649"/>
          </a:xfrm>
          <a:custGeom>
            <a:avLst/>
            <a:gdLst>
              <a:gd name="connsiteX0" fmla="*/ 8547 w 441864"/>
              <a:gd name="connsiteY0" fmla="*/ 12630 h 134649"/>
              <a:gd name="connsiteX1" fmla="*/ 75924 w 441864"/>
              <a:gd name="connsiteY1" fmla="*/ 3005 h 134649"/>
              <a:gd name="connsiteX2" fmla="*/ 432059 w 441864"/>
              <a:gd name="connsiteY2" fmla="*/ 17443 h 134649"/>
              <a:gd name="connsiteX3" fmla="*/ 345431 w 441864"/>
              <a:gd name="connsiteY3" fmla="*/ 22255 h 134649"/>
              <a:gd name="connsiteX4" fmla="*/ 383932 w 441864"/>
              <a:gd name="connsiteY4" fmla="*/ 132946 h 134649"/>
              <a:gd name="connsiteX5" fmla="*/ 359869 w 441864"/>
              <a:gd name="connsiteY5" fmla="*/ 84820 h 134649"/>
              <a:gd name="connsiteX6" fmla="*/ 157739 w 441864"/>
              <a:gd name="connsiteY6" fmla="*/ 22255 h 134649"/>
              <a:gd name="connsiteX7" fmla="*/ 355057 w 441864"/>
              <a:gd name="connsiteY7" fmla="*/ 65569 h 134649"/>
              <a:gd name="connsiteX8" fmla="*/ 205865 w 441864"/>
              <a:gd name="connsiteY8" fmla="*/ 3005 h 134649"/>
              <a:gd name="connsiteX9" fmla="*/ 8547 w 441864"/>
              <a:gd name="connsiteY9" fmla="*/ 12630 h 134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1864" h="134649">
                <a:moveTo>
                  <a:pt x="8547" y="12630"/>
                </a:moveTo>
                <a:cubicBezTo>
                  <a:pt x="-13110" y="12630"/>
                  <a:pt x="5339" y="2203"/>
                  <a:pt x="75924" y="3005"/>
                </a:cubicBezTo>
                <a:cubicBezTo>
                  <a:pt x="146509" y="3807"/>
                  <a:pt x="387141" y="14235"/>
                  <a:pt x="432059" y="17443"/>
                </a:cubicBezTo>
                <a:cubicBezTo>
                  <a:pt x="476977" y="20651"/>
                  <a:pt x="353452" y="3004"/>
                  <a:pt x="345431" y="22255"/>
                </a:cubicBezTo>
                <a:cubicBezTo>
                  <a:pt x="337410" y="41506"/>
                  <a:pt x="381526" y="122519"/>
                  <a:pt x="383932" y="132946"/>
                </a:cubicBezTo>
                <a:cubicBezTo>
                  <a:pt x="386338" y="143373"/>
                  <a:pt x="397568" y="103269"/>
                  <a:pt x="359869" y="84820"/>
                </a:cubicBezTo>
                <a:cubicBezTo>
                  <a:pt x="322170" y="66372"/>
                  <a:pt x="158541" y="25463"/>
                  <a:pt x="157739" y="22255"/>
                </a:cubicBezTo>
                <a:cubicBezTo>
                  <a:pt x="156937" y="19047"/>
                  <a:pt x="347036" y="68777"/>
                  <a:pt x="355057" y="65569"/>
                </a:cubicBezTo>
                <a:cubicBezTo>
                  <a:pt x="363078" y="62361"/>
                  <a:pt x="258002" y="13432"/>
                  <a:pt x="205865" y="3005"/>
                </a:cubicBezTo>
                <a:cubicBezTo>
                  <a:pt x="153728" y="-7422"/>
                  <a:pt x="30204" y="12630"/>
                  <a:pt x="8547" y="126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4" name="フリーフォーム 1693">
            <a:extLst>
              <a:ext uri="{FF2B5EF4-FFF2-40B4-BE49-F238E27FC236}">
                <a16:creationId xmlns:a16="http://schemas.microsoft.com/office/drawing/2014/main" id="{924F4133-2A1B-572A-0732-B50F392685C7}"/>
              </a:ext>
            </a:extLst>
          </p:cNvPr>
          <p:cNvSpPr/>
          <p:nvPr/>
        </p:nvSpPr>
        <p:spPr>
          <a:xfrm>
            <a:off x="2693192" y="6392380"/>
            <a:ext cx="1084996" cy="2417178"/>
          </a:xfrm>
          <a:custGeom>
            <a:avLst/>
            <a:gdLst>
              <a:gd name="connsiteX0" fmla="*/ 1079911 w 1084996"/>
              <a:gd name="connsiteY0" fmla="*/ 13233 h 2417178"/>
              <a:gd name="connsiteX1" fmla="*/ 290640 w 1084996"/>
              <a:gd name="connsiteY1" fmla="*/ 1384833 h 2417178"/>
              <a:gd name="connsiteX2" fmla="*/ 386892 w 1084996"/>
              <a:gd name="connsiteY2" fmla="*/ 1259704 h 2417178"/>
              <a:gd name="connsiteX3" fmla="*/ 1882 w 1084996"/>
              <a:gd name="connsiteY3" fmla="*/ 2409923 h 2417178"/>
              <a:gd name="connsiteX4" fmla="*/ 574585 w 1084996"/>
              <a:gd name="connsiteY4" fmla="*/ 624437 h 2417178"/>
              <a:gd name="connsiteX5" fmla="*/ 439831 w 1084996"/>
              <a:gd name="connsiteY5" fmla="*/ 1197140 h 2417178"/>
              <a:gd name="connsiteX6" fmla="*/ 699713 w 1084996"/>
              <a:gd name="connsiteY6" fmla="*/ 576311 h 2417178"/>
              <a:gd name="connsiteX7" fmla="*/ 632336 w 1084996"/>
              <a:gd name="connsiteY7" fmla="*/ 682188 h 2417178"/>
              <a:gd name="connsiteX8" fmla="*/ 1079911 w 1084996"/>
              <a:gd name="connsiteY8" fmla="*/ 13233 h 2417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4996" h="2417178">
                <a:moveTo>
                  <a:pt x="1079911" y="13233"/>
                </a:moveTo>
                <a:cubicBezTo>
                  <a:pt x="1022962" y="130340"/>
                  <a:pt x="406143" y="1177088"/>
                  <a:pt x="290640" y="1384833"/>
                </a:cubicBezTo>
                <a:cubicBezTo>
                  <a:pt x="175137" y="1592578"/>
                  <a:pt x="435018" y="1088856"/>
                  <a:pt x="386892" y="1259704"/>
                </a:cubicBezTo>
                <a:cubicBezTo>
                  <a:pt x="338766" y="1430552"/>
                  <a:pt x="-29400" y="2515801"/>
                  <a:pt x="1882" y="2409923"/>
                </a:cubicBezTo>
                <a:cubicBezTo>
                  <a:pt x="33164" y="2304045"/>
                  <a:pt x="501593" y="826568"/>
                  <a:pt x="574585" y="624437"/>
                </a:cubicBezTo>
                <a:cubicBezTo>
                  <a:pt x="647576" y="422307"/>
                  <a:pt x="418976" y="1205161"/>
                  <a:pt x="439831" y="1197140"/>
                </a:cubicBezTo>
                <a:cubicBezTo>
                  <a:pt x="460686" y="1189119"/>
                  <a:pt x="667629" y="662136"/>
                  <a:pt x="699713" y="576311"/>
                </a:cubicBezTo>
                <a:cubicBezTo>
                  <a:pt x="731797" y="490486"/>
                  <a:pt x="566563" y="772024"/>
                  <a:pt x="632336" y="682188"/>
                </a:cubicBezTo>
                <a:cubicBezTo>
                  <a:pt x="698109" y="592352"/>
                  <a:pt x="1136860" y="-103874"/>
                  <a:pt x="1079911" y="132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5" name="フリーフォーム 1694">
            <a:extLst>
              <a:ext uri="{FF2B5EF4-FFF2-40B4-BE49-F238E27FC236}">
                <a16:creationId xmlns:a16="http://schemas.microsoft.com/office/drawing/2014/main" id="{6BAB5516-43A0-3164-8E8C-6FB6C32337A2}"/>
              </a:ext>
            </a:extLst>
          </p:cNvPr>
          <p:cNvSpPr/>
          <p:nvPr/>
        </p:nvSpPr>
        <p:spPr>
          <a:xfrm>
            <a:off x="4094863" y="7331100"/>
            <a:ext cx="780410" cy="653404"/>
          </a:xfrm>
          <a:custGeom>
            <a:avLst/>
            <a:gdLst>
              <a:gd name="connsiteX0" fmla="*/ 686 w 780410"/>
              <a:gd name="connsiteY0" fmla="*/ 3351 h 653404"/>
              <a:gd name="connsiteX1" fmla="*/ 327945 w 780410"/>
              <a:gd name="connsiteY1" fmla="*/ 633805 h 653404"/>
              <a:gd name="connsiteX2" fmla="*/ 284632 w 780410"/>
              <a:gd name="connsiteY2" fmla="*/ 484614 h 653404"/>
              <a:gd name="connsiteX3" fmla="*/ 491575 w 780410"/>
              <a:gd name="connsiteY3" fmla="*/ 393174 h 653404"/>
              <a:gd name="connsiteX4" fmla="*/ 448261 w 780410"/>
              <a:gd name="connsiteY4" fmla="*/ 364298 h 653404"/>
              <a:gd name="connsiteX5" fmla="*/ 780333 w 780410"/>
              <a:gd name="connsiteY5" fmla="*/ 8163 h 653404"/>
              <a:gd name="connsiteX6" fmla="*/ 477137 w 780410"/>
              <a:gd name="connsiteY6" fmla="*/ 359485 h 653404"/>
              <a:gd name="connsiteX7" fmla="*/ 260569 w 780410"/>
              <a:gd name="connsiteY7" fmla="*/ 94791 h 653404"/>
              <a:gd name="connsiteX8" fmla="*/ 429011 w 780410"/>
              <a:gd name="connsiteY8" fmla="*/ 373923 h 653404"/>
              <a:gd name="connsiteX9" fmla="*/ 246131 w 780410"/>
              <a:gd name="connsiteY9" fmla="*/ 383548 h 653404"/>
              <a:gd name="connsiteX10" fmla="*/ 686 w 780410"/>
              <a:gd name="connsiteY10" fmla="*/ 3351 h 653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0410" h="653404">
                <a:moveTo>
                  <a:pt x="686" y="3351"/>
                </a:moveTo>
                <a:cubicBezTo>
                  <a:pt x="14322" y="45060"/>
                  <a:pt x="280621" y="553595"/>
                  <a:pt x="327945" y="633805"/>
                </a:cubicBezTo>
                <a:cubicBezTo>
                  <a:pt x="375269" y="714015"/>
                  <a:pt x="257360" y="524719"/>
                  <a:pt x="284632" y="484614"/>
                </a:cubicBezTo>
                <a:cubicBezTo>
                  <a:pt x="311904" y="444509"/>
                  <a:pt x="464304" y="413227"/>
                  <a:pt x="491575" y="393174"/>
                </a:cubicBezTo>
                <a:cubicBezTo>
                  <a:pt x="518847" y="373121"/>
                  <a:pt x="400135" y="428466"/>
                  <a:pt x="448261" y="364298"/>
                </a:cubicBezTo>
                <a:cubicBezTo>
                  <a:pt x="496387" y="300130"/>
                  <a:pt x="775520" y="8965"/>
                  <a:pt x="780333" y="8163"/>
                </a:cubicBezTo>
                <a:cubicBezTo>
                  <a:pt x="785146" y="7361"/>
                  <a:pt x="563764" y="345047"/>
                  <a:pt x="477137" y="359485"/>
                </a:cubicBezTo>
                <a:cubicBezTo>
                  <a:pt x="390510" y="373923"/>
                  <a:pt x="268590" y="92385"/>
                  <a:pt x="260569" y="94791"/>
                </a:cubicBezTo>
                <a:cubicBezTo>
                  <a:pt x="252548" y="97197"/>
                  <a:pt x="431417" y="325797"/>
                  <a:pt x="429011" y="373923"/>
                </a:cubicBezTo>
                <a:cubicBezTo>
                  <a:pt x="426605" y="422049"/>
                  <a:pt x="311904" y="445310"/>
                  <a:pt x="246131" y="383548"/>
                </a:cubicBezTo>
                <a:cubicBezTo>
                  <a:pt x="180358" y="321786"/>
                  <a:pt x="-12950" y="-38358"/>
                  <a:pt x="686" y="33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6" name="フリーフォーム 1695">
            <a:extLst>
              <a:ext uri="{FF2B5EF4-FFF2-40B4-BE49-F238E27FC236}">
                <a16:creationId xmlns:a16="http://schemas.microsoft.com/office/drawing/2014/main" id="{56032EB5-2C43-CC40-5459-F4CA01850C4A}"/>
              </a:ext>
            </a:extLst>
          </p:cNvPr>
          <p:cNvSpPr/>
          <p:nvPr/>
        </p:nvSpPr>
        <p:spPr>
          <a:xfrm>
            <a:off x="5921969" y="6404161"/>
            <a:ext cx="307854" cy="1569804"/>
          </a:xfrm>
          <a:custGeom>
            <a:avLst/>
            <a:gdLst>
              <a:gd name="connsiteX0" fmla="*/ 285543 w 307854"/>
              <a:gd name="connsiteY0" fmla="*/ 11507 h 1569804"/>
              <a:gd name="connsiteX1" fmla="*/ 3046 w 307854"/>
              <a:gd name="connsiteY1" fmla="*/ 1134063 h 1569804"/>
              <a:gd name="connsiteX2" fmla="*/ 136860 w 307854"/>
              <a:gd name="connsiteY2" fmla="*/ 792093 h 1569804"/>
              <a:gd name="connsiteX3" fmla="*/ 151729 w 307854"/>
              <a:gd name="connsiteY3" fmla="*/ 1565244 h 1569804"/>
              <a:gd name="connsiteX4" fmla="*/ 307846 w 307854"/>
              <a:gd name="connsiteY4" fmla="*/ 368346 h 1569804"/>
              <a:gd name="connsiteX5" fmla="*/ 159163 w 307854"/>
              <a:gd name="connsiteY5" fmla="*/ 1104327 h 1569804"/>
              <a:gd name="connsiteX6" fmla="*/ 181465 w 307854"/>
              <a:gd name="connsiteY6" fmla="*/ 583937 h 1569804"/>
              <a:gd name="connsiteX7" fmla="*/ 285543 w 307854"/>
              <a:gd name="connsiteY7" fmla="*/ 11507 h 156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7854" h="1569804">
                <a:moveTo>
                  <a:pt x="285543" y="11507"/>
                </a:moveTo>
                <a:cubicBezTo>
                  <a:pt x="255807" y="103195"/>
                  <a:pt x="27826" y="1003965"/>
                  <a:pt x="3046" y="1134063"/>
                </a:cubicBezTo>
                <a:cubicBezTo>
                  <a:pt x="-21735" y="1264161"/>
                  <a:pt x="112080" y="720230"/>
                  <a:pt x="136860" y="792093"/>
                </a:cubicBezTo>
                <a:cubicBezTo>
                  <a:pt x="161640" y="863956"/>
                  <a:pt x="123231" y="1635868"/>
                  <a:pt x="151729" y="1565244"/>
                </a:cubicBezTo>
                <a:cubicBezTo>
                  <a:pt x="180227" y="1494620"/>
                  <a:pt x="306607" y="445165"/>
                  <a:pt x="307846" y="368346"/>
                </a:cubicBezTo>
                <a:cubicBezTo>
                  <a:pt x="309085" y="291527"/>
                  <a:pt x="180226" y="1068395"/>
                  <a:pt x="159163" y="1104327"/>
                </a:cubicBezTo>
                <a:cubicBezTo>
                  <a:pt x="138100" y="1140259"/>
                  <a:pt x="155446" y="767313"/>
                  <a:pt x="181465" y="583937"/>
                </a:cubicBezTo>
                <a:cubicBezTo>
                  <a:pt x="207484" y="400561"/>
                  <a:pt x="315279" y="-80181"/>
                  <a:pt x="285543" y="11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7" name="フリーフォーム 1696">
            <a:extLst>
              <a:ext uri="{FF2B5EF4-FFF2-40B4-BE49-F238E27FC236}">
                <a16:creationId xmlns:a16="http://schemas.microsoft.com/office/drawing/2014/main" id="{15104A92-D9F0-160C-C3F2-36E5669A7FE3}"/>
              </a:ext>
            </a:extLst>
          </p:cNvPr>
          <p:cNvSpPr/>
          <p:nvPr/>
        </p:nvSpPr>
        <p:spPr>
          <a:xfrm>
            <a:off x="6058829" y="7767201"/>
            <a:ext cx="45091" cy="1262613"/>
          </a:xfrm>
          <a:custGeom>
            <a:avLst/>
            <a:gdLst>
              <a:gd name="connsiteX0" fmla="*/ 44605 w 45091"/>
              <a:gd name="connsiteY0" fmla="*/ 31219 h 1262613"/>
              <a:gd name="connsiteX1" fmla="*/ 22303 w 45091"/>
              <a:gd name="connsiteY1" fmla="*/ 1257853 h 1262613"/>
              <a:gd name="connsiteX2" fmla="*/ 0 w 45091"/>
              <a:gd name="connsiteY2" fmla="*/ 440097 h 1262613"/>
              <a:gd name="connsiteX3" fmla="*/ 44605 w 45091"/>
              <a:gd name="connsiteY3" fmla="*/ 31219 h 126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091" h="1262613">
                <a:moveTo>
                  <a:pt x="44605" y="31219"/>
                </a:moveTo>
                <a:cubicBezTo>
                  <a:pt x="48322" y="167512"/>
                  <a:pt x="29737" y="1189707"/>
                  <a:pt x="22303" y="1257853"/>
                </a:cubicBezTo>
                <a:cubicBezTo>
                  <a:pt x="14869" y="1325999"/>
                  <a:pt x="0" y="643297"/>
                  <a:pt x="0" y="440097"/>
                </a:cubicBezTo>
                <a:cubicBezTo>
                  <a:pt x="0" y="236897"/>
                  <a:pt x="40888" y="-105074"/>
                  <a:pt x="44605" y="312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8" name="フリーフォーム 1697">
            <a:extLst>
              <a:ext uri="{FF2B5EF4-FFF2-40B4-BE49-F238E27FC236}">
                <a16:creationId xmlns:a16="http://schemas.microsoft.com/office/drawing/2014/main" id="{88BBD702-A53A-B7CD-C8AE-2005B1A93EEE}"/>
              </a:ext>
            </a:extLst>
          </p:cNvPr>
          <p:cNvSpPr/>
          <p:nvPr/>
        </p:nvSpPr>
        <p:spPr>
          <a:xfrm>
            <a:off x="6143491" y="6721178"/>
            <a:ext cx="489832" cy="2170307"/>
          </a:xfrm>
          <a:custGeom>
            <a:avLst/>
            <a:gdLst>
              <a:gd name="connsiteX0" fmla="*/ 489069 w 489832"/>
              <a:gd name="connsiteY0" fmla="*/ 4087 h 2170307"/>
              <a:gd name="connsiteX1" fmla="*/ 118253 w 489832"/>
              <a:gd name="connsiteY1" fmla="*/ 888990 h 2170307"/>
              <a:gd name="connsiteX2" fmla="*/ 130894 w 489832"/>
              <a:gd name="connsiteY2" fmla="*/ 872134 h 2170307"/>
              <a:gd name="connsiteX3" fmla="*/ 55045 w 489832"/>
              <a:gd name="connsiteY3" fmla="*/ 1175530 h 2170307"/>
              <a:gd name="connsiteX4" fmla="*/ 88756 w 489832"/>
              <a:gd name="connsiteY4" fmla="*/ 1116536 h 2170307"/>
              <a:gd name="connsiteX5" fmla="*/ 266 w 489832"/>
              <a:gd name="connsiteY5" fmla="*/ 2169993 h 2170307"/>
              <a:gd name="connsiteX6" fmla="*/ 122467 w 489832"/>
              <a:gd name="connsiteY6" fmla="*/ 998549 h 2170307"/>
              <a:gd name="connsiteX7" fmla="*/ 46618 w 489832"/>
              <a:gd name="connsiteY7" fmla="*/ 1242951 h 2170307"/>
              <a:gd name="connsiteX8" fmla="*/ 206743 w 489832"/>
              <a:gd name="connsiteY8" fmla="*/ 505532 h 2170307"/>
              <a:gd name="connsiteX9" fmla="*/ 97184 w 489832"/>
              <a:gd name="connsiteY9" fmla="*/ 817355 h 2170307"/>
              <a:gd name="connsiteX10" fmla="*/ 362655 w 489832"/>
              <a:gd name="connsiteY10" fmla="*/ 197922 h 2170307"/>
              <a:gd name="connsiteX11" fmla="*/ 219385 w 489832"/>
              <a:gd name="connsiteY11" fmla="*/ 543456 h 2170307"/>
              <a:gd name="connsiteX12" fmla="*/ 489069 w 489832"/>
              <a:gd name="connsiteY12" fmla="*/ 4087 h 217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9832" h="2170307">
                <a:moveTo>
                  <a:pt x="489069" y="4087"/>
                </a:moveTo>
                <a:cubicBezTo>
                  <a:pt x="472214" y="61676"/>
                  <a:pt x="118253" y="888990"/>
                  <a:pt x="118253" y="888990"/>
                </a:cubicBezTo>
                <a:cubicBezTo>
                  <a:pt x="58557" y="1033665"/>
                  <a:pt x="141429" y="824377"/>
                  <a:pt x="130894" y="872134"/>
                </a:cubicBezTo>
                <a:cubicBezTo>
                  <a:pt x="120359" y="919891"/>
                  <a:pt x="62068" y="1134796"/>
                  <a:pt x="55045" y="1175530"/>
                </a:cubicBezTo>
                <a:cubicBezTo>
                  <a:pt x="48022" y="1216264"/>
                  <a:pt x="97886" y="950792"/>
                  <a:pt x="88756" y="1116536"/>
                </a:cubicBezTo>
                <a:cubicBezTo>
                  <a:pt x="79626" y="1282280"/>
                  <a:pt x="-5352" y="2189657"/>
                  <a:pt x="266" y="2169993"/>
                </a:cubicBezTo>
                <a:cubicBezTo>
                  <a:pt x="5884" y="2150329"/>
                  <a:pt x="114742" y="1153056"/>
                  <a:pt x="122467" y="998549"/>
                </a:cubicBezTo>
                <a:cubicBezTo>
                  <a:pt x="130192" y="844042"/>
                  <a:pt x="32572" y="1325120"/>
                  <a:pt x="46618" y="1242951"/>
                </a:cubicBezTo>
                <a:cubicBezTo>
                  <a:pt x="60664" y="1160782"/>
                  <a:pt x="198315" y="576465"/>
                  <a:pt x="206743" y="505532"/>
                </a:cubicBezTo>
                <a:cubicBezTo>
                  <a:pt x="215171" y="434599"/>
                  <a:pt x="71199" y="868623"/>
                  <a:pt x="97184" y="817355"/>
                </a:cubicBezTo>
                <a:cubicBezTo>
                  <a:pt x="123169" y="766087"/>
                  <a:pt x="342288" y="243572"/>
                  <a:pt x="362655" y="197922"/>
                </a:cubicBezTo>
                <a:cubicBezTo>
                  <a:pt x="383022" y="152272"/>
                  <a:pt x="200423" y="570846"/>
                  <a:pt x="219385" y="543456"/>
                </a:cubicBezTo>
                <a:cubicBezTo>
                  <a:pt x="238347" y="516066"/>
                  <a:pt x="505924" y="-53502"/>
                  <a:pt x="489069" y="40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9" name="フリーフォーム 1698">
            <a:extLst>
              <a:ext uri="{FF2B5EF4-FFF2-40B4-BE49-F238E27FC236}">
                <a16:creationId xmlns:a16="http://schemas.microsoft.com/office/drawing/2014/main" id="{59442056-46D3-96B1-2D51-8E67A0F5F692}"/>
              </a:ext>
            </a:extLst>
          </p:cNvPr>
          <p:cNvSpPr/>
          <p:nvPr/>
        </p:nvSpPr>
        <p:spPr>
          <a:xfrm>
            <a:off x="6791273" y="6716013"/>
            <a:ext cx="250073" cy="2264404"/>
          </a:xfrm>
          <a:custGeom>
            <a:avLst/>
            <a:gdLst>
              <a:gd name="connsiteX0" fmla="*/ 22482 w 250073"/>
              <a:gd name="connsiteY0" fmla="*/ 93528 h 2264404"/>
              <a:gd name="connsiteX1" fmla="*/ 250028 w 250073"/>
              <a:gd name="connsiteY1" fmla="*/ 2263648 h 2264404"/>
              <a:gd name="connsiteX2" fmla="*/ 1413 w 250073"/>
              <a:gd name="connsiteY2" fmla="*/ 354785 h 2264404"/>
              <a:gd name="connsiteX3" fmla="*/ 144683 w 250073"/>
              <a:gd name="connsiteY3" fmla="*/ 1644216 h 2264404"/>
              <a:gd name="connsiteX4" fmla="*/ 56192 w 250073"/>
              <a:gd name="connsiteY4" fmla="*/ 514911 h 2264404"/>
              <a:gd name="connsiteX5" fmla="*/ 22482 w 250073"/>
              <a:gd name="connsiteY5" fmla="*/ 93528 h 226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0073" h="2264404">
                <a:moveTo>
                  <a:pt x="22482" y="93528"/>
                </a:moveTo>
                <a:cubicBezTo>
                  <a:pt x="54788" y="384984"/>
                  <a:pt x="253540" y="2220105"/>
                  <a:pt x="250028" y="2263648"/>
                </a:cubicBezTo>
                <a:cubicBezTo>
                  <a:pt x="246516" y="2307191"/>
                  <a:pt x="18971" y="458024"/>
                  <a:pt x="1413" y="354785"/>
                </a:cubicBezTo>
                <a:cubicBezTo>
                  <a:pt x="-16145" y="251546"/>
                  <a:pt x="135553" y="1617528"/>
                  <a:pt x="144683" y="1644216"/>
                </a:cubicBezTo>
                <a:cubicBezTo>
                  <a:pt x="153813" y="1670904"/>
                  <a:pt x="75154" y="767741"/>
                  <a:pt x="56192" y="514911"/>
                </a:cubicBezTo>
                <a:cubicBezTo>
                  <a:pt x="37230" y="262082"/>
                  <a:pt x="-9824" y="-197928"/>
                  <a:pt x="22482" y="93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0" name="フリーフォーム 1699">
            <a:extLst>
              <a:ext uri="{FF2B5EF4-FFF2-40B4-BE49-F238E27FC236}">
                <a16:creationId xmlns:a16="http://schemas.microsoft.com/office/drawing/2014/main" id="{7A57093B-AE56-7134-FA8A-0930193628ED}"/>
              </a:ext>
            </a:extLst>
          </p:cNvPr>
          <p:cNvSpPr/>
          <p:nvPr/>
        </p:nvSpPr>
        <p:spPr>
          <a:xfrm>
            <a:off x="6329125" y="6849088"/>
            <a:ext cx="354930" cy="1612711"/>
          </a:xfrm>
          <a:custGeom>
            <a:avLst/>
            <a:gdLst>
              <a:gd name="connsiteX0" fmla="*/ 354001 w 354930"/>
              <a:gd name="connsiteY0" fmla="*/ 2591 h 1612711"/>
              <a:gd name="connsiteX1" fmla="*/ 118027 w 354930"/>
              <a:gd name="connsiteY1" fmla="*/ 1152965 h 1612711"/>
              <a:gd name="connsiteX2" fmla="*/ 105386 w 354930"/>
              <a:gd name="connsiteY2" fmla="*/ 997054 h 1612711"/>
              <a:gd name="connsiteX3" fmla="*/ 96958 w 354930"/>
              <a:gd name="connsiteY3" fmla="*/ 1612272 h 1612711"/>
              <a:gd name="connsiteX4" fmla="*/ 40 w 354930"/>
              <a:gd name="connsiteY4" fmla="*/ 887494 h 1612711"/>
              <a:gd name="connsiteX5" fmla="*/ 109599 w 354930"/>
              <a:gd name="connsiteY5" fmla="*/ 1321518 h 1612711"/>
              <a:gd name="connsiteX6" fmla="*/ 248656 w 354930"/>
              <a:gd name="connsiteY6" fmla="*/ 280704 h 1612711"/>
              <a:gd name="connsiteX7" fmla="*/ 202304 w 354930"/>
              <a:gd name="connsiteY7" fmla="*/ 824287 h 1612711"/>
              <a:gd name="connsiteX8" fmla="*/ 354001 w 354930"/>
              <a:gd name="connsiteY8" fmla="*/ 2591 h 161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4930" h="1612711">
                <a:moveTo>
                  <a:pt x="354001" y="2591"/>
                </a:moveTo>
                <a:cubicBezTo>
                  <a:pt x="339955" y="57371"/>
                  <a:pt x="159463" y="987221"/>
                  <a:pt x="118027" y="1152965"/>
                </a:cubicBezTo>
                <a:cubicBezTo>
                  <a:pt x="76591" y="1318709"/>
                  <a:pt x="108897" y="920503"/>
                  <a:pt x="105386" y="997054"/>
                </a:cubicBezTo>
                <a:cubicBezTo>
                  <a:pt x="101875" y="1073605"/>
                  <a:pt x="114516" y="1630532"/>
                  <a:pt x="96958" y="1612272"/>
                </a:cubicBezTo>
                <a:cubicBezTo>
                  <a:pt x="79400" y="1594012"/>
                  <a:pt x="-2067" y="935953"/>
                  <a:pt x="40" y="887494"/>
                </a:cubicBezTo>
                <a:cubicBezTo>
                  <a:pt x="2147" y="839035"/>
                  <a:pt x="68163" y="1422650"/>
                  <a:pt x="109599" y="1321518"/>
                </a:cubicBezTo>
                <a:cubicBezTo>
                  <a:pt x="151035" y="1220386"/>
                  <a:pt x="233205" y="363576"/>
                  <a:pt x="248656" y="280704"/>
                </a:cubicBezTo>
                <a:cubicBezTo>
                  <a:pt x="264107" y="197832"/>
                  <a:pt x="186151" y="869234"/>
                  <a:pt x="202304" y="824287"/>
                </a:cubicBezTo>
                <a:cubicBezTo>
                  <a:pt x="218457" y="779340"/>
                  <a:pt x="368047" y="-52189"/>
                  <a:pt x="354001" y="2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1" name="フリーフォーム 1700">
            <a:extLst>
              <a:ext uri="{FF2B5EF4-FFF2-40B4-BE49-F238E27FC236}">
                <a16:creationId xmlns:a16="http://schemas.microsoft.com/office/drawing/2014/main" id="{C599134E-36C0-8CA7-DEF3-A944CA77AA52}"/>
              </a:ext>
            </a:extLst>
          </p:cNvPr>
          <p:cNvSpPr/>
          <p:nvPr/>
        </p:nvSpPr>
        <p:spPr>
          <a:xfrm>
            <a:off x="6712922" y="6720697"/>
            <a:ext cx="172742" cy="2027225"/>
          </a:xfrm>
          <a:custGeom>
            <a:avLst/>
            <a:gdLst>
              <a:gd name="connsiteX0" fmla="*/ 12343 w 172742"/>
              <a:gd name="connsiteY0" fmla="*/ 122555 h 2027225"/>
              <a:gd name="connsiteX1" fmla="*/ 172468 w 172742"/>
              <a:gd name="connsiteY1" fmla="*/ 2022990 h 2027225"/>
              <a:gd name="connsiteX2" fmla="*/ 50267 w 172742"/>
              <a:gd name="connsiteY2" fmla="*/ 619786 h 2027225"/>
              <a:gd name="connsiteX3" fmla="*/ 29198 w 172742"/>
              <a:gd name="connsiteY3" fmla="*/ 46706 h 2027225"/>
              <a:gd name="connsiteX4" fmla="*/ 12343 w 172742"/>
              <a:gd name="connsiteY4" fmla="*/ 173121 h 2027225"/>
              <a:gd name="connsiteX5" fmla="*/ 12343 w 172742"/>
              <a:gd name="connsiteY5" fmla="*/ 122555 h 202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2742" h="2027225">
                <a:moveTo>
                  <a:pt x="12343" y="122555"/>
                </a:moveTo>
                <a:cubicBezTo>
                  <a:pt x="39031" y="430867"/>
                  <a:pt x="166147" y="1940118"/>
                  <a:pt x="172468" y="2022990"/>
                </a:cubicBezTo>
                <a:cubicBezTo>
                  <a:pt x="178789" y="2105862"/>
                  <a:pt x="74145" y="949167"/>
                  <a:pt x="50267" y="619786"/>
                </a:cubicBezTo>
                <a:cubicBezTo>
                  <a:pt x="26389" y="290405"/>
                  <a:pt x="35519" y="121150"/>
                  <a:pt x="29198" y="46706"/>
                </a:cubicBezTo>
                <a:cubicBezTo>
                  <a:pt x="22877" y="-27738"/>
                  <a:pt x="14450" y="159777"/>
                  <a:pt x="12343" y="173121"/>
                </a:cubicBezTo>
                <a:cubicBezTo>
                  <a:pt x="10236" y="186465"/>
                  <a:pt x="-14345" y="-185757"/>
                  <a:pt x="12343" y="1225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7" name="フリーフォーム 1526">
            <a:extLst>
              <a:ext uri="{FF2B5EF4-FFF2-40B4-BE49-F238E27FC236}">
                <a16:creationId xmlns:a16="http://schemas.microsoft.com/office/drawing/2014/main" id="{B8F56666-84B7-C63E-CF13-79641ADD17F2}"/>
              </a:ext>
            </a:extLst>
          </p:cNvPr>
          <p:cNvSpPr/>
          <p:nvPr/>
        </p:nvSpPr>
        <p:spPr>
          <a:xfrm>
            <a:off x="1511721" y="6948800"/>
            <a:ext cx="339999" cy="412797"/>
          </a:xfrm>
          <a:custGeom>
            <a:avLst/>
            <a:gdLst>
              <a:gd name="connsiteX0" fmla="*/ 339304 w 339999"/>
              <a:gd name="connsiteY0" fmla="*/ 1275 h 412797"/>
              <a:gd name="connsiteX1" fmla="*/ 9104 w 339999"/>
              <a:gd name="connsiteY1" fmla="*/ 401325 h 412797"/>
              <a:gd name="connsiteX2" fmla="*/ 85304 w 339999"/>
              <a:gd name="connsiteY2" fmla="*/ 312425 h 412797"/>
              <a:gd name="connsiteX3" fmla="*/ 5929 w 339999"/>
              <a:gd name="connsiteY3" fmla="*/ 401325 h 412797"/>
              <a:gd name="connsiteX4" fmla="*/ 132929 w 339999"/>
              <a:gd name="connsiteY4" fmla="*/ 207650 h 412797"/>
              <a:gd name="connsiteX5" fmla="*/ 98004 w 339999"/>
              <a:gd name="connsiteY5" fmla="*/ 271150 h 412797"/>
              <a:gd name="connsiteX6" fmla="*/ 339304 w 339999"/>
              <a:gd name="connsiteY6" fmla="*/ 1275 h 412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999" h="412797">
                <a:moveTo>
                  <a:pt x="339304" y="1275"/>
                </a:moveTo>
                <a:cubicBezTo>
                  <a:pt x="324487" y="22971"/>
                  <a:pt x="51437" y="349467"/>
                  <a:pt x="9104" y="401325"/>
                </a:cubicBezTo>
                <a:cubicBezTo>
                  <a:pt x="-33229" y="453183"/>
                  <a:pt x="85833" y="312425"/>
                  <a:pt x="85304" y="312425"/>
                </a:cubicBezTo>
                <a:cubicBezTo>
                  <a:pt x="84775" y="312425"/>
                  <a:pt x="-2008" y="418787"/>
                  <a:pt x="5929" y="401325"/>
                </a:cubicBezTo>
                <a:cubicBezTo>
                  <a:pt x="13866" y="383863"/>
                  <a:pt x="117583" y="229346"/>
                  <a:pt x="132929" y="207650"/>
                </a:cubicBezTo>
                <a:cubicBezTo>
                  <a:pt x="148275" y="185954"/>
                  <a:pt x="68371" y="300783"/>
                  <a:pt x="98004" y="271150"/>
                </a:cubicBezTo>
                <a:cubicBezTo>
                  <a:pt x="127637" y="241517"/>
                  <a:pt x="354121" y="-20421"/>
                  <a:pt x="339304" y="1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2" name="フリーフォーム 1661">
            <a:extLst>
              <a:ext uri="{FF2B5EF4-FFF2-40B4-BE49-F238E27FC236}">
                <a16:creationId xmlns:a16="http://schemas.microsoft.com/office/drawing/2014/main" id="{AC4DBAC0-49BB-F5C1-04B2-D80AF95FF5ED}"/>
              </a:ext>
            </a:extLst>
          </p:cNvPr>
          <p:cNvSpPr/>
          <p:nvPr/>
        </p:nvSpPr>
        <p:spPr>
          <a:xfrm>
            <a:off x="1140789" y="7278774"/>
            <a:ext cx="397260" cy="547533"/>
          </a:xfrm>
          <a:custGeom>
            <a:avLst/>
            <a:gdLst>
              <a:gd name="connsiteX0" fmla="*/ 392736 w 397260"/>
              <a:gd name="connsiteY0" fmla="*/ 4676 h 547533"/>
              <a:gd name="connsiteX1" fmla="*/ 59361 w 397260"/>
              <a:gd name="connsiteY1" fmla="*/ 430126 h 547533"/>
              <a:gd name="connsiteX2" fmla="*/ 141911 w 397260"/>
              <a:gd name="connsiteY2" fmla="*/ 363451 h 547533"/>
              <a:gd name="connsiteX3" fmla="*/ 2211 w 397260"/>
              <a:gd name="connsiteY3" fmla="*/ 544426 h 547533"/>
              <a:gd name="connsiteX4" fmla="*/ 275261 w 397260"/>
              <a:gd name="connsiteY4" fmla="*/ 185651 h 547533"/>
              <a:gd name="connsiteX5" fmla="*/ 253036 w 397260"/>
              <a:gd name="connsiteY5" fmla="*/ 201526 h 547533"/>
              <a:gd name="connsiteX6" fmla="*/ 392736 w 397260"/>
              <a:gd name="connsiteY6" fmla="*/ 4676 h 54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260" h="547533">
                <a:moveTo>
                  <a:pt x="392736" y="4676"/>
                </a:moveTo>
                <a:cubicBezTo>
                  <a:pt x="360457" y="42776"/>
                  <a:pt x="101165" y="370330"/>
                  <a:pt x="59361" y="430126"/>
                </a:cubicBezTo>
                <a:cubicBezTo>
                  <a:pt x="17557" y="489922"/>
                  <a:pt x="151436" y="344401"/>
                  <a:pt x="141911" y="363451"/>
                </a:cubicBezTo>
                <a:cubicBezTo>
                  <a:pt x="132386" y="382501"/>
                  <a:pt x="-20014" y="574059"/>
                  <a:pt x="2211" y="544426"/>
                </a:cubicBezTo>
                <a:cubicBezTo>
                  <a:pt x="24436" y="514793"/>
                  <a:pt x="233457" y="242801"/>
                  <a:pt x="275261" y="185651"/>
                </a:cubicBezTo>
                <a:cubicBezTo>
                  <a:pt x="317065" y="128501"/>
                  <a:pt x="231340" y="230101"/>
                  <a:pt x="253036" y="201526"/>
                </a:cubicBezTo>
                <a:cubicBezTo>
                  <a:pt x="274732" y="172951"/>
                  <a:pt x="425015" y="-33424"/>
                  <a:pt x="392736" y="46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5" name="フリーフォーム 1684">
            <a:extLst>
              <a:ext uri="{FF2B5EF4-FFF2-40B4-BE49-F238E27FC236}">
                <a16:creationId xmlns:a16="http://schemas.microsoft.com/office/drawing/2014/main" id="{A4DCDE92-0934-4879-2F24-9965613B1791}"/>
              </a:ext>
            </a:extLst>
          </p:cNvPr>
          <p:cNvSpPr/>
          <p:nvPr/>
        </p:nvSpPr>
        <p:spPr>
          <a:xfrm>
            <a:off x="532643" y="7638879"/>
            <a:ext cx="746891" cy="1329478"/>
          </a:xfrm>
          <a:custGeom>
            <a:avLst/>
            <a:gdLst>
              <a:gd name="connsiteX0" fmla="*/ 746882 w 746891"/>
              <a:gd name="connsiteY0" fmla="*/ 171 h 1329478"/>
              <a:gd name="connsiteX1" fmla="*/ 508757 w 746891"/>
              <a:gd name="connsiteY1" fmla="*/ 393871 h 1329478"/>
              <a:gd name="connsiteX2" fmla="*/ 537332 w 746891"/>
              <a:gd name="connsiteY2" fmla="*/ 358946 h 1329478"/>
              <a:gd name="connsiteX3" fmla="*/ 353182 w 746891"/>
              <a:gd name="connsiteY3" fmla="*/ 711371 h 1329478"/>
              <a:gd name="connsiteX4" fmla="*/ 391282 w 746891"/>
              <a:gd name="connsiteY4" fmla="*/ 651046 h 1329478"/>
              <a:gd name="connsiteX5" fmla="*/ 200782 w 746891"/>
              <a:gd name="connsiteY5" fmla="*/ 927271 h 1329478"/>
              <a:gd name="connsiteX6" fmla="*/ 235707 w 746891"/>
              <a:gd name="connsiteY6" fmla="*/ 895521 h 1329478"/>
              <a:gd name="connsiteX7" fmla="*/ 3932 w 746891"/>
              <a:gd name="connsiteY7" fmla="*/ 1324146 h 1329478"/>
              <a:gd name="connsiteX8" fmla="*/ 457957 w 746891"/>
              <a:gd name="connsiteY8" fmla="*/ 552621 h 1329478"/>
              <a:gd name="connsiteX9" fmla="*/ 429382 w 746891"/>
              <a:gd name="connsiteY9" fmla="*/ 612946 h 1329478"/>
              <a:gd name="connsiteX10" fmla="*/ 553207 w 746891"/>
              <a:gd name="connsiteY10" fmla="*/ 282746 h 1329478"/>
              <a:gd name="connsiteX11" fmla="*/ 518282 w 746891"/>
              <a:gd name="connsiteY11" fmla="*/ 343071 h 1329478"/>
              <a:gd name="connsiteX12" fmla="*/ 746882 w 746891"/>
              <a:gd name="connsiteY12" fmla="*/ 171 h 1329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6891" h="1329478">
                <a:moveTo>
                  <a:pt x="746882" y="171"/>
                </a:moveTo>
                <a:cubicBezTo>
                  <a:pt x="745295" y="8638"/>
                  <a:pt x="543682" y="334075"/>
                  <a:pt x="508757" y="393871"/>
                </a:cubicBezTo>
                <a:cubicBezTo>
                  <a:pt x="473832" y="453667"/>
                  <a:pt x="563261" y="306029"/>
                  <a:pt x="537332" y="358946"/>
                </a:cubicBezTo>
                <a:cubicBezTo>
                  <a:pt x="511403" y="411863"/>
                  <a:pt x="377524" y="662688"/>
                  <a:pt x="353182" y="711371"/>
                </a:cubicBezTo>
                <a:cubicBezTo>
                  <a:pt x="328840" y="760054"/>
                  <a:pt x="416682" y="615063"/>
                  <a:pt x="391282" y="651046"/>
                </a:cubicBezTo>
                <a:cubicBezTo>
                  <a:pt x="365882" y="687029"/>
                  <a:pt x="226711" y="886525"/>
                  <a:pt x="200782" y="927271"/>
                </a:cubicBezTo>
                <a:cubicBezTo>
                  <a:pt x="174853" y="968017"/>
                  <a:pt x="268515" y="829375"/>
                  <a:pt x="235707" y="895521"/>
                </a:cubicBezTo>
                <a:cubicBezTo>
                  <a:pt x="202899" y="961667"/>
                  <a:pt x="-33110" y="1381296"/>
                  <a:pt x="3932" y="1324146"/>
                </a:cubicBezTo>
                <a:cubicBezTo>
                  <a:pt x="40974" y="1266996"/>
                  <a:pt x="387049" y="671154"/>
                  <a:pt x="457957" y="552621"/>
                </a:cubicBezTo>
                <a:cubicBezTo>
                  <a:pt x="528865" y="434088"/>
                  <a:pt x="413507" y="657925"/>
                  <a:pt x="429382" y="612946"/>
                </a:cubicBezTo>
                <a:cubicBezTo>
                  <a:pt x="445257" y="567967"/>
                  <a:pt x="538390" y="327725"/>
                  <a:pt x="553207" y="282746"/>
                </a:cubicBezTo>
                <a:cubicBezTo>
                  <a:pt x="568024" y="237767"/>
                  <a:pt x="489178" y="385933"/>
                  <a:pt x="518282" y="343071"/>
                </a:cubicBezTo>
                <a:cubicBezTo>
                  <a:pt x="547386" y="300209"/>
                  <a:pt x="748469" y="-8296"/>
                  <a:pt x="746882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2" name="フリーフォーム 1701">
            <a:extLst>
              <a:ext uri="{FF2B5EF4-FFF2-40B4-BE49-F238E27FC236}">
                <a16:creationId xmlns:a16="http://schemas.microsoft.com/office/drawing/2014/main" id="{19853CCF-CBE6-F976-356B-567755551847}"/>
              </a:ext>
            </a:extLst>
          </p:cNvPr>
          <p:cNvSpPr/>
          <p:nvPr/>
        </p:nvSpPr>
        <p:spPr>
          <a:xfrm>
            <a:off x="2210916" y="7503854"/>
            <a:ext cx="445193" cy="1303561"/>
          </a:xfrm>
          <a:custGeom>
            <a:avLst/>
            <a:gdLst>
              <a:gd name="connsiteX0" fmla="*/ 443384 w 445193"/>
              <a:gd name="connsiteY0" fmla="*/ 1846 h 1303561"/>
              <a:gd name="connsiteX1" fmla="*/ 138584 w 445193"/>
              <a:gd name="connsiteY1" fmla="*/ 789246 h 1303561"/>
              <a:gd name="connsiteX2" fmla="*/ 144934 w 445193"/>
              <a:gd name="connsiteY2" fmla="*/ 754321 h 1303561"/>
              <a:gd name="connsiteX3" fmla="*/ 2059 w 445193"/>
              <a:gd name="connsiteY3" fmla="*/ 1300421 h 1303561"/>
              <a:gd name="connsiteX4" fmla="*/ 268759 w 445193"/>
              <a:gd name="connsiteY4" fmla="*/ 468571 h 1303561"/>
              <a:gd name="connsiteX5" fmla="*/ 265584 w 445193"/>
              <a:gd name="connsiteY5" fmla="*/ 566996 h 1303561"/>
              <a:gd name="connsiteX6" fmla="*/ 443384 w 445193"/>
              <a:gd name="connsiteY6" fmla="*/ 1846 h 1303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93" h="1303561">
                <a:moveTo>
                  <a:pt x="443384" y="1846"/>
                </a:moveTo>
                <a:cubicBezTo>
                  <a:pt x="422217" y="38888"/>
                  <a:pt x="188326" y="663834"/>
                  <a:pt x="138584" y="789246"/>
                </a:cubicBezTo>
                <a:cubicBezTo>
                  <a:pt x="88842" y="914658"/>
                  <a:pt x="167688" y="669125"/>
                  <a:pt x="144934" y="754321"/>
                </a:cubicBezTo>
                <a:cubicBezTo>
                  <a:pt x="122180" y="839517"/>
                  <a:pt x="-18579" y="1348046"/>
                  <a:pt x="2059" y="1300421"/>
                </a:cubicBezTo>
                <a:cubicBezTo>
                  <a:pt x="22696" y="1252796"/>
                  <a:pt x="224838" y="590808"/>
                  <a:pt x="268759" y="468571"/>
                </a:cubicBezTo>
                <a:cubicBezTo>
                  <a:pt x="312680" y="346334"/>
                  <a:pt x="237538" y="637375"/>
                  <a:pt x="265584" y="566996"/>
                </a:cubicBezTo>
                <a:cubicBezTo>
                  <a:pt x="293630" y="496617"/>
                  <a:pt x="464551" y="-35196"/>
                  <a:pt x="443384" y="1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3" name="フリーフォーム 1702">
            <a:extLst>
              <a:ext uri="{FF2B5EF4-FFF2-40B4-BE49-F238E27FC236}">
                <a16:creationId xmlns:a16="http://schemas.microsoft.com/office/drawing/2014/main" id="{C83A1FD9-8591-EE0F-7BE4-C8517E282524}"/>
              </a:ext>
            </a:extLst>
          </p:cNvPr>
          <p:cNvSpPr/>
          <p:nvPr/>
        </p:nvSpPr>
        <p:spPr>
          <a:xfrm>
            <a:off x="3038344" y="7252767"/>
            <a:ext cx="116417" cy="247056"/>
          </a:xfrm>
          <a:custGeom>
            <a:avLst/>
            <a:gdLst>
              <a:gd name="connsiteX0" fmla="*/ 111256 w 116417"/>
              <a:gd name="connsiteY0" fmla="*/ 8458 h 247056"/>
              <a:gd name="connsiteX1" fmla="*/ 131 w 116417"/>
              <a:gd name="connsiteY1" fmla="*/ 246583 h 247056"/>
              <a:gd name="connsiteX2" fmla="*/ 89031 w 116417"/>
              <a:gd name="connsiteY2" fmla="*/ 68783 h 247056"/>
              <a:gd name="connsiteX3" fmla="*/ 111256 w 116417"/>
              <a:gd name="connsiteY3" fmla="*/ 8458 h 24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417" h="247056">
                <a:moveTo>
                  <a:pt x="111256" y="8458"/>
                </a:moveTo>
                <a:cubicBezTo>
                  <a:pt x="96439" y="38091"/>
                  <a:pt x="3835" y="236529"/>
                  <a:pt x="131" y="246583"/>
                </a:cubicBezTo>
                <a:cubicBezTo>
                  <a:pt x="-3573" y="256637"/>
                  <a:pt x="72098" y="103708"/>
                  <a:pt x="89031" y="68783"/>
                </a:cubicBezTo>
                <a:cubicBezTo>
                  <a:pt x="105964" y="33858"/>
                  <a:pt x="126073" y="-21175"/>
                  <a:pt x="111256" y="8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4" name="フリーフォーム 1703">
            <a:extLst>
              <a:ext uri="{FF2B5EF4-FFF2-40B4-BE49-F238E27FC236}">
                <a16:creationId xmlns:a16="http://schemas.microsoft.com/office/drawing/2014/main" id="{D6138220-3A31-7C1F-F3BB-31AA5EE95104}"/>
              </a:ext>
            </a:extLst>
          </p:cNvPr>
          <p:cNvSpPr/>
          <p:nvPr/>
        </p:nvSpPr>
        <p:spPr>
          <a:xfrm>
            <a:off x="2743536" y="7172254"/>
            <a:ext cx="406072" cy="614824"/>
          </a:xfrm>
          <a:custGeom>
            <a:avLst/>
            <a:gdLst>
              <a:gd name="connsiteX0" fmla="*/ 406064 w 406072"/>
              <a:gd name="connsiteY0" fmla="*/ 71 h 614824"/>
              <a:gd name="connsiteX1" fmla="*/ 288589 w 406072"/>
              <a:gd name="connsiteY1" fmla="*/ 288996 h 614824"/>
              <a:gd name="connsiteX2" fmla="*/ 310814 w 406072"/>
              <a:gd name="connsiteY2" fmla="*/ 247721 h 614824"/>
              <a:gd name="connsiteX3" fmla="*/ 79039 w 406072"/>
              <a:gd name="connsiteY3" fmla="*/ 476321 h 614824"/>
              <a:gd name="connsiteX4" fmla="*/ 98089 w 406072"/>
              <a:gd name="connsiteY4" fmla="*/ 463621 h 614824"/>
              <a:gd name="connsiteX5" fmla="*/ 2839 w 406072"/>
              <a:gd name="connsiteY5" fmla="*/ 612846 h 614824"/>
              <a:gd name="connsiteX6" fmla="*/ 225089 w 406072"/>
              <a:gd name="connsiteY6" fmla="*/ 339796 h 614824"/>
              <a:gd name="connsiteX7" fmla="*/ 221914 w 406072"/>
              <a:gd name="connsiteY7" fmla="*/ 339796 h 614824"/>
              <a:gd name="connsiteX8" fmla="*/ 304464 w 406072"/>
              <a:gd name="connsiteY8" fmla="*/ 196921 h 614824"/>
              <a:gd name="connsiteX9" fmla="*/ 294939 w 406072"/>
              <a:gd name="connsiteY9" fmla="*/ 260421 h 614824"/>
              <a:gd name="connsiteX10" fmla="*/ 406064 w 406072"/>
              <a:gd name="connsiteY10" fmla="*/ 71 h 614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6072" h="614824">
                <a:moveTo>
                  <a:pt x="406064" y="71"/>
                </a:moveTo>
                <a:cubicBezTo>
                  <a:pt x="405006" y="4833"/>
                  <a:pt x="304464" y="247721"/>
                  <a:pt x="288589" y="288996"/>
                </a:cubicBezTo>
                <a:cubicBezTo>
                  <a:pt x="272714" y="330271"/>
                  <a:pt x="345739" y="216500"/>
                  <a:pt x="310814" y="247721"/>
                </a:cubicBezTo>
                <a:cubicBezTo>
                  <a:pt x="275889" y="278942"/>
                  <a:pt x="114493" y="440338"/>
                  <a:pt x="79039" y="476321"/>
                </a:cubicBezTo>
                <a:cubicBezTo>
                  <a:pt x="43585" y="512304"/>
                  <a:pt x="110789" y="440867"/>
                  <a:pt x="98089" y="463621"/>
                </a:cubicBezTo>
                <a:cubicBezTo>
                  <a:pt x="85389" y="486375"/>
                  <a:pt x="-18328" y="633484"/>
                  <a:pt x="2839" y="612846"/>
                </a:cubicBezTo>
                <a:cubicBezTo>
                  <a:pt x="24006" y="592209"/>
                  <a:pt x="225089" y="339796"/>
                  <a:pt x="225089" y="339796"/>
                </a:cubicBezTo>
                <a:cubicBezTo>
                  <a:pt x="261601" y="294288"/>
                  <a:pt x="208685" y="363608"/>
                  <a:pt x="221914" y="339796"/>
                </a:cubicBezTo>
                <a:cubicBezTo>
                  <a:pt x="235143" y="315984"/>
                  <a:pt x="292293" y="210150"/>
                  <a:pt x="304464" y="196921"/>
                </a:cubicBezTo>
                <a:cubicBezTo>
                  <a:pt x="316635" y="183692"/>
                  <a:pt x="283297" y="290054"/>
                  <a:pt x="294939" y="260421"/>
                </a:cubicBezTo>
                <a:cubicBezTo>
                  <a:pt x="306581" y="230788"/>
                  <a:pt x="407122" y="-4691"/>
                  <a:pt x="406064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5" name="フリーフォーム 1704">
            <a:extLst>
              <a:ext uri="{FF2B5EF4-FFF2-40B4-BE49-F238E27FC236}">
                <a16:creationId xmlns:a16="http://schemas.microsoft.com/office/drawing/2014/main" id="{D1D8C9FA-A927-1C50-1EFF-01924446627A}"/>
              </a:ext>
            </a:extLst>
          </p:cNvPr>
          <p:cNvSpPr/>
          <p:nvPr/>
        </p:nvSpPr>
        <p:spPr>
          <a:xfrm>
            <a:off x="2440895" y="7566454"/>
            <a:ext cx="541297" cy="1180310"/>
          </a:xfrm>
          <a:custGeom>
            <a:avLst/>
            <a:gdLst>
              <a:gd name="connsiteX0" fmla="*/ 540430 w 541297"/>
              <a:gd name="connsiteY0" fmla="*/ 2746 h 1180310"/>
              <a:gd name="connsiteX1" fmla="*/ 159430 w 541297"/>
              <a:gd name="connsiteY1" fmla="*/ 850471 h 1180310"/>
              <a:gd name="connsiteX2" fmla="*/ 197530 w 541297"/>
              <a:gd name="connsiteY2" fmla="*/ 780621 h 1180310"/>
              <a:gd name="connsiteX3" fmla="*/ 680 w 541297"/>
              <a:gd name="connsiteY3" fmla="*/ 1177496 h 1180310"/>
              <a:gd name="connsiteX4" fmla="*/ 276905 w 541297"/>
              <a:gd name="connsiteY4" fmla="*/ 545671 h 1180310"/>
              <a:gd name="connsiteX5" fmla="*/ 264205 w 541297"/>
              <a:gd name="connsiteY5" fmla="*/ 577421 h 1180310"/>
              <a:gd name="connsiteX6" fmla="*/ 540430 w 541297"/>
              <a:gd name="connsiteY6" fmla="*/ 2746 h 118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297" h="1180310">
                <a:moveTo>
                  <a:pt x="540430" y="2746"/>
                </a:moveTo>
                <a:cubicBezTo>
                  <a:pt x="522968" y="48254"/>
                  <a:pt x="216580" y="720825"/>
                  <a:pt x="159430" y="850471"/>
                </a:cubicBezTo>
                <a:cubicBezTo>
                  <a:pt x="102280" y="980117"/>
                  <a:pt x="223988" y="726117"/>
                  <a:pt x="197530" y="780621"/>
                </a:cubicBezTo>
                <a:cubicBezTo>
                  <a:pt x="171072" y="835125"/>
                  <a:pt x="-12549" y="1216654"/>
                  <a:pt x="680" y="1177496"/>
                </a:cubicBezTo>
                <a:cubicBezTo>
                  <a:pt x="13909" y="1138338"/>
                  <a:pt x="232984" y="645683"/>
                  <a:pt x="276905" y="545671"/>
                </a:cubicBezTo>
                <a:cubicBezTo>
                  <a:pt x="320826" y="445659"/>
                  <a:pt x="221872" y="663675"/>
                  <a:pt x="264205" y="577421"/>
                </a:cubicBezTo>
                <a:cubicBezTo>
                  <a:pt x="306538" y="491167"/>
                  <a:pt x="557892" y="-42762"/>
                  <a:pt x="540430" y="27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6" name="フリーフォーム 1705">
            <a:extLst>
              <a:ext uri="{FF2B5EF4-FFF2-40B4-BE49-F238E27FC236}">
                <a16:creationId xmlns:a16="http://schemas.microsoft.com/office/drawing/2014/main" id="{0613985E-0D48-5945-079C-64D1F606C8C7}"/>
              </a:ext>
            </a:extLst>
          </p:cNvPr>
          <p:cNvSpPr/>
          <p:nvPr/>
        </p:nvSpPr>
        <p:spPr>
          <a:xfrm>
            <a:off x="2520525" y="7584269"/>
            <a:ext cx="332516" cy="872296"/>
          </a:xfrm>
          <a:custGeom>
            <a:avLst/>
            <a:gdLst>
              <a:gd name="connsiteX0" fmla="*/ 317925 w 332516"/>
              <a:gd name="connsiteY0" fmla="*/ 32556 h 872296"/>
              <a:gd name="connsiteX1" fmla="*/ 425 w 332516"/>
              <a:gd name="connsiteY1" fmla="*/ 870756 h 872296"/>
              <a:gd name="connsiteX2" fmla="*/ 251250 w 332516"/>
              <a:gd name="connsiteY2" fmla="*/ 235756 h 872296"/>
              <a:gd name="connsiteX3" fmla="*/ 317925 w 332516"/>
              <a:gd name="connsiteY3" fmla="*/ 32556 h 87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516" h="872296">
                <a:moveTo>
                  <a:pt x="317925" y="32556"/>
                </a:moveTo>
                <a:cubicBezTo>
                  <a:pt x="276121" y="138389"/>
                  <a:pt x="11537" y="836889"/>
                  <a:pt x="425" y="870756"/>
                </a:cubicBezTo>
                <a:cubicBezTo>
                  <a:pt x="-10688" y="904623"/>
                  <a:pt x="198862" y="370164"/>
                  <a:pt x="251250" y="235756"/>
                </a:cubicBezTo>
                <a:cubicBezTo>
                  <a:pt x="303638" y="101348"/>
                  <a:pt x="359729" y="-73277"/>
                  <a:pt x="317925" y="325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7" name="フリーフォーム 1706">
            <a:extLst>
              <a:ext uri="{FF2B5EF4-FFF2-40B4-BE49-F238E27FC236}">
                <a16:creationId xmlns:a16="http://schemas.microsoft.com/office/drawing/2014/main" id="{28C6A18E-DC56-2C94-6417-BEA1B63C32B1}"/>
              </a:ext>
            </a:extLst>
          </p:cNvPr>
          <p:cNvSpPr/>
          <p:nvPr/>
        </p:nvSpPr>
        <p:spPr>
          <a:xfrm>
            <a:off x="2437956" y="7633466"/>
            <a:ext cx="357515" cy="1074684"/>
          </a:xfrm>
          <a:custGeom>
            <a:avLst/>
            <a:gdLst>
              <a:gd name="connsiteX0" fmla="*/ 349694 w 357515"/>
              <a:gd name="connsiteY0" fmla="*/ 15109 h 1074684"/>
              <a:gd name="connsiteX1" fmla="*/ 63944 w 357515"/>
              <a:gd name="connsiteY1" fmla="*/ 770759 h 1074684"/>
              <a:gd name="connsiteX2" fmla="*/ 444 w 357515"/>
              <a:gd name="connsiteY2" fmla="*/ 1072384 h 1074684"/>
              <a:gd name="connsiteX3" fmla="*/ 38544 w 357515"/>
              <a:gd name="connsiteY3" fmla="*/ 904109 h 1074684"/>
              <a:gd name="connsiteX4" fmla="*/ 92519 w 357515"/>
              <a:gd name="connsiteY4" fmla="*/ 799334 h 1074684"/>
              <a:gd name="connsiteX5" fmla="*/ 86169 w 357515"/>
              <a:gd name="connsiteY5" fmla="*/ 792984 h 1074684"/>
              <a:gd name="connsiteX6" fmla="*/ 206819 w 357515"/>
              <a:gd name="connsiteY6" fmla="*/ 370709 h 1074684"/>
              <a:gd name="connsiteX7" fmla="*/ 213169 w 357515"/>
              <a:gd name="connsiteY7" fmla="*/ 389759 h 1074684"/>
              <a:gd name="connsiteX8" fmla="*/ 289369 w 357515"/>
              <a:gd name="connsiteY8" fmla="*/ 215134 h 1074684"/>
              <a:gd name="connsiteX9" fmla="*/ 279844 w 357515"/>
              <a:gd name="connsiteY9" fmla="*/ 259584 h 1074684"/>
              <a:gd name="connsiteX10" fmla="*/ 349694 w 357515"/>
              <a:gd name="connsiteY10" fmla="*/ 15109 h 107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7515" h="1074684">
                <a:moveTo>
                  <a:pt x="349694" y="15109"/>
                </a:moveTo>
                <a:cubicBezTo>
                  <a:pt x="313711" y="100305"/>
                  <a:pt x="122152" y="594547"/>
                  <a:pt x="63944" y="770759"/>
                </a:cubicBezTo>
                <a:cubicBezTo>
                  <a:pt x="5736" y="946971"/>
                  <a:pt x="4677" y="1050159"/>
                  <a:pt x="444" y="1072384"/>
                </a:cubicBezTo>
                <a:cubicBezTo>
                  <a:pt x="-3789" y="1094609"/>
                  <a:pt x="23198" y="949617"/>
                  <a:pt x="38544" y="904109"/>
                </a:cubicBezTo>
                <a:cubicBezTo>
                  <a:pt x="53890" y="858601"/>
                  <a:pt x="92519" y="799334"/>
                  <a:pt x="92519" y="799334"/>
                </a:cubicBezTo>
                <a:cubicBezTo>
                  <a:pt x="100456" y="780813"/>
                  <a:pt x="67119" y="864422"/>
                  <a:pt x="86169" y="792984"/>
                </a:cubicBezTo>
                <a:cubicBezTo>
                  <a:pt x="105219" y="721547"/>
                  <a:pt x="185652" y="437913"/>
                  <a:pt x="206819" y="370709"/>
                </a:cubicBezTo>
                <a:cubicBezTo>
                  <a:pt x="227986" y="303505"/>
                  <a:pt x="199411" y="415688"/>
                  <a:pt x="213169" y="389759"/>
                </a:cubicBezTo>
                <a:cubicBezTo>
                  <a:pt x="226927" y="363830"/>
                  <a:pt x="278257" y="236830"/>
                  <a:pt x="289369" y="215134"/>
                </a:cubicBezTo>
                <a:cubicBezTo>
                  <a:pt x="300481" y="193438"/>
                  <a:pt x="273494" y="287630"/>
                  <a:pt x="279844" y="259584"/>
                </a:cubicBezTo>
                <a:cubicBezTo>
                  <a:pt x="286194" y="231538"/>
                  <a:pt x="385677" y="-70087"/>
                  <a:pt x="349694" y="15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8" name="フリーフォーム 1707">
            <a:extLst>
              <a:ext uri="{FF2B5EF4-FFF2-40B4-BE49-F238E27FC236}">
                <a16:creationId xmlns:a16="http://schemas.microsoft.com/office/drawing/2014/main" id="{E2009D3B-B28B-ED07-CC44-365A14A73C94}"/>
              </a:ext>
            </a:extLst>
          </p:cNvPr>
          <p:cNvSpPr/>
          <p:nvPr/>
        </p:nvSpPr>
        <p:spPr>
          <a:xfrm>
            <a:off x="2341933" y="8096498"/>
            <a:ext cx="187924" cy="590501"/>
          </a:xfrm>
          <a:custGeom>
            <a:avLst/>
            <a:gdLst>
              <a:gd name="connsiteX0" fmla="*/ 185367 w 187924"/>
              <a:gd name="connsiteY0" fmla="*/ 9277 h 590501"/>
              <a:gd name="connsiteX1" fmla="*/ 4392 w 187924"/>
              <a:gd name="connsiteY1" fmla="*/ 460127 h 590501"/>
              <a:gd name="connsiteX2" fmla="*/ 52017 w 187924"/>
              <a:gd name="connsiteY2" fmla="*/ 383927 h 590501"/>
              <a:gd name="connsiteX3" fmla="*/ 7567 w 187924"/>
              <a:gd name="connsiteY3" fmla="*/ 583952 h 590501"/>
              <a:gd name="connsiteX4" fmla="*/ 134567 w 187924"/>
              <a:gd name="connsiteY4" fmla="*/ 98177 h 590501"/>
              <a:gd name="connsiteX5" fmla="*/ 112342 w 187924"/>
              <a:gd name="connsiteY5" fmla="*/ 148977 h 590501"/>
              <a:gd name="connsiteX6" fmla="*/ 185367 w 187924"/>
              <a:gd name="connsiteY6" fmla="*/ 9277 h 59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924" h="590501">
                <a:moveTo>
                  <a:pt x="185367" y="9277"/>
                </a:moveTo>
                <a:cubicBezTo>
                  <a:pt x="167375" y="61135"/>
                  <a:pt x="26617" y="397685"/>
                  <a:pt x="4392" y="460127"/>
                </a:cubicBezTo>
                <a:cubicBezTo>
                  <a:pt x="-17833" y="522569"/>
                  <a:pt x="51488" y="363290"/>
                  <a:pt x="52017" y="383927"/>
                </a:cubicBezTo>
                <a:cubicBezTo>
                  <a:pt x="52546" y="404564"/>
                  <a:pt x="-6191" y="631577"/>
                  <a:pt x="7567" y="583952"/>
                </a:cubicBezTo>
                <a:cubicBezTo>
                  <a:pt x="21325" y="536327"/>
                  <a:pt x="117105" y="170673"/>
                  <a:pt x="134567" y="98177"/>
                </a:cubicBezTo>
                <a:cubicBezTo>
                  <a:pt x="152029" y="25681"/>
                  <a:pt x="103875" y="158502"/>
                  <a:pt x="112342" y="148977"/>
                </a:cubicBezTo>
                <a:cubicBezTo>
                  <a:pt x="120809" y="139452"/>
                  <a:pt x="203359" y="-42581"/>
                  <a:pt x="185367" y="9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9" name="フリーフォーム 1708">
            <a:extLst>
              <a:ext uri="{FF2B5EF4-FFF2-40B4-BE49-F238E27FC236}">
                <a16:creationId xmlns:a16="http://schemas.microsoft.com/office/drawing/2014/main" id="{3DDF4D80-E648-31A4-0B48-735E18FD47DB}"/>
              </a:ext>
            </a:extLst>
          </p:cNvPr>
          <p:cNvSpPr/>
          <p:nvPr/>
        </p:nvSpPr>
        <p:spPr>
          <a:xfrm>
            <a:off x="2195445" y="8660969"/>
            <a:ext cx="276471" cy="172932"/>
          </a:xfrm>
          <a:custGeom>
            <a:avLst/>
            <a:gdLst>
              <a:gd name="connsiteX0" fmla="*/ 1655 w 276471"/>
              <a:gd name="connsiteY0" fmla="*/ 171881 h 172932"/>
              <a:gd name="connsiteX1" fmla="*/ 268355 w 276471"/>
              <a:gd name="connsiteY1" fmla="*/ 79806 h 172932"/>
              <a:gd name="connsiteX2" fmla="*/ 211205 w 276471"/>
              <a:gd name="connsiteY2" fmla="*/ 114731 h 172932"/>
              <a:gd name="connsiteX3" fmla="*/ 249305 w 276471"/>
              <a:gd name="connsiteY3" fmla="*/ 431 h 172932"/>
              <a:gd name="connsiteX4" fmla="*/ 223905 w 276471"/>
              <a:gd name="connsiteY4" fmla="*/ 76631 h 172932"/>
              <a:gd name="connsiteX5" fmla="*/ 173105 w 276471"/>
              <a:gd name="connsiteY5" fmla="*/ 102031 h 172932"/>
              <a:gd name="connsiteX6" fmla="*/ 204855 w 276471"/>
              <a:gd name="connsiteY6" fmla="*/ 98856 h 172932"/>
              <a:gd name="connsiteX7" fmla="*/ 157230 w 276471"/>
              <a:gd name="connsiteY7" fmla="*/ 127431 h 172932"/>
              <a:gd name="connsiteX8" fmla="*/ 1655 w 276471"/>
              <a:gd name="connsiteY8" fmla="*/ 171881 h 17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6471" h="172932">
                <a:moveTo>
                  <a:pt x="1655" y="171881"/>
                </a:moveTo>
                <a:cubicBezTo>
                  <a:pt x="20176" y="163944"/>
                  <a:pt x="233430" y="89331"/>
                  <a:pt x="268355" y="79806"/>
                </a:cubicBezTo>
                <a:cubicBezTo>
                  <a:pt x="303280" y="70281"/>
                  <a:pt x="214380" y="127960"/>
                  <a:pt x="211205" y="114731"/>
                </a:cubicBezTo>
                <a:cubicBezTo>
                  <a:pt x="208030" y="101502"/>
                  <a:pt x="249305" y="431"/>
                  <a:pt x="249305" y="431"/>
                </a:cubicBezTo>
                <a:cubicBezTo>
                  <a:pt x="251422" y="-5919"/>
                  <a:pt x="236605" y="59698"/>
                  <a:pt x="223905" y="76631"/>
                </a:cubicBezTo>
                <a:cubicBezTo>
                  <a:pt x="211205" y="93564"/>
                  <a:pt x="176280" y="98327"/>
                  <a:pt x="173105" y="102031"/>
                </a:cubicBezTo>
                <a:cubicBezTo>
                  <a:pt x="169930" y="105735"/>
                  <a:pt x="207501" y="94623"/>
                  <a:pt x="204855" y="98856"/>
                </a:cubicBezTo>
                <a:cubicBezTo>
                  <a:pt x="202209" y="103089"/>
                  <a:pt x="188980" y="114202"/>
                  <a:pt x="157230" y="127431"/>
                </a:cubicBezTo>
                <a:cubicBezTo>
                  <a:pt x="125480" y="140660"/>
                  <a:pt x="-16866" y="179818"/>
                  <a:pt x="1655" y="1718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0" name="フリーフォーム 1709">
            <a:extLst>
              <a:ext uri="{FF2B5EF4-FFF2-40B4-BE49-F238E27FC236}">
                <a16:creationId xmlns:a16="http://schemas.microsoft.com/office/drawing/2014/main" id="{F36BB29E-B9EA-876E-4905-1DD8FA290EEC}"/>
              </a:ext>
            </a:extLst>
          </p:cNvPr>
          <p:cNvSpPr/>
          <p:nvPr/>
        </p:nvSpPr>
        <p:spPr>
          <a:xfrm>
            <a:off x="2209155" y="8710556"/>
            <a:ext cx="235106" cy="84381"/>
          </a:xfrm>
          <a:custGeom>
            <a:avLst/>
            <a:gdLst>
              <a:gd name="connsiteX0" fmla="*/ 3820 w 235106"/>
              <a:gd name="connsiteY0" fmla="*/ 81019 h 84381"/>
              <a:gd name="connsiteX1" fmla="*/ 229245 w 235106"/>
              <a:gd name="connsiteY1" fmla="*/ 1644 h 84381"/>
              <a:gd name="connsiteX2" fmla="*/ 162570 w 235106"/>
              <a:gd name="connsiteY2" fmla="*/ 30219 h 84381"/>
              <a:gd name="connsiteX3" fmla="*/ 92720 w 235106"/>
              <a:gd name="connsiteY3" fmla="*/ 65144 h 84381"/>
              <a:gd name="connsiteX4" fmla="*/ 3820 w 235106"/>
              <a:gd name="connsiteY4" fmla="*/ 81019 h 84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106" h="84381">
                <a:moveTo>
                  <a:pt x="3820" y="81019"/>
                </a:moveTo>
                <a:cubicBezTo>
                  <a:pt x="26574" y="70436"/>
                  <a:pt x="202787" y="10111"/>
                  <a:pt x="229245" y="1644"/>
                </a:cubicBezTo>
                <a:cubicBezTo>
                  <a:pt x="255703" y="-6823"/>
                  <a:pt x="185324" y="19636"/>
                  <a:pt x="162570" y="30219"/>
                </a:cubicBezTo>
                <a:cubicBezTo>
                  <a:pt x="139816" y="40802"/>
                  <a:pt x="119178" y="55619"/>
                  <a:pt x="92720" y="65144"/>
                </a:cubicBezTo>
                <a:cubicBezTo>
                  <a:pt x="66262" y="74669"/>
                  <a:pt x="-18934" y="91602"/>
                  <a:pt x="3820" y="81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1" name="フリーフォーム 1710">
            <a:extLst>
              <a:ext uri="{FF2B5EF4-FFF2-40B4-BE49-F238E27FC236}">
                <a16:creationId xmlns:a16="http://schemas.microsoft.com/office/drawing/2014/main" id="{AA68BA42-BAA8-3469-2047-A6E2B65B8F12}"/>
              </a:ext>
            </a:extLst>
          </p:cNvPr>
          <p:cNvSpPr/>
          <p:nvPr/>
        </p:nvSpPr>
        <p:spPr>
          <a:xfrm>
            <a:off x="2186484" y="8750299"/>
            <a:ext cx="512525" cy="158833"/>
          </a:xfrm>
          <a:custGeom>
            <a:avLst/>
            <a:gdLst>
              <a:gd name="connsiteX0" fmla="*/ 169366 w 512525"/>
              <a:gd name="connsiteY0" fmla="*/ 12701 h 158833"/>
              <a:gd name="connsiteX1" fmla="*/ 7441 w 512525"/>
              <a:gd name="connsiteY1" fmla="*/ 130176 h 158833"/>
              <a:gd name="connsiteX2" fmla="*/ 45541 w 512525"/>
              <a:gd name="connsiteY2" fmla="*/ 127001 h 158833"/>
              <a:gd name="connsiteX3" fmla="*/ 207466 w 512525"/>
              <a:gd name="connsiteY3" fmla="*/ 155576 h 158833"/>
              <a:gd name="connsiteX4" fmla="*/ 182066 w 512525"/>
              <a:gd name="connsiteY4" fmla="*/ 155576 h 158833"/>
              <a:gd name="connsiteX5" fmla="*/ 321766 w 512525"/>
              <a:gd name="connsiteY5" fmla="*/ 136526 h 158833"/>
              <a:gd name="connsiteX6" fmla="*/ 512266 w 512525"/>
              <a:gd name="connsiteY6" fmla="*/ 1 h 158833"/>
              <a:gd name="connsiteX7" fmla="*/ 359866 w 512525"/>
              <a:gd name="connsiteY7" fmla="*/ 139701 h 158833"/>
              <a:gd name="connsiteX8" fmla="*/ 229691 w 512525"/>
              <a:gd name="connsiteY8" fmla="*/ 155576 h 158833"/>
              <a:gd name="connsiteX9" fmla="*/ 23316 w 512525"/>
              <a:gd name="connsiteY9" fmla="*/ 120651 h 158833"/>
              <a:gd name="connsiteX10" fmla="*/ 58241 w 512525"/>
              <a:gd name="connsiteY10" fmla="*/ 50801 h 158833"/>
              <a:gd name="connsiteX11" fmla="*/ 70941 w 512525"/>
              <a:gd name="connsiteY11" fmla="*/ 69851 h 158833"/>
              <a:gd name="connsiteX12" fmla="*/ 169366 w 512525"/>
              <a:gd name="connsiteY12" fmla="*/ 12701 h 158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2525" h="158833">
                <a:moveTo>
                  <a:pt x="169366" y="12701"/>
                </a:moveTo>
                <a:cubicBezTo>
                  <a:pt x="158783" y="22755"/>
                  <a:pt x="28078" y="111126"/>
                  <a:pt x="7441" y="130176"/>
                </a:cubicBezTo>
                <a:cubicBezTo>
                  <a:pt x="-13196" y="149226"/>
                  <a:pt x="12203" y="122768"/>
                  <a:pt x="45541" y="127001"/>
                </a:cubicBezTo>
                <a:cubicBezTo>
                  <a:pt x="78879" y="131234"/>
                  <a:pt x="184712" y="150813"/>
                  <a:pt x="207466" y="155576"/>
                </a:cubicBezTo>
                <a:cubicBezTo>
                  <a:pt x="230220" y="160339"/>
                  <a:pt x="163016" y="158751"/>
                  <a:pt x="182066" y="155576"/>
                </a:cubicBezTo>
                <a:cubicBezTo>
                  <a:pt x="201116" y="152401"/>
                  <a:pt x="266733" y="162455"/>
                  <a:pt x="321766" y="136526"/>
                </a:cubicBezTo>
                <a:cubicBezTo>
                  <a:pt x="376799" y="110597"/>
                  <a:pt x="505916" y="-528"/>
                  <a:pt x="512266" y="1"/>
                </a:cubicBezTo>
                <a:cubicBezTo>
                  <a:pt x="518616" y="530"/>
                  <a:pt x="406962" y="113772"/>
                  <a:pt x="359866" y="139701"/>
                </a:cubicBezTo>
                <a:cubicBezTo>
                  <a:pt x="312770" y="165630"/>
                  <a:pt x="285783" y="158751"/>
                  <a:pt x="229691" y="155576"/>
                </a:cubicBezTo>
                <a:cubicBezTo>
                  <a:pt x="173599" y="152401"/>
                  <a:pt x="51891" y="138113"/>
                  <a:pt x="23316" y="120651"/>
                </a:cubicBezTo>
                <a:cubicBezTo>
                  <a:pt x="-5259" y="103189"/>
                  <a:pt x="50303" y="59268"/>
                  <a:pt x="58241" y="50801"/>
                </a:cubicBezTo>
                <a:cubicBezTo>
                  <a:pt x="66178" y="42334"/>
                  <a:pt x="47129" y="78318"/>
                  <a:pt x="70941" y="69851"/>
                </a:cubicBezTo>
                <a:cubicBezTo>
                  <a:pt x="94753" y="61384"/>
                  <a:pt x="179949" y="2647"/>
                  <a:pt x="169366" y="127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2" name="フリーフォーム 1711">
            <a:extLst>
              <a:ext uri="{FF2B5EF4-FFF2-40B4-BE49-F238E27FC236}">
                <a16:creationId xmlns:a16="http://schemas.microsoft.com/office/drawing/2014/main" id="{AF9F2F97-089C-E771-313C-6C88B126C437}"/>
              </a:ext>
            </a:extLst>
          </p:cNvPr>
          <p:cNvSpPr/>
          <p:nvPr/>
        </p:nvSpPr>
        <p:spPr>
          <a:xfrm>
            <a:off x="2179459" y="8854776"/>
            <a:ext cx="306624" cy="95786"/>
          </a:xfrm>
          <a:custGeom>
            <a:avLst/>
            <a:gdLst>
              <a:gd name="connsiteX0" fmla="*/ 1766 w 306624"/>
              <a:gd name="connsiteY0" fmla="*/ 299 h 95786"/>
              <a:gd name="connsiteX1" fmla="*/ 208141 w 306624"/>
              <a:gd name="connsiteY1" fmla="*/ 89199 h 95786"/>
              <a:gd name="connsiteX2" fmla="*/ 166866 w 306624"/>
              <a:gd name="connsiteY2" fmla="*/ 86024 h 95786"/>
              <a:gd name="connsiteX3" fmla="*/ 306566 w 306624"/>
              <a:gd name="connsiteY3" fmla="*/ 60624 h 95786"/>
              <a:gd name="connsiteX4" fmla="*/ 147816 w 306624"/>
              <a:gd name="connsiteY4" fmla="*/ 76499 h 95786"/>
              <a:gd name="connsiteX5" fmla="*/ 109716 w 306624"/>
              <a:gd name="connsiteY5" fmla="*/ 60624 h 95786"/>
              <a:gd name="connsiteX6" fmla="*/ 1766 w 306624"/>
              <a:gd name="connsiteY6" fmla="*/ 299 h 95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624" h="95786">
                <a:moveTo>
                  <a:pt x="1766" y="299"/>
                </a:moveTo>
                <a:cubicBezTo>
                  <a:pt x="18170" y="5062"/>
                  <a:pt x="180624" y="74912"/>
                  <a:pt x="208141" y="89199"/>
                </a:cubicBezTo>
                <a:cubicBezTo>
                  <a:pt x="235658" y="103487"/>
                  <a:pt x="150462" y="90787"/>
                  <a:pt x="166866" y="86024"/>
                </a:cubicBezTo>
                <a:cubicBezTo>
                  <a:pt x="183270" y="81261"/>
                  <a:pt x="309741" y="62211"/>
                  <a:pt x="306566" y="60624"/>
                </a:cubicBezTo>
                <a:cubicBezTo>
                  <a:pt x="303391" y="59037"/>
                  <a:pt x="180624" y="76499"/>
                  <a:pt x="147816" y="76499"/>
                </a:cubicBezTo>
                <a:cubicBezTo>
                  <a:pt x="115008" y="76499"/>
                  <a:pt x="131412" y="72266"/>
                  <a:pt x="109716" y="60624"/>
                </a:cubicBezTo>
                <a:cubicBezTo>
                  <a:pt x="88020" y="48982"/>
                  <a:pt x="-14638" y="-4464"/>
                  <a:pt x="1766" y="2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3" name="フリーフォーム 1712">
            <a:extLst>
              <a:ext uri="{FF2B5EF4-FFF2-40B4-BE49-F238E27FC236}">
                <a16:creationId xmlns:a16="http://schemas.microsoft.com/office/drawing/2014/main" id="{A5A1F91E-56A3-8EB6-3663-295A63B5ED28}"/>
              </a:ext>
            </a:extLst>
          </p:cNvPr>
          <p:cNvSpPr/>
          <p:nvPr/>
        </p:nvSpPr>
        <p:spPr>
          <a:xfrm>
            <a:off x="2450886" y="7598602"/>
            <a:ext cx="267578" cy="742191"/>
          </a:xfrm>
          <a:custGeom>
            <a:avLst/>
            <a:gdLst>
              <a:gd name="connsiteX0" fmla="*/ 266914 w 267578"/>
              <a:gd name="connsiteY0" fmla="*/ 2348 h 742191"/>
              <a:gd name="connsiteX1" fmla="*/ 51014 w 267578"/>
              <a:gd name="connsiteY1" fmla="*/ 554798 h 742191"/>
              <a:gd name="connsiteX2" fmla="*/ 117689 w 267578"/>
              <a:gd name="connsiteY2" fmla="*/ 481773 h 742191"/>
              <a:gd name="connsiteX3" fmla="*/ 57364 w 267578"/>
              <a:gd name="connsiteY3" fmla="*/ 630998 h 742191"/>
              <a:gd name="connsiteX4" fmla="*/ 98639 w 267578"/>
              <a:gd name="connsiteY4" fmla="*/ 580198 h 742191"/>
              <a:gd name="connsiteX5" fmla="*/ 214 w 267578"/>
              <a:gd name="connsiteY5" fmla="*/ 742123 h 742191"/>
              <a:gd name="connsiteX6" fmla="*/ 130389 w 267578"/>
              <a:gd name="connsiteY6" fmla="*/ 557973 h 742191"/>
              <a:gd name="connsiteX7" fmla="*/ 82764 w 267578"/>
              <a:gd name="connsiteY7" fmla="*/ 573848 h 742191"/>
              <a:gd name="connsiteX8" fmla="*/ 127214 w 267578"/>
              <a:gd name="connsiteY8" fmla="*/ 411923 h 742191"/>
              <a:gd name="connsiteX9" fmla="*/ 92289 w 267578"/>
              <a:gd name="connsiteY9" fmla="*/ 465898 h 742191"/>
              <a:gd name="connsiteX10" fmla="*/ 162139 w 267578"/>
              <a:gd name="connsiteY10" fmla="*/ 275398 h 742191"/>
              <a:gd name="connsiteX11" fmla="*/ 120864 w 267578"/>
              <a:gd name="connsiteY11" fmla="*/ 351598 h 742191"/>
              <a:gd name="connsiteX12" fmla="*/ 266914 w 267578"/>
              <a:gd name="connsiteY12" fmla="*/ 2348 h 742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578" h="742191">
                <a:moveTo>
                  <a:pt x="266914" y="2348"/>
                </a:moveTo>
                <a:cubicBezTo>
                  <a:pt x="255272" y="36215"/>
                  <a:pt x="75885" y="474894"/>
                  <a:pt x="51014" y="554798"/>
                </a:cubicBezTo>
                <a:cubicBezTo>
                  <a:pt x="26143" y="634702"/>
                  <a:pt x="116631" y="469073"/>
                  <a:pt x="117689" y="481773"/>
                </a:cubicBezTo>
                <a:cubicBezTo>
                  <a:pt x="118747" y="494473"/>
                  <a:pt x="60539" y="614594"/>
                  <a:pt x="57364" y="630998"/>
                </a:cubicBezTo>
                <a:cubicBezTo>
                  <a:pt x="54189" y="647402"/>
                  <a:pt x="108164" y="561677"/>
                  <a:pt x="98639" y="580198"/>
                </a:cubicBezTo>
                <a:cubicBezTo>
                  <a:pt x="89114" y="598719"/>
                  <a:pt x="-5078" y="745827"/>
                  <a:pt x="214" y="742123"/>
                </a:cubicBezTo>
                <a:cubicBezTo>
                  <a:pt x="5506" y="738419"/>
                  <a:pt x="116631" y="586019"/>
                  <a:pt x="130389" y="557973"/>
                </a:cubicBezTo>
                <a:cubicBezTo>
                  <a:pt x="144147" y="529927"/>
                  <a:pt x="83293" y="598190"/>
                  <a:pt x="82764" y="573848"/>
                </a:cubicBezTo>
                <a:cubicBezTo>
                  <a:pt x="82235" y="549506"/>
                  <a:pt x="125626" y="429915"/>
                  <a:pt x="127214" y="411923"/>
                </a:cubicBezTo>
                <a:cubicBezTo>
                  <a:pt x="128801" y="393931"/>
                  <a:pt x="86468" y="488652"/>
                  <a:pt x="92289" y="465898"/>
                </a:cubicBezTo>
                <a:cubicBezTo>
                  <a:pt x="98110" y="443144"/>
                  <a:pt x="157377" y="294448"/>
                  <a:pt x="162139" y="275398"/>
                </a:cubicBezTo>
                <a:cubicBezTo>
                  <a:pt x="166901" y="256348"/>
                  <a:pt x="108164" y="391815"/>
                  <a:pt x="120864" y="351598"/>
                </a:cubicBezTo>
                <a:cubicBezTo>
                  <a:pt x="133564" y="311381"/>
                  <a:pt x="278556" y="-31519"/>
                  <a:pt x="266914" y="23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4" name="フリーフォーム 1713">
            <a:extLst>
              <a:ext uri="{FF2B5EF4-FFF2-40B4-BE49-F238E27FC236}">
                <a16:creationId xmlns:a16="http://schemas.microsoft.com/office/drawing/2014/main" id="{A236C07D-A3C6-9AF8-ADF3-AA75FE953AF7}"/>
              </a:ext>
            </a:extLst>
          </p:cNvPr>
          <p:cNvSpPr/>
          <p:nvPr/>
        </p:nvSpPr>
        <p:spPr>
          <a:xfrm>
            <a:off x="2232018" y="8683608"/>
            <a:ext cx="190516" cy="76306"/>
          </a:xfrm>
          <a:custGeom>
            <a:avLst/>
            <a:gdLst>
              <a:gd name="connsiteX0" fmla="*/ 7 w 190516"/>
              <a:gd name="connsiteY0" fmla="*/ 76217 h 76306"/>
              <a:gd name="connsiteX1" fmla="*/ 123832 w 190516"/>
              <a:gd name="connsiteY1" fmla="*/ 25417 h 76306"/>
              <a:gd name="connsiteX2" fmla="*/ 95257 w 190516"/>
              <a:gd name="connsiteY2" fmla="*/ 50817 h 76306"/>
              <a:gd name="connsiteX3" fmla="*/ 190507 w 190516"/>
              <a:gd name="connsiteY3" fmla="*/ 17 h 76306"/>
              <a:gd name="connsiteX4" fmla="*/ 88907 w 190516"/>
              <a:gd name="connsiteY4" fmla="*/ 57167 h 76306"/>
              <a:gd name="connsiteX5" fmla="*/ 130182 w 190516"/>
              <a:gd name="connsiteY5" fmla="*/ 38117 h 76306"/>
              <a:gd name="connsiteX6" fmla="*/ 7 w 190516"/>
              <a:gd name="connsiteY6" fmla="*/ 76217 h 76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16" h="76306">
                <a:moveTo>
                  <a:pt x="7" y="76217"/>
                </a:moveTo>
                <a:cubicBezTo>
                  <a:pt x="-1051" y="74100"/>
                  <a:pt x="107957" y="29650"/>
                  <a:pt x="123832" y="25417"/>
                </a:cubicBezTo>
                <a:cubicBezTo>
                  <a:pt x="139707" y="21184"/>
                  <a:pt x="84145" y="55050"/>
                  <a:pt x="95257" y="50817"/>
                </a:cubicBezTo>
                <a:cubicBezTo>
                  <a:pt x="106370" y="46584"/>
                  <a:pt x="191565" y="-1041"/>
                  <a:pt x="190507" y="17"/>
                </a:cubicBezTo>
                <a:cubicBezTo>
                  <a:pt x="189449" y="1075"/>
                  <a:pt x="98961" y="50817"/>
                  <a:pt x="88907" y="57167"/>
                </a:cubicBezTo>
                <a:cubicBezTo>
                  <a:pt x="78853" y="63517"/>
                  <a:pt x="146586" y="33884"/>
                  <a:pt x="130182" y="38117"/>
                </a:cubicBezTo>
                <a:cubicBezTo>
                  <a:pt x="113778" y="42350"/>
                  <a:pt x="1065" y="78334"/>
                  <a:pt x="7" y="762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5" name="フリーフォーム 1714">
            <a:extLst>
              <a:ext uri="{FF2B5EF4-FFF2-40B4-BE49-F238E27FC236}">
                <a16:creationId xmlns:a16="http://schemas.microsoft.com/office/drawing/2014/main" id="{8F28CBDB-4087-0A97-8845-90290A2830A1}"/>
              </a:ext>
            </a:extLst>
          </p:cNvPr>
          <p:cNvSpPr/>
          <p:nvPr/>
        </p:nvSpPr>
        <p:spPr>
          <a:xfrm>
            <a:off x="2619254" y="7560253"/>
            <a:ext cx="339463" cy="733490"/>
          </a:xfrm>
          <a:custGeom>
            <a:avLst/>
            <a:gdLst>
              <a:gd name="connsiteX0" fmla="*/ 336671 w 339463"/>
              <a:gd name="connsiteY0" fmla="*/ 5772 h 733490"/>
              <a:gd name="connsiteX1" fmla="*/ 123946 w 339463"/>
              <a:gd name="connsiteY1" fmla="*/ 412172 h 733490"/>
              <a:gd name="connsiteX2" fmla="*/ 152521 w 339463"/>
              <a:gd name="connsiteY2" fmla="*/ 374072 h 733490"/>
              <a:gd name="connsiteX3" fmla="*/ 121 w 339463"/>
              <a:gd name="connsiteY3" fmla="*/ 732847 h 733490"/>
              <a:gd name="connsiteX4" fmla="*/ 181096 w 339463"/>
              <a:gd name="connsiteY4" fmla="*/ 272472 h 733490"/>
              <a:gd name="connsiteX5" fmla="*/ 241421 w 339463"/>
              <a:gd name="connsiteY5" fmla="*/ 177222 h 733490"/>
              <a:gd name="connsiteX6" fmla="*/ 336671 w 339463"/>
              <a:gd name="connsiteY6" fmla="*/ 5772 h 733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463" h="733490">
                <a:moveTo>
                  <a:pt x="336671" y="5772"/>
                </a:moveTo>
                <a:cubicBezTo>
                  <a:pt x="317092" y="44930"/>
                  <a:pt x="154638" y="350789"/>
                  <a:pt x="123946" y="412172"/>
                </a:cubicBezTo>
                <a:cubicBezTo>
                  <a:pt x="93254" y="473555"/>
                  <a:pt x="173158" y="320626"/>
                  <a:pt x="152521" y="374072"/>
                </a:cubicBezTo>
                <a:cubicBezTo>
                  <a:pt x="131883" y="427518"/>
                  <a:pt x="-4641" y="749780"/>
                  <a:pt x="121" y="732847"/>
                </a:cubicBezTo>
                <a:cubicBezTo>
                  <a:pt x="4883" y="715914"/>
                  <a:pt x="140879" y="365076"/>
                  <a:pt x="181096" y="272472"/>
                </a:cubicBezTo>
                <a:cubicBezTo>
                  <a:pt x="221313" y="179868"/>
                  <a:pt x="215492" y="216380"/>
                  <a:pt x="241421" y="177222"/>
                </a:cubicBezTo>
                <a:cubicBezTo>
                  <a:pt x="267350" y="138064"/>
                  <a:pt x="356250" y="-33386"/>
                  <a:pt x="336671" y="57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6" name="フリーフォーム 1715">
            <a:extLst>
              <a:ext uri="{FF2B5EF4-FFF2-40B4-BE49-F238E27FC236}">
                <a16:creationId xmlns:a16="http://schemas.microsoft.com/office/drawing/2014/main" id="{B8D6FA3F-45CF-951E-52BF-A24569F1EB7B}"/>
              </a:ext>
            </a:extLst>
          </p:cNvPr>
          <p:cNvSpPr/>
          <p:nvPr/>
        </p:nvSpPr>
        <p:spPr>
          <a:xfrm>
            <a:off x="2282810" y="8325522"/>
            <a:ext cx="114332" cy="408986"/>
          </a:xfrm>
          <a:custGeom>
            <a:avLst/>
            <a:gdLst>
              <a:gd name="connsiteX0" fmla="*/ 85740 w 114332"/>
              <a:gd name="connsiteY0" fmla="*/ 5678 h 408986"/>
              <a:gd name="connsiteX1" fmla="*/ 53990 w 114332"/>
              <a:gd name="connsiteY1" fmla="*/ 342228 h 408986"/>
              <a:gd name="connsiteX2" fmla="*/ 60340 w 114332"/>
              <a:gd name="connsiteY2" fmla="*/ 304128 h 408986"/>
              <a:gd name="connsiteX3" fmla="*/ 15 w 114332"/>
              <a:gd name="connsiteY3" fmla="*/ 408903 h 408986"/>
              <a:gd name="connsiteX4" fmla="*/ 66690 w 114332"/>
              <a:gd name="connsiteY4" fmla="*/ 323178 h 408986"/>
              <a:gd name="connsiteX5" fmla="*/ 57165 w 114332"/>
              <a:gd name="connsiteY5" fmla="*/ 332703 h 408986"/>
              <a:gd name="connsiteX6" fmla="*/ 114315 w 114332"/>
              <a:gd name="connsiteY6" fmla="*/ 85053 h 408986"/>
              <a:gd name="connsiteX7" fmla="*/ 63515 w 114332"/>
              <a:gd name="connsiteY7" fmla="*/ 253328 h 408986"/>
              <a:gd name="connsiteX8" fmla="*/ 82565 w 114332"/>
              <a:gd name="connsiteY8" fmla="*/ 139028 h 408986"/>
              <a:gd name="connsiteX9" fmla="*/ 85740 w 114332"/>
              <a:gd name="connsiteY9" fmla="*/ 5678 h 40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332" h="408986">
                <a:moveTo>
                  <a:pt x="85740" y="5678"/>
                </a:moveTo>
                <a:cubicBezTo>
                  <a:pt x="80978" y="39545"/>
                  <a:pt x="58223" y="292486"/>
                  <a:pt x="53990" y="342228"/>
                </a:cubicBezTo>
                <a:cubicBezTo>
                  <a:pt x="49757" y="391970"/>
                  <a:pt x="69336" y="293016"/>
                  <a:pt x="60340" y="304128"/>
                </a:cubicBezTo>
                <a:cubicBezTo>
                  <a:pt x="51344" y="315240"/>
                  <a:pt x="-1043" y="405728"/>
                  <a:pt x="15" y="408903"/>
                </a:cubicBezTo>
                <a:cubicBezTo>
                  <a:pt x="1073" y="412078"/>
                  <a:pt x="66690" y="323178"/>
                  <a:pt x="66690" y="323178"/>
                </a:cubicBezTo>
                <a:cubicBezTo>
                  <a:pt x="76215" y="310478"/>
                  <a:pt x="49228" y="372390"/>
                  <a:pt x="57165" y="332703"/>
                </a:cubicBezTo>
                <a:cubicBezTo>
                  <a:pt x="65102" y="293016"/>
                  <a:pt x="113257" y="98282"/>
                  <a:pt x="114315" y="85053"/>
                </a:cubicBezTo>
                <a:cubicBezTo>
                  <a:pt x="115373" y="71824"/>
                  <a:pt x="68807" y="244332"/>
                  <a:pt x="63515" y="253328"/>
                </a:cubicBezTo>
                <a:cubicBezTo>
                  <a:pt x="58223" y="262324"/>
                  <a:pt x="76744" y="179245"/>
                  <a:pt x="82565" y="139028"/>
                </a:cubicBezTo>
                <a:cubicBezTo>
                  <a:pt x="88386" y="98811"/>
                  <a:pt x="90502" y="-28189"/>
                  <a:pt x="85740" y="56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7" name="フリーフォーム 1716">
            <a:extLst>
              <a:ext uri="{FF2B5EF4-FFF2-40B4-BE49-F238E27FC236}">
                <a16:creationId xmlns:a16="http://schemas.microsoft.com/office/drawing/2014/main" id="{AD48ACA0-B3F2-82F6-0238-29C32F57A766}"/>
              </a:ext>
            </a:extLst>
          </p:cNvPr>
          <p:cNvSpPr/>
          <p:nvPr/>
        </p:nvSpPr>
        <p:spPr>
          <a:xfrm>
            <a:off x="6117745" y="6415141"/>
            <a:ext cx="132530" cy="664345"/>
          </a:xfrm>
          <a:custGeom>
            <a:avLst/>
            <a:gdLst>
              <a:gd name="connsiteX0" fmla="*/ 130655 w 132530"/>
              <a:gd name="connsiteY0" fmla="*/ 1534 h 664345"/>
              <a:gd name="connsiteX1" fmla="*/ 121130 w 132530"/>
              <a:gd name="connsiteY1" fmla="*/ 84084 h 664345"/>
              <a:gd name="connsiteX2" fmla="*/ 117955 w 132530"/>
              <a:gd name="connsiteY2" fmla="*/ 65034 h 664345"/>
              <a:gd name="connsiteX3" fmla="*/ 102080 w 132530"/>
              <a:gd name="connsiteY3" fmla="*/ 141234 h 664345"/>
              <a:gd name="connsiteX4" fmla="*/ 95730 w 132530"/>
              <a:gd name="connsiteY4" fmla="*/ 112659 h 664345"/>
              <a:gd name="connsiteX5" fmla="*/ 73505 w 132530"/>
              <a:gd name="connsiteY5" fmla="*/ 233309 h 664345"/>
              <a:gd name="connsiteX6" fmla="*/ 79855 w 132530"/>
              <a:gd name="connsiteY6" fmla="*/ 192034 h 664345"/>
              <a:gd name="connsiteX7" fmla="*/ 70330 w 132530"/>
              <a:gd name="connsiteY7" fmla="*/ 290459 h 664345"/>
              <a:gd name="connsiteX8" fmla="*/ 67155 w 132530"/>
              <a:gd name="connsiteY8" fmla="*/ 265059 h 664345"/>
              <a:gd name="connsiteX9" fmla="*/ 57630 w 132530"/>
              <a:gd name="connsiteY9" fmla="*/ 353959 h 664345"/>
              <a:gd name="connsiteX10" fmla="*/ 60805 w 132530"/>
              <a:gd name="connsiteY10" fmla="*/ 325384 h 664345"/>
              <a:gd name="connsiteX11" fmla="*/ 48105 w 132530"/>
              <a:gd name="connsiteY11" fmla="*/ 398409 h 664345"/>
              <a:gd name="connsiteX12" fmla="*/ 44930 w 132530"/>
              <a:gd name="connsiteY12" fmla="*/ 360309 h 664345"/>
              <a:gd name="connsiteX13" fmla="*/ 32230 w 132530"/>
              <a:gd name="connsiteY13" fmla="*/ 433334 h 664345"/>
              <a:gd name="connsiteX14" fmla="*/ 29055 w 132530"/>
              <a:gd name="connsiteY14" fmla="*/ 407934 h 664345"/>
              <a:gd name="connsiteX15" fmla="*/ 25880 w 132530"/>
              <a:gd name="connsiteY15" fmla="*/ 500009 h 664345"/>
              <a:gd name="connsiteX16" fmla="*/ 25880 w 132530"/>
              <a:gd name="connsiteY16" fmla="*/ 465084 h 664345"/>
              <a:gd name="connsiteX17" fmla="*/ 480 w 132530"/>
              <a:gd name="connsiteY17" fmla="*/ 541284 h 664345"/>
              <a:gd name="connsiteX18" fmla="*/ 10005 w 132530"/>
              <a:gd name="connsiteY18" fmla="*/ 519059 h 664345"/>
              <a:gd name="connsiteX19" fmla="*/ 19530 w 132530"/>
              <a:gd name="connsiteY19" fmla="*/ 652409 h 664345"/>
              <a:gd name="connsiteX20" fmla="*/ 10005 w 132530"/>
              <a:gd name="connsiteY20" fmla="*/ 579384 h 664345"/>
              <a:gd name="connsiteX21" fmla="*/ 6830 w 132530"/>
              <a:gd name="connsiteY21" fmla="*/ 661934 h 664345"/>
              <a:gd name="connsiteX22" fmla="*/ 57630 w 132530"/>
              <a:gd name="connsiteY22" fmla="*/ 465084 h 664345"/>
              <a:gd name="connsiteX23" fmla="*/ 63980 w 132530"/>
              <a:gd name="connsiteY23" fmla="*/ 249184 h 664345"/>
              <a:gd name="connsiteX24" fmla="*/ 76680 w 132530"/>
              <a:gd name="connsiteY24" fmla="*/ 172984 h 664345"/>
              <a:gd name="connsiteX25" fmla="*/ 130655 w 132530"/>
              <a:gd name="connsiteY25" fmla="*/ 1534 h 66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32530" h="664345">
                <a:moveTo>
                  <a:pt x="130655" y="1534"/>
                </a:moveTo>
                <a:cubicBezTo>
                  <a:pt x="138063" y="-13283"/>
                  <a:pt x="121130" y="84084"/>
                  <a:pt x="121130" y="84084"/>
                </a:cubicBezTo>
                <a:cubicBezTo>
                  <a:pt x="119013" y="94667"/>
                  <a:pt x="121130" y="55509"/>
                  <a:pt x="117955" y="65034"/>
                </a:cubicBezTo>
                <a:cubicBezTo>
                  <a:pt x="114780" y="74559"/>
                  <a:pt x="105784" y="133297"/>
                  <a:pt x="102080" y="141234"/>
                </a:cubicBezTo>
                <a:cubicBezTo>
                  <a:pt x="98376" y="149171"/>
                  <a:pt x="100493" y="97313"/>
                  <a:pt x="95730" y="112659"/>
                </a:cubicBezTo>
                <a:cubicBezTo>
                  <a:pt x="90967" y="128005"/>
                  <a:pt x="76151" y="220080"/>
                  <a:pt x="73505" y="233309"/>
                </a:cubicBezTo>
                <a:cubicBezTo>
                  <a:pt x="70859" y="246538"/>
                  <a:pt x="80384" y="182509"/>
                  <a:pt x="79855" y="192034"/>
                </a:cubicBezTo>
                <a:cubicBezTo>
                  <a:pt x="79326" y="201559"/>
                  <a:pt x="72447" y="278288"/>
                  <a:pt x="70330" y="290459"/>
                </a:cubicBezTo>
                <a:cubicBezTo>
                  <a:pt x="68213" y="302630"/>
                  <a:pt x="69272" y="254476"/>
                  <a:pt x="67155" y="265059"/>
                </a:cubicBezTo>
                <a:cubicBezTo>
                  <a:pt x="65038" y="275642"/>
                  <a:pt x="58688" y="343905"/>
                  <a:pt x="57630" y="353959"/>
                </a:cubicBezTo>
                <a:cubicBezTo>
                  <a:pt x="56572" y="364013"/>
                  <a:pt x="62392" y="317976"/>
                  <a:pt x="60805" y="325384"/>
                </a:cubicBezTo>
                <a:cubicBezTo>
                  <a:pt x="59218" y="332792"/>
                  <a:pt x="50751" y="392588"/>
                  <a:pt x="48105" y="398409"/>
                </a:cubicBezTo>
                <a:cubicBezTo>
                  <a:pt x="45459" y="404230"/>
                  <a:pt x="47576" y="354488"/>
                  <a:pt x="44930" y="360309"/>
                </a:cubicBezTo>
                <a:cubicBezTo>
                  <a:pt x="42284" y="366130"/>
                  <a:pt x="34876" y="425397"/>
                  <a:pt x="32230" y="433334"/>
                </a:cubicBezTo>
                <a:cubicBezTo>
                  <a:pt x="29584" y="441271"/>
                  <a:pt x="30113" y="396822"/>
                  <a:pt x="29055" y="407934"/>
                </a:cubicBezTo>
                <a:cubicBezTo>
                  <a:pt x="27997" y="419046"/>
                  <a:pt x="26409" y="490484"/>
                  <a:pt x="25880" y="500009"/>
                </a:cubicBezTo>
                <a:cubicBezTo>
                  <a:pt x="25351" y="509534"/>
                  <a:pt x="30113" y="458205"/>
                  <a:pt x="25880" y="465084"/>
                </a:cubicBezTo>
                <a:cubicBezTo>
                  <a:pt x="21647" y="471963"/>
                  <a:pt x="3126" y="532288"/>
                  <a:pt x="480" y="541284"/>
                </a:cubicBezTo>
                <a:cubicBezTo>
                  <a:pt x="-2166" y="550280"/>
                  <a:pt x="6830" y="500538"/>
                  <a:pt x="10005" y="519059"/>
                </a:cubicBezTo>
                <a:cubicBezTo>
                  <a:pt x="13180" y="537580"/>
                  <a:pt x="19530" y="642355"/>
                  <a:pt x="19530" y="652409"/>
                </a:cubicBezTo>
                <a:cubicBezTo>
                  <a:pt x="19530" y="662463"/>
                  <a:pt x="12122" y="577796"/>
                  <a:pt x="10005" y="579384"/>
                </a:cubicBezTo>
                <a:cubicBezTo>
                  <a:pt x="7888" y="580972"/>
                  <a:pt x="-1107" y="680984"/>
                  <a:pt x="6830" y="661934"/>
                </a:cubicBezTo>
                <a:cubicBezTo>
                  <a:pt x="14767" y="642884"/>
                  <a:pt x="48105" y="533876"/>
                  <a:pt x="57630" y="465084"/>
                </a:cubicBezTo>
                <a:cubicBezTo>
                  <a:pt x="67155" y="396292"/>
                  <a:pt x="60805" y="297867"/>
                  <a:pt x="63980" y="249184"/>
                </a:cubicBezTo>
                <a:cubicBezTo>
                  <a:pt x="67155" y="200501"/>
                  <a:pt x="63980" y="211084"/>
                  <a:pt x="76680" y="172984"/>
                </a:cubicBezTo>
                <a:cubicBezTo>
                  <a:pt x="89380" y="134884"/>
                  <a:pt x="123247" y="16351"/>
                  <a:pt x="130655" y="15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8" name="フリーフォーム 1717">
            <a:extLst>
              <a:ext uri="{FF2B5EF4-FFF2-40B4-BE49-F238E27FC236}">
                <a16:creationId xmlns:a16="http://schemas.microsoft.com/office/drawing/2014/main" id="{FFB248A3-B04B-FA6C-5456-A7E9ED8D6508}"/>
              </a:ext>
            </a:extLst>
          </p:cNvPr>
          <p:cNvSpPr/>
          <p:nvPr/>
        </p:nvSpPr>
        <p:spPr>
          <a:xfrm>
            <a:off x="6086467" y="6991471"/>
            <a:ext cx="44596" cy="403019"/>
          </a:xfrm>
          <a:custGeom>
            <a:avLst/>
            <a:gdLst>
              <a:gd name="connsiteX0" fmla="*/ 19058 w 44596"/>
              <a:gd name="connsiteY0" fmla="*/ 12579 h 403019"/>
              <a:gd name="connsiteX1" fmla="*/ 44458 w 44596"/>
              <a:gd name="connsiteY1" fmla="*/ 91954 h 403019"/>
              <a:gd name="connsiteX2" fmla="*/ 6358 w 44596"/>
              <a:gd name="connsiteY2" fmla="*/ 111004 h 403019"/>
              <a:gd name="connsiteX3" fmla="*/ 31758 w 44596"/>
              <a:gd name="connsiteY3" fmla="*/ 133229 h 403019"/>
              <a:gd name="connsiteX4" fmla="*/ 9533 w 44596"/>
              <a:gd name="connsiteY4" fmla="*/ 149104 h 403019"/>
              <a:gd name="connsiteX5" fmla="*/ 28583 w 44596"/>
              <a:gd name="connsiteY5" fmla="*/ 187204 h 403019"/>
              <a:gd name="connsiteX6" fmla="*/ 6358 w 44596"/>
              <a:gd name="connsiteY6" fmla="*/ 209429 h 403019"/>
              <a:gd name="connsiteX7" fmla="*/ 28583 w 44596"/>
              <a:gd name="connsiteY7" fmla="*/ 225304 h 403019"/>
              <a:gd name="connsiteX8" fmla="*/ 8 w 44596"/>
              <a:gd name="connsiteY8" fmla="*/ 247529 h 403019"/>
              <a:gd name="connsiteX9" fmla="*/ 25408 w 44596"/>
              <a:gd name="connsiteY9" fmla="*/ 266579 h 403019"/>
              <a:gd name="connsiteX10" fmla="*/ 6358 w 44596"/>
              <a:gd name="connsiteY10" fmla="*/ 307854 h 403019"/>
              <a:gd name="connsiteX11" fmla="*/ 15883 w 44596"/>
              <a:gd name="connsiteY11" fmla="*/ 320554 h 403019"/>
              <a:gd name="connsiteX12" fmla="*/ 15883 w 44596"/>
              <a:gd name="connsiteY12" fmla="*/ 390404 h 403019"/>
              <a:gd name="connsiteX13" fmla="*/ 19058 w 44596"/>
              <a:gd name="connsiteY13" fmla="*/ 12579 h 403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596" h="403019">
                <a:moveTo>
                  <a:pt x="19058" y="12579"/>
                </a:moveTo>
                <a:cubicBezTo>
                  <a:pt x="23820" y="-37163"/>
                  <a:pt x="46575" y="75550"/>
                  <a:pt x="44458" y="91954"/>
                </a:cubicBezTo>
                <a:cubicBezTo>
                  <a:pt x="42341" y="108358"/>
                  <a:pt x="8475" y="104125"/>
                  <a:pt x="6358" y="111004"/>
                </a:cubicBezTo>
                <a:cubicBezTo>
                  <a:pt x="4241" y="117883"/>
                  <a:pt x="31229" y="126879"/>
                  <a:pt x="31758" y="133229"/>
                </a:cubicBezTo>
                <a:cubicBezTo>
                  <a:pt x="32287" y="139579"/>
                  <a:pt x="10062" y="140108"/>
                  <a:pt x="9533" y="149104"/>
                </a:cubicBezTo>
                <a:cubicBezTo>
                  <a:pt x="9004" y="158100"/>
                  <a:pt x="29112" y="177150"/>
                  <a:pt x="28583" y="187204"/>
                </a:cubicBezTo>
                <a:cubicBezTo>
                  <a:pt x="28054" y="197258"/>
                  <a:pt x="6358" y="203079"/>
                  <a:pt x="6358" y="209429"/>
                </a:cubicBezTo>
                <a:cubicBezTo>
                  <a:pt x="6358" y="215779"/>
                  <a:pt x="29641" y="218954"/>
                  <a:pt x="28583" y="225304"/>
                </a:cubicBezTo>
                <a:cubicBezTo>
                  <a:pt x="27525" y="231654"/>
                  <a:pt x="537" y="240650"/>
                  <a:pt x="8" y="247529"/>
                </a:cubicBezTo>
                <a:cubicBezTo>
                  <a:pt x="-521" y="254408"/>
                  <a:pt x="24350" y="256525"/>
                  <a:pt x="25408" y="266579"/>
                </a:cubicBezTo>
                <a:cubicBezTo>
                  <a:pt x="26466" y="276633"/>
                  <a:pt x="6358" y="307854"/>
                  <a:pt x="6358" y="307854"/>
                </a:cubicBezTo>
                <a:cubicBezTo>
                  <a:pt x="4771" y="316850"/>
                  <a:pt x="14296" y="306796"/>
                  <a:pt x="15883" y="320554"/>
                </a:cubicBezTo>
                <a:cubicBezTo>
                  <a:pt x="17470" y="334312"/>
                  <a:pt x="12708" y="438558"/>
                  <a:pt x="15883" y="390404"/>
                </a:cubicBezTo>
                <a:cubicBezTo>
                  <a:pt x="19058" y="342250"/>
                  <a:pt x="14296" y="62321"/>
                  <a:pt x="19058" y="12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9" name="フリーフォーム 1718">
            <a:extLst>
              <a:ext uri="{FF2B5EF4-FFF2-40B4-BE49-F238E27FC236}">
                <a16:creationId xmlns:a16="http://schemas.microsoft.com/office/drawing/2014/main" id="{A99A649D-6AB9-A138-1B4C-27304565B953}"/>
              </a:ext>
            </a:extLst>
          </p:cNvPr>
          <p:cNvSpPr/>
          <p:nvPr/>
        </p:nvSpPr>
        <p:spPr>
          <a:xfrm>
            <a:off x="6273560" y="6823043"/>
            <a:ext cx="100182" cy="184230"/>
          </a:xfrm>
          <a:custGeom>
            <a:avLst/>
            <a:gdLst>
              <a:gd name="connsiteX0" fmla="*/ 47865 w 100182"/>
              <a:gd name="connsiteY0" fmla="*/ 32 h 184230"/>
              <a:gd name="connsiteX1" fmla="*/ 95490 w 100182"/>
              <a:gd name="connsiteY1" fmla="*/ 85757 h 184230"/>
              <a:gd name="connsiteX2" fmla="*/ 92315 w 100182"/>
              <a:gd name="connsiteY2" fmla="*/ 127032 h 184230"/>
              <a:gd name="connsiteX3" fmla="*/ 41515 w 100182"/>
              <a:gd name="connsiteY3" fmla="*/ 152432 h 184230"/>
              <a:gd name="connsiteX4" fmla="*/ 240 w 100182"/>
              <a:gd name="connsiteY4" fmla="*/ 184182 h 184230"/>
              <a:gd name="connsiteX5" fmla="*/ 60565 w 100182"/>
              <a:gd name="connsiteY5" fmla="*/ 158782 h 184230"/>
              <a:gd name="connsiteX6" fmla="*/ 92315 w 100182"/>
              <a:gd name="connsiteY6" fmla="*/ 123857 h 184230"/>
              <a:gd name="connsiteX7" fmla="*/ 95490 w 100182"/>
              <a:gd name="connsiteY7" fmla="*/ 76232 h 184230"/>
              <a:gd name="connsiteX8" fmla="*/ 47865 w 100182"/>
              <a:gd name="connsiteY8" fmla="*/ 32 h 184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82" h="184230">
                <a:moveTo>
                  <a:pt x="47865" y="32"/>
                </a:moveTo>
                <a:cubicBezTo>
                  <a:pt x="47865" y="1619"/>
                  <a:pt x="88082" y="64590"/>
                  <a:pt x="95490" y="85757"/>
                </a:cubicBezTo>
                <a:cubicBezTo>
                  <a:pt x="102898" y="106924"/>
                  <a:pt x="101311" y="115920"/>
                  <a:pt x="92315" y="127032"/>
                </a:cubicBezTo>
                <a:cubicBezTo>
                  <a:pt x="83319" y="138144"/>
                  <a:pt x="56861" y="142907"/>
                  <a:pt x="41515" y="152432"/>
                </a:cubicBezTo>
                <a:cubicBezTo>
                  <a:pt x="26169" y="161957"/>
                  <a:pt x="-2935" y="183124"/>
                  <a:pt x="240" y="184182"/>
                </a:cubicBezTo>
                <a:cubicBezTo>
                  <a:pt x="3415" y="185240"/>
                  <a:pt x="45219" y="168836"/>
                  <a:pt x="60565" y="158782"/>
                </a:cubicBezTo>
                <a:cubicBezTo>
                  <a:pt x="75911" y="148728"/>
                  <a:pt x="86494" y="137615"/>
                  <a:pt x="92315" y="123857"/>
                </a:cubicBezTo>
                <a:cubicBezTo>
                  <a:pt x="98136" y="110099"/>
                  <a:pt x="101311" y="97399"/>
                  <a:pt x="95490" y="76232"/>
                </a:cubicBezTo>
                <a:cubicBezTo>
                  <a:pt x="89669" y="55065"/>
                  <a:pt x="47865" y="-1555"/>
                  <a:pt x="47865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0" name="フリーフォーム 1719">
            <a:extLst>
              <a:ext uri="{FF2B5EF4-FFF2-40B4-BE49-F238E27FC236}">
                <a16:creationId xmlns:a16="http://schemas.microsoft.com/office/drawing/2014/main" id="{C6B9B4B4-435C-CDBC-D7F3-95DA2FD3E07A}"/>
              </a:ext>
            </a:extLst>
          </p:cNvPr>
          <p:cNvSpPr/>
          <p:nvPr/>
        </p:nvSpPr>
        <p:spPr>
          <a:xfrm>
            <a:off x="6229007" y="6835761"/>
            <a:ext cx="124240" cy="168289"/>
          </a:xfrm>
          <a:custGeom>
            <a:avLst/>
            <a:gdLst>
              <a:gd name="connsiteX0" fmla="*/ 124168 w 124240"/>
              <a:gd name="connsiteY0" fmla="*/ 14 h 168289"/>
              <a:gd name="connsiteX1" fmla="*/ 35268 w 124240"/>
              <a:gd name="connsiteY1" fmla="*/ 31764 h 168289"/>
              <a:gd name="connsiteX2" fmla="*/ 343 w 124240"/>
              <a:gd name="connsiteY2" fmla="*/ 111139 h 168289"/>
              <a:gd name="connsiteX3" fmla="*/ 19393 w 124240"/>
              <a:gd name="connsiteY3" fmla="*/ 146064 h 168289"/>
              <a:gd name="connsiteX4" fmla="*/ 51143 w 124240"/>
              <a:gd name="connsiteY4" fmla="*/ 168289 h 168289"/>
              <a:gd name="connsiteX5" fmla="*/ 25743 w 124240"/>
              <a:gd name="connsiteY5" fmla="*/ 146064 h 168289"/>
              <a:gd name="connsiteX6" fmla="*/ 3518 w 124240"/>
              <a:gd name="connsiteY6" fmla="*/ 95264 h 168289"/>
              <a:gd name="connsiteX7" fmla="*/ 35268 w 124240"/>
              <a:gd name="connsiteY7" fmla="*/ 28589 h 168289"/>
              <a:gd name="connsiteX8" fmla="*/ 19393 w 124240"/>
              <a:gd name="connsiteY8" fmla="*/ 34939 h 168289"/>
              <a:gd name="connsiteX9" fmla="*/ 124168 w 124240"/>
              <a:gd name="connsiteY9" fmla="*/ 14 h 168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240" h="168289">
                <a:moveTo>
                  <a:pt x="124168" y="14"/>
                </a:moveTo>
                <a:cubicBezTo>
                  <a:pt x="126814" y="-515"/>
                  <a:pt x="55905" y="13243"/>
                  <a:pt x="35268" y="31764"/>
                </a:cubicBezTo>
                <a:cubicBezTo>
                  <a:pt x="14631" y="50285"/>
                  <a:pt x="2989" y="92089"/>
                  <a:pt x="343" y="111139"/>
                </a:cubicBezTo>
                <a:cubicBezTo>
                  <a:pt x="-2303" y="130189"/>
                  <a:pt x="10926" y="136539"/>
                  <a:pt x="19393" y="146064"/>
                </a:cubicBezTo>
                <a:cubicBezTo>
                  <a:pt x="27860" y="155589"/>
                  <a:pt x="50085" y="168289"/>
                  <a:pt x="51143" y="168289"/>
                </a:cubicBezTo>
                <a:cubicBezTo>
                  <a:pt x="52201" y="168289"/>
                  <a:pt x="33680" y="158235"/>
                  <a:pt x="25743" y="146064"/>
                </a:cubicBezTo>
                <a:cubicBezTo>
                  <a:pt x="17806" y="133893"/>
                  <a:pt x="1931" y="114843"/>
                  <a:pt x="3518" y="95264"/>
                </a:cubicBezTo>
                <a:cubicBezTo>
                  <a:pt x="5105" y="75685"/>
                  <a:pt x="35268" y="28589"/>
                  <a:pt x="35268" y="28589"/>
                </a:cubicBezTo>
                <a:cubicBezTo>
                  <a:pt x="37914" y="18535"/>
                  <a:pt x="9339" y="40760"/>
                  <a:pt x="19393" y="34939"/>
                </a:cubicBezTo>
                <a:cubicBezTo>
                  <a:pt x="29447" y="29118"/>
                  <a:pt x="121522" y="543"/>
                  <a:pt x="124168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1" name="フリーフォーム 1720">
            <a:extLst>
              <a:ext uri="{FF2B5EF4-FFF2-40B4-BE49-F238E27FC236}">
                <a16:creationId xmlns:a16="http://schemas.microsoft.com/office/drawing/2014/main" id="{6C0C23A7-87AE-741A-7E11-44335D6B6EE5}"/>
              </a:ext>
            </a:extLst>
          </p:cNvPr>
          <p:cNvSpPr/>
          <p:nvPr/>
        </p:nvSpPr>
        <p:spPr>
          <a:xfrm>
            <a:off x="6289675" y="6838810"/>
            <a:ext cx="59890" cy="124157"/>
          </a:xfrm>
          <a:custGeom>
            <a:avLst/>
            <a:gdLst>
              <a:gd name="connsiteX0" fmla="*/ 0 w 59890"/>
              <a:gd name="connsiteY0" fmla="*/ 140 h 124157"/>
              <a:gd name="connsiteX1" fmla="*/ 57150 w 59890"/>
              <a:gd name="connsiteY1" fmla="*/ 57290 h 124157"/>
              <a:gd name="connsiteX2" fmla="*/ 50800 w 59890"/>
              <a:gd name="connsiteY2" fmla="*/ 123965 h 124157"/>
              <a:gd name="connsiteX3" fmla="*/ 50800 w 59890"/>
              <a:gd name="connsiteY3" fmla="*/ 76340 h 124157"/>
              <a:gd name="connsiteX4" fmla="*/ 57150 w 59890"/>
              <a:gd name="connsiteY4" fmla="*/ 41415 h 124157"/>
              <a:gd name="connsiteX5" fmla="*/ 0 w 59890"/>
              <a:gd name="connsiteY5" fmla="*/ 140 h 12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90" h="124157">
                <a:moveTo>
                  <a:pt x="0" y="140"/>
                </a:moveTo>
                <a:cubicBezTo>
                  <a:pt x="0" y="2786"/>
                  <a:pt x="48683" y="36652"/>
                  <a:pt x="57150" y="57290"/>
                </a:cubicBezTo>
                <a:cubicBezTo>
                  <a:pt x="65617" y="77928"/>
                  <a:pt x="51858" y="120790"/>
                  <a:pt x="50800" y="123965"/>
                </a:cubicBezTo>
                <a:cubicBezTo>
                  <a:pt x="49742" y="127140"/>
                  <a:pt x="49742" y="90098"/>
                  <a:pt x="50800" y="76340"/>
                </a:cubicBezTo>
                <a:cubicBezTo>
                  <a:pt x="51858" y="62582"/>
                  <a:pt x="60854" y="49882"/>
                  <a:pt x="57150" y="41415"/>
                </a:cubicBezTo>
                <a:cubicBezTo>
                  <a:pt x="53446" y="32948"/>
                  <a:pt x="0" y="-2506"/>
                  <a:pt x="0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2" name="フリーフォーム 1721">
            <a:extLst>
              <a:ext uri="{FF2B5EF4-FFF2-40B4-BE49-F238E27FC236}">
                <a16:creationId xmlns:a16="http://schemas.microsoft.com/office/drawing/2014/main" id="{5BA8478D-4B4F-B555-4A55-3873F280A79A}"/>
              </a:ext>
            </a:extLst>
          </p:cNvPr>
          <p:cNvSpPr/>
          <p:nvPr/>
        </p:nvSpPr>
        <p:spPr>
          <a:xfrm>
            <a:off x="6261085" y="6476953"/>
            <a:ext cx="140056" cy="388973"/>
          </a:xfrm>
          <a:custGeom>
            <a:avLst/>
            <a:gdLst>
              <a:gd name="connsiteX0" fmla="*/ 28590 w 140056"/>
              <a:gd name="connsiteY0" fmla="*/ 47 h 388973"/>
              <a:gd name="connsiteX1" fmla="*/ 57165 w 140056"/>
              <a:gd name="connsiteY1" fmla="*/ 219122 h 388973"/>
              <a:gd name="connsiteX2" fmla="*/ 15 w 140056"/>
              <a:gd name="connsiteY2" fmla="*/ 387397 h 388973"/>
              <a:gd name="connsiteX3" fmla="*/ 63515 w 140056"/>
              <a:gd name="connsiteY3" fmla="*/ 298497 h 388973"/>
              <a:gd name="connsiteX4" fmla="*/ 139715 w 140056"/>
              <a:gd name="connsiteY4" fmla="*/ 215947 h 388973"/>
              <a:gd name="connsiteX5" fmla="*/ 92090 w 140056"/>
              <a:gd name="connsiteY5" fmla="*/ 250872 h 388973"/>
              <a:gd name="connsiteX6" fmla="*/ 104790 w 140056"/>
              <a:gd name="connsiteY6" fmla="*/ 146097 h 388973"/>
              <a:gd name="connsiteX7" fmla="*/ 69865 w 140056"/>
              <a:gd name="connsiteY7" fmla="*/ 273097 h 388973"/>
              <a:gd name="connsiteX8" fmla="*/ 66690 w 140056"/>
              <a:gd name="connsiteY8" fmla="*/ 238172 h 388973"/>
              <a:gd name="connsiteX9" fmla="*/ 28590 w 140056"/>
              <a:gd name="connsiteY9" fmla="*/ 47 h 38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0056" h="388973">
                <a:moveTo>
                  <a:pt x="28590" y="47"/>
                </a:moveTo>
                <a:cubicBezTo>
                  <a:pt x="27003" y="-3128"/>
                  <a:pt x="61927" y="154564"/>
                  <a:pt x="57165" y="219122"/>
                </a:cubicBezTo>
                <a:cubicBezTo>
                  <a:pt x="52403" y="283680"/>
                  <a:pt x="-1043" y="374168"/>
                  <a:pt x="15" y="387397"/>
                </a:cubicBezTo>
                <a:cubicBezTo>
                  <a:pt x="1073" y="400626"/>
                  <a:pt x="40232" y="327072"/>
                  <a:pt x="63515" y="298497"/>
                </a:cubicBezTo>
                <a:cubicBezTo>
                  <a:pt x="86798" y="269922"/>
                  <a:pt x="134953" y="223885"/>
                  <a:pt x="139715" y="215947"/>
                </a:cubicBezTo>
                <a:cubicBezTo>
                  <a:pt x="144478" y="208010"/>
                  <a:pt x="97911" y="262514"/>
                  <a:pt x="92090" y="250872"/>
                </a:cubicBezTo>
                <a:cubicBezTo>
                  <a:pt x="86269" y="239230"/>
                  <a:pt x="108494" y="142393"/>
                  <a:pt x="104790" y="146097"/>
                </a:cubicBezTo>
                <a:cubicBezTo>
                  <a:pt x="101086" y="149801"/>
                  <a:pt x="76215" y="257751"/>
                  <a:pt x="69865" y="273097"/>
                </a:cubicBezTo>
                <a:cubicBezTo>
                  <a:pt x="63515" y="288443"/>
                  <a:pt x="69865" y="282622"/>
                  <a:pt x="66690" y="238172"/>
                </a:cubicBezTo>
                <a:cubicBezTo>
                  <a:pt x="63515" y="193722"/>
                  <a:pt x="30177" y="3222"/>
                  <a:pt x="2859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3" name="フリーフォーム 1722">
            <a:extLst>
              <a:ext uri="{FF2B5EF4-FFF2-40B4-BE49-F238E27FC236}">
                <a16:creationId xmlns:a16="http://schemas.microsoft.com/office/drawing/2014/main" id="{5E246302-6B6B-B5EB-0A9B-54E4971DF46E}"/>
              </a:ext>
            </a:extLst>
          </p:cNvPr>
          <p:cNvSpPr/>
          <p:nvPr/>
        </p:nvSpPr>
        <p:spPr>
          <a:xfrm>
            <a:off x="6276936" y="6860261"/>
            <a:ext cx="60447" cy="92130"/>
          </a:xfrm>
          <a:custGeom>
            <a:avLst/>
            <a:gdLst>
              <a:gd name="connsiteX0" fmla="*/ 39 w 60447"/>
              <a:gd name="connsiteY0" fmla="*/ 914 h 92130"/>
              <a:gd name="connsiteX1" fmla="*/ 50839 w 60447"/>
              <a:gd name="connsiteY1" fmla="*/ 45364 h 92130"/>
              <a:gd name="connsiteX2" fmla="*/ 34964 w 60447"/>
              <a:gd name="connsiteY2" fmla="*/ 73939 h 92130"/>
              <a:gd name="connsiteX3" fmla="*/ 3214 w 60447"/>
              <a:gd name="connsiteY3" fmla="*/ 73939 h 92130"/>
              <a:gd name="connsiteX4" fmla="*/ 60364 w 60447"/>
              <a:gd name="connsiteY4" fmla="*/ 89814 h 92130"/>
              <a:gd name="connsiteX5" fmla="*/ 39 w 60447"/>
              <a:gd name="connsiteY5" fmla="*/ 914 h 92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47" h="92130">
                <a:moveTo>
                  <a:pt x="39" y="914"/>
                </a:moveTo>
                <a:cubicBezTo>
                  <a:pt x="-1548" y="-6494"/>
                  <a:pt x="45018" y="33193"/>
                  <a:pt x="50839" y="45364"/>
                </a:cubicBezTo>
                <a:cubicBezTo>
                  <a:pt x="56660" y="57535"/>
                  <a:pt x="42902" y="69177"/>
                  <a:pt x="34964" y="73939"/>
                </a:cubicBezTo>
                <a:cubicBezTo>
                  <a:pt x="27027" y="78702"/>
                  <a:pt x="-1019" y="71293"/>
                  <a:pt x="3214" y="73939"/>
                </a:cubicBezTo>
                <a:cubicBezTo>
                  <a:pt x="7447" y="76585"/>
                  <a:pt x="57718" y="99339"/>
                  <a:pt x="60364" y="89814"/>
                </a:cubicBezTo>
                <a:cubicBezTo>
                  <a:pt x="63010" y="80289"/>
                  <a:pt x="1626" y="8322"/>
                  <a:pt x="39" y="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4" name="フリーフォーム 1723">
            <a:extLst>
              <a:ext uri="{FF2B5EF4-FFF2-40B4-BE49-F238E27FC236}">
                <a16:creationId xmlns:a16="http://schemas.microsoft.com/office/drawing/2014/main" id="{8E63EF12-CE3E-4604-7D5D-F21AC386261A}"/>
              </a:ext>
            </a:extLst>
          </p:cNvPr>
          <p:cNvSpPr/>
          <p:nvPr/>
        </p:nvSpPr>
        <p:spPr>
          <a:xfrm>
            <a:off x="6347892" y="6600761"/>
            <a:ext cx="85128" cy="558925"/>
          </a:xfrm>
          <a:custGeom>
            <a:avLst/>
            <a:gdLst>
              <a:gd name="connsiteX0" fmla="*/ 84658 w 85128"/>
              <a:gd name="connsiteY0" fmla="*/ 64 h 558925"/>
              <a:gd name="connsiteX1" fmla="*/ 68783 w 85128"/>
              <a:gd name="connsiteY1" fmla="*/ 193739 h 558925"/>
              <a:gd name="connsiteX2" fmla="*/ 52908 w 85128"/>
              <a:gd name="connsiteY2" fmla="*/ 241364 h 558925"/>
              <a:gd name="connsiteX3" fmla="*/ 75133 w 85128"/>
              <a:gd name="connsiteY3" fmla="*/ 320739 h 558925"/>
              <a:gd name="connsiteX4" fmla="*/ 81483 w 85128"/>
              <a:gd name="connsiteY4" fmla="*/ 346139 h 558925"/>
              <a:gd name="connsiteX5" fmla="*/ 56083 w 85128"/>
              <a:gd name="connsiteY5" fmla="*/ 400114 h 558925"/>
              <a:gd name="connsiteX6" fmla="*/ 2108 w 85128"/>
              <a:gd name="connsiteY6" fmla="*/ 450914 h 558925"/>
              <a:gd name="connsiteX7" fmla="*/ 11633 w 85128"/>
              <a:gd name="connsiteY7" fmla="*/ 558864 h 558925"/>
              <a:gd name="connsiteX8" fmla="*/ 17983 w 85128"/>
              <a:gd name="connsiteY8" fmla="*/ 435039 h 558925"/>
              <a:gd name="connsiteX9" fmla="*/ 65608 w 85128"/>
              <a:gd name="connsiteY9" fmla="*/ 358839 h 558925"/>
              <a:gd name="connsiteX10" fmla="*/ 71958 w 85128"/>
              <a:gd name="connsiteY10" fmla="*/ 288989 h 558925"/>
              <a:gd name="connsiteX11" fmla="*/ 49733 w 85128"/>
              <a:gd name="connsiteY11" fmla="*/ 215964 h 558925"/>
              <a:gd name="connsiteX12" fmla="*/ 84658 w 85128"/>
              <a:gd name="connsiteY12" fmla="*/ 64 h 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128" h="558925">
                <a:moveTo>
                  <a:pt x="84658" y="64"/>
                </a:moveTo>
                <a:cubicBezTo>
                  <a:pt x="87833" y="-3640"/>
                  <a:pt x="74075" y="153522"/>
                  <a:pt x="68783" y="193739"/>
                </a:cubicBezTo>
                <a:cubicBezTo>
                  <a:pt x="63491" y="233956"/>
                  <a:pt x="51850" y="220197"/>
                  <a:pt x="52908" y="241364"/>
                </a:cubicBezTo>
                <a:cubicBezTo>
                  <a:pt x="53966" y="262531"/>
                  <a:pt x="70370" y="303276"/>
                  <a:pt x="75133" y="320739"/>
                </a:cubicBezTo>
                <a:cubicBezTo>
                  <a:pt x="79896" y="338202"/>
                  <a:pt x="84658" y="332910"/>
                  <a:pt x="81483" y="346139"/>
                </a:cubicBezTo>
                <a:cubicBezTo>
                  <a:pt x="78308" y="359368"/>
                  <a:pt x="69312" y="382652"/>
                  <a:pt x="56083" y="400114"/>
                </a:cubicBezTo>
                <a:cubicBezTo>
                  <a:pt x="42854" y="417577"/>
                  <a:pt x="9516" y="424456"/>
                  <a:pt x="2108" y="450914"/>
                </a:cubicBezTo>
                <a:cubicBezTo>
                  <a:pt x="-5300" y="477372"/>
                  <a:pt x="8987" y="561510"/>
                  <a:pt x="11633" y="558864"/>
                </a:cubicBezTo>
                <a:cubicBezTo>
                  <a:pt x="14279" y="556218"/>
                  <a:pt x="8987" y="468376"/>
                  <a:pt x="17983" y="435039"/>
                </a:cubicBezTo>
                <a:cubicBezTo>
                  <a:pt x="26979" y="401702"/>
                  <a:pt x="56612" y="383181"/>
                  <a:pt x="65608" y="358839"/>
                </a:cubicBezTo>
                <a:cubicBezTo>
                  <a:pt x="74604" y="334497"/>
                  <a:pt x="74604" y="312801"/>
                  <a:pt x="71958" y="288989"/>
                </a:cubicBezTo>
                <a:cubicBezTo>
                  <a:pt x="69312" y="265177"/>
                  <a:pt x="48145" y="260414"/>
                  <a:pt x="49733" y="215964"/>
                </a:cubicBezTo>
                <a:cubicBezTo>
                  <a:pt x="51320" y="171514"/>
                  <a:pt x="81483" y="3768"/>
                  <a:pt x="84658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5" name="フリーフォーム 1724">
            <a:extLst>
              <a:ext uri="{FF2B5EF4-FFF2-40B4-BE49-F238E27FC236}">
                <a16:creationId xmlns:a16="http://schemas.microsoft.com/office/drawing/2014/main" id="{11460F19-C16A-9B78-A8BD-A17DCC7B1B2F}"/>
              </a:ext>
            </a:extLst>
          </p:cNvPr>
          <p:cNvSpPr/>
          <p:nvPr/>
        </p:nvSpPr>
        <p:spPr>
          <a:xfrm>
            <a:off x="6366128" y="6595259"/>
            <a:ext cx="47285" cy="297749"/>
          </a:xfrm>
          <a:custGeom>
            <a:avLst/>
            <a:gdLst>
              <a:gd name="connsiteX0" fmla="*/ 44197 w 47285"/>
              <a:gd name="connsiteY0" fmla="*/ 2391 h 297749"/>
              <a:gd name="connsiteX1" fmla="*/ 6097 w 47285"/>
              <a:gd name="connsiteY1" fmla="*/ 230991 h 297749"/>
              <a:gd name="connsiteX2" fmla="*/ 2922 w 47285"/>
              <a:gd name="connsiteY2" fmla="*/ 250041 h 297749"/>
              <a:gd name="connsiteX3" fmla="*/ 34672 w 47285"/>
              <a:gd name="connsiteY3" fmla="*/ 297666 h 297749"/>
              <a:gd name="connsiteX4" fmla="*/ 9272 w 47285"/>
              <a:gd name="connsiteY4" fmla="*/ 237341 h 297749"/>
              <a:gd name="connsiteX5" fmla="*/ 41022 w 47285"/>
              <a:gd name="connsiteY5" fmla="*/ 116691 h 297749"/>
              <a:gd name="connsiteX6" fmla="*/ 44197 w 47285"/>
              <a:gd name="connsiteY6" fmla="*/ 2391 h 29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285" h="297749">
                <a:moveTo>
                  <a:pt x="44197" y="2391"/>
                </a:moveTo>
                <a:cubicBezTo>
                  <a:pt x="38376" y="21441"/>
                  <a:pt x="6097" y="230991"/>
                  <a:pt x="6097" y="230991"/>
                </a:cubicBezTo>
                <a:cubicBezTo>
                  <a:pt x="-782" y="272266"/>
                  <a:pt x="-1840" y="238929"/>
                  <a:pt x="2922" y="250041"/>
                </a:cubicBezTo>
                <a:cubicBezTo>
                  <a:pt x="7684" y="261153"/>
                  <a:pt x="33614" y="299783"/>
                  <a:pt x="34672" y="297666"/>
                </a:cubicBezTo>
                <a:cubicBezTo>
                  <a:pt x="35730" y="295549"/>
                  <a:pt x="8214" y="267503"/>
                  <a:pt x="9272" y="237341"/>
                </a:cubicBezTo>
                <a:cubicBezTo>
                  <a:pt x="10330" y="207179"/>
                  <a:pt x="35201" y="150028"/>
                  <a:pt x="41022" y="116691"/>
                </a:cubicBezTo>
                <a:cubicBezTo>
                  <a:pt x="46843" y="83354"/>
                  <a:pt x="50018" y="-16659"/>
                  <a:pt x="44197" y="23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6" name="フリーフォーム 1725">
            <a:extLst>
              <a:ext uri="{FF2B5EF4-FFF2-40B4-BE49-F238E27FC236}">
                <a16:creationId xmlns:a16="http://schemas.microsoft.com/office/drawing/2014/main" id="{3EC8E599-7D37-2D64-88E1-9A83E041F0D1}"/>
              </a:ext>
            </a:extLst>
          </p:cNvPr>
          <p:cNvSpPr/>
          <p:nvPr/>
        </p:nvSpPr>
        <p:spPr>
          <a:xfrm>
            <a:off x="6403203" y="6693907"/>
            <a:ext cx="169288" cy="441696"/>
          </a:xfrm>
          <a:custGeom>
            <a:avLst/>
            <a:gdLst>
              <a:gd name="connsiteX0" fmla="*/ 165872 w 169288"/>
              <a:gd name="connsiteY0" fmla="*/ 11693 h 441696"/>
              <a:gd name="connsiteX1" fmla="*/ 772 w 169288"/>
              <a:gd name="connsiteY1" fmla="*/ 440318 h 441696"/>
              <a:gd name="connsiteX2" fmla="*/ 105547 w 169288"/>
              <a:gd name="connsiteY2" fmla="*/ 145043 h 441696"/>
              <a:gd name="connsiteX3" fmla="*/ 165872 w 169288"/>
              <a:gd name="connsiteY3" fmla="*/ 11693 h 44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288" h="441696">
                <a:moveTo>
                  <a:pt x="165872" y="11693"/>
                </a:moveTo>
                <a:cubicBezTo>
                  <a:pt x="148410" y="60905"/>
                  <a:pt x="10826" y="418093"/>
                  <a:pt x="772" y="440318"/>
                </a:cubicBezTo>
                <a:cubicBezTo>
                  <a:pt x="-9282" y="462543"/>
                  <a:pt x="81735" y="209601"/>
                  <a:pt x="105547" y="145043"/>
                </a:cubicBezTo>
                <a:cubicBezTo>
                  <a:pt x="129359" y="80485"/>
                  <a:pt x="183334" y="-37519"/>
                  <a:pt x="165872" y="1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7" name="フリーフォーム 1726">
            <a:extLst>
              <a:ext uri="{FF2B5EF4-FFF2-40B4-BE49-F238E27FC236}">
                <a16:creationId xmlns:a16="http://schemas.microsoft.com/office/drawing/2014/main" id="{F5E65115-8A81-965C-AF46-E25738755EA3}"/>
              </a:ext>
            </a:extLst>
          </p:cNvPr>
          <p:cNvSpPr/>
          <p:nvPr/>
        </p:nvSpPr>
        <p:spPr>
          <a:xfrm>
            <a:off x="6209024" y="6977552"/>
            <a:ext cx="173219" cy="230071"/>
          </a:xfrm>
          <a:custGeom>
            <a:avLst/>
            <a:gdLst>
              <a:gd name="connsiteX0" fmla="*/ 172726 w 173219"/>
              <a:gd name="connsiteY0" fmla="*/ 1098 h 230071"/>
              <a:gd name="connsiteX1" fmla="*/ 13976 w 173219"/>
              <a:gd name="connsiteY1" fmla="*/ 121748 h 230071"/>
              <a:gd name="connsiteX2" fmla="*/ 7626 w 173219"/>
              <a:gd name="connsiteY2" fmla="*/ 229698 h 230071"/>
              <a:gd name="connsiteX3" fmla="*/ 10801 w 173219"/>
              <a:gd name="connsiteY3" fmla="*/ 83648 h 230071"/>
              <a:gd name="connsiteX4" fmla="*/ 7626 w 173219"/>
              <a:gd name="connsiteY4" fmla="*/ 112223 h 230071"/>
              <a:gd name="connsiteX5" fmla="*/ 61601 w 173219"/>
              <a:gd name="connsiteY5" fmla="*/ 64598 h 230071"/>
              <a:gd name="connsiteX6" fmla="*/ 172726 w 173219"/>
              <a:gd name="connsiteY6" fmla="*/ 1098 h 2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219" h="230071">
                <a:moveTo>
                  <a:pt x="172726" y="1098"/>
                </a:moveTo>
                <a:cubicBezTo>
                  <a:pt x="164789" y="10623"/>
                  <a:pt x="41493" y="83648"/>
                  <a:pt x="13976" y="121748"/>
                </a:cubicBezTo>
                <a:cubicBezTo>
                  <a:pt x="-13541" y="159848"/>
                  <a:pt x="8155" y="236048"/>
                  <a:pt x="7626" y="229698"/>
                </a:cubicBezTo>
                <a:cubicBezTo>
                  <a:pt x="7097" y="223348"/>
                  <a:pt x="10801" y="103227"/>
                  <a:pt x="10801" y="83648"/>
                </a:cubicBezTo>
                <a:cubicBezTo>
                  <a:pt x="10801" y="64069"/>
                  <a:pt x="-841" y="115398"/>
                  <a:pt x="7626" y="112223"/>
                </a:cubicBezTo>
                <a:cubicBezTo>
                  <a:pt x="16093" y="109048"/>
                  <a:pt x="32497" y="82590"/>
                  <a:pt x="61601" y="64598"/>
                </a:cubicBezTo>
                <a:cubicBezTo>
                  <a:pt x="90705" y="46606"/>
                  <a:pt x="180663" y="-8427"/>
                  <a:pt x="172726" y="10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8" name="フリーフォーム 1727">
            <a:extLst>
              <a:ext uri="{FF2B5EF4-FFF2-40B4-BE49-F238E27FC236}">
                <a16:creationId xmlns:a16="http://schemas.microsoft.com/office/drawing/2014/main" id="{785D1280-BD93-17AF-1BE3-5BE41A5FA7CD}"/>
              </a:ext>
            </a:extLst>
          </p:cNvPr>
          <p:cNvSpPr/>
          <p:nvPr/>
        </p:nvSpPr>
        <p:spPr>
          <a:xfrm>
            <a:off x="6143552" y="7629890"/>
            <a:ext cx="57255" cy="1377731"/>
          </a:xfrm>
          <a:custGeom>
            <a:avLst/>
            <a:gdLst>
              <a:gd name="connsiteX0" fmla="*/ 57223 w 57255"/>
              <a:gd name="connsiteY0" fmla="*/ 15510 h 1377731"/>
              <a:gd name="connsiteX1" fmla="*/ 19123 w 57255"/>
              <a:gd name="connsiteY1" fmla="*/ 1047385 h 1377731"/>
              <a:gd name="connsiteX2" fmla="*/ 73 w 57255"/>
              <a:gd name="connsiteY2" fmla="*/ 1352185 h 1377731"/>
              <a:gd name="connsiteX3" fmla="*/ 25473 w 57255"/>
              <a:gd name="connsiteY3" fmla="*/ 488585 h 1377731"/>
              <a:gd name="connsiteX4" fmla="*/ 57223 w 57255"/>
              <a:gd name="connsiteY4" fmla="*/ 15510 h 1377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55" h="1377731">
                <a:moveTo>
                  <a:pt x="57223" y="15510"/>
                </a:moveTo>
                <a:cubicBezTo>
                  <a:pt x="56165" y="108643"/>
                  <a:pt x="28648" y="824606"/>
                  <a:pt x="19123" y="1047385"/>
                </a:cubicBezTo>
                <a:cubicBezTo>
                  <a:pt x="9598" y="1270164"/>
                  <a:pt x="-985" y="1445318"/>
                  <a:pt x="73" y="1352185"/>
                </a:cubicBezTo>
                <a:cubicBezTo>
                  <a:pt x="1131" y="1259052"/>
                  <a:pt x="17535" y="707131"/>
                  <a:pt x="25473" y="488585"/>
                </a:cubicBezTo>
                <a:cubicBezTo>
                  <a:pt x="33410" y="270039"/>
                  <a:pt x="58281" y="-77623"/>
                  <a:pt x="57223" y="15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9" name="フリーフォーム 1728">
            <a:extLst>
              <a:ext uri="{FF2B5EF4-FFF2-40B4-BE49-F238E27FC236}">
                <a16:creationId xmlns:a16="http://schemas.microsoft.com/office/drawing/2014/main" id="{3C4C1F45-817A-D622-6750-AD4F9342E771}"/>
              </a:ext>
            </a:extLst>
          </p:cNvPr>
          <p:cNvSpPr/>
          <p:nvPr/>
        </p:nvSpPr>
        <p:spPr>
          <a:xfrm>
            <a:off x="6470640" y="8617682"/>
            <a:ext cx="159671" cy="192120"/>
          </a:xfrm>
          <a:custGeom>
            <a:avLst/>
            <a:gdLst>
              <a:gd name="connsiteX0" fmla="*/ 10 w 159671"/>
              <a:gd name="connsiteY0" fmla="*/ 50068 h 192120"/>
              <a:gd name="connsiteX1" fmla="*/ 101610 w 159671"/>
              <a:gd name="connsiteY1" fmla="*/ 11968 h 192120"/>
              <a:gd name="connsiteX2" fmla="*/ 139710 w 159671"/>
              <a:gd name="connsiteY2" fmla="*/ 53243 h 192120"/>
              <a:gd name="connsiteX3" fmla="*/ 146060 w 159671"/>
              <a:gd name="connsiteY3" fmla="*/ 110393 h 192120"/>
              <a:gd name="connsiteX4" fmla="*/ 146060 w 159671"/>
              <a:gd name="connsiteY4" fmla="*/ 173893 h 192120"/>
              <a:gd name="connsiteX5" fmla="*/ 146060 w 159671"/>
              <a:gd name="connsiteY5" fmla="*/ 183418 h 192120"/>
              <a:gd name="connsiteX6" fmla="*/ 158760 w 159671"/>
              <a:gd name="connsiteY6" fmla="*/ 59593 h 192120"/>
              <a:gd name="connsiteX7" fmla="*/ 117485 w 159671"/>
              <a:gd name="connsiteY7" fmla="*/ 5618 h 192120"/>
              <a:gd name="connsiteX8" fmla="*/ 95260 w 159671"/>
              <a:gd name="connsiteY8" fmla="*/ 5618 h 192120"/>
              <a:gd name="connsiteX9" fmla="*/ 10 w 159671"/>
              <a:gd name="connsiteY9" fmla="*/ 50068 h 19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671" h="192120">
                <a:moveTo>
                  <a:pt x="10" y="50068"/>
                </a:moveTo>
                <a:cubicBezTo>
                  <a:pt x="1068" y="51126"/>
                  <a:pt x="78327" y="11439"/>
                  <a:pt x="101610" y="11968"/>
                </a:cubicBezTo>
                <a:cubicBezTo>
                  <a:pt x="124893" y="12497"/>
                  <a:pt x="132302" y="36839"/>
                  <a:pt x="139710" y="53243"/>
                </a:cubicBezTo>
                <a:cubicBezTo>
                  <a:pt x="147118" y="69647"/>
                  <a:pt x="145002" y="90285"/>
                  <a:pt x="146060" y="110393"/>
                </a:cubicBezTo>
                <a:cubicBezTo>
                  <a:pt x="147118" y="130501"/>
                  <a:pt x="146060" y="173893"/>
                  <a:pt x="146060" y="173893"/>
                </a:cubicBezTo>
                <a:cubicBezTo>
                  <a:pt x="146060" y="186064"/>
                  <a:pt x="143943" y="202468"/>
                  <a:pt x="146060" y="183418"/>
                </a:cubicBezTo>
                <a:cubicBezTo>
                  <a:pt x="148177" y="164368"/>
                  <a:pt x="163522" y="89226"/>
                  <a:pt x="158760" y="59593"/>
                </a:cubicBezTo>
                <a:cubicBezTo>
                  <a:pt x="153998" y="29960"/>
                  <a:pt x="128068" y="14614"/>
                  <a:pt x="117485" y="5618"/>
                </a:cubicBezTo>
                <a:cubicBezTo>
                  <a:pt x="106902" y="-3378"/>
                  <a:pt x="109547" y="-203"/>
                  <a:pt x="95260" y="5618"/>
                </a:cubicBezTo>
                <a:cubicBezTo>
                  <a:pt x="80973" y="11439"/>
                  <a:pt x="-1048" y="49010"/>
                  <a:pt x="10" y="500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0" name="フリーフォーム 1729">
            <a:extLst>
              <a:ext uri="{FF2B5EF4-FFF2-40B4-BE49-F238E27FC236}">
                <a16:creationId xmlns:a16="http://schemas.microsoft.com/office/drawing/2014/main" id="{9C9B71B1-5C9F-2D07-5858-4E393C4A03C9}"/>
              </a:ext>
            </a:extLst>
          </p:cNvPr>
          <p:cNvSpPr/>
          <p:nvPr/>
        </p:nvSpPr>
        <p:spPr>
          <a:xfrm>
            <a:off x="6445247" y="8610576"/>
            <a:ext cx="114435" cy="197118"/>
          </a:xfrm>
          <a:custGeom>
            <a:avLst/>
            <a:gdLst>
              <a:gd name="connsiteX0" fmla="*/ 82553 w 114435"/>
              <a:gd name="connsiteY0" fmla="*/ 24 h 197118"/>
              <a:gd name="connsiteX1" fmla="*/ 73028 w 114435"/>
              <a:gd name="connsiteY1" fmla="*/ 92099 h 197118"/>
              <a:gd name="connsiteX2" fmla="*/ 85728 w 114435"/>
              <a:gd name="connsiteY2" fmla="*/ 139724 h 197118"/>
              <a:gd name="connsiteX3" fmla="*/ 114303 w 114435"/>
              <a:gd name="connsiteY3" fmla="*/ 196874 h 197118"/>
              <a:gd name="connsiteX4" fmla="*/ 73028 w 114435"/>
              <a:gd name="connsiteY4" fmla="*/ 158774 h 197118"/>
              <a:gd name="connsiteX5" fmla="*/ 3 w 114435"/>
              <a:gd name="connsiteY5" fmla="*/ 120674 h 197118"/>
              <a:gd name="connsiteX6" fmla="*/ 76203 w 114435"/>
              <a:gd name="connsiteY6" fmla="*/ 149249 h 197118"/>
              <a:gd name="connsiteX7" fmla="*/ 73028 w 114435"/>
              <a:gd name="connsiteY7" fmla="*/ 111149 h 197118"/>
              <a:gd name="connsiteX8" fmla="*/ 19053 w 114435"/>
              <a:gd name="connsiteY8" fmla="*/ 73049 h 197118"/>
              <a:gd name="connsiteX9" fmla="*/ 50803 w 114435"/>
              <a:gd name="connsiteY9" fmla="*/ 82574 h 197118"/>
              <a:gd name="connsiteX10" fmla="*/ 82553 w 114435"/>
              <a:gd name="connsiteY10" fmla="*/ 24 h 19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435" h="197118">
                <a:moveTo>
                  <a:pt x="82553" y="24"/>
                </a:moveTo>
                <a:cubicBezTo>
                  <a:pt x="86257" y="1611"/>
                  <a:pt x="72499" y="68816"/>
                  <a:pt x="73028" y="92099"/>
                </a:cubicBezTo>
                <a:cubicBezTo>
                  <a:pt x="73557" y="115382"/>
                  <a:pt x="78849" y="122262"/>
                  <a:pt x="85728" y="139724"/>
                </a:cubicBezTo>
                <a:cubicBezTo>
                  <a:pt x="92607" y="157186"/>
                  <a:pt x="116420" y="193699"/>
                  <a:pt x="114303" y="196874"/>
                </a:cubicBezTo>
                <a:cubicBezTo>
                  <a:pt x="112186" y="200049"/>
                  <a:pt x="92078" y="171474"/>
                  <a:pt x="73028" y="158774"/>
                </a:cubicBezTo>
                <a:cubicBezTo>
                  <a:pt x="53978" y="146074"/>
                  <a:pt x="-526" y="122261"/>
                  <a:pt x="3" y="120674"/>
                </a:cubicBezTo>
                <a:cubicBezTo>
                  <a:pt x="532" y="119087"/>
                  <a:pt x="64032" y="150836"/>
                  <a:pt x="76203" y="149249"/>
                </a:cubicBezTo>
                <a:cubicBezTo>
                  <a:pt x="88374" y="147662"/>
                  <a:pt x="82553" y="123849"/>
                  <a:pt x="73028" y="111149"/>
                </a:cubicBezTo>
                <a:cubicBezTo>
                  <a:pt x="63503" y="98449"/>
                  <a:pt x="22757" y="77811"/>
                  <a:pt x="19053" y="73049"/>
                </a:cubicBezTo>
                <a:cubicBezTo>
                  <a:pt x="15349" y="68287"/>
                  <a:pt x="39691" y="89453"/>
                  <a:pt x="50803" y="82574"/>
                </a:cubicBezTo>
                <a:cubicBezTo>
                  <a:pt x="61915" y="75695"/>
                  <a:pt x="78849" y="-1563"/>
                  <a:pt x="82553" y="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1" name="フリーフォーム 1730">
            <a:extLst>
              <a:ext uri="{FF2B5EF4-FFF2-40B4-BE49-F238E27FC236}">
                <a16:creationId xmlns:a16="http://schemas.microsoft.com/office/drawing/2014/main" id="{BC830191-06DF-9FAD-E1BF-FE1ABCA2F372}"/>
              </a:ext>
            </a:extLst>
          </p:cNvPr>
          <p:cNvSpPr/>
          <p:nvPr/>
        </p:nvSpPr>
        <p:spPr>
          <a:xfrm>
            <a:off x="6479667" y="8601056"/>
            <a:ext cx="83061" cy="143525"/>
          </a:xfrm>
          <a:custGeom>
            <a:avLst/>
            <a:gdLst>
              <a:gd name="connsiteX0" fmla="*/ 83058 w 83061"/>
              <a:gd name="connsiteY0" fmla="*/ 19 h 143525"/>
              <a:gd name="connsiteX1" fmla="*/ 6858 w 83061"/>
              <a:gd name="connsiteY1" fmla="*/ 57169 h 143525"/>
              <a:gd name="connsiteX2" fmla="*/ 6858 w 83061"/>
              <a:gd name="connsiteY2" fmla="*/ 98444 h 143525"/>
              <a:gd name="connsiteX3" fmla="*/ 35433 w 83061"/>
              <a:gd name="connsiteY3" fmla="*/ 142894 h 143525"/>
              <a:gd name="connsiteX4" fmla="*/ 3683 w 83061"/>
              <a:gd name="connsiteY4" fmla="*/ 63519 h 143525"/>
              <a:gd name="connsiteX5" fmla="*/ 83058 w 83061"/>
              <a:gd name="connsiteY5" fmla="*/ 19 h 14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061" h="143525">
                <a:moveTo>
                  <a:pt x="83058" y="19"/>
                </a:moveTo>
                <a:cubicBezTo>
                  <a:pt x="83587" y="-1039"/>
                  <a:pt x="19558" y="40765"/>
                  <a:pt x="6858" y="57169"/>
                </a:cubicBezTo>
                <a:cubicBezTo>
                  <a:pt x="-5842" y="73573"/>
                  <a:pt x="2095" y="84156"/>
                  <a:pt x="6858" y="98444"/>
                </a:cubicBezTo>
                <a:cubicBezTo>
                  <a:pt x="11621" y="112732"/>
                  <a:pt x="35962" y="148715"/>
                  <a:pt x="35433" y="142894"/>
                </a:cubicBezTo>
                <a:cubicBezTo>
                  <a:pt x="34904" y="137073"/>
                  <a:pt x="-3725" y="83627"/>
                  <a:pt x="3683" y="63519"/>
                </a:cubicBezTo>
                <a:cubicBezTo>
                  <a:pt x="11091" y="43411"/>
                  <a:pt x="82529" y="1077"/>
                  <a:pt x="83058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2" name="フリーフォーム 1731">
            <a:extLst>
              <a:ext uri="{FF2B5EF4-FFF2-40B4-BE49-F238E27FC236}">
                <a16:creationId xmlns:a16="http://schemas.microsoft.com/office/drawing/2014/main" id="{20ABBE4A-7A1D-9C68-9ADE-2582C0667DFE}"/>
              </a:ext>
            </a:extLst>
          </p:cNvPr>
          <p:cNvSpPr/>
          <p:nvPr/>
        </p:nvSpPr>
        <p:spPr>
          <a:xfrm>
            <a:off x="6489125" y="8683625"/>
            <a:ext cx="125280" cy="15952"/>
          </a:xfrm>
          <a:custGeom>
            <a:avLst/>
            <a:gdLst>
              <a:gd name="connsiteX0" fmla="*/ 575 w 125280"/>
              <a:gd name="connsiteY0" fmla="*/ 15875 h 15952"/>
              <a:gd name="connsiteX1" fmla="*/ 70425 w 125280"/>
              <a:gd name="connsiteY1" fmla="*/ 6350 h 15952"/>
              <a:gd name="connsiteX2" fmla="*/ 121225 w 125280"/>
              <a:gd name="connsiteY2" fmla="*/ 12700 h 15952"/>
              <a:gd name="connsiteX3" fmla="*/ 111700 w 125280"/>
              <a:gd name="connsiteY3" fmla="*/ 0 h 15952"/>
              <a:gd name="connsiteX4" fmla="*/ 575 w 125280"/>
              <a:gd name="connsiteY4" fmla="*/ 15875 h 15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280" h="15952">
                <a:moveTo>
                  <a:pt x="575" y="15875"/>
                </a:moveTo>
                <a:cubicBezTo>
                  <a:pt x="-6304" y="16933"/>
                  <a:pt x="50317" y="6879"/>
                  <a:pt x="70425" y="6350"/>
                </a:cubicBezTo>
                <a:cubicBezTo>
                  <a:pt x="90533" y="5821"/>
                  <a:pt x="121225" y="12700"/>
                  <a:pt x="121225" y="12700"/>
                </a:cubicBezTo>
                <a:cubicBezTo>
                  <a:pt x="128104" y="11642"/>
                  <a:pt x="127046" y="2117"/>
                  <a:pt x="111700" y="0"/>
                </a:cubicBezTo>
                <a:lnTo>
                  <a:pt x="575" y="1587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3" name="フリーフォーム 1732">
            <a:extLst>
              <a:ext uri="{FF2B5EF4-FFF2-40B4-BE49-F238E27FC236}">
                <a16:creationId xmlns:a16="http://schemas.microsoft.com/office/drawing/2014/main" id="{B0A76B51-9B66-29F9-5E7B-E8FCCB2045F6}"/>
              </a:ext>
            </a:extLst>
          </p:cNvPr>
          <p:cNvSpPr/>
          <p:nvPr/>
        </p:nvSpPr>
        <p:spPr>
          <a:xfrm>
            <a:off x="6419646" y="8597899"/>
            <a:ext cx="41486" cy="190564"/>
          </a:xfrm>
          <a:custGeom>
            <a:avLst/>
            <a:gdLst>
              <a:gd name="connsiteX0" fmla="*/ 204 w 41486"/>
              <a:gd name="connsiteY0" fmla="*/ 1 h 190564"/>
              <a:gd name="connsiteX1" fmla="*/ 6554 w 41486"/>
              <a:gd name="connsiteY1" fmla="*/ 155576 h 190564"/>
              <a:gd name="connsiteX2" fmla="*/ 41479 w 41486"/>
              <a:gd name="connsiteY2" fmla="*/ 190501 h 190564"/>
              <a:gd name="connsiteX3" fmla="*/ 9729 w 41486"/>
              <a:gd name="connsiteY3" fmla="*/ 158751 h 190564"/>
              <a:gd name="connsiteX4" fmla="*/ 204 w 41486"/>
              <a:gd name="connsiteY4" fmla="*/ 1 h 190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86" h="190564">
                <a:moveTo>
                  <a:pt x="204" y="1"/>
                </a:moveTo>
                <a:cubicBezTo>
                  <a:pt x="-325" y="-528"/>
                  <a:pt x="-325" y="123826"/>
                  <a:pt x="6554" y="155576"/>
                </a:cubicBezTo>
                <a:cubicBezTo>
                  <a:pt x="13433" y="187326"/>
                  <a:pt x="41479" y="190501"/>
                  <a:pt x="41479" y="190501"/>
                </a:cubicBezTo>
                <a:cubicBezTo>
                  <a:pt x="42008" y="191030"/>
                  <a:pt x="14492" y="188914"/>
                  <a:pt x="9729" y="158751"/>
                </a:cubicBezTo>
                <a:cubicBezTo>
                  <a:pt x="4967" y="128589"/>
                  <a:pt x="733" y="530"/>
                  <a:pt x="2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4" name="フリーフォーム 1733">
            <a:extLst>
              <a:ext uri="{FF2B5EF4-FFF2-40B4-BE49-F238E27FC236}">
                <a16:creationId xmlns:a16="http://schemas.microsoft.com/office/drawing/2014/main" id="{CFEF233F-D399-70A5-D8CE-4D635B9497DD}"/>
              </a:ext>
            </a:extLst>
          </p:cNvPr>
          <p:cNvSpPr/>
          <p:nvPr/>
        </p:nvSpPr>
        <p:spPr>
          <a:xfrm>
            <a:off x="6204287" y="8787416"/>
            <a:ext cx="275686" cy="167878"/>
          </a:xfrm>
          <a:custGeom>
            <a:avLst/>
            <a:gdLst>
              <a:gd name="connsiteX0" fmla="*/ 272713 w 275686"/>
              <a:gd name="connsiteY0" fmla="*/ 984 h 167878"/>
              <a:gd name="connsiteX1" fmla="*/ 9188 w 275686"/>
              <a:gd name="connsiteY1" fmla="*/ 162909 h 167878"/>
              <a:gd name="connsiteX2" fmla="*/ 69513 w 275686"/>
              <a:gd name="connsiteY2" fmla="*/ 124809 h 167878"/>
              <a:gd name="connsiteX3" fmla="*/ 161588 w 275686"/>
              <a:gd name="connsiteY3" fmla="*/ 108934 h 167878"/>
              <a:gd name="connsiteX4" fmla="*/ 152063 w 275686"/>
              <a:gd name="connsiteY4" fmla="*/ 96234 h 167878"/>
              <a:gd name="connsiteX5" fmla="*/ 272713 w 275686"/>
              <a:gd name="connsiteY5" fmla="*/ 984 h 16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686" h="167878">
                <a:moveTo>
                  <a:pt x="272713" y="984"/>
                </a:moveTo>
                <a:cubicBezTo>
                  <a:pt x="248900" y="12097"/>
                  <a:pt x="43055" y="142272"/>
                  <a:pt x="9188" y="162909"/>
                </a:cubicBezTo>
                <a:cubicBezTo>
                  <a:pt x="-24679" y="183547"/>
                  <a:pt x="44113" y="133805"/>
                  <a:pt x="69513" y="124809"/>
                </a:cubicBezTo>
                <a:cubicBezTo>
                  <a:pt x="94913" y="115813"/>
                  <a:pt x="161588" y="108934"/>
                  <a:pt x="161588" y="108934"/>
                </a:cubicBezTo>
                <a:cubicBezTo>
                  <a:pt x="175346" y="104172"/>
                  <a:pt x="134071" y="116342"/>
                  <a:pt x="152063" y="96234"/>
                </a:cubicBezTo>
                <a:cubicBezTo>
                  <a:pt x="170055" y="76126"/>
                  <a:pt x="296526" y="-10129"/>
                  <a:pt x="272713" y="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5" name="フリーフォーム 1734">
            <a:extLst>
              <a:ext uri="{FF2B5EF4-FFF2-40B4-BE49-F238E27FC236}">
                <a16:creationId xmlns:a16="http://schemas.microsoft.com/office/drawing/2014/main" id="{4AA36E7B-F325-B779-C5CD-99D9089CDB6C}"/>
              </a:ext>
            </a:extLst>
          </p:cNvPr>
          <p:cNvSpPr/>
          <p:nvPr/>
        </p:nvSpPr>
        <p:spPr>
          <a:xfrm>
            <a:off x="6575416" y="8515350"/>
            <a:ext cx="109008" cy="368300"/>
          </a:xfrm>
          <a:custGeom>
            <a:avLst/>
            <a:gdLst>
              <a:gd name="connsiteX0" fmla="*/ 9 w 109008"/>
              <a:gd name="connsiteY0" fmla="*/ 0 h 368300"/>
              <a:gd name="connsiteX1" fmla="*/ 101609 w 109008"/>
              <a:gd name="connsiteY1" fmla="*/ 295275 h 368300"/>
              <a:gd name="connsiteX2" fmla="*/ 69859 w 109008"/>
              <a:gd name="connsiteY2" fmla="*/ 368300 h 368300"/>
              <a:gd name="connsiteX3" fmla="*/ 107959 w 109008"/>
              <a:gd name="connsiteY3" fmla="*/ 295275 h 368300"/>
              <a:gd name="connsiteX4" fmla="*/ 9 w 109008"/>
              <a:gd name="connsiteY4" fmla="*/ 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008" h="368300">
                <a:moveTo>
                  <a:pt x="9" y="0"/>
                </a:moveTo>
                <a:cubicBezTo>
                  <a:pt x="-1049" y="0"/>
                  <a:pt x="89967" y="233892"/>
                  <a:pt x="101609" y="295275"/>
                </a:cubicBezTo>
                <a:cubicBezTo>
                  <a:pt x="113251" y="356658"/>
                  <a:pt x="68801" y="368300"/>
                  <a:pt x="69859" y="368300"/>
                </a:cubicBezTo>
                <a:cubicBezTo>
                  <a:pt x="70917" y="368300"/>
                  <a:pt x="116426" y="355600"/>
                  <a:pt x="107959" y="295275"/>
                </a:cubicBezTo>
                <a:cubicBezTo>
                  <a:pt x="99492" y="234950"/>
                  <a:pt x="1067" y="0"/>
                  <a:pt x="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6" name="フリーフォーム 1735">
            <a:extLst>
              <a:ext uri="{FF2B5EF4-FFF2-40B4-BE49-F238E27FC236}">
                <a16:creationId xmlns:a16="http://schemas.microsoft.com/office/drawing/2014/main" id="{D858AC84-708A-B8B6-4E69-911CDA02B635}"/>
              </a:ext>
            </a:extLst>
          </p:cNvPr>
          <p:cNvSpPr/>
          <p:nvPr/>
        </p:nvSpPr>
        <p:spPr>
          <a:xfrm>
            <a:off x="6942379" y="8389164"/>
            <a:ext cx="68379" cy="582301"/>
          </a:xfrm>
          <a:custGeom>
            <a:avLst/>
            <a:gdLst>
              <a:gd name="connsiteX0" fmla="*/ 1346 w 68379"/>
              <a:gd name="connsiteY0" fmla="*/ 15061 h 582301"/>
              <a:gd name="connsiteX1" fmla="*/ 68021 w 68379"/>
              <a:gd name="connsiteY1" fmla="*/ 580211 h 582301"/>
              <a:gd name="connsiteX2" fmla="*/ 26746 w 68379"/>
              <a:gd name="connsiteY2" fmla="*/ 199211 h 582301"/>
              <a:gd name="connsiteX3" fmla="*/ 1346 w 68379"/>
              <a:gd name="connsiteY3" fmla="*/ 15061 h 58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79" h="582301">
                <a:moveTo>
                  <a:pt x="1346" y="15061"/>
                </a:moveTo>
                <a:cubicBezTo>
                  <a:pt x="8225" y="78561"/>
                  <a:pt x="63788" y="549519"/>
                  <a:pt x="68021" y="580211"/>
                </a:cubicBezTo>
                <a:cubicBezTo>
                  <a:pt x="72254" y="610903"/>
                  <a:pt x="37859" y="294990"/>
                  <a:pt x="26746" y="199211"/>
                </a:cubicBezTo>
                <a:cubicBezTo>
                  <a:pt x="15634" y="103432"/>
                  <a:pt x="-5533" y="-48439"/>
                  <a:pt x="1346" y="150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7" name="フリーフォーム 1736">
            <a:extLst>
              <a:ext uri="{FF2B5EF4-FFF2-40B4-BE49-F238E27FC236}">
                <a16:creationId xmlns:a16="http://schemas.microsoft.com/office/drawing/2014/main" id="{58CC119B-E881-7C20-E9ED-0AE3DFFD8803}"/>
              </a:ext>
            </a:extLst>
          </p:cNvPr>
          <p:cNvSpPr/>
          <p:nvPr/>
        </p:nvSpPr>
        <p:spPr>
          <a:xfrm>
            <a:off x="6251169" y="8781984"/>
            <a:ext cx="276634" cy="120986"/>
          </a:xfrm>
          <a:custGeom>
            <a:avLst/>
            <a:gdLst>
              <a:gd name="connsiteX0" fmla="*/ 406 w 276634"/>
              <a:gd name="connsiteY0" fmla="*/ 120716 h 120986"/>
              <a:gd name="connsiteX1" fmla="*/ 216306 w 276634"/>
              <a:gd name="connsiteY1" fmla="*/ 114366 h 120986"/>
              <a:gd name="connsiteX2" fmla="*/ 209956 w 276634"/>
              <a:gd name="connsiteY2" fmla="*/ 108016 h 120986"/>
              <a:gd name="connsiteX3" fmla="*/ 276631 w 276634"/>
              <a:gd name="connsiteY3" fmla="*/ 3241 h 120986"/>
              <a:gd name="connsiteX4" fmla="*/ 213131 w 276634"/>
              <a:gd name="connsiteY4" fmla="*/ 101666 h 120986"/>
              <a:gd name="connsiteX5" fmla="*/ 209956 w 276634"/>
              <a:gd name="connsiteY5" fmla="*/ 101666 h 120986"/>
              <a:gd name="connsiteX6" fmla="*/ 216306 w 276634"/>
              <a:gd name="connsiteY6" fmla="*/ 108016 h 120986"/>
              <a:gd name="connsiteX7" fmla="*/ 263931 w 276634"/>
              <a:gd name="connsiteY7" fmla="*/ 66 h 120986"/>
              <a:gd name="connsiteX8" fmla="*/ 213131 w 276634"/>
              <a:gd name="connsiteY8" fmla="*/ 92141 h 120986"/>
              <a:gd name="connsiteX9" fmla="*/ 162331 w 276634"/>
              <a:gd name="connsiteY9" fmla="*/ 104841 h 120986"/>
              <a:gd name="connsiteX10" fmla="*/ 406 w 276634"/>
              <a:gd name="connsiteY10" fmla="*/ 120716 h 120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6634" h="120986">
                <a:moveTo>
                  <a:pt x="406" y="120716"/>
                </a:moveTo>
                <a:cubicBezTo>
                  <a:pt x="9402" y="122303"/>
                  <a:pt x="181381" y="116483"/>
                  <a:pt x="216306" y="114366"/>
                </a:cubicBezTo>
                <a:cubicBezTo>
                  <a:pt x="251231" y="112249"/>
                  <a:pt x="199902" y="126537"/>
                  <a:pt x="209956" y="108016"/>
                </a:cubicBezTo>
                <a:cubicBezTo>
                  <a:pt x="220010" y="89495"/>
                  <a:pt x="276102" y="4299"/>
                  <a:pt x="276631" y="3241"/>
                </a:cubicBezTo>
                <a:cubicBezTo>
                  <a:pt x="277160" y="2183"/>
                  <a:pt x="213131" y="101666"/>
                  <a:pt x="213131" y="101666"/>
                </a:cubicBezTo>
                <a:cubicBezTo>
                  <a:pt x="202019" y="118070"/>
                  <a:pt x="209427" y="100608"/>
                  <a:pt x="209956" y="101666"/>
                </a:cubicBezTo>
                <a:cubicBezTo>
                  <a:pt x="210485" y="102724"/>
                  <a:pt x="207310" y="124949"/>
                  <a:pt x="216306" y="108016"/>
                </a:cubicBezTo>
                <a:cubicBezTo>
                  <a:pt x="225302" y="91083"/>
                  <a:pt x="264460" y="2712"/>
                  <a:pt x="263931" y="66"/>
                </a:cubicBezTo>
                <a:cubicBezTo>
                  <a:pt x="263402" y="-2580"/>
                  <a:pt x="230064" y="74679"/>
                  <a:pt x="213131" y="92141"/>
                </a:cubicBezTo>
                <a:cubicBezTo>
                  <a:pt x="196198" y="109603"/>
                  <a:pt x="190377" y="101666"/>
                  <a:pt x="162331" y="104841"/>
                </a:cubicBezTo>
                <a:cubicBezTo>
                  <a:pt x="134285" y="108016"/>
                  <a:pt x="-8590" y="119129"/>
                  <a:pt x="406" y="120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8" name="フリーフォーム 1737">
            <a:extLst>
              <a:ext uri="{FF2B5EF4-FFF2-40B4-BE49-F238E27FC236}">
                <a16:creationId xmlns:a16="http://schemas.microsoft.com/office/drawing/2014/main" id="{46AC60DB-DAC0-9031-6363-9EC4A7E8298F}"/>
              </a:ext>
            </a:extLst>
          </p:cNvPr>
          <p:cNvSpPr/>
          <p:nvPr/>
        </p:nvSpPr>
        <p:spPr>
          <a:xfrm>
            <a:off x="6990939" y="8196636"/>
            <a:ext cx="238645" cy="807709"/>
          </a:xfrm>
          <a:custGeom>
            <a:avLst/>
            <a:gdLst>
              <a:gd name="connsiteX0" fmla="*/ 411 w 238645"/>
              <a:gd name="connsiteY0" fmla="*/ 1214 h 807709"/>
              <a:gd name="connsiteX1" fmla="*/ 181386 w 238645"/>
              <a:gd name="connsiteY1" fmla="*/ 550489 h 807709"/>
              <a:gd name="connsiteX2" fmla="*/ 187736 w 238645"/>
              <a:gd name="connsiteY2" fmla="*/ 525089 h 807709"/>
              <a:gd name="connsiteX3" fmla="*/ 213136 w 238645"/>
              <a:gd name="connsiteY3" fmla="*/ 648914 h 807709"/>
              <a:gd name="connsiteX4" fmla="*/ 238536 w 238645"/>
              <a:gd name="connsiteY4" fmla="*/ 807664 h 807709"/>
              <a:gd name="connsiteX5" fmla="*/ 216311 w 238645"/>
              <a:gd name="connsiteY5" fmla="*/ 633039 h 807709"/>
              <a:gd name="connsiteX6" fmla="*/ 105186 w 238645"/>
              <a:gd name="connsiteY6" fmla="*/ 375864 h 807709"/>
              <a:gd name="connsiteX7" fmla="*/ 130586 w 238645"/>
              <a:gd name="connsiteY7" fmla="*/ 401264 h 807709"/>
              <a:gd name="connsiteX8" fmla="*/ 411 w 238645"/>
              <a:gd name="connsiteY8" fmla="*/ 1214 h 80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645" h="807709">
                <a:moveTo>
                  <a:pt x="411" y="1214"/>
                </a:moveTo>
                <a:cubicBezTo>
                  <a:pt x="8878" y="26085"/>
                  <a:pt x="150165" y="463177"/>
                  <a:pt x="181386" y="550489"/>
                </a:cubicBezTo>
                <a:cubicBezTo>
                  <a:pt x="212607" y="637801"/>
                  <a:pt x="182444" y="508685"/>
                  <a:pt x="187736" y="525089"/>
                </a:cubicBezTo>
                <a:cubicBezTo>
                  <a:pt x="193028" y="541493"/>
                  <a:pt x="204669" y="601818"/>
                  <a:pt x="213136" y="648914"/>
                </a:cubicBezTo>
                <a:cubicBezTo>
                  <a:pt x="221603" y="696010"/>
                  <a:pt x="238007" y="810310"/>
                  <a:pt x="238536" y="807664"/>
                </a:cubicBezTo>
                <a:cubicBezTo>
                  <a:pt x="239065" y="805018"/>
                  <a:pt x="238536" y="705006"/>
                  <a:pt x="216311" y="633039"/>
                </a:cubicBezTo>
                <a:cubicBezTo>
                  <a:pt x="194086" y="561072"/>
                  <a:pt x="119473" y="414493"/>
                  <a:pt x="105186" y="375864"/>
                </a:cubicBezTo>
                <a:cubicBezTo>
                  <a:pt x="90899" y="337235"/>
                  <a:pt x="144344" y="461589"/>
                  <a:pt x="130586" y="401264"/>
                </a:cubicBezTo>
                <a:cubicBezTo>
                  <a:pt x="116828" y="340939"/>
                  <a:pt x="-8056" y="-23657"/>
                  <a:pt x="411" y="1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39" name="フリーフォーム 1738">
            <a:extLst>
              <a:ext uri="{FF2B5EF4-FFF2-40B4-BE49-F238E27FC236}">
                <a16:creationId xmlns:a16="http://schemas.microsoft.com/office/drawing/2014/main" id="{F76ABCC7-5ED4-635A-0710-65F5D9E9307A}"/>
              </a:ext>
            </a:extLst>
          </p:cNvPr>
          <p:cNvSpPr/>
          <p:nvPr/>
        </p:nvSpPr>
        <p:spPr>
          <a:xfrm>
            <a:off x="7019899" y="8534392"/>
            <a:ext cx="163908" cy="447709"/>
          </a:xfrm>
          <a:custGeom>
            <a:avLst/>
            <a:gdLst>
              <a:gd name="connsiteX0" fmla="*/ 26 w 163908"/>
              <a:gd name="connsiteY0" fmla="*/ 8 h 447709"/>
              <a:gd name="connsiteX1" fmla="*/ 146076 w 163908"/>
              <a:gd name="connsiteY1" fmla="*/ 298458 h 447709"/>
              <a:gd name="connsiteX2" fmla="*/ 139726 w 163908"/>
              <a:gd name="connsiteY2" fmla="*/ 447683 h 447709"/>
              <a:gd name="connsiteX3" fmla="*/ 158776 w 163908"/>
              <a:gd name="connsiteY3" fmla="*/ 307983 h 447709"/>
              <a:gd name="connsiteX4" fmla="*/ 26 w 163908"/>
              <a:gd name="connsiteY4" fmla="*/ 8 h 44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908" h="447709">
                <a:moveTo>
                  <a:pt x="26" y="8"/>
                </a:moveTo>
                <a:cubicBezTo>
                  <a:pt x="-2091" y="-1580"/>
                  <a:pt x="122793" y="223846"/>
                  <a:pt x="146076" y="298458"/>
                </a:cubicBezTo>
                <a:cubicBezTo>
                  <a:pt x="169359" y="373070"/>
                  <a:pt x="137609" y="446095"/>
                  <a:pt x="139726" y="447683"/>
                </a:cubicBezTo>
                <a:cubicBezTo>
                  <a:pt x="141843" y="449271"/>
                  <a:pt x="176768" y="378362"/>
                  <a:pt x="158776" y="307983"/>
                </a:cubicBezTo>
                <a:cubicBezTo>
                  <a:pt x="140784" y="237604"/>
                  <a:pt x="2143" y="1596"/>
                  <a:pt x="26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0" name="フリーフォーム 1739">
            <a:extLst>
              <a:ext uri="{FF2B5EF4-FFF2-40B4-BE49-F238E27FC236}">
                <a16:creationId xmlns:a16="http://schemas.microsoft.com/office/drawing/2014/main" id="{372BC34E-6E48-A720-FCC7-BE0B16476152}"/>
              </a:ext>
            </a:extLst>
          </p:cNvPr>
          <p:cNvSpPr/>
          <p:nvPr/>
        </p:nvSpPr>
        <p:spPr>
          <a:xfrm>
            <a:off x="7654923" y="8343900"/>
            <a:ext cx="441392" cy="670011"/>
          </a:xfrm>
          <a:custGeom>
            <a:avLst/>
            <a:gdLst>
              <a:gd name="connsiteX0" fmla="*/ 2 w 441392"/>
              <a:gd name="connsiteY0" fmla="*/ 669925 h 670011"/>
              <a:gd name="connsiteX1" fmla="*/ 396877 w 441392"/>
              <a:gd name="connsiteY1" fmla="*/ 393700 h 670011"/>
              <a:gd name="connsiteX2" fmla="*/ 371477 w 441392"/>
              <a:gd name="connsiteY2" fmla="*/ 412750 h 670011"/>
              <a:gd name="connsiteX3" fmla="*/ 390527 w 441392"/>
              <a:gd name="connsiteY3" fmla="*/ 358775 h 670011"/>
              <a:gd name="connsiteX4" fmla="*/ 406402 w 441392"/>
              <a:gd name="connsiteY4" fmla="*/ 320675 h 670011"/>
              <a:gd name="connsiteX5" fmla="*/ 409577 w 441392"/>
              <a:gd name="connsiteY5" fmla="*/ 323850 h 670011"/>
              <a:gd name="connsiteX6" fmla="*/ 441327 w 441392"/>
              <a:gd name="connsiteY6" fmla="*/ 0 h 670011"/>
              <a:gd name="connsiteX7" fmla="*/ 400052 w 441392"/>
              <a:gd name="connsiteY7" fmla="*/ 327025 h 670011"/>
              <a:gd name="connsiteX8" fmla="*/ 355602 w 441392"/>
              <a:gd name="connsiteY8" fmla="*/ 393700 h 670011"/>
              <a:gd name="connsiteX9" fmla="*/ 403227 w 441392"/>
              <a:gd name="connsiteY9" fmla="*/ 361950 h 670011"/>
              <a:gd name="connsiteX10" fmla="*/ 2 w 441392"/>
              <a:gd name="connsiteY10" fmla="*/ 669925 h 67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392" h="670011">
                <a:moveTo>
                  <a:pt x="2" y="669925"/>
                </a:moveTo>
                <a:cubicBezTo>
                  <a:pt x="-1056" y="675216"/>
                  <a:pt x="334965" y="436562"/>
                  <a:pt x="396877" y="393700"/>
                </a:cubicBezTo>
                <a:cubicBezTo>
                  <a:pt x="458790" y="350837"/>
                  <a:pt x="372535" y="418571"/>
                  <a:pt x="371477" y="412750"/>
                </a:cubicBezTo>
                <a:cubicBezTo>
                  <a:pt x="370419" y="406929"/>
                  <a:pt x="384706" y="374121"/>
                  <a:pt x="390527" y="358775"/>
                </a:cubicBezTo>
                <a:cubicBezTo>
                  <a:pt x="396348" y="343429"/>
                  <a:pt x="403227" y="326496"/>
                  <a:pt x="406402" y="320675"/>
                </a:cubicBezTo>
                <a:cubicBezTo>
                  <a:pt x="409577" y="314854"/>
                  <a:pt x="403756" y="377296"/>
                  <a:pt x="409577" y="323850"/>
                </a:cubicBezTo>
                <a:cubicBezTo>
                  <a:pt x="415398" y="270404"/>
                  <a:pt x="442914" y="-529"/>
                  <a:pt x="441327" y="0"/>
                </a:cubicBezTo>
                <a:cubicBezTo>
                  <a:pt x="439740" y="529"/>
                  <a:pt x="414339" y="261408"/>
                  <a:pt x="400052" y="327025"/>
                </a:cubicBezTo>
                <a:cubicBezTo>
                  <a:pt x="385765" y="392642"/>
                  <a:pt x="355073" y="387879"/>
                  <a:pt x="355602" y="393700"/>
                </a:cubicBezTo>
                <a:cubicBezTo>
                  <a:pt x="356131" y="399521"/>
                  <a:pt x="460906" y="315913"/>
                  <a:pt x="403227" y="361950"/>
                </a:cubicBezTo>
                <a:cubicBezTo>
                  <a:pt x="345548" y="407987"/>
                  <a:pt x="1060" y="664634"/>
                  <a:pt x="2" y="6699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1" name="フリーフォーム 1740">
            <a:extLst>
              <a:ext uri="{FF2B5EF4-FFF2-40B4-BE49-F238E27FC236}">
                <a16:creationId xmlns:a16="http://schemas.microsoft.com/office/drawing/2014/main" id="{DC3CE595-1ADE-5E20-A810-C1F24CB535D8}"/>
              </a:ext>
            </a:extLst>
          </p:cNvPr>
          <p:cNvSpPr/>
          <p:nvPr/>
        </p:nvSpPr>
        <p:spPr>
          <a:xfrm>
            <a:off x="6857957" y="7255327"/>
            <a:ext cx="503359" cy="924821"/>
          </a:xfrm>
          <a:custGeom>
            <a:avLst/>
            <a:gdLst>
              <a:gd name="connsiteX0" fmla="*/ 3218 w 503359"/>
              <a:gd name="connsiteY0" fmla="*/ 5898 h 924821"/>
              <a:gd name="connsiteX1" fmla="*/ 142918 w 503359"/>
              <a:gd name="connsiteY1" fmla="*/ 459923 h 924821"/>
              <a:gd name="connsiteX2" fmla="*/ 139743 w 503359"/>
              <a:gd name="connsiteY2" fmla="*/ 447223 h 924821"/>
              <a:gd name="connsiteX3" fmla="*/ 333418 w 503359"/>
              <a:gd name="connsiteY3" fmla="*/ 758373 h 924821"/>
              <a:gd name="connsiteX4" fmla="*/ 298493 w 503359"/>
              <a:gd name="connsiteY4" fmla="*/ 717098 h 924821"/>
              <a:gd name="connsiteX5" fmla="*/ 501693 w 503359"/>
              <a:gd name="connsiteY5" fmla="*/ 920298 h 924821"/>
              <a:gd name="connsiteX6" fmla="*/ 168318 w 503359"/>
              <a:gd name="connsiteY6" fmla="*/ 488498 h 924821"/>
              <a:gd name="connsiteX7" fmla="*/ 168318 w 503359"/>
              <a:gd name="connsiteY7" fmla="*/ 491673 h 924821"/>
              <a:gd name="connsiteX8" fmla="*/ 19093 w 503359"/>
              <a:gd name="connsiteY8" fmla="*/ 164648 h 924821"/>
              <a:gd name="connsiteX9" fmla="*/ 63543 w 503359"/>
              <a:gd name="connsiteY9" fmla="*/ 259898 h 924821"/>
              <a:gd name="connsiteX10" fmla="*/ 44493 w 503359"/>
              <a:gd name="connsiteY10" fmla="*/ 205923 h 924821"/>
              <a:gd name="connsiteX11" fmla="*/ 3218 w 503359"/>
              <a:gd name="connsiteY11" fmla="*/ 5898 h 92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3359" h="924821">
                <a:moveTo>
                  <a:pt x="3218" y="5898"/>
                </a:moveTo>
                <a:cubicBezTo>
                  <a:pt x="19622" y="48231"/>
                  <a:pt x="120164" y="386369"/>
                  <a:pt x="142918" y="459923"/>
                </a:cubicBezTo>
                <a:cubicBezTo>
                  <a:pt x="165672" y="533477"/>
                  <a:pt x="107993" y="397481"/>
                  <a:pt x="139743" y="447223"/>
                </a:cubicBezTo>
                <a:cubicBezTo>
                  <a:pt x="171493" y="496965"/>
                  <a:pt x="306960" y="713394"/>
                  <a:pt x="333418" y="758373"/>
                </a:cubicBezTo>
                <a:cubicBezTo>
                  <a:pt x="359876" y="803352"/>
                  <a:pt x="270447" y="690111"/>
                  <a:pt x="298493" y="717098"/>
                </a:cubicBezTo>
                <a:cubicBezTo>
                  <a:pt x="326539" y="744085"/>
                  <a:pt x="523389" y="958398"/>
                  <a:pt x="501693" y="920298"/>
                </a:cubicBezTo>
                <a:cubicBezTo>
                  <a:pt x="479997" y="882198"/>
                  <a:pt x="223880" y="559935"/>
                  <a:pt x="168318" y="488498"/>
                </a:cubicBezTo>
                <a:cubicBezTo>
                  <a:pt x="112756" y="417061"/>
                  <a:pt x="193189" y="545648"/>
                  <a:pt x="168318" y="491673"/>
                </a:cubicBezTo>
                <a:cubicBezTo>
                  <a:pt x="143447" y="437698"/>
                  <a:pt x="36555" y="203277"/>
                  <a:pt x="19093" y="164648"/>
                </a:cubicBezTo>
                <a:cubicBezTo>
                  <a:pt x="1631" y="126019"/>
                  <a:pt x="59310" y="253019"/>
                  <a:pt x="63543" y="259898"/>
                </a:cubicBezTo>
                <a:cubicBezTo>
                  <a:pt x="67776" y="266777"/>
                  <a:pt x="50843" y="250373"/>
                  <a:pt x="44493" y="205923"/>
                </a:cubicBezTo>
                <a:cubicBezTo>
                  <a:pt x="38143" y="161473"/>
                  <a:pt x="-13186" y="-36435"/>
                  <a:pt x="3218" y="58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2" name="フリーフォーム 1741">
            <a:extLst>
              <a:ext uri="{FF2B5EF4-FFF2-40B4-BE49-F238E27FC236}">
                <a16:creationId xmlns:a16="http://schemas.microsoft.com/office/drawing/2014/main" id="{4152E46E-EA71-3B77-8781-8AB1D97CC3BB}"/>
              </a:ext>
            </a:extLst>
          </p:cNvPr>
          <p:cNvSpPr/>
          <p:nvPr/>
        </p:nvSpPr>
        <p:spPr>
          <a:xfrm>
            <a:off x="6889745" y="7264396"/>
            <a:ext cx="400061" cy="762022"/>
          </a:xfrm>
          <a:custGeom>
            <a:avLst/>
            <a:gdLst>
              <a:gd name="connsiteX0" fmla="*/ 5 w 400061"/>
              <a:gd name="connsiteY0" fmla="*/ 4 h 762022"/>
              <a:gd name="connsiteX1" fmla="*/ 212730 w 400061"/>
              <a:gd name="connsiteY1" fmla="*/ 533404 h 762022"/>
              <a:gd name="connsiteX2" fmla="*/ 400055 w 400061"/>
              <a:gd name="connsiteY2" fmla="*/ 762004 h 762022"/>
              <a:gd name="connsiteX3" fmla="*/ 206380 w 400061"/>
              <a:gd name="connsiteY3" fmla="*/ 523879 h 762022"/>
              <a:gd name="connsiteX4" fmla="*/ 5 w 400061"/>
              <a:gd name="connsiteY4" fmla="*/ 4 h 76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0061" h="762022">
                <a:moveTo>
                  <a:pt x="5" y="4"/>
                </a:moveTo>
                <a:cubicBezTo>
                  <a:pt x="1063" y="1592"/>
                  <a:pt x="146055" y="406404"/>
                  <a:pt x="212730" y="533404"/>
                </a:cubicBezTo>
                <a:cubicBezTo>
                  <a:pt x="279405" y="660404"/>
                  <a:pt x="401113" y="763592"/>
                  <a:pt x="400055" y="762004"/>
                </a:cubicBezTo>
                <a:cubicBezTo>
                  <a:pt x="398997" y="760416"/>
                  <a:pt x="269351" y="650350"/>
                  <a:pt x="206380" y="523879"/>
                </a:cubicBezTo>
                <a:cubicBezTo>
                  <a:pt x="143409" y="397408"/>
                  <a:pt x="-1053" y="-1584"/>
                  <a:pt x="5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3" name="フリーフォーム 1742">
            <a:extLst>
              <a:ext uri="{FF2B5EF4-FFF2-40B4-BE49-F238E27FC236}">
                <a16:creationId xmlns:a16="http://schemas.microsoft.com/office/drawing/2014/main" id="{DDA20200-D34F-6A62-1232-EF119E5CB21A}"/>
              </a:ext>
            </a:extLst>
          </p:cNvPr>
          <p:cNvSpPr/>
          <p:nvPr/>
        </p:nvSpPr>
        <p:spPr>
          <a:xfrm>
            <a:off x="7305520" y="8121621"/>
            <a:ext cx="822815" cy="81151"/>
          </a:xfrm>
          <a:custGeom>
            <a:avLst/>
            <a:gdLst>
              <a:gd name="connsiteX0" fmla="*/ 155 w 822815"/>
              <a:gd name="connsiteY0" fmla="*/ 29 h 81151"/>
              <a:gd name="connsiteX1" fmla="*/ 158905 w 822815"/>
              <a:gd name="connsiteY1" fmla="*/ 76229 h 81151"/>
              <a:gd name="connsiteX2" fmla="*/ 517680 w 822815"/>
              <a:gd name="connsiteY2" fmla="*/ 22254 h 81151"/>
              <a:gd name="connsiteX3" fmla="*/ 457355 w 822815"/>
              <a:gd name="connsiteY3" fmla="*/ 47654 h 81151"/>
              <a:gd name="connsiteX4" fmla="*/ 616105 w 822815"/>
              <a:gd name="connsiteY4" fmla="*/ 19079 h 81151"/>
              <a:gd name="connsiteX5" fmla="*/ 822480 w 822815"/>
              <a:gd name="connsiteY5" fmla="*/ 22254 h 81151"/>
              <a:gd name="connsiteX6" fmla="*/ 565305 w 822815"/>
              <a:gd name="connsiteY6" fmla="*/ 9554 h 81151"/>
              <a:gd name="connsiteX7" fmla="*/ 184305 w 822815"/>
              <a:gd name="connsiteY7" fmla="*/ 79404 h 81151"/>
              <a:gd name="connsiteX8" fmla="*/ 222405 w 822815"/>
              <a:gd name="connsiteY8" fmla="*/ 57179 h 81151"/>
              <a:gd name="connsiteX9" fmla="*/ 89055 w 822815"/>
              <a:gd name="connsiteY9" fmla="*/ 25429 h 81151"/>
              <a:gd name="connsiteX10" fmla="*/ 241455 w 822815"/>
              <a:gd name="connsiteY10" fmla="*/ 69879 h 81151"/>
              <a:gd name="connsiteX11" fmla="*/ 28730 w 822815"/>
              <a:gd name="connsiteY11" fmla="*/ 54004 h 81151"/>
              <a:gd name="connsiteX12" fmla="*/ 127155 w 822815"/>
              <a:gd name="connsiteY12" fmla="*/ 66704 h 81151"/>
              <a:gd name="connsiteX13" fmla="*/ 155 w 822815"/>
              <a:gd name="connsiteY13" fmla="*/ 29 h 8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22815" h="81151">
                <a:moveTo>
                  <a:pt x="155" y="29"/>
                </a:moveTo>
                <a:cubicBezTo>
                  <a:pt x="5447" y="1616"/>
                  <a:pt x="72651" y="72525"/>
                  <a:pt x="158905" y="76229"/>
                </a:cubicBezTo>
                <a:cubicBezTo>
                  <a:pt x="245159" y="79933"/>
                  <a:pt x="467938" y="27016"/>
                  <a:pt x="517680" y="22254"/>
                </a:cubicBezTo>
                <a:cubicBezTo>
                  <a:pt x="567422" y="17492"/>
                  <a:pt x="440951" y="48183"/>
                  <a:pt x="457355" y="47654"/>
                </a:cubicBezTo>
                <a:cubicBezTo>
                  <a:pt x="473759" y="47125"/>
                  <a:pt x="555251" y="23312"/>
                  <a:pt x="616105" y="19079"/>
                </a:cubicBezTo>
                <a:cubicBezTo>
                  <a:pt x="676959" y="14846"/>
                  <a:pt x="830947" y="23841"/>
                  <a:pt x="822480" y="22254"/>
                </a:cubicBezTo>
                <a:cubicBezTo>
                  <a:pt x="814013" y="20667"/>
                  <a:pt x="671667" y="29"/>
                  <a:pt x="565305" y="9554"/>
                </a:cubicBezTo>
                <a:cubicBezTo>
                  <a:pt x="458943" y="19079"/>
                  <a:pt x="241455" y="71467"/>
                  <a:pt x="184305" y="79404"/>
                </a:cubicBezTo>
                <a:cubicBezTo>
                  <a:pt x="127155" y="87341"/>
                  <a:pt x="238280" y="66175"/>
                  <a:pt x="222405" y="57179"/>
                </a:cubicBezTo>
                <a:cubicBezTo>
                  <a:pt x="206530" y="48183"/>
                  <a:pt x="85880" y="23312"/>
                  <a:pt x="89055" y="25429"/>
                </a:cubicBezTo>
                <a:cubicBezTo>
                  <a:pt x="92230" y="27546"/>
                  <a:pt x="251509" y="65117"/>
                  <a:pt x="241455" y="69879"/>
                </a:cubicBezTo>
                <a:cubicBezTo>
                  <a:pt x="231401" y="74642"/>
                  <a:pt x="47780" y="54533"/>
                  <a:pt x="28730" y="54004"/>
                </a:cubicBezTo>
                <a:cubicBezTo>
                  <a:pt x="9680" y="53475"/>
                  <a:pt x="128213" y="71995"/>
                  <a:pt x="127155" y="66704"/>
                </a:cubicBezTo>
                <a:cubicBezTo>
                  <a:pt x="126097" y="61413"/>
                  <a:pt x="-5137" y="-1558"/>
                  <a:pt x="155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4" name="フリーフォーム 1743">
            <a:extLst>
              <a:ext uri="{FF2B5EF4-FFF2-40B4-BE49-F238E27FC236}">
                <a16:creationId xmlns:a16="http://schemas.microsoft.com/office/drawing/2014/main" id="{098BF82F-E7C0-02DA-7B00-97670F16429F}"/>
              </a:ext>
            </a:extLst>
          </p:cNvPr>
          <p:cNvSpPr/>
          <p:nvPr/>
        </p:nvSpPr>
        <p:spPr>
          <a:xfrm>
            <a:off x="7537450" y="8181975"/>
            <a:ext cx="263754" cy="6453"/>
          </a:xfrm>
          <a:custGeom>
            <a:avLst/>
            <a:gdLst>
              <a:gd name="connsiteX0" fmla="*/ 0 w 263754"/>
              <a:gd name="connsiteY0" fmla="*/ 0 h 6453"/>
              <a:gd name="connsiteX1" fmla="*/ 254000 w 263754"/>
              <a:gd name="connsiteY1" fmla="*/ 6350 h 6453"/>
              <a:gd name="connsiteX2" fmla="*/ 209550 w 263754"/>
              <a:gd name="connsiteY2" fmla="*/ 0 h 6453"/>
              <a:gd name="connsiteX3" fmla="*/ 193675 w 263754"/>
              <a:gd name="connsiteY3" fmla="*/ 6350 h 6453"/>
              <a:gd name="connsiteX4" fmla="*/ 0 w 263754"/>
              <a:gd name="connsiteY4" fmla="*/ 0 h 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754" h="6453">
                <a:moveTo>
                  <a:pt x="0" y="0"/>
                </a:moveTo>
                <a:cubicBezTo>
                  <a:pt x="10054" y="0"/>
                  <a:pt x="219075" y="6350"/>
                  <a:pt x="254000" y="6350"/>
                </a:cubicBezTo>
                <a:cubicBezTo>
                  <a:pt x="288925" y="6350"/>
                  <a:pt x="219604" y="0"/>
                  <a:pt x="209550" y="0"/>
                </a:cubicBezTo>
                <a:cubicBezTo>
                  <a:pt x="199496" y="0"/>
                  <a:pt x="223837" y="7408"/>
                  <a:pt x="193675" y="63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5" name="フリーフォーム 1744">
            <a:extLst>
              <a:ext uri="{FF2B5EF4-FFF2-40B4-BE49-F238E27FC236}">
                <a16:creationId xmlns:a16="http://schemas.microsoft.com/office/drawing/2014/main" id="{ADD910ED-FA7F-BFCA-75CA-45FD2AC49BE4}"/>
              </a:ext>
            </a:extLst>
          </p:cNvPr>
          <p:cNvSpPr/>
          <p:nvPr/>
        </p:nvSpPr>
        <p:spPr>
          <a:xfrm>
            <a:off x="6900950" y="7360715"/>
            <a:ext cx="355456" cy="653602"/>
          </a:xfrm>
          <a:custGeom>
            <a:avLst/>
            <a:gdLst>
              <a:gd name="connsiteX0" fmla="*/ 1500 w 355456"/>
              <a:gd name="connsiteY0" fmla="*/ 2110 h 653602"/>
              <a:gd name="connsiteX1" fmla="*/ 220575 w 355456"/>
              <a:gd name="connsiteY1" fmla="*/ 456135 h 653602"/>
              <a:gd name="connsiteX2" fmla="*/ 353925 w 355456"/>
              <a:gd name="connsiteY2" fmla="*/ 649810 h 653602"/>
              <a:gd name="connsiteX3" fmla="*/ 134850 w 355456"/>
              <a:gd name="connsiteY3" fmla="*/ 300560 h 653602"/>
              <a:gd name="connsiteX4" fmla="*/ 1500 w 355456"/>
              <a:gd name="connsiteY4" fmla="*/ 2110 h 653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456" h="653602">
                <a:moveTo>
                  <a:pt x="1500" y="2110"/>
                </a:moveTo>
                <a:cubicBezTo>
                  <a:pt x="15787" y="28039"/>
                  <a:pt x="161838" y="348185"/>
                  <a:pt x="220575" y="456135"/>
                </a:cubicBezTo>
                <a:cubicBezTo>
                  <a:pt x="279312" y="564085"/>
                  <a:pt x="368212" y="675739"/>
                  <a:pt x="353925" y="649810"/>
                </a:cubicBezTo>
                <a:cubicBezTo>
                  <a:pt x="339638" y="623881"/>
                  <a:pt x="191471" y="405335"/>
                  <a:pt x="134850" y="300560"/>
                </a:cubicBezTo>
                <a:cubicBezTo>
                  <a:pt x="78229" y="195785"/>
                  <a:pt x="-12787" y="-23819"/>
                  <a:pt x="1500" y="21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6" name="フリーフォーム 1745">
            <a:extLst>
              <a:ext uri="{FF2B5EF4-FFF2-40B4-BE49-F238E27FC236}">
                <a16:creationId xmlns:a16="http://schemas.microsoft.com/office/drawing/2014/main" id="{527AC16C-F002-2CFA-97C5-417C2BEE91CA}"/>
              </a:ext>
            </a:extLst>
          </p:cNvPr>
          <p:cNvSpPr/>
          <p:nvPr/>
        </p:nvSpPr>
        <p:spPr>
          <a:xfrm>
            <a:off x="7212964" y="7997402"/>
            <a:ext cx="938227" cy="146358"/>
          </a:xfrm>
          <a:custGeom>
            <a:avLst/>
            <a:gdLst>
              <a:gd name="connsiteX0" fmla="*/ 636 w 938227"/>
              <a:gd name="connsiteY0" fmla="*/ 423 h 146358"/>
              <a:gd name="connsiteX1" fmla="*/ 260986 w 938227"/>
              <a:gd name="connsiteY1" fmla="*/ 140123 h 146358"/>
              <a:gd name="connsiteX2" fmla="*/ 153036 w 938227"/>
              <a:gd name="connsiteY2" fmla="*/ 98848 h 146358"/>
              <a:gd name="connsiteX3" fmla="*/ 343536 w 938227"/>
              <a:gd name="connsiteY3" fmla="*/ 143298 h 146358"/>
              <a:gd name="connsiteX4" fmla="*/ 486411 w 938227"/>
              <a:gd name="connsiteY4" fmla="*/ 140123 h 146358"/>
              <a:gd name="connsiteX5" fmla="*/ 448311 w 938227"/>
              <a:gd name="connsiteY5" fmla="*/ 121073 h 146358"/>
              <a:gd name="connsiteX6" fmla="*/ 676911 w 938227"/>
              <a:gd name="connsiteY6" fmla="*/ 117898 h 146358"/>
              <a:gd name="connsiteX7" fmla="*/ 670561 w 938227"/>
              <a:gd name="connsiteY7" fmla="*/ 95673 h 146358"/>
              <a:gd name="connsiteX8" fmla="*/ 921386 w 938227"/>
              <a:gd name="connsiteY8" fmla="*/ 95673 h 146358"/>
              <a:gd name="connsiteX9" fmla="*/ 905511 w 938227"/>
              <a:gd name="connsiteY9" fmla="*/ 108373 h 146358"/>
              <a:gd name="connsiteX10" fmla="*/ 937261 w 938227"/>
              <a:gd name="connsiteY10" fmla="*/ 140123 h 146358"/>
              <a:gd name="connsiteX11" fmla="*/ 886461 w 938227"/>
              <a:gd name="connsiteY11" fmla="*/ 98848 h 146358"/>
              <a:gd name="connsiteX12" fmla="*/ 518161 w 938227"/>
              <a:gd name="connsiteY12" fmla="*/ 111548 h 146358"/>
              <a:gd name="connsiteX13" fmla="*/ 530861 w 938227"/>
              <a:gd name="connsiteY13" fmla="*/ 124248 h 146358"/>
              <a:gd name="connsiteX14" fmla="*/ 270511 w 938227"/>
              <a:gd name="connsiteY14" fmla="*/ 136948 h 146358"/>
              <a:gd name="connsiteX15" fmla="*/ 194311 w 938227"/>
              <a:gd name="connsiteY15" fmla="*/ 114723 h 146358"/>
              <a:gd name="connsiteX16" fmla="*/ 235586 w 938227"/>
              <a:gd name="connsiteY16" fmla="*/ 121073 h 146358"/>
              <a:gd name="connsiteX17" fmla="*/ 121286 w 938227"/>
              <a:gd name="connsiteY17" fmla="*/ 73448 h 146358"/>
              <a:gd name="connsiteX18" fmla="*/ 184786 w 938227"/>
              <a:gd name="connsiteY18" fmla="*/ 95673 h 146358"/>
              <a:gd name="connsiteX19" fmla="*/ 636 w 938227"/>
              <a:gd name="connsiteY19" fmla="*/ 423 h 14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8227" h="146358">
                <a:moveTo>
                  <a:pt x="636" y="423"/>
                </a:moveTo>
                <a:cubicBezTo>
                  <a:pt x="13336" y="7831"/>
                  <a:pt x="235586" y="123719"/>
                  <a:pt x="260986" y="140123"/>
                </a:cubicBezTo>
                <a:cubicBezTo>
                  <a:pt x="286386" y="156527"/>
                  <a:pt x="139278" y="98319"/>
                  <a:pt x="153036" y="98848"/>
                </a:cubicBezTo>
                <a:cubicBezTo>
                  <a:pt x="166794" y="99377"/>
                  <a:pt x="287974" y="136419"/>
                  <a:pt x="343536" y="143298"/>
                </a:cubicBezTo>
                <a:cubicBezTo>
                  <a:pt x="399098" y="150177"/>
                  <a:pt x="468949" y="143827"/>
                  <a:pt x="486411" y="140123"/>
                </a:cubicBezTo>
                <a:cubicBezTo>
                  <a:pt x="503873" y="136419"/>
                  <a:pt x="416561" y="124777"/>
                  <a:pt x="448311" y="121073"/>
                </a:cubicBezTo>
                <a:cubicBezTo>
                  <a:pt x="480061" y="117369"/>
                  <a:pt x="639869" y="122131"/>
                  <a:pt x="676911" y="117898"/>
                </a:cubicBezTo>
                <a:cubicBezTo>
                  <a:pt x="713953" y="113665"/>
                  <a:pt x="629815" y="99377"/>
                  <a:pt x="670561" y="95673"/>
                </a:cubicBezTo>
                <a:cubicBezTo>
                  <a:pt x="711307" y="91969"/>
                  <a:pt x="882228" y="93556"/>
                  <a:pt x="921386" y="95673"/>
                </a:cubicBezTo>
                <a:cubicBezTo>
                  <a:pt x="960544" y="97790"/>
                  <a:pt x="902865" y="100965"/>
                  <a:pt x="905511" y="108373"/>
                </a:cubicBezTo>
                <a:cubicBezTo>
                  <a:pt x="908157" y="115781"/>
                  <a:pt x="940436" y="141710"/>
                  <a:pt x="937261" y="140123"/>
                </a:cubicBezTo>
                <a:cubicBezTo>
                  <a:pt x="934086" y="138536"/>
                  <a:pt x="956311" y="103611"/>
                  <a:pt x="886461" y="98848"/>
                </a:cubicBezTo>
                <a:cubicBezTo>
                  <a:pt x="816611" y="94086"/>
                  <a:pt x="577428" y="107315"/>
                  <a:pt x="518161" y="111548"/>
                </a:cubicBezTo>
                <a:cubicBezTo>
                  <a:pt x="458894" y="115781"/>
                  <a:pt x="572136" y="120015"/>
                  <a:pt x="530861" y="124248"/>
                </a:cubicBezTo>
                <a:cubicBezTo>
                  <a:pt x="489586" y="128481"/>
                  <a:pt x="326603" y="138535"/>
                  <a:pt x="270511" y="136948"/>
                </a:cubicBezTo>
                <a:cubicBezTo>
                  <a:pt x="214419" y="135361"/>
                  <a:pt x="200132" y="117369"/>
                  <a:pt x="194311" y="114723"/>
                </a:cubicBezTo>
                <a:cubicBezTo>
                  <a:pt x="188490" y="112077"/>
                  <a:pt x="247757" y="127952"/>
                  <a:pt x="235586" y="121073"/>
                </a:cubicBezTo>
                <a:cubicBezTo>
                  <a:pt x="223415" y="114194"/>
                  <a:pt x="129753" y="77681"/>
                  <a:pt x="121286" y="73448"/>
                </a:cubicBezTo>
                <a:cubicBezTo>
                  <a:pt x="112819" y="69215"/>
                  <a:pt x="200132" y="106256"/>
                  <a:pt x="184786" y="95673"/>
                </a:cubicBezTo>
                <a:cubicBezTo>
                  <a:pt x="169440" y="85090"/>
                  <a:pt x="-12064" y="-6985"/>
                  <a:pt x="636" y="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7" name="フリーフォーム 1746">
            <a:extLst>
              <a:ext uri="{FF2B5EF4-FFF2-40B4-BE49-F238E27FC236}">
                <a16:creationId xmlns:a16="http://schemas.microsoft.com/office/drawing/2014/main" id="{59544BEC-9B52-66D4-2391-D96EA5491BA1}"/>
              </a:ext>
            </a:extLst>
          </p:cNvPr>
          <p:cNvSpPr/>
          <p:nvPr/>
        </p:nvSpPr>
        <p:spPr>
          <a:xfrm>
            <a:off x="7525700" y="7108937"/>
            <a:ext cx="360402" cy="700892"/>
          </a:xfrm>
          <a:custGeom>
            <a:avLst/>
            <a:gdLst>
              <a:gd name="connsiteX0" fmla="*/ 5400 w 360402"/>
              <a:gd name="connsiteY0" fmla="*/ 9413 h 700892"/>
              <a:gd name="connsiteX1" fmla="*/ 357825 w 360402"/>
              <a:gd name="connsiteY1" fmla="*/ 695213 h 700892"/>
              <a:gd name="connsiteX2" fmla="*/ 157800 w 360402"/>
              <a:gd name="connsiteY2" fmla="*/ 320563 h 700892"/>
              <a:gd name="connsiteX3" fmla="*/ 5400 w 360402"/>
              <a:gd name="connsiteY3" fmla="*/ 9413 h 70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402" h="700892">
                <a:moveTo>
                  <a:pt x="5400" y="9413"/>
                </a:moveTo>
                <a:cubicBezTo>
                  <a:pt x="38737" y="71855"/>
                  <a:pt x="332425" y="643355"/>
                  <a:pt x="357825" y="695213"/>
                </a:cubicBezTo>
                <a:cubicBezTo>
                  <a:pt x="383225" y="747071"/>
                  <a:pt x="213892" y="429571"/>
                  <a:pt x="157800" y="320563"/>
                </a:cubicBezTo>
                <a:cubicBezTo>
                  <a:pt x="101708" y="211555"/>
                  <a:pt x="-27937" y="-53029"/>
                  <a:pt x="5400" y="9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8" name="フリーフォーム 1747">
            <a:extLst>
              <a:ext uri="{FF2B5EF4-FFF2-40B4-BE49-F238E27FC236}">
                <a16:creationId xmlns:a16="http://schemas.microsoft.com/office/drawing/2014/main" id="{DD9208C7-A784-77DC-0378-CE485012888D}"/>
              </a:ext>
            </a:extLst>
          </p:cNvPr>
          <p:cNvSpPr/>
          <p:nvPr/>
        </p:nvSpPr>
        <p:spPr>
          <a:xfrm>
            <a:off x="7513562" y="7144438"/>
            <a:ext cx="230405" cy="461968"/>
          </a:xfrm>
          <a:custGeom>
            <a:avLst/>
            <a:gdLst>
              <a:gd name="connsiteX0" fmla="*/ 1663 w 230405"/>
              <a:gd name="connsiteY0" fmla="*/ 2487 h 461968"/>
              <a:gd name="connsiteX1" fmla="*/ 227088 w 230405"/>
              <a:gd name="connsiteY1" fmla="*/ 453337 h 461968"/>
              <a:gd name="connsiteX2" fmla="*/ 128663 w 230405"/>
              <a:gd name="connsiteY2" fmla="*/ 278712 h 461968"/>
              <a:gd name="connsiteX3" fmla="*/ 1663 w 230405"/>
              <a:gd name="connsiteY3" fmla="*/ 2487 h 46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0405" h="461968">
                <a:moveTo>
                  <a:pt x="1663" y="2487"/>
                </a:moveTo>
                <a:cubicBezTo>
                  <a:pt x="18067" y="31591"/>
                  <a:pt x="205921" y="407300"/>
                  <a:pt x="227088" y="453337"/>
                </a:cubicBezTo>
                <a:cubicBezTo>
                  <a:pt x="248255" y="499374"/>
                  <a:pt x="162530" y="349620"/>
                  <a:pt x="128663" y="278712"/>
                </a:cubicBezTo>
                <a:cubicBezTo>
                  <a:pt x="94796" y="207804"/>
                  <a:pt x="-14741" y="-26617"/>
                  <a:pt x="1663" y="24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9" name="フリーフォーム 1748">
            <a:extLst>
              <a:ext uri="{FF2B5EF4-FFF2-40B4-BE49-F238E27FC236}">
                <a16:creationId xmlns:a16="http://schemas.microsoft.com/office/drawing/2014/main" id="{8E7A384C-DB2B-2B24-6451-CA9224641DA7}"/>
              </a:ext>
            </a:extLst>
          </p:cNvPr>
          <p:cNvSpPr/>
          <p:nvPr/>
        </p:nvSpPr>
        <p:spPr>
          <a:xfrm>
            <a:off x="7200771" y="7188171"/>
            <a:ext cx="907385" cy="896867"/>
          </a:xfrm>
          <a:custGeom>
            <a:avLst/>
            <a:gdLst>
              <a:gd name="connsiteX0" fmla="*/ 129 w 907385"/>
              <a:gd name="connsiteY0" fmla="*/ 29 h 896867"/>
              <a:gd name="connsiteX1" fmla="*/ 460504 w 907385"/>
              <a:gd name="connsiteY1" fmla="*/ 425479 h 896867"/>
              <a:gd name="connsiteX2" fmla="*/ 660529 w 907385"/>
              <a:gd name="connsiteY2" fmla="*/ 606454 h 896867"/>
              <a:gd name="connsiteX3" fmla="*/ 685929 w 907385"/>
              <a:gd name="connsiteY3" fmla="*/ 612804 h 896867"/>
              <a:gd name="connsiteX4" fmla="*/ 819279 w 907385"/>
              <a:gd name="connsiteY4" fmla="*/ 800129 h 896867"/>
              <a:gd name="connsiteX5" fmla="*/ 812929 w 907385"/>
              <a:gd name="connsiteY5" fmla="*/ 768379 h 896867"/>
              <a:gd name="connsiteX6" fmla="*/ 901829 w 907385"/>
              <a:gd name="connsiteY6" fmla="*/ 892204 h 896867"/>
              <a:gd name="connsiteX7" fmla="*/ 628779 w 907385"/>
              <a:gd name="connsiteY7" fmla="*/ 577879 h 896867"/>
              <a:gd name="connsiteX8" fmla="*/ 390654 w 907385"/>
              <a:gd name="connsiteY8" fmla="*/ 368329 h 896867"/>
              <a:gd name="connsiteX9" fmla="*/ 412879 w 907385"/>
              <a:gd name="connsiteY9" fmla="*/ 403254 h 896867"/>
              <a:gd name="connsiteX10" fmla="*/ 129 w 907385"/>
              <a:gd name="connsiteY10" fmla="*/ 29 h 89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7385" h="896867">
                <a:moveTo>
                  <a:pt x="129" y="29"/>
                </a:moveTo>
                <a:cubicBezTo>
                  <a:pt x="8066" y="3733"/>
                  <a:pt x="350437" y="324408"/>
                  <a:pt x="460504" y="425479"/>
                </a:cubicBezTo>
                <a:cubicBezTo>
                  <a:pt x="570571" y="526550"/>
                  <a:pt x="622958" y="575233"/>
                  <a:pt x="660529" y="606454"/>
                </a:cubicBezTo>
                <a:cubicBezTo>
                  <a:pt x="698100" y="637675"/>
                  <a:pt x="659471" y="580525"/>
                  <a:pt x="685929" y="612804"/>
                </a:cubicBezTo>
                <a:cubicBezTo>
                  <a:pt x="712387" y="645083"/>
                  <a:pt x="798112" y="774200"/>
                  <a:pt x="819279" y="800129"/>
                </a:cubicBezTo>
                <a:cubicBezTo>
                  <a:pt x="840446" y="826058"/>
                  <a:pt x="799171" y="753033"/>
                  <a:pt x="812929" y="768379"/>
                </a:cubicBezTo>
                <a:cubicBezTo>
                  <a:pt x="826687" y="783725"/>
                  <a:pt x="932521" y="923954"/>
                  <a:pt x="901829" y="892204"/>
                </a:cubicBezTo>
                <a:cubicBezTo>
                  <a:pt x="871137" y="860454"/>
                  <a:pt x="713975" y="665191"/>
                  <a:pt x="628779" y="577879"/>
                </a:cubicBezTo>
                <a:cubicBezTo>
                  <a:pt x="543583" y="490567"/>
                  <a:pt x="426637" y="397433"/>
                  <a:pt x="390654" y="368329"/>
                </a:cubicBezTo>
                <a:cubicBezTo>
                  <a:pt x="354671" y="339225"/>
                  <a:pt x="473733" y="460933"/>
                  <a:pt x="412879" y="403254"/>
                </a:cubicBezTo>
                <a:cubicBezTo>
                  <a:pt x="352025" y="345575"/>
                  <a:pt x="-7808" y="-3675"/>
                  <a:pt x="129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0" name="フリーフォーム 1749">
            <a:extLst>
              <a:ext uri="{FF2B5EF4-FFF2-40B4-BE49-F238E27FC236}">
                <a16:creationId xmlns:a16="http://schemas.microsoft.com/office/drawing/2014/main" id="{75E3730A-684C-82AD-366B-BBE86A38CF27}"/>
              </a:ext>
            </a:extLst>
          </p:cNvPr>
          <p:cNvSpPr/>
          <p:nvPr/>
        </p:nvSpPr>
        <p:spPr>
          <a:xfrm>
            <a:off x="7035798" y="7064210"/>
            <a:ext cx="86048" cy="203640"/>
          </a:xfrm>
          <a:custGeom>
            <a:avLst/>
            <a:gdLst>
              <a:gd name="connsiteX0" fmla="*/ 15877 w 86048"/>
              <a:gd name="connsiteY0" fmla="*/ 165 h 203640"/>
              <a:gd name="connsiteX1" fmla="*/ 82552 w 86048"/>
              <a:gd name="connsiteY1" fmla="*/ 108115 h 203640"/>
              <a:gd name="connsiteX2" fmla="*/ 2 w 86048"/>
              <a:gd name="connsiteY2" fmla="*/ 203365 h 203640"/>
              <a:gd name="connsiteX3" fmla="*/ 85727 w 86048"/>
              <a:gd name="connsiteY3" fmla="*/ 133515 h 203640"/>
              <a:gd name="connsiteX4" fmla="*/ 15877 w 86048"/>
              <a:gd name="connsiteY4" fmla="*/ 165 h 203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048" h="203640">
                <a:moveTo>
                  <a:pt x="15877" y="165"/>
                </a:moveTo>
                <a:cubicBezTo>
                  <a:pt x="15348" y="-4068"/>
                  <a:pt x="85198" y="74248"/>
                  <a:pt x="82552" y="108115"/>
                </a:cubicBezTo>
                <a:cubicBezTo>
                  <a:pt x="79906" y="141982"/>
                  <a:pt x="-527" y="199132"/>
                  <a:pt x="2" y="203365"/>
                </a:cubicBezTo>
                <a:cubicBezTo>
                  <a:pt x="531" y="207598"/>
                  <a:pt x="79906" y="162090"/>
                  <a:pt x="85727" y="133515"/>
                </a:cubicBezTo>
                <a:cubicBezTo>
                  <a:pt x="91548" y="104940"/>
                  <a:pt x="16406" y="4398"/>
                  <a:pt x="15877" y="1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1" name="フリーフォーム 1750">
            <a:extLst>
              <a:ext uri="{FF2B5EF4-FFF2-40B4-BE49-F238E27FC236}">
                <a16:creationId xmlns:a16="http://schemas.microsoft.com/office/drawing/2014/main" id="{40158DFB-F3B3-B59D-0B80-2150F964CEDB}"/>
              </a:ext>
            </a:extLst>
          </p:cNvPr>
          <p:cNvSpPr/>
          <p:nvPr/>
        </p:nvSpPr>
        <p:spPr>
          <a:xfrm>
            <a:off x="6969781" y="7070660"/>
            <a:ext cx="123189" cy="158914"/>
          </a:xfrm>
          <a:custGeom>
            <a:avLst/>
            <a:gdLst>
              <a:gd name="connsiteX0" fmla="*/ 123169 w 123189"/>
              <a:gd name="connsiteY0" fmla="*/ 65 h 158914"/>
              <a:gd name="connsiteX1" fmla="*/ 15219 w 123189"/>
              <a:gd name="connsiteY1" fmla="*/ 142940 h 158914"/>
              <a:gd name="connsiteX2" fmla="*/ 15219 w 123189"/>
              <a:gd name="connsiteY2" fmla="*/ 88965 h 158914"/>
              <a:gd name="connsiteX3" fmla="*/ 94594 w 123189"/>
              <a:gd name="connsiteY3" fmla="*/ 158815 h 158914"/>
              <a:gd name="connsiteX4" fmla="*/ 21569 w 123189"/>
              <a:gd name="connsiteY4" fmla="*/ 104840 h 158914"/>
              <a:gd name="connsiteX5" fmla="*/ 5694 w 123189"/>
              <a:gd name="connsiteY5" fmla="*/ 123890 h 158914"/>
              <a:gd name="connsiteX6" fmla="*/ 123169 w 123189"/>
              <a:gd name="connsiteY6" fmla="*/ 65 h 158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189" h="158914">
                <a:moveTo>
                  <a:pt x="123169" y="65"/>
                </a:moveTo>
                <a:cubicBezTo>
                  <a:pt x="124756" y="3240"/>
                  <a:pt x="33211" y="128123"/>
                  <a:pt x="15219" y="142940"/>
                </a:cubicBezTo>
                <a:cubicBezTo>
                  <a:pt x="-2773" y="157757"/>
                  <a:pt x="1990" y="86319"/>
                  <a:pt x="15219" y="88965"/>
                </a:cubicBezTo>
                <a:cubicBezTo>
                  <a:pt x="28448" y="91611"/>
                  <a:pt x="93536" y="156169"/>
                  <a:pt x="94594" y="158815"/>
                </a:cubicBezTo>
                <a:cubicBezTo>
                  <a:pt x="95652" y="161461"/>
                  <a:pt x="36386" y="110661"/>
                  <a:pt x="21569" y="104840"/>
                </a:cubicBezTo>
                <a:cubicBezTo>
                  <a:pt x="6752" y="99019"/>
                  <a:pt x="-8594" y="137648"/>
                  <a:pt x="5694" y="123890"/>
                </a:cubicBezTo>
                <a:cubicBezTo>
                  <a:pt x="19982" y="110132"/>
                  <a:pt x="121582" y="-3110"/>
                  <a:pt x="123169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2" name="フリーフォーム 1751">
            <a:extLst>
              <a:ext uri="{FF2B5EF4-FFF2-40B4-BE49-F238E27FC236}">
                <a16:creationId xmlns:a16="http://schemas.microsoft.com/office/drawing/2014/main" id="{32117222-B90A-0432-CE7B-0E509B9B19F1}"/>
              </a:ext>
            </a:extLst>
          </p:cNvPr>
          <p:cNvSpPr/>
          <p:nvPr/>
        </p:nvSpPr>
        <p:spPr>
          <a:xfrm>
            <a:off x="7105836" y="7410348"/>
            <a:ext cx="310975" cy="562914"/>
          </a:xfrm>
          <a:custGeom>
            <a:avLst/>
            <a:gdLst>
              <a:gd name="connsiteX0" fmla="*/ 50614 w 310975"/>
              <a:gd name="connsiteY0" fmla="*/ 102 h 562914"/>
              <a:gd name="connsiteX1" fmla="*/ 28389 w 310975"/>
              <a:gd name="connsiteY1" fmla="*/ 190602 h 562914"/>
              <a:gd name="connsiteX2" fmla="*/ 129989 w 310975"/>
              <a:gd name="connsiteY2" fmla="*/ 276327 h 562914"/>
              <a:gd name="connsiteX3" fmla="*/ 117289 w 310975"/>
              <a:gd name="connsiteY3" fmla="*/ 346177 h 562914"/>
              <a:gd name="connsiteX4" fmla="*/ 110939 w 310975"/>
              <a:gd name="connsiteY4" fmla="*/ 419202 h 562914"/>
              <a:gd name="connsiteX5" fmla="*/ 174439 w 310975"/>
              <a:gd name="connsiteY5" fmla="*/ 558902 h 562914"/>
              <a:gd name="connsiteX6" fmla="*/ 177614 w 310975"/>
              <a:gd name="connsiteY6" fmla="*/ 520802 h 562914"/>
              <a:gd name="connsiteX7" fmla="*/ 212539 w 310975"/>
              <a:gd name="connsiteY7" fmla="*/ 476352 h 562914"/>
              <a:gd name="connsiteX8" fmla="*/ 310964 w 310975"/>
              <a:gd name="connsiteY8" fmla="*/ 546202 h 562914"/>
              <a:gd name="connsiteX9" fmla="*/ 218889 w 310975"/>
              <a:gd name="connsiteY9" fmla="*/ 476352 h 562914"/>
              <a:gd name="connsiteX10" fmla="*/ 168089 w 310975"/>
              <a:gd name="connsiteY10" fmla="*/ 504927 h 562914"/>
              <a:gd name="connsiteX11" fmla="*/ 110939 w 310975"/>
              <a:gd name="connsiteY11" fmla="*/ 381102 h 562914"/>
              <a:gd name="connsiteX12" fmla="*/ 180789 w 310975"/>
              <a:gd name="connsiteY12" fmla="*/ 206477 h 562914"/>
              <a:gd name="connsiteX13" fmla="*/ 152214 w 310975"/>
              <a:gd name="connsiteY13" fmla="*/ 247752 h 562914"/>
              <a:gd name="connsiteX14" fmla="*/ 2989 w 310975"/>
              <a:gd name="connsiteY14" fmla="*/ 165202 h 562914"/>
              <a:gd name="connsiteX15" fmla="*/ 50614 w 310975"/>
              <a:gd name="connsiteY15" fmla="*/ 102 h 562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975" h="562914">
                <a:moveTo>
                  <a:pt x="50614" y="102"/>
                </a:moveTo>
                <a:cubicBezTo>
                  <a:pt x="54847" y="4335"/>
                  <a:pt x="15160" y="144564"/>
                  <a:pt x="28389" y="190602"/>
                </a:cubicBezTo>
                <a:cubicBezTo>
                  <a:pt x="41618" y="236640"/>
                  <a:pt x="115172" y="250398"/>
                  <a:pt x="129989" y="276327"/>
                </a:cubicBezTo>
                <a:cubicBezTo>
                  <a:pt x="144806" y="302256"/>
                  <a:pt x="120464" y="322365"/>
                  <a:pt x="117289" y="346177"/>
                </a:cubicBezTo>
                <a:cubicBezTo>
                  <a:pt x="114114" y="369990"/>
                  <a:pt x="101414" y="383748"/>
                  <a:pt x="110939" y="419202"/>
                </a:cubicBezTo>
                <a:cubicBezTo>
                  <a:pt x="120464" y="454656"/>
                  <a:pt x="163327" y="541969"/>
                  <a:pt x="174439" y="558902"/>
                </a:cubicBezTo>
                <a:cubicBezTo>
                  <a:pt x="185551" y="575835"/>
                  <a:pt x="171264" y="534560"/>
                  <a:pt x="177614" y="520802"/>
                </a:cubicBezTo>
                <a:cubicBezTo>
                  <a:pt x="183964" y="507044"/>
                  <a:pt x="190314" y="472119"/>
                  <a:pt x="212539" y="476352"/>
                </a:cubicBezTo>
                <a:cubicBezTo>
                  <a:pt x="234764" y="480585"/>
                  <a:pt x="309906" y="546202"/>
                  <a:pt x="310964" y="546202"/>
                </a:cubicBezTo>
                <a:cubicBezTo>
                  <a:pt x="312022" y="546202"/>
                  <a:pt x="242701" y="483231"/>
                  <a:pt x="218889" y="476352"/>
                </a:cubicBezTo>
                <a:cubicBezTo>
                  <a:pt x="195077" y="469473"/>
                  <a:pt x="186081" y="520802"/>
                  <a:pt x="168089" y="504927"/>
                </a:cubicBezTo>
                <a:cubicBezTo>
                  <a:pt x="150097" y="489052"/>
                  <a:pt x="108822" y="430844"/>
                  <a:pt x="110939" y="381102"/>
                </a:cubicBezTo>
                <a:cubicBezTo>
                  <a:pt x="113056" y="331360"/>
                  <a:pt x="173910" y="228702"/>
                  <a:pt x="180789" y="206477"/>
                </a:cubicBezTo>
                <a:cubicBezTo>
                  <a:pt x="187668" y="184252"/>
                  <a:pt x="181847" y="254631"/>
                  <a:pt x="152214" y="247752"/>
                </a:cubicBezTo>
                <a:cubicBezTo>
                  <a:pt x="122581" y="240873"/>
                  <a:pt x="19922" y="205948"/>
                  <a:pt x="2989" y="165202"/>
                </a:cubicBezTo>
                <a:cubicBezTo>
                  <a:pt x="-13944" y="124456"/>
                  <a:pt x="46381" y="-4131"/>
                  <a:pt x="50614" y="1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3" name="フリーフォーム 1752">
            <a:extLst>
              <a:ext uri="{FF2B5EF4-FFF2-40B4-BE49-F238E27FC236}">
                <a16:creationId xmlns:a16="http://schemas.microsoft.com/office/drawing/2014/main" id="{036275B0-80D7-EE05-1D72-21BC5FB5C856}"/>
              </a:ext>
            </a:extLst>
          </p:cNvPr>
          <p:cNvSpPr/>
          <p:nvPr/>
        </p:nvSpPr>
        <p:spPr>
          <a:xfrm>
            <a:off x="7262230" y="7287750"/>
            <a:ext cx="231456" cy="449280"/>
          </a:xfrm>
          <a:custGeom>
            <a:avLst/>
            <a:gdLst>
              <a:gd name="connsiteX0" fmla="*/ 2170 w 231456"/>
              <a:gd name="connsiteY0" fmla="*/ 2050 h 449280"/>
              <a:gd name="connsiteX1" fmla="*/ 164095 w 231456"/>
              <a:gd name="connsiteY1" fmla="*/ 208425 h 449280"/>
              <a:gd name="connsiteX2" fmla="*/ 141870 w 231456"/>
              <a:gd name="connsiteY2" fmla="*/ 195725 h 449280"/>
              <a:gd name="connsiteX3" fmla="*/ 164095 w 231456"/>
              <a:gd name="connsiteY3" fmla="*/ 443375 h 449280"/>
              <a:gd name="connsiteX4" fmla="*/ 192670 w 231456"/>
              <a:gd name="connsiteY4" fmla="*/ 360825 h 449280"/>
              <a:gd name="connsiteX5" fmla="*/ 230770 w 231456"/>
              <a:gd name="connsiteY5" fmla="*/ 237000 h 449280"/>
              <a:gd name="connsiteX6" fmla="*/ 157745 w 231456"/>
              <a:gd name="connsiteY6" fmla="*/ 417975 h 449280"/>
              <a:gd name="connsiteX7" fmla="*/ 138695 w 231456"/>
              <a:gd name="connsiteY7" fmla="*/ 275100 h 449280"/>
              <a:gd name="connsiteX8" fmla="*/ 141870 w 231456"/>
              <a:gd name="connsiteY8" fmla="*/ 195725 h 449280"/>
              <a:gd name="connsiteX9" fmla="*/ 75195 w 231456"/>
              <a:gd name="connsiteY9" fmla="*/ 110000 h 449280"/>
              <a:gd name="connsiteX10" fmla="*/ 2170 w 231456"/>
              <a:gd name="connsiteY10" fmla="*/ 2050 h 44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456" h="449280">
                <a:moveTo>
                  <a:pt x="2170" y="2050"/>
                </a:moveTo>
                <a:cubicBezTo>
                  <a:pt x="16987" y="18454"/>
                  <a:pt x="140812" y="176146"/>
                  <a:pt x="164095" y="208425"/>
                </a:cubicBezTo>
                <a:cubicBezTo>
                  <a:pt x="187378" y="240704"/>
                  <a:pt x="141870" y="156567"/>
                  <a:pt x="141870" y="195725"/>
                </a:cubicBezTo>
                <a:cubicBezTo>
                  <a:pt x="141870" y="234883"/>
                  <a:pt x="155628" y="415858"/>
                  <a:pt x="164095" y="443375"/>
                </a:cubicBezTo>
                <a:cubicBezTo>
                  <a:pt x="172562" y="470892"/>
                  <a:pt x="181557" y="395221"/>
                  <a:pt x="192670" y="360825"/>
                </a:cubicBezTo>
                <a:cubicBezTo>
                  <a:pt x="203783" y="326429"/>
                  <a:pt x="236591" y="227475"/>
                  <a:pt x="230770" y="237000"/>
                </a:cubicBezTo>
                <a:cubicBezTo>
                  <a:pt x="224949" y="246525"/>
                  <a:pt x="173091" y="411625"/>
                  <a:pt x="157745" y="417975"/>
                </a:cubicBezTo>
                <a:cubicBezTo>
                  <a:pt x="142399" y="424325"/>
                  <a:pt x="141341" y="312142"/>
                  <a:pt x="138695" y="275100"/>
                </a:cubicBezTo>
                <a:cubicBezTo>
                  <a:pt x="136049" y="238058"/>
                  <a:pt x="152453" y="223242"/>
                  <a:pt x="141870" y="195725"/>
                </a:cubicBezTo>
                <a:cubicBezTo>
                  <a:pt x="131287" y="168208"/>
                  <a:pt x="97949" y="148100"/>
                  <a:pt x="75195" y="110000"/>
                </a:cubicBezTo>
                <a:cubicBezTo>
                  <a:pt x="52441" y="71900"/>
                  <a:pt x="-12647" y="-14354"/>
                  <a:pt x="2170" y="2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4" name="フリーフォーム 1753">
            <a:extLst>
              <a:ext uri="{FF2B5EF4-FFF2-40B4-BE49-F238E27FC236}">
                <a16:creationId xmlns:a16="http://schemas.microsoft.com/office/drawing/2014/main" id="{7B953913-1E3F-168F-853A-C0744B94B467}"/>
              </a:ext>
            </a:extLst>
          </p:cNvPr>
          <p:cNvSpPr/>
          <p:nvPr/>
        </p:nvSpPr>
        <p:spPr>
          <a:xfrm>
            <a:off x="7629525" y="7635873"/>
            <a:ext cx="372856" cy="353860"/>
          </a:xfrm>
          <a:custGeom>
            <a:avLst/>
            <a:gdLst>
              <a:gd name="connsiteX0" fmla="*/ 0 w 372856"/>
              <a:gd name="connsiteY0" fmla="*/ 2 h 353860"/>
              <a:gd name="connsiteX1" fmla="*/ 142875 w 372856"/>
              <a:gd name="connsiteY1" fmla="*/ 117477 h 353860"/>
              <a:gd name="connsiteX2" fmla="*/ 133350 w 372856"/>
              <a:gd name="connsiteY2" fmla="*/ 174627 h 353860"/>
              <a:gd name="connsiteX3" fmla="*/ 238125 w 372856"/>
              <a:gd name="connsiteY3" fmla="*/ 266702 h 353860"/>
              <a:gd name="connsiteX4" fmla="*/ 177800 w 372856"/>
              <a:gd name="connsiteY4" fmla="*/ 250827 h 353860"/>
              <a:gd name="connsiteX5" fmla="*/ 333375 w 372856"/>
              <a:gd name="connsiteY5" fmla="*/ 301627 h 353860"/>
              <a:gd name="connsiteX6" fmla="*/ 371475 w 372856"/>
              <a:gd name="connsiteY6" fmla="*/ 352427 h 353860"/>
              <a:gd name="connsiteX7" fmla="*/ 349250 w 372856"/>
              <a:gd name="connsiteY7" fmla="*/ 339727 h 353860"/>
              <a:gd name="connsiteX8" fmla="*/ 212725 w 372856"/>
              <a:gd name="connsiteY8" fmla="*/ 349252 h 353860"/>
              <a:gd name="connsiteX9" fmla="*/ 358775 w 372856"/>
              <a:gd name="connsiteY9" fmla="*/ 349252 h 353860"/>
              <a:gd name="connsiteX10" fmla="*/ 311150 w 372856"/>
              <a:gd name="connsiteY10" fmla="*/ 292102 h 353860"/>
              <a:gd name="connsiteX11" fmla="*/ 206375 w 372856"/>
              <a:gd name="connsiteY11" fmla="*/ 260352 h 353860"/>
              <a:gd name="connsiteX12" fmla="*/ 123825 w 372856"/>
              <a:gd name="connsiteY12" fmla="*/ 307977 h 353860"/>
              <a:gd name="connsiteX13" fmla="*/ 177800 w 372856"/>
              <a:gd name="connsiteY13" fmla="*/ 250827 h 353860"/>
              <a:gd name="connsiteX14" fmla="*/ 184150 w 372856"/>
              <a:gd name="connsiteY14" fmla="*/ 203202 h 353860"/>
              <a:gd name="connsiteX15" fmla="*/ 203200 w 372856"/>
              <a:gd name="connsiteY15" fmla="*/ 180977 h 353860"/>
              <a:gd name="connsiteX16" fmla="*/ 158750 w 372856"/>
              <a:gd name="connsiteY16" fmla="*/ 200027 h 353860"/>
              <a:gd name="connsiteX17" fmla="*/ 149225 w 372856"/>
              <a:gd name="connsiteY17" fmla="*/ 139702 h 353860"/>
              <a:gd name="connsiteX18" fmla="*/ 142875 w 372856"/>
              <a:gd name="connsiteY18" fmla="*/ 120652 h 353860"/>
              <a:gd name="connsiteX19" fmla="*/ 0 w 372856"/>
              <a:gd name="connsiteY19" fmla="*/ 2 h 35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2856" h="353860">
                <a:moveTo>
                  <a:pt x="0" y="2"/>
                </a:moveTo>
                <a:cubicBezTo>
                  <a:pt x="0" y="-527"/>
                  <a:pt x="120650" y="88373"/>
                  <a:pt x="142875" y="117477"/>
                </a:cubicBezTo>
                <a:cubicBezTo>
                  <a:pt x="165100" y="146581"/>
                  <a:pt x="117475" y="149756"/>
                  <a:pt x="133350" y="174627"/>
                </a:cubicBezTo>
                <a:cubicBezTo>
                  <a:pt x="149225" y="199498"/>
                  <a:pt x="230717" y="254002"/>
                  <a:pt x="238125" y="266702"/>
                </a:cubicBezTo>
                <a:cubicBezTo>
                  <a:pt x="245533" y="279402"/>
                  <a:pt x="161925" y="245006"/>
                  <a:pt x="177800" y="250827"/>
                </a:cubicBezTo>
                <a:cubicBezTo>
                  <a:pt x="193675" y="256648"/>
                  <a:pt x="301096" y="284694"/>
                  <a:pt x="333375" y="301627"/>
                </a:cubicBezTo>
                <a:cubicBezTo>
                  <a:pt x="365654" y="318560"/>
                  <a:pt x="368829" y="346077"/>
                  <a:pt x="371475" y="352427"/>
                </a:cubicBezTo>
                <a:cubicBezTo>
                  <a:pt x="374121" y="358777"/>
                  <a:pt x="375708" y="340256"/>
                  <a:pt x="349250" y="339727"/>
                </a:cubicBezTo>
                <a:cubicBezTo>
                  <a:pt x="322792" y="339198"/>
                  <a:pt x="211138" y="347665"/>
                  <a:pt x="212725" y="349252"/>
                </a:cubicBezTo>
                <a:cubicBezTo>
                  <a:pt x="214312" y="350839"/>
                  <a:pt x="342371" y="358777"/>
                  <a:pt x="358775" y="349252"/>
                </a:cubicBezTo>
                <a:cubicBezTo>
                  <a:pt x="375179" y="339727"/>
                  <a:pt x="336550" y="306919"/>
                  <a:pt x="311150" y="292102"/>
                </a:cubicBezTo>
                <a:cubicBezTo>
                  <a:pt x="285750" y="277285"/>
                  <a:pt x="237596" y="257706"/>
                  <a:pt x="206375" y="260352"/>
                </a:cubicBezTo>
                <a:cubicBezTo>
                  <a:pt x="175154" y="262998"/>
                  <a:pt x="128587" y="309564"/>
                  <a:pt x="123825" y="307977"/>
                </a:cubicBezTo>
                <a:cubicBezTo>
                  <a:pt x="119063" y="306390"/>
                  <a:pt x="167746" y="268289"/>
                  <a:pt x="177800" y="250827"/>
                </a:cubicBezTo>
                <a:cubicBezTo>
                  <a:pt x="187854" y="233365"/>
                  <a:pt x="179917" y="214844"/>
                  <a:pt x="184150" y="203202"/>
                </a:cubicBezTo>
                <a:cubicBezTo>
                  <a:pt x="188383" y="191560"/>
                  <a:pt x="207433" y="181506"/>
                  <a:pt x="203200" y="180977"/>
                </a:cubicBezTo>
                <a:cubicBezTo>
                  <a:pt x="198967" y="180448"/>
                  <a:pt x="167746" y="206906"/>
                  <a:pt x="158750" y="200027"/>
                </a:cubicBezTo>
                <a:cubicBezTo>
                  <a:pt x="149754" y="193148"/>
                  <a:pt x="149225" y="139702"/>
                  <a:pt x="149225" y="139702"/>
                </a:cubicBezTo>
                <a:cubicBezTo>
                  <a:pt x="146579" y="126473"/>
                  <a:pt x="164042" y="141290"/>
                  <a:pt x="142875" y="120652"/>
                </a:cubicBezTo>
                <a:cubicBezTo>
                  <a:pt x="121708" y="100015"/>
                  <a:pt x="0" y="531"/>
                  <a:pt x="0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5" name="フリーフォーム 1754">
            <a:extLst>
              <a:ext uri="{FF2B5EF4-FFF2-40B4-BE49-F238E27FC236}">
                <a16:creationId xmlns:a16="http://schemas.microsoft.com/office/drawing/2014/main" id="{81E64F0E-42B3-4DCD-31CC-135132C7B564}"/>
              </a:ext>
            </a:extLst>
          </p:cNvPr>
          <p:cNvSpPr/>
          <p:nvPr/>
        </p:nvSpPr>
        <p:spPr>
          <a:xfrm>
            <a:off x="7457900" y="8245072"/>
            <a:ext cx="206750" cy="231023"/>
          </a:xfrm>
          <a:custGeom>
            <a:avLst/>
            <a:gdLst>
              <a:gd name="connsiteX0" fmla="*/ 175 w 206750"/>
              <a:gd name="connsiteY0" fmla="*/ 403 h 231023"/>
              <a:gd name="connsiteX1" fmla="*/ 197025 w 206750"/>
              <a:gd name="connsiteY1" fmla="*/ 222653 h 231023"/>
              <a:gd name="connsiteX2" fmla="*/ 162100 w 206750"/>
              <a:gd name="connsiteY2" fmla="*/ 168678 h 231023"/>
              <a:gd name="connsiteX3" fmla="*/ 175 w 206750"/>
              <a:gd name="connsiteY3" fmla="*/ 403 h 23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750" h="231023">
                <a:moveTo>
                  <a:pt x="175" y="403"/>
                </a:moveTo>
                <a:cubicBezTo>
                  <a:pt x="5996" y="9399"/>
                  <a:pt x="170038" y="194607"/>
                  <a:pt x="197025" y="222653"/>
                </a:cubicBezTo>
                <a:cubicBezTo>
                  <a:pt x="224012" y="250699"/>
                  <a:pt x="189088" y="202016"/>
                  <a:pt x="162100" y="168678"/>
                </a:cubicBezTo>
                <a:cubicBezTo>
                  <a:pt x="135113" y="135341"/>
                  <a:pt x="-5646" y="-8593"/>
                  <a:pt x="175" y="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6" name="フリーフォーム 1755">
            <a:extLst>
              <a:ext uri="{FF2B5EF4-FFF2-40B4-BE49-F238E27FC236}">
                <a16:creationId xmlns:a16="http://schemas.microsoft.com/office/drawing/2014/main" id="{8320D7DB-B0F5-E47B-759C-DA7F8BACF3E0}"/>
              </a:ext>
            </a:extLst>
          </p:cNvPr>
          <p:cNvSpPr/>
          <p:nvPr/>
        </p:nvSpPr>
        <p:spPr>
          <a:xfrm>
            <a:off x="7981627" y="8215371"/>
            <a:ext cx="121019" cy="535057"/>
          </a:xfrm>
          <a:custGeom>
            <a:avLst/>
            <a:gdLst>
              <a:gd name="connsiteX0" fmla="*/ 323 w 121019"/>
              <a:gd name="connsiteY0" fmla="*/ 1529 h 535057"/>
              <a:gd name="connsiteX1" fmla="*/ 51123 w 121019"/>
              <a:gd name="connsiteY1" fmla="*/ 109479 h 535057"/>
              <a:gd name="connsiteX2" fmla="*/ 38423 w 121019"/>
              <a:gd name="connsiteY2" fmla="*/ 411104 h 535057"/>
              <a:gd name="connsiteX3" fmla="*/ 73348 w 121019"/>
              <a:gd name="connsiteY3" fmla="*/ 306329 h 535057"/>
              <a:gd name="connsiteX4" fmla="*/ 44773 w 121019"/>
              <a:gd name="connsiteY4" fmla="*/ 528579 h 535057"/>
              <a:gd name="connsiteX5" fmla="*/ 120973 w 121019"/>
              <a:gd name="connsiteY5" fmla="*/ 7879 h 535057"/>
              <a:gd name="connsiteX6" fmla="*/ 32073 w 121019"/>
              <a:gd name="connsiteY6" fmla="*/ 404754 h 535057"/>
              <a:gd name="connsiteX7" fmla="*/ 95573 w 121019"/>
              <a:gd name="connsiteY7" fmla="*/ 176154 h 535057"/>
              <a:gd name="connsiteX8" fmla="*/ 79698 w 121019"/>
              <a:gd name="connsiteY8" fmla="*/ 176154 h 535057"/>
              <a:gd name="connsiteX9" fmla="*/ 323 w 121019"/>
              <a:gd name="connsiteY9" fmla="*/ 1529 h 53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019" h="535057">
                <a:moveTo>
                  <a:pt x="323" y="1529"/>
                </a:moveTo>
                <a:cubicBezTo>
                  <a:pt x="-4439" y="-9583"/>
                  <a:pt x="44773" y="41217"/>
                  <a:pt x="51123" y="109479"/>
                </a:cubicBezTo>
                <a:cubicBezTo>
                  <a:pt x="57473" y="177742"/>
                  <a:pt x="34719" y="378296"/>
                  <a:pt x="38423" y="411104"/>
                </a:cubicBezTo>
                <a:cubicBezTo>
                  <a:pt x="42127" y="443912"/>
                  <a:pt x="72290" y="286750"/>
                  <a:pt x="73348" y="306329"/>
                </a:cubicBezTo>
                <a:cubicBezTo>
                  <a:pt x="74406" y="325908"/>
                  <a:pt x="36835" y="578321"/>
                  <a:pt x="44773" y="528579"/>
                </a:cubicBezTo>
                <a:cubicBezTo>
                  <a:pt x="52711" y="478837"/>
                  <a:pt x="123090" y="28516"/>
                  <a:pt x="120973" y="7879"/>
                </a:cubicBezTo>
                <a:cubicBezTo>
                  <a:pt x="118856" y="-12758"/>
                  <a:pt x="36306" y="376708"/>
                  <a:pt x="32073" y="404754"/>
                </a:cubicBezTo>
                <a:cubicBezTo>
                  <a:pt x="27840" y="432800"/>
                  <a:pt x="87636" y="214254"/>
                  <a:pt x="95573" y="176154"/>
                </a:cubicBezTo>
                <a:cubicBezTo>
                  <a:pt x="103510" y="138054"/>
                  <a:pt x="89752" y="202083"/>
                  <a:pt x="79698" y="176154"/>
                </a:cubicBezTo>
                <a:cubicBezTo>
                  <a:pt x="69644" y="150225"/>
                  <a:pt x="5085" y="12641"/>
                  <a:pt x="323" y="1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7" name="フリーフォーム 1756">
            <a:extLst>
              <a:ext uri="{FF2B5EF4-FFF2-40B4-BE49-F238E27FC236}">
                <a16:creationId xmlns:a16="http://schemas.microsoft.com/office/drawing/2014/main" id="{37A383C8-653D-2A63-E494-EF2FB1343AE3}"/>
              </a:ext>
            </a:extLst>
          </p:cNvPr>
          <p:cNvSpPr/>
          <p:nvPr/>
        </p:nvSpPr>
        <p:spPr>
          <a:xfrm>
            <a:off x="8293097" y="6588074"/>
            <a:ext cx="89994" cy="787502"/>
          </a:xfrm>
          <a:custGeom>
            <a:avLst/>
            <a:gdLst>
              <a:gd name="connsiteX0" fmla="*/ 3 w 89994"/>
              <a:gd name="connsiteY0" fmla="*/ 51 h 787502"/>
              <a:gd name="connsiteX1" fmla="*/ 82553 w 89994"/>
              <a:gd name="connsiteY1" fmla="*/ 384226 h 787502"/>
              <a:gd name="connsiteX2" fmla="*/ 85728 w 89994"/>
              <a:gd name="connsiteY2" fmla="*/ 787451 h 787502"/>
              <a:gd name="connsiteX3" fmla="*/ 79378 w 89994"/>
              <a:gd name="connsiteY3" fmla="*/ 409626 h 787502"/>
              <a:gd name="connsiteX4" fmla="*/ 3 w 89994"/>
              <a:gd name="connsiteY4" fmla="*/ 51 h 787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994" h="787502">
                <a:moveTo>
                  <a:pt x="3" y="51"/>
                </a:moveTo>
                <a:cubicBezTo>
                  <a:pt x="532" y="-4182"/>
                  <a:pt x="68266" y="252993"/>
                  <a:pt x="82553" y="384226"/>
                </a:cubicBezTo>
                <a:cubicBezTo>
                  <a:pt x="96840" y="515459"/>
                  <a:pt x="86257" y="783218"/>
                  <a:pt x="85728" y="787451"/>
                </a:cubicBezTo>
                <a:cubicBezTo>
                  <a:pt x="85199" y="791684"/>
                  <a:pt x="92607" y="534509"/>
                  <a:pt x="79378" y="409626"/>
                </a:cubicBezTo>
                <a:cubicBezTo>
                  <a:pt x="66149" y="284743"/>
                  <a:pt x="-526" y="4284"/>
                  <a:pt x="3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8" name="フリーフォーム 1757">
            <a:extLst>
              <a:ext uri="{FF2B5EF4-FFF2-40B4-BE49-F238E27FC236}">
                <a16:creationId xmlns:a16="http://schemas.microsoft.com/office/drawing/2014/main" id="{ED133B4F-AAEF-6E98-F4BB-15FA86B2FEE5}"/>
              </a:ext>
            </a:extLst>
          </p:cNvPr>
          <p:cNvSpPr/>
          <p:nvPr/>
        </p:nvSpPr>
        <p:spPr>
          <a:xfrm>
            <a:off x="8299327" y="6670147"/>
            <a:ext cx="117957" cy="791325"/>
          </a:xfrm>
          <a:custGeom>
            <a:avLst/>
            <a:gdLst>
              <a:gd name="connsiteX0" fmla="*/ 123 w 117957"/>
              <a:gd name="connsiteY0" fmla="*/ 528 h 791325"/>
              <a:gd name="connsiteX1" fmla="*/ 60448 w 117957"/>
              <a:gd name="connsiteY1" fmla="*/ 305328 h 791325"/>
              <a:gd name="connsiteX2" fmla="*/ 35048 w 117957"/>
              <a:gd name="connsiteY2" fmla="*/ 587903 h 791325"/>
              <a:gd name="connsiteX3" fmla="*/ 41398 w 117957"/>
              <a:gd name="connsiteY3" fmla="*/ 556153 h 791325"/>
              <a:gd name="connsiteX4" fmla="*/ 69973 w 117957"/>
              <a:gd name="connsiteY4" fmla="*/ 686328 h 791325"/>
              <a:gd name="connsiteX5" fmla="*/ 79498 w 117957"/>
              <a:gd name="connsiteY5" fmla="*/ 648228 h 791325"/>
              <a:gd name="connsiteX6" fmla="*/ 117598 w 117957"/>
              <a:gd name="connsiteY6" fmla="*/ 791103 h 791325"/>
              <a:gd name="connsiteX7" fmla="*/ 54098 w 117957"/>
              <a:gd name="connsiteY7" fmla="*/ 610128 h 791325"/>
              <a:gd name="connsiteX8" fmla="*/ 54098 w 117957"/>
              <a:gd name="connsiteY8" fmla="*/ 368828 h 791325"/>
              <a:gd name="connsiteX9" fmla="*/ 44573 w 117957"/>
              <a:gd name="connsiteY9" fmla="*/ 381528 h 791325"/>
              <a:gd name="connsiteX10" fmla="*/ 123 w 117957"/>
              <a:gd name="connsiteY10" fmla="*/ 528 h 79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957" h="791325">
                <a:moveTo>
                  <a:pt x="123" y="528"/>
                </a:moveTo>
                <a:cubicBezTo>
                  <a:pt x="2769" y="-12172"/>
                  <a:pt x="54627" y="207432"/>
                  <a:pt x="60448" y="305328"/>
                </a:cubicBezTo>
                <a:cubicBezTo>
                  <a:pt x="66269" y="403224"/>
                  <a:pt x="38223" y="546099"/>
                  <a:pt x="35048" y="587903"/>
                </a:cubicBezTo>
                <a:cubicBezTo>
                  <a:pt x="31873" y="629707"/>
                  <a:pt x="35577" y="539749"/>
                  <a:pt x="41398" y="556153"/>
                </a:cubicBezTo>
                <a:cubicBezTo>
                  <a:pt x="47219" y="572557"/>
                  <a:pt x="63623" y="670982"/>
                  <a:pt x="69973" y="686328"/>
                </a:cubicBezTo>
                <a:cubicBezTo>
                  <a:pt x="76323" y="701674"/>
                  <a:pt x="71561" y="630766"/>
                  <a:pt x="79498" y="648228"/>
                </a:cubicBezTo>
                <a:cubicBezTo>
                  <a:pt x="87435" y="665690"/>
                  <a:pt x="121831" y="797453"/>
                  <a:pt x="117598" y="791103"/>
                </a:cubicBezTo>
                <a:cubicBezTo>
                  <a:pt x="113365" y="784753"/>
                  <a:pt x="64681" y="680507"/>
                  <a:pt x="54098" y="610128"/>
                </a:cubicBezTo>
                <a:cubicBezTo>
                  <a:pt x="43515" y="539749"/>
                  <a:pt x="55686" y="406928"/>
                  <a:pt x="54098" y="368828"/>
                </a:cubicBezTo>
                <a:cubicBezTo>
                  <a:pt x="52510" y="330728"/>
                  <a:pt x="50923" y="441853"/>
                  <a:pt x="44573" y="381528"/>
                </a:cubicBezTo>
                <a:cubicBezTo>
                  <a:pt x="38223" y="321203"/>
                  <a:pt x="-2523" y="13228"/>
                  <a:pt x="123" y="5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9" name="フリーフォーム 1758">
            <a:extLst>
              <a:ext uri="{FF2B5EF4-FFF2-40B4-BE49-F238E27FC236}">
                <a16:creationId xmlns:a16="http://schemas.microsoft.com/office/drawing/2014/main" id="{9B9784B2-F0F9-1A11-679B-ED1628E51EEE}"/>
              </a:ext>
            </a:extLst>
          </p:cNvPr>
          <p:cNvSpPr/>
          <p:nvPr/>
        </p:nvSpPr>
        <p:spPr>
          <a:xfrm>
            <a:off x="8296077" y="7366379"/>
            <a:ext cx="134742" cy="953929"/>
          </a:xfrm>
          <a:custGeom>
            <a:avLst/>
            <a:gdLst>
              <a:gd name="connsiteX0" fmla="*/ 127198 w 134742"/>
              <a:gd name="connsiteY0" fmla="*/ 25021 h 953929"/>
              <a:gd name="connsiteX1" fmla="*/ 82748 w 134742"/>
              <a:gd name="connsiteY1" fmla="*/ 577471 h 953929"/>
              <a:gd name="connsiteX2" fmla="*/ 82748 w 134742"/>
              <a:gd name="connsiteY2" fmla="*/ 939421 h 953929"/>
              <a:gd name="connsiteX3" fmla="*/ 92273 w 134742"/>
              <a:gd name="connsiteY3" fmla="*/ 840996 h 953929"/>
              <a:gd name="connsiteX4" fmla="*/ 89098 w 134742"/>
              <a:gd name="connsiteY4" fmla="*/ 459996 h 953929"/>
              <a:gd name="connsiteX5" fmla="*/ 117673 w 134742"/>
              <a:gd name="connsiteY5" fmla="*/ 815596 h 953929"/>
              <a:gd name="connsiteX6" fmla="*/ 82748 w 134742"/>
              <a:gd name="connsiteY6" fmla="*/ 377446 h 953929"/>
              <a:gd name="connsiteX7" fmla="*/ 66873 w 134742"/>
              <a:gd name="connsiteY7" fmla="*/ 428246 h 953929"/>
              <a:gd name="connsiteX8" fmla="*/ 82748 w 134742"/>
              <a:gd name="connsiteY8" fmla="*/ 310771 h 953929"/>
              <a:gd name="connsiteX9" fmla="*/ 89098 w 134742"/>
              <a:gd name="connsiteY9" fmla="*/ 202821 h 953929"/>
              <a:gd name="connsiteX10" fmla="*/ 60523 w 134742"/>
              <a:gd name="connsiteY10" fmla="*/ 123446 h 953929"/>
              <a:gd name="connsiteX11" fmla="*/ 198 w 134742"/>
              <a:gd name="connsiteY11" fmla="*/ 88521 h 953929"/>
              <a:gd name="connsiteX12" fmla="*/ 82748 w 134742"/>
              <a:gd name="connsiteY12" fmla="*/ 174246 h 953929"/>
              <a:gd name="connsiteX13" fmla="*/ 130373 w 134742"/>
              <a:gd name="connsiteY13" fmla="*/ 101221 h 953929"/>
              <a:gd name="connsiteX14" fmla="*/ 127198 w 134742"/>
              <a:gd name="connsiteY14" fmla="*/ 25021 h 95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4742" h="953929">
                <a:moveTo>
                  <a:pt x="127198" y="25021"/>
                </a:moveTo>
                <a:cubicBezTo>
                  <a:pt x="119261" y="104396"/>
                  <a:pt x="90156" y="425071"/>
                  <a:pt x="82748" y="577471"/>
                </a:cubicBezTo>
                <a:cubicBezTo>
                  <a:pt x="75340" y="729871"/>
                  <a:pt x="81161" y="895500"/>
                  <a:pt x="82748" y="939421"/>
                </a:cubicBezTo>
                <a:cubicBezTo>
                  <a:pt x="84335" y="983342"/>
                  <a:pt x="91215" y="920900"/>
                  <a:pt x="92273" y="840996"/>
                </a:cubicBezTo>
                <a:cubicBezTo>
                  <a:pt x="93331" y="761092"/>
                  <a:pt x="84865" y="464229"/>
                  <a:pt x="89098" y="459996"/>
                </a:cubicBezTo>
                <a:cubicBezTo>
                  <a:pt x="93331" y="455763"/>
                  <a:pt x="118731" y="829354"/>
                  <a:pt x="117673" y="815596"/>
                </a:cubicBezTo>
                <a:cubicBezTo>
                  <a:pt x="116615" y="801838"/>
                  <a:pt x="91215" y="442004"/>
                  <a:pt x="82748" y="377446"/>
                </a:cubicBezTo>
                <a:cubicBezTo>
                  <a:pt x="74281" y="312888"/>
                  <a:pt x="66873" y="439358"/>
                  <a:pt x="66873" y="428246"/>
                </a:cubicBezTo>
                <a:cubicBezTo>
                  <a:pt x="66873" y="417134"/>
                  <a:pt x="79044" y="348342"/>
                  <a:pt x="82748" y="310771"/>
                </a:cubicBezTo>
                <a:cubicBezTo>
                  <a:pt x="86452" y="273200"/>
                  <a:pt x="92802" y="234042"/>
                  <a:pt x="89098" y="202821"/>
                </a:cubicBezTo>
                <a:cubicBezTo>
                  <a:pt x="85394" y="171600"/>
                  <a:pt x="75340" y="142496"/>
                  <a:pt x="60523" y="123446"/>
                </a:cubicBezTo>
                <a:cubicBezTo>
                  <a:pt x="45706" y="104396"/>
                  <a:pt x="-3506" y="80054"/>
                  <a:pt x="198" y="88521"/>
                </a:cubicBezTo>
                <a:cubicBezTo>
                  <a:pt x="3902" y="96988"/>
                  <a:pt x="61052" y="172129"/>
                  <a:pt x="82748" y="174246"/>
                </a:cubicBezTo>
                <a:cubicBezTo>
                  <a:pt x="104444" y="176363"/>
                  <a:pt x="122965" y="123975"/>
                  <a:pt x="130373" y="101221"/>
                </a:cubicBezTo>
                <a:cubicBezTo>
                  <a:pt x="137781" y="78467"/>
                  <a:pt x="135135" y="-54354"/>
                  <a:pt x="127198" y="250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0" name="フリーフォーム 1759">
            <a:extLst>
              <a:ext uri="{FF2B5EF4-FFF2-40B4-BE49-F238E27FC236}">
                <a16:creationId xmlns:a16="http://schemas.microsoft.com/office/drawing/2014/main" id="{C8BD1374-4ED1-B4D6-5E73-40931CCC7F19}"/>
              </a:ext>
            </a:extLst>
          </p:cNvPr>
          <p:cNvSpPr/>
          <p:nvPr/>
        </p:nvSpPr>
        <p:spPr>
          <a:xfrm>
            <a:off x="8397540" y="7401562"/>
            <a:ext cx="55185" cy="762227"/>
          </a:xfrm>
          <a:custGeom>
            <a:avLst/>
            <a:gdLst>
              <a:gd name="connsiteX0" fmla="*/ 335 w 55185"/>
              <a:gd name="connsiteY0" fmla="*/ 8888 h 762227"/>
              <a:gd name="connsiteX1" fmla="*/ 54310 w 55185"/>
              <a:gd name="connsiteY1" fmla="*/ 755013 h 762227"/>
              <a:gd name="connsiteX2" fmla="*/ 32085 w 55185"/>
              <a:gd name="connsiteY2" fmla="*/ 367663 h 762227"/>
              <a:gd name="connsiteX3" fmla="*/ 335 w 55185"/>
              <a:gd name="connsiteY3" fmla="*/ 8888 h 76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85" h="762227">
                <a:moveTo>
                  <a:pt x="335" y="8888"/>
                </a:moveTo>
                <a:cubicBezTo>
                  <a:pt x="4039" y="73446"/>
                  <a:pt x="49018" y="695217"/>
                  <a:pt x="54310" y="755013"/>
                </a:cubicBezTo>
                <a:cubicBezTo>
                  <a:pt x="59602" y="814809"/>
                  <a:pt x="39493" y="486726"/>
                  <a:pt x="32085" y="367663"/>
                </a:cubicBezTo>
                <a:cubicBezTo>
                  <a:pt x="24677" y="248601"/>
                  <a:pt x="-3369" y="-55670"/>
                  <a:pt x="335" y="88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2" name="フリーフォーム 1761">
            <a:extLst>
              <a:ext uri="{FF2B5EF4-FFF2-40B4-BE49-F238E27FC236}">
                <a16:creationId xmlns:a16="http://schemas.microsoft.com/office/drawing/2014/main" id="{21DFDD2C-9E93-5F12-C788-EDB38C7E9270}"/>
              </a:ext>
            </a:extLst>
          </p:cNvPr>
          <p:cNvSpPr/>
          <p:nvPr/>
        </p:nvSpPr>
        <p:spPr>
          <a:xfrm>
            <a:off x="8179960" y="6622465"/>
            <a:ext cx="150178" cy="783526"/>
          </a:xfrm>
          <a:custGeom>
            <a:avLst/>
            <a:gdLst>
              <a:gd name="connsiteX0" fmla="*/ 106790 w 150178"/>
              <a:gd name="connsiteY0" fmla="*/ 3760 h 783526"/>
              <a:gd name="connsiteX1" fmla="*/ 81390 w 150178"/>
              <a:gd name="connsiteY1" fmla="*/ 295860 h 783526"/>
              <a:gd name="connsiteX2" fmla="*/ 100440 w 150178"/>
              <a:gd name="connsiteY2" fmla="*/ 213310 h 783526"/>
              <a:gd name="connsiteX3" fmla="*/ 141715 w 150178"/>
              <a:gd name="connsiteY3" fmla="*/ 387935 h 783526"/>
              <a:gd name="connsiteX4" fmla="*/ 135365 w 150178"/>
              <a:gd name="connsiteY4" fmla="*/ 511760 h 783526"/>
              <a:gd name="connsiteX5" fmla="*/ 141715 w 150178"/>
              <a:gd name="connsiteY5" fmla="*/ 445085 h 783526"/>
              <a:gd name="connsiteX6" fmla="*/ 2015 w 150178"/>
              <a:gd name="connsiteY6" fmla="*/ 778460 h 783526"/>
              <a:gd name="connsiteX7" fmla="*/ 62340 w 150178"/>
              <a:gd name="connsiteY7" fmla="*/ 635585 h 783526"/>
              <a:gd name="connsiteX8" fmla="*/ 109965 w 150178"/>
              <a:gd name="connsiteY8" fmla="*/ 486360 h 783526"/>
              <a:gd name="connsiteX9" fmla="*/ 148065 w 150178"/>
              <a:gd name="connsiteY9" fmla="*/ 635585 h 783526"/>
              <a:gd name="connsiteX10" fmla="*/ 125840 w 150178"/>
              <a:gd name="connsiteY10" fmla="*/ 448260 h 783526"/>
              <a:gd name="connsiteX11" fmla="*/ 116315 w 150178"/>
              <a:gd name="connsiteY11" fmla="*/ 270460 h 783526"/>
              <a:gd name="connsiteX12" fmla="*/ 75040 w 150178"/>
              <a:gd name="connsiteY12" fmla="*/ 108535 h 783526"/>
              <a:gd name="connsiteX13" fmla="*/ 90915 w 150178"/>
              <a:gd name="connsiteY13" fmla="*/ 127585 h 783526"/>
              <a:gd name="connsiteX14" fmla="*/ 106790 w 150178"/>
              <a:gd name="connsiteY14" fmla="*/ 3760 h 783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0178" h="783526">
                <a:moveTo>
                  <a:pt x="106790" y="3760"/>
                </a:moveTo>
                <a:cubicBezTo>
                  <a:pt x="105203" y="31806"/>
                  <a:pt x="82448" y="260935"/>
                  <a:pt x="81390" y="295860"/>
                </a:cubicBezTo>
                <a:cubicBezTo>
                  <a:pt x="80332" y="330785"/>
                  <a:pt x="90386" y="197964"/>
                  <a:pt x="100440" y="213310"/>
                </a:cubicBezTo>
                <a:cubicBezTo>
                  <a:pt x="110494" y="228656"/>
                  <a:pt x="135894" y="338193"/>
                  <a:pt x="141715" y="387935"/>
                </a:cubicBezTo>
                <a:cubicBezTo>
                  <a:pt x="147536" y="437677"/>
                  <a:pt x="135365" y="502235"/>
                  <a:pt x="135365" y="511760"/>
                </a:cubicBezTo>
                <a:cubicBezTo>
                  <a:pt x="135365" y="521285"/>
                  <a:pt x="163940" y="400635"/>
                  <a:pt x="141715" y="445085"/>
                </a:cubicBezTo>
                <a:cubicBezTo>
                  <a:pt x="119490" y="489535"/>
                  <a:pt x="15244" y="746710"/>
                  <a:pt x="2015" y="778460"/>
                </a:cubicBezTo>
                <a:cubicBezTo>
                  <a:pt x="-11214" y="810210"/>
                  <a:pt x="44348" y="684268"/>
                  <a:pt x="62340" y="635585"/>
                </a:cubicBezTo>
                <a:cubicBezTo>
                  <a:pt x="80332" y="586902"/>
                  <a:pt x="95678" y="486360"/>
                  <a:pt x="109965" y="486360"/>
                </a:cubicBezTo>
                <a:cubicBezTo>
                  <a:pt x="124252" y="486360"/>
                  <a:pt x="145419" y="641935"/>
                  <a:pt x="148065" y="635585"/>
                </a:cubicBezTo>
                <a:cubicBezTo>
                  <a:pt x="150711" y="629235"/>
                  <a:pt x="131132" y="509114"/>
                  <a:pt x="125840" y="448260"/>
                </a:cubicBezTo>
                <a:cubicBezTo>
                  <a:pt x="120548" y="387406"/>
                  <a:pt x="124782" y="327081"/>
                  <a:pt x="116315" y="270460"/>
                </a:cubicBezTo>
                <a:cubicBezTo>
                  <a:pt x="107848" y="213839"/>
                  <a:pt x="79273" y="132347"/>
                  <a:pt x="75040" y="108535"/>
                </a:cubicBezTo>
                <a:cubicBezTo>
                  <a:pt x="70807" y="84723"/>
                  <a:pt x="84565" y="141873"/>
                  <a:pt x="90915" y="127585"/>
                </a:cubicBezTo>
                <a:cubicBezTo>
                  <a:pt x="97265" y="113297"/>
                  <a:pt x="108377" y="-24286"/>
                  <a:pt x="106790" y="3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3" name="フリーフォーム 1762">
            <a:extLst>
              <a:ext uri="{FF2B5EF4-FFF2-40B4-BE49-F238E27FC236}">
                <a16:creationId xmlns:a16="http://schemas.microsoft.com/office/drawing/2014/main" id="{EEF4C83D-285A-BB1A-3D50-656D23643EF6}"/>
              </a:ext>
            </a:extLst>
          </p:cNvPr>
          <p:cNvSpPr/>
          <p:nvPr/>
        </p:nvSpPr>
        <p:spPr>
          <a:xfrm>
            <a:off x="8010148" y="6918228"/>
            <a:ext cx="302103" cy="800335"/>
          </a:xfrm>
          <a:custGeom>
            <a:avLst/>
            <a:gdLst>
              <a:gd name="connsiteX0" fmla="*/ 25777 w 302103"/>
              <a:gd name="connsiteY0" fmla="*/ 97 h 800335"/>
              <a:gd name="connsiteX1" fmla="*/ 25777 w 302103"/>
              <a:gd name="connsiteY1" fmla="*/ 181072 h 800335"/>
              <a:gd name="connsiteX2" fmla="*/ 22602 w 302103"/>
              <a:gd name="connsiteY2" fmla="*/ 374747 h 800335"/>
              <a:gd name="connsiteX3" fmla="*/ 28952 w 302103"/>
              <a:gd name="connsiteY3" fmla="*/ 390622 h 800335"/>
              <a:gd name="connsiteX4" fmla="*/ 171827 w 302103"/>
              <a:gd name="connsiteY4" fmla="*/ 682722 h 800335"/>
              <a:gd name="connsiteX5" fmla="*/ 238502 w 302103"/>
              <a:gd name="connsiteY5" fmla="*/ 752572 h 800335"/>
              <a:gd name="connsiteX6" fmla="*/ 222627 w 302103"/>
              <a:gd name="connsiteY6" fmla="*/ 723997 h 800335"/>
              <a:gd name="connsiteX7" fmla="*/ 302002 w 302103"/>
              <a:gd name="connsiteY7" fmla="*/ 800197 h 800335"/>
              <a:gd name="connsiteX8" fmla="*/ 203577 w 302103"/>
              <a:gd name="connsiteY8" fmla="*/ 701772 h 800335"/>
              <a:gd name="connsiteX9" fmla="*/ 6727 w 302103"/>
              <a:gd name="connsiteY9" fmla="*/ 384272 h 800335"/>
              <a:gd name="connsiteX10" fmla="*/ 44827 w 302103"/>
              <a:gd name="connsiteY10" fmla="*/ 162022 h 800335"/>
              <a:gd name="connsiteX11" fmla="*/ 35302 w 302103"/>
              <a:gd name="connsiteY11" fmla="*/ 155672 h 800335"/>
              <a:gd name="connsiteX12" fmla="*/ 25777 w 302103"/>
              <a:gd name="connsiteY12" fmla="*/ 97 h 800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103" h="800335">
                <a:moveTo>
                  <a:pt x="25777" y="97"/>
                </a:moveTo>
                <a:cubicBezTo>
                  <a:pt x="24190" y="4330"/>
                  <a:pt x="26306" y="118630"/>
                  <a:pt x="25777" y="181072"/>
                </a:cubicBezTo>
                <a:cubicBezTo>
                  <a:pt x="25248" y="243514"/>
                  <a:pt x="22073" y="339822"/>
                  <a:pt x="22602" y="374747"/>
                </a:cubicBezTo>
                <a:cubicBezTo>
                  <a:pt x="23131" y="409672"/>
                  <a:pt x="4081" y="339293"/>
                  <a:pt x="28952" y="390622"/>
                </a:cubicBezTo>
                <a:cubicBezTo>
                  <a:pt x="53823" y="441951"/>
                  <a:pt x="136902" y="622397"/>
                  <a:pt x="171827" y="682722"/>
                </a:cubicBezTo>
                <a:cubicBezTo>
                  <a:pt x="206752" y="743047"/>
                  <a:pt x="230035" y="745693"/>
                  <a:pt x="238502" y="752572"/>
                </a:cubicBezTo>
                <a:cubicBezTo>
                  <a:pt x="246969" y="759451"/>
                  <a:pt x="212044" y="716060"/>
                  <a:pt x="222627" y="723997"/>
                </a:cubicBezTo>
                <a:cubicBezTo>
                  <a:pt x="233210" y="731934"/>
                  <a:pt x="305177" y="803901"/>
                  <a:pt x="302002" y="800197"/>
                </a:cubicBezTo>
                <a:cubicBezTo>
                  <a:pt x="298827" y="796493"/>
                  <a:pt x="252789" y="771093"/>
                  <a:pt x="203577" y="701772"/>
                </a:cubicBezTo>
                <a:cubicBezTo>
                  <a:pt x="154365" y="632451"/>
                  <a:pt x="33185" y="474230"/>
                  <a:pt x="6727" y="384272"/>
                </a:cubicBezTo>
                <a:cubicBezTo>
                  <a:pt x="-19731" y="294314"/>
                  <a:pt x="40065" y="200122"/>
                  <a:pt x="44827" y="162022"/>
                </a:cubicBezTo>
                <a:cubicBezTo>
                  <a:pt x="49590" y="123922"/>
                  <a:pt x="36890" y="181072"/>
                  <a:pt x="35302" y="155672"/>
                </a:cubicBezTo>
                <a:cubicBezTo>
                  <a:pt x="33715" y="130272"/>
                  <a:pt x="27364" y="-4136"/>
                  <a:pt x="25777" y="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4" name="フリーフォーム 1763">
            <a:extLst>
              <a:ext uri="{FF2B5EF4-FFF2-40B4-BE49-F238E27FC236}">
                <a16:creationId xmlns:a16="http://schemas.microsoft.com/office/drawing/2014/main" id="{F34CE06E-17DA-7D71-90F3-1E79481E94BB}"/>
              </a:ext>
            </a:extLst>
          </p:cNvPr>
          <p:cNvSpPr/>
          <p:nvPr/>
        </p:nvSpPr>
        <p:spPr>
          <a:xfrm>
            <a:off x="7771872" y="7037828"/>
            <a:ext cx="479070" cy="1077081"/>
          </a:xfrm>
          <a:custGeom>
            <a:avLst/>
            <a:gdLst>
              <a:gd name="connsiteX0" fmla="*/ 10053 w 479070"/>
              <a:gd name="connsiteY0" fmla="*/ 20197 h 1077081"/>
              <a:gd name="connsiteX1" fmla="*/ 476778 w 479070"/>
              <a:gd name="connsiteY1" fmla="*/ 1071122 h 1077081"/>
              <a:gd name="connsiteX2" fmla="*/ 181503 w 479070"/>
              <a:gd name="connsiteY2" fmla="*/ 429772 h 1077081"/>
              <a:gd name="connsiteX3" fmla="*/ 10053 w 479070"/>
              <a:gd name="connsiteY3" fmla="*/ 20197 h 107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070" h="1077081">
                <a:moveTo>
                  <a:pt x="10053" y="20197"/>
                </a:moveTo>
                <a:cubicBezTo>
                  <a:pt x="59265" y="127089"/>
                  <a:pt x="448203" y="1002860"/>
                  <a:pt x="476778" y="1071122"/>
                </a:cubicBezTo>
                <a:cubicBezTo>
                  <a:pt x="505353" y="1139384"/>
                  <a:pt x="258761" y="602280"/>
                  <a:pt x="181503" y="429772"/>
                </a:cubicBezTo>
                <a:cubicBezTo>
                  <a:pt x="104245" y="257264"/>
                  <a:pt x="-39159" y="-86695"/>
                  <a:pt x="10053" y="201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5" name="フリーフォーム 1764">
            <a:extLst>
              <a:ext uri="{FF2B5EF4-FFF2-40B4-BE49-F238E27FC236}">
                <a16:creationId xmlns:a16="http://schemas.microsoft.com/office/drawing/2014/main" id="{52F80DC5-6CB6-04FD-A33D-A8477DA72093}"/>
              </a:ext>
            </a:extLst>
          </p:cNvPr>
          <p:cNvSpPr/>
          <p:nvPr/>
        </p:nvSpPr>
        <p:spPr>
          <a:xfrm>
            <a:off x="7597524" y="7042136"/>
            <a:ext cx="209113" cy="19982"/>
          </a:xfrm>
          <a:custGeom>
            <a:avLst/>
            <a:gdLst>
              <a:gd name="connsiteX0" fmla="*/ 251 w 209113"/>
              <a:gd name="connsiteY0" fmla="*/ 19064 h 19982"/>
              <a:gd name="connsiteX1" fmla="*/ 200276 w 209113"/>
              <a:gd name="connsiteY1" fmla="*/ 14 h 19982"/>
              <a:gd name="connsiteX2" fmla="*/ 159001 w 209113"/>
              <a:gd name="connsiteY2" fmla="*/ 15889 h 19982"/>
              <a:gd name="connsiteX3" fmla="*/ 251 w 209113"/>
              <a:gd name="connsiteY3" fmla="*/ 19064 h 1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113" h="19982">
                <a:moveTo>
                  <a:pt x="251" y="19064"/>
                </a:moveTo>
                <a:cubicBezTo>
                  <a:pt x="7130" y="16418"/>
                  <a:pt x="173818" y="543"/>
                  <a:pt x="200276" y="14"/>
                </a:cubicBezTo>
                <a:cubicBezTo>
                  <a:pt x="226734" y="-515"/>
                  <a:pt x="188105" y="13772"/>
                  <a:pt x="159001" y="15889"/>
                </a:cubicBezTo>
                <a:cubicBezTo>
                  <a:pt x="129897" y="18006"/>
                  <a:pt x="-6628" y="21710"/>
                  <a:pt x="251" y="190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6" name="フリーフォーム 1765">
            <a:extLst>
              <a:ext uri="{FF2B5EF4-FFF2-40B4-BE49-F238E27FC236}">
                <a16:creationId xmlns:a16="http://schemas.microsoft.com/office/drawing/2014/main" id="{55C37440-DD8A-42F0-0E5B-A3FE063C799B}"/>
              </a:ext>
            </a:extLst>
          </p:cNvPr>
          <p:cNvSpPr/>
          <p:nvPr/>
        </p:nvSpPr>
        <p:spPr>
          <a:xfrm>
            <a:off x="7675088" y="7068668"/>
            <a:ext cx="661879" cy="1415819"/>
          </a:xfrm>
          <a:custGeom>
            <a:avLst/>
            <a:gdLst>
              <a:gd name="connsiteX0" fmla="*/ 2062 w 661879"/>
              <a:gd name="connsiteY0" fmla="*/ 5232 h 1415819"/>
              <a:gd name="connsiteX1" fmla="*/ 500537 w 661879"/>
              <a:gd name="connsiteY1" fmla="*/ 1068857 h 1415819"/>
              <a:gd name="connsiteX2" fmla="*/ 656112 w 661879"/>
              <a:gd name="connsiteY2" fmla="*/ 1402232 h 1415819"/>
              <a:gd name="connsiteX3" fmla="*/ 335437 w 661879"/>
              <a:gd name="connsiteY3" fmla="*/ 691032 h 1415819"/>
              <a:gd name="connsiteX4" fmla="*/ 2062 w 661879"/>
              <a:gd name="connsiteY4" fmla="*/ 5232 h 141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1879" h="1415819">
                <a:moveTo>
                  <a:pt x="2062" y="5232"/>
                </a:moveTo>
                <a:cubicBezTo>
                  <a:pt x="29579" y="68203"/>
                  <a:pt x="500537" y="1068857"/>
                  <a:pt x="500537" y="1068857"/>
                </a:cubicBezTo>
                <a:cubicBezTo>
                  <a:pt x="609545" y="1301690"/>
                  <a:pt x="683629" y="1465203"/>
                  <a:pt x="656112" y="1402232"/>
                </a:cubicBezTo>
                <a:cubicBezTo>
                  <a:pt x="628595" y="1339261"/>
                  <a:pt x="441270" y="918045"/>
                  <a:pt x="335437" y="691032"/>
                </a:cubicBezTo>
                <a:cubicBezTo>
                  <a:pt x="229604" y="464020"/>
                  <a:pt x="-25455" y="-57739"/>
                  <a:pt x="2062" y="52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7" name="フリーフォーム 1766">
            <a:extLst>
              <a:ext uri="{FF2B5EF4-FFF2-40B4-BE49-F238E27FC236}">
                <a16:creationId xmlns:a16="http://schemas.microsoft.com/office/drawing/2014/main" id="{02468F95-2365-FBE5-003D-E3A2D9F9C554}"/>
              </a:ext>
            </a:extLst>
          </p:cNvPr>
          <p:cNvSpPr/>
          <p:nvPr/>
        </p:nvSpPr>
        <p:spPr>
          <a:xfrm>
            <a:off x="7804779" y="6993163"/>
            <a:ext cx="586218" cy="1525731"/>
          </a:xfrm>
          <a:custGeom>
            <a:avLst/>
            <a:gdLst>
              <a:gd name="connsiteX0" fmla="*/ 15246 w 586218"/>
              <a:gd name="connsiteY0" fmla="*/ 33112 h 1525731"/>
              <a:gd name="connsiteX1" fmla="*/ 472446 w 586218"/>
              <a:gd name="connsiteY1" fmla="*/ 1087212 h 1525731"/>
              <a:gd name="connsiteX2" fmla="*/ 583571 w 586218"/>
              <a:gd name="connsiteY2" fmla="*/ 1522187 h 1525731"/>
              <a:gd name="connsiteX3" fmla="*/ 399421 w 586218"/>
              <a:gd name="connsiteY3" fmla="*/ 880837 h 1525731"/>
              <a:gd name="connsiteX4" fmla="*/ 53346 w 586218"/>
              <a:gd name="connsiteY4" fmla="*/ 188687 h 1525731"/>
              <a:gd name="connsiteX5" fmla="*/ 100971 w 586218"/>
              <a:gd name="connsiteY5" fmla="*/ 255362 h 1525731"/>
              <a:gd name="connsiteX6" fmla="*/ 15246 w 586218"/>
              <a:gd name="connsiteY6" fmla="*/ 33112 h 152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6218" h="1525731">
                <a:moveTo>
                  <a:pt x="15246" y="33112"/>
                </a:moveTo>
                <a:cubicBezTo>
                  <a:pt x="77158" y="171754"/>
                  <a:pt x="377725" y="839033"/>
                  <a:pt x="472446" y="1087212"/>
                </a:cubicBezTo>
                <a:cubicBezTo>
                  <a:pt x="567167" y="1335391"/>
                  <a:pt x="595742" y="1556583"/>
                  <a:pt x="583571" y="1522187"/>
                </a:cubicBezTo>
                <a:cubicBezTo>
                  <a:pt x="571400" y="1487791"/>
                  <a:pt x="487792" y="1103087"/>
                  <a:pt x="399421" y="880837"/>
                </a:cubicBezTo>
                <a:cubicBezTo>
                  <a:pt x="311050" y="658587"/>
                  <a:pt x="103088" y="292933"/>
                  <a:pt x="53346" y="188687"/>
                </a:cubicBezTo>
                <a:cubicBezTo>
                  <a:pt x="3604" y="84441"/>
                  <a:pt x="102029" y="275999"/>
                  <a:pt x="100971" y="255362"/>
                </a:cubicBezTo>
                <a:cubicBezTo>
                  <a:pt x="99913" y="234725"/>
                  <a:pt x="-46666" y="-105530"/>
                  <a:pt x="15246" y="331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8" name="フリーフォーム 1767">
            <a:extLst>
              <a:ext uri="{FF2B5EF4-FFF2-40B4-BE49-F238E27FC236}">
                <a16:creationId xmlns:a16="http://schemas.microsoft.com/office/drawing/2014/main" id="{BE8C7E1A-0D14-3B79-FBDF-CD69BBDADFDD}"/>
              </a:ext>
            </a:extLst>
          </p:cNvPr>
          <p:cNvSpPr/>
          <p:nvPr/>
        </p:nvSpPr>
        <p:spPr>
          <a:xfrm>
            <a:off x="8083503" y="6861989"/>
            <a:ext cx="21284" cy="543425"/>
          </a:xfrm>
          <a:custGeom>
            <a:avLst/>
            <a:gdLst>
              <a:gd name="connsiteX0" fmla="*/ 15922 w 21284"/>
              <a:gd name="connsiteY0" fmla="*/ 11886 h 543425"/>
              <a:gd name="connsiteX1" fmla="*/ 3222 w 21284"/>
              <a:gd name="connsiteY1" fmla="*/ 408761 h 543425"/>
              <a:gd name="connsiteX2" fmla="*/ 19097 w 21284"/>
              <a:gd name="connsiteY2" fmla="*/ 275411 h 543425"/>
              <a:gd name="connsiteX3" fmla="*/ 19097 w 21284"/>
              <a:gd name="connsiteY3" fmla="*/ 542111 h 543425"/>
              <a:gd name="connsiteX4" fmla="*/ 47 w 21284"/>
              <a:gd name="connsiteY4" fmla="*/ 142061 h 543425"/>
              <a:gd name="connsiteX5" fmla="*/ 15922 w 21284"/>
              <a:gd name="connsiteY5" fmla="*/ 11886 h 54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84" h="543425">
                <a:moveTo>
                  <a:pt x="15922" y="11886"/>
                </a:moveTo>
                <a:cubicBezTo>
                  <a:pt x="16451" y="56336"/>
                  <a:pt x="2693" y="364840"/>
                  <a:pt x="3222" y="408761"/>
                </a:cubicBezTo>
                <a:cubicBezTo>
                  <a:pt x="3751" y="452682"/>
                  <a:pt x="16451" y="253186"/>
                  <a:pt x="19097" y="275411"/>
                </a:cubicBezTo>
                <a:cubicBezTo>
                  <a:pt x="21743" y="297636"/>
                  <a:pt x="22272" y="564336"/>
                  <a:pt x="19097" y="542111"/>
                </a:cubicBezTo>
                <a:cubicBezTo>
                  <a:pt x="15922" y="519886"/>
                  <a:pt x="-1011" y="228315"/>
                  <a:pt x="47" y="142061"/>
                </a:cubicBezTo>
                <a:cubicBezTo>
                  <a:pt x="1105" y="55807"/>
                  <a:pt x="15393" y="-32564"/>
                  <a:pt x="15922" y="11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69" name="フリーフォーム 1768">
            <a:extLst>
              <a:ext uri="{FF2B5EF4-FFF2-40B4-BE49-F238E27FC236}">
                <a16:creationId xmlns:a16="http://schemas.microsoft.com/office/drawing/2014/main" id="{E1F3345E-24E2-80BB-3980-F93AA428E058}"/>
              </a:ext>
            </a:extLst>
          </p:cNvPr>
          <p:cNvSpPr/>
          <p:nvPr/>
        </p:nvSpPr>
        <p:spPr>
          <a:xfrm>
            <a:off x="7939025" y="7000693"/>
            <a:ext cx="166756" cy="578142"/>
          </a:xfrm>
          <a:custGeom>
            <a:avLst/>
            <a:gdLst>
              <a:gd name="connsiteX0" fmla="*/ 4825 w 166756"/>
              <a:gd name="connsiteY0" fmla="*/ 182 h 578142"/>
              <a:gd name="connsiteX1" fmla="*/ 20700 w 166756"/>
              <a:gd name="connsiteY1" fmla="*/ 225607 h 578142"/>
              <a:gd name="connsiteX2" fmla="*/ 166750 w 166756"/>
              <a:gd name="connsiteY2" fmla="*/ 578032 h 578142"/>
              <a:gd name="connsiteX3" fmla="*/ 14350 w 166756"/>
              <a:gd name="connsiteY3" fmla="*/ 260532 h 578142"/>
              <a:gd name="connsiteX4" fmla="*/ 4825 w 166756"/>
              <a:gd name="connsiteY4" fmla="*/ 182 h 57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756" h="578142">
                <a:moveTo>
                  <a:pt x="4825" y="182"/>
                </a:moveTo>
                <a:cubicBezTo>
                  <a:pt x="5883" y="-5639"/>
                  <a:pt x="-6287" y="129299"/>
                  <a:pt x="20700" y="225607"/>
                </a:cubicBezTo>
                <a:cubicBezTo>
                  <a:pt x="47687" y="321915"/>
                  <a:pt x="167808" y="572211"/>
                  <a:pt x="166750" y="578032"/>
                </a:cubicBezTo>
                <a:cubicBezTo>
                  <a:pt x="165692" y="583853"/>
                  <a:pt x="38692" y="358957"/>
                  <a:pt x="14350" y="260532"/>
                </a:cubicBezTo>
                <a:cubicBezTo>
                  <a:pt x="-9992" y="162107"/>
                  <a:pt x="3767" y="6003"/>
                  <a:pt x="4825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0" name="フリーフォーム 1769">
            <a:extLst>
              <a:ext uri="{FF2B5EF4-FFF2-40B4-BE49-F238E27FC236}">
                <a16:creationId xmlns:a16="http://schemas.microsoft.com/office/drawing/2014/main" id="{984DE769-AB9D-4379-51AF-322B0A8CE810}"/>
              </a:ext>
            </a:extLst>
          </p:cNvPr>
          <p:cNvSpPr/>
          <p:nvPr/>
        </p:nvSpPr>
        <p:spPr>
          <a:xfrm>
            <a:off x="8082986" y="7524328"/>
            <a:ext cx="248245" cy="715093"/>
          </a:xfrm>
          <a:custGeom>
            <a:avLst/>
            <a:gdLst>
              <a:gd name="connsiteX0" fmla="*/ 564 w 248245"/>
              <a:gd name="connsiteY0" fmla="*/ 422 h 715093"/>
              <a:gd name="connsiteX1" fmla="*/ 191064 w 248245"/>
              <a:gd name="connsiteY1" fmla="*/ 222672 h 715093"/>
              <a:gd name="connsiteX2" fmla="*/ 191064 w 248245"/>
              <a:gd name="connsiteY2" fmla="*/ 295697 h 715093"/>
              <a:gd name="connsiteX3" fmla="*/ 175189 w 248245"/>
              <a:gd name="connsiteY3" fmla="*/ 222672 h 715093"/>
              <a:gd name="connsiteX4" fmla="*/ 187889 w 248245"/>
              <a:gd name="connsiteY4" fmla="*/ 483022 h 715093"/>
              <a:gd name="connsiteX5" fmla="*/ 213289 w 248245"/>
              <a:gd name="connsiteY5" fmla="*/ 600497 h 715093"/>
              <a:gd name="connsiteX6" fmla="*/ 248214 w 248245"/>
              <a:gd name="connsiteY6" fmla="*/ 714797 h 715093"/>
              <a:gd name="connsiteX7" fmla="*/ 206939 w 248245"/>
              <a:gd name="connsiteY7" fmla="*/ 565572 h 715093"/>
              <a:gd name="connsiteX8" fmla="*/ 235514 w 248245"/>
              <a:gd name="connsiteY8" fmla="*/ 238547 h 715093"/>
              <a:gd name="connsiteX9" fmla="*/ 187889 w 248245"/>
              <a:gd name="connsiteY9" fmla="*/ 479847 h 715093"/>
              <a:gd name="connsiteX10" fmla="*/ 181539 w 248245"/>
              <a:gd name="connsiteY10" fmla="*/ 222672 h 715093"/>
              <a:gd name="connsiteX11" fmla="*/ 98989 w 248245"/>
              <a:gd name="connsiteY11" fmla="*/ 133772 h 715093"/>
              <a:gd name="connsiteX12" fmla="*/ 130739 w 248245"/>
              <a:gd name="connsiteY12" fmla="*/ 165522 h 715093"/>
              <a:gd name="connsiteX13" fmla="*/ 564 w 248245"/>
              <a:gd name="connsiteY13" fmla="*/ 422 h 71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8245" h="715093">
                <a:moveTo>
                  <a:pt x="564" y="422"/>
                </a:moveTo>
                <a:cubicBezTo>
                  <a:pt x="10618" y="9947"/>
                  <a:pt x="159314" y="173460"/>
                  <a:pt x="191064" y="222672"/>
                </a:cubicBezTo>
                <a:cubicBezTo>
                  <a:pt x="222814" y="271885"/>
                  <a:pt x="193710" y="295697"/>
                  <a:pt x="191064" y="295697"/>
                </a:cubicBezTo>
                <a:cubicBezTo>
                  <a:pt x="188418" y="295697"/>
                  <a:pt x="175718" y="191451"/>
                  <a:pt x="175189" y="222672"/>
                </a:cubicBezTo>
                <a:cubicBezTo>
                  <a:pt x="174660" y="253893"/>
                  <a:pt x="181539" y="420051"/>
                  <a:pt x="187889" y="483022"/>
                </a:cubicBezTo>
                <a:cubicBezTo>
                  <a:pt x="194239" y="545993"/>
                  <a:pt x="203235" y="561868"/>
                  <a:pt x="213289" y="600497"/>
                </a:cubicBezTo>
                <a:cubicBezTo>
                  <a:pt x="223343" y="639126"/>
                  <a:pt x="249272" y="720618"/>
                  <a:pt x="248214" y="714797"/>
                </a:cubicBezTo>
                <a:cubicBezTo>
                  <a:pt x="247156" y="708976"/>
                  <a:pt x="209056" y="644947"/>
                  <a:pt x="206939" y="565572"/>
                </a:cubicBezTo>
                <a:cubicBezTo>
                  <a:pt x="204822" y="486197"/>
                  <a:pt x="238689" y="252834"/>
                  <a:pt x="235514" y="238547"/>
                </a:cubicBezTo>
                <a:cubicBezTo>
                  <a:pt x="232339" y="224260"/>
                  <a:pt x="196885" y="482493"/>
                  <a:pt x="187889" y="479847"/>
                </a:cubicBezTo>
                <a:cubicBezTo>
                  <a:pt x="178893" y="477201"/>
                  <a:pt x="196356" y="280351"/>
                  <a:pt x="181539" y="222672"/>
                </a:cubicBezTo>
                <a:cubicBezTo>
                  <a:pt x="166722" y="164993"/>
                  <a:pt x="107456" y="143297"/>
                  <a:pt x="98989" y="133772"/>
                </a:cubicBezTo>
                <a:cubicBezTo>
                  <a:pt x="90522" y="124247"/>
                  <a:pt x="143439" y="185630"/>
                  <a:pt x="130739" y="165522"/>
                </a:cubicBezTo>
                <a:cubicBezTo>
                  <a:pt x="118039" y="145414"/>
                  <a:pt x="-9490" y="-9103"/>
                  <a:pt x="564" y="4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1" name="フリーフォーム 1770">
            <a:extLst>
              <a:ext uri="{FF2B5EF4-FFF2-40B4-BE49-F238E27FC236}">
                <a16:creationId xmlns:a16="http://schemas.microsoft.com/office/drawing/2014/main" id="{9243D8B0-8524-33C6-16C8-B923ABD81D0F}"/>
              </a:ext>
            </a:extLst>
          </p:cNvPr>
          <p:cNvSpPr/>
          <p:nvPr/>
        </p:nvSpPr>
        <p:spPr>
          <a:xfrm>
            <a:off x="8149309" y="7188065"/>
            <a:ext cx="232755" cy="454252"/>
          </a:xfrm>
          <a:custGeom>
            <a:avLst/>
            <a:gdLst>
              <a:gd name="connsiteX0" fmla="*/ 178716 w 232755"/>
              <a:gd name="connsiteY0" fmla="*/ 108085 h 454252"/>
              <a:gd name="connsiteX1" fmla="*/ 134266 w 232755"/>
              <a:gd name="connsiteY1" fmla="*/ 381135 h 454252"/>
              <a:gd name="connsiteX2" fmla="*/ 143791 w 232755"/>
              <a:gd name="connsiteY2" fmla="*/ 343035 h 454252"/>
              <a:gd name="connsiteX3" fmla="*/ 232691 w 232755"/>
              <a:gd name="connsiteY3" fmla="*/ 454160 h 454252"/>
              <a:gd name="connsiteX4" fmla="*/ 156491 w 232755"/>
              <a:gd name="connsiteY4" fmla="*/ 362085 h 454252"/>
              <a:gd name="connsiteX5" fmla="*/ 64416 w 232755"/>
              <a:gd name="connsiteY5" fmla="*/ 362085 h 454252"/>
              <a:gd name="connsiteX6" fmla="*/ 916 w 232755"/>
              <a:gd name="connsiteY6" fmla="*/ 320810 h 454252"/>
              <a:gd name="connsiteX7" fmla="*/ 112041 w 232755"/>
              <a:gd name="connsiteY7" fmla="*/ 377960 h 454252"/>
              <a:gd name="connsiteX8" fmla="*/ 118391 w 232755"/>
              <a:gd name="connsiteY8" fmla="*/ 314460 h 454252"/>
              <a:gd name="connsiteX9" fmla="*/ 131091 w 232755"/>
              <a:gd name="connsiteY9" fmla="*/ 135 h 454252"/>
              <a:gd name="connsiteX10" fmla="*/ 127916 w 232755"/>
              <a:gd name="connsiteY10" fmla="*/ 273185 h 454252"/>
              <a:gd name="connsiteX11" fmla="*/ 178716 w 232755"/>
              <a:gd name="connsiteY11" fmla="*/ 108085 h 45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2755" h="454252">
                <a:moveTo>
                  <a:pt x="178716" y="108085"/>
                </a:moveTo>
                <a:cubicBezTo>
                  <a:pt x="179774" y="126076"/>
                  <a:pt x="140087" y="341977"/>
                  <a:pt x="134266" y="381135"/>
                </a:cubicBezTo>
                <a:cubicBezTo>
                  <a:pt x="128445" y="420293"/>
                  <a:pt x="127387" y="330864"/>
                  <a:pt x="143791" y="343035"/>
                </a:cubicBezTo>
                <a:cubicBezTo>
                  <a:pt x="160195" y="355206"/>
                  <a:pt x="230574" y="450985"/>
                  <a:pt x="232691" y="454160"/>
                </a:cubicBezTo>
                <a:cubicBezTo>
                  <a:pt x="234808" y="457335"/>
                  <a:pt x="184537" y="377431"/>
                  <a:pt x="156491" y="362085"/>
                </a:cubicBezTo>
                <a:cubicBezTo>
                  <a:pt x="128445" y="346739"/>
                  <a:pt x="90345" y="368964"/>
                  <a:pt x="64416" y="362085"/>
                </a:cubicBezTo>
                <a:cubicBezTo>
                  <a:pt x="38487" y="355206"/>
                  <a:pt x="-7021" y="318164"/>
                  <a:pt x="916" y="320810"/>
                </a:cubicBezTo>
                <a:cubicBezTo>
                  <a:pt x="8853" y="323456"/>
                  <a:pt x="92462" y="379018"/>
                  <a:pt x="112041" y="377960"/>
                </a:cubicBezTo>
                <a:cubicBezTo>
                  <a:pt x="131620" y="376902"/>
                  <a:pt x="115216" y="377431"/>
                  <a:pt x="118391" y="314460"/>
                </a:cubicBezTo>
                <a:cubicBezTo>
                  <a:pt x="121566" y="251489"/>
                  <a:pt x="129504" y="7014"/>
                  <a:pt x="131091" y="135"/>
                </a:cubicBezTo>
                <a:cubicBezTo>
                  <a:pt x="132678" y="-6744"/>
                  <a:pt x="120508" y="249902"/>
                  <a:pt x="127916" y="273185"/>
                </a:cubicBezTo>
                <a:cubicBezTo>
                  <a:pt x="135324" y="296468"/>
                  <a:pt x="177658" y="90094"/>
                  <a:pt x="178716" y="108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2" name="フリーフォーム 1771">
            <a:extLst>
              <a:ext uri="{FF2B5EF4-FFF2-40B4-BE49-F238E27FC236}">
                <a16:creationId xmlns:a16="http://schemas.microsoft.com/office/drawing/2014/main" id="{305E382D-742C-9F5C-89AF-A4303EFC5F8D}"/>
              </a:ext>
            </a:extLst>
          </p:cNvPr>
          <p:cNvSpPr/>
          <p:nvPr/>
        </p:nvSpPr>
        <p:spPr>
          <a:xfrm>
            <a:off x="3434916" y="6071263"/>
            <a:ext cx="295208" cy="505933"/>
          </a:xfrm>
          <a:custGeom>
            <a:avLst/>
            <a:gdLst>
              <a:gd name="connsiteX0" fmla="*/ 292534 w 295208"/>
              <a:gd name="connsiteY0" fmla="*/ 5687 h 505933"/>
              <a:gd name="connsiteX1" fmla="*/ 3609 w 295208"/>
              <a:gd name="connsiteY1" fmla="*/ 500987 h 505933"/>
              <a:gd name="connsiteX2" fmla="*/ 140134 w 295208"/>
              <a:gd name="connsiteY2" fmla="*/ 246987 h 505933"/>
              <a:gd name="connsiteX3" fmla="*/ 292534 w 295208"/>
              <a:gd name="connsiteY3" fmla="*/ 5687 h 50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208" h="505933">
                <a:moveTo>
                  <a:pt x="292534" y="5687"/>
                </a:moveTo>
                <a:cubicBezTo>
                  <a:pt x="269780" y="48020"/>
                  <a:pt x="29009" y="460770"/>
                  <a:pt x="3609" y="500987"/>
                </a:cubicBezTo>
                <a:cubicBezTo>
                  <a:pt x="-21791" y="541204"/>
                  <a:pt x="93567" y="325304"/>
                  <a:pt x="140134" y="246987"/>
                </a:cubicBezTo>
                <a:cubicBezTo>
                  <a:pt x="186701" y="168670"/>
                  <a:pt x="315288" y="-36646"/>
                  <a:pt x="292534" y="56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3" name="フリーフォーム 1772">
            <a:extLst>
              <a:ext uri="{FF2B5EF4-FFF2-40B4-BE49-F238E27FC236}">
                <a16:creationId xmlns:a16="http://schemas.microsoft.com/office/drawing/2014/main" id="{2C5D9232-6DAB-EAA9-C97E-6D765BB5B5C9}"/>
              </a:ext>
            </a:extLst>
          </p:cNvPr>
          <p:cNvSpPr/>
          <p:nvPr/>
        </p:nvSpPr>
        <p:spPr>
          <a:xfrm>
            <a:off x="3047662" y="6091630"/>
            <a:ext cx="620150" cy="779466"/>
          </a:xfrm>
          <a:custGeom>
            <a:avLst/>
            <a:gdLst>
              <a:gd name="connsiteX0" fmla="*/ 619463 w 620150"/>
              <a:gd name="connsiteY0" fmla="*/ 1195 h 779466"/>
              <a:gd name="connsiteX1" fmla="*/ 368638 w 620150"/>
              <a:gd name="connsiteY1" fmla="*/ 388545 h 779466"/>
              <a:gd name="connsiteX2" fmla="*/ 460713 w 620150"/>
              <a:gd name="connsiteY2" fmla="*/ 299645 h 779466"/>
              <a:gd name="connsiteX3" fmla="*/ 338 w 620150"/>
              <a:gd name="connsiteY3" fmla="*/ 779070 h 779466"/>
              <a:gd name="connsiteX4" fmla="*/ 387688 w 620150"/>
              <a:gd name="connsiteY4" fmla="*/ 379020 h 779466"/>
              <a:gd name="connsiteX5" fmla="*/ 479763 w 620150"/>
              <a:gd name="connsiteY5" fmla="*/ 229795 h 779466"/>
              <a:gd name="connsiteX6" fmla="*/ 444838 w 620150"/>
              <a:gd name="connsiteY6" fmla="*/ 264720 h 779466"/>
              <a:gd name="connsiteX7" fmla="*/ 619463 w 620150"/>
              <a:gd name="connsiteY7" fmla="*/ 1195 h 77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150" h="779466">
                <a:moveTo>
                  <a:pt x="619463" y="1195"/>
                </a:moveTo>
                <a:cubicBezTo>
                  <a:pt x="606763" y="21832"/>
                  <a:pt x="395096" y="338803"/>
                  <a:pt x="368638" y="388545"/>
                </a:cubicBezTo>
                <a:cubicBezTo>
                  <a:pt x="342180" y="438287"/>
                  <a:pt x="522096" y="234558"/>
                  <a:pt x="460713" y="299645"/>
                </a:cubicBezTo>
                <a:cubicBezTo>
                  <a:pt x="399330" y="364732"/>
                  <a:pt x="12509" y="765841"/>
                  <a:pt x="338" y="779070"/>
                </a:cubicBezTo>
                <a:cubicBezTo>
                  <a:pt x="-11833" y="792299"/>
                  <a:pt x="307784" y="470566"/>
                  <a:pt x="387688" y="379020"/>
                </a:cubicBezTo>
                <a:cubicBezTo>
                  <a:pt x="467592" y="287474"/>
                  <a:pt x="470238" y="248845"/>
                  <a:pt x="479763" y="229795"/>
                </a:cubicBezTo>
                <a:cubicBezTo>
                  <a:pt x="489288" y="210745"/>
                  <a:pt x="424730" y="295941"/>
                  <a:pt x="444838" y="264720"/>
                </a:cubicBezTo>
                <a:cubicBezTo>
                  <a:pt x="464946" y="233499"/>
                  <a:pt x="632163" y="-19442"/>
                  <a:pt x="619463" y="11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4" name="フリーフォーム 1773">
            <a:extLst>
              <a:ext uri="{FF2B5EF4-FFF2-40B4-BE49-F238E27FC236}">
                <a16:creationId xmlns:a16="http://schemas.microsoft.com/office/drawing/2014/main" id="{F9A75D71-E6DD-D1FE-0DE6-C703A889982B}"/>
              </a:ext>
            </a:extLst>
          </p:cNvPr>
          <p:cNvSpPr/>
          <p:nvPr/>
        </p:nvSpPr>
        <p:spPr>
          <a:xfrm>
            <a:off x="3660440" y="6097299"/>
            <a:ext cx="55185" cy="384194"/>
          </a:xfrm>
          <a:custGeom>
            <a:avLst/>
            <a:gdLst>
              <a:gd name="connsiteX0" fmla="*/ 54310 w 55185"/>
              <a:gd name="connsiteY0" fmla="*/ 1876 h 384194"/>
              <a:gd name="connsiteX1" fmla="*/ 335 w 55185"/>
              <a:gd name="connsiteY1" fmla="*/ 376526 h 384194"/>
              <a:gd name="connsiteX2" fmla="*/ 32085 w 55185"/>
              <a:gd name="connsiteY2" fmla="*/ 236826 h 384194"/>
              <a:gd name="connsiteX3" fmla="*/ 54310 w 55185"/>
              <a:gd name="connsiteY3" fmla="*/ 1876 h 38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85" h="384194">
                <a:moveTo>
                  <a:pt x="54310" y="1876"/>
                </a:moveTo>
                <a:cubicBezTo>
                  <a:pt x="49018" y="25159"/>
                  <a:pt x="4039" y="337368"/>
                  <a:pt x="335" y="376526"/>
                </a:cubicBezTo>
                <a:cubicBezTo>
                  <a:pt x="-3369" y="415684"/>
                  <a:pt x="24677" y="295034"/>
                  <a:pt x="32085" y="236826"/>
                </a:cubicBezTo>
                <a:cubicBezTo>
                  <a:pt x="39493" y="178618"/>
                  <a:pt x="59602" y="-21407"/>
                  <a:pt x="54310" y="18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5" name="フリーフォーム 1774">
            <a:extLst>
              <a:ext uri="{FF2B5EF4-FFF2-40B4-BE49-F238E27FC236}">
                <a16:creationId xmlns:a16="http://schemas.microsoft.com/office/drawing/2014/main" id="{AA3A48A1-EFE9-B0E7-8A0C-82623D24768A}"/>
              </a:ext>
            </a:extLst>
          </p:cNvPr>
          <p:cNvSpPr/>
          <p:nvPr/>
        </p:nvSpPr>
        <p:spPr>
          <a:xfrm>
            <a:off x="2934992" y="6742333"/>
            <a:ext cx="479936" cy="405916"/>
          </a:xfrm>
          <a:custGeom>
            <a:avLst/>
            <a:gdLst>
              <a:gd name="connsiteX0" fmla="*/ 468608 w 479936"/>
              <a:gd name="connsiteY0" fmla="*/ 10892 h 405916"/>
              <a:gd name="connsiteX1" fmla="*/ 1883 w 479936"/>
              <a:gd name="connsiteY1" fmla="*/ 404592 h 405916"/>
              <a:gd name="connsiteX2" fmla="*/ 309858 w 479936"/>
              <a:gd name="connsiteY2" fmla="*/ 134717 h 405916"/>
              <a:gd name="connsiteX3" fmla="*/ 468608 w 479936"/>
              <a:gd name="connsiteY3" fmla="*/ 10892 h 40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936" h="405916">
                <a:moveTo>
                  <a:pt x="468608" y="10892"/>
                </a:moveTo>
                <a:cubicBezTo>
                  <a:pt x="417279" y="55871"/>
                  <a:pt x="28341" y="383954"/>
                  <a:pt x="1883" y="404592"/>
                </a:cubicBezTo>
                <a:cubicBezTo>
                  <a:pt x="-24575" y="425230"/>
                  <a:pt x="235246" y="198746"/>
                  <a:pt x="309858" y="134717"/>
                </a:cubicBezTo>
                <a:cubicBezTo>
                  <a:pt x="384470" y="70688"/>
                  <a:pt x="519937" y="-34087"/>
                  <a:pt x="468608" y="108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6" name="フリーフォーム 1775">
            <a:extLst>
              <a:ext uri="{FF2B5EF4-FFF2-40B4-BE49-F238E27FC236}">
                <a16:creationId xmlns:a16="http://schemas.microsoft.com/office/drawing/2014/main" id="{CD2FFC20-35E1-058A-CA0D-DDAB609BD424}"/>
              </a:ext>
            </a:extLst>
          </p:cNvPr>
          <p:cNvSpPr/>
          <p:nvPr/>
        </p:nvSpPr>
        <p:spPr>
          <a:xfrm>
            <a:off x="3414753" y="6273800"/>
            <a:ext cx="252393" cy="371478"/>
          </a:xfrm>
          <a:custGeom>
            <a:avLst/>
            <a:gdLst>
              <a:gd name="connsiteX0" fmla="*/ 252372 w 252393"/>
              <a:gd name="connsiteY0" fmla="*/ 0 h 371478"/>
              <a:gd name="connsiteX1" fmla="*/ 65047 w 252393"/>
              <a:gd name="connsiteY1" fmla="*/ 307975 h 371478"/>
              <a:gd name="connsiteX2" fmla="*/ 58697 w 252393"/>
              <a:gd name="connsiteY2" fmla="*/ 371475 h 371478"/>
              <a:gd name="connsiteX3" fmla="*/ 26947 w 252393"/>
              <a:gd name="connsiteY3" fmla="*/ 311150 h 371478"/>
              <a:gd name="connsiteX4" fmla="*/ 1547 w 252393"/>
              <a:gd name="connsiteY4" fmla="*/ 327025 h 371478"/>
              <a:gd name="connsiteX5" fmla="*/ 4722 w 252393"/>
              <a:gd name="connsiteY5" fmla="*/ 355600 h 371478"/>
              <a:gd name="connsiteX6" fmla="*/ 20597 w 252393"/>
              <a:gd name="connsiteY6" fmla="*/ 304800 h 371478"/>
              <a:gd name="connsiteX7" fmla="*/ 52347 w 252393"/>
              <a:gd name="connsiteY7" fmla="*/ 307975 h 371478"/>
              <a:gd name="connsiteX8" fmla="*/ 252372 w 252393"/>
              <a:gd name="connsiteY8" fmla="*/ 0 h 371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2393" h="371478">
                <a:moveTo>
                  <a:pt x="252372" y="0"/>
                </a:moveTo>
                <a:cubicBezTo>
                  <a:pt x="254489" y="0"/>
                  <a:pt x="97326" y="246063"/>
                  <a:pt x="65047" y="307975"/>
                </a:cubicBezTo>
                <a:cubicBezTo>
                  <a:pt x="32768" y="369887"/>
                  <a:pt x="65047" y="370946"/>
                  <a:pt x="58697" y="371475"/>
                </a:cubicBezTo>
                <a:cubicBezTo>
                  <a:pt x="52347" y="372004"/>
                  <a:pt x="36472" y="318558"/>
                  <a:pt x="26947" y="311150"/>
                </a:cubicBezTo>
                <a:cubicBezTo>
                  <a:pt x="17422" y="303742"/>
                  <a:pt x="5251" y="319617"/>
                  <a:pt x="1547" y="327025"/>
                </a:cubicBezTo>
                <a:cubicBezTo>
                  <a:pt x="-2157" y="334433"/>
                  <a:pt x="1547" y="359304"/>
                  <a:pt x="4722" y="355600"/>
                </a:cubicBezTo>
                <a:cubicBezTo>
                  <a:pt x="7897" y="351896"/>
                  <a:pt x="12660" y="312737"/>
                  <a:pt x="20597" y="304800"/>
                </a:cubicBezTo>
                <a:cubicBezTo>
                  <a:pt x="28534" y="296863"/>
                  <a:pt x="12130" y="354542"/>
                  <a:pt x="52347" y="307975"/>
                </a:cubicBezTo>
                <a:cubicBezTo>
                  <a:pt x="92564" y="261408"/>
                  <a:pt x="250255" y="0"/>
                  <a:pt x="25237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7" name="フリーフォーム 1776">
            <a:extLst>
              <a:ext uri="{FF2B5EF4-FFF2-40B4-BE49-F238E27FC236}">
                <a16:creationId xmlns:a16="http://schemas.microsoft.com/office/drawing/2014/main" id="{88452D18-E356-6F22-FD9C-FEA5EC60139A}"/>
              </a:ext>
            </a:extLst>
          </p:cNvPr>
          <p:cNvSpPr/>
          <p:nvPr/>
        </p:nvSpPr>
        <p:spPr>
          <a:xfrm>
            <a:off x="3181107" y="6569074"/>
            <a:ext cx="244811" cy="311266"/>
          </a:xfrm>
          <a:custGeom>
            <a:avLst/>
            <a:gdLst>
              <a:gd name="connsiteX0" fmla="*/ 244718 w 244811"/>
              <a:gd name="connsiteY0" fmla="*/ 1 h 311266"/>
              <a:gd name="connsiteX1" fmla="*/ 85968 w 244811"/>
              <a:gd name="connsiteY1" fmla="*/ 212726 h 311266"/>
              <a:gd name="connsiteX2" fmla="*/ 108193 w 244811"/>
              <a:gd name="connsiteY2" fmla="*/ 177801 h 311266"/>
              <a:gd name="connsiteX3" fmla="*/ 12943 w 244811"/>
              <a:gd name="connsiteY3" fmla="*/ 263526 h 311266"/>
              <a:gd name="connsiteX4" fmla="*/ 38343 w 244811"/>
              <a:gd name="connsiteY4" fmla="*/ 311151 h 311266"/>
              <a:gd name="connsiteX5" fmla="*/ 243 w 244811"/>
              <a:gd name="connsiteY5" fmla="*/ 250826 h 311266"/>
              <a:gd name="connsiteX6" fmla="*/ 60568 w 244811"/>
              <a:gd name="connsiteY6" fmla="*/ 215901 h 311266"/>
              <a:gd name="connsiteX7" fmla="*/ 244718 w 244811"/>
              <a:gd name="connsiteY7" fmla="*/ 1 h 311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811" h="311266">
                <a:moveTo>
                  <a:pt x="244718" y="1"/>
                </a:moveTo>
                <a:cubicBezTo>
                  <a:pt x="248951" y="-528"/>
                  <a:pt x="108722" y="183093"/>
                  <a:pt x="85968" y="212726"/>
                </a:cubicBezTo>
                <a:cubicBezTo>
                  <a:pt x="63214" y="242359"/>
                  <a:pt x="120364" y="169334"/>
                  <a:pt x="108193" y="177801"/>
                </a:cubicBezTo>
                <a:cubicBezTo>
                  <a:pt x="96022" y="186268"/>
                  <a:pt x="24585" y="241301"/>
                  <a:pt x="12943" y="263526"/>
                </a:cubicBezTo>
                <a:cubicBezTo>
                  <a:pt x="1301" y="285751"/>
                  <a:pt x="40460" y="313268"/>
                  <a:pt x="38343" y="311151"/>
                </a:cubicBezTo>
                <a:cubicBezTo>
                  <a:pt x="36226" y="309034"/>
                  <a:pt x="-3461" y="266701"/>
                  <a:pt x="243" y="250826"/>
                </a:cubicBezTo>
                <a:cubicBezTo>
                  <a:pt x="3947" y="234951"/>
                  <a:pt x="22997" y="254530"/>
                  <a:pt x="60568" y="215901"/>
                </a:cubicBezTo>
                <a:cubicBezTo>
                  <a:pt x="98139" y="177272"/>
                  <a:pt x="240485" y="530"/>
                  <a:pt x="244718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8" name="フリーフォーム 1777">
            <a:extLst>
              <a:ext uri="{FF2B5EF4-FFF2-40B4-BE49-F238E27FC236}">
                <a16:creationId xmlns:a16="http://schemas.microsoft.com/office/drawing/2014/main" id="{04834E71-3FB1-738D-A56C-A2C16FAE6019}"/>
              </a:ext>
            </a:extLst>
          </p:cNvPr>
          <p:cNvSpPr/>
          <p:nvPr/>
        </p:nvSpPr>
        <p:spPr>
          <a:xfrm>
            <a:off x="2901261" y="6676145"/>
            <a:ext cx="302486" cy="376653"/>
          </a:xfrm>
          <a:custGeom>
            <a:avLst/>
            <a:gdLst>
              <a:gd name="connsiteX0" fmla="*/ 292789 w 302486"/>
              <a:gd name="connsiteY0" fmla="*/ 10405 h 376653"/>
              <a:gd name="connsiteX1" fmla="*/ 689 w 302486"/>
              <a:gd name="connsiteY1" fmla="*/ 375530 h 376653"/>
              <a:gd name="connsiteX2" fmla="*/ 213414 w 302486"/>
              <a:gd name="connsiteY2" fmla="*/ 121530 h 376653"/>
              <a:gd name="connsiteX3" fmla="*/ 292789 w 302486"/>
              <a:gd name="connsiteY3" fmla="*/ 10405 h 3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86" h="376653">
                <a:moveTo>
                  <a:pt x="292789" y="10405"/>
                </a:moveTo>
                <a:cubicBezTo>
                  <a:pt x="257335" y="52738"/>
                  <a:pt x="13918" y="357009"/>
                  <a:pt x="689" y="375530"/>
                </a:cubicBezTo>
                <a:cubicBezTo>
                  <a:pt x="-12540" y="394051"/>
                  <a:pt x="168435" y="178151"/>
                  <a:pt x="213414" y="121530"/>
                </a:cubicBezTo>
                <a:cubicBezTo>
                  <a:pt x="258393" y="64909"/>
                  <a:pt x="328243" y="-31928"/>
                  <a:pt x="292789" y="1040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9" name="フリーフォーム 1778">
            <a:extLst>
              <a:ext uri="{FF2B5EF4-FFF2-40B4-BE49-F238E27FC236}">
                <a16:creationId xmlns:a16="http://schemas.microsoft.com/office/drawing/2014/main" id="{199487EB-2E1B-7BA3-4C40-A24A9A97E3B7}"/>
              </a:ext>
            </a:extLst>
          </p:cNvPr>
          <p:cNvSpPr/>
          <p:nvPr/>
        </p:nvSpPr>
        <p:spPr>
          <a:xfrm>
            <a:off x="2817725" y="6769764"/>
            <a:ext cx="253883" cy="399393"/>
          </a:xfrm>
          <a:custGeom>
            <a:avLst/>
            <a:gdLst>
              <a:gd name="connsiteX0" fmla="*/ 249325 w 253883"/>
              <a:gd name="connsiteY0" fmla="*/ 5686 h 399393"/>
              <a:gd name="connsiteX1" fmla="*/ 1675 w 253883"/>
              <a:gd name="connsiteY1" fmla="*/ 396211 h 399393"/>
              <a:gd name="connsiteX2" fmla="*/ 147725 w 253883"/>
              <a:gd name="connsiteY2" fmla="*/ 180311 h 399393"/>
              <a:gd name="connsiteX3" fmla="*/ 249325 w 253883"/>
              <a:gd name="connsiteY3" fmla="*/ 5686 h 399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83" h="399393">
                <a:moveTo>
                  <a:pt x="249325" y="5686"/>
                </a:moveTo>
                <a:cubicBezTo>
                  <a:pt x="224983" y="41669"/>
                  <a:pt x="18608" y="367107"/>
                  <a:pt x="1675" y="396211"/>
                </a:cubicBezTo>
                <a:cubicBezTo>
                  <a:pt x="-15258" y="425315"/>
                  <a:pt x="100629" y="246986"/>
                  <a:pt x="147725" y="180311"/>
                </a:cubicBezTo>
                <a:cubicBezTo>
                  <a:pt x="194821" y="113636"/>
                  <a:pt x="273667" y="-30297"/>
                  <a:pt x="249325" y="5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0" name="フリーフォーム 1779">
            <a:extLst>
              <a:ext uri="{FF2B5EF4-FFF2-40B4-BE49-F238E27FC236}">
                <a16:creationId xmlns:a16="http://schemas.microsoft.com/office/drawing/2014/main" id="{05B3F134-ADD0-2A45-63EB-07F59378289B}"/>
              </a:ext>
            </a:extLst>
          </p:cNvPr>
          <p:cNvSpPr/>
          <p:nvPr/>
        </p:nvSpPr>
        <p:spPr>
          <a:xfrm>
            <a:off x="2785179" y="6947647"/>
            <a:ext cx="143076" cy="269329"/>
          </a:xfrm>
          <a:custGeom>
            <a:avLst/>
            <a:gdLst>
              <a:gd name="connsiteX0" fmla="*/ 142171 w 143076"/>
              <a:gd name="connsiteY0" fmla="*/ 2428 h 269329"/>
              <a:gd name="connsiteX1" fmla="*/ 2471 w 143076"/>
              <a:gd name="connsiteY1" fmla="*/ 265953 h 269329"/>
              <a:gd name="connsiteX2" fmla="*/ 59621 w 143076"/>
              <a:gd name="connsiteY2" fmla="*/ 142128 h 269329"/>
              <a:gd name="connsiteX3" fmla="*/ 142171 w 143076"/>
              <a:gd name="connsiteY3" fmla="*/ 2428 h 26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076" h="269329">
                <a:moveTo>
                  <a:pt x="142171" y="2428"/>
                </a:moveTo>
                <a:cubicBezTo>
                  <a:pt x="132646" y="23065"/>
                  <a:pt x="16229" y="242670"/>
                  <a:pt x="2471" y="265953"/>
                </a:cubicBezTo>
                <a:cubicBezTo>
                  <a:pt x="-11287" y="289236"/>
                  <a:pt x="35809" y="186049"/>
                  <a:pt x="59621" y="142128"/>
                </a:cubicBezTo>
                <a:cubicBezTo>
                  <a:pt x="83433" y="98207"/>
                  <a:pt x="151696" y="-18209"/>
                  <a:pt x="142171" y="2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1" name="フリーフォーム 1780">
            <a:extLst>
              <a:ext uri="{FF2B5EF4-FFF2-40B4-BE49-F238E27FC236}">
                <a16:creationId xmlns:a16="http://schemas.microsoft.com/office/drawing/2014/main" id="{8D6EECE4-5AB9-C0EA-F134-A037BA2A0C09}"/>
              </a:ext>
            </a:extLst>
          </p:cNvPr>
          <p:cNvSpPr/>
          <p:nvPr/>
        </p:nvSpPr>
        <p:spPr>
          <a:xfrm>
            <a:off x="2022336" y="7099176"/>
            <a:ext cx="822488" cy="599300"/>
          </a:xfrm>
          <a:custGeom>
            <a:avLst/>
            <a:gdLst>
              <a:gd name="connsiteX0" fmla="*/ 822464 w 822488"/>
              <a:gd name="connsiteY0" fmla="*/ 124 h 599300"/>
              <a:gd name="connsiteX1" fmla="*/ 466864 w 822488"/>
              <a:gd name="connsiteY1" fmla="*/ 295399 h 599300"/>
              <a:gd name="connsiteX2" fmla="*/ 543064 w 822488"/>
              <a:gd name="connsiteY2" fmla="*/ 212849 h 599300"/>
              <a:gd name="connsiteX3" fmla="*/ 270014 w 822488"/>
              <a:gd name="connsiteY3" fmla="*/ 435099 h 599300"/>
              <a:gd name="connsiteX4" fmla="*/ 295414 w 822488"/>
              <a:gd name="connsiteY4" fmla="*/ 416049 h 599300"/>
              <a:gd name="connsiteX5" fmla="*/ 3314 w 822488"/>
              <a:gd name="connsiteY5" fmla="*/ 597024 h 599300"/>
              <a:gd name="connsiteX6" fmla="*/ 517664 w 822488"/>
              <a:gd name="connsiteY6" fmla="*/ 269999 h 599300"/>
              <a:gd name="connsiteX7" fmla="*/ 577989 w 822488"/>
              <a:gd name="connsiteY7" fmla="*/ 174749 h 599300"/>
              <a:gd name="connsiteX8" fmla="*/ 485914 w 822488"/>
              <a:gd name="connsiteY8" fmla="*/ 257299 h 599300"/>
              <a:gd name="connsiteX9" fmla="*/ 822464 w 822488"/>
              <a:gd name="connsiteY9" fmla="*/ 124 h 59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2488" h="599300">
                <a:moveTo>
                  <a:pt x="822464" y="124"/>
                </a:moveTo>
                <a:cubicBezTo>
                  <a:pt x="819289" y="6474"/>
                  <a:pt x="513431" y="259945"/>
                  <a:pt x="466864" y="295399"/>
                </a:cubicBezTo>
                <a:cubicBezTo>
                  <a:pt x="420297" y="330853"/>
                  <a:pt x="575872" y="189566"/>
                  <a:pt x="543064" y="212849"/>
                </a:cubicBezTo>
                <a:cubicBezTo>
                  <a:pt x="510256" y="236132"/>
                  <a:pt x="311289" y="401232"/>
                  <a:pt x="270014" y="435099"/>
                </a:cubicBezTo>
                <a:cubicBezTo>
                  <a:pt x="228739" y="468966"/>
                  <a:pt x="339864" y="389061"/>
                  <a:pt x="295414" y="416049"/>
                </a:cubicBezTo>
                <a:cubicBezTo>
                  <a:pt x="250964" y="443037"/>
                  <a:pt x="-33728" y="621366"/>
                  <a:pt x="3314" y="597024"/>
                </a:cubicBezTo>
                <a:cubicBezTo>
                  <a:pt x="40356" y="572682"/>
                  <a:pt x="421885" y="340378"/>
                  <a:pt x="517664" y="269999"/>
                </a:cubicBezTo>
                <a:cubicBezTo>
                  <a:pt x="613443" y="199620"/>
                  <a:pt x="583281" y="176866"/>
                  <a:pt x="577989" y="174749"/>
                </a:cubicBezTo>
                <a:cubicBezTo>
                  <a:pt x="572697" y="172632"/>
                  <a:pt x="447814" y="282170"/>
                  <a:pt x="485914" y="257299"/>
                </a:cubicBezTo>
                <a:cubicBezTo>
                  <a:pt x="524014" y="232428"/>
                  <a:pt x="825639" y="-6226"/>
                  <a:pt x="822464" y="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2" name="フリーフォーム 1781">
            <a:extLst>
              <a:ext uri="{FF2B5EF4-FFF2-40B4-BE49-F238E27FC236}">
                <a16:creationId xmlns:a16="http://schemas.microsoft.com/office/drawing/2014/main" id="{2817F8C8-E58B-FCEF-6DF0-741612B056E3}"/>
              </a:ext>
            </a:extLst>
          </p:cNvPr>
          <p:cNvSpPr/>
          <p:nvPr/>
        </p:nvSpPr>
        <p:spPr>
          <a:xfrm>
            <a:off x="3118466" y="5944458"/>
            <a:ext cx="627006" cy="543848"/>
          </a:xfrm>
          <a:custGeom>
            <a:avLst/>
            <a:gdLst>
              <a:gd name="connsiteX0" fmla="*/ 612159 w 627006"/>
              <a:gd name="connsiteY0" fmla="*/ 15017 h 543848"/>
              <a:gd name="connsiteX1" fmla="*/ 2559 w 627006"/>
              <a:gd name="connsiteY1" fmla="*/ 542067 h 543848"/>
              <a:gd name="connsiteX2" fmla="*/ 402609 w 627006"/>
              <a:gd name="connsiteY2" fmla="*/ 180117 h 543848"/>
              <a:gd name="connsiteX3" fmla="*/ 612159 w 627006"/>
              <a:gd name="connsiteY3" fmla="*/ 15017 h 54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7006" h="543848">
                <a:moveTo>
                  <a:pt x="612159" y="15017"/>
                </a:moveTo>
                <a:cubicBezTo>
                  <a:pt x="545484" y="75342"/>
                  <a:pt x="37484" y="514550"/>
                  <a:pt x="2559" y="542067"/>
                </a:cubicBezTo>
                <a:cubicBezTo>
                  <a:pt x="-32366" y="569584"/>
                  <a:pt x="299951" y="270604"/>
                  <a:pt x="402609" y="180117"/>
                </a:cubicBezTo>
                <a:cubicBezTo>
                  <a:pt x="505267" y="89630"/>
                  <a:pt x="678834" y="-45308"/>
                  <a:pt x="612159" y="150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3" name="フリーフォーム 1782">
            <a:extLst>
              <a:ext uri="{FF2B5EF4-FFF2-40B4-BE49-F238E27FC236}">
                <a16:creationId xmlns:a16="http://schemas.microsoft.com/office/drawing/2014/main" id="{B19B2E05-C914-045A-843D-FEC48E95BEF0}"/>
              </a:ext>
            </a:extLst>
          </p:cNvPr>
          <p:cNvSpPr/>
          <p:nvPr/>
        </p:nvSpPr>
        <p:spPr>
          <a:xfrm>
            <a:off x="3174999" y="5962629"/>
            <a:ext cx="593728" cy="517632"/>
          </a:xfrm>
          <a:custGeom>
            <a:avLst/>
            <a:gdLst>
              <a:gd name="connsiteX0" fmla="*/ 520701 w 593728"/>
              <a:gd name="connsiteY0" fmla="*/ 21 h 517632"/>
              <a:gd name="connsiteX1" fmla="*/ 577851 w 593728"/>
              <a:gd name="connsiteY1" fmla="*/ 92096 h 517632"/>
              <a:gd name="connsiteX2" fmla="*/ 473076 w 593728"/>
              <a:gd name="connsiteY2" fmla="*/ 41296 h 517632"/>
              <a:gd name="connsiteX3" fmla="*/ 527051 w 593728"/>
              <a:gd name="connsiteY3" fmla="*/ 146071 h 517632"/>
              <a:gd name="connsiteX4" fmla="*/ 406401 w 593728"/>
              <a:gd name="connsiteY4" fmla="*/ 79396 h 517632"/>
              <a:gd name="connsiteX5" fmla="*/ 473076 w 593728"/>
              <a:gd name="connsiteY5" fmla="*/ 174646 h 517632"/>
              <a:gd name="connsiteX6" fmla="*/ 339726 w 593728"/>
              <a:gd name="connsiteY6" fmla="*/ 136546 h 517632"/>
              <a:gd name="connsiteX7" fmla="*/ 415926 w 593728"/>
              <a:gd name="connsiteY7" fmla="*/ 241321 h 517632"/>
              <a:gd name="connsiteX8" fmla="*/ 323851 w 593728"/>
              <a:gd name="connsiteY8" fmla="*/ 177821 h 517632"/>
              <a:gd name="connsiteX9" fmla="*/ 355601 w 593728"/>
              <a:gd name="connsiteY9" fmla="*/ 269896 h 517632"/>
              <a:gd name="connsiteX10" fmla="*/ 260351 w 593728"/>
              <a:gd name="connsiteY10" fmla="*/ 203221 h 517632"/>
              <a:gd name="connsiteX11" fmla="*/ 339726 w 593728"/>
              <a:gd name="connsiteY11" fmla="*/ 320696 h 517632"/>
              <a:gd name="connsiteX12" fmla="*/ 203201 w 593728"/>
              <a:gd name="connsiteY12" fmla="*/ 215921 h 517632"/>
              <a:gd name="connsiteX13" fmla="*/ 282576 w 593728"/>
              <a:gd name="connsiteY13" fmla="*/ 346096 h 517632"/>
              <a:gd name="connsiteX14" fmla="*/ 180976 w 593728"/>
              <a:gd name="connsiteY14" fmla="*/ 292121 h 517632"/>
              <a:gd name="connsiteX15" fmla="*/ 219076 w 593728"/>
              <a:gd name="connsiteY15" fmla="*/ 342921 h 517632"/>
              <a:gd name="connsiteX16" fmla="*/ 165101 w 593728"/>
              <a:gd name="connsiteY16" fmla="*/ 314346 h 517632"/>
              <a:gd name="connsiteX17" fmla="*/ 228601 w 593728"/>
              <a:gd name="connsiteY17" fmla="*/ 419121 h 517632"/>
              <a:gd name="connsiteX18" fmla="*/ 85726 w 593728"/>
              <a:gd name="connsiteY18" fmla="*/ 336571 h 517632"/>
              <a:gd name="connsiteX19" fmla="*/ 146051 w 593728"/>
              <a:gd name="connsiteY19" fmla="*/ 441346 h 517632"/>
              <a:gd name="connsiteX20" fmla="*/ 88901 w 593728"/>
              <a:gd name="connsiteY20" fmla="*/ 419121 h 517632"/>
              <a:gd name="connsiteX21" fmla="*/ 136526 w 593728"/>
              <a:gd name="connsiteY21" fmla="*/ 511196 h 517632"/>
              <a:gd name="connsiteX22" fmla="*/ 1 w 593728"/>
              <a:gd name="connsiteY22" fmla="*/ 403246 h 517632"/>
              <a:gd name="connsiteX23" fmla="*/ 133351 w 593728"/>
              <a:gd name="connsiteY23" fmla="*/ 517546 h 517632"/>
              <a:gd name="connsiteX24" fmla="*/ 88901 w 593728"/>
              <a:gd name="connsiteY24" fmla="*/ 381021 h 517632"/>
              <a:gd name="connsiteX25" fmla="*/ 184151 w 593728"/>
              <a:gd name="connsiteY25" fmla="*/ 403246 h 517632"/>
              <a:gd name="connsiteX26" fmla="*/ 203201 w 593728"/>
              <a:gd name="connsiteY26" fmla="*/ 314346 h 517632"/>
              <a:gd name="connsiteX27" fmla="*/ 231776 w 593728"/>
              <a:gd name="connsiteY27" fmla="*/ 342921 h 517632"/>
              <a:gd name="connsiteX28" fmla="*/ 241301 w 593728"/>
              <a:gd name="connsiteY28" fmla="*/ 244496 h 517632"/>
              <a:gd name="connsiteX29" fmla="*/ 292101 w 593728"/>
              <a:gd name="connsiteY29" fmla="*/ 304821 h 517632"/>
              <a:gd name="connsiteX30" fmla="*/ 346076 w 593728"/>
              <a:gd name="connsiteY30" fmla="*/ 273071 h 517632"/>
              <a:gd name="connsiteX31" fmla="*/ 368301 w 593728"/>
              <a:gd name="connsiteY31" fmla="*/ 225446 h 517632"/>
              <a:gd name="connsiteX32" fmla="*/ 361951 w 593728"/>
              <a:gd name="connsiteY32" fmla="*/ 177821 h 517632"/>
              <a:gd name="connsiteX33" fmla="*/ 406401 w 593728"/>
              <a:gd name="connsiteY33" fmla="*/ 190521 h 517632"/>
              <a:gd name="connsiteX34" fmla="*/ 434976 w 593728"/>
              <a:gd name="connsiteY34" fmla="*/ 133371 h 517632"/>
              <a:gd name="connsiteX35" fmla="*/ 454026 w 593728"/>
              <a:gd name="connsiteY35" fmla="*/ 136546 h 517632"/>
              <a:gd name="connsiteX36" fmla="*/ 473076 w 593728"/>
              <a:gd name="connsiteY36" fmla="*/ 79396 h 517632"/>
              <a:gd name="connsiteX37" fmla="*/ 508001 w 593728"/>
              <a:gd name="connsiteY37" fmla="*/ 88921 h 517632"/>
              <a:gd name="connsiteX38" fmla="*/ 527051 w 593728"/>
              <a:gd name="connsiteY38" fmla="*/ 76221 h 517632"/>
              <a:gd name="connsiteX39" fmla="*/ 593726 w 593728"/>
              <a:gd name="connsiteY39" fmla="*/ 101621 h 517632"/>
              <a:gd name="connsiteX40" fmla="*/ 520701 w 593728"/>
              <a:gd name="connsiteY40" fmla="*/ 21 h 51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3728" h="517632">
                <a:moveTo>
                  <a:pt x="520701" y="21"/>
                </a:moveTo>
                <a:cubicBezTo>
                  <a:pt x="518055" y="-1567"/>
                  <a:pt x="585789" y="85217"/>
                  <a:pt x="577851" y="92096"/>
                </a:cubicBezTo>
                <a:cubicBezTo>
                  <a:pt x="569913" y="98975"/>
                  <a:pt x="481543" y="32300"/>
                  <a:pt x="473076" y="41296"/>
                </a:cubicBezTo>
                <a:cubicBezTo>
                  <a:pt x="464609" y="50292"/>
                  <a:pt x="538163" y="139721"/>
                  <a:pt x="527051" y="146071"/>
                </a:cubicBezTo>
                <a:cubicBezTo>
                  <a:pt x="515939" y="152421"/>
                  <a:pt x="415397" y="74634"/>
                  <a:pt x="406401" y="79396"/>
                </a:cubicBezTo>
                <a:cubicBezTo>
                  <a:pt x="397405" y="84158"/>
                  <a:pt x="484188" y="165121"/>
                  <a:pt x="473076" y="174646"/>
                </a:cubicBezTo>
                <a:cubicBezTo>
                  <a:pt x="461963" y="184171"/>
                  <a:pt x="349251" y="125434"/>
                  <a:pt x="339726" y="136546"/>
                </a:cubicBezTo>
                <a:cubicBezTo>
                  <a:pt x="330201" y="147659"/>
                  <a:pt x="418572" y="234442"/>
                  <a:pt x="415926" y="241321"/>
                </a:cubicBezTo>
                <a:cubicBezTo>
                  <a:pt x="413280" y="248200"/>
                  <a:pt x="333905" y="173059"/>
                  <a:pt x="323851" y="177821"/>
                </a:cubicBezTo>
                <a:cubicBezTo>
                  <a:pt x="313797" y="182584"/>
                  <a:pt x="366184" y="265663"/>
                  <a:pt x="355601" y="269896"/>
                </a:cubicBezTo>
                <a:cubicBezTo>
                  <a:pt x="345018" y="274129"/>
                  <a:pt x="262997" y="194754"/>
                  <a:pt x="260351" y="203221"/>
                </a:cubicBezTo>
                <a:cubicBezTo>
                  <a:pt x="257705" y="211688"/>
                  <a:pt x="349251" y="318579"/>
                  <a:pt x="339726" y="320696"/>
                </a:cubicBezTo>
                <a:cubicBezTo>
                  <a:pt x="330201" y="322813"/>
                  <a:pt x="212726" y="211688"/>
                  <a:pt x="203201" y="215921"/>
                </a:cubicBezTo>
                <a:cubicBezTo>
                  <a:pt x="193676" y="220154"/>
                  <a:pt x="286280" y="333396"/>
                  <a:pt x="282576" y="346096"/>
                </a:cubicBezTo>
                <a:cubicBezTo>
                  <a:pt x="278872" y="358796"/>
                  <a:pt x="191559" y="292650"/>
                  <a:pt x="180976" y="292121"/>
                </a:cubicBezTo>
                <a:cubicBezTo>
                  <a:pt x="170393" y="291592"/>
                  <a:pt x="221722" y="339217"/>
                  <a:pt x="219076" y="342921"/>
                </a:cubicBezTo>
                <a:cubicBezTo>
                  <a:pt x="216430" y="346625"/>
                  <a:pt x="163514" y="301646"/>
                  <a:pt x="165101" y="314346"/>
                </a:cubicBezTo>
                <a:cubicBezTo>
                  <a:pt x="166688" y="327046"/>
                  <a:pt x="241830" y="415417"/>
                  <a:pt x="228601" y="419121"/>
                </a:cubicBezTo>
                <a:cubicBezTo>
                  <a:pt x="215372" y="422825"/>
                  <a:pt x="99484" y="332867"/>
                  <a:pt x="85726" y="336571"/>
                </a:cubicBezTo>
                <a:cubicBezTo>
                  <a:pt x="71968" y="340275"/>
                  <a:pt x="145522" y="427588"/>
                  <a:pt x="146051" y="441346"/>
                </a:cubicBezTo>
                <a:cubicBezTo>
                  <a:pt x="146580" y="455104"/>
                  <a:pt x="90488" y="407479"/>
                  <a:pt x="88901" y="419121"/>
                </a:cubicBezTo>
                <a:cubicBezTo>
                  <a:pt x="87314" y="430763"/>
                  <a:pt x="151343" y="513842"/>
                  <a:pt x="136526" y="511196"/>
                </a:cubicBezTo>
                <a:cubicBezTo>
                  <a:pt x="121709" y="508550"/>
                  <a:pt x="530" y="402188"/>
                  <a:pt x="1" y="403246"/>
                </a:cubicBezTo>
                <a:cubicBezTo>
                  <a:pt x="-528" y="404304"/>
                  <a:pt x="118534" y="521250"/>
                  <a:pt x="133351" y="517546"/>
                </a:cubicBezTo>
                <a:cubicBezTo>
                  <a:pt x="148168" y="513842"/>
                  <a:pt x="80434" y="400071"/>
                  <a:pt x="88901" y="381021"/>
                </a:cubicBezTo>
                <a:cubicBezTo>
                  <a:pt x="97368" y="361971"/>
                  <a:pt x="165101" y="414358"/>
                  <a:pt x="184151" y="403246"/>
                </a:cubicBezTo>
                <a:cubicBezTo>
                  <a:pt x="203201" y="392134"/>
                  <a:pt x="195264" y="324400"/>
                  <a:pt x="203201" y="314346"/>
                </a:cubicBezTo>
                <a:cubicBezTo>
                  <a:pt x="211138" y="304292"/>
                  <a:pt x="225426" y="354563"/>
                  <a:pt x="231776" y="342921"/>
                </a:cubicBezTo>
                <a:cubicBezTo>
                  <a:pt x="238126" y="331279"/>
                  <a:pt x="231247" y="250846"/>
                  <a:pt x="241301" y="244496"/>
                </a:cubicBezTo>
                <a:cubicBezTo>
                  <a:pt x="251355" y="238146"/>
                  <a:pt x="274638" y="300058"/>
                  <a:pt x="292101" y="304821"/>
                </a:cubicBezTo>
                <a:cubicBezTo>
                  <a:pt x="309564" y="309584"/>
                  <a:pt x="333376" y="286300"/>
                  <a:pt x="346076" y="273071"/>
                </a:cubicBezTo>
                <a:cubicBezTo>
                  <a:pt x="358776" y="259842"/>
                  <a:pt x="365655" y="241321"/>
                  <a:pt x="368301" y="225446"/>
                </a:cubicBezTo>
                <a:cubicBezTo>
                  <a:pt x="370947" y="209571"/>
                  <a:pt x="355601" y="183642"/>
                  <a:pt x="361951" y="177821"/>
                </a:cubicBezTo>
                <a:cubicBezTo>
                  <a:pt x="368301" y="172000"/>
                  <a:pt x="394230" y="197929"/>
                  <a:pt x="406401" y="190521"/>
                </a:cubicBezTo>
                <a:cubicBezTo>
                  <a:pt x="418572" y="183113"/>
                  <a:pt x="427038" y="142367"/>
                  <a:pt x="434976" y="133371"/>
                </a:cubicBezTo>
                <a:cubicBezTo>
                  <a:pt x="442913" y="124375"/>
                  <a:pt x="447676" y="145542"/>
                  <a:pt x="454026" y="136546"/>
                </a:cubicBezTo>
                <a:cubicBezTo>
                  <a:pt x="460376" y="127550"/>
                  <a:pt x="464080" y="87334"/>
                  <a:pt x="473076" y="79396"/>
                </a:cubicBezTo>
                <a:cubicBezTo>
                  <a:pt x="482072" y="71459"/>
                  <a:pt x="499005" y="89450"/>
                  <a:pt x="508001" y="88921"/>
                </a:cubicBezTo>
                <a:cubicBezTo>
                  <a:pt x="516997" y="88392"/>
                  <a:pt x="512763" y="74104"/>
                  <a:pt x="527051" y="76221"/>
                </a:cubicBezTo>
                <a:cubicBezTo>
                  <a:pt x="541339" y="78338"/>
                  <a:pt x="593197" y="114321"/>
                  <a:pt x="593726" y="101621"/>
                </a:cubicBezTo>
                <a:cubicBezTo>
                  <a:pt x="594255" y="88921"/>
                  <a:pt x="523347" y="1609"/>
                  <a:pt x="52070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4" name="フリーフォーム 1783">
            <a:extLst>
              <a:ext uri="{FF2B5EF4-FFF2-40B4-BE49-F238E27FC236}">
                <a16:creationId xmlns:a16="http://schemas.microsoft.com/office/drawing/2014/main" id="{43451A75-F88F-3F07-6043-B3880E0EE705}"/>
              </a:ext>
            </a:extLst>
          </p:cNvPr>
          <p:cNvSpPr/>
          <p:nvPr/>
        </p:nvSpPr>
        <p:spPr>
          <a:xfrm>
            <a:off x="2573795" y="6401898"/>
            <a:ext cx="671500" cy="521646"/>
          </a:xfrm>
          <a:custGeom>
            <a:avLst/>
            <a:gdLst>
              <a:gd name="connsiteX0" fmla="*/ 7480 w 671500"/>
              <a:gd name="connsiteY0" fmla="*/ 513252 h 521646"/>
              <a:gd name="connsiteX1" fmla="*/ 667880 w 671500"/>
              <a:gd name="connsiteY1" fmla="*/ 2077 h 521646"/>
              <a:gd name="connsiteX2" fmla="*/ 274180 w 671500"/>
              <a:gd name="connsiteY2" fmla="*/ 332277 h 521646"/>
              <a:gd name="connsiteX3" fmla="*/ 309105 w 671500"/>
              <a:gd name="connsiteY3" fmla="*/ 319577 h 521646"/>
              <a:gd name="connsiteX4" fmla="*/ 7480 w 671500"/>
              <a:gd name="connsiteY4" fmla="*/ 513252 h 52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1500" h="521646">
                <a:moveTo>
                  <a:pt x="7480" y="513252"/>
                </a:moveTo>
                <a:cubicBezTo>
                  <a:pt x="67276" y="460335"/>
                  <a:pt x="623430" y="32239"/>
                  <a:pt x="667880" y="2077"/>
                </a:cubicBezTo>
                <a:cubicBezTo>
                  <a:pt x="712330" y="-28085"/>
                  <a:pt x="333976" y="279360"/>
                  <a:pt x="274180" y="332277"/>
                </a:cubicBezTo>
                <a:cubicBezTo>
                  <a:pt x="214384" y="385194"/>
                  <a:pt x="353555" y="286240"/>
                  <a:pt x="309105" y="319577"/>
                </a:cubicBezTo>
                <a:cubicBezTo>
                  <a:pt x="264655" y="352914"/>
                  <a:pt x="-52316" y="566169"/>
                  <a:pt x="7480" y="5132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5" name="フリーフォーム 1784">
            <a:extLst>
              <a:ext uri="{FF2B5EF4-FFF2-40B4-BE49-F238E27FC236}">
                <a16:creationId xmlns:a16="http://schemas.microsoft.com/office/drawing/2014/main" id="{0D39FBAC-7DDA-6EFA-3E10-7A72496F4778}"/>
              </a:ext>
            </a:extLst>
          </p:cNvPr>
          <p:cNvSpPr/>
          <p:nvPr/>
        </p:nvSpPr>
        <p:spPr>
          <a:xfrm>
            <a:off x="2724864" y="6382459"/>
            <a:ext cx="593728" cy="517632"/>
          </a:xfrm>
          <a:custGeom>
            <a:avLst/>
            <a:gdLst>
              <a:gd name="connsiteX0" fmla="*/ 520701 w 593728"/>
              <a:gd name="connsiteY0" fmla="*/ 21 h 517632"/>
              <a:gd name="connsiteX1" fmla="*/ 577851 w 593728"/>
              <a:gd name="connsiteY1" fmla="*/ 92096 h 517632"/>
              <a:gd name="connsiteX2" fmla="*/ 473076 w 593728"/>
              <a:gd name="connsiteY2" fmla="*/ 41296 h 517632"/>
              <a:gd name="connsiteX3" fmla="*/ 527051 w 593728"/>
              <a:gd name="connsiteY3" fmla="*/ 146071 h 517632"/>
              <a:gd name="connsiteX4" fmla="*/ 406401 w 593728"/>
              <a:gd name="connsiteY4" fmla="*/ 79396 h 517632"/>
              <a:gd name="connsiteX5" fmla="*/ 473076 w 593728"/>
              <a:gd name="connsiteY5" fmla="*/ 174646 h 517632"/>
              <a:gd name="connsiteX6" fmla="*/ 339726 w 593728"/>
              <a:gd name="connsiteY6" fmla="*/ 136546 h 517632"/>
              <a:gd name="connsiteX7" fmla="*/ 415926 w 593728"/>
              <a:gd name="connsiteY7" fmla="*/ 241321 h 517632"/>
              <a:gd name="connsiteX8" fmla="*/ 323851 w 593728"/>
              <a:gd name="connsiteY8" fmla="*/ 177821 h 517632"/>
              <a:gd name="connsiteX9" fmla="*/ 355601 w 593728"/>
              <a:gd name="connsiteY9" fmla="*/ 269896 h 517632"/>
              <a:gd name="connsiteX10" fmla="*/ 260351 w 593728"/>
              <a:gd name="connsiteY10" fmla="*/ 203221 h 517632"/>
              <a:gd name="connsiteX11" fmla="*/ 339726 w 593728"/>
              <a:gd name="connsiteY11" fmla="*/ 320696 h 517632"/>
              <a:gd name="connsiteX12" fmla="*/ 203201 w 593728"/>
              <a:gd name="connsiteY12" fmla="*/ 215921 h 517632"/>
              <a:gd name="connsiteX13" fmla="*/ 282576 w 593728"/>
              <a:gd name="connsiteY13" fmla="*/ 346096 h 517632"/>
              <a:gd name="connsiteX14" fmla="*/ 180976 w 593728"/>
              <a:gd name="connsiteY14" fmla="*/ 292121 h 517632"/>
              <a:gd name="connsiteX15" fmla="*/ 219076 w 593728"/>
              <a:gd name="connsiteY15" fmla="*/ 342921 h 517632"/>
              <a:gd name="connsiteX16" fmla="*/ 165101 w 593728"/>
              <a:gd name="connsiteY16" fmla="*/ 314346 h 517632"/>
              <a:gd name="connsiteX17" fmla="*/ 228601 w 593728"/>
              <a:gd name="connsiteY17" fmla="*/ 419121 h 517632"/>
              <a:gd name="connsiteX18" fmla="*/ 85726 w 593728"/>
              <a:gd name="connsiteY18" fmla="*/ 336571 h 517632"/>
              <a:gd name="connsiteX19" fmla="*/ 146051 w 593728"/>
              <a:gd name="connsiteY19" fmla="*/ 441346 h 517632"/>
              <a:gd name="connsiteX20" fmla="*/ 88901 w 593728"/>
              <a:gd name="connsiteY20" fmla="*/ 419121 h 517632"/>
              <a:gd name="connsiteX21" fmla="*/ 136526 w 593728"/>
              <a:gd name="connsiteY21" fmla="*/ 511196 h 517632"/>
              <a:gd name="connsiteX22" fmla="*/ 1 w 593728"/>
              <a:gd name="connsiteY22" fmla="*/ 403246 h 517632"/>
              <a:gd name="connsiteX23" fmla="*/ 133351 w 593728"/>
              <a:gd name="connsiteY23" fmla="*/ 517546 h 517632"/>
              <a:gd name="connsiteX24" fmla="*/ 88901 w 593728"/>
              <a:gd name="connsiteY24" fmla="*/ 381021 h 517632"/>
              <a:gd name="connsiteX25" fmla="*/ 184151 w 593728"/>
              <a:gd name="connsiteY25" fmla="*/ 403246 h 517632"/>
              <a:gd name="connsiteX26" fmla="*/ 203201 w 593728"/>
              <a:gd name="connsiteY26" fmla="*/ 314346 h 517632"/>
              <a:gd name="connsiteX27" fmla="*/ 231776 w 593728"/>
              <a:gd name="connsiteY27" fmla="*/ 342921 h 517632"/>
              <a:gd name="connsiteX28" fmla="*/ 241301 w 593728"/>
              <a:gd name="connsiteY28" fmla="*/ 244496 h 517632"/>
              <a:gd name="connsiteX29" fmla="*/ 292101 w 593728"/>
              <a:gd name="connsiteY29" fmla="*/ 304821 h 517632"/>
              <a:gd name="connsiteX30" fmla="*/ 346076 w 593728"/>
              <a:gd name="connsiteY30" fmla="*/ 273071 h 517632"/>
              <a:gd name="connsiteX31" fmla="*/ 368301 w 593728"/>
              <a:gd name="connsiteY31" fmla="*/ 225446 h 517632"/>
              <a:gd name="connsiteX32" fmla="*/ 361951 w 593728"/>
              <a:gd name="connsiteY32" fmla="*/ 177821 h 517632"/>
              <a:gd name="connsiteX33" fmla="*/ 406401 w 593728"/>
              <a:gd name="connsiteY33" fmla="*/ 190521 h 517632"/>
              <a:gd name="connsiteX34" fmla="*/ 434976 w 593728"/>
              <a:gd name="connsiteY34" fmla="*/ 133371 h 517632"/>
              <a:gd name="connsiteX35" fmla="*/ 454026 w 593728"/>
              <a:gd name="connsiteY35" fmla="*/ 136546 h 517632"/>
              <a:gd name="connsiteX36" fmla="*/ 473076 w 593728"/>
              <a:gd name="connsiteY36" fmla="*/ 79396 h 517632"/>
              <a:gd name="connsiteX37" fmla="*/ 508001 w 593728"/>
              <a:gd name="connsiteY37" fmla="*/ 88921 h 517632"/>
              <a:gd name="connsiteX38" fmla="*/ 527051 w 593728"/>
              <a:gd name="connsiteY38" fmla="*/ 76221 h 517632"/>
              <a:gd name="connsiteX39" fmla="*/ 593726 w 593728"/>
              <a:gd name="connsiteY39" fmla="*/ 101621 h 517632"/>
              <a:gd name="connsiteX40" fmla="*/ 520701 w 593728"/>
              <a:gd name="connsiteY40" fmla="*/ 21 h 51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3728" h="517632">
                <a:moveTo>
                  <a:pt x="520701" y="21"/>
                </a:moveTo>
                <a:cubicBezTo>
                  <a:pt x="518055" y="-1567"/>
                  <a:pt x="585789" y="85217"/>
                  <a:pt x="577851" y="92096"/>
                </a:cubicBezTo>
                <a:cubicBezTo>
                  <a:pt x="569913" y="98975"/>
                  <a:pt x="481543" y="32300"/>
                  <a:pt x="473076" y="41296"/>
                </a:cubicBezTo>
                <a:cubicBezTo>
                  <a:pt x="464609" y="50292"/>
                  <a:pt x="538163" y="139721"/>
                  <a:pt x="527051" y="146071"/>
                </a:cubicBezTo>
                <a:cubicBezTo>
                  <a:pt x="515939" y="152421"/>
                  <a:pt x="415397" y="74634"/>
                  <a:pt x="406401" y="79396"/>
                </a:cubicBezTo>
                <a:cubicBezTo>
                  <a:pt x="397405" y="84158"/>
                  <a:pt x="484188" y="165121"/>
                  <a:pt x="473076" y="174646"/>
                </a:cubicBezTo>
                <a:cubicBezTo>
                  <a:pt x="461963" y="184171"/>
                  <a:pt x="349251" y="125434"/>
                  <a:pt x="339726" y="136546"/>
                </a:cubicBezTo>
                <a:cubicBezTo>
                  <a:pt x="330201" y="147659"/>
                  <a:pt x="418572" y="234442"/>
                  <a:pt x="415926" y="241321"/>
                </a:cubicBezTo>
                <a:cubicBezTo>
                  <a:pt x="413280" y="248200"/>
                  <a:pt x="333905" y="173059"/>
                  <a:pt x="323851" y="177821"/>
                </a:cubicBezTo>
                <a:cubicBezTo>
                  <a:pt x="313797" y="182584"/>
                  <a:pt x="366184" y="265663"/>
                  <a:pt x="355601" y="269896"/>
                </a:cubicBezTo>
                <a:cubicBezTo>
                  <a:pt x="345018" y="274129"/>
                  <a:pt x="262997" y="194754"/>
                  <a:pt x="260351" y="203221"/>
                </a:cubicBezTo>
                <a:cubicBezTo>
                  <a:pt x="257705" y="211688"/>
                  <a:pt x="349251" y="318579"/>
                  <a:pt x="339726" y="320696"/>
                </a:cubicBezTo>
                <a:cubicBezTo>
                  <a:pt x="330201" y="322813"/>
                  <a:pt x="212726" y="211688"/>
                  <a:pt x="203201" y="215921"/>
                </a:cubicBezTo>
                <a:cubicBezTo>
                  <a:pt x="193676" y="220154"/>
                  <a:pt x="286280" y="333396"/>
                  <a:pt x="282576" y="346096"/>
                </a:cubicBezTo>
                <a:cubicBezTo>
                  <a:pt x="278872" y="358796"/>
                  <a:pt x="191559" y="292650"/>
                  <a:pt x="180976" y="292121"/>
                </a:cubicBezTo>
                <a:cubicBezTo>
                  <a:pt x="170393" y="291592"/>
                  <a:pt x="221722" y="339217"/>
                  <a:pt x="219076" y="342921"/>
                </a:cubicBezTo>
                <a:cubicBezTo>
                  <a:pt x="216430" y="346625"/>
                  <a:pt x="163514" y="301646"/>
                  <a:pt x="165101" y="314346"/>
                </a:cubicBezTo>
                <a:cubicBezTo>
                  <a:pt x="166688" y="327046"/>
                  <a:pt x="241830" y="415417"/>
                  <a:pt x="228601" y="419121"/>
                </a:cubicBezTo>
                <a:cubicBezTo>
                  <a:pt x="215372" y="422825"/>
                  <a:pt x="99484" y="332867"/>
                  <a:pt x="85726" y="336571"/>
                </a:cubicBezTo>
                <a:cubicBezTo>
                  <a:pt x="71968" y="340275"/>
                  <a:pt x="145522" y="427588"/>
                  <a:pt x="146051" y="441346"/>
                </a:cubicBezTo>
                <a:cubicBezTo>
                  <a:pt x="146580" y="455104"/>
                  <a:pt x="90488" y="407479"/>
                  <a:pt x="88901" y="419121"/>
                </a:cubicBezTo>
                <a:cubicBezTo>
                  <a:pt x="87314" y="430763"/>
                  <a:pt x="151343" y="513842"/>
                  <a:pt x="136526" y="511196"/>
                </a:cubicBezTo>
                <a:cubicBezTo>
                  <a:pt x="121709" y="508550"/>
                  <a:pt x="530" y="402188"/>
                  <a:pt x="1" y="403246"/>
                </a:cubicBezTo>
                <a:cubicBezTo>
                  <a:pt x="-528" y="404304"/>
                  <a:pt x="118534" y="521250"/>
                  <a:pt x="133351" y="517546"/>
                </a:cubicBezTo>
                <a:cubicBezTo>
                  <a:pt x="148168" y="513842"/>
                  <a:pt x="80434" y="400071"/>
                  <a:pt x="88901" y="381021"/>
                </a:cubicBezTo>
                <a:cubicBezTo>
                  <a:pt x="97368" y="361971"/>
                  <a:pt x="165101" y="414358"/>
                  <a:pt x="184151" y="403246"/>
                </a:cubicBezTo>
                <a:cubicBezTo>
                  <a:pt x="203201" y="392134"/>
                  <a:pt x="195264" y="324400"/>
                  <a:pt x="203201" y="314346"/>
                </a:cubicBezTo>
                <a:cubicBezTo>
                  <a:pt x="211138" y="304292"/>
                  <a:pt x="225426" y="354563"/>
                  <a:pt x="231776" y="342921"/>
                </a:cubicBezTo>
                <a:cubicBezTo>
                  <a:pt x="238126" y="331279"/>
                  <a:pt x="231247" y="250846"/>
                  <a:pt x="241301" y="244496"/>
                </a:cubicBezTo>
                <a:cubicBezTo>
                  <a:pt x="251355" y="238146"/>
                  <a:pt x="274638" y="300058"/>
                  <a:pt x="292101" y="304821"/>
                </a:cubicBezTo>
                <a:cubicBezTo>
                  <a:pt x="309564" y="309584"/>
                  <a:pt x="333376" y="286300"/>
                  <a:pt x="346076" y="273071"/>
                </a:cubicBezTo>
                <a:cubicBezTo>
                  <a:pt x="358776" y="259842"/>
                  <a:pt x="365655" y="241321"/>
                  <a:pt x="368301" y="225446"/>
                </a:cubicBezTo>
                <a:cubicBezTo>
                  <a:pt x="370947" y="209571"/>
                  <a:pt x="355601" y="183642"/>
                  <a:pt x="361951" y="177821"/>
                </a:cubicBezTo>
                <a:cubicBezTo>
                  <a:pt x="368301" y="172000"/>
                  <a:pt x="394230" y="197929"/>
                  <a:pt x="406401" y="190521"/>
                </a:cubicBezTo>
                <a:cubicBezTo>
                  <a:pt x="418572" y="183113"/>
                  <a:pt x="427038" y="142367"/>
                  <a:pt x="434976" y="133371"/>
                </a:cubicBezTo>
                <a:cubicBezTo>
                  <a:pt x="442913" y="124375"/>
                  <a:pt x="447676" y="145542"/>
                  <a:pt x="454026" y="136546"/>
                </a:cubicBezTo>
                <a:cubicBezTo>
                  <a:pt x="460376" y="127550"/>
                  <a:pt x="464080" y="87334"/>
                  <a:pt x="473076" y="79396"/>
                </a:cubicBezTo>
                <a:cubicBezTo>
                  <a:pt x="482072" y="71459"/>
                  <a:pt x="499005" y="89450"/>
                  <a:pt x="508001" y="88921"/>
                </a:cubicBezTo>
                <a:cubicBezTo>
                  <a:pt x="516997" y="88392"/>
                  <a:pt x="512763" y="74104"/>
                  <a:pt x="527051" y="76221"/>
                </a:cubicBezTo>
                <a:cubicBezTo>
                  <a:pt x="541339" y="78338"/>
                  <a:pt x="593197" y="114321"/>
                  <a:pt x="593726" y="101621"/>
                </a:cubicBezTo>
                <a:cubicBezTo>
                  <a:pt x="594255" y="88921"/>
                  <a:pt x="523347" y="1609"/>
                  <a:pt x="52070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6" name="フリーフォーム 1785">
            <a:extLst>
              <a:ext uri="{FF2B5EF4-FFF2-40B4-BE49-F238E27FC236}">
                <a16:creationId xmlns:a16="http://schemas.microsoft.com/office/drawing/2014/main" id="{6C99E9A7-B8D9-CA11-8DFC-14E55DB9D525}"/>
              </a:ext>
            </a:extLst>
          </p:cNvPr>
          <p:cNvSpPr/>
          <p:nvPr/>
        </p:nvSpPr>
        <p:spPr>
          <a:xfrm>
            <a:off x="2357618" y="6747774"/>
            <a:ext cx="496815" cy="433140"/>
          </a:xfrm>
          <a:custGeom>
            <a:avLst/>
            <a:gdLst>
              <a:gd name="connsiteX0" fmla="*/ 520701 w 593728"/>
              <a:gd name="connsiteY0" fmla="*/ 21 h 517632"/>
              <a:gd name="connsiteX1" fmla="*/ 577851 w 593728"/>
              <a:gd name="connsiteY1" fmla="*/ 92096 h 517632"/>
              <a:gd name="connsiteX2" fmla="*/ 473076 w 593728"/>
              <a:gd name="connsiteY2" fmla="*/ 41296 h 517632"/>
              <a:gd name="connsiteX3" fmla="*/ 527051 w 593728"/>
              <a:gd name="connsiteY3" fmla="*/ 146071 h 517632"/>
              <a:gd name="connsiteX4" fmla="*/ 406401 w 593728"/>
              <a:gd name="connsiteY4" fmla="*/ 79396 h 517632"/>
              <a:gd name="connsiteX5" fmla="*/ 473076 w 593728"/>
              <a:gd name="connsiteY5" fmla="*/ 174646 h 517632"/>
              <a:gd name="connsiteX6" fmla="*/ 339726 w 593728"/>
              <a:gd name="connsiteY6" fmla="*/ 136546 h 517632"/>
              <a:gd name="connsiteX7" fmla="*/ 415926 w 593728"/>
              <a:gd name="connsiteY7" fmla="*/ 241321 h 517632"/>
              <a:gd name="connsiteX8" fmla="*/ 323851 w 593728"/>
              <a:gd name="connsiteY8" fmla="*/ 177821 h 517632"/>
              <a:gd name="connsiteX9" fmla="*/ 355601 w 593728"/>
              <a:gd name="connsiteY9" fmla="*/ 269896 h 517632"/>
              <a:gd name="connsiteX10" fmla="*/ 260351 w 593728"/>
              <a:gd name="connsiteY10" fmla="*/ 203221 h 517632"/>
              <a:gd name="connsiteX11" fmla="*/ 339726 w 593728"/>
              <a:gd name="connsiteY11" fmla="*/ 320696 h 517632"/>
              <a:gd name="connsiteX12" fmla="*/ 203201 w 593728"/>
              <a:gd name="connsiteY12" fmla="*/ 215921 h 517632"/>
              <a:gd name="connsiteX13" fmla="*/ 282576 w 593728"/>
              <a:gd name="connsiteY13" fmla="*/ 346096 h 517632"/>
              <a:gd name="connsiteX14" fmla="*/ 180976 w 593728"/>
              <a:gd name="connsiteY14" fmla="*/ 292121 h 517632"/>
              <a:gd name="connsiteX15" fmla="*/ 219076 w 593728"/>
              <a:gd name="connsiteY15" fmla="*/ 342921 h 517632"/>
              <a:gd name="connsiteX16" fmla="*/ 165101 w 593728"/>
              <a:gd name="connsiteY16" fmla="*/ 314346 h 517632"/>
              <a:gd name="connsiteX17" fmla="*/ 228601 w 593728"/>
              <a:gd name="connsiteY17" fmla="*/ 419121 h 517632"/>
              <a:gd name="connsiteX18" fmla="*/ 85726 w 593728"/>
              <a:gd name="connsiteY18" fmla="*/ 336571 h 517632"/>
              <a:gd name="connsiteX19" fmla="*/ 146051 w 593728"/>
              <a:gd name="connsiteY19" fmla="*/ 441346 h 517632"/>
              <a:gd name="connsiteX20" fmla="*/ 88901 w 593728"/>
              <a:gd name="connsiteY20" fmla="*/ 419121 h 517632"/>
              <a:gd name="connsiteX21" fmla="*/ 136526 w 593728"/>
              <a:gd name="connsiteY21" fmla="*/ 511196 h 517632"/>
              <a:gd name="connsiteX22" fmla="*/ 1 w 593728"/>
              <a:gd name="connsiteY22" fmla="*/ 403246 h 517632"/>
              <a:gd name="connsiteX23" fmla="*/ 133351 w 593728"/>
              <a:gd name="connsiteY23" fmla="*/ 517546 h 517632"/>
              <a:gd name="connsiteX24" fmla="*/ 88901 w 593728"/>
              <a:gd name="connsiteY24" fmla="*/ 381021 h 517632"/>
              <a:gd name="connsiteX25" fmla="*/ 184151 w 593728"/>
              <a:gd name="connsiteY25" fmla="*/ 403246 h 517632"/>
              <a:gd name="connsiteX26" fmla="*/ 203201 w 593728"/>
              <a:gd name="connsiteY26" fmla="*/ 314346 h 517632"/>
              <a:gd name="connsiteX27" fmla="*/ 231776 w 593728"/>
              <a:gd name="connsiteY27" fmla="*/ 342921 h 517632"/>
              <a:gd name="connsiteX28" fmla="*/ 241301 w 593728"/>
              <a:gd name="connsiteY28" fmla="*/ 244496 h 517632"/>
              <a:gd name="connsiteX29" fmla="*/ 292101 w 593728"/>
              <a:gd name="connsiteY29" fmla="*/ 304821 h 517632"/>
              <a:gd name="connsiteX30" fmla="*/ 346076 w 593728"/>
              <a:gd name="connsiteY30" fmla="*/ 273071 h 517632"/>
              <a:gd name="connsiteX31" fmla="*/ 368301 w 593728"/>
              <a:gd name="connsiteY31" fmla="*/ 225446 h 517632"/>
              <a:gd name="connsiteX32" fmla="*/ 361951 w 593728"/>
              <a:gd name="connsiteY32" fmla="*/ 177821 h 517632"/>
              <a:gd name="connsiteX33" fmla="*/ 406401 w 593728"/>
              <a:gd name="connsiteY33" fmla="*/ 190521 h 517632"/>
              <a:gd name="connsiteX34" fmla="*/ 434976 w 593728"/>
              <a:gd name="connsiteY34" fmla="*/ 133371 h 517632"/>
              <a:gd name="connsiteX35" fmla="*/ 454026 w 593728"/>
              <a:gd name="connsiteY35" fmla="*/ 136546 h 517632"/>
              <a:gd name="connsiteX36" fmla="*/ 473076 w 593728"/>
              <a:gd name="connsiteY36" fmla="*/ 79396 h 517632"/>
              <a:gd name="connsiteX37" fmla="*/ 508001 w 593728"/>
              <a:gd name="connsiteY37" fmla="*/ 88921 h 517632"/>
              <a:gd name="connsiteX38" fmla="*/ 527051 w 593728"/>
              <a:gd name="connsiteY38" fmla="*/ 76221 h 517632"/>
              <a:gd name="connsiteX39" fmla="*/ 593726 w 593728"/>
              <a:gd name="connsiteY39" fmla="*/ 101621 h 517632"/>
              <a:gd name="connsiteX40" fmla="*/ 520701 w 593728"/>
              <a:gd name="connsiteY40" fmla="*/ 21 h 51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93728" h="517632">
                <a:moveTo>
                  <a:pt x="520701" y="21"/>
                </a:moveTo>
                <a:cubicBezTo>
                  <a:pt x="518055" y="-1567"/>
                  <a:pt x="585789" y="85217"/>
                  <a:pt x="577851" y="92096"/>
                </a:cubicBezTo>
                <a:cubicBezTo>
                  <a:pt x="569913" y="98975"/>
                  <a:pt x="481543" y="32300"/>
                  <a:pt x="473076" y="41296"/>
                </a:cubicBezTo>
                <a:cubicBezTo>
                  <a:pt x="464609" y="50292"/>
                  <a:pt x="538163" y="139721"/>
                  <a:pt x="527051" y="146071"/>
                </a:cubicBezTo>
                <a:cubicBezTo>
                  <a:pt x="515939" y="152421"/>
                  <a:pt x="415397" y="74634"/>
                  <a:pt x="406401" y="79396"/>
                </a:cubicBezTo>
                <a:cubicBezTo>
                  <a:pt x="397405" y="84158"/>
                  <a:pt x="484188" y="165121"/>
                  <a:pt x="473076" y="174646"/>
                </a:cubicBezTo>
                <a:cubicBezTo>
                  <a:pt x="461963" y="184171"/>
                  <a:pt x="349251" y="125434"/>
                  <a:pt x="339726" y="136546"/>
                </a:cubicBezTo>
                <a:cubicBezTo>
                  <a:pt x="330201" y="147659"/>
                  <a:pt x="418572" y="234442"/>
                  <a:pt x="415926" y="241321"/>
                </a:cubicBezTo>
                <a:cubicBezTo>
                  <a:pt x="413280" y="248200"/>
                  <a:pt x="333905" y="173059"/>
                  <a:pt x="323851" y="177821"/>
                </a:cubicBezTo>
                <a:cubicBezTo>
                  <a:pt x="313797" y="182584"/>
                  <a:pt x="366184" y="265663"/>
                  <a:pt x="355601" y="269896"/>
                </a:cubicBezTo>
                <a:cubicBezTo>
                  <a:pt x="345018" y="274129"/>
                  <a:pt x="262997" y="194754"/>
                  <a:pt x="260351" y="203221"/>
                </a:cubicBezTo>
                <a:cubicBezTo>
                  <a:pt x="257705" y="211688"/>
                  <a:pt x="349251" y="318579"/>
                  <a:pt x="339726" y="320696"/>
                </a:cubicBezTo>
                <a:cubicBezTo>
                  <a:pt x="330201" y="322813"/>
                  <a:pt x="212726" y="211688"/>
                  <a:pt x="203201" y="215921"/>
                </a:cubicBezTo>
                <a:cubicBezTo>
                  <a:pt x="193676" y="220154"/>
                  <a:pt x="286280" y="333396"/>
                  <a:pt x="282576" y="346096"/>
                </a:cubicBezTo>
                <a:cubicBezTo>
                  <a:pt x="278872" y="358796"/>
                  <a:pt x="191559" y="292650"/>
                  <a:pt x="180976" y="292121"/>
                </a:cubicBezTo>
                <a:cubicBezTo>
                  <a:pt x="170393" y="291592"/>
                  <a:pt x="221722" y="339217"/>
                  <a:pt x="219076" y="342921"/>
                </a:cubicBezTo>
                <a:cubicBezTo>
                  <a:pt x="216430" y="346625"/>
                  <a:pt x="163514" y="301646"/>
                  <a:pt x="165101" y="314346"/>
                </a:cubicBezTo>
                <a:cubicBezTo>
                  <a:pt x="166688" y="327046"/>
                  <a:pt x="241830" y="415417"/>
                  <a:pt x="228601" y="419121"/>
                </a:cubicBezTo>
                <a:cubicBezTo>
                  <a:pt x="215372" y="422825"/>
                  <a:pt x="99484" y="332867"/>
                  <a:pt x="85726" y="336571"/>
                </a:cubicBezTo>
                <a:cubicBezTo>
                  <a:pt x="71968" y="340275"/>
                  <a:pt x="145522" y="427588"/>
                  <a:pt x="146051" y="441346"/>
                </a:cubicBezTo>
                <a:cubicBezTo>
                  <a:pt x="146580" y="455104"/>
                  <a:pt x="90488" y="407479"/>
                  <a:pt x="88901" y="419121"/>
                </a:cubicBezTo>
                <a:cubicBezTo>
                  <a:pt x="87314" y="430763"/>
                  <a:pt x="151343" y="513842"/>
                  <a:pt x="136526" y="511196"/>
                </a:cubicBezTo>
                <a:cubicBezTo>
                  <a:pt x="121709" y="508550"/>
                  <a:pt x="530" y="402188"/>
                  <a:pt x="1" y="403246"/>
                </a:cubicBezTo>
                <a:cubicBezTo>
                  <a:pt x="-528" y="404304"/>
                  <a:pt x="118534" y="521250"/>
                  <a:pt x="133351" y="517546"/>
                </a:cubicBezTo>
                <a:cubicBezTo>
                  <a:pt x="148168" y="513842"/>
                  <a:pt x="80434" y="400071"/>
                  <a:pt x="88901" y="381021"/>
                </a:cubicBezTo>
                <a:cubicBezTo>
                  <a:pt x="97368" y="361971"/>
                  <a:pt x="165101" y="414358"/>
                  <a:pt x="184151" y="403246"/>
                </a:cubicBezTo>
                <a:cubicBezTo>
                  <a:pt x="203201" y="392134"/>
                  <a:pt x="195264" y="324400"/>
                  <a:pt x="203201" y="314346"/>
                </a:cubicBezTo>
                <a:cubicBezTo>
                  <a:pt x="211138" y="304292"/>
                  <a:pt x="225426" y="354563"/>
                  <a:pt x="231776" y="342921"/>
                </a:cubicBezTo>
                <a:cubicBezTo>
                  <a:pt x="238126" y="331279"/>
                  <a:pt x="231247" y="250846"/>
                  <a:pt x="241301" y="244496"/>
                </a:cubicBezTo>
                <a:cubicBezTo>
                  <a:pt x="251355" y="238146"/>
                  <a:pt x="274638" y="300058"/>
                  <a:pt x="292101" y="304821"/>
                </a:cubicBezTo>
                <a:cubicBezTo>
                  <a:pt x="309564" y="309584"/>
                  <a:pt x="333376" y="286300"/>
                  <a:pt x="346076" y="273071"/>
                </a:cubicBezTo>
                <a:cubicBezTo>
                  <a:pt x="358776" y="259842"/>
                  <a:pt x="365655" y="241321"/>
                  <a:pt x="368301" y="225446"/>
                </a:cubicBezTo>
                <a:cubicBezTo>
                  <a:pt x="370947" y="209571"/>
                  <a:pt x="355601" y="183642"/>
                  <a:pt x="361951" y="177821"/>
                </a:cubicBezTo>
                <a:cubicBezTo>
                  <a:pt x="368301" y="172000"/>
                  <a:pt x="394230" y="197929"/>
                  <a:pt x="406401" y="190521"/>
                </a:cubicBezTo>
                <a:cubicBezTo>
                  <a:pt x="418572" y="183113"/>
                  <a:pt x="427038" y="142367"/>
                  <a:pt x="434976" y="133371"/>
                </a:cubicBezTo>
                <a:cubicBezTo>
                  <a:pt x="442913" y="124375"/>
                  <a:pt x="447676" y="145542"/>
                  <a:pt x="454026" y="136546"/>
                </a:cubicBezTo>
                <a:cubicBezTo>
                  <a:pt x="460376" y="127550"/>
                  <a:pt x="464080" y="87334"/>
                  <a:pt x="473076" y="79396"/>
                </a:cubicBezTo>
                <a:cubicBezTo>
                  <a:pt x="482072" y="71459"/>
                  <a:pt x="499005" y="89450"/>
                  <a:pt x="508001" y="88921"/>
                </a:cubicBezTo>
                <a:cubicBezTo>
                  <a:pt x="516997" y="88392"/>
                  <a:pt x="512763" y="74104"/>
                  <a:pt x="527051" y="76221"/>
                </a:cubicBezTo>
                <a:cubicBezTo>
                  <a:pt x="541339" y="78338"/>
                  <a:pt x="593197" y="114321"/>
                  <a:pt x="593726" y="101621"/>
                </a:cubicBezTo>
                <a:cubicBezTo>
                  <a:pt x="594255" y="88921"/>
                  <a:pt x="523347" y="1609"/>
                  <a:pt x="52070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7" name="フリーフォーム 1786">
            <a:extLst>
              <a:ext uri="{FF2B5EF4-FFF2-40B4-BE49-F238E27FC236}">
                <a16:creationId xmlns:a16="http://schemas.microsoft.com/office/drawing/2014/main" id="{810460EA-33B7-D58C-295E-0FB396C291B8}"/>
              </a:ext>
            </a:extLst>
          </p:cNvPr>
          <p:cNvSpPr/>
          <p:nvPr/>
        </p:nvSpPr>
        <p:spPr>
          <a:xfrm>
            <a:off x="2143121" y="6940550"/>
            <a:ext cx="409579" cy="317523"/>
          </a:xfrm>
          <a:custGeom>
            <a:avLst/>
            <a:gdLst>
              <a:gd name="connsiteX0" fmla="*/ 409579 w 409579"/>
              <a:gd name="connsiteY0" fmla="*/ 0 h 317523"/>
              <a:gd name="connsiteX1" fmla="*/ 4 w 409579"/>
              <a:gd name="connsiteY1" fmla="*/ 317500 h 317523"/>
              <a:gd name="connsiteX2" fmla="*/ 409579 w 409579"/>
              <a:gd name="connsiteY2" fmla="*/ 0 h 317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9579" h="317523">
                <a:moveTo>
                  <a:pt x="409579" y="0"/>
                </a:moveTo>
                <a:lnTo>
                  <a:pt x="4" y="317500"/>
                </a:lnTo>
                <a:cubicBezTo>
                  <a:pt x="-1583" y="320675"/>
                  <a:pt x="409579" y="0"/>
                  <a:pt x="4095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8" name="フリーフォーム 1787">
            <a:extLst>
              <a:ext uri="{FF2B5EF4-FFF2-40B4-BE49-F238E27FC236}">
                <a16:creationId xmlns:a16="http://schemas.microsoft.com/office/drawing/2014/main" id="{820321BB-2EE8-B507-6301-2FBCCD8DD9E7}"/>
              </a:ext>
            </a:extLst>
          </p:cNvPr>
          <p:cNvSpPr/>
          <p:nvPr/>
        </p:nvSpPr>
        <p:spPr>
          <a:xfrm>
            <a:off x="2139846" y="6942986"/>
            <a:ext cx="421937" cy="317868"/>
          </a:xfrm>
          <a:custGeom>
            <a:avLst/>
            <a:gdLst>
              <a:gd name="connsiteX0" fmla="*/ 416029 w 421937"/>
              <a:gd name="connsiteY0" fmla="*/ 3914 h 317868"/>
              <a:gd name="connsiteX1" fmla="*/ 3279 w 421937"/>
              <a:gd name="connsiteY1" fmla="*/ 315064 h 317868"/>
              <a:gd name="connsiteX2" fmla="*/ 231879 w 421937"/>
              <a:gd name="connsiteY2" fmla="*/ 149964 h 317868"/>
              <a:gd name="connsiteX3" fmla="*/ 416029 w 421937"/>
              <a:gd name="connsiteY3" fmla="*/ 3914 h 317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37" h="317868">
                <a:moveTo>
                  <a:pt x="416029" y="3914"/>
                </a:moveTo>
                <a:cubicBezTo>
                  <a:pt x="377929" y="31431"/>
                  <a:pt x="33971" y="290722"/>
                  <a:pt x="3279" y="315064"/>
                </a:cubicBezTo>
                <a:cubicBezTo>
                  <a:pt x="-27413" y="339406"/>
                  <a:pt x="165733" y="198647"/>
                  <a:pt x="231879" y="149964"/>
                </a:cubicBezTo>
                <a:cubicBezTo>
                  <a:pt x="298025" y="101281"/>
                  <a:pt x="454129" y="-23603"/>
                  <a:pt x="416029" y="39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89" name="フリーフォーム 1788">
            <a:extLst>
              <a:ext uri="{FF2B5EF4-FFF2-40B4-BE49-F238E27FC236}">
                <a16:creationId xmlns:a16="http://schemas.microsoft.com/office/drawing/2014/main" id="{8F13C1F1-D26B-684A-F5D7-8C5DD53D7B7A}"/>
              </a:ext>
            </a:extLst>
          </p:cNvPr>
          <p:cNvSpPr/>
          <p:nvPr/>
        </p:nvSpPr>
        <p:spPr>
          <a:xfrm>
            <a:off x="2187411" y="7096125"/>
            <a:ext cx="219242" cy="159019"/>
          </a:xfrm>
          <a:custGeom>
            <a:avLst/>
            <a:gdLst>
              <a:gd name="connsiteX0" fmla="*/ 219239 w 219242"/>
              <a:gd name="connsiteY0" fmla="*/ 50800 h 159019"/>
              <a:gd name="connsiteX1" fmla="*/ 152564 w 219242"/>
              <a:gd name="connsiteY1" fmla="*/ 0 h 159019"/>
              <a:gd name="connsiteX2" fmla="*/ 165264 w 219242"/>
              <a:gd name="connsiteY2" fmla="*/ 50800 h 159019"/>
              <a:gd name="connsiteX3" fmla="*/ 120814 w 219242"/>
              <a:gd name="connsiteY3" fmla="*/ 38100 h 159019"/>
              <a:gd name="connsiteX4" fmla="*/ 146214 w 219242"/>
              <a:gd name="connsiteY4" fmla="*/ 88900 h 159019"/>
              <a:gd name="connsiteX5" fmla="*/ 95414 w 219242"/>
              <a:gd name="connsiteY5" fmla="*/ 66675 h 159019"/>
              <a:gd name="connsiteX6" fmla="*/ 130339 w 219242"/>
              <a:gd name="connsiteY6" fmla="*/ 130175 h 159019"/>
              <a:gd name="connsiteX7" fmla="*/ 41439 w 219242"/>
              <a:gd name="connsiteY7" fmla="*/ 73025 h 159019"/>
              <a:gd name="connsiteX8" fmla="*/ 89064 w 219242"/>
              <a:gd name="connsiteY8" fmla="*/ 158750 h 159019"/>
              <a:gd name="connsiteX9" fmla="*/ 164 w 219242"/>
              <a:gd name="connsiteY9" fmla="*/ 101600 h 159019"/>
              <a:gd name="connsiteX10" fmla="*/ 66839 w 219242"/>
              <a:gd name="connsiteY10" fmla="*/ 146050 h 159019"/>
              <a:gd name="connsiteX11" fmla="*/ 63664 w 219242"/>
              <a:gd name="connsiteY11" fmla="*/ 82550 h 159019"/>
              <a:gd name="connsiteX12" fmla="*/ 98589 w 219242"/>
              <a:gd name="connsiteY12" fmla="*/ 107950 h 159019"/>
              <a:gd name="connsiteX13" fmla="*/ 146214 w 219242"/>
              <a:gd name="connsiteY13" fmla="*/ 66675 h 159019"/>
              <a:gd name="connsiteX14" fmla="*/ 165264 w 219242"/>
              <a:gd name="connsiteY14" fmla="*/ 76200 h 159019"/>
              <a:gd name="connsiteX15" fmla="*/ 149389 w 219242"/>
              <a:gd name="connsiteY15" fmla="*/ 9525 h 159019"/>
              <a:gd name="connsiteX16" fmla="*/ 219239 w 219242"/>
              <a:gd name="connsiteY16" fmla="*/ 50800 h 15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9242" h="159019">
                <a:moveTo>
                  <a:pt x="219239" y="50800"/>
                </a:moveTo>
                <a:cubicBezTo>
                  <a:pt x="219768" y="49213"/>
                  <a:pt x="161560" y="0"/>
                  <a:pt x="152564" y="0"/>
                </a:cubicBezTo>
                <a:cubicBezTo>
                  <a:pt x="143568" y="0"/>
                  <a:pt x="170556" y="44450"/>
                  <a:pt x="165264" y="50800"/>
                </a:cubicBezTo>
                <a:cubicBezTo>
                  <a:pt x="159972" y="57150"/>
                  <a:pt x="123989" y="31750"/>
                  <a:pt x="120814" y="38100"/>
                </a:cubicBezTo>
                <a:cubicBezTo>
                  <a:pt x="117639" y="44450"/>
                  <a:pt x="150447" y="84138"/>
                  <a:pt x="146214" y="88900"/>
                </a:cubicBezTo>
                <a:cubicBezTo>
                  <a:pt x="141981" y="93662"/>
                  <a:pt x="98060" y="59796"/>
                  <a:pt x="95414" y="66675"/>
                </a:cubicBezTo>
                <a:cubicBezTo>
                  <a:pt x="92768" y="73554"/>
                  <a:pt x="139335" y="129117"/>
                  <a:pt x="130339" y="130175"/>
                </a:cubicBezTo>
                <a:cubicBezTo>
                  <a:pt x="121343" y="131233"/>
                  <a:pt x="48318" y="68263"/>
                  <a:pt x="41439" y="73025"/>
                </a:cubicBezTo>
                <a:cubicBezTo>
                  <a:pt x="34560" y="77787"/>
                  <a:pt x="95943" y="153988"/>
                  <a:pt x="89064" y="158750"/>
                </a:cubicBezTo>
                <a:cubicBezTo>
                  <a:pt x="82185" y="163512"/>
                  <a:pt x="3868" y="103717"/>
                  <a:pt x="164" y="101600"/>
                </a:cubicBezTo>
                <a:cubicBezTo>
                  <a:pt x="-3540" y="99483"/>
                  <a:pt x="56256" y="149225"/>
                  <a:pt x="66839" y="146050"/>
                </a:cubicBezTo>
                <a:cubicBezTo>
                  <a:pt x="77422" y="142875"/>
                  <a:pt x="58372" y="88900"/>
                  <a:pt x="63664" y="82550"/>
                </a:cubicBezTo>
                <a:cubicBezTo>
                  <a:pt x="68956" y="76200"/>
                  <a:pt x="84831" y="110596"/>
                  <a:pt x="98589" y="107950"/>
                </a:cubicBezTo>
                <a:cubicBezTo>
                  <a:pt x="112347" y="105304"/>
                  <a:pt x="135101" y="71967"/>
                  <a:pt x="146214" y="66675"/>
                </a:cubicBezTo>
                <a:cubicBezTo>
                  <a:pt x="157326" y="61383"/>
                  <a:pt x="164735" y="85725"/>
                  <a:pt x="165264" y="76200"/>
                </a:cubicBezTo>
                <a:cubicBezTo>
                  <a:pt x="165793" y="66675"/>
                  <a:pt x="139864" y="9525"/>
                  <a:pt x="149389" y="9525"/>
                </a:cubicBezTo>
                <a:cubicBezTo>
                  <a:pt x="158914" y="9525"/>
                  <a:pt x="218710" y="52387"/>
                  <a:pt x="219239" y="508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0" name="フリーフォーム 1789">
            <a:extLst>
              <a:ext uri="{FF2B5EF4-FFF2-40B4-BE49-F238E27FC236}">
                <a16:creationId xmlns:a16="http://schemas.microsoft.com/office/drawing/2014/main" id="{A62A8E52-C9FC-DE57-0D7C-B4E880D42C40}"/>
              </a:ext>
            </a:extLst>
          </p:cNvPr>
          <p:cNvSpPr/>
          <p:nvPr/>
        </p:nvSpPr>
        <p:spPr>
          <a:xfrm>
            <a:off x="1153913" y="7270025"/>
            <a:ext cx="1067400" cy="1127464"/>
          </a:xfrm>
          <a:custGeom>
            <a:avLst/>
            <a:gdLst>
              <a:gd name="connsiteX0" fmla="*/ 8137 w 1067400"/>
              <a:gd name="connsiteY0" fmla="*/ 1121500 h 1127464"/>
              <a:gd name="connsiteX1" fmla="*/ 449462 w 1067400"/>
              <a:gd name="connsiteY1" fmla="*/ 683350 h 1127464"/>
              <a:gd name="connsiteX2" fmla="*/ 474862 w 1067400"/>
              <a:gd name="connsiteY2" fmla="*/ 705575 h 1127464"/>
              <a:gd name="connsiteX3" fmla="*/ 671712 w 1067400"/>
              <a:gd name="connsiteY3" fmla="*/ 502375 h 1127464"/>
              <a:gd name="connsiteX4" fmla="*/ 652662 w 1067400"/>
              <a:gd name="connsiteY4" fmla="*/ 540475 h 1127464"/>
              <a:gd name="connsiteX5" fmla="*/ 865387 w 1067400"/>
              <a:gd name="connsiteY5" fmla="*/ 286475 h 1127464"/>
              <a:gd name="connsiteX6" fmla="*/ 843162 w 1067400"/>
              <a:gd name="connsiteY6" fmla="*/ 311875 h 1127464"/>
              <a:gd name="connsiteX7" fmla="*/ 976512 w 1067400"/>
              <a:gd name="connsiteY7" fmla="*/ 64225 h 1127464"/>
              <a:gd name="connsiteX8" fmla="*/ 1065412 w 1067400"/>
              <a:gd name="connsiteY8" fmla="*/ 10250 h 1127464"/>
              <a:gd name="connsiteX9" fmla="*/ 890787 w 1067400"/>
              <a:gd name="connsiteY9" fmla="*/ 229325 h 1127464"/>
              <a:gd name="connsiteX10" fmla="*/ 687587 w 1067400"/>
              <a:gd name="connsiteY10" fmla="*/ 511900 h 1127464"/>
              <a:gd name="connsiteX11" fmla="*/ 547887 w 1067400"/>
              <a:gd name="connsiteY11" fmla="*/ 645250 h 1127464"/>
              <a:gd name="connsiteX12" fmla="*/ 582812 w 1067400"/>
              <a:gd name="connsiteY12" fmla="*/ 607150 h 1127464"/>
              <a:gd name="connsiteX13" fmla="*/ 354212 w 1067400"/>
              <a:gd name="connsiteY13" fmla="*/ 784950 h 1127464"/>
              <a:gd name="connsiteX14" fmla="*/ 176412 w 1067400"/>
              <a:gd name="connsiteY14" fmla="*/ 927825 h 1127464"/>
              <a:gd name="connsiteX15" fmla="*/ 8137 w 1067400"/>
              <a:gd name="connsiteY15" fmla="*/ 1121500 h 112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67400" h="1127464">
                <a:moveTo>
                  <a:pt x="8137" y="1121500"/>
                </a:moveTo>
                <a:cubicBezTo>
                  <a:pt x="53645" y="1080754"/>
                  <a:pt x="371675" y="752671"/>
                  <a:pt x="449462" y="683350"/>
                </a:cubicBezTo>
                <a:cubicBezTo>
                  <a:pt x="527249" y="614029"/>
                  <a:pt x="437820" y="735738"/>
                  <a:pt x="474862" y="705575"/>
                </a:cubicBezTo>
                <a:cubicBezTo>
                  <a:pt x="511904" y="675412"/>
                  <a:pt x="642079" y="529892"/>
                  <a:pt x="671712" y="502375"/>
                </a:cubicBezTo>
                <a:cubicBezTo>
                  <a:pt x="701345" y="474858"/>
                  <a:pt x="620383" y="576458"/>
                  <a:pt x="652662" y="540475"/>
                </a:cubicBezTo>
                <a:cubicBezTo>
                  <a:pt x="684941" y="504492"/>
                  <a:pt x="833637" y="324575"/>
                  <a:pt x="865387" y="286475"/>
                </a:cubicBezTo>
                <a:cubicBezTo>
                  <a:pt x="897137" y="248375"/>
                  <a:pt x="824641" y="348917"/>
                  <a:pt x="843162" y="311875"/>
                </a:cubicBezTo>
                <a:cubicBezTo>
                  <a:pt x="861683" y="274833"/>
                  <a:pt x="939470" y="114496"/>
                  <a:pt x="976512" y="64225"/>
                </a:cubicBezTo>
                <a:cubicBezTo>
                  <a:pt x="1013554" y="13954"/>
                  <a:pt x="1079700" y="-17267"/>
                  <a:pt x="1065412" y="10250"/>
                </a:cubicBezTo>
                <a:cubicBezTo>
                  <a:pt x="1051125" y="37767"/>
                  <a:pt x="953758" y="145717"/>
                  <a:pt x="890787" y="229325"/>
                </a:cubicBezTo>
                <a:cubicBezTo>
                  <a:pt x="827816" y="312933"/>
                  <a:pt x="744737" y="442579"/>
                  <a:pt x="687587" y="511900"/>
                </a:cubicBezTo>
                <a:cubicBezTo>
                  <a:pt x="630437" y="581221"/>
                  <a:pt x="565349" y="629375"/>
                  <a:pt x="547887" y="645250"/>
                </a:cubicBezTo>
                <a:cubicBezTo>
                  <a:pt x="530425" y="661125"/>
                  <a:pt x="615091" y="583867"/>
                  <a:pt x="582812" y="607150"/>
                </a:cubicBezTo>
                <a:cubicBezTo>
                  <a:pt x="550533" y="630433"/>
                  <a:pt x="421945" y="731504"/>
                  <a:pt x="354212" y="784950"/>
                </a:cubicBezTo>
                <a:cubicBezTo>
                  <a:pt x="286479" y="838396"/>
                  <a:pt x="232503" y="872792"/>
                  <a:pt x="176412" y="927825"/>
                </a:cubicBezTo>
                <a:cubicBezTo>
                  <a:pt x="120321" y="982858"/>
                  <a:pt x="-37371" y="1162246"/>
                  <a:pt x="8137" y="11215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1" name="フリーフォーム 1790">
            <a:extLst>
              <a:ext uri="{FF2B5EF4-FFF2-40B4-BE49-F238E27FC236}">
                <a16:creationId xmlns:a16="http://schemas.microsoft.com/office/drawing/2014/main" id="{A607D6A0-A415-F64C-0C01-8787C6CBD47D}"/>
              </a:ext>
            </a:extLst>
          </p:cNvPr>
          <p:cNvSpPr/>
          <p:nvPr/>
        </p:nvSpPr>
        <p:spPr>
          <a:xfrm>
            <a:off x="2033285" y="7225518"/>
            <a:ext cx="208459" cy="221475"/>
          </a:xfrm>
          <a:custGeom>
            <a:avLst/>
            <a:gdLst>
              <a:gd name="connsiteX0" fmla="*/ 208265 w 208459"/>
              <a:gd name="connsiteY0" fmla="*/ 42057 h 221475"/>
              <a:gd name="connsiteX1" fmla="*/ 113015 w 208459"/>
              <a:gd name="connsiteY1" fmla="*/ 782 h 221475"/>
              <a:gd name="connsiteX2" fmla="*/ 141590 w 208459"/>
              <a:gd name="connsiteY2" fmla="*/ 86507 h 221475"/>
              <a:gd name="connsiteX3" fmla="*/ 62215 w 208459"/>
              <a:gd name="connsiteY3" fmla="*/ 102382 h 221475"/>
              <a:gd name="connsiteX4" fmla="*/ 84440 w 208459"/>
              <a:gd name="connsiteY4" fmla="*/ 146832 h 221475"/>
              <a:gd name="connsiteX5" fmla="*/ 17765 w 208459"/>
              <a:gd name="connsiteY5" fmla="*/ 150007 h 221475"/>
              <a:gd name="connsiteX6" fmla="*/ 74915 w 208459"/>
              <a:gd name="connsiteY6" fmla="*/ 219857 h 221475"/>
              <a:gd name="connsiteX7" fmla="*/ 1890 w 208459"/>
              <a:gd name="connsiteY7" fmla="*/ 200807 h 221475"/>
              <a:gd name="connsiteX8" fmla="*/ 24115 w 208459"/>
              <a:gd name="connsiteY8" fmla="*/ 213507 h 221475"/>
              <a:gd name="connsiteX9" fmla="*/ 52690 w 208459"/>
              <a:gd name="connsiteY9" fmla="*/ 178582 h 221475"/>
              <a:gd name="connsiteX10" fmla="*/ 65390 w 208459"/>
              <a:gd name="connsiteY10" fmla="*/ 181757 h 221475"/>
              <a:gd name="connsiteX11" fmla="*/ 84440 w 208459"/>
              <a:gd name="connsiteY11" fmla="*/ 159532 h 221475"/>
              <a:gd name="connsiteX12" fmla="*/ 87615 w 208459"/>
              <a:gd name="connsiteY12" fmla="*/ 143657 h 221475"/>
              <a:gd name="connsiteX13" fmla="*/ 93965 w 208459"/>
              <a:gd name="connsiteY13" fmla="*/ 76982 h 221475"/>
              <a:gd name="connsiteX14" fmla="*/ 119365 w 208459"/>
              <a:gd name="connsiteY14" fmla="*/ 86507 h 221475"/>
              <a:gd name="connsiteX15" fmla="*/ 119365 w 208459"/>
              <a:gd name="connsiteY15" fmla="*/ 19832 h 221475"/>
              <a:gd name="connsiteX16" fmla="*/ 132065 w 208459"/>
              <a:gd name="connsiteY16" fmla="*/ 32532 h 221475"/>
              <a:gd name="connsiteX17" fmla="*/ 138415 w 208459"/>
              <a:gd name="connsiteY17" fmla="*/ 7132 h 221475"/>
              <a:gd name="connsiteX18" fmla="*/ 208265 w 208459"/>
              <a:gd name="connsiteY18" fmla="*/ 42057 h 22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8459" h="221475">
                <a:moveTo>
                  <a:pt x="208265" y="42057"/>
                </a:moveTo>
                <a:cubicBezTo>
                  <a:pt x="204032" y="40999"/>
                  <a:pt x="124127" y="-6626"/>
                  <a:pt x="113015" y="782"/>
                </a:cubicBezTo>
                <a:cubicBezTo>
                  <a:pt x="101902" y="8190"/>
                  <a:pt x="150057" y="69574"/>
                  <a:pt x="141590" y="86507"/>
                </a:cubicBezTo>
                <a:cubicBezTo>
                  <a:pt x="133123" y="103440"/>
                  <a:pt x="71740" y="92328"/>
                  <a:pt x="62215" y="102382"/>
                </a:cubicBezTo>
                <a:cubicBezTo>
                  <a:pt x="52690" y="112436"/>
                  <a:pt x="91848" y="138895"/>
                  <a:pt x="84440" y="146832"/>
                </a:cubicBezTo>
                <a:cubicBezTo>
                  <a:pt x="77032" y="154770"/>
                  <a:pt x="19352" y="137836"/>
                  <a:pt x="17765" y="150007"/>
                </a:cubicBezTo>
                <a:cubicBezTo>
                  <a:pt x="16178" y="162178"/>
                  <a:pt x="77561" y="211390"/>
                  <a:pt x="74915" y="219857"/>
                </a:cubicBezTo>
                <a:cubicBezTo>
                  <a:pt x="72269" y="228324"/>
                  <a:pt x="1890" y="200807"/>
                  <a:pt x="1890" y="200807"/>
                </a:cubicBezTo>
                <a:cubicBezTo>
                  <a:pt x="-6577" y="199749"/>
                  <a:pt x="15648" y="217211"/>
                  <a:pt x="24115" y="213507"/>
                </a:cubicBezTo>
                <a:cubicBezTo>
                  <a:pt x="32582" y="209803"/>
                  <a:pt x="45811" y="183874"/>
                  <a:pt x="52690" y="178582"/>
                </a:cubicBezTo>
                <a:cubicBezTo>
                  <a:pt x="59569" y="173290"/>
                  <a:pt x="60098" y="184932"/>
                  <a:pt x="65390" y="181757"/>
                </a:cubicBezTo>
                <a:cubicBezTo>
                  <a:pt x="70682" y="178582"/>
                  <a:pt x="80736" y="165882"/>
                  <a:pt x="84440" y="159532"/>
                </a:cubicBezTo>
                <a:cubicBezTo>
                  <a:pt x="88144" y="153182"/>
                  <a:pt x="86028" y="157415"/>
                  <a:pt x="87615" y="143657"/>
                </a:cubicBezTo>
                <a:cubicBezTo>
                  <a:pt x="89202" y="129899"/>
                  <a:pt x="88673" y="86507"/>
                  <a:pt x="93965" y="76982"/>
                </a:cubicBezTo>
                <a:cubicBezTo>
                  <a:pt x="99257" y="67457"/>
                  <a:pt x="115132" y="96032"/>
                  <a:pt x="119365" y="86507"/>
                </a:cubicBezTo>
                <a:cubicBezTo>
                  <a:pt x="123598" y="76982"/>
                  <a:pt x="117248" y="28828"/>
                  <a:pt x="119365" y="19832"/>
                </a:cubicBezTo>
                <a:cubicBezTo>
                  <a:pt x="121482" y="10836"/>
                  <a:pt x="128890" y="34649"/>
                  <a:pt x="132065" y="32532"/>
                </a:cubicBezTo>
                <a:cubicBezTo>
                  <a:pt x="135240" y="30415"/>
                  <a:pt x="130477" y="6603"/>
                  <a:pt x="138415" y="7132"/>
                </a:cubicBezTo>
                <a:cubicBezTo>
                  <a:pt x="146352" y="7661"/>
                  <a:pt x="212498" y="43115"/>
                  <a:pt x="208265" y="4205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2" name="フリーフォーム 1791">
            <a:extLst>
              <a:ext uri="{FF2B5EF4-FFF2-40B4-BE49-F238E27FC236}">
                <a16:creationId xmlns:a16="http://schemas.microsoft.com/office/drawing/2014/main" id="{3A127546-8D7F-8FBE-B87A-B4F7AB1DDED8}"/>
              </a:ext>
            </a:extLst>
          </p:cNvPr>
          <p:cNvSpPr/>
          <p:nvPr/>
        </p:nvSpPr>
        <p:spPr>
          <a:xfrm>
            <a:off x="1846710" y="7435786"/>
            <a:ext cx="258584" cy="282851"/>
          </a:xfrm>
          <a:custGeom>
            <a:avLst/>
            <a:gdLst>
              <a:gd name="connsiteX0" fmla="*/ 258315 w 258584"/>
              <a:gd name="connsiteY0" fmla="*/ 28639 h 282851"/>
              <a:gd name="connsiteX1" fmla="*/ 166240 w 258584"/>
              <a:gd name="connsiteY1" fmla="*/ 64 h 282851"/>
              <a:gd name="connsiteX2" fmla="*/ 204340 w 258584"/>
              <a:gd name="connsiteY2" fmla="*/ 38164 h 282851"/>
              <a:gd name="connsiteX3" fmla="*/ 156715 w 258584"/>
              <a:gd name="connsiteY3" fmla="*/ 47689 h 282851"/>
              <a:gd name="connsiteX4" fmla="*/ 210690 w 258584"/>
              <a:gd name="connsiteY4" fmla="*/ 92139 h 282851"/>
              <a:gd name="connsiteX5" fmla="*/ 118615 w 258584"/>
              <a:gd name="connsiteY5" fmla="*/ 82614 h 282851"/>
              <a:gd name="connsiteX6" fmla="*/ 172590 w 258584"/>
              <a:gd name="connsiteY6" fmla="*/ 133414 h 282851"/>
              <a:gd name="connsiteX7" fmla="*/ 39240 w 258584"/>
              <a:gd name="connsiteY7" fmla="*/ 130239 h 282851"/>
              <a:gd name="connsiteX8" fmla="*/ 112265 w 258584"/>
              <a:gd name="connsiteY8" fmla="*/ 190564 h 282851"/>
              <a:gd name="connsiteX9" fmla="*/ 36065 w 258584"/>
              <a:gd name="connsiteY9" fmla="*/ 190564 h 282851"/>
              <a:gd name="connsiteX10" fmla="*/ 90040 w 258584"/>
              <a:gd name="connsiteY10" fmla="*/ 231839 h 282851"/>
              <a:gd name="connsiteX11" fmla="*/ 1140 w 258584"/>
              <a:gd name="connsiteY11" fmla="*/ 254064 h 282851"/>
              <a:gd name="connsiteX12" fmla="*/ 39240 w 258584"/>
              <a:gd name="connsiteY12" fmla="*/ 282639 h 282851"/>
              <a:gd name="connsiteX13" fmla="*/ 32890 w 258584"/>
              <a:gd name="connsiteY13" fmla="*/ 238189 h 282851"/>
              <a:gd name="connsiteX14" fmla="*/ 61465 w 258584"/>
              <a:gd name="connsiteY14" fmla="*/ 200089 h 282851"/>
              <a:gd name="connsiteX15" fmla="*/ 83690 w 258584"/>
              <a:gd name="connsiteY15" fmla="*/ 142939 h 282851"/>
              <a:gd name="connsiteX16" fmla="*/ 140840 w 258584"/>
              <a:gd name="connsiteY16" fmla="*/ 136589 h 282851"/>
              <a:gd name="connsiteX17" fmla="*/ 169415 w 258584"/>
              <a:gd name="connsiteY17" fmla="*/ 82614 h 282851"/>
              <a:gd name="connsiteX18" fmla="*/ 188465 w 258584"/>
              <a:gd name="connsiteY18" fmla="*/ 82614 h 282851"/>
              <a:gd name="connsiteX19" fmla="*/ 194815 w 258584"/>
              <a:gd name="connsiteY19" fmla="*/ 12764 h 282851"/>
              <a:gd name="connsiteX20" fmla="*/ 258315 w 258584"/>
              <a:gd name="connsiteY20" fmla="*/ 28639 h 28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584" h="282851">
                <a:moveTo>
                  <a:pt x="258315" y="28639"/>
                </a:moveTo>
                <a:cubicBezTo>
                  <a:pt x="253553" y="26522"/>
                  <a:pt x="175236" y="-1523"/>
                  <a:pt x="166240" y="64"/>
                </a:cubicBezTo>
                <a:cubicBezTo>
                  <a:pt x="157244" y="1651"/>
                  <a:pt x="205928" y="30226"/>
                  <a:pt x="204340" y="38164"/>
                </a:cubicBezTo>
                <a:cubicBezTo>
                  <a:pt x="202752" y="46102"/>
                  <a:pt x="155657" y="38693"/>
                  <a:pt x="156715" y="47689"/>
                </a:cubicBezTo>
                <a:cubicBezTo>
                  <a:pt x="157773" y="56685"/>
                  <a:pt x="217040" y="86318"/>
                  <a:pt x="210690" y="92139"/>
                </a:cubicBezTo>
                <a:cubicBezTo>
                  <a:pt x="204340" y="97960"/>
                  <a:pt x="124965" y="75735"/>
                  <a:pt x="118615" y="82614"/>
                </a:cubicBezTo>
                <a:cubicBezTo>
                  <a:pt x="112265" y="89493"/>
                  <a:pt x="185819" y="125477"/>
                  <a:pt x="172590" y="133414"/>
                </a:cubicBezTo>
                <a:cubicBezTo>
                  <a:pt x="159361" y="141351"/>
                  <a:pt x="49294" y="120714"/>
                  <a:pt x="39240" y="130239"/>
                </a:cubicBezTo>
                <a:cubicBezTo>
                  <a:pt x="29186" y="139764"/>
                  <a:pt x="112794" y="180510"/>
                  <a:pt x="112265" y="190564"/>
                </a:cubicBezTo>
                <a:cubicBezTo>
                  <a:pt x="111736" y="200618"/>
                  <a:pt x="39769" y="183685"/>
                  <a:pt x="36065" y="190564"/>
                </a:cubicBezTo>
                <a:cubicBezTo>
                  <a:pt x="32361" y="197443"/>
                  <a:pt x="95861" y="221256"/>
                  <a:pt x="90040" y="231839"/>
                </a:cubicBezTo>
                <a:cubicBezTo>
                  <a:pt x="84219" y="242422"/>
                  <a:pt x="9607" y="245597"/>
                  <a:pt x="1140" y="254064"/>
                </a:cubicBezTo>
                <a:cubicBezTo>
                  <a:pt x="-7327" y="262531"/>
                  <a:pt x="33948" y="285285"/>
                  <a:pt x="39240" y="282639"/>
                </a:cubicBezTo>
                <a:cubicBezTo>
                  <a:pt x="44532" y="279993"/>
                  <a:pt x="29186" y="251947"/>
                  <a:pt x="32890" y="238189"/>
                </a:cubicBezTo>
                <a:cubicBezTo>
                  <a:pt x="36594" y="224431"/>
                  <a:pt x="52998" y="215964"/>
                  <a:pt x="61465" y="200089"/>
                </a:cubicBezTo>
                <a:cubicBezTo>
                  <a:pt x="69932" y="184214"/>
                  <a:pt x="70461" y="153522"/>
                  <a:pt x="83690" y="142939"/>
                </a:cubicBezTo>
                <a:cubicBezTo>
                  <a:pt x="96919" y="132356"/>
                  <a:pt x="126553" y="146643"/>
                  <a:pt x="140840" y="136589"/>
                </a:cubicBezTo>
                <a:cubicBezTo>
                  <a:pt x="155127" y="126535"/>
                  <a:pt x="161477" y="91610"/>
                  <a:pt x="169415" y="82614"/>
                </a:cubicBezTo>
                <a:cubicBezTo>
                  <a:pt x="177352" y="73618"/>
                  <a:pt x="184232" y="94256"/>
                  <a:pt x="188465" y="82614"/>
                </a:cubicBezTo>
                <a:cubicBezTo>
                  <a:pt x="192698" y="70972"/>
                  <a:pt x="186348" y="22818"/>
                  <a:pt x="194815" y="12764"/>
                </a:cubicBezTo>
                <a:cubicBezTo>
                  <a:pt x="203282" y="2710"/>
                  <a:pt x="263077" y="30756"/>
                  <a:pt x="258315" y="286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3" name="フリーフォーム 1792">
            <a:extLst>
              <a:ext uri="{FF2B5EF4-FFF2-40B4-BE49-F238E27FC236}">
                <a16:creationId xmlns:a16="http://schemas.microsoft.com/office/drawing/2014/main" id="{9EF0D8F1-ACD1-330A-0004-18BC01D70818}"/>
              </a:ext>
            </a:extLst>
          </p:cNvPr>
          <p:cNvSpPr/>
          <p:nvPr/>
        </p:nvSpPr>
        <p:spPr>
          <a:xfrm>
            <a:off x="1700680" y="7239468"/>
            <a:ext cx="422390" cy="595564"/>
          </a:xfrm>
          <a:custGeom>
            <a:avLst/>
            <a:gdLst>
              <a:gd name="connsiteX0" fmla="*/ 420220 w 422390"/>
              <a:gd name="connsiteY0" fmla="*/ 2707 h 595564"/>
              <a:gd name="connsiteX1" fmla="*/ 197970 w 422390"/>
              <a:gd name="connsiteY1" fmla="*/ 380532 h 595564"/>
              <a:gd name="connsiteX2" fmla="*/ 220195 w 422390"/>
              <a:gd name="connsiteY2" fmla="*/ 358307 h 595564"/>
              <a:gd name="connsiteX3" fmla="*/ 1120 w 422390"/>
              <a:gd name="connsiteY3" fmla="*/ 593257 h 595564"/>
              <a:gd name="connsiteX4" fmla="*/ 328145 w 422390"/>
              <a:gd name="connsiteY4" fmla="*/ 193207 h 595564"/>
              <a:gd name="connsiteX5" fmla="*/ 312270 w 422390"/>
              <a:gd name="connsiteY5" fmla="*/ 209082 h 595564"/>
              <a:gd name="connsiteX6" fmla="*/ 420220 w 422390"/>
              <a:gd name="connsiteY6" fmla="*/ 2707 h 59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2390" h="595564">
                <a:moveTo>
                  <a:pt x="420220" y="2707"/>
                </a:moveTo>
                <a:cubicBezTo>
                  <a:pt x="401170" y="31282"/>
                  <a:pt x="231307" y="321266"/>
                  <a:pt x="197970" y="380532"/>
                </a:cubicBezTo>
                <a:cubicBezTo>
                  <a:pt x="164633" y="439798"/>
                  <a:pt x="220195" y="358307"/>
                  <a:pt x="220195" y="358307"/>
                </a:cubicBezTo>
                <a:cubicBezTo>
                  <a:pt x="187387" y="393761"/>
                  <a:pt x="-16872" y="620774"/>
                  <a:pt x="1120" y="593257"/>
                </a:cubicBezTo>
                <a:cubicBezTo>
                  <a:pt x="19112" y="565740"/>
                  <a:pt x="276287" y="257236"/>
                  <a:pt x="328145" y="193207"/>
                </a:cubicBezTo>
                <a:cubicBezTo>
                  <a:pt x="380003" y="129178"/>
                  <a:pt x="297453" y="237657"/>
                  <a:pt x="312270" y="209082"/>
                </a:cubicBezTo>
                <a:cubicBezTo>
                  <a:pt x="327087" y="180507"/>
                  <a:pt x="439270" y="-25868"/>
                  <a:pt x="420220" y="27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4" name="フリーフォーム 1793">
            <a:extLst>
              <a:ext uri="{FF2B5EF4-FFF2-40B4-BE49-F238E27FC236}">
                <a16:creationId xmlns:a16="http://schemas.microsoft.com/office/drawing/2014/main" id="{937E5E58-FDE3-7045-1C80-141B92942483}"/>
              </a:ext>
            </a:extLst>
          </p:cNvPr>
          <p:cNvSpPr/>
          <p:nvPr/>
        </p:nvSpPr>
        <p:spPr>
          <a:xfrm>
            <a:off x="1622307" y="7679939"/>
            <a:ext cx="241535" cy="259841"/>
          </a:xfrm>
          <a:custGeom>
            <a:avLst/>
            <a:gdLst>
              <a:gd name="connsiteX0" fmla="*/ 12818 w 241535"/>
              <a:gd name="connsiteY0" fmla="*/ 257561 h 259841"/>
              <a:gd name="connsiteX1" fmla="*/ 19168 w 241535"/>
              <a:gd name="connsiteY1" fmla="*/ 190886 h 259841"/>
              <a:gd name="connsiteX2" fmla="*/ 66793 w 241535"/>
              <a:gd name="connsiteY2" fmla="*/ 222636 h 259841"/>
              <a:gd name="connsiteX3" fmla="*/ 79493 w 241535"/>
              <a:gd name="connsiteY3" fmla="*/ 168661 h 259841"/>
              <a:gd name="connsiteX4" fmla="*/ 117593 w 241535"/>
              <a:gd name="connsiteY4" fmla="*/ 181361 h 259841"/>
              <a:gd name="connsiteX5" fmla="*/ 139818 w 241535"/>
              <a:gd name="connsiteY5" fmla="*/ 111511 h 259841"/>
              <a:gd name="connsiteX6" fmla="*/ 174743 w 241535"/>
              <a:gd name="connsiteY6" fmla="*/ 108336 h 259841"/>
              <a:gd name="connsiteX7" fmla="*/ 168393 w 241535"/>
              <a:gd name="connsiteY7" fmla="*/ 76586 h 259841"/>
              <a:gd name="connsiteX8" fmla="*/ 187443 w 241535"/>
              <a:gd name="connsiteY8" fmla="*/ 79761 h 259841"/>
              <a:gd name="connsiteX9" fmla="*/ 193793 w 241535"/>
              <a:gd name="connsiteY9" fmla="*/ 54361 h 259841"/>
              <a:gd name="connsiteX10" fmla="*/ 212843 w 241535"/>
              <a:gd name="connsiteY10" fmla="*/ 70236 h 259841"/>
              <a:gd name="connsiteX11" fmla="*/ 209668 w 241535"/>
              <a:gd name="connsiteY11" fmla="*/ 386 h 259841"/>
              <a:gd name="connsiteX12" fmla="*/ 241418 w 241535"/>
              <a:gd name="connsiteY12" fmla="*/ 41661 h 259841"/>
              <a:gd name="connsiteX13" fmla="*/ 219193 w 241535"/>
              <a:gd name="connsiteY13" fmla="*/ 32136 h 259841"/>
              <a:gd name="connsiteX14" fmla="*/ 187443 w 241535"/>
              <a:gd name="connsiteY14" fmla="*/ 92461 h 259841"/>
              <a:gd name="connsiteX15" fmla="*/ 12818 w 241535"/>
              <a:gd name="connsiteY15" fmla="*/ 257561 h 259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1535" h="259841">
                <a:moveTo>
                  <a:pt x="12818" y="257561"/>
                </a:moveTo>
                <a:cubicBezTo>
                  <a:pt x="-15228" y="273965"/>
                  <a:pt x="10172" y="196707"/>
                  <a:pt x="19168" y="190886"/>
                </a:cubicBezTo>
                <a:cubicBezTo>
                  <a:pt x="28164" y="185065"/>
                  <a:pt x="56739" y="226340"/>
                  <a:pt x="66793" y="222636"/>
                </a:cubicBezTo>
                <a:cubicBezTo>
                  <a:pt x="76847" y="218932"/>
                  <a:pt x="71026" y="175540"/>
                  <a:pt x="79493" y="168661"/>
                </a:cubicBezTo>
                <a:cubicBezTo>
                  <a:pt x="87960" y="161782"/>
                  <a:pt x="107539" y="190886"/>
                  <a:pt x="117593" y="181361"/>
                </a:cubicBezTo>
                <a:cubicBezTo>
                  <a:pt x="127647" y="171836"/>
                  <a:pt x="130293" y="123682"/>
                  <a:pt x="139818" y="111511"/>
                </a:cubicBezTo>
                <a:cubicBezTo>
                  <a:pt x="149343" y="99340"/>
                  <a:pt x="169981" y="114157"/>
                  <a:pt x="174743" y="108336"/>
                </a:cubicBezTo>
                <a:cubicBezTo>
                  <a:pt x="179505" y="102515"/>
                  <a:pt x="166276" y="81348"/>
                  <a:pt x="168393" y="76586"/>
                </a:cubicBezTo>
                <a:cubicBezTo>
                  <a:pt x="170510" y="71824"/>
                  <a:pt x="183210" y="83465"/>
                  <a:pt x="187443" y="79761"/>
                </a:cubicBezTo>
                <a:cubicBezTo>
                  <a:pt x="191676" y="76057"/>
                  <a:pt x="189560" y="55948"/>
                  <a:pt x="193793" y="54361"/>
                </a:cubicBezTo>
                <a:cubicBezTo>
                  <a:pt x="198026" y="52774"/>
                  <a:pt x="210197" y="79232"/>
                  <a:pt x="212843" y="70236"/>
                </a:cubicBezTo>
                <a:cubicBezTo>
                  <a:pt x="215489" y="61240"/>
                  <a:pt x="204906" y="5148"/>
                  <a:pt x="209668" y="386"/>
                </a:cubicBezTo>
                <a:cubicBezTo>
                  <a:pt x="214430" y="-4376"/>
                  <a:pt x="239831" y="36369"/>
                  <a:pt x="241418" y="41661"/>
                </a:cubicBezTo>
                <a:cubicBezTo>
                  <a:pt x="243005" y="46953"/>
                  <a:pt x="228189" y="23669"/>
                  <a:pt x="219193" y="32136"/>
                </a:cubicBezTo>
                <a:cubicBezTo>
                  <a:pt x="210197" y="40603"/>
                  <a:pt x="220781" y="55948"/>
                  <a:pt x="187443" y="92461"/>
                </a:cubicBezTo>
                <a:cubicBezTo>
                  <a:pt x="154106" y="128973"/>
                  <a:pt x="40864" y="241157"/>
                  <a:pt x="12818" y="2575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5" name="フリーフォーム 1794">
            <a:extLst>
              <a:ext uri="{FF2B5EF4-FFF2-40B4-BE49-F238E27FC236}">
                <a16:creationId xmlns:a16="http://schemas.microsoft.com/office/drawing/2014/main" id="{6E5A1451-AF3E-BB3D-4770-18881CE89388}"/>
              </a:ext>
            </a:extLst>
          </p:cNvPr>
          <p:cNvSpPr/>
          <p:nvPr/>
        </p:nvSpPr>
        <p:spPr>
          <a:xfrm>
            <a:off x="1155696" y="7872097"/>
            <a:ext cx="505042" cy="529069"/>
          </a:xfrm>
          <a:custGeom>
            <a:avLst/>
            <a:gdLst>
              <a:gd name="connsiteX0" fmla="*/ 4 w 505042"/>
              <a:gd name="connsiteY0" fmla="*/ 528953 h 529069"/>
              <a:gd name="connsiteX1" fmla="*/ 203204 w 505042"/>
              <a:gd name="connsiteY1" fmla="*/ 243203 h 529069"/>
              <a:gd name="connsiteX2" fmla="*/ 196854 w 505042"/>
              <a:gd name="connsiteY2" fmla="*/ 259078 h 529069"/>
              <a:gd name="connsiteX3" fmla="*/ 492129 w 505042"/>
              <a:gd name="connsiteY3" fmla="*/ 11428 h 529069"/>
              <a:gd name="connsiteX4" fmla="*/ 454029 w 505042"/>
              <a:gd name="connsiteY4" fmla="*/ 46353 h 529069"/>
              <a:gd name="connsiteX5" fmla="*/ 469904 w 505042"/>
              <a:gd name="connsiteY5" fmla="*/ 90803 h 529069"/>
              <a:gd name="connsiteX6" fmla="*/ 434979 w 505042"/>
              <a:gd name="connsiteY6" fmla="*/ 59053 h 529069"/>
              <a:gd name="connsiteX7" fmla="*/ 415929 w 505042"/>
              <a:gd name="connsiteY7" fmla="*/ 84453 h 529069"/>
              <a:gd name="connsiteX8" fmla="*/ 469904 w 505042"/>
              <a:gd name="connsiteY8" fmla="*/ 135253 h 529069"/>
              <a:gd name="connsiteX9" fmla="*/ 400054 w 505042"/>
              <a:gd name="connsiteY9" fmla="*/ 90803 h 529069"/>
              <a:gd name="connsiteX10" fmla="*/ 374654 w 505042"/>
              <a:gd name="connsiteY10" fmla="*/ 125728 h 529069"/>
              <a:gd name="connsiteX11" fmla="*/ 409579 w 505042"/>
              <a:gd name="connsiteY11" fmla="*/ 160653 h 529069"/>
              <a:gd name="connsiteX12" fmla="*/ 282579 w 505042"/>
              <a:gd name="connsiteY12" fmla="*/ 122553 h 529069"/>
              <a:gd name="connsiteX13" fmla="*/ 352429 w 505042"/>
              <a:gd name="connsiteY13" fmla="*/ 189228 h 529069"/>
              <a:gd name="connsiteX14" fmla="*/ 282579 w 505042"/>
              <a:gd name="connsiteY14" fmla="*/ 173353 h 529069"/>
              <a:gd name="connsiteX15" fmla="*/ 295279 w 505042"/>
              <a:gd name="connsiteY15" fmla="*/ 220978 h 529069"/>
              <a:gd name="connsiteX16" fmla="*/ 238129 w 505042"/>
              <a:gd name="connsiteY16" fmla="*/ 217803 h 529069"/>
              <a:gd name="connsiteX17" fmla="*/ 244479 w 505042"/>
              <a:gd name="connsiteY17" fmla="*/ 271778 h 529069"/>
              <a:gd name="connsiteX18" fmla="*/ 190504 w 505042"/>
              <a:gd name="connsiteY18" fmla="*/ 249553 h 529069"/>
              <a:gd name="connsiteX19" fmla="*/ 196854 w 505042"/>
              <a:gd name="connsiteY19" fmla="*/ 278128 h 529069"/>
              <a:gd name="connsiteX20" fmla="*/ 4 w 505042"/>
              <a:gd name="connsiteY20" fmla="*/ 528953 h 52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5042" h="529069">
                <a:moveTo>
                  <a:pt x="4" y="528953"/>
                </a:moveTo>
                <a:cubicBezTo>
                  <a:pt x="1062" y="523132"/>
                  <a:pt x="170396" y="288182"/>
                  <a:pt x="203204" y="243203"/>
                </a:cubicBezTo>
                <a:cubicBezTo>
                  <a:pt x="236012" y="198224"/>
                  <a:pt x="148700" y="297707"/>
                  <a:pt x="196854" y="259078"/>
                </a:cubicBezTo>
                <a:cubicBezTo>
                  <a:pt x="245008" y="220449"/>
                  <a:pt x="449267" y="46882"/>
                  <a:pt x="492129" y="11428"/>
                </a:cubicBezTo>
                <a:cubicBezTo>
                  <a:pt x="534991" y="-24026"/>
                  <a:pt x="457733" y="33124"/>
                  <a:pt x="454029" y="46353"/>
                </a:cubicBezTo>
                <a:cubicBezTo>
                  <a:pt x="450325" y="59582"/>
                  <a:pt x="473079" y="88686"/>
                  <a:pt x="469904" y="90803"/>
                </a:cubicBezTo>
                <a:cubicBezTo>
                  <a:pt x="466729" y="92920"/>
                  <a:pt x="443975" y="60111"/>
                  <a:pt x="434979" y="59053"/>
                </a:cubicBezTo>
                <a:cubicBezTo>
                  <a:pt x="425983" y="57995"/>
                  <a:pt x="410108" y="71753"/>
                  <a:pt x="415929" y="84453"/>
                </a:cubicBezTo>
                <a:cubicBezTo>
                  <a:pt x="421750" y="97153"/>
                  <a:pt x="472550" y="134195"/>
                  <a:pt x="469904" y="135253"/>
                </a:cubicBezTo>
                <a:cubicBezTo>
                  <a:pt x="467258" y="136311"/>
                  <a:pt x="415929" y="92390"/>
                  <a:pt x="400054" y="90803"/>
                </a:cubicBezTo>
                <a:cubicBezTo>
                  <a:pt x="384179" y="89215"/>
                  <a:pt x="373067" y="114086"/>
                  <a:pt x="374654" y="125728"/>
                </a:cubicBezTo>
                <a:cubicBezTo>
                  <a:pt x="376241" y="137370"/>
                  <a:pt x="424925" y="161182"/>
                  <a:pt x="409579" y="160653"/>
                </a:cubicBezTo>
                <a:cubicBezTo>
                  <a:pt x="394233" y="160124"/>
                  <a:pt x="292104" y="117790"/>
                  <a:pt x="282579" y="122553"/>
                </a:cubicBezTo>
                <a:cubicBezTo>
                  <a:pt x="273054" y="127316"/>
                  <a:pt x="352429" y="180761"/>
                  <a:pt x="352429" y="189228"/>
                </a:cubicBezTo>
                <a:cubicBezTo>
                  <a:pt x="352429" y="197695"/>
                  <a:pt x="292104" y="168061"/>
                  <a:pt x="282579" y="173353"/>
                </a:cubicBezTo>
                <a:cubicBezTo>
                  <a:pt x="273054" y="178645"/>
                  <a:pt x="302687" y="213570"/>
                  <a:pt x="295279" y="220978"/>
                </a:cubicBezTo>
                <a:cubicBezTo>
                  <a:pt x="287871" y="228386"/>
                  <a:pt x="246596" y="209336"/>
                  <a:pt x="238129" y="217803"/>
                </a:cubicBezTo>
                <a:cubicBezTo>
                  <a:pt x="229662" y="226270"/>
                  <a:pt x="252416" y="266486"/>
                  <a:pt x="244479" y="271778"/>
                </a:cubicBezTo>
                <a:cubicBezTo>
                  <a:pt x="236542" y="277070"/>
                  <a:pt x="198441" y="248495"/>
                  <a:pt x="190504" y="249553"/>
                </a:cubicBezTo>
                <a:cubicBezTo>
                  <a:pt x="182567" y="250611"/>
                  <a:pt x="223312" y="236324"/>
                  <a:pt x="196854" y="278128"/>
                </a:cubicBezTo>
                <a:cubicBezTo>
                  <a:pt x="170396" y="319932"/>
                  <a:pt x="-1054" y="534774"/>
                  <a:pt x="4" y="528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6" name="フリーフォーム 1795">
            <a:extLst>
              <a:ext uri="{FF2B5EF4-FFF2-40B4-BE49-F238E27FC236}">
                <a16:creationId xmlns:a16="http://schemas.microsoft.com/office/drawing/2014/main" id="{2CDE066E-F448-FAEF-7F6C-29BDFA3E752D}"/>
              </a:ext>
            </a:extLst>
          </p:cNvPr>
          <p:cNvSpPr/>
          <p:nvPr/>
        </p:nvSpPr>
        <p:spPr>
          <a:xfrm>
            <a:off x="2579277" y="6026299"/>
            <a:ext cx="884161" cy="721348"/>
          </a:xfrm>
          <a:custGeom>
            <a:avLst/>
            <a:gdLst>
              <a:gd name="connsiteX0" fmla="*/ 875123 w 884161"/>
              <a:gd name="connsiteY0" fmla="*/ 6201 h 721348"/>
              <a:gd name="connsiteX1" fmla="*/ 249648 w 884161"/>
              <a:gd name="connsiteY1" fmla="*/ 514201 h 721348"/>
              <a:gd name="connsiteX2" fmla="*/ 294098 w 884161"/>
              <a:gd name="connsiteY2" fmla="*/ 485626 h 721348"/>
              <a:gd name="connsiteX3" fmla="*/ 5173 w 884161"/>
              <a:gd name="connsiteY3" fmla="*/ 717401 h 721348"/>
              <a:gd name="connsiteX4" fmla="*/ 579848 w 884161"/>
              <a:gd name="connsiteY4" fmla="*/ 263376 h 721348"/>
              <a:gd name="connsiteX5" fmla="*/ 875123 w 884161"/>
              <a:gd name="connsiteY5" fmla="*/ 6201 h 72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161" h="721348">
                <a:moveTo>
                  <a:pt x="875123" y="6201"/>
                </a:moveTo>
                <a:cubicBezTo>
                  <a:pt x="820090" y="48005"/>
                  <a:pt x="346485" y="434297"/>
                  <a:pt x="249648" y="514201"/>
                </a:cubicBezTo>
                <a:cubicBezTo>
                  <a:pt x="152810" y="594105"/>
                  <a:pt x="334844" y="451759"/>
                  <a:pt x="294098" y="485626"/>
                </a:cubicBezTo>
                <a:cubicBezTo>
                  <a:pt x="253352" y="519493"/>
                  <a:pt x="-42452" y="754443"/>
                  <a:pt x="5173" y="717401"/>
                </a:cubicBezTo>
                <a:cubicBezTo>
                  <a:pt x="52798" y="680359"/>
                  <a:pt x="438031" y="383497"/>
                  <a:pt x="579848" y="263376"/>
                </a:cubicBezTo>
                <a:cubicBezTo>
                  <a:pt x="721665" y="143255"/>
                  <a:pt x="930156" y="-35603"/>
                  <a:pt x="875123" y="62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7" name="フリーフォーム 1796">
            <a:extLst>
              <a:ext uri="{FF2B5EF4-FFF2-40B4-BE49-F238E27FC236}">
                <a16:creationId xmlns:a16="http://schemas.microsoft.com/office/drawing/2014/main" id="{AD843FF3-840F-8FDF-8E74-C01FB1ED9FB5}"/>
              </a:ext>
            </a:extLst>
          </p:cNvPr>
          <p:cNvSpPr/>
          <p:nvPr/>
        </p:nvSpPr>
        <p:spPr>
          <a:xfrm>
            <a:off x="2590601" y="6109355"/>
            <a:ext cx="872239" cy="723450"/>
          </a:xfrm>
          <a:custGeom>
            <a:avLst/>
            <a:gdLst>
              <a:gd name="connsiteX0" fmla="*/ 851099 w 872239"/>
              <a:gd name="connsiteY0" fmla="*/ 15220 h 723450"/>
              <a:gd name="connsiteX1" fmla="*/ 3374 w 872239"/>
              <a:gd name="connsiteY1" fmla="*/ 720070 h 723450"/>
              <a:gd name="connsiteX2" fmla="*/ 565349 w 872239"/>
              <a:gd name="connsiteY2" fmla="*/ 272395 h 723450"/>
              <a:gd name="connsiteX3" fmla="*/ 851099 w 872239"/>
              <a:gd name="connsiteY3" fmla="*/ 15220 h 72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239" h="723450">
                <a:moveTo>
                  <a:pt x="851099" y="15220"/>
                </a:moveTo>
                <a:cubicBezTo>
                  <a:pt x="757436" y="89833"/>
                  <a:pt x="50999" y="677208"/>
                  <a:pt x="3374" y="720070"/>
                </a:cubicBezTo>
                <a:cubicBezTo>
                  <a:pt x="-44251" y="762932"/>
                  <a:pt x="425649" y="386166"/>
                  <a:pt x="565349" y="272395"/>
                </a:cubicBezTo>
                <a:cubicBezTo>
                  <a:pt x="705049" y="158624"/>
                  <a:pt x="944762" y="-59393"/>
                  <a:pt x="851099" y="152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8" name="フリーフォーム 1797">
            <a:extLst>
              <a:ext uri="{FF2B5EF4-FFF2-40B4-BE49-F238E27FC236}">
                <a16:creationId xmlns:a16="http://schemas.microsoft.com/office/drawing/2014/main" id="{10CB6167-E38E-F67D-A370-1BA394E17CEB}"/>
              </a:ext>
            </a:extLst>
          </p:cNvPr>
          <p:cNvSpPr/>
          <p:nvPr/>
        </p:nvSpPr>
        <p:spPr>
          <a:xfrm>
            <a:off x="2951817" y="6009252"/>
            <a:ext cx="541134" cy="413836"/>
          </a:xfrm>
          <a:custGeom>
            <a:avLst/>
            <a:gdLst>
              <a:gd name="connsiteX0" fmla="*/ 391458 w 541134"/>
              <a:gd name="connsiteY0" fmla="*/ 48648 h 413836"/>
              <a:gd name="connsiteX1" fmla="*/ 933 w 541134"/>
              <a:gd name="connsiteY1" fmla="*/ 413773 h 413836"/>
              <a:gd name="connsiteX2" fmla="*/ 521633 w 541134"/>
              <a:gd name="connsiteY2" fmla="*/ 16898 h 413836"/>
              <a:gd name="connsiteX3" fmla="*/ 439083 w 541134"/>
              <a:gd name="connsiteY3" fmla="*/ 67698 h 413836"/>
              <a:gd name="connsiteX4" fmla="*/ 296208 w 541134"/>
              <a:gd name="connsiteY4" fmla="*/ 156598 h 413836"/>
              <a:gd name="connsiteX5" fmla="*/ 391458 w 541134"/>
              <a:gd name="connsiteY5" fmla="*/ 48648 h 413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1134" h="413836">
                <a:moveTo>
                  <a:pt x="391458" y="48648"/>
                </a:moveTo>
                <a:cubicBezTo>
                  <a:pt x="342245" y="91511"/>
                  <a:pt x="-20763" y="419065"/>
                  <a:pt x="933" y="413773"/>
                </a:cubicBezTo>
                <a:cubicBezTo>
                  <a:pt x="22629" y="408481"/>
                  <a:pt x="448608" y="74577"/>
                  <a:pt x="521633" y="16898"/>
                </a:cubicBezTo>
                <a:cubicBezTo>
                  <a:pt x="594658" y="-40781"/>
                  <a:pt x="439083" y="67698"/>
                  <a:pt x="439083" y="67698"/>
                </a:cubicBezTo>
                <a:cubicBezTo>
                  <a:pt x="401512" y="90981"/>
                  <a:pt x="306791" y="158186"/>
                  <a:pt x="296208" y="156598"/>
                </a:cubicBezTo>
                <a:cubicBezTo>
                  <a:pt x="285625" y="155011"/>
                  <a:pt x="440671" y="5785"/>
                  <a:pt x="391458" y="486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9" name="フリーフォーム 1798">
            <a:extLst>
              <a:ext uri="{FF2B5EF4-FFF2-40B4-BE49-F238E27FC236}">
                <a16:creationId xmlns:a16="http://schemas.microsoft.com/office/drawing/2014/main" id="{F2BF3FD6-ACB6-82A7-BB87-5D179E996AED}"/>
              </a:ext>
            </a:extLst>
          </p:cNvPr>
          <p:cNvSpPr/>
          <p:nvPr/>
        </p:nvSpPr>
        <p:spPr>
          <a:xfrm>
            <a:off x="2763160" y="6120004"/>
            <a:ext cx="426131" cy="468951"/>
          </a:xfrm>
          <a:custGeom>
            <a:avLst/>
            <a:gdLst>
              <a:gd name="connsiteX0" fmla="*/ 386440 w 426131"/>
              <a:gd name="connsiteY0" fmla="*/ 23621 h 468951"/>
              <a:gd name="connsiteX1" fmla="*/ 14965 w 426131"/>
              <a:gd name="connsiteY1" fmla="*/ 455421 h 468951"/>
              <a:gd name="connsiteX2" fmla="*/ 107040 w 426131"/>
              <a:gd name="connsiteY2" fmla="*/ 334771 h 468951"/>
              <a:gd name="connsiteX3" fmla="*/ 421365 w 426131"/>
              <a:gd name="connsiteY3" fmla="*/ 77596 h 468951"/>
              <a:gd name="connsiteX4" fmla="*/ 300715 w 426131"/>
              <a:gd name="connsiteY4" fmla="*/ 160146 h 468951"/>
              <a:gd name="connsiteX5" fmla="*/ 354690 w 426131"/>
              <a:gd name="connsiteY5" fmla="*/ 68071 h 468951"/>
              <a:gd name="connsiteX6" fmla="*/ 386440 w 426131"/>
              <a:gd name="connsiteY6" fmla="*/ 23621 h 468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131" h="468951">
                <a:moveTo>
                  <a:pt x="386440" y="23621"/>
                </a:moveTo>
                <a:cubicBezTo>
                  <a:pt x="329819" y="88179"/>
                  <a:pt x="61532" y="403563"/>
                  <a:pt x="14965" y="455421"/>
                </a:cubicBezTo>
                <a:cubicBezTo>
                  <a:pt x="-31602" y="507279"/>
                  <a:pt x="39307" y="397742"/>
                  <a:pt x="107040" y="334771"/>
                </a:cubicBezTo>
                <a:cubicBezTo>
                  <a:pt x="174773" y="271800"/>
                  <a:pt x="389086" y="106700"/>
                  <a:pt x="421365" y="77596"/>
                </a:cubicBezTo>
                <a:cubicBezTo>
                  <a:pt x="453644" y="48492"/>
                  <a:pt x="311827" y="161733"/>
                  <a:pt x="300715" y="160146"/>
                </a:cubicBezTo>
                <a:cubicBezTo>
                  <a:pt x="289603" y="158559"/>
                  <a:pt x="341461" y="91354"/>
                  <a:pt x="354690" y="68071"/>
                </a:cubicBezTo>
                <a:cubicBezTo>
                  <a:pt x="367919" y="44788"/>
                  <a:pt x="443061" y="-40937"/>
                  <a:pt x="386440" y="236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0" name="フリーフォーム 1799">
            <a:extLst>
              <a:ext uri="{FF2B5EF4-FFF2-40B4-BE49-F238E27FC236}">
                <a16:creationId xmlns:a16="http://schemas.microsoft.com/office/drawing/2014/main" id="{F0703B84-6DDF-5FED-3948-DB9828BE836C}"/>
              </a:ext>
            </a:extLst>
          </p:cNvPr>
          <p:cNvSpPr/>
          <p:nvPr/>
        </p:nvSpPr>
        <p:spPr>
          <a:xfrm>
            <a:off x="2559050" y="6546850"/>
            <a:ext cx="282586" cy="196850"/>
          </a:xfrm>
          <a:custGeom>
            <a:avLst/>
            <a:gdLst>
              <a:gd name="connsiteX0" fmla="*/ 0 w 282586"/>
              <a:gd name="connsiteY0" fmla="*/ 196850 h 196850"/>
              <a:gd name="connsiteX1" fmla="*/ 282575 w 282586"/>
              <a:gd name="connsiteY1" fmla="*/ 0 h 196850"/>
              <a:gd name="connsiteX2" fmla="*/ 0 w 282586"/>
              <a:gd name="connsiteY2" fmla="*/ 19685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586" h="196850">
                <a:moveTo>
                  <a:pt x="0" y="196850"/>
                </a:moveTo>
                <a:lnTo>
                  <a:pt x="282575" y="0"/>
                </a:lnTo>
                <a:cubicBezTo>
                  <a:pt x="284692" y="1058"/>
                  <a:pt x="0" y="196850"/>
                  <a:pt x="0" y="1968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1" name="フリーフォーム 1800">
            <a:extLst>
              <a:ext uri="{FF2B5EF4-FFF2-40B4-BE49-F238E27FC236}">
                <a16:creationId xmlns:a16="http://schemas.microsoft.com/office/drawing/2014/main" id="{BD60CD1C-CE70-DBE2-3E2B-9C4AE268091F}"/>
              </a:ext>
            </a:extLst>
          </p:cNvPr>
          <p:cNvSpPr/>
          <p:nvPr/>
        </p:nvSpPr>
        <p:spPr>
          <a:xfrm>
            <a:off x="2569973" y="6528248"/>
            <a:ext cx="299095" cy="222480"/>
          </a:xfrm>
          <a:custGeom>
            <a:avLst/>
            <a:gdLst>
              <a:gd name="connsiteX0" fmla="*/ 1777 w 299095"/>
              <a:gd name="connsiteY0" fmla="*/ 221802 h 222480"/>
              <a:gd name="connsiteX1" fmla="*/ 293877 w 299095"/>
              <a:gd name="connsiteY1" fmla="*/ 5902 h 222480"/>
              <a:gd name="connsiteX2" fmla="*/ 176402 w 299095"/>
              <a:gd name="connsiteY2" fmla="*/ 72577 h 222480"/>
              <a:gd name="connsiteX3" fmla="*/ 1777 w 299095"/>
              <a:gd name="connsiteY3" fmla="*/ 221802 h 22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95" h="222480">
                <a:moveTo>
                  <a:pt x="1777" y="221802"/>
                </a:moveTo>
                <a:cubicBezTo>
                  <a:pt x="21356" y="210690"/>
                  <a:pt x="264773" y="30773"/>
                  <a:pt x="293877" y="5902"/>
                </a:cubicBezTo>
                <a:cubicBezTo>
                  <a:pt x="322981" y="-18969"/>
                  <a:pt x="222969" y="40827"/>
                  <a:pt x="176402" y="72577"/>
                </a:cubicBezTo>
                <a:cubicBezTo>
                  <a:pt x="129835" y="104327"/>
                  <a:pt x="-17802" y="232914"/>
                  <a:pt x="1777" y="2218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2" name="フリーフォーム 1801">
            <a:extLst>
              <a:ext uri="{FF2B5EF4-FFF2-40B4-BE49-F238E27FC236}">
                <a16:creationId xmlns:a16="http://schemas.microsoft.com/office/drawing/2014/main" id="{3816380C-71EF-F7EC-9A8C-B2AF2BF409BA}"/>
              </a:ext>
            </a:extLst>
          </p:cNvPr>
          <p:cNvSpPr/>
          <p:nvPr/>
        </p:nvSpPr>
        <p:spPr>
          <a:xfrm>
            <a:off x="2511407" y="6727737"/>
            <a:ext cx="69173" cy="130373"/>
          </a:xfrm>
          <a:custGeom>
            <a:avLst/>
            <a:gdLst>
              <a:gd name="connsiteX0" fmla="*/ 12718 w 69173"/>
              <a:gd name="connsiteY0" fmla="*/ 88 h 130373"/>
              <a:gd name="connsiteX1" fmla="*/ 66693 w 69173"/>
              <a:gd name="connsiteY1" fmla="*/ 82638 h 130373"/>
              <a:gd name="connsiteX2" fmla="*/ 53993 w 69173"/>
              <a:gd name="connsiteY2" fmla="*/ 108038 h 130373"/>
              <a:gd name="connsiteX3" fmla="*/ 18 w 69173"/>
              <a:gd name="connsiteY3" fmla="*/ 130263 h 130373"/>
              <a:gd name="connsiteX4" fmla="*/ 60343 w 69173"/>
              <a:gd name="connsiteY4" fmla="*/ 98513 h 130373"/>
              <a:gd name="connsiteX5" fmla="*/ 60343 w 69173"/>
              <a:gd name="connsiteY5" fmla="*/ 66763 h 130373"/>
              <a:gd name="connsiteX6" fmla="*/ 12718 w 69173"/>
              <a:gd name="connsiteY6" fmla="*/ 88 h 130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173" h="130373">
                <a:moveTo>
                  <a:pt x="12718" y="88"/>
                </a:moveTo>
                <a:cubicBezTo>
                  <a:pt x="13776" y="2734"/>
                  <a:pt x="59814" y="64646"/>
                  <a:pt x="66693" y="82638"/>
                </a:cubicBezTo>
                <a:cubicBezTo>
                  <a:pt x="73572" y="100630"/>
                  <a:pt x="65106" y="100101"/>
                  <a:pt x="53993" y="108038"/>
                </a:cubicBezTo>
                <a:cubicBezTo>
                  <a:pt x="42881" y="115976"/>
                  <a:pt x="-1040" y="131851"/>
                  <a:pt x="18" y="130263"/>
                </a:cubicBezTo>
                <a:cubicBezTo>
                  <a:pt x="1076" y="128675"/>
                  <a:pt x="50289" y="109096"/>
                  <a:pt x="60343" y="98513"/>
                </a:cubicBezTo>
                <a:cubicBezTo>
                  <a:pt x="70397" y="87930"/>
                  <a:pt x="66164" y="78934"/>
                  <a:pt x="60343" y="66763"/>
                </a:cubicBezTo>
                <a:cubicBezTo>
                  <a:pt x="54522" y="54592"/>
                  <a:pt x="11660" y="-2558"/>
                  <a:pt x="12718" y="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3" name="フリーフォーム 1802">
            <a:extLst>
              <a:ext uri="{FF2B5EF4-FFF2-40B4-BE49-F238E27FC236}">
                <a16:creationId xmlns:a16="http://schemas.microsoft.com/office/drawing/2014/main" id="{C3A9AB5A-F1F6-B770-597F-FF48EBF54CCA}"/>
              </a:ext>
            </a:extLst>
          </p:cNvPr>
          <p:cNvSpPr/>
          <p:nvPr/>
        </p:nvSpPr>
        <p:spPr>
          <a:xfrm>
            <a:off x="2465915" y="6730996"/>
            <a:ext cx="64576" cy="143484"/>
          </a:xfrm>
          <a:custGeom>
            <a:avLst/>
            <a:gdLst>
              <a:gd name="connsiteX0" fmla="*/ 64560 w 64576"/>
              <a:gd name="connsiteY0" fmla="*/ 4 h 143484"/>
              <a:gd name="connsiteX1" fmla="*/ 4235 w 64576"/>
              <a:gd name="connsiteY1" fmla="*/ 63504 h 143484"/>
              <a:gd name="connsiteX2" fmla="*/ 7410 w 64576"/>
              <a:gd name="connsiteY2" fmla="*/ 88904 h 143484"/>
              <a:gd name="connsiteX3" fmla="*/ 26460 w 64576"/>
              <a:gd name="connsiteY3" fmla="*/ 130179 h 143484"/>
              <a:gd name="connsiteX4" fmla="*/ 32810 w 64576"/>
              <a:gd name="connsiteY4" fmla="*/ 142879 h 143484"/>
              <a:gd name="connsiteX5" fmla="*/ 20110 w 64576"/>
              <a:gd name="connsiteY5" fmla="*/ 114304 h 143484"/>
              <a:gd name="connsiteX6" fmla="*/ 10585 w 64576"/>
              <a:gd name="connsiteY6" fmla="*/ 60329 h 143484"/>
              <a:gd name="connsiteX7" fmla="*/ 64560 w 64576"/>
              <a:gd name="connsiteY7" fmla="*/ 4 h 143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76" h="143484">
                <a:moveTo>
                  <a:pt x="64560" y="4"/>
                </a:moveTo>
                <a:cubicBezTo>
                  <a:pt x="63502" y="533"/>
                  <a:pt x="13760" y="48687"/>
                  <a:pt x="4235" y="63504"/>
                </a:cubicBezTo>
                <a:cubicBezTo>
                  <a:pt x="-5290" y="78321"/>
                  <a:pt x="3706" y="77792"/>
                  <a:pt x="7410" y="88904"/>
                </a:cubicBezTo>
                <a:cubicBezTo>
                  <a:pt x="11114" y="100016"/>
                  <a:pt x="26460" y="130179"/>
                  <a:pt x="26460" y="130179"/>
                </a:cubicBezTo>
                <a:cubicBezTo>
                  <a:pt x="30693" y="139175"/>
                  <a:pt x="33868" y="145525"/>
                  <a:pt x="32810" y="142879"/>
                </a:cubicBezTo>
                <a:cubicBezTo>
                  <a:pt x="31752" y="140233"/>
                  <a:pt x="23814" y="128062"/>
                  <a:pt x="20110" y="114304"/>
                </a:cubicBezTo>
                <a:cubicBezTo>
                  <a:pt x="16406" y="100546"/>
                  <a:pt x="5822" y="78321"/>
                  <a:pt x="10585" y="60329"/>
                </a:cubicBezTo>
                <a:cubicBezTo>
                  <a:pt x="15347" y="42337"/>
                  <a:pt x="65618" y="-525"/>
                  <a:pt x="64560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4" name="フリーフォーム 1803">
            <a:extLst>
              <a:ext uri="{FF2B5EF4-FFF2-40B4-BE49-F238E27FC236}">
                <a16:creationId xmlns:a16="http://schemas.microsoft.com/office/drawing/2014/main" id="{B6308E8E-DC73-6008-E211-574DF5FFE154}"/>
              </a:ext>
            </a:extLst>
          </p:cNvPr>
          <p:cNvSpPr/>
          <p:nvPr/>
        </p:nvSpPr>
        <p:spPr>
          <a:xfrm>
            <a:off x="2489196" y="6743695"/>
            <a:ext cx="64627" cy="114675"/>
          </a:xfrm>
          <a:custGeom>
            <a:avLst/>
            <a:gdLst>
              <a:gd name="connsiteX0" fmla="*/ 3179 w 64627"/>
              <a:gd name="connsiteY0" fmla="*/ 5 h 114675"/>
              <a:gd name="connsiteX1" fmla="*/ 50804 w 64627"/>
              <a:gd name="connsiteY1" fmla="*/ 47630 h 114675"/>
              <a:gd name="connsiteX2" fmla="*/ 50804 w 64627"/>
              <a:gd name="connsiteY2" fmla="*/ 69855 h 114675"/>
              <a:gd name="connsiteX3" fmla="*/ 4 w 64627"/>
              <a:gd name="connsiteY3" fmla="*/ 114305 h 114675"/>
              <a:gd name="connsiteX4" fmla="*/ 53979 w 64627"/>
              <a:gd name="connsiteY4" fmla="*/ 88905 h 114675"/>
              <a:gd name="connsiteX5" fmla="*/ 63504 w 64627"/>
              <a:gd name="connsiteY5" fmla="*/ 50805 h 114675"/>
              <a:gd name="connsiteX6" fmla="*/ 3179 w 64627"/>
              <a:gd name="connsiteY6" fmla="*/ 5 h 11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27" h="114675">
                <a:moveTo>
                  <a:pt x="3179" y="5"/>
                </a:moveTo>
                <a:cubicBezTo>
                  <a:pt x="1062" y="-524"/>
                  <a:pt x="42867" y="35988"/>
                  <a:pt x="50804" y="47630"/>
                </a:cubicBezTo>
                <a:cubicBezTo>
                  <a:pt x="58742" y="59272"/>
                  <a:pt x="59271" y="58743"/>
                  <a:pt x="50804" y="69855"/>
                </a:cubicBezTo>
                <a:cubicBezTo>
                  <a:pt x="42337" y="80967"/>
                  <a:pt x="-525" y="111130"/>
                  <a:pt x="4" y="114305"/>
                </a:cubicBezTo>
                <a:cubicBezTo>
                  <a:pt x="533" y="117480"/>
                  <a:pt x="43396" y="99488"/>
                  <a:pt x="53979" y="88905"/>
                </a:cubicBezTo>
                <a:cubicBezTo>
                  <a:pt x="64562" y="78322"/>
                  <a:pt x="66150" y="62447"/>
                  <a:pt x="63504" y="50805"/>
                </a:cubicBezTo>
                <a:cubicBezTo>
                  <a:pt x="60858" y="39163"/>
                  <a:pt x="5296" y="534"/>
                  <a:pt x="3179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5" name="フリーフォーム 1804">
            <a:extLst>
              <a:ext uri="{FF2B5EF4-FFF2-40B4-BE49-F238E27FC236}">
                <a16:creationId xmlns:a16="http://schemas.microsoft.com/office/drawing/2014/main" id="{23B63ECF-744F-F213-4206-F96F4FC8CD7C}"/>
              </a:ext>
            </a:extLst>
          </p:cNvPr>
          <p:cNvSpPr/>
          <p:nvPr/>
        </p:nvSpPr>
        <p:spPr>
          <a:xfrm>
            <a:off x="2152650" y="6851650"/>
            <a:ext cx="311150" cy="295286"/>
          </a:xfrm>
          <a:custGeom>
            <a:avLst/>
            <a:gdLst>
              <a:gd name="connsiteX0" fmla="*/ 311150 w 311150"/>
              <a:gd name="connsiteY0" fmla="*/ 0 h 295286"/>
              <a:gd name="connsiteX1" fmla="*/ 0 w 311150"/>
              <a:gd name="connsiteY1" fmla="*/ 295275 h 295286"/>
              <a:gd name="connsiteX2" fmla="*/ 311150 w 311150"/>
              <a:gd name="connsiteY2" fmla="*/ 0 h 29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50" h="295286">
                <a:moveTo>
                  <a:pt x="311150" y="0"/>
                </a:moveTo>
                <a:lnTo>
                  <a:pt x="0" y="295275"/>
                </a:lnTo>
                <a:cubicBezTo>
                  <a:pt x="-529" y="297392"/>
                  <a:pt x="311150" y="0"/>
                  <a:pt x="31115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6" name="フリーフォーム 1805">
            <a:extLst>
              <a:ext uri="{FF2B5EF4-FFF2-40B4-BE49-F238E27FC236}">
                <a16:creationId xmlns:a16="http://schemas.microsoft.com/office/drawing/2014/main" id="{EDCFE2FA-8A0A-3AC9-D00E-64E7466E49A6}"/>
              </a:ext>
            </a:extLst>
          </p:cNvPr>
          <p:cNvSpPr/>
          <p:nvPr/>
        </p:nvSpPr>
        <p:spPr>
          <a:xfrm>
            <a:off x="2159855" y="6846032"/>
            <a:ext cx="324827" cy="293002"/>
          </a:xfrm>
          <a:custGeom>
            <a:avLst/>
            <a:gdLst>
              <a:gd name="connsiteX0" fmla="*/ 319820 w 324827"/>
              <a:gd name="connsiteY0" fmla="*/ 5618 h 293002"/>
              <a:gd name="connsiteX1" fmla="*/ 2320 w 324827"/>
              <a:gd name="connsiteY1" fmla="*/ 291368 h 293002"/>
              <a:gd name="connsiteX2" fmla="*/ 183295 w 324827"/>
              <a:gd name="connsiteY2" fmla="*/ 116743 h 293002"/>
              <a:gd name="connsiteX3" fmla="*/ 319820 w 324827"/>
              <a:gd name="connsiteY3" fmla="*/ 5618 h 293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827" h="293002">
                <a:moveTo>
                  <a:pt x="319820" y="5618"/>
                </a:moveTo>
                <a:cubicBezTo>
                  <a:pt x="289658" y="34722"/>
                  <a:pt x="25074" y="272847"/>
                  <a:pt x="2320" y="291368"/>
                </a:cubicBezTo>
                <a:cubicBezTo>
                  <a:pt x="-20434" y="309889"/>
                  <a:pt x="130378" y="165955"/>
                  <a:pt x="183295" y="116743"/>
                </a:cubicBezTo>
                <a:cubicBezTo>
                  <a:pt x="236212" y="67531"/>
                  <a:pt x="349982" y="-23486"/>
                  <a:pt x="319820" y="56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7" name="フリーフォーム 1806">
            <a:extLst>
              <a:ext uri="{FF2B5EF4-FFF2-40B4-BE49-F238E27FC236}">
                <a16:creationId xmlns:a16="http://schemas.microsoft.com/office/drawing/2014/main" id="{D02284B9-E60B-9697-3F77-E9F5BA244F5A}"/>
              </a:ext>
            </a:extLst>
          </p:cNvPr>
          <p:cNvSpPr/>
          <p:nvPr/>
        </p:nvSpPr>
        <p:spPr>
          <a:xfrm>
            <a:off x="2063203" y="6823531"/>
            <a:ext cx="402270" cy="412210"/>
          </a:xfrm>
          <a:custGeom>
            <a:avLst/>
            <a:gdLst>
              <a:gd name="connsiteX0" fmla="*/ 397422 w 402270"/>
              <a:gd name="connsiteY0" fmla="*/ 5894 h 412210"/>
              <a:gd name="connsiteX1" fmla="*/ 3722 w 402270"/>
              <a:gd name="connsiteY1" fmla="*/ 409119 h 412210"/>
              <a:gd name="connsiteX2" fmla="*/ 210097 w 402270"/>
              <a:gd name="connsiteY2" fmla="*/ 183694 h 412210"/>
              <a:gd name="connsiteX3" fmla="*/ 397422 w 402270"/>
              <a:gd name="connsiteY3" fmla="*/ 5894 h 41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270" h="412210">
                <a:moveTo>
                  <a:pt x="397422" y="5894"/>
                </a:moveTo>
                <a:cubicBezTo>
                  <a:pt x="363026" y="43465"/>
                  <a:pt x="34943" y="379486"/>
                  <a:pt x="3722" y="409119"/>
                </a:cubicBezTo>
                <a:cubicBezTo>
                  <a:pt x="-27499" y="438752"/>
                  <a:pt x="146068" y="247194"/>
                  <a:pt x="210097" y="183694"/>
                </a:cubicBezTo>
                <a:cubicBezTo>
                  <a:pt x="274126" y="120194"/>
                  <a:pt x="431818" y="-31677"/>
                  <a:pt x="397422" y="5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8" name="フリーフォーム 1807">
            <a:extLst>
              <a:ext uri="{FF2B5EF4-FFF2-40B4-BE49-F238E27FC236}">
                <a16:creationId xmlns:a16="http://schemas.microsoft.com/office/drawing/2014/main" id="{BF4607AD-1A5E-3A07-37A6-391782BA2795}"/>
              </a:ext>
            </a:extLst>
          </p:cNvPr>
          <p:cNvSpPr/>
          <p:nvPr/>
        </p:nvSpPr>
        <p:spPr>
          <a:xfrm>
            <a:off x="1840710" y="7169995"/>
            <a:ext cx="291909" cy="375243"/>
          </a:xfrm>
          <a:custGeom>
            <a:avLst/>
            <a:gdLst>
              <a:gd name="connsiteX0" fmla="*/ 283365 w 291909"/>
              <a:gd name="connsiteY0" fmla="*/ 8680 h 375243"/>
              <a:gd name="connsiteX1" fmla="*/ 790 w 291909"/>
              <a:gd name="connsiteY1" fmla="*/ 373805 h 375243"/>
              <a:gd name="connsiteX2" fmla="*/ 200815 w 291909"/>
              <a:gd name="connsiteY2" fmla="*/ 132505 h 375243"/>
              <a:gd name="connsiteX3" fmla="*/ 283365 w 291909"/>
              <a:gd name="connsiteY3" fmla="*/ 8680 h 37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909" h="375243">
                <a:moveTo>
                  <a:pt x="283365" y="8680"/>
                </a:moveTo>
                <a:cubicBezTo>
                  <a:pt x="250028" y="48897"/>
                  <a:pt x="14548" y="353167"/>
                  <a:pt x="790" y="373805"/>
                </a:cubicBezTo>
                <a:cubicBezTo>
                  <a:pt x="-12968" y="394443"/>
                  <a:pt x="156894" y="187009"/>
                  <a:pt x="200815" y="132505"/>
                </a:cubicBezTo>
                <a:cubicBezTo>
                  <a:pt x="244736" y="78001"/>
                  <a:pt x="316702" y="-31537"/>
                  <a:pt x="283365" y="86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09" name="フリーフォーム 1808">
            <a:extLst>
              <a:ext uri="{FF2B5EF4-FFF2-40B4-BE49-F238E27FC236}">
                <a16:creationId xmlns:a16="http://schemas.microsoft.com/office/drawing/2014/main" id="{AAEEF099-B45A-2054-6F35-C8E5513A6468}"/>
              </a:ext>
            </a:extLst>
          </p:cNvPr>
          <p:cNvSpPr/>
          <p:nvPr/>
        </p:nvSpPr>
        <p:spPr>
          <a:xfrm>
            <a:off x="1761835" y="7517911"/>
            <a:ext cx="66843" cy="166667"/>
          </a:xfrm>
          <a:custGeom>
            <a:avLst/>
            <a:gdLst>
              <a:gd name="connsiteX0" fmla="*/ 12990 w 66843"/>
              <a:gd name="connsiteY0" fmla="*/ 489 h 166667"/>
              <a:gd name="connsiteX1" fmla="*/ 54265 w 66843"/>
              <a:gd name="connsiteY1" fmla="*/ 95739 h 166667"/>
              <a:gd name="connsiteX2" fmla="*/ 38390 w 66843"/>
              <a:gd name="connsiteY2" fmla="*/ 137014 h 166667"/>
              <a:gd name="connsiteX3" fmla="*/ 290 w 66843"/>
              <a:gd name="connsiteY3" fmla="*/ 165589 h 166667"/>
              <a:gd name="connsiteX4" fmla="*/ 60615 w 66843"/>
              <a:gd name="connsiteY4" fmla="*/ 98914 h 166667"/>
              <a:gd name="connsiteX5" fmla="*/ 60615 w 66843"/>
              <a:gd name="connsiteY5" fmla="*/ 60814 h 166667"/>
              <a:gd name="connsiteX6" fmla="*/ 12990 w 66843"/>
              <a:gd name="connsiteY6" fmla="*/ 489 h 16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843" h="166667">
                <a:moveTo>
                  <a:pt x="12990" y="489"/>
                </a:moveTo>
                <a:cubicBezTo>
                  <a:pt x="11932" y="6310"/>
                  <a:pt x="50032" y="72985"/>
                  <a:pt x="54265" y="95739"/>
                </a:cubicBezTo>
                <a:cubicBezTo>
                  <a:pt x="58498" y="118493"/>
                  <a:pt x="47386" y="125372"/>
                  <a:pt x="38390" y="137014"/>
                </a:cubicBezTo>
                <a:cubicBezTo>
                  <a:pt x="29394" y="148656"/>
                  <a:pt x="-3414" y="171939"/>
                  <a:pt x="290" y="165589"/>
                </a:cubicBezTo>
                <a:cubicBezTo>
                  <a:pt x="3994" y="159239"/>
                  <a:pt x="50561" y="116376"/>
                  <a:pt x="60615" y="98914"/>
                </a:cubicBezTo>
                <a:cubicBezTo>
                  <a:pt x="70669" y="81452"/>
                  <a:pt x="66965" y="79335"/>
                  <a:pt x="60615" y="60814"/>
                </a:cubicBezTo>
                <a:cubicBezTo>
                  <a:pt x="54265" y="42293"/>
                  <a:pt x="14048" y="-5332"/>
                  <a:pt x="12990" y="4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0" name="フリーフォーム 1809">
            <a:extLst>
              <a:ext uri="{FF2B5EF4-FFF2-40B4-BE49-F238E27FC236}">
                <a16:creationId xmlns:a16="http://schemas.microsoft.com/office/drawing/2014/main" id="{518CE8FE-882E-6B3C-3AC4-5ED5225A57F8}"/>
              </a:ext>
            </a:extLst>
          </p:cNvPr>
          <p:cNvSpPr/>
          <p:nvPr/>
        </p:nvSpPr>
        <p:spPr>
          <a:xfrm>
            <a:off x="1733545" y="7546720"/>
            <a:ext cx="47302" cy="114581"/>
          </a:xfrm>
          <a:custGeom>
            <a:avLst/>
            <a:gdLst>
              <a:gd name="connsiteX0" fmla="*/ 3180 w 47302"/>
              <a:gd name="connsiteY0" fmla="*/ 255 h 114581"/>
              <a:gd name="connsiteX1" fmla="*/ 41280 w 47302"/>
              <a:gd name="connsiteY1" fmla="*/ 66930 h 114581"/>
              <a:gd name="connsiteX2" fmla="*/ 5 w 47302"/>
              <a:gd name="connsiteY2" fmla="*/ 114555 h 114581"/>
              <a:gd name="connsiteX3" fmla="*/ 44455 w 47302"/>
              <a:gd name="connsiteY3" fmla="*/ 73280 h 114581"/>
              <a:gd name="connsiteX4" fmla="*/ 41280 w 47302"/>
              <a:gd name="connsiteY4" fmla="*/ 44705 h 114581"/>
              <a:gd name="connsiteX5" fmla="*/ 3180 w 47302"/>
              <a:gd name="connsiteY5" fmla="*/ 255 h 11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302" h="114581">
                <a:moveTo>
                  <a:pt x="3180" y="255"/>
                </a:moveTo>
                <a:cubicBezTo>
                  <a:pt x="3180" y="3959"/>
                  <a:pt x="41809" y="47880"/>
                  <a:pt x="41280" y="66930"/>
                </a:cubicBezTo>
                <a:cubicBezTo>
                  <a:pt x="40751" y="85980"/>
                  <a:pt x="-524" y="113497"/>
                  <a:pt x="5" y="114555"/>
                </a:cubicBezTo>
                <a:cubicBezTo>
                  <a:pt x="534" y="115613"/>
                  <a:pt x="37576" y="84922"/>
                  <a:pt x="44455" y="73280"/>
                </a:cubicBezTo>
                <a:cubicBezTo>
                  <a:pt x="51334" y="61638"/>
                  <a:pt x="43926" y="55288"/>
                  <a:pt x="41280" y="44705"/>
                </a:cubicBezTo>
                <a:cubicBezTo>
                  <a:pt x="38634" y="34122"/>
                  <a:pt x="3180" y="-3449"/>
                  <a:pt x="3180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1" name="フリーフォーム 1810">
            <a:extLst>
              <a:ext uri="{FF2B5EF4-FFF2-40B4-BE49-F238E27FC236}">
                <a16:creationId xmlns:a16="http://schemas.microsoft.com/office/drawing/2014/main" id="{AA2A9716-7918-1689-F2E3-A2C33FBCA0C0}"/>
              </a:ext>
            </a:extLst>
          </p:cNvPr>
          <p:cNvSpPr/>
          <p:nvPr/>
        </p:nvSpPr>
        <p:spPr>
          <a:xfrm>
            <a:off x="1720445" y="7537244"/>
            <a:ext cx="57574" cy="156175"/>
          </a:xfrm>
          <a:custGeom>
            <a:avLst/>
            <a:gdLst>
              <a:gd name="connsiteX0" fmla="*/ 57555 w 57574"/>
              <a:gd name="connsiteY0" fmla="*/ 206 h 156175"/>
              <a:gd name="connsiteX1" fmla="*/ 6755 w 57574"/>
              <a:gd name="connsiteY1" fmla="*/ 60531 h 156175"/>
              <a:gd name="connsiteX2" fmla="*/ 6755 w 57574"/>
              <a:gd name="connsiteY2" fmla="*/ 101806 h 156175"/>
              <a:gd name="connsiteX3" fmla="*/ 38505 w 57574"/>
              <a:gd name="connsiteY3" fmla="*/ 155781 h 156175"/>
              <a:gd name="connsiteX4" fmla="*/ 25805 w 57574"/>
              <a:gd name="connsiteY4" fmla="*/ 124031 h 156175"/>
              <a:gd name="connsiteX5" fmla="*/ 405 w 57574"/>
              <a:gd name="connsiteY5" fmla="*/ 82756 h 156175"/>
              <a:gd name="connsiteX6" fmla="*/ 57555 w 57574"/>
              <a:gd name="connsiteY6" fmla="*/ 206 h 15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574" h="156175">
                <a:moveTo>
                  <a:pt x="57555" y="206"/>
                </a:moveTo>
                <a:cubicBezTo>
                  <a:pt x="58613" y="-3498"/>
                  <a:pt x="15222" y="43598"/>
                  <a:pt x="6755" y="60531"/>
                </a:cubicBezTo>
                <a:cubicBezTo>
                  <a:pt x="-1712" y="77464"/>
                  <a:pt x="1463" y="85931"/>
                  <a:pt x="6755" y="101806"/>
                </a:cubicBezTo>
                <a:cubicBezTo>
                  <a:pt x="12047" y="117681"/>
                  <a:pt x="35330" y="152077"/>
                  <a:pt x="38505" y="155781"/>
                </a:cubicBezTo>
                <a:cubicBezTo>
                  <a:pt x="41680" y="159485"/>
                  <a:pt x="32155" y="136202"/>
                  <a:pt x="25805" y="124031"/>
                </a:cubicBezTo>
                <a:cubicBezTo>
                  <a:pt x="19455" y="111860"/>
                  <a:pt x="-3299" y="100218"/>
                  <a:pt x="405" y="82756"/>
                </a:cubicBezTo>
                <a:cubicBezTo>
                  <a:pt x="4109" y="65294"/>
                  <a:pt x="56497" y="3910"/>
                  <a:pt x="57555" y="2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2" name="フリーフォーム 1811">
            <a:extLst>
              <a:ext uri="{FF2B5EF4-FFF2-40B4-BE49-F238E27FC236}">
                <a16:creationId xmlns:a16="http://schemas.microsoft.com/office/drawing/2014/main" id="{912BA19D-202C-146C-B242-3BBC05BE61AF}"/>
              </a:ext>
            </a:extLst>
          </p:cNvPr>
          <p:cNvSpPr/>
          <p:nvPr/>
        </p:nvSpPr>
        <p:spPr>
          <a:xfrm>
            <a:off x="1189640" y="7670163"/>
            <a:ext cx="531578" cy="642832"/>
          </a:xfrm>
          <a:custGeom>
            <a:avLst/>
            <a:gdLst>
              <a:gd name="connsiteX0" fmla="*/ 531210 w 531578"/>
              <a:gd name="connsiteY0" fmla="*/ 637 h 642832"/>
              <a:gd name="connsiteX1" fmla="*/ 251810 w 531578"/>
              <a:gd name="connsiteY1" fmla="*/ 292737 h 642832"/>
              <a:gd name="connsiteX2" fmla="*/ 286735 w 531578"/>
              <a:gd name="connsiteY2" fmla="*/ 276862 h 642832"/>
              <a:gd name="connsiteX3" fmla="*/ 985 w 531578"/>
              <a:gd name="connsiteY3" fmla="*/ 641987 h 642832"/>
              <a:gd name="connsiteX4" fmla="*/ 401035 w 531578"/>
              <a:gd name="connsiteY4" fmla="*/ 159387 h 642832"/>
              <a:gd name="connsiteX5" fmla="*/ 302610 w 531578"/>
              <a:gd name="connsiteY5" fmla="*/ 264162 h 642832"/>
              <a:gd name="connsiteX6" fmla="*/ 353410 w 531578"/>
              <a:gd name="connsiteY6" fmla="*/ 181612 h 642832"/>
              <a:gd name="connsiteX7" fmla="*/ 312135 w 531578"/>
              <a:gd name="connsiteY7" fmla="*/ 213362 h 642832"/>
              <a:gd name="connsiteX8" fmla="*/ 531210 w 531578"/>
              <a:gd name="connsiteY8" fmla="*/ 637 h 642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1578" h="642832">
                <a:moveTo>
                  <a:pt x="531210" y="637"/>
                </a:moveTo>
                <a:cubicBezTo>
                  <a:pt x="521156" y="13866"/>
                  <a:pt x="292556" y="246700"/>
                  <a:pt x="251810" y="292737"/>
                </a:cubicBezTo>
                <a:cubicBezTo>
                  <a:pt x="211064" y="338774"/>
                  <a:pt x="328539" y="218654"/>
                  <a:pt x="286735" y="276862"/>
                </a:cubicBezTo>
                <a:cubicBezTo>
                  <a:pt x="244931" y="335070"/>
                  <a:pt x="-18065" y="661566"/>
                  <a:pt x="985" y="641987"/>
                </a:cubicBezTo>
                <a:cubicBezTo>
                  <a:pt x="20035" y="622408"/>
                  <a:pt x="350764" y="222358"/>
                  <a:pt x="401035" y="159387"/>
                </a:cubicBezTo>
                <a:cubicBezTo>
                  <a:pt x="451306" y="96416"/>
                  <a:pt x="310547" y="260458"/>
                  <a:pt x="302610" y="264162"/>
                </a:cubicBezTo>
                <a:cubicBezTo>
                  <a:pt x="294673" y="267866"/>
                  <a:pt x="351823" y="190079"/>
                  <a:pt x="353410" y="181612"/>
                </a:cubicBezTo>
                <a:cubicBezTo>
                  <a:pt x="354997" y="173145"/>
                  <a:pt x="281973" y="242466"/>
                  <a:pt x="312135" y="213362"/>
                </a:cubicBezTo>
                <a:cubicBezTo>
                  <a:pt x="342297" y="184258"/>
                  <a:pt x="541264" y="-12592"/>
                  <a:pt x="531210" y="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3" name="フリーフォーム 1812">
            <a:extLst>
              <a:ext uri="{FF2B5EF4-FFF2-40B4-BE49-F238E27FC236}">
                <a16:creationId xmlns:a16="http://schemas.microsoft.com/office/drawing/2014/main" id="{B6020BFF-F32E-C820-270B-AEFB07C1D1B4}"/>
              </a:ext>
            </a:extLst>
          </p:cNvPr>
          <p:cNvSpPr/>
          <p:nvPr/>
        </p:nvSpPr>
        <p:spPr>
          <a:xfrm>
            <a:off x="2194333" y="6914842"/>
            <a:ext cx="321160" cy="243417"/>
          </a:xfrm>
          <a:custGeom>
            <a:avLst/>
            <a:gdLst>
              <a:gd name="connsiteX0" fmla="*/ 317092 w 321160"/>
              <a:gd name="connsiteY0" fmla="*/ 3483 h 243417"/>
              <a:gd name="connsiteX1" fmla="*/ 2767 w 321160"/>
              <a:gd name="connsiteY1" fmla="*/ 241608 h 243417"/>
              <a:gd name="connsiteX2" fmla="*/ 171042 w 321160"/>
              <a:gd name="connsiteY2" fmla="*/ 108258 h 243417"/>
              <a:gd name="connsiteX3" fmla="*/ 317092 w 321160"/>
              <a:gd name="connsiteY3" fmla="*/ 3483 h 24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160" h="243417">
                <a:moveTo>
                  <a:pt x="317092" y="3483"/>
                </a:moveTo>
                <a:cubicBezTo>
                  <a:pt x="289046" y="25708"/>
                  <a:pt x="27109" y="224145"/>
                  <a:pt x="2767" y="241608"/>
                </a:cubicBezTo>
                <a:cubicBezTo>
                  <a:pt x="-21575" y="259071"/>
                  <a:pt x="121300" y="145300"/>
                  <a:pt x="171042" y="108258"/>
                </a:cubicBezTo>
                <a:cubicBezTo>
                  <a:pt x="220784" y="71216"/>
                  <a:pt x="345138" y="-18742"/>
                  <a:pt x="317092" y="34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4" name="フリーフォーム 1813">
            <a:extLst>
              <a:ext uri="{FF2B5EF4-FFF2-40B4-BE49-F238E27FC236}">
                <a16:creationId xmlns:a16="http://schemas.microsoft.com/office/drawing/2014/main" id="{8972FB55-E772-39E4-5161-9D1C20E53837}"/>
              </a:ext>
            </a:extLst>
          </p:cNvPr>
          <p:cNvSpPr/>
          <p:nvPr/>
        </p:nvSpPr>
        <p:spPr>
          <a:xfrm>
            <a:off x="1807692" y="7401116"/>
            <a:ext cx="181554" cy="262600"/>
          </a:xfrm>
          <a:custGeom>
            <a:avLst/>
            <a:gdLst>
              <a:gd name="connsiteX0" fmla="*/ 179858 w 181554"/>
              <a:gd name="connsiteY0" fmla="*/ 2984 h 262600"/>
              <a:gd name="connsiteX1" fmla="*/ 2058 w 181554"/>
              <a:gd name="connsiteY1" fmla="*/ 260159 h 262600"/>
              <a:gd name="connsiteX2" fmla="*/ 87783 w 181554"/>
              <a:gd name="connsiteY2" fmla="*/ 126809 h 262600"/>
              <a:gd name="connsiteX3" fmla="*/ 179858 w 181554"/>
              <a:gd name="connsiteY3" fmla="*/ 2984 h 26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54" h="262600">
                <a:moveTo>
                  <a:pt x="179858" y="2984"/>
                </a:moveTo>
                <a:cubicBezTo>
                  <a:pt x="165570" y="25209"/>
                  <a:pt x="17404" y="239522"/>
                  <a:pt x="2058" y="260159"/>
                </a:cubicBezTo>
                <a:cubicBezTo>
                  <a:pt x="-13288" y="280796"/>
                  <a:pt x="61325" y="164909"/>
                  <a:pt x="87783" y="126809"/>
                </a:cubicBezTo>
                <a:cubicBezTo>
                  <a:pt x="114241" y="88709"/>
                  <a:pt x="194146" y="-19241"/>
                  <a:pt x="179858" y="2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5" name="フリーフォーム 1814">
            <a:extLst>
              <a:ext uri="{FF2B5EF4-FFF2-40B4-BE49-F238E27FC236}">
                <a16:creationId xmlns:a16="http://schemas.microsoft.com/office/drawing/2014/main" id="{A3A5E974-1185-EE0E-B458-E83616F6243A}"/>
              </a:ext>
            </a:extLst>
          </p:cNvPr>
          <p:cNvSpPr/>
          <p:nvPr/>
        </p:nvSpPr>
        <p:spPr>
          <a:xfrm>
            <a:off x="1529721" y="7704143"/>
            <a:ext cx="243289" cy="243432"/>
          </a:xfrm>
          <a:custGeom>
            <a:avLst/>
            <a:gdLst>
              <a:gd name="connsiteX0" fmla="*/ 629 w 243289"/>
              <a:gd name="connsiteY0" fmla="*/ 242882 h 243432"/>
              <a:gd name="connsiteX1" fmla="*/ 235579 w 243289"/>
              <a:gd name="connsiteY1" fmla="*/ 7932 h 243432"/>
              <a:gd name="connsiteX2" fmla="*/ 168904 w 243289"/>
              <a:gd name="connsiteY2" fmla="*/ 71432 h 243432"/>
              <a:gd name="connsiteX3" fmla="*/ 629 w 243289"/>
              <a:gd name="connsiteY3" fmla="*/ 242882 h 24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89" h="243432">
                <a:moveTo>
                  <a:pt x="629" y="242882"/>
                </a:moveTo>
                <a:cubicBezTo>
                  <a:pt x="11741" y="232299"/>
                  <a:pt x="207533" y="36507"/>
                  <a:pt x="235579" y="7932"/>
                </a:cubicBezTo>
                <a:cubicBezTo>
                  <a:pt x="263625" y="-20643"/>
                  <a:pt x="209121" y="34390"/>
                  <a:pt x="168904" y="71432"/>
                </a:cubicBezTo>
                <a:cubicBezTo>
                  <a:pt x="128687" y="108474"/>
                  <a:pt x="-10483" y="253465"/>
                  <a:pt x="629" y="2428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6" name="フリーフォーム 1815">
            <a:extLst>
              <a:ext uri="{FF2B5EF4-FFF2-40B4-BE49-F238E27FC236}">
                <a16:creationId xmlns:a16="http://schemas.microsoft.com/office/drawing/2014/main" id="{35C5C151-AFA6-B7FA-1DF2-34C5944EDE81}"/>
              </a:ext>
            </a:extLst>
          </p:cNvPr>
          <p:cNvSpPr/>
          <p:nvPr/>
        </p:nvSpPr>
        <p:spPr>
          <a:xfrm>
            <a:off x="2210634" y="6572225"/>
            <a:ext cx="136339" cy="152480"/>
          </a:xfrm>
          <a:custGeom>
            <a:avLst/>
            <a:gdLst>
              <a:gd name="connsiteX0" fmla="*/ 116641 w 136339"/>
              <a:gd name="connsiteY0" fmla="*/ 9550 h 152480"/>
              <a:gd name="connsiteX1" fmla="*/ 15041 w 136339"/>
              <a:gd name="connsiteY1" fmla="*/ 54000 h 152480"/>
              <a:gd name="connsiteX2" fmla="*/ 27741 w 136339"/>
              <a:gd name="connsiteY2" fmla="*/ 114325 h 152480"/>
              <a:gd name="connsiteX3" fmla="*/ 69016 w 136339"/>
              <a:gd name="connsiteY3" fmla="*/ 101625 h 152480"/>
              <a:gd name="connsiteX4" fmla="*/ 107116 w 136339"/>
              <a:gd name="connsiteY4" fmla="*/ 98450 h 152480"/>
              <a:gd name="connsiteX5" fmla="*/ 119816 w 136339"/>
              <a:gd name="connsiteY5" fmla="*/ 130200 h 152480"/>
              <a:gd name="connsiteX6" fmla="*/ 84891 w 136339"/>
              <a:gd name="connsiteY6" fmla="*/ 152425 h 152480"/>
              <a:gd name="connsiteX7" fmla="*/ 132516 w 136339"/>
              <a:gd name="connsiteY7" fmla="*/ 123850 h 152480"/>
              <a:gd name="connsiteX8" fmla="*/ 122991 w 136339"/>
              <a:gd name="connsiteY8" fmla="*/ 98450 h 152480"/>
              <a:gd name="connsiteX9" fmla="*/ 40441 w 136339"/>
              <a:gd name="connsiteY9" fmla="*/ 101625 h 152480"/>
              <a:gd name="connsiteX10" fmla="*/ 62666 w 136339"/>
              <a:gd name="connsiteY10" fmla="*/ 60350 h 152480"/>
              <a:gd name="connsiteX11" fmla="*/ 34091 w 136339"/>
              <a:gd name="connsiteY11" fmla="*/ 92100 h 152480"/>
              <a:gd name="connsiteX12" fmla="*/ 8691 w 136339"/>
              <a:gd name="connsiteY12" fmla="*/ 41300 h 152480"/>
              <a:gd name="connsiteX13" fmla="*/ 37266 w 136339"/>
              <a:gd name="connsiteY13" fmla="*/ 25 h 152480"/>
              <a:gd name="connsiteX14" fmla="*/ 2341 w 136339"/>
              <a:gd name="connsiteY14" fmla="*/ 34950 h 152480"/>
              <a:gd name="connsiteX15" fmla="*/ 116641 w 136339"/>
              <a:gd name="connsiteY15" fmla="*/ 9550 h 15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6339" h="152480">
                <a:moveTo>
                  <a:pt x="116641" y="9550"/>
                </a:moveTo>
                <a:cubicBezTo>
                  <a:pt x="118758" y="12725"/>
                  <a:pt x="29858" y="36538"/>
                  <a:pt x="15041" y="54000"/>
                </a:cubicBezTo>
                <a:cubicBezTo>
                  <a:pt x="224" y="71462"/>
                  <a:pt x="18745" y="106388"/>
                  <a:pt x="27741" y="114325"/>
                </a:cubicBezTo>
                <a:cubicBezTo>
                  <a:pt x="36737" y="122263"/>
                  <a:pt x="55787" y="104271"/>
                  <a:pt x="69016" y="101625"/>
                </a:cubicBezTo>
                <a:cubicBezTo>
                  <a:pt x="82245" y="98979"/>
                  <a:pt x="98649" y="93687"/>
                  <a:pt x="107116" y="98450"/>
                </a:cubicBezTo>
                <a:cubicBezTo>
                  <a:pt x="115583" y="103213"/>
                  <a:pt x="123520" y="121204"/>
                  <a:pt x="119816" y="130200"/>
                </a:cubicBezTo>
                <a:cubicBezTo>
                  <a:pt x="116112" y="139196"/>
                  <a:pt x="82774" y="153483"/>
                  <a:pt x="84891" y="152425"/>
                </a:cubicBezTo>
                <a:cubicBezTo>
                  <a:pt x="87008" y="151367"/>
                  <a:pt x="126166" y="132846"/>
                  <a:pt x="132516" y="123850"/>
                </a:cubicBezTo>
                <a:cubicBezTo>
                  <a:pt x="138866" y="114854"/>
                  <a:pt x="138337" y="102154"/>
                  <a:pt x="122991" y="98450"/>
                </a:cubicBezTo>
                <a:cubicBezTo>
                  <a:pt x="107645" y="94746"/>
                  <a:pt x="50495" y="107975"/>
                  <a:pt x="40441" y="101625"/>
                </a:cubicBezTo>
                <a:cubicBezTo>
                  <a:pt x="30387" y="95275"/>
                  <a:pt x="63724" y="61938"/>
                  <a:pt x="62666" y="60350"/>
                </a:cubicBezTo>
                <a:cubicBezTo>
                  <a:pt x="61608" y="58762"/>
                  <a:pt x="43087" y="95275"/>
                  <a:pt x="34091" y="92100"/>
                </a:cubicBezTo>
                <a:cubicBezTo>
                  <a:pt x="25095" y="88925"/>
                  <a:pt x="8162" y="56646"/>
                  <a:pt x="8691" y="41300"/>
                </a:cubicBezTo>
                <a:cubicBezTo>
                  <a:pt x="9220" y="25954"/>
                  <a:pt x="38324" y="1083"/>
                  <a:pt x="37266" y="25"/>
                </a:cubicBezTo>
                <a:cubicBezTo>
                  <a:pt x="36208" y="-1033"/>
                  <a:pt x="-10888" y="31246"/>
                  <a:pt x="2341" y="34950"/>
                </a:cubicBezTo>
                <a:cubicBezTo>
                  <a:pt x="15570" y="38654"/>
                  <a:pt x="114524" y="6375"/>
                  <a:pt x="116641" y="95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7" name="フリーフォーム 1816">
            <a:extLst>
              <a:ext uri="{FF2B5EF4-FFF2-40B4-BE49-F238E27FC236}">
                <a16:creationId xmlns:a16="http://schemas.microsoft.com/office/drawing/2014/main" id="{CCD81127-4C35-4FE0-0368-903B8E33D53A}"/>
              </a:ext>
            </a:extLst>
          </p:cNvPr>
          <p:cNvSpPr/>
          <p:nvPr/>
        </p:nvSpPr>
        <p:spPr>
          <a:xfrm>
            <a:off x="2133494" y="6635667"/>
            <a:ext cx="136779" cy="89804"/>
          </a:xfrm>
          <a:custGeom>
            <a:avLst/>
            <a:gdLst>
              <a:gd name="connsiteX0" fmla="*/ 136631 w 136779"/>
              <a:gd name="connsiteY0" fmla="*/ 83 h 89804"/>
              <a:gd name="connsiteX1" fmla="*/ 6456 w 136779"/>
              <a:gd name="connsiteY1" fmla="*/ 85808 h 89804"/>
              <a:gd name="connsiteX2" fmla="*/ 31856 w 136779"/>
              <a:gd name="connsiteY2" fmla="*/ 69933 h 89804"/>
              <a:gd name="connsiteX3" fmla="*/ 136631 w 136779"/>
              <a:gd name="connsiteY3" fmla="*/ 83 h 8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779" h="89804">
                <a:moveTo>
                  <a:pt x="136631" y="83"/>
                </a:moveTo>
                <a:cubicBezTo>
                  <a:pt x="132398" y="2729"/>
                  <a:pt x="6456" y="85808"/>
                  <a:pt x="6456" y="85808"/>
                </a:cubicBezTo>
                <a:cubicBezTo>
                  <a:pt x="-11006" y="97450"/>
                  <a:pt x="10160" y="81045"/>
                  <a:pt x="31856" y="69933"/>
                </a:cubicBezTo>
                <a:cubicBezTo>
                  <a:pt x="53552" y="58821"/>
                  <a:pt x="140864" y="-2563"/>
                  <a:pt x="136631" y="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8" name="フリーフォーム 1817">
            <a:extLst>
              <a:ext uri="{FF2B5EF4-FFF2-40B4-BE49-F238E27FC236}">
                <a16:creationId xmlns:a16="http://schemas.microsoft.com/office/drawing/2014/main" id="{3FBCE2F7-46D5-3E33-0F22-7FB062028CF7}"/>
              </a:ext>
            </a:extLst>
          </p:cNvPr>
          <p:cNvSpPr/>
          <p:nvPr/>
        </p:nvSpPr>
        <p:spPr>
          <a:xfrm>
            <a:off x="2139950" y="6658881"/>
            <a:ext cx="171194" cy="103869"/>
          </a:xfrm>
          <a:custGeom>
            <a:avLst/>
            <a:gdLst>
              <a:gd name="connsiteX0" fmla="*/ 0 w 171194"/>
              <a:gd name="connsiteY0" fmla="*/ 103869 h 103869"/>
              <a:gd name="connsiteX1" fmla="*/ 168275 w 171194"/>
              <a:gd name="connsiteY1" fmla="*/ 2269 h 103869"/>
              <a:gd name="connsiteX2" fmla="*/ 111125 w 171194"/>
              <a:gd name="connsiteY2" fmla="*/ 30844 h 103869"/>
              <a:gd name="connsiteX3" fmla="*/ 0 w 171194"/>
              <a:gd name="connsiteY3" fmla="*/ 103869 h 103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194" h="103869">
                <a:moveTo>
                  <a:pt x="0" y="103869"/>
                </a:moveTo>
                <a:lnTo>
                  <a:pt x="168275" y="2269"/>
                </a:lnTo>
                <a:cubicBezTo>
                  <a:pt x="186796" y="-9902"/>
                  <a:pt x="111125" y="30844"/>
                  <a:pt x="111125" y="30844"/>
                </a:cubicBezTo>
                <a:lnTo>
                  <a:pt x="0" y="103869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19" name="フリーフォーム 1818">
            <a:extLst>
              <a:ext uri="{FF2B5EF4-FFF2-40B4-BE49-F238E27FC236}">
                <a16:creationId xmlns:a16="http://schemas.microsoft.com/office/drawing/2014/main" id="{27578E19-0FDB-CCC4-8308-BBFD16BE730D}"/>
              </a:ext>
            </a:extLst>
          </p:cNvPr>
          <p:cNvSpPr/>
          <p:nvPr/>
        </p:nvSpPr>
        <p:spPr>
          <a:xfrm>
            <a:off x="2079585" y="6680197"/>
            <a:ext cx="84053" cy="142971"/>
          </a:xfrm>
          <a:custGeom>
            <a:avLst/>
            <a:gdLst>
              <a:gd name="connsiteX0" fmla="*/ 40 w 84053"/>
              <a:gd name="connsiteY0" fmla="*/ 3 h 142971"/>
              <a:gd name="connsiteX1" fmla="*/ 57190 w 84053"/>
              <a:gd name="connsiteY1" fmla="*/ 82553 h 142971"/>
              <a:gd name="connsiteX2" fmla="*/ 79415 w 84053"/>
              <a:gd name="connsiteY2" fmla="*/ 114303 h 142971"/>
              <a:gd name="connsiteX3" fmla="*/ 76240 w 84053"/>
              <a:gd name="connsiteY3" fmla="*/ 142878 h 142971"/>
              <a:gd name="connsiteX4" fmla="*/ 40 w 84053"/>
              <a:gd name="connsiteY4" fmla="*/ 123828 h 142971"/>
              <a:gd name="connsiteX5" fmla="*/ 76240 w 84053"/>
              <a:gd name="connsiteY5" fmla="*/ 133353 h 142971"/>
              <a:gd name="connsiteX6" fmla="*/ 66715 w 84053"/>
              <a:gd name="connsiteY6" fmla="*/ 79378 h 142971"/>
              <a:gd name="connsiteX7" fmla="*/ 40 w 84053"/>
              <a:gd name="connsiteY7" fmla="*/ 3 h 14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053" h="142971">
                <a:moveTo>
                  <a:pt x="40" y="3"/>
                </a:moveTo>
                <a:cubicBezTo>
                  <a:pt x="-1547" y="532"/>
                  <a:pt x="43961" y="63503"/>
                  <a:pt x="57190" y="82553"/>
                </a:cubicBezTo>
                <a:cubicBezTo>
                  <a:pt x="70419" y="101603"/>
                  <a:pt x="76240" y="104249"/>
                  <a:pt x="79415" y="114303"/>
                </a:cubicBezTo>
                <a:cubicBezTo>
                  <a:pt x="82590" y="124357"/>
                  <a:pt x="89469" y="141291"/>
                  <a:pt x="76240" y="142878"/>
                </a:cubicBezTo>
                <a:cubicBezTo>
                  <a:pt x="63011" y="144465"/>
                  <a:pt x="40" y="125415"/>
                  <a:pt x="40" y="123828"/>
                </a:cubicBezTo>
                <a:cubicBezTo>
                  <a:pt x="40" y="122241"/>
                  <a:pt x="65128" y="140761"/>
                  <a:pt x="76240" y="133353"/>
                </a:cubicBezTo>
                <a:cubicBezTo>
                  <a:pt x="87353" y="125945"/>
                  <a:pt x="76769" y="99486"/>
                  <a:pt x="66715" y="79378"/>
                </a:cubicBezTo>
                <a:cubicBezTo>
                  <a:pt x="56661" y="59270"/>
                  <a:pt x="1627" y="-526"/>
                  <a:pt x="4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0" name="フリーフォーム 1819">
            <a:extLst>
              <a:ext uri="{FF2B5EF4-FFF2-40B4-BE49-F238E27FC236}">
                <a16:creationId xmlns:a16="http://schemas.microsoft.com/office/drawing/2014/main" id="{026A7621-2276-5067-EE40-19DB42739778}"/>
              </a:ext>
            </a:extLst>
          </p:cNvPr>
          <p:cNvSpPr/>
          <p:nvPr/>
        </p:nvSpPr>
        <p:spPr>
          <a:xfrm>
            <a:off x="2034775" y="6695697"/>
            <a:ext cx="121326" cy="86551"/>
          </a:xfrm>
          <a:custGeom>
            <a:avLst/>
            <a:gdLst>
              <a:gd name="connsiteX0" fmla="*/ 400 w 121326"/>
              <a:gd name="connsiteY0" fmla="*/ 378 h 86551"/>
              <a:gd name="connsiteX1" fmla="*/ 73425 w 121326"/>
              <a:gd name="connsiteY1" fmla="*/ 35303 h 86551"/>
              <a:gd name="connsiteX2" fmla="*/ 117875 w 121326"/>
              <a:gd name="connsiteY2" fmla="*/ 86103 h 86551"/>
              <a:gd name="connsiteX3" fmla="*/ 108350 w 121326"/>
              <a:gd name="connsiteY3" fmla="*/ 57528 h 86551"/>
              <a:gd name="connsiteX4" fmla="*/ 400 w 121326"/>
              <a:gd name="connsiteY4" fmla="*/ 378 h 8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326" h="86551">
                <a:moveTo>
                  <a:pt x="400" y="378"/>
                </a:moveTo>
                <a:cubicBezTo>
                  <a:pt x="-5421" y="-3326"/>
                  <a:pt x="53846" y="21016"/>
                  <a:pt x="73425" y="35303"/>
                </a:cubicBezTo>
                <a:cubicBezTo>
                  <a:pt x="93004" y="49590"/>
                  <a:pt x="112054" y="82399"/>
                  <a:pt x="117875" y="86103"/>
                </a:cubicBezTo>
                <a:cubicBezTo>
                  <a:pt x="123696" y="89807"/>
                  <a:pt x="123167" y="69699"/>
                  <a:pt x="108350" y="57528"/>
                </a:cubicBezTo>
                <a:cubicBezTo>
                  <a:pt x="93533" y="45357"/>
                  <a:pt x="6221" y="4082"/>
                  <a:pt x="400" y="3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1" name="フリーフォーム 1820">
            <a:extLst>
              <a:ext uri="{FF2B5EF4-FFF2-40B4-BE49-F238E27FC236}">
                <a16:creationId xmlns:a16="http://schemas.microsoft.com/office/drawing/2014/main" id="{0F0107F4-E1A8-F064-1A65-1BE0427D2FAD}"/>
              </a:ext>
            </a:extLst>
          </p:cNvPr>
          <p:cNvSpPr/>
          <p:nvPr/>
        </p:nvSpPr>
        <p:spPr>
          <a:xfrm>
            <a:off x="2047646" y="6689718"/>
            <a:ext cx="67022" cy="136538"/>
          </a:xfrm>
          <a:custGeom>
            <a:avLst/>
            <a:gdLst>
              <a:gd name="connsiteX0" fmla="*/ 66904 w 67022"/>
              <a:gd name="connsiteY0" fmla="*/ 7 h 136538"/>
              <a:gd name="connsiteX1" fmla="*/ 3404 w 67022"/>
              <a:gd name="connsiteY1" fmla="*/ 41282 h 136538"/>
              <a:gd name="connsiteX2" fmla="*/ 38329 w 67022"/>
              <a:gd name="connsiteY2" fmla="*/ 66682 h 136538"/>
              <a:gd name="connsiteX3" fmla="*/ 54204 w 67022"/>
              <a:gd name="connsiteY3" fmla="*/ 92082 h 136538"/>
              <a:gd name="connsiteX4" fmla="*/ 66904 w 67022"/>
              <a:gd name="connsiteY4" fmla="*/ 136532 h 136538"/>
              <a:gd name="connsiteX5" fmla="*/ 60554 w 67022"/>
              <a:gd name="connsiteY5" fmla="*/ 95257 h 136538"/>
              <a:gd name="connsiteX6" fmla="*/ 60554 w 67022"/>
              <a:gd name="connsiteY6" fmla="*/ 66682 h 136538"/>
              <a:gd name="connsiteX7" fmla="*/ 54204 w 67022"/>
              <a:gd name="connsiteY7" fmla="*/ 76207 h 136538"/>
              <a:gd name="connsiteX8" fmla="*/ 229 w 67022"/>
              <a:gd name="connsiteY8" fmla="*/ 38107 h 136538"/>
              <a:gd name="connsiteX9" fmla="*/ 66904 w 67022"/>
              <a:gd name="connsiteY9" fmla="*/ 7 h 1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7022" h="136538">
                <a:moveTo>
                  <a:pt x="66904" y="7"/>
                </a:moveTo>
                <a:cubicBezTo>
                  <a:pt x="67433" y="536"/>
                  <a:pt x="8166" y="30170"/>
                  <a:pt x="3404" y="41282"/>
                </a:cubicBezTo>
                <a:cubicBezTo>
                  <a:pt x="-1358" y="52394"/>
                  <a:pt x="29862" y="58215"/>
                  <a:pt x="38329" y="66682"/>
                </a:cubicBezTo>
                <a:cubicBezTo>
                  <a:pt x="46796" y="75149"/>
                  <a:pt x="49442" y="80440"/>
                  <a:pt x="54204" y="92082"/>
                </a:cubicBezTo>
                <a:cubicBezTo>
                  <a:pt x="58966" y="103724"/>
                  <a:pt x="65846" y="136003"/>
                  <a:pt x="66904" y="136532"/>
                </a:cubicBezTo>
                <a:cubicBezTo>
                  <a:pt x="67962" y="137061"/>
                  <a:pt x="61612" y="106899"/>
                  <a:pt x="60554" y="95257"/>
                </a:cubicBezTo>
                <a:cubicBezTo>
                  <a:pt x="59496" y="83615"/>
                  <a:pt x="60554" y="66682"/>
                  <a:pt x="60554" y="66682"/>
                </a:cubicBezTo>
                <a:cubicBezTo>
                  <a:pt x="59496" y="63507"/>
                  <a:pt x="64258" y="80970"/>
                  <a:pt x="54204" y="76207"/>
                </a:cubicBezTo>
                <a:cubicBezTo>
                  <a:pt x="44150" y="71445"/>
                  <a:pt x="4991" y="48161"/>
                  <a:pt x="229" y="38107"/>
                </a:cubicBezTo>
                <a:cubicBezTo>
                  <a:pt x="-4534" y="28053"/>
                  <a:pt x="66375" y="-522"/>
                  <a:pt x="66904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2" name="フリーフォーム 1821">
            <a:extLst>
              <a:ext uri="{FF2B5EF4-FFF2-40B4-BE49-F238E27FC236}">
                <a16:creationId xmlns:a16="http://schemas.microsoft.com/office/drawing/2014/main" id="{11E8C385-1B1A-9D27-ED8D-076C2BCFBD58}"/>
              </a:ext>
            </a:extLst>
          </p:cNvPr>
          <p:cNvSpPr/>
          <p:nvPr/>
        </p:nvSpPr>
        <p:spPr>
          <a:xfrm>
            <a:off x="1784177" y="6738908"/>
            <a:ext cx="288708" cy="123183"/>
          </a:xfrm>
          <a:custGeom>
            <a:avLst/>
            <a:gdLst>
              <a:gd name="connsiteX0" fmla="*/ 285923 w 288708"/>
              <a:gd name="connsiteY0" fmla="*/ 1617 h 123183"/>
              <a:gd name="connsiteX1" fmla="*/ 3348 w 288708"/>
              <a:gd name="connsiteY1" fmla="*/ 122267 h 123183"/>
              <a:gd name="connsiteX2" fmla="*/ 139873 w 288708"/>
              <a:gd name="connsiteY2" fmla="*/ 55592 h 123183"/>
              <a:gd name="connsiteX3" fmla="*/ 285923 w 288708"/>
              <a:gd name="connsiteY3" fmla="*/ 1617 h 123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08" h="123183">
                <a:moveTo>
                  <a:pt x="285923" y="1617"/>
                </a:moveTo>
                <a:cubicBezTo>
                  <a:pt x="263169" y="12729"/>
                  <a:pt x="27690" y="113271"/>
                  <a:pt x="3348" y="122267"/>
                </a:cubicBezTo>
                <a:cubicBezTo>
                  <a:pt x="-20994" y="131263"/>
                  <a:pt x="93835" y="71467"/>
                  <a:pt x="139873" y="55592"/>
                </a:cubicBezTo>
                <a:cubicBezTo>
                  <a:pt x="185910" y="39717"/>
                  <a:pt x="308677" y="-9495"/>
                  <a:pt x="285923" y="1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3" name="フリーフォーム 1822">
            <a:extLst>
              <a:ext uri="{FF2B5EF4-FFF2-40B4-BE49-F238E27FC236}">
                <a16:creationId xmlns:a16="http://schemas.microsoft.com/office/drawing/2014/main" id="{3ADDD97C-D983-CC78-68D1-2A57AA736BFF}"/>
              </a:ext>
            </a:extLst>
          </p:cNvPr>
          <p:cNvSpPr/>
          <p:nvPr/>
        </p:nvSpPr>
        <p:spPr>
          <a:xfrm>
            <a:off x="1844396" y="6765913"/>
            <a:ext cx="251121" cy="133489"/>
          </a:xfrm>
          <a:custGeom>
            <a:avLst/>
            <a:gdLst>
              <a:gd name="connsiteX0" fmla="*/ 251104 w 251121"/>
              <a:gd name="connsiteY0" fmla="*/ 12 h 133489"/>
              <a:gd name="connsiteX1" fmla="*/ 19329 w 251121"/>
              <a:gd name="connsiteY1" fmla="*/ 85737 h 133489"/>
              <a:gd name="connsiteX2" fmla="*/ 16154 w 251121"/>
              <a:gd name="connsiteY2" fmla="*/ 123837 h 133489"/>
              <a:gd name="connsiteX3" fmla="*/ 44729 w 251121"/>
              <a:gd name="connsiteY3" fmla="*/ 130187 h 133489"/>
              <a:gd name="connsiteX4" fmla="*/ 136804 w 251121"/>
              <a:gd name="connsiteY4" fmla="*/ 79387 h 133489"/>
              <a:gd name="connsiteX5" fmla="*/ 86004 w 251121"/>
              <a:gd name="connsiteY5" fmla="*/ 117487 h 133489"/>
              <a:gd name="connsiteX6" fmla="*/ 9804 w 251121"/>
              <a:gd name="connsiteY6" fmla="*/ 127012 h 133489"/>
              <a:gd name="connsiteX7" fmla="*/ 32029 w 251121"/>
              <a:gd name="connsiteY7" fmla="*/ 92087 h 133489"/>
              <a:gd name="connsiteX8" fmla="*/ 251104 w 251121"/>
              <a:gd name="connsiteY8" fmla="*/ 12 h 133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1121" h="133489">
                <a:moveTo>
                  <a:pt x="251104" y="12"/>
                </a:moveTo>
                <a:cubicBezTo>
                  <a:pt x="248987" y="-1046"/>
                  <a:pt x="58487" y="65100"/>
                  <a:pt x="19329" y="85737"/>
                </a:cubicBezTo>
                <a:cubicBezTo>
                  <a:pt x="-19829" y="106374"/>
                  <a:pt x="11921" y="116429"/>
                  <a:pt x="16154" y="123837"/>
                </a:cubicBezTo>
                <a:cubicBezTo>
                  <a:pt x="20387" y="131245"/>
                  <a:pt x="24621" y="137595"/>
                  <a:pt x="44729" y="130187"/>
                </a:cubicBezTo>
                <a:cubicBezTo>
                  <a:pt x="64837" y="122779"/>
                  <a:pt x="129925" y="81504"/>
                  <a:pt x="136804" y="79387"/>
                </a:cubicBezTo>
                <a:cubicBezTo>
                  <a:pt x="143683" y="77270"/>
                  <a:pt x="107171" y="109550"/>
                  <a:pt x="86004" y="117487"/>
                </a:cubicBezTo>
                <a:cubicBezTo>
                  <a:pt x="64837" y="125425"/>
                  <a:pt x="18800" y="131245"/>
                  <a:pt x="9804" y="127012"/>
                </a:cubicBezTo>
                <a:cubicBezTo>
                  <a:pt x="808" y="122779"/>
                  <a:pt x="-1309" y="112195"/>
                  <a:pt x="32029" y="92087"/>
                </a:cubicBezTo>
                <a:cubicBezTo>
                  <a:pt x="65366" y="71979"/>
                  <a:pt x="253221" y="1070"/>
                  <a:pt x="251104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4" name="フリーフォーム 1823">
            <a:extLst>
              <a:ext uri="{FF2B5EF4-FFF2-40B4-BE49-F238E27FC236}">
                <a16:creationId xmlns:a16="http://schemas.microsoft.com/office/drawing/2014/main" id="{6C03842D-89A5-1555-9ECD-732B4EC870E3}"/>
              </a:ext>
            </a:extLst>
          </p:cNvPr>
          <p:cNvSpPr/>
          <p:nvPr/>
        </p:nvSpPr>
        <p:spPr>
          <a:xfrm>
            <a:off x="1874085" y="6785951"/>
            <a:ext cx="201152" cy="146019"/>
          </a:xfrm>
          <a:custGeom>
            <a:avLst/>
            <a:gdLst>
              <a:gd name="connsiteX0" fmla="*/ 199190 w 201152"/>
              <a:gd name="connsiteY0" fmla="*/ 2199 h 146019"/>
              <a:gd name="connsiteX1" fmla="*/ 2340 w 201152"/>
              <a:gd name="connsiteY1" fmla="*/ 145074 h 146019"/>
              <a:gd name="connsiteX2" fmla="*/ 97590 w 201152"/>
              <a:gd name="connsiteY2" fmla="*/ 62524 h 146019"/>
              <a:gd name="connsiteX3" fmla="*/ 199190 w 201152"/>
              <a:gd name="connsiteY3" fmla="*/ 2199 h 14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152" h="146019">
                <a:moveTo>
                  <a:pt x="199190" y="2199"/>
                </a:moveTo>
                <a:cubicBezTo>
                  <a:pt x="183315" y="15957"/>
                  <a:pt x="19273" y="135020"/>
                  <a:pt x="2340" y="145074"/>
                </a:cubicBezTo>
                <a:cubicBezTo>
                  <a:pt x="-14593" y="155128"/>
                  <a:pt x="64782" y="82103"/>
                  <a:pt x="97590" y="62524"/>
                </a:cubicBezTo>
                <a:cubicBezTo>
                  <a:pt x="130398" y="42945"/>
                  <a:pt x="215065" y="-11559"/>
                  <a:pt x="199190" y="2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5" name="フリーフォーム 1824">
            <a:extLst>
              <a:ext uri="{FF2B5EF4-FFF2-40B4-BE49-F238E27FC236}">
                <a16:creationId xmlns:a16="http://schemas.microsoft.com/office/drawing/2014/main" id="{94C778EC-061A-C1B5-FF30-E5F7785EED83}"/>
              </a:ext>
            </a:extLst>
          </p:cNvPr>
          <p:cNvSpPr/>
          <p:nvPr/>
        </p:nvSpPr>
        <p:spPr>
          <a:xfrm>
            <a:off x="2126824" y="6622009"/>
            <a:ext cx="137480" cy="103682"/>
          </a:xfrm>
          <a:custGeom>
            <a:avLst/>
            <a:gdLst>
              <a:gd name="connsiteX0" fmla="*/ 133776 w 137480"/>
              <a:gd name="connsiteY0" fmla="*/ 1041 h 103682"/>
              <a:gd name="connsiteX1" fmla="*/ 426 w 137480"/>
              <a:gd name="connsiteY1" fmla="*/ 102641 h 103682"/>
              <a:gd name="connsiteX2" fmla="*/ 92501 w 137480"/>
              <a:gd name="connsiteY2" fmla="*/ 51841 h 103682"/>
              <a:gd name="connsiteX3" fmla="*/ 133776 w 137480"/>
              <a:gd name="connsiteY3" fmla="*/ 1041 h 103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480" h="103682">
                <a:moveTo>
                  <a:pt x="133776" y="1041"/>
                </a:moveTo>
                <a:cubicBezTo>
                  <a:pt x="118430" y="9508"/>
                  <a:pt x="7305" y="94174"/>
                  <a:pt x="426" y="102641"/>
                </a:cubicBezTo>
                <a:cubicBezTo>
                  <a:pt x="-6453" y="111108"/>
                  <a:pt x="71863" y="65599"/>
                  <a:pt x="92501" y="51841"/>
                </a:cubicBezTo>
                <a:cubicBezTo>
                  <a:pt x="113139" y="38083"/>
                  <a:pt x="149122" y="-7426"/>
                  <a:pt x="133776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6" name="フリーフォーム 1825">
            <a:extLst>
              <a:ext uri="{FF2B5EF4-FFF2-40B4-BE49-F238E27FC236}">
                <a16:creationId xmlns:a16="http://schemas.microsoft.com/office/drawing/2014/main" id="{8B807828-CE76-BA75-2F1B-4C196F2B8249}"/>
              </a:ext>
            </a:extLst>
          </p:cNvPr>
          <p:cNvSpPr/>
          <p:nvPr/>
        </p:nvSpPr>
        <p:spPr>
          <a:xfrm>
            <a:off x="1801163" y="6787891"/>
            <a:ext cx="291952" cy="153134"/>
          </a:xfrm>
          <a:custGeom>
            <a:avLst/>
            <a:gdLst>
              <a:gd name="connsiteX0" fmla="*/ 37162 w 291952"/>
              <a:gd name="connsiteY0" fmla="*/ 259 h 153134"/>
              <a:gd name="connsiteX1" fmla="*/ 18112 w 291952"/>
              <a:gd name="connsiteY1" fmla="*/ 95509 h 153134"/>
              <a:gd name="connsiteX2" fmla="*/ 37162 w 291952"/>
              <a:gd name="connsiteY2" fmla="*/ 139959 h 153134"/>
              <a:gd name="connsiteX3" fmla="*/ 107012 w 291952"/>
              <a:gd name="connsiteY3" fmla="*/ 152659 h 153134"/>
              <a:gd name="connsiteX4" fmla="*/ 145112 w 291952"/>
              <a:gd name="connsiteY4" fmla="*/ 136784 h 153134"/>
              <a:gd name="connsiteX5" fmla="*/ 291162 w 291952"/>
              <a:gd name="connsiteY5" fmla="*/ 22484 h 153134"/>
              <a:gd name="connsiteX6" fmla="*/ 195912 w 291952"/>
              <a:gd name="connsiteY6" fmla="*/ 124084 h 153134"/>
              <a:gd name="connsiteX7" fmla="*/ 37162 w 291952"/>
              <a:gd name="connsiteY7" fmla="*/ 133609 h 153134"/>
              <a:gd name="connsiteX8" fmla="*/ 2237 w 291952"/>
              <a:gd name="connsiteY8" fmla="*/ 124084 h 153134"/>
              <a:gd name="connsiteX9" fmla="*/ 8587 w 291952"/>
              <a:gd name="connsiteY9" fmla="*/ 127259 h 153134"/>
              <a:gd name="connsiteX10" fmla="*/ 37162 w 291952"/>
              <a:gd name="connsiteY10" fmla="*/ 259 h 15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952" h="153134">
                <a:moveTo>
                  <a:pt x="37162" y="259"/>
                </a:moveTo>
                <a:cubicBezTo>
                  <a:pt x="38749" y="-5033"/>
                  <a:pt x="18112" y="72226"/>
                  <a:pt x="18112" y="95509"/>
                </a:cubicBezTo>
                <a:cubicBezTo>
                  <a:pt x="18112" y="118792"/>
                  <a:pt x="22345" y="130434"/>
                  <a:pt x="37162" y="139959"/>
                </a:cubicBezTo>
                <a:cubicBezTo>
                  <a:pt x="51979" y="149484"/>
                  <a:pt x="89020" y="153188"/>
                  <a:pt x="107012" y="152659"/>
                </a:cubicBezTo>
                <a:cubicBezTo>
                  <a:pt x="125004" y="152130"/>
                  <a:pt x="114420" y="158480"/>
                  <a:pt x="145112" y="136784"/>
                </a:cubicBezTo>
                <a:cubicBezTo>
                  <a:pt x="175804" y="115088"/>
                  <a:pt x="282695" y="24601"/>
                  <a:pt x="291162" y="22484"/>
                </a:cubicBezTo>
                <a:cubicBezTo>
                  <a:pt x="299629" y="20367"/>
                  <a:pt x="238245" y="105563"/>
                  <a:pt x="195912" y="124084"/>
                </a:cubicBezTo>
                <a:cubicBezTo>
                  <a:pt x="153579" y="142605"/>
                  <a:pt x="69441" y="133609"/>
                  <a:pt x="37162" y="133609"/>
                </a:cubicBezTo>
                <a:cubicBezTo>
                  <a:pt x="4883" y="133609"/>
                  <a:pt x="2237" y="124084"/>
                  <a:pt x="2237" y="124084"/>
                </a:cubicBezTo>
                <a:cubicBezTo>
                  <a:pt x="-2525" y="123026"/>
                  <a:pt x="649" y="145251"/>
                  <a:pt x="8587" y="127259"/>
                </a:cubicBezTo>
                <a:cubicBezTo>
                  <a:pt x="16524" y="109267"/>
                  <a:pt x="35575" y="5551"/>
                  <a:pt x="37162" y="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7" name="フリーフォーム 1826">
            <a:extLst>
              <a:ext uri="{FF2B5EF4-FFF2-40B4-BE49-F238E27FC236}">
                <a16:creationId xmlns:a16="http://schemas.microsoft.com/office/drawing/2014/main" id="{71097595-3022-9D65-3C5E-705DD14B9099}"/>
              </a:ext>
            </a:extLst>
          </p:cNvPr>
          <p:cNvSpPr/>
          <p:nvPr/>
        </p:nvSpPr>
        <p:spPr>
          <a:xfrm>
            <a:off x="2644674" y="6173546"/>
            <a:ext cx="447824" cy="354668"/>
          </a:xfrm>
          <a:custGeom>
            <a:avLst/>
            <a:gdLst>
              <a:gd name="connsiteX0" fmla="*/ 368401 w 447824"/>
              <a:gd name="connsiteY0" fmla="*/ 5004 h 354668"/>
              <a:gd name="connsiteX1" fmla="*/ 101 w 447824"/>
              <a:gd name="connsiteY1" fmla="*/ 354254 h 354668"/>
              <a:gd name="connsiteX2" fmla="*/ 330301 w 447824"/>
              <a:gd name="connsiteY2" fmla="*/ 78029 h 354668"/>
              <a:gd name="connsiteX3" fmla="*/ 250926 w 447824"/>
              <a:gd name="connsiteY3" fmla="*/ 182804 h 354668"/>
              <a:gd name="connsiteX4" fmla="*/ 447776 w 447824"/>
              <a:gd name="connsiteY4" fmla="*/ 20879 h 354668"/>
              <a:gd name="connsiteX5" fmla="*/ 269976 w 447824"/>
              <a:gd name="connsiteY5" fmla="*/ 176454 h 354668"/>
              <a:gd name="connsiteX6" fmla="*/ 282676 w 447824"/>
              <a:gd name="connsiteY6" fmla="*/ 116129 h 354668"/>
              <a:gd name="connsiteX7" fmla="*/ 231876 w 447824"/>
              <a:gd name="connsiteY7" fmla="*/ 144704 h 354668"/>
              <a:gd name="connsiteX8" fmla="*/ 368401 w 447824"/>
              <a:gd name="connsiteY8" fmla="*/ 5004 h 35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7824" h="354668">
                <a:moveTo>
                  <a:pt x="368401" y="5004"/>
                </a:moveTo>
                <a:cubicBezTo>
                  <a:pt x="329772" y="39929"/>
                  <a:pt x="6451" y="342083"/>
                  <a:pt x="101" y="354254"/>
                </a:cubicBezTo>
                <a:cubicBezTo>
                  <a:pt x="-6249" y="366425"/>
                  <a:pt x="288497" y="106604"/>
                  <a:pt x="330301" y="78029"/>
                </a:cubicBezTo>
                <a:cubicBezTo>
                  <a:pt x="372105" y="49454"/>
                  <a:pt x="231347" y="192329"/>
                  <a:pt x="250926" y="182804"/>
                </a:cubicBezTo>
                <a:cubicBezTo>
                  <a:pt x="270505" y="173279"/>
                  <a:pt x="444601" y="21937"/>
                  <a:pt x="447776" y="20879"/>
                </a:cubicBezTo>
                <a:cubicBezTo>
                  <a:pt x="450951" y="19821"/>
                  <a:pt x="297493" y="160579"/>
                  <a:pt x="269976" y="176454"/>
                </a:cubicBezTo>
                <a:cubicBezTo>
                  <a:pt x="242459" y="192329"/>
                  <a:pt x="289026" y="121421"/>
                  <a:pt x="282676" y="116129"/>
                </a:cubicBezTo>
                <a:cubicBezTo>
                  <a:pt x="276326" y="110837"/>
                  <a:pt x="220234" y="160579"/>
                  <a:pt x="231876" y="144704"/>
                </a:cubicBezTo>
                <a:cubicBezTo>
                  <a:pt x="243518" y="128829"/>
                  <a:pt x="407030" y="-29921"/>
                  <a:pt x="368401" y="5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8" name="フリーフォーム 1827">
            <a:extLst>
              <a:ext uri="{FF2B5EF4-FFF2-40B4-BE49-F238E27FC236}">
                <a16:creationId xmlns:a16="http://schemas.microsoft.com/office/drawing/2014/main" id="{139FD001-9885-8498-5509-4C5C722F63C7}"/>
              </a:ext>
            </a:extLst>
          </p:cNvPr>
          <p:cNvSpPr/>
          <p:nvPr/>
        </p:nvSpPr>
        <p:spPr>
          <a:xfrm>
            <a:off x="2402879" y="6146206"/>
            <a:ext cx="637949" cy="489904"/>
          </a:xfrm>
          <a:custGeom>
            <a:avLst/>
            <a:gdLst>
              <a:gd name="connsiteX0" fmla="*/ 607021 w 637949"/>
              <a:gd name="connsiteY0" fmla="*/ 25994 h 489904"/>
              <a:gd name="connsiteX1" fmla="*/ 596 w 637949"/>
              <a:gd name="connsiteY1" fmla="*/ 489544 h 489904"/>
              <a:gd name="connsiteX2" fmla="*/ 495896 w 637949"/>
              <a:gd name="connsiteY2" fmla="*/ 102194 h 489904"/>
              <a:gd name="connsiteX3" fmla="*/ 607021 w 637949"/>
              <a:gd name="connsiteY3" fmla="*/ 25994 h 48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7949" h="489904">
                <a:moveTo>
                  <a:pt x="607021" y="25994"/>
                </a:moveTo>
                <a:cubicBezTo>
                  <a:pt x="524471" y="90552"/>
                  <a:pt x="19117" y="476844"/>
                  <a:pt x="596" y="489544"/>
                </a:cubicBezTo>
                <a:cubicBezTo>
                  <a:pt x="-17925" y="502244"/>
                  <a:pt x="400646" y="175748"/>
                  <a:pt x="495896" y="102194"/>
                </a:cubicBezTo>
                <a:cubicBezTo>
                  <a:pt x="591146" y="28640"/>
                  <a:pt x="689571" y="-38564"/>
                  <a:pt x="607021" y="259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29" name="フリーフォーム 1828">
            <a:extLst>
              <a:ext uri="{FF2B5EF4-FFF2-40B4-BE49-F238E27FC236}">
                <a16:creationId xmlns:a16="http://schemas.microsoft.com/office/drawing/2014/main" id="{A228ABD4-F8B6-A460-36FA-D5C95B50FDAA}"/>
              </a:ext>
            </a:extLst>
          </p:cNvPr>
          <p:cNvSpPr/>
          <p:nvPr/>
        </p:nvSpPr>
        <p:spPr>
          <a:xfrm>
            <a:off x="3714388" y="2695553"/>
            <a:ext cx="316449" cy="116497"/>
          </a:xfrm>
          <a:custGeom>
            <a:avLst/>
            <a:gdLst>
              <a:gd name="connsiteX0" fmla="*/ 362 w 316449"/>
              <a:gd name="connsiteY0" fmla="*/ 22 h 116497"/>
              <a:gd name="connsiteX1" fmla="*/ 301987 w 316449"/>
              <a:gd name="connsiteY1" fmla="*/ 107972 h 116497"/>
              <a:gd name="connsiteX2" fmla="*/ 241662 w 316449"/>
              <a:gd name="connsiteY2" fmla="*/ 98447 h 116497"/>
              <a:gd name="connsiteX3" fmla="*/ 362 w 316449"/>
              <a:gd name="connsiteY3" fmla="*/ 22 h 11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449" h="116497">
                <a:moveTo>
                  <a:pt x="362" y="22"/>
                </a:moveTo>
                <a:cubicBezTo>
                  <a:pt x="10416" y="1609"/>
                  <a:pt x="261770" y="91568"/>
                  <a:pt x="301987" y="107972"/>
                </a:cubicBezTo>
                <a:cubicBezTo>
                  <a:pt x="342204" y="124376"/>
                  <a:pt x="290875" y="114851"/>
                  <a:pt x="241662" y="98447"/>
                </a:cubicBezTo>
                <a:cubicBezTo>
                  <a:pt x="192450" y="82043"/>
                  <a:pt x="-9692" y="-1565"/>
                  <a:pt x="362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1" name="フリーフォーム 1830">
            <a:extLst>
              <a:ext uri="{FF2B5EF4-FFF2-40B4-BE49-F238E27FC236}">
                <a16:creationId xmlns:a16="http://schemas.microsoft.com/office/drawing/2014/main" id="{5F4AC09E-0F19-BA1B-39A0-858AE8F84F03}"/>
              </a:ext>
            </a:extLst>
          </p:cNvPr>
          <p:cNvSpPr/>
          <p:nvPr/>
        </p:nvSpPr>
        <p:spPr>
          <a:xfrm>
            <a:off x="3758856" y="2730500"/>
            <a:ext cx="191288" cy="85736"/>
          </a:xfrm>
          <a:custGeom>
            <a:avLst/>
            <a:gdLst>
              <a:gd name="connsiteX0" fmla="*/ 344 w 191288"/>
              <a:gd name="connsiteY0" fmla="*/ 0 h 85736"/>
              <a:gd name="connsiteX1" fmla="*/ 178144 w 191288"/>
              <a:gd name="connsiteY1" fmla="*/ 79375 h 85736"/>
              <a:gd name="connsiteX2" fmla="*/ 136869 w 191288"/>
              <a:gd name="connsiteY2" fmla="*/ 73025 h 85736"/>
              <a:gd name="connsiteX3" fmla="*/ 344 w 191288"/>
              <a:gd name="connsiteY3" fmla="*/ 66675 h 85736"/>
              <a:gd name="connsiteX4" fmla="*/ 181319 w 191288"/>
              <a:gd name="connsiteY4" fmla="*/ 85725 h 85736"/>
              <a:gd name="connsiteX5" fmla="*/ 159094 w 191288"/>
              <a:gd name="connsiteY5" fmla="*/ 63500 h 85736"/>
              <a:gd name="connsiteX6" fmla="*/ 86069 w 191288"/>
              <a:gd name="connsiteY6" fmla="*/ 47625 h 85736"/>
              <a:gd name="connsiteX7" fmla="*/ 101944 w 191288"/>
              <a:gd name="connsiteY7" fmla="*/ 47625 h 85736"/>
              <a:gd name="connsiteX8" fmla="*/ 344 w 191288"/>
              <a:gd name="connsiteY8" fmla="*/ 0 h 85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1288" h="85736">
                <a:moveTo>
                  <a:pt x="344" y="0"/>
                </a:moveTo>
                <a:cubicBezTo>
                  <a:pt x="13044" y="5292"/>
                  <a:pt x="155390" y="67204"/>
                  <a:pt x="178144" y="79375"/>
                </a:cubicBezTo>
                <a:cubicBezTo>
                  <a:pt x="200898" y="91546"/>
                  <a:pt x="166502" y="75142"/>
                  <a:pt x="136869" y="73025"/>
                </a:cubicBezTo>
                <a:cubicBezTo>
                  <a:pt x="107236" y="70908"/>
                  <a:pt x="-7064" y="64558"/>
                  <a:pt x="344" y="66675"/>
                </a:cubicBezTo>
                <a:cubicBezTo>
                  <a:pt x="7752" y="68792"/>
                  <a:pt x="154861" y="86254"/>
                  <a:pt x="181319" y="85725"/>
                </a:cubicBezTo>
                <a:cubicBezTo>
                  <a:pt x="207777" y="85196"/>
                  <a:pt x="174969" y="69850"/>
                  <a:pt x="159094" y="63500"/>
                </a:cubicBezTo>
                <a:cubicBezTo>
                  <a:pt x="143219" y="57150"/>
                  <a:pt x="86069" y="47625"/>
                  <a:pt x="86069" y="47625"/>
                </a:cubicBezTo>
                <a:cubicBezTo>
                  <a:pt x="76544" y="44979"/>
                  <a:pt x="111998" y="52388"/>
                  <a:pt x="101944" y="47625"/>
                </a:cubicBezTo>
                <a:lnTo>
                  <a:pt x="34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2" name="フリーフォーム 1831">
            <a:extLst>
              <a:ext uri="{FF2B5EF4-FFF2-40B4-BE49-F238E27FC236}">
                <a16:creationId xmlns:a16="http://schemas.microsoft.com/office/drawing/2014/main" id="{B92F9A68-2054-F5B1-DD1D-34FC593CCBB6}"/>
              </a:ext>
            </a:extLst>
          </p:cNvPr>
          <p:cNvSpPr/>
          <p:nvPr/>
        </p:nvSpPr>
        <p:spPr>
          <a:xfrm>
            <a:off x="3441507" y="2644711"/>
            <a:ext cx="47421" cy="251043"/>
          </a:xfrm>
          <a:custGeom>
            <a:avLst/>
            <a:gdLst>
              <a:gd name="connsiteX0" fmla="*/ 31943 w 47421"/>
              <a:gd name="connsiteY0" fmla="*/ 64 h 251043"/>
              <a:gd name="connsiteX1" fmla="*/ 193 w 47421"/>
              <a:gd name="connsiteY1" fmla="*/ 101664 h 251043"/>
              <a:gd name="connsiteX2" fmla="*/ 19243 w 47421"/>
              <a:gd name="connsiteY2" fmla="*/ 82614 h 251043"/>
              <a:gd name="connsiteX3" fmla="*/ 31943 w 47421"/>
              <a:gd name="connsiteY3" fmla="*/ 123889 h 251043"/>
              <a:gd name="connsiteX4" fmla="*/ 22418 w 47421"/>
              <a:gd name="connsiteY4" fmla="*/ 250889 h 251043"/>
              <a:gd name="connsiteX5" fmla="*/ 44643 w 47421"/>
              <a:gd name="connsiteY5" fmla="*/ 149289 h 251043"/>
              <a:gd name="connsiteX6" fmla="*/ 44643 w 47421"/>
              <a:gd name="connsiteY6" fmla="*/ 120714 h 251043"/>
              <a:gd name="connsiteX7" fmla="*/ 22418 w 47421"/>
              <a:gd name="connsiteY7" fmla="*/ 73089 h 251043"/>
              <a:gd name="connsiteX8" fmla="*/ 3368 w 47421"/>
              <a:gd name="connsiteY8" fmla="*/ 85789 h 251043"/>
              <a:gd name="connsiteX9" fmla="*/ 31943 w 47421"/>
              <a:gd name="connsiteY9" fmla="*/ 64 h 25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421" h="251043">
                <a:moveTo>
                  <a:pt x="31943" y="64"/>
                </a:moveTo>
                <a:cubicBezTo>
                  <a:pt x="31414" y="2710"/>
                  <a:pt x="2310" y="87906"/>
                  <a:pt x="193" y="101664"/>
                </a:cubicBezTo>
                <a:cubicBezTo>
                  <a:pt x="-1924" y="115422"/>
                  <a:pt x="13951" y="78910"/>
                  <a:pt x="19243" y="82614"/>
                </a:cubicBezTo>
                <a:cubicBezTo>
                  <a:pt x="24535" y="86318"/>
                  <a:pt x="31414" y="95843"/>
                  <a:pt x="31943" y="123889"/>
                </a:cubicBezTo>
                <a:cubicBezTo>
                  <a:pt x="32472" y="151935"/>
                  <a:pt x="20301" y="246656"/>
                  <a:pt x="22418" y="250889"/>
                </a:cubicBezTo>
                <a:cubicBezTo>
                  <a:pt x="24535" y="255122"/>
                  <a:pt x="40939" y="170985"/>
                  <a:pt x="44643" y="149289"/>
                </a:cubicBezTo>
                <a:cubicBezTo>
                  <a:pt x="48347" y="127593"/>
                  <a:pt x="48347" y="133414"/>
                  <a:pt x="44643" y="120714"/>
                </a:cubicBezTo>
                <a:cubicBezTo>
                  <a:pt x="40939" y="108014"/>
                  <a:pt x="22418" y="73089"/>
                  <a:pt x="22418" y="73089"/>
                </a:cubicBezTo>
                <a:cubicBezTo>
                  <a:pt x="15539" y="67268"/>
                  <a:pt x="3368" y="94785"/>
                  <a:pt x="3368" y="85789"/>
                </a:cubicBezTo>
                <a:cubicBezTo>
                  <a:pt x="3368" y="76793"/>
                  <a:pt x="32472" y="-2582"/>
                  <a:pt x="31943" y="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3" name="フリーフォーム 1832">
            <a:extLst>
              <a:ext uri="{FF2B5EF4-FFF2-40B4-BE49-F238E27FC236}">
                <a16:creationId xmlns:a16="http://schemas.microsoft.com/office/drawing/2014/main" id="{DCFBC1FE-6F2D-D76A-6FD3-6DCE01960C54}"/>
              </a:ext>
            </a:extLst>
          </p:cNvPr>
          <p:cNvSpPr/>
          <p:nvPr/>
        </p:nvSpPr>
        <p:spPr>
          <a:xfrm>
            <a:off x="3448016" y="2638319"/>
            <a:ext cx="76234" cy="171561"/>
          </a:xfrm>
          <a:custGeom>
            <a:avLst/>
            <a:gdLst>
              <a:gd name="connsiteX0" fmla="*/ 34 w 76234"/>
              <a:gd name="connsiteY0" fmla="*/ 106 h 171561"/>
              <a:gd name="connsiteX1" fmla="*/ 63534 w 76234"/>
              <a:gd name="connsiteY1" fmla="*/ 120756 h 171561"/>
              <a:gd name="connsiteX2" fmla="*/ 41309 w 76234"/>
              <a:gd name="connsiteY2" fmla="*/ 171556 h 171561"/>
              <a:gd name="connsiteX3" fmla="*/ 76234 w 76234"/>
              <a:gd name="connsiteY3" fmla="*/ 123931 h 171561"/>
              <a:gd name="connsiteX4" fmla="*/ 41309 w 76234"/>
              <a:gd name="connsiteY4" fmla="*/ 92181 h 171561"/>
              <a:gd name="connsiteX5" fmla="*/ 54009 w 76234"/>
              <a:gd name="connsiteY5" fmla="*/ 98531 h 171561"/>
              <a:gd name="connsiteX6" fmla="*/ 34 w 76234"/>
              <a:gd name="connsiteY6" fmla="*/ 106 h 171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34" h="171561">
                <a:moveTo>
                  <a:pt x="34" y="106"/>
                </a:moveTo>
                <a:cubicBezTo>
                  <a:pt x="1621" y="3810"/>
                  <a:pt x="56655" y="92181"/>
                  <a:pt x="63534" y="120756"/>
                </a:cubicBezTo>
                <a:cubicBezTo>
                  <a:pt x="70413" y="149331"/>
                  <a:pt x="39192" y="171027"/>
                  <a:pt x="41309" y="171556"/>
                </a:cubicBezTo>
                <a:cubicBezTo>
                  <a:pt x="43426" y="172085"/>
                  <a:pt x="76234" y="137160"/>
                  <a:pt x="76234" y="123931"/>
                </a:cubicBezTo>
                <a:cubicBezTo>
                  <a:pt x="76234" y="110702"/>
                  <a:pt x="41309" y="92181"/>
                  <a:pt x="41309" y="92181"/>
                </a:cubicBezTo>
                <a:cubicBezTo>
                  <a:pt x="37605" y="87948"/>
                  <a:pt x="56655" y="106998"/>
                  <a:pt x="54009" y="98531"/>
                </a:cubicBezTo>
                <a:cubicBezTo>
                  <a:pt x="51363" y="90064"/>
                  <a:pt x="-1553" y="-3598"/>
                  <a:pt x="34" y="1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4" name="フリーフォーム 1833">
            <a:extLst>
              <a:ext uri="{FF2B5EF4-FFF2-40B4-BE49-F238E27FC236}">
                <a16:creationId xmlns:a16="http://schemas.microsoft.com/office/drawing/2014/main" id="{1DA1A7C2-F347-2A95-9A99-265872ED5E07}"/>
              </a:ext>
            </a:extLst>
          </p:cNvPr>
          <p:cNvSpPr/>
          <p:nvPr/>
        </p:nvSpPr>
        <p:spPr>
          <a:xfrm>
            <a:off x="3467100" y="2638390"/>
            <a:ext cx="74425" cy="129034"/>
          </a:xfrm>
          <a:custGeom>
            <a:avLst/>
            <a:gdLst>
              <a:gd name="connsiteX0" fmla="*/ 0 w 74425"/>
              <a:gd name="connsiteY0" fmla="*/ 35 h 129034"/>
              <a:gd name="connsiteX1" fmla="*/ 66675 w 74425"/>
              <a:gd name="connsiteY1" fmla="*/ 120685 h 129034"/>
              <a:gd name="connsiteX2" fmla="*/ 66675 w 74425"/>
              <a:gd name="connsiteY2" fmla="*/ 107985 h 129034"/>
              <a:gd name="connsiteX3" fmla="*/ 0 w 74425"/>
              <a:gd name="connsiteY3" fmla="*/ 35 h 12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425" h="129034">
                <a:moveTo>
                  <a:pt x="0" y="35"/>
                </a:moveTo>
                <a:cubicBezTo>
                  <a:pt x="0" y="2152"/>
                  <a:pt x="66675" y="120685"/>
                  <a:pt x="66675" y="120685"/>
                </a:cubicBezTo>
                <a:cubicBezTo>
                  <a:pt x="77787" y="138676"/>
                  <a:pt x="76200" y="124389"/>
                  <a:pt x="66675" y="107985"/>
                </a:cubicBezTo>
                <a:cubicBezTo>
                  <a:pt x="57150" y="91581"/>
                  <a:pt x="0" y="-2082"/>
                  <a:pt x="0" y="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5" name="フリーフォーム 1834">
            <a:extLst>
              <a:ext uri="{FF2B5EF4-FFF2-40B4-BE49-F238E27FC236}">
                <a16:creationId xmlns:a16="http://schemas.microsoft.com/office/drawing/2014/main" id="{1A2B090D-F38C-CC80-C522-6C8CBB0EAD71}"/>
              </a:ext>
            </a:extLst>
          </p:cNvPr>
          <p:cNvSpPr/>
          <p:nvPr/>
        </p:nvSpPr>
        <p:spPr>
          <a:xfrm>
            <a:off x="3497306" y="2796155"/>
            <a:ext cx="84529" cy="106997"/>
          </a:xfrm>
          <a:custGeom>
            <a:avLst/>
            <a:gdLst>
              <a:gd name="connsiteX0" fmla="*/ 84094 w 84529"/>
              <a:gd name="connsiteY0" fmla="*/ 1020 h 106997"/>
              <a:gd name="connsiteX1" fmla="*/ 1544 w 84529"/>
              <a:gd name="connsiteY1" fmla="*/ 105795 h 106997"/>
              <a:gd name="connsiteX2" fmla="*/ 33294 w 84529"/>
              <a:gd name="connsiteY2" fmla="*/ 54995 h 106997"/>
              <a:gd name="connsiteX3" fmla="*/ 84094 w 84529"/>
              <a:gd name="connsiteY3" fmla="*/ 1020 h 106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29" h="106997">
                <a:moveTo>
                  <a:pt x="84094" y="1020"/>
                </a:moveTo>
                <a:cubicBezTo>
                  <a:pt x="78802" y="9487"/>
                  <a:pt x="10011" y="96799"/>
                  <a:pt x="1544" y="105795"/>
                </a:cubicBezTo>
                <a:cubicBezTo>
                  <a:pt x="-6923" y="114791"/>
                  <a:pt x="21652" y="70870"/>
                  <a:pt x="33294" y="54995"/>
                </a:cubicBezTo>
                <a:cubicBezTo>
                  <a:pt x="44936" y="39120"/>
                  <a:pt x="89386" y="-7447"/>
                  <a:pt x="84094" y="1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6" name="フリーフォーム 1835">
            <a:extLst>
              <a:ext uri="{FF2B5EF4-FFF2-40B4-BE49-F238E27FC236}">
                <a16:creationId xmlns:a16="http://schemas.microsoft.com/office/drawing/2014/main" id="{938C5486-4E24-4182-5E56-3E248EECB70D}"/>
              </a:ext>
            </a:extLst>
          </p:cNvPr>
          <p:cNvSpPr/>
          <p:nvPr/>
        </p:nvSpPr>
        <p:spPr>
          <a:xfrm>
            <a:off x="3457435" y="2762225"/>
            <a:ext cx="117626" cy="222300"/>
          </a:xfrm>
          <a:custGeom>
            <a:avLst/>
            <a:gdLst>
              <a:gd name="connsiteX0" fmla="*/ 117615 w 117626"/>
              <a:gd name="connsiteY0" fmla="*/ 25 h 222300"/>
              <a:gd name="connsiteX1" fmla="*/ 25540 w 117626"/>
              <a:gd name="connsiteY1" fmla="*/ 114325 h 222300"/>
              <a:gd name="connsiteX2" fmla="*/ 140 w 117626"/>
              <a:gd name="connsiteY2" fmla="*/ 222275 h 222300"/>
              <a:gd name="connsiteX3" fmla="*/ 19190 w 117626"/>
              <a:gd name="connsiteY3" fmla="*/ 104800 h 222300"/>
              <a:gd name="connsiteX4" fmla="*/ 117615 w 117626"/>
              <a:gd name="connsiteY4" fmla="*/ 25 h 2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626" h="222300">
                <a:moveTo>
                  <a:pt x="117615" y="25"/>
                </a:moveTo>
                <a:cubicBezTo>
                  <a:pt x="118673" y="1613"/>
                  <a:pt x="45119" y="77283"/>
                  <a:pt x="25540" y="114325"/>
                </a:cubicBezTo>
                <a:cubicBezTo>
                  <a:pt x="5961" y="151367"/>
                  <a:pt x="1198" y="223863"/>
                  <a:pt x="140" y="222275"/>
                </a:cubicBezTo>
                <a:cubicBezTo>
                  <a:pt x="-918" y="220687"/>
                  <a:pt x="3844" y="137608"/>
                  <a:pt x="19190" y="104800"/>
                </a:cubicBezTo>
                <a:cubicBezTo>
                  <a:pt x="34536" y="71992"/>
                  <a:pt x="116557" y="-1563"/>
                  <a:pt x="11761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7" name="フリーフォーム 1836">
            <a:extLst>
              <a:ext uri="{FF2B5EF4-FFF2-40B4-BE49-F238E27FC236}">
                <a16:creationId xmlns:a16="http://schemas.microsoft.com/office/drawing/2014/main" id="{07E20AC9-53AC-C8B7-6A05-E58577E07ED1}"/>
              </a:ext>
            </a:extLst>
          </p:cNvPr>
          <p:cNvSpPr/>
          <p:nvPr/>
        </p:nvSpPr>
        <p:spPr>
          <a:xfrm>
            <a:off x="3505053" y="2725645"/>
            <a:ext cx="327880" cy="144938"/>
          </a:xfrm>
          <a:custGeom>
            <a:avLst/>
            <a:gdLst>
              <a:gd name="connsiteX0" fmla="*/ 147 w 327880"/>
              <a:gd name="connsiteY0" fmla="*/ 65180 h 144938"/>
              <a:gd name="connsiteX1" fmla="*/ 98572 w 327880"/>
              <a:gd name="connsiteY1" fmla="*/ 1680 h 144938"/>
              <a:gd name="connsiteX2" fmla="*/ 92222 w 327880"/>
              <a:gd name="connsiteY2" fmla="*/ 20730 h 144938"/>
              <a:gd name="connsiteX3" fmla="*/ 162072 w 327880"/>
              <a:gd name="connsiteY3" fmla="*/ 46130 h 144938"/>
              <a:gd name="connsiteX4" fmla="*/ 327172 w 327880"/>
              <a:gd name="connsiteY4" fmla="*/ 144555 h 144938"/>
              <a:gd name="connsiteX5" fmla="*/ 216047 w 327880"/>
              <a:gd name="connsiteY5" fmla="*/ 77880 h 144938"/>
              <a:gd name="connsiteX6" fmla="*/ 79522 w 327880"/>
              <a:gd name="connsiteY6" fmla="*/ 17555 h 144938"/>
              <a:gd name="connsiteX7" fmla="*/ 147 w 327880"/>
              <a:gd name="connsiteY7" fmla="*/ 65180 h 144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880" h="144938">
                <a:moveTo>
                  <a:pt x="147" y="65180"/>
                </a:moveTo>
                <a:cubicBezTo>
                  <a:pt x="3322" y="62534"/>
                  <a:pt x="98572" y="1680"/>
                  <a:pt x="98572" y="1680"/>
                </a:cubicBezTo>
                <a:cubicBezTo>
                  <a:pt x="113918" y="-5728"/>
                  <a:pt x="81639" y="13322"/>
                  <a:pt x="92222" y="20730"/>
                </a:cubicBezTo>
                <a:cubicBezTo>
                  <a:pt x="102805" y="28138"/>
                  <a:pt x="122914" y="25493"/>
                  <a:pt x="162072" y="46130"/>
                </a:cubicBezTo>
                <a:cubicBezTo>
                  <a:pt x="201230" y="66767"/>
                  <a:pt x="318176" y="139263"/>
                  <a:pt x="327172" y="144555"/>
                </a:cubicBezTo>
                <a:cubicBezTo>
                  <a:pt x="336168" y="149847"/>
                  <a:pt x="257322" y="99047"/>
                  <a:pt x="216047" y="77880"/>
                </a:cubicBezTo>
                <a:cubicBezTo>
                  <a:pt x="174772" y="56713"/>
                  <a:pt x="113389" y="21259"/>
                  <a:pt x="79522" y="17555"/>
                </a:cubicBezTo>
                <a:cubicBezTo>
                  <a:pt x="45655" y="13851"/>
                  <a:pt x="-3028" y="67826"/>
                  <a:pt x="147" y="651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8" name="フリーフォーム 1837">
            <a:extLst>
              <a:ext uri="{FF2B5EF4-FFF2-40B4-BE49-F238E27FC236}">
                <a16:creationId xmlns:a16="http://schemas.microsoft.com/office/drawing/2014/main" id="{9CF13CCB-E848-E7D2-6529-92482A893CBE}"/>
              </a:ext>
            </a:extLst>
          </p:cNvPr>
          <p:cNvSpPr/>
          <p:nvPr/>
        </p:nvSpPr>
        <p:spPr>
          <a:xfrm>
            <a:off x="3607911" y="2801541"/>
            <a:ext cx="222788" cy="141885"/>
          </a:xfrm>
          <a:custGeom>
            <a:avLst/>
            <a:gdLst>
              <a:gd name="connsiteX0" fmla="*/ 2064 w 222788"/>
              <a:gd name="connsiteY0" fmla="*/ 1984 h 141885"/>
              <a:gd name="connsiteX1" fmla="*/ 192564 w 222788"/>
              <a:gd name="connsiteY1" fmla="*/ 97234 h 141885"/>
              <a:gd name="connsiteX2" fmla="*/ 189389 w 222788"/>
              <a:gd name="connsiteY2" fmla="*/ 141684 h 141885"/>
              <a:gd name="connsiteX3" fmla="*/ 221139 w 222788"/>
              <a:gd name="connsiteY3" fmla="*/ 81359 h 141885"/>
              <a:gd name="connsiteX4" fmla="*/ 205264 w 222788"/>
              <a:gd name="connsiteY4" fmla="*/ 87709 h 141885"/>
              <a:gd name="connsiteX5" fmla="*/ 97314 w 222788"/>
              <a:gd name="connsiteY5" fmla="*/ 36909 h 141885"/>
              <a:gd name="connsiteX6" fmla="*/ 2064 w 222788"/>
              <a:gd name="connsiteY6" fmla="*/ 1984 h 141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788" h="141885">
                <a:moveTo>
                  <a:pt x="2064" y="1984"/>
                </a:moveTo>
                <a:cubicBezTo>
                  <a:pt x="17939" y="12038"/>
                  <a:pt x="161343" y="73951"/>
                  <a:pt x="192564" y="97234"/>
                </a:cubicBezTo>
                <a:cubicBezTo>
                  <a:pt x="223785" y="120517"/>
                  <a:pt x="184627" y="144330"/>
                  <a:pt x="189389" y="141684"/>
                </a:cubicBezTo>
                <a:cubicBezTo>
                  <a:pt x="194151" y="139038"/>
                  <a:pt x="221139" y="81359"/>
                  <a:pt x="221139" y="81359"/>
                </a:cubicBezTo>
                <a:cubicBezTo>
                  <a:pt x="223785" y="72363"/>
                  <a:pt x="225901" y="95117"/>
                  <a:pt x="205264" y="87709"/>
                </a:cubicBezTo>
                <a:cubicBezTo>
                  <a:pt x="184627" y="80301"/>
                  <a:pt x="128535" y="51197"/>
                  <a:pt x="97314" y="36909"/>
                </a:cubicBezTo>
                <a:cubicBezTo>
                  <a:pt x="66093" y="22622"/>
                  <a:pt x="-13811" y="-8070"/>
                  <a:pt x="2064" y="19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9" name="フリーフォーム 1838">
            <a:extLst>
              <a:ext uri="{FF2B5EF4-FFF2-40B4-BE49-F238E27FC236}">
                <a16:creationId xmlns:a16="http://schemas.microsoft.com/office/drawing/2014/main" id="{15315F08-2AAD-22AF-81A9-48F656BC13CD}"/>
              </a:ext>
            </a:extLst>
          </p:cNvPr>
          <p:cNvSpPr/>
          <p:nvPr/>
        </p:nvSpPr>
        <p:spPr>
          <a:xfrm>
            <a:off x="3593544" y="2821889"/>
            <a:ext cx="76784" cy="83788"/>
          </a:xfrm>
          <a:custGeom>
            <a:avLst/>
            <a:gdLst>
              <a:gd name="connsiteX0" fmla="*/ 556 w 76784"/>
              <a:gd name="connsiteY0" fmla="*/ 686 h 83788"/>
              <a:gd name="connsiteX1" fmla="*/ 73581 w 76784"/>
              <a:gd name="connsiteY1" fmla="*/ 83236 h 83788"/>
              <a:gd name="connsiteX2" fmla="*/ 48181 w 76784"/>
              <a:gd name="connsiteY2" fmla="*/ 35611 h 83788"/>
              <a:gd name="connsiteX3" fmla="*/ 76756 w 76784"/>
              <a:gd name="connsiteY3" fmla="*/ 13386 h 83788"/>
              <a:gd name="connsiteX4" fmla="*/ 41831 w 76784"/>
              <a:gd name="connsiteY4" fmla="*/ 41961 h 83788"/>
              <a:gd name="connsiteX5" fmla="*/ 556 w 76784"/>
              <a:gd name="connsiteY5" fmla="*/ 686 h 8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784" h="83788">
                <a:moveTo>
                  <a:pt x="556" y="686"/>
                </a:moveTo>
                <a:cubicBezTo>
                  <a:pt x="5848" y="7565"/>
                  <a:pt x="65644" y="77415"/>
                  <a:pt x="73581" y="83236"/>
                </a:cubicBezTo>
                <a:cubicBezTo>
                  <a:pt x="81518" y="89057"/>
                  <a:pt x="47652" y="47253"/>
                  <a:pt x="48181" y="35611"/>
                </a:cubicBezTo>
                <a:cubicBezTo>
                  <a:pt x="48710" y="23969"/>
                  <a:pt x="77814" y="12328"/>
                  <a:pt x="76756" y="13386"/>
                </a:cubicBezTo>
                <a:cubicBezTo>
                  <a:pt x="75698" y="14444"/>
                  <a:pt x="54531" y="43019"/>
                  <a:pt x="41831" y="41961"/>
                </a:cubicBezTo>
                <a:cubicBezTo>
                  <a:pt x="29131" y="40903"/>
                  <a:pt x="-4736" y="-6193"/>
                  <a:pt x="556" y="6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0" name="フリーフォーム 1839">
            <a:extLst>
              <a:ext uri="{FF2B5EF4-FFF2-40B4-BE49-F238E27FC236}">
                <a16:creationId xmlns:a16="http://schemas.microsoft.com/office/drawing/2014/main" id="{E259BB9D-845F-5480-D918-903596FA02C3}"/>
              </a:ext>
            </a:extLst>
          </p:cNvPr>
          <p:cNvSpPr/>
          <p:nvPr/>
        </p:nvSpPr>
        <p:spPr>
          <a:xfrm>
            <a:off x="3387724" y="2540000"/>
            <a:ext cx="150395" cy="102325"/>
          </a:xfrm>
          <a:custGeom>
            <a:avLst/>
            <a:gdLst>
              <a:gd name="connsiteX0" fmla="*/ 1 w 150395"/>
              <a:gd name="connsiteY0" fmla="*/ 47625 h 102325"/>
              <a:gd name="connsiteX1" fmla="*/ 146051 w 150395"/>
              <a:gd name="connsiteY1" fmla="*/ 88900 h 102325"/>
              <a:gd name="connsiteX2" fmla="*/ 107951 w 150395"/>
              <a:gd name="connsiteY2" fmla="*/ 50800 h 102325"/>
              <a:gd name="connsiteX3" fmla="*/ 66676 w 150395"/>
              <a:gd name="connsiteY3" fmla="*/ 0 h 102325"/>
              <a:gd name="connsiteX4" fmla="*/ 149226 w 150395"/>
              <a:gd name="connsiteY4" fmla="*/ 101600 h 102325"/>
              <a:gd name="connsiteX5" fmla="*/ 1 w 150395"/>
              <a:gd name="connsiteY5" fmla="*/ 47625 h 10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395" h="102325">
                <a:moveTo>
                  <a:pt x="1" y="47625"/>
                </a:moveTo>
                <a:cubicBezTo>
                  <a:pt x="-528" y="45508"/>
                  <a:pt x="128059" y="88371"/>
                  <a:pt x="146051" y="88900"/>
                </a:cubicBezTo>
                <a:cubicBezTo>
                  <a:pt x="164043" y="89429"/>
                  <a:pt x="121180" y="65617"/>
                  <a:pt x="107951" y="50800"/>
                </a:cubicBezTo>
                <a:cubicBezTo>
                  <a:pt x="94722" y="35983"/>
                  <a:pt x="66676" y="0"/>
                  <a:pt x="66676" y="0"/>
                </a:cubicBezTo>
                <a:cubicBezTo>
                  <a:pt x="73555" y="8467"/>
                  <a:pt x="155047" y="93663"/>
                  <a:pt x="149226" y="101600"/>
                </a:cubicBezTo>
                <a:cubicBezTo>
                  <a:pt x="143405" y="109537"/>
                  <a:pt x="530" y="49742"/>
                  <a:pt x="1" y="476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1" name="フリーフォーム 1840">
            <a:extLst>
              <a:ext uri="{FF2B5EF4-FFF2-40B4-BE49-F238E27FC236}">
                <a16:creationId xmlns:a16="http://schemas.microsoft.com/office/drawing/2014/main" id="{E3EDC20F-1B45-4F55-AF90-6B2330721B7B}"/>
              </a:ext>
            </a:extLst>
          </p:cNvPr>
          <p:cNvSpPr/>
          <p:nvPr/>
        </p:nvSpPr>
        <p:spPr>
          <a:xfrm>
            <a:off x="3475681" y="2564606"/>
            <a:ext cx="281287" cy="254802"/>
          </a:xfrm>
          <a:custGeom>
            <a:avLst/>
            <a:gdLst>
              <a:gd name="connsiteX0" fmla="*/ 944 w 281287"/>
              <a:gd name="connsiteY0" fmla="*/ 794 h 254802"/>
              <a:gd name="connsiteX1" fmla="*/ 264469 w 281287"/>
              <a:gd name="connsiteY1" fmla="*/ 165894 h 254802"/>
              <a:gd name="connsiteX2" fmla="*/ 254944 w 281287"/>
              <a:gd name="connsiteY2" fmla="*/ 137319 h 254802"/>
              <a:gd name="connsiteX3" fmla="*/ 258119 w 281287"/>
              <a:gd name="connsiteY3" fmla="*/ 254794 h 254802"/>
              <a:gd name="connsiteX4" fmla="*/ 261294 w 281287"/>
              <a:gd name="connsiteY4" fmla="*/ 130969 h 254802"/>
              <a:gd name="connsiteX5" fmla="*/ 245419 w 281287"/>
              <a:gd name="connsiteY5" fmla="*/ 150019 h 254802"/>
              <a:gd name="connsiteX6" fmla="*/ 181919 w 281287"/>
              <a:gd name="connsiteY6" fmla="*/ 92869 h 254802"/>
              <a:gd name="connsiteX7" fmla="*/ 175569 w 281287"/>
              <a:gd name="connsiteY7" fmla="*/ 102394 h 254802"/>
              <a:gd name="connsiteX8" fmla="*/ 944 w 281287"/>
              <a:gd name="connsiteY8" fmla="*/ 794 h 25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287" h="254802">
                <a:moveTo>
                  <a:pt x="944" y="794"/>
                </a:moveTo>
                <a:cubicBezTo>
                  <a:pt x="15761" y="11377"/>
                  <a:pt x="222136" y="143140"/>
                  <a:pt x="264469" y="165894"/>
                </a:cubicBezTo>
                <a:cubicBezTo>
                  <a:pt x="306802" y="188648"/>
                  <a:pt x="256002" y="122502"/>
                  <a:pt x="254944" y="137319"/>
                </a:cubicBezTo>
                <a:cubicBezTo>
                  <a:pt x="253886" y="152136"/>
                  <a:pt x="257061" y="255852"/>
                  <a:pt x="258119" y="254794"/>
                </a:cubicBezTo>
                <a:cubicBezTo>
                  <a:pt x="259177" y="253736"/>
                  <a:pt x="261294" y="130969"/>
                  <a:pt x="261294" y="130969"/>
                </a:cubicBezTo>
                <a:cubicBezTo>
                  <a:pt x="259177" y="113507"/>
                  <a:pt x="258648" y="156369"/>
                  <a:pt x="245419" y="150019"/>
                </a:cubicBezTo>
                <a:cubicBezTo>
                  <a:pt x="232190" y="143669"/>
                  <a:pt x="181919" y="92869"/>
                  <a:pt x="181919" y="92869"/>
                </a:cubicBezTo>
                <a:cubicBezTo>
                  <a:pt x="170277" y="84932"/>
                  <a:pt x="200969" y="116152"/>
                  <a:pt x="175569" y="102394"/>
                </a:cubicBezTo>
                <a:cubicBezTo>
                  <a:pt x="150169" y="88636"/>
                  <a:pt x="-13873" y="-9789"/>
                  <a:pt x="944" y="7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2" name="フリーフォーム 1841">
            <a:extLst>
              <a:ext uri="{FF2B5EF4-FFF2-40B4-BE49-F238E27FC236}">
                <a16:creationId xmlns:a16="http://schemas.microsoft.com/office/drawing/2014/main" id="{7D885CD8-29DD-35A6-D43D-B089B7424117}"/>
              </a:ext>
            </a:extLst>
          </p:cNvPr>
          <p:cNvSpPr/>
          <p:nvPr/>
        </p:nvSpPr>
        <p:spPr>
          <a:xfrm>
            <a:off x="3371831" y="2495931"/>
            <a:ext cx="350588" cy="190129"/>
          </a:xfrm>
          <a:custGeom>
            <a:avLst/>
            <a:gdLst>
              <a:gd name="connsiteX0" fmla="*/ 19 w 350588"/>
              <a:gd name="connsiteY0" fmla="*/ 18669 h 190129"/>
              <a:gd name="connsiteX1" fmla="*/ 28594 w 350588"/>
              <a:gd name="connsiteY1" fmla="*/ 66294 h 190129"/>
              <a:gd name="connsiteX2" fmla="*/ 88919 w 350588"/>
              <a:gd name="connsiteY2" fmla="*/ 2794 h 190129"/>
              <a:gd name="connsiteX3" fmla="*/ 206394 w 350588"/>
              <a:gd name="connsiteY3" fmla="*/ 44069 h 190129"/>
              <a:gd name="connsiteX4" fmla="*/ 330219 w 350588"/>
              <a:gd name="connsiteY4" fmla="*/ 139319 h 190129"/>
              <a:gd name="connsiteX5" fmla="*/ 349269 w 350588"/>
              <a:gd name="connsiteY5" fmla="*/ 190119 h 190129"/>
              <a:gd name="connsiteX6" fmla="*/ 317519 w 350588"/>
              <a:gd name="connsiteY6" fmla="*/ 142494 h 190129"/>
              <a:gd name="connsiteX7" fmla="*/ 139719 w 350588"/>
              <a:gd name="connsiteY7" fmla="*/ 18669 h 190129"/>
              <a:gd name="connsiteX8" fmla="*/ 88919 w 350588"/>
              <a:gd name="connsiteY8" fmla="*/ 5969 h 190129"/>
              <a:gd name="connsiteX9" fmla="*/ 25419 w 350588"/>
              <a:gd name="connsiteY9" fmla="*/ 72644 h 190129"/>
              <a:gd name="connsiteX10" fmla="*/ 19 w 350588"/>
              <a:gd name="connsiteY10" fmla="*/ 18669 h 190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0588" h="190129">
                <a:moveTo>
                  <a:pt x="19" y="18669"/>
                </a:moveTo>
                <a:cubicBezTo>
                  <a:pt x="548" y="17611"/>
                  <a:pt x="13777" y="68940"/>
                  <a:pt x="28594" y="66294"/>
                </a:cubicBezTo>
                <a:cubicBezTo>
                  <a:pt x="43411" y="63648"/>
                  <a:pt x="59286" y="6498"/>
                  <a:pt x="88919" y="2794"/>
                </a:cubicBezTo>
                <a:cubicBezTo>
                  <a:pt x="118552" y="-910"/>
                  <a:pt x="166177" y="21315"/>
                  <a:pt x="206394" y="44069"/>
                </a:cubicBezTo>
                <a:cubicBezTo>
                  <a:pt x="246611" y="66823"/>
                  <a:pt x="306407" y="114977"/>
                  <a:pt x="330219" y="139319"/>
                </a:cubicBezTo>
                <a:cubicBezTo>
                  <a:pt x="354032" y="163661"/>
                  <a:pt x="351386" y="189590"/>
                  <a:pt x="349269" y="190119"/>
                </a:cubicBezTo>
                <a:cubicBezTo>
                  <a:pt x="347152" y="190648"/>
                  <a:pt x="352444" y="171069"/>
                  <a:pt x="317519" y="142494"/>
                </a:cubicBezTo>
                <a:cubicBezTo>
                  <a:pt x="282594" y="113919"/>
                  <a:pt x="177819" y="41423"/>
                  <a:pt x="139719" y="18669"/>
                </a:cubicBezTo>
                <a:cubicBezTo>
                  <a:pt x="101619" y="-4085"/>
                  <a:pt x="107969" y="-3027"/>
                  <a:pt x="88919" y="5969"/>
                </a:cubicBezTo>
                <a:cubicBezTo>
                  <a:pt x="69869" y="14965"/>
                  <a:pt x="41294" y="67352"/>
                  <a:pt x="25419" y="72644"/>
                </a:cubicBezTo>
                <a:cubicBezTo>
                  <a:pt x="9544" y="77936"/>
                  <a:pt x="-510" y="19727"/>
                  <a:pt x="19" y="186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3" name="フリーフォーム 1842">
            <a:extLst>
              <a:ext uri="{FF2B5EF4-FFF2-40B4-BE49-F238E27FC236}">
                <a16:creationId xmlns:a16="http://schemas.microsoft.com/office/drawing/2014/main" id="{C59786FD-7771-6650-2925-BB6DED261EA4}"/>
              </a:ext>
            </a:extLst>
          </p:cNvPr>
          <p:cNvSpPr/>
          <p:nvPr/>
        </p:nvSpPr>
        <p:spPr>
          <a:xfrm>
            <a:off x="3403571" y="2522689"/>
            <a:ext cx="292220" cy="128510"/>
          </a:xfrm>
          <a:custGeom>
            <a:avLst/>
            <a:gdLst>
              <a:gd name="connsiteX0" fmla="*/ 29 w 292220"/>
              <a:gd name="connsiteY0" fmla="*/ 58586 h 128510"/>
              <a:gd name="connsiteX1" fmla="*/ 82579 w 292220"/>
              <a:gd name="connsiteY1" fmla="*/ 1436 h 128510"/>
              <a:gd name="connsiteX2" fmla="*/ 130204 w 292220"/>
              <a:gd name="connsiteY2" fmla="*/ 26836 h 128510"/>
              <a:gd name="connsiteX3" fmla="*/ 292129 w 292220"/>
              <a:gd name="connsiteY3" fmla="*/ 128436 h 128510"/>
              <a:gd name="connsiteX4" fmla="*/ 152429 w 292220"/>
              <a:gd name="connsiteY4" fmla="*/ 42711 h 128510"/>
              <a:gd name="connsiteX5" fmla="*/ 92104 w 292220"/>
              <a:gd name="connsiteY5" fmla="*/ 10961 h 128510"/>
              <a:gd name="connsiteX6" fmla="*/ 29 w 292220"/>
              <a:gd name="connsiteY6" fmla="*/ 58586 h 128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220" h="128510">
                <a:moveTo>
                  <a:pt x="29" y="58586"/>
                </a:moveTo>
                <a:cubicBezTo>
                  <a:pt x="-1558" y="56999"/>
                  <a:pt x="60883" y="6728"/>
                  <a:pt x="82579" y="1436"/>
                </a:cubicBezTo>
                <a:cubicBezTo>
                  <a:pt x="104275" y="-3856"/>
                  <a:pt x="95279" y="5669"/>
                  <a:pt x="130204" y="26836"/>
                </a:cubicBezTo>
                <a:cubicBezTo>
                  <a:pt x="165129" y="48003"/>
                  <a:pt x="288425" y="125790"/>
                  <a:pt x="292129" y="128436"/>
                </a:cubicBezTo>
                <a:cubicBezTo>
                  <a:pt x="295833" y="131082"/>
                  <a:pt x="185767" y="62290"/>
                  <a:pt x="152429" y="42711"/>
                </a:cubicBezTo>
                <a:cubicBezTo>
                  <a:pt x="119092" y="23132"/>
                  <a:pt x="116975" y="14136"/>
                  <a:pt x="92104" y="10961"/>
                </a:cubicBezTo>
                <a:cubicBezTo>
                  <a:pt x="67233" y="7786"/>
                  <a:pt x="1616" y="60173"/>
                  <a:pt x="29" y="585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4" name="フリーフォーム 1843">
            <a:extLst>
              <a:ext uri="{FF2B5EF4-FFF2-40B4-BE49-F238E27FC236}">
                <a16:creationId xmlns:a16="http://schemas.microsoft.com/office/drawing/2014/main" id="{B977A22C-038A-02B5-A847-BA7878D1ECC2}"/>
              </a:ext>
            </a:extLst>
          </p:cNvPr>
          <p:cNvSpPr/>
          <p:nvPr/>
        </p:nvSpPr>
        <p:spPr>
          <a:xfrm>
            <a:off x="3387725" y="2206504"/>
            <a:ext cx="66675" cy="292319"/>
          </a:xfrm>
          <a:custGeom>
            <a:avLst/>
            <a:gdLst>
              <a:gd name="connsiteX0" fmla="*/ 0 w 66675"/>
              <a:gd name="connsiteY0" fmla="*/ 121 h 292319"/>
              <a:gd name="connsiteX1" fmla="*/ 34925 w 66675"/>
              <a:gd name="connsiteY1" fmla="*/ 127121 h 292319"/>
              <a:gd name="connsiteX2" fmla="*/ 66675 w 66675"/>
              <a:gd name="connsiteY2" fmla="*/ 292221 h 292319"/>
              <a:gd name="connsiteX3" fmla="*/ 34925 w 66675"/>
              <a:gd name="connsiteY3" fmla="*/ 149346 h 292319"/>
              <a:gd name="connsiteX4" fmla="*/ 0 w 66675"/>
              <a:gd name="connsiteY4" fmla="*/ 121 h 29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75" h="292319">
                <a:moveTo>
                  <a:pt x="0" y="121"/>
                </a:moveTo>
                <a:cubicBezTo>
                  <a:pt x="0" y="-3583"/>
                  <a:pt x="23813" y="78438"/>
                  <a:pt x="34925" y="127121"/>
                </a:cubicBezTo>
                <a:cubicBezTo>
                  <a:pt x="46037" y="175804"/>
                  <a:pt x="66675" y="288517"/>
                  <a:pt x="66675" y="292221"/>
                </a:cubicBezTo>
                <a:cubicBezTo>
                  <a:pt x="66675" y="295925"/>
                  <a:pt x="47625" y="194325"/>
                  <a:pt x="34925" y="149346"/>
                </a:cubicBezTo>
                <a:cubicBezTo>
                  <a:pt x="22225" y="104367"/>
                  <a:pt x="0" y="3825"/>
                  <a:pt x="0" y="1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5" name="フリーフォーム 1844">
            <a:extLst>
              <a:ext uri="{FF2B5EF4-FFF2-40B4-BE49-F238E27FC236}">
                <a16:creationId xmlns:a16="http://schemas.microsoft.com/office/drawing/2014/main" id="{ED1C5839-9435-4D78-E4FC-6AB33AFEDC85}"/>
              </a:ext>
            </a:extLst>
          </p:cNvPr>
          <p:cNvSpPr/>
          <p:nvPr/>
        </p:nvSpPr>
        <p:spPr>
          <a:xfrm>
            <a:off x="3394075" y="2177823"/>
            <a:ext cx="73025" cy="318580"/>
          </a:xfrm>
          <a:custGeom>
            <a:avLst/>
            <a:gdLst>
              <a:gd name="connsiteX0" fmla="*/ 0 w 73025"/>
              <a:gd name="connsiteY0" fmla="*/ 227 h 318580"/>
              <a:gd name="connsiteX1" fmla="*/ 57150 w 73025"/>
              <a:gd name="connsiteY1" fmla="*/ 197077 h 318580"/>
              <a:gd name="connsiteX2" fmla="*/ 73025 w 73025"/>
              <a:gd name="connsiteY2" fmla="*/ 317727 h 318580"/>
              <a:gd name="connsiteX3" fmla="*/ 57150 w 73025"/>
              <a:gd name="connsiteY3" fmla="*/ 238352 h 318580"/>
              <a:gd name="connsiteX4" fmla="*/ 0 w 73025"/>
              <a:gd name="connsiteY4" fmla="*/ 227 h 318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25" h="318580">
                <a:moveTo>
                  <a:pt x="0" y="227"/>
                </a:moveTo>
                <a:cubicBezTo>
                  <a:pt x="0" y="-6652"/>
                  <a:pt x="44979" y="144160"/>
                  <a:pt x="57150" y="197077"/>
                </a:cubicBezTo>
                <a:cubicBezTo>
                  <a:pt x="69321" y="249994"/>
                  <a:pt x="73025" y="310848"/>
                  <a:pt x="73025" y="317727"/>
                </a:cubicBezTo>
                <a:cubicBezTo>
                  <a:pt x="73025" y="324606"/>
                  <a:pt x="68263" y="289152"/>
                  <a:pt x="57150" y="238352"/>
                </a:cubicBezTo>
                <a:cubicBezTo>
                  <a:pt x="46038" y="187552"/>
                  <a:pt x="0" y="7106"/>
                  <a:pt x="0" y="2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7" name="フリーフォーム 1846">
            <a:extLst>
              <a:ext uri="{FF2B5EF4-FFF2-40B4-BE49-F238E27FC236}">
                <a16:creationId xmlns:a16="http://schemas.microsoft.com/office/drawing/2014/main" id="{B306596E-1B37-8B3B-1ABD-8A57D030DCAD}"/>
              </a:ext>
            </a:extLst>
          </p:cNvPr>
          <p:cNvSpPr/>
          <p:nvPr/>
        </p:nvSpPr>
        <p:spPr>
          <a:xfrm>
            <a:off x="3377704" y="2199190"/>
            <a:ext cx="289424" cy="401410"/>
          </a:xfrm>
          <a:custGeom>
            <a:avLst/>
            <a:gdLst>
              <a:gd name="connsiteX0" fmla="*/ 496 w 289424"/>
              <a:gd name="connsiteY0" fmla="*/ 1085 h 401410"/>
              <a:gd name="connsiteX1" fmla="*/ 130671 w 289424"/>
              <a:gd name="connsiteY1" fmla="*/ 74110 h 401410"/>
              <a:gd name="connsiteX2" fmla="*/ 219571 w 289424"/>
              <a:gd name="connsiteY2" fmla="*/ 163010 h 401410"/>
              <a:gd name="connsiteX3" fmla="*/ 210046 w 289424"/>
              <a:gd name="connsiteY3" fmla="*/ 147135 h 401410"/>
              <a:gd name="connsiteX4" fmla="*/ 289421 w 289424"/>
              <a:gd name="connsiteY4" fmla="*/ 401135 h 401410"/>
              <a:gd name="connsiteX5" fmla="*/ 213221 w 289424"/>
              <a:gd name="connsiteY5" fmla="*/ 194760 h 401410"/>
              <a:gd name="connsiteX6" fmla="*/ 200521 w 289424"/>
              <a:gd name="connsiteY6" fmla="*/ 109035 h 401410"/>
              <a:gd name="connsiteX7" fmla="*/ 200521 w 289424"/>
              <a:gd name="connsiteY7" fmla="*/ 156660 h 401410"/>
              <a:gd name="connsiteX8" fmla="*/ 181471 w 289424"/>
              <a:gd name="connsiteY8" fmla="*/ 131260 h 401410"/>
              <a:gd name="connsiteX9" fmla="*/ 496 w 289424"/>
              <a:gd name="connsiteY9" fmla="*/ 1085 h 401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9424" h="401410">
                <a:moveTo>
                  <a:pt x="496" y="1085"/>
                </a:moveTo>
                <a:cubicBezTo>
                  <a:pt x="-7971" y="-8440"/>
                  <a:pt x="94158" y="47122"/>
                  <a:pt x="130671" y="74110"/>
                </a:cubicBezTo>
                <a:cubicBezTo>
                  <a:pt x="167184" y="101098"/>
                  <a:pt x="206342" y="150839"/>
                  <a:pt x="219571" y="163010"/>
                </a:cubicBezTo>
                <a:cubicBezTo>
                  <a:pt x="232800" y="175181"/>
                  <a:pt x="198404" y="107448"/>
                  <a:pt x="210046" y="147135"/>
                </a:cubicBezTo>
                <a:cubicBezTo>
                  <a:pt x="221688" y="186823"/>
                  <a:pt x="288892" y="393198"/>
                  <a:pt x="289421" y="401135"/>
                </a:cubicBezTo>
                <a:cubicBezTo>
                  <a:pt x="289950" y="409073"/>
                  <a:pt x="228038" y="243443"/>
                  <a:pt x="213221" y="194760"/>
                </a:cubicBezTo>
                <a:cubicBezTo>
                  <a:pt x="198404" y="146077"/>
                  <a:pt x="202638" y="115385"/>
                  <a:pt x="200521" y="109035"/>
                </a:cubicBezTo>
                <a:cubicBezTo>
                  <a:pt x="198404" y="102685"/>
                  <a:pt x="203696" y="152956"/>
                  <a:pt x="200521" y="156660"/>
                </a:cubicBezTo>
                <a:cubicBezTo>
                  <a:pt x="197346" y="160364"/>
                  <a:pt x="208988" y="153485"/>
                  <a:pt x="181471" y="131260"/>
                </a:cubicBezTo>
                <a:cubicBezTo>
                  <a:pt x="153954" y="109035"/>
                  <a:pt x="8963" y="10610"/>
                  <a:pt x="496" y="10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8" name="フリーフォーム 1847">
            <a:extLst>
              <a:ext uri="{FF2B5EF4-FFF2-40B4-BE49-F238E27FC236}">
                <a16:creationId xmlns:a16="http://schemas.microsoft.com/office/drawing/2014/main" id="{D8FC9E48-79BB-32F5-86E7-275B0914A78B}"/>
              </a:ext>
            </a:extLst>
          </p:cNvPr>
          <p:cNvSpPr/>
          <p:nvPr/>
        </p:nvSpPr>
        <p:spPr>
          <a:xfrm>
            <a:off x="3457575" y="2289121"/>
            <a:ext cx="49066" cy="190086"/>
          </a:xfrm>
          <a:custGeom>
            <a:avLst/>
            <a:gdLst>
              <a:gd name="connsiteX0" fmla="*/ 0 w 49066"/>
              <a:gd name="connsiteY0" fmla="*/ 54 h 190086"/>
              <a:gd name="connsiteX1" fmla="*/ 44450 w 49066"/>
              <a:gd name="connsiteY1" fmla="*/ 177854 h 190086"/>
              <a:gd name="connsiteX2" fmla="*/ 44450 w 49066"/>
              <a:gd name="connsiteY2" fmla="*/ 158804 h 190086"/>
              <a:gd name="connsiteX3" fmla="*/ 0 w 49066"/>
              <a:gd name="connsiteY3" fmla="*/ 54 h 190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066" h="190086">
                <a:moveTo>
                  <a:pt x="0" y="54"/>
                </a:moveTo>
                <a:cubicBezTo>
                  <a:pt x="0" y="3229"/>
                  <a:pt x="44450" y="177854"/>
                  <a:pt x="44450" y="177854"/>
                </a:cubicBezTo>
                <a:cubicBezTo>
                  <a:pt x="51858" y="204312"/>
                  <a:pt x="49212" y="183146"/>
                  <a:pt x="44450" y="158804"/>
                </a:cubicBezTo>
                <a:cubicBezTo>
                  <a:pt x="39688" y="134462"/>
                  <a:pt x="0" y="-3121"/>
                  <a:pt x="0" y="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9" name="フリーフォーム 1848">
            <a:extLst>
              <a:ext uri="{FF2B5EF4-FFF2-40B4-BE49-F238E27FC236}">
                <a16:creationId xmlns:a16="http://schemas.microsoft.com/office/drawing/2014/main" id="{88EFD8D0-48A0-0D4C-6FA4-233418A34113}"/>
              </a:ext>
            </a:extLst>
          </p:cNvPr>
          <p:cNvSpPr/>
          <p:nvPr/>
        </p:nvSpPr>
        <p:spPr>
          <a:xfrm>
            <a:off x="3574862" y="2361878"/>
            <a:ext cx="45542" cy="167814"/>
          </a:xfrm>
          <a:custGeom>
            <a:avLst/>
            <a:gdLst>
              <a:gd name="connsiteX0" fmla="*/ 188 w 45542"/>
              <a:gd name="connsiteY0" fmla="*/ 322 h 167814"/>
              <a:gd name="connsiteX1" fmla="*/ 44638 w 45542"/>
              <a:gd name="connsiteY1" fmla="*/ 162247 h 167814"/>
              <a:gd name="connsiteX2" fmla="*/ 28763 w 45542"/>
              <a:gd name="connsiteY2" fmla="*/ 120972 h 167814"/>
              <a:gd name="connsiteX3" fmla="*/ 188 w 45542"/>
              <a:gd name="connsiteY3" fmla="*/ 322 h 16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42" h="167814">
                <a:moveTo>
                  <a:pt x="188" y="322"/>
                </a:moveTo>
                <a:cubicBezTo>
                  <a:pt x="2834" y="7201"/>
                  <a:pt x="39876" y="142139"/>
                  <a:pt x="44638" y="162247"/>
                </a:cubicBezTo>
                <a:cubicBezTo>
                  <a:pt x="49400" y="182355"/>
                  <a:pt x="34055" y="143197"/>
                  <a:pt x="28763" y="120972"/>
                </a:cubicBezTo>
                <a:cubicBezTo>
                  <a:pt x="23471" y="98747"/>
                  <a:pt x="-2458" y="-6557"/>
                  <a:pt x="188" y="3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0" name="フリーフォーム 1849">
            <a:extLst>
              <a:ext uri="{FF2B5EF4-FFF2-40B4-BE49-F238E27FC236}">
                <a16:creationId xmlns:a16="http://schemas.microsoft.com/office/drawing/2014/main" id="{A39E2AE4-E673-75E0-1B38-8D9B1A6A1545}"/>
              </a:ext>
            </a:extLst>
          </p:cNvPr>
          <p:cNvSpPr/>
          <p:nvPr/>
        </p:nvSpPr>
        <p:spPr>
          <a:xfrm>
            <a:off x="2600435" y="2294332"/>
            <a:ext cx="787527" cy="306065"/>
          </a:xfrm>
          <a:custGeom>
            <a:avLst/>
            <a:gdLst>
              <a:gd name="connsiteX0" fmla="*/ 3065 w 787527"/>
              <a:gd name="connsiteY0" fmla="*/ 1193 h 306065"/>
              <a:gd name="connsiteX1" fmla="*/ 545990 w 787527"/>
              <a:gd name="connsiteY1" fmla="*/ 102793 h 306065"/>
              <a:gd name="connsiteX2" fmla="*/ 536465 w 787527"/>
              <a:gd name="connsiteY2" fmla="*/ 96443 h 306065"/>
              <a:gd name="connsiteX3" fmla="*/ 647590 w 787527"/>
              <a:gd name="connsiteY3" fmla="*/ 166293 h 306065"/>
              <a:gd name="connsiteX4" fmla="*/ 647590 w 787527"/>
              <a:gd name="connsiteY4" fmla="*/ 147243 h 306065"/>
              <a:gd name="connsiteX5" fmla="*/ 787290 w 787527"/>
              <a:gd name="connsiteY5" fmla="*/ 305993 h 306065"/>
              <a:gd name="connsiteX6" fmla="*/ 609490 w 787527"/>
              <a:gd name="connsiteY6" fmla="*/ 125018 h 306065"/>
              <a:gd name="connsiteX7" fmla="*/ 533290 w 787527"/>
              <a:gd name="connsiteY7" fmla="*/ 112318 h 306065"/>
              <a:gd name="connsiteX8" fmla="*/ 333265 w 787527"/>
              <a:gd name="connsiteY8" fmla="*/ 51993 h 306065"/>
              <a:gd name="connsiteX9" fmla="*/ 3065 w 787527"/>
              <a:gd name="connsiteY9" fmla="*/ 1193 h 3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7527" h="306065">
                <a:moveTo>
                  <a:pt x="3065" y="1193"/>
                </a:moveTo>
                <a:cubicBezTo>
                  <a:pt x="38519" y="9660"/>
                  <a:pt x="545990" y="102793"/>
                  <a:pt x="545990" y="102793"/>
                </a:cubicBezTo>
                <a:cubicBezTo>
                  <a:pt x="634890" y="118668"/>
                  <a:pt x="536465" y="96443"/>
                  <a:pt x="536465" y="96443"/>
                </a:cubicBezTo>
                <a:cubicBezTo>
                  <a:pt x="553398" y="107026"/>
                  <a:pt x="629069" y="157826"/>
                  <a:pt x="647590" y="166293"/>
                </a:cubicBezTo>
                <a:cubicBezTo>
                  <a:pt x="666111" y="174760"/>
                  <a:pt x="624307" y="123960"/>
                  <a:pt x="647590" y="147243"/>
                </a:cubicBezTo>
                <a:cubicBezTo>
                  <a:pt x="670873" y="170526"/>
                  <a:pt x="793640" y="309697"/>
                  <a:pt x="787290" y="305993"/>
                </a:cubicBezTo>
                <a:cubicBezTo>
                  <a:pt x="780940" y="302289"/>
                  <a:pt x="651823" y="157297"/>
                  <a:pt x="609490" y="125018"/>
                </a:cubicBezTo>
                <a:cubicBezTo>
                  <a:pt x="567157" y="92739"/>
                  <a:pt x="579328" y="124489"/>
                  <a:pt x="533290" y="112318"/>
                </a:cubicBezTo>
                <a:cubicBezTo>
                  <a:pt x="487252" y="100147"/>
                  <a:pt x="416873" y="72630"/>
                  <a:pt x="333265" y="51993"/>
                </a:cubicBezTo>
                <a:cubicBezTo>
                  <a:pt x="249657" y="31356"/>
                  <a:pt x="-32389" y="-7274"/>
                  <a:pt x="3065" y="1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1" name="フリーフォーム 1850">
            <a:extLst>
              <a:ext uri="{FF2B5EF4-FFF2-40B4-BE49-F238E27FC236}">
                <a16:creationId xmlns:a16="http://schemas.microsoft.com/office/drawing/2014/main" id="{23D19DA4-3680-DD62-D96C-7C8E00C98DE2}"/>
              </a:ext>
            </a:extLst>
          </p:cNvPr>
          <p:cNvSpPr/>
          <p:nvPr/>
        </p:nvSpPr>
        <p:spPr>
          <a:xfrm>
            <a:off x="1654175" y="2277265"/>
            <a:ext cx="776092" cy="157960"/>
          </a:xfrm>
          <a:custGeom>
            <a:avLst/>
            <a:gdLst>
              <a:gd name="connsiteX0" fmla="*/ 0 w 776092"/>
              <a:gd name="connsiteY0" fmla="*/ 157960 h 157960"/>
              <a:gd name="connsiteX1" fmla="*/ 762000 w 776092"/>
              <a:gd name="connsiteY1" fmla="*/ 2385 h 157960"/>
              <a:gd name="connsiteX2" fmla="*/ 514350 w 776092"/>
              <a:gd name="connsiteY2" fmla="*/ 59535 h 157960"/>
              <a:gd name="connsiteX3" fmla="*/ 0 w 776092"/>
              <a:gd name="connsiteY3" fmla="*/ 157960 h 15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092" h="157960">
                <a:moveTo>
                  <a:pt x="0" y="157960"/>
                </a:moveTo>
                <a:lnTo>
                  <a:pt x="762000" y="2385"/>
                </a:lnTo>
                <a:cubicBezTo>
                  <a:pt x="847725" y="-14019"/>
                  <a:pt x="514350" y="59535"/>
                  <a:pt x="514350" y="59535"/>
                </a:cubicBezTo>
                <a:lnTo>
                  <a:pt x="0" y="15796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3" name="フリーフォーム 1852">
            <a:extLst>
              <a:ext uri="{FF2B5EF4-FFF2-40B4-BE49-F238E27FC236}">
                <a16:creationId xmlns:a16="http://schemas.microsoft.com/office/drawing/2014/main" id="{938684FF-DD22-22D7-F2E8-31433DFDEA02}"/>
              </a:ext>
            </a:extLst>
          </p:cNvPr>
          <p:cNvSpPr/>
          <p:nvPr/>
        </p:nvSpPr>
        <p:spPr>
          <a:xfrm>
            <a:off x="1651000" y="2267529"/>
            <a:ext cx="1102888" cy="132771"/>
          </a:xfrm>
          <a:custGeom>
            <a:avLst/>
            <a:gdLst>
              <a:gd name="connsiteX0" fmla="*/ 0 w 1102888"/>
              <a:gd name="connsiteY0" fmla="*/ 132771 h 132771"/>
              <a:gd name="connsiteX1" fmla="*/ 663575 w 1102888"/>
              <a:gd name="connsiteY1" fmla="*/ 5771 h 132771"/>
              <a:gd name="connsiteX2" fmla="*/ 609600 w 1102888"/>
              <a:gd name="connsiteY2" fmla="*/ 21646 h 132771"/>
              <a:gd name="connsiteX3" fmla="*/ 806450 w 1102888"/>
              <a:gd name="connsiteY3" fmla="*/ 21646 h 132771"/>
              <a:gd name="connsiteX4" fmla="*/ 1101725 w 1102888"/>
              <a:gd name="connsiteY4" fmla="*/ 56571 h 132771"/>
              <a:gd name="connsiteX5" fmla="*/ 688975 w 1102888"/>
              <a:gd name="connsiteY5" fmla="*/ 21646 h 132771"/>
              <a:gd name="connsiteX6" fmla="*/ 574675 w 1102888"/>
              <a:gd name="connsiteY6" fmla="*/ 34346 h 132771"/>
              <a:gd name="connsiteX7" fmla="*/ 438150 w 1102888"/>
              <a:gd name="connsiteY7" fmla="*/ 59746 h 132771"/>
              <a:gd name="connsiteX8" fmla="*/ 0 w 1102888"/>
              <a:gd name="connsiteY8" fmla="*/ 132771 h 132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2888" h="132771">
                <a:moveTo>
                  <a:pt x="0" y="132771"/>
                </a:moveTo>
                <a:lnTo>
                  <a:pt x="663575" y="5771"/>
                </a:lnTo>
                <a:cubicBezTo>
                  <a:pt x="765175" y="-12750"/>
                  <a:pt x="585788" y="19000"/>
                  <a:pt x="609600" y="21646"/>
                </a:cubicBezTo>
                <a:cubicBezTo>
                  <a:pt x="633412" y="24292"/>
                  <a:pt x="724429" y="15825"/>
                  <a:pt x="806450" y="21646"/>
                </a:cubicBezTo>
                <a:cubicBezTo>
                  <a:pt x="888471" y="27467"/>
                  <a:pt x="1121304" y="56571"/>
                  <a:pt x="1101725" y="56571"/>
                </a:cubicBezTo>
                <a:cubicBezTo>
                  <a:pt x="1082146" y="56571"/>
                  <a:pt x="776817" y="25350"/>
                  <a:pt x="688975" y="21646"/>
                </a:cubicBezTo>
                <a:cubicBezTo>
                  <a:pt x="601133" y="17942"/>
                  <a:pt x="616479" y="27996"/>
                  <a:pt x="574675" y="34346"/>
                </a:cubicBezTo>
                <a:cubicBezTo>
                  <a:pt x="532871" y="40696"/>
                  <a:pt x="438150" y="59746"/>
                  <a:pt x="438150" y="59746"/>
                </a:cubicBezTo>
                <a:lnTo>
                  <a:pt x="0" y="13277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4" name="フリーフォーム 1853">
            <a:extLst>
              <a:ext uri="{FF2B5EF4-FFF2-40B4-BE49-F238E27FC236}">
                <a16:creationId xmlns:a16="http://schemas.microsoft.com/office/drawing/2014/main" id="{C250D929-DE75-EFFC-A16C-1828BA617189}"/>
              </a:ext>
            </a:extLst>
          </p:cNvPr>
          <p:cNvSpPr/>
          <p:nvPr/>
        </p:nvSpPr>
        <p:spPr>
          <a:xfrm>
            <a:off x="1162855" y="2367382"/>
            <a:ext cx="621501" cy="256492"/>
          </a:xfrm>
          <a:custGeom>
            <a:avLst/>
            <a:gdLst>
              <a:gd name="connsiteX0" fmla="*/ 2370 w 621501"/>
              <a:gd name="connsiteY0" fmla="*/ 255168 h 256492"/>
              <a:gd name="connsiteX1" fmla="*/ 494495 w 621501"/>
              <a:gd name="connsiteY1" fmla="*/ 4343 h 256492"/>
              <a:gd name="connsiteX2" fmla="*/ 329395 w 621501"/>
              <a:gd name="connsiteY2" fmla="*/ 90068 h 256492"/>
              <a:gd name="connsiteX3" fmla="*/ 621495 w 621501"/>
              <a:gd name="connsiteY3" fmla="*/ 10693 h 256492"/>
              <a:gd name="connsiteX4" fmla="*/ 319870 w 621501"/>
              <a:gd name="connsiteY4" fmla="*/ 99593 h 256492"/>
              <a:gd name="connsiteX5" fmla="*/ 2370 w 621501"/>
              <a:gd name="connsiteY5" fmla="*/ 255168 h 2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1501" h="256492">
                <a:moveTo>
                  <a:pt x="2370" y="255168"/>
                </a:moveTo>
                <a:cubicBezTo>
                  <a:pt x="31474" y="239293"/>
                  <a:pt x="439991" y="31860"/>
                  <a:pt x="494495" y="4343"/>
                </a:cubicBezTo>
                <a:cubicBezTo>
                  <a:pt x="548999" y="-23174"/>
                  <a:pt x="308228" y="89010"/>
                  <a:pt x="329395" y="90068"/>
                </a:cubicBezTo>
                <a:cubicBezTo>
                  <a:pt x="350562" y="91126"/>
                  <a:pt x="623082" y="9106"/>
                  <a:pt x="621495" y="10693"/>
                </a:cubicBezTo>
                <a:cubicBezTo>
                  <a:pt x="619908" y="12280"/>
                  <a:pt x="419882" y="59376"/>
                  <a:pt x="319870" y="99593"/>
                </a:cubicBezTo>
                <a:cubicBezTo>
                  <a:pt x="219858" y="139810"/>
                  <a:pt x="-26734" y="271043"/>
                  <a:pt x="2370" y="255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5" name="フリーフォーム 1854">
            <a:extLst>
              <a:ext uri="{FF2B5EF4-FFF2-40B4-BE49-F238E27FC236}">
                <a16:creationId xmlns:a16="http://schemas.microsoft.com/office/drawing/2014/main" id="{4C30A2EC-59B2-20BC-4E47-4606443A4D84}"/>
              </a:ext>
            </a:extLst>
          </p:cNvPr>
          <p:cNvSpPr/>
          <p:nvPr/>
        </p:nvSpPr>
        <p:spPr>
          <a:xfrm>
            <a:off x="880574" y="2447041"/>
            <a:ext cx="588417" cy="532495"/>
          </a:xfrm>
          <a:custGeom>
            <a:avLst/>
            <a:gdLst>
              <a:gd name="connsiteX0" fmla="*/ 2076 w 588417"/>
              <a:gd name="connsiteY0" fmla="*/ 531109 h 532495"/>
              <a:gd name="connsiteX1" fmla="*/ 332276 w 588417"/>
              <a:gd name="connsiteY1" fmla="*/ 131059 h 532495"/>
              <a:gd name="connsiteX2" fmla="*/ 319576 w 588417"/>
              <a:gd name="connsiteY2" fmla="*/ 143759 h 532495"/>
              <a:gd name="connsiteX3" fmla="*/ 586276 w 588417"/>
              <a:gd name="connsiteY3" fmla="*/ 884 h 532495"/>
              <a:gd name="connsiteX4" fmla="*/ 430701 w 588417"/>
              <a:gd name="connsiteY4" fmla="*/ 92959 h 532495"/>
              <a:gd name="connsiteX5" fmla="*/ 176701 w 588417"/>
              <a:gd name="connsiteY5" fmla="*/ 280284 h 532495"/>
              <a:gd name="connsiteX6" fmla="*/ 189401 w 588417"/>
              <a:gd name="connsiteY6" fmla="*/ 264409 h 532495"/>
              <a:gd name="connsiteX7" fmla="*/ 2076 w 588417"/>
              <a:gd name="connsiteY7" fmla="*/ 531109 h 53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8417" h="532495">
                <a:moveTo>
                  <a:pt x="2076" y="531109"/>
                </a:moveTo>
                <a:cubicBezTo>
                  <a:pt x="25888" y="508884"/>
                  <a:pt x="332276" y="131059"/>
                  <a:pt x="332276" y="131059"/>
                </a:cubicBezTo>
                <a:cubicBezTo>
                  <a:pt x="385193" y="66501"/>
                  <a:pt x="277243" y="165455"/>
                  <a:pt x="319576" y="143759"/>
                </a:cubicBezTo>
                <a:cubicBezTo>
                  <a:pt x="361909" y="122063"/>
                  <a:pt x="567755" y="9351"/>
                  <a:pt x="586276" y="884"/>
                </a:cubicBezTo>
                <a:cubicBezTo>
                  <a:pt x="604797" y="-7583"/>
                  <a:pt x="498963" y="46392"/>
                  <a:pt x="430701" y="92959"/>
                </a:cubicBezTo>
                <a:cubicBezTo>
                  <a:pt x="362439" y="139526"/>
                  <a:pt x="176701" y="280284"/>
                  <a:pt x="176701" y="280284"/>
                </a:cubicBezTo>
                <a:cubicBezTo>
                  <a:pt x="136484" y="308859"/>
                  <a:pt x="212155" y="227367"/>
                  <a:pt x="189401" y="264409"/>
                </a:cubicBezTo>
                <a:cubicBezTo>
                  <a:pt x="166647" y="301451"/>
                  <a:pt x="-21736" y="553334"/>
                  <a:pt x="2076" y="5311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6" name="フリーフォーム 1855">
            <a:extLst>
              <a:ext uri="{FF2B5EF4-FFF2-40B4-BE49-F238E27FC236}">
                <a16:creationId xmlns:a16="http://schemas.microsoft.com/office/drawing/2014/main" id="{DF454236-2FE6-51E1-DE8E-F310AE7DB0AC}"/>
              </a:ext>
            </a:extLst>
          </p:cNvPr>
          <p:cNvSpPr/>
          <p:nvPr/>
        </p:nvSpPr>
        <p:spPr>
          <a:xfrm>
            <a:off x="1198014" y="2414687"/>
            <a:ext cx="295917" cy="142676"/>
          </a:xfrm>
          <a:custGeom>
            <a:avLst/>
            <a:gdLst>
              <a:gd name="connsiteX0" fmla="*/ 294236 w 295917"/>
              <a:gd name="connsiteY0" fmla="*/ 1488 h 142676"/>
              <a:gd name="connsiteX1" fmla="*/ 5311 w 295917"/>
              <a:gd name="connsiteY1" fmla="*/ 141188 h 142676"/>
              <a:gd name="connsiteX2" fmla="*/ 119611 w 295917"/>
              <a:gd name="connsiteY2" fmla="*/ 71338 h 142676"/>
              <a:gd name="connsiteX3" fmla="*/ 294236 w 295917"/>
              <a:gd name="connsiteY3" fmla="*/ 1488 h 14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5917" h="142676">
                <a:moveTo>
                  <a:pt x="294236" y="1488"/>
                </a:moveTo>
                <a:cubicBezTo>
                  <a:pt x="275186" y="13130"/>
                  <a:pt x="34415" y="129546"/>
                  <a:pt x="5311" y="141188"/>
                </a:cubicBezTo>
                <a:cubicBezTo>
                  <a:pt x="-23793" y="152830"/>
                  <a:pt x="74103" y="93034"/>
                  <a:pt x="119611" y="71338"/>
                </a:cubicBezTo>
                <a:cubicBezTo>
                  <a:pt x="165119" y="49642"/>
                  <a:pt x="313286" y="-10154"/>
                  <a:pt x="294236" y="14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7" name="フリーフォーム 1856">
            <a:extLst>
              <a:ext uri="{FF2B5EF4-FFF2-40B4-BE49-F238E27FC236}">
                <a16:creationId xmlns:a16="http://schemas.microsoft.com/office/drawing/2014/main" id="{97A96D6A-04A9-28C8-F8A1-FAEDC7EF2007}"/>
              </a:ext>
            </a:extLst>
          </p:cNvPr>
          <p:cNvSpPr/>
          <p:nvPr/>
        </p:nvSpPr>
        <p:spPr>
          <a:xfrm>
            <a:off x="622765" y="2441124"/>
            <a:ext cx="574747" cy="850256"/>
          </a:xfrm>
          <a:custGeom>
            <a:avLst/>
            <a:gdLst>
              <a:gd name="connsiteX0" fmla="*/ 574210 w 574747"/>
              <a:gd name="connsiteY0" fmla="*/ 451 h 850256"/>
              <a:gd name="connsiteX1" fmla="*/ 148760 w 574747"/>
              <a:gd name="connsiteY1" fmla="*/ 543376 h 850256"/>
              <a:gd name="connsiteX2" fmla="*/ 190035 w 574747"/>
              <a:gd name="connsiteY2" fmla="*/ 498926 h 850256"/>
              <a:gd name="connsiteX3" fmla="*/ 2710 w 574747"/>
              <a:gd name="connsiteY3" fmla="*/ 848176 h 850256"/>
              <a:gd name="connsiteX4" fmla="*/ 355135 w 574747"/>
              <a:gd name="connsiteY4" fmla="*/ 311601 h 850256"/>
              <a:gd name="connsiteX5" fmla="*/ 82085 w 574747"/>
              <a:gd name="connsiteY5" fmla="*/ 721176 h 850256"/>
              <a:gd name="connsiteX6" fmla="*/ 234485 w 574747"/>
              <a:gd name="connsiteY6" fmla="*/ 454476 h 850256"/>
              <a:gd name="connsiteX7" fmla="*/ 574210 w 574747"/>
              <a:gd name="connsiteY7" fmla="*/ 451 h 85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4747" h="850256">
                <a:moveTo>
                  <a:pt x="574210" y="451"/>
                </a:moveTo>
                <a:cubicBezTo>
                  <a:pt x="559923" y="15268"/>
                  <a:pt x="212789" y="460297"/>
                  <a:pt x="148760" y="543376"/>
                </a:cubicBezTo>
                <a:cubicBezTo>
                  <a:pt x="84731" y="626455"/>
                  <a:pt x="214377" y="448126"/>
                  <a:pt x="190035" y="498926"/>
                </a:cubicBezTo>
                <a:cubicBezTo>
                  <a:pt x="165693" y="549726"/>
                  <a:pt x="-24807" y="879397"/>
                  <a:pt x="2710" y="848176"/>
                </a:cubicBezTo>
                <a:cubicBezTo>
                  <a:pt x="30227" y="816955"/>
                  <a:pt x="341906" y="332768"/>
                  <a:pt x="355135" y="311601"/>
                </a:cubicBezTo>
                <a:cubicBezTo>
                  <a:pt x="368364" y="290434"/>
                  <a:pt x="102193" y="697364"/>
                  <a:pt x="82085" y="721176"/>
                </a:cubicBezTo>
                <a:cubicBezTo>
                  <a:pt x="61977" y="744988"/>
                  <a:pt x="155110" y="569305"/>
                  <a:pt x="234485" y="454476"/>
                </a:cubicBezTo>
                <a:cubicBezTo>
                  <a:pt x="313860" y="339647"/>
                  <a:pt x="588497" y="-14366"/>
                  <a:pt x="574210" y="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8" name="フリーフォーム 1857">
            <a:extLst>
              <a:ext uri="{FF2B5EF4-FFF2-40B4-BE49-F238E27FC236}">
                <a16:creationId xmlns:a16="http://schemas.microsoft.com/office/drawing/2014/main" id="{7D5F97A2-84EF-5C35-CE16-A66CE325A63E}"/>
              </a:ext>
            </a:extLst>
          </p:cNvPr>
          <p:cNvSpPr/>
          <p:nvPr/>
        </p:nvSpPr>
        <p:spPr>
          <a:xfrm>
            <a:off x="1080956" y="2436511"/>
            <a:ext cx="281189" cy="136828"/>
          </a:xfrm>
          <a:custGeom>
            <a:avLst/>
            <a:gdLst>
              <a:gd name="connsiteX0" fmla="*/ 1719 w 281189"/>
              <a:gd name="connsiteY0" fmla="*/ 135239 h 136828"/>
              <a:gd name="connsiteX1" fmla="*/ 173169 w 281189"/>
              <a:gd name="connsiteY1" fmla="*/ 1889 h 136828"/>
              <a:gd name="connsiteX2" fmla="*/ 103319 w 281189"/>
              <a:gd name="connsiteY2" fmla="*/ 55864 h 136828"/>
              <a:gd name="connsiteX3" fmla="*/ 128719 w 281189"/>
              <a:gd name="connsiteY3" fmla="*/ 43164 h 136828"/>
              <a:gd name="connsiteX4" fmla="*/ 281119 w 281189"/>
              <a:gd name="connsiteY4" fmla="*/ 43164 h 136828"/>
              <a:gd name="connsiteX5" fmla="*/ 147769 w 281189"/>
              <a:gd name="connsiteY5" fmla="*/ 55864 h 136828"/>
              <a:gd name="connsiteX6" fmla="*/ 87444 w 281189"/>
              <a:gd name="connsiteY6" fmla="*/ 74914 h 136828"/>
              <a:gd name="connsiteX7" fmla="*/ 1719 w 281189"/>
              <a:gd name="connsiteY7" fmla="*/ 135239 h 13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1189" h="136828">
                <a:moveTo>
                  <a:pt x="1719" y="135239"/>
                </a:moveTo>
                <a:cubicBezTo>
                  <a:pt x="16006" y="123068"/>
                  <a:pt x="173169" y="1889"/>
                  <a:pt x="173169" y="1889"/>
                </a:cubicBezTo>
                <a:cubicBezTo>
                  <a:pt x="190102" y="-11340"/>
                  <a:pt x="110727" y="48985"/>
                  <a:pt x="103319" y="55864"/>
                </a:cubicBezTo>
                <a:cubicBezTo>
                  <a:pt x="95911" y="62743"/>
                  <a:pt x="99086" y="45281"/>
                  <a:pt x="128719" y="43164"/>
                </a:cubicBezTo>
                <a:cubicBezTo>
                  <a:pt x="158352" y="41047"/>
                  <a:pt x="277944" y="41047"/>
                  <a:pt x="281119" y="43164"/>
                </a:cubicBezTo>
                <a:cubicBezTo>
                  <a:pt x="284294" y="45281"/>
                  <a:pt x="180048" y="50572"/>
                  <a:pt x="147769" y="55864"/>
                </a:cubicBezTo>
                <a:cubicBezTo>
                  <a:pt x="115490" y="61156"/>
                  <a:pt x="108611" y="63801"/>
                  <a:pt x="87444" y="74914"/>
                </a:cubicBezTo>
                <a:cubicBezTo>
                  <a:pt x="66277" y="86026"/>
                  <a:pt x="-12568" y="147410"/>
                  <a:pt x="1719" y="1352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9" name="フリーフォーム 1858">
            <a:extLst>
              <a:ext uri="{FF2B5EF4-FFF2-40B4-BE49-F238E27FC236}">
                <a16:creationId xmlns:a16="http://schemas.microsoft.com/office/drawing/2014/main" id="{5CB50D68-1C23-84BA-B311-79824B50BC4B}"/>
              </a:ext>
            </a:extLst>
          </p:cNvPr>
          <p:cNvSpPr/>
          <p:nvPr/>
        </p:nvSpPr>
        <p:spPr>
          <a:xfrm>
            <a:off x="555438" y="3199507"/>
            <a:ext cx="163954" cy="174044"/>
          </a:xfrm>
          <a:custGeom>
            <a:avLst/>
            <a:gdLst>
              <a:gd name="connsiteX0" fmla="*/ 187 w 163954"/>
              <a:gd name="connsiteY0" fmla="*/ 146943 h 174044"/>
              <a:gd name="connsiteX1" fmla="*/ 155762 w 163954"/>
              <a:gd name="connsiteY1" fmla="*/ 70743 h 174044"/>
              <a:gd name="connsiteX2" fmla="*/ 136712 w 163954"/>
              <a:gd name="connsiteY2" fmla="*/ 89793 h 174044"/>
              <a:gd name="connsiteX3" fmla="*/ 89087 w 163954"/>
              <a:gd name="connsiteY3" fmla="*/ 172343 h 174044"/>
              <a:gd name="connsiteX4" fmla="*/ 152587 w 163954"/>
              <a:gd name="connsiteY4" fmla="*/ 4068 h 174044"/>
              <a:gd name="connsiteX5" fmla="*/ 124012 w 163954"/>
              <a:gd name="connsiteY5" fmla="*/ 58043 h 174044"/>
              <a:gd name="connsiteX6" fmla="*/ 187 w 163954"/>
              <a:gd name="connsiteY6" fmla="*/ 146943 h 174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954" h="174044">
                <a:moveTo>
                  <a:pt x="187" y="146943"/>
                </a:moveTo>
                <a:cubicBezTo>
                  <a:pt x="5479" y="149060"/>
                  <a:pt x="155762" y="70743"/>
                  <a:pt x="155762" y="70743"/>
                </a:cubicBezTo>
                <a:cubicBezTo>
                  <a:pt x="178516" y="61218"/>
                  <a:pt x="147824" y="72860"/>
                  <a:pt x="136712" y="89793"/>
                </a:cubicBezTo>
                <a:cubicBezTo>
                  <a:pt x="125600" y="106726"/>
                  <a:pt x="86441" y="186630"/>
                  <a:pt x="89087" y="172343"/>
                </a:cubicBezTo>
                <a:cubicBezTo>
                  <a:pt x="91733" y="158056"/>
                  <a:pt x="146766" y="23118"/>
                  <a:pt x="152587" y="4068"/>
                </a:cubicBezTo>
                <a:cubicBezTo>
                  <a:pt x="158408" y="-14982"/>
                  <a:pt x="144649" y="37935"/>
                  <a:pt x="124012" y="58043"/>
                </a:cubicBezTo>
                <a:cubicBezTo>
                  <a:pt x="103375" y="78151"/>
                  <a:pt x="-5105" y="144826"/>
                  <a:pt x="187" y="1469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0" name="フリーフォーム 1859">
            <a:extLst>
              <a:ext uri="{FF2B5EF4-FFF2-40B4-BE49-F238E27FC236}">
                <a16:creationId xmlns:a16="http://schemas.microsoft.com/office/drawing/2014/main" id="{CDBDE546-CD2C-8D1D-065C-A702367B661D}"/>
              </a:ext>
            </a:extLst>
          </p:cNvPr>
          <p:cNvSpPr/>
          <p:nvPr/>
        </p:nvSpPr>
        <p:spPr>
          <a:xfrm>
            <a:off x="422056" y="3347463"/>
            <a:ext cx="166098" cy="1066045"/>
          </a:xfrm>
          <a:custGeom>
            <a:avLst/>
            <a:gdLst>
              <a:gd name="connsiteX0" fmla="*/ 165319 w 166098"/>
              <a:gd name="connsiteY0" fmla="*/ 5337 h 1066045"/>
              <a:gd name="connsiteX1" fmla="*/ 60544 w 166098"/>
              <a:gd name="connsiteY1" fmla="*/ 459362 h 1066045"/>
              <a:gd name="connsiteX2" fmla="*/ 79594 w 166098"/>
              <a:gd name="connsiteY2" fmla="*/ 440312 h 1066045"/>
              <a:gd name="connsiteX3" fmla="*/ 219 w 166098"/>
              <a:gd name="connsiteY3" fmla="*/ 1062612 h 1066045"/>
              <a:gd name="connsiteX4" fmla="*/ 108169 w 166098"/>
              <a:gd name="connsiteY4" fmla="*/ 122812 h 1066045"/>
              <a:gd name="connsiteX5" fmla="*/ 108169 w 166098"/>
              <a:gd name="connsiteY5" fmla="*/ 205362 h 1066045"/>
              <a:gd name="connsiteX6" fmla="*/ 165319 w 166098"/>
              <a:gd name="connsiteY6" fmla="*/ 5337 h 1066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98" h="1066045">
                <a:moveTo>
                  <a:pt x="165319" y="5337"/>
                </a:moveTo>
                <a:cubicBezTo>
                  <a:pt x="157382" y="47670"/>
                  <a:pt x="74831" y="386866"/>
                  <a:pt x="60544" y="459362"/>
                </a:cubicBezTo>
                <a:cubicBezTo>
                  <a:pt x="46257" y="531858"/>
                  <a:pt x="89648" y="339770"/>
                  <a:pt x="79594" y="440312"/>
                </a:cubicBezTo>
                <a:cubicBezTo>
                  <a:pt x="69540" y="540854"/>
                  <a:pt x="-4543" y="1115529"/>
                  <a:pt x="219" y="1062612"/>
                </a:cubicBezTo>
                <a:cubicBezTo>
                  <a:pt x="4981" y="1009695"/>
                  <a:pt x="90177" y="265687"/>
                  <a:pt x="108169" y="122812"/>
                </a:cubicBezTo>
                <a:cubicBezTo>
                  <a:pt x="126161" y="-20063"/>
                  <a:pt x="98115" y="224941"/>
                  <a:pt x="108169" y="205362"/>
                </a:cubicBezTo>
                <a:cubicBezTo>
                  <a:pt x="118223" y="185783"/>
                  <a:pt x="173256" y="-36996"/>
                  <a:pt x="165319" y="5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1" name="フリーフォーム 1860">
            <a:extLst>
              <a:ext uri="{FF2B5EF4-FFF2-40B4-BE49-F238E27FC236}">
                <a16:creationId xmlns:a16="http://schemas.microsoft.com/office/drawing/2014/main" id="{004D9147-0536-7B89-FC3B-2B7378B9B229}"/>
              </a:ext>
            </a:extLst>
          </p:cNvPr>
          <p:cNvSpPr/>
          <p:nvPr/>
        </p:nvSpPr>
        <p:spPr>
          <a:xfrm>
            <a:off x="513431" y="4076455"/>
            <a:ext cx="64949" cy="389343"/>
          </a:xfrm>
          <a:custGeom>
            <a:avLst/>
            <a:gdLst>
              <a:gd name="connsiteX0" fmla="*/ 919 w 64949"/>
              <a:gd name="connsiteY0" fmla="*/ 3420 h 389343"/>
              <a:gd name="connsiteX1" fmla="*/ 64419 w 64949"/>
              <a:gd name="connsiteY1" fmla="*/ 384420 h 389343"/>
              <a:gd name="connsiteX2" fmla="*/ 29494 w 64949"/>
              <a:gd name="connsiteY2" fmla="*/ 206620 h 389343"/>
              <a:gd name="connsiteX3" fmla="*/ 919 w 64949"/>
              <a:gd name="connsiteY3" fmla="*/ 3420 h 38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949" h="389343">
                <a:moveTo>
                  <a:pt x="919" y="3420"/>
                </a:moveTo>
                <a:cubicBezTo>
                  <a:pt x="6740" y="33053"/>
                  <a:pt x="59657" y="350553"/>
                  <a:pt x="64419" y="384420"/>
                </a:cubicBezTo>
                <a:cubicBezTo>
                  <a:pt x="69181" y="418287"/>
                  <a:pt x="40607" y="268533"/>
                  <a:pt x="29494" y="206620"/>
                </a:cubicBezTo>
                <a:cubicBezTo>
                  <a:pt x="18381" y="144707"/>
                  <a:pt x="-4902" y="-26213"/>
                  <a:pt x="919" y="3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2" name="フリーフォーム 1861">
            <a:extLst>
              <a:ext uri="{FF2B5EF4-FFF2-40B4-BE49-F238E27FC236}">
                <a16:creationId xmlns:a16="http://schemas.microsoft.com/office/drawing/2014/main" id="{0F82CEBB-087E-41E5-E47C-3D36FEEA8097}"/>
              </a:ext>
            </a:extLst>
          </p:cNvPr>
          <p:cNvSpPr/>
          <p:nvPr/>
        </p:nvSpPr>
        <p:spPr>
          <a:xfrm>
            <a:off x="440228" y="3825869"/>
            <a:ext cx="80485" cy="756062"/>
          </a:xfrm>
          <a:custGeom>
            <a:avLst/>
            <a:gdLst>
              <a:gd name="connsiteX0" fmla="*/ 80472 w 80485"/>
              <a:gd name="connsiteY0" fmla="*/ 6 h 756062"/>
              <a:gd name="connsiteX1" fmla="*/ 7447 w 80485"/>
              <a:gd name="connsiteY1" fmla="*/ 657231 h 756062"/>
              <a:gd name="connsiteX2" fmla="*/ 7447 w 80485"/>
              <a:gd name="connsiteY2" fmla="*/ 641356 h 756062"/>
              <a:gd name="connsiteX3" fmla="*/ 51897 w 80485"/>
              <a:gd name="connsiteY3" fmla="*/ 755656 h 756062"/>
              <a:gd name="connsiteX4" fmla="*/ 1097 w 80485"/>
              <a:gd name="connsiteY4" fmla="*/ 644531 h 756062"/>
              <a:gd name="connsiteX5" fmla="*/ 80472 w 80485"/>
              <a:gd name="connsiteY5" fmla="*/ 6 h 756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485" h="756062">
                <a:moveTo>
                  <a:pt x="80472" y="6"/>
                </a:moveTo>
                <a:cubicBezTo>
                  <a:pt x="81530" y="2123"/>
                  <a:pt x="19618" y="550339"/>
                  <a:pt x="7447" y="657231"/>
                </a:cubicBezTo>
                <a:cubicBezTo>
                  <a:pt x="-4724" y="764123"/>
                  <a:pt x="39" y="624952"/>
                  <a:pt x="7447" y="641356"/>
                </a:cubicBezTo>
                <a:cubicBezTo>
                  <a:pt x="14855" y="657760"/>
                  <a:pt x="52955" y="755127"/>
                  <a:pt x="51897" y="755656"/>
                </a:cubicBezTo>
                <a:cubicBezTo>
                  <a:pt x="50839" y="756185"/>
                  <a:pt x="-2607" y="766239"/>
                  <a:pt x="1097" y="644531"/>
                </a:cubicBezTo>
                <a:cubicBezTo>
                  <a:pt x="4801" y="522823"/>
                  <a:pt x="79414" y="-2111"/>
                  <a:pt x="80472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3" name="フリーフォーム 1862">
            <a:extLst>
              <a:ext uri="{FF2B5EF4-FFF2-40B4-BE49-F238E27FC236}">
                <a16:creationId xmlns:a16="http://schemas.microsoft.com/office/drawing/2014/main" id="{998CAB3E-BDF9-B65D-47FA-0E4BB372A404}"/>
              </a:ext>
            </a:extLst>
          </p:cNvPr>
          <p:cNvSpPr/>
          <p:nvPr/>
        </p:nvSpPr>
        <p:spPr>
          <a:xfrm>
            <a:off x="459321" y="4597283"/>
            <a:ext cx="1132679" cy="474216"/>
          </a:xfrm>
          <a:custGeom>
            <a:avLst/>
            <a:gdLst>
              <a:gd name="connsiteX0" fmla="*/ 7404 w 1132679"/>
              <a:gd name="connsiteY0" fmla="*/ 3292 h 474216"/>
              <a:gd name="connsiteX1" fmla="*/ 407454 w 1132679"/>
              <a:gd name="connsiteY1" fmla="*/ 177917 h 474216"/>
              <a:gd name="connsiteX2" fmla="*/ 1125004 w 1132679"/>
              <a:gd name="connsiteY2" fmla="*/ 470017 h 474216"/>
              <a:gd name="connsiteX3" fmla="*/ 740829 w 1132679"/>
              <a:gd name="connsiteY3" fmla="*/ 327142 h 474216"/>
              <a:gd name="connsiteX4" fmla="*/ 7404 w 1132679"/>
              <a:gd name="connsiteY4" fmla="*/ 3292 h 47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2679" h="474216">
                <a:moveTo>
                  <a:pt x="7404" y="3292"/>
                </a:moveTo>
                <a:cubicBezTo>
                  <a:pt x="-48159" y="-21579"/>
                  <a:pt x="221187" y="100130"/>
                  <a:pt x="407454" y="177917"/>
                </a:cubicBezTo>
                <a:cubicBezTo>
                  <a:pt x="593721" y="255704"/>
                  <a:pt x="1069442" y="445146"/>
                  <a:pt x="1125004" y="470017"/>
                </a:cubicBezTo>
                <a:cubicBezTo>
                  <a:pt x="1180567" y="494888"/>
                  <a:pt x="922333" y="404400"/>
                  <a:pt x="740829" y="327142"/>
                </a:cubicBezTo>
                <a:cubicBezTo>
                  <a:pt x="559325" y="249884"/>
                  <a:pt x="62967" y="28163"/>
                  <a:pt x="7404" y="32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4" name="フリーフォーム 1863">
            <a:extLst>
              <a:ext uri="{FF2B5EF4-FFF2-40B4-BE49-F238E27FC236}">
                <a16:creationId xmlns:a16="http://schemas.microsoft.com/office/drawing/2014/main" id="{07F4A670-CA20-345E-C0DF-A0076BEAC24C}"/>
              </a:ext>
            </a:extLst>
          </p:cNvPr>
          <p:cNvSpPr/>
          <p:nvPr/>
        </p:nvSpPr>
        <p:spPr>
          <a:xfrm>
            <a:off x="467152" y="4580594"/>
            <a:ext cx="509789" cy="175077"/>
          </a:xfrm>
          <a:custGeom>
            <a:avLst/>
            <a:gdLst>
              <a:gd name="connsiteX0" fmla="*/ 2748 w 509789"/>
              <a:gd name="connsiteY0" fmla="*/ 931 h 175077"/>
              <a:gd name="connsiteX1" fmla="*/ 507573 w 509789"/>
              <a:gd name="connsiteY1" fmla="*/ 172381 h 175077"/>
              <a:gd name="connsiteX2" fmla="*/ 196423 w 509789"/>
              <a:gd name="connsiteY2" fmla="*/ 108881 h 175077"/>
              <a:gd name="connsiteX3" fmla="*/ 431373 w 509789"/>
              <a:gd name="connsiteY3" fmla="*/ 150156 h 175077"/>
              <a:gd name="connsiteX4" fmla="*/ 120223 w 509789"/>
              <a:gd name="connsiteY4" fmla="*/ 77131 h 175077"/>
              <a:gd name="connsiteX5" fmla="*/ 298023 w 509789"/>
              <a:gd name="connsiteY5" fmla="*/ 102531 h 175077"/>
              <a:gd name="connsiteX6" fmla="*/ 2748 w 509789"/>
              <a:gd name="connsiteY6" fmla="*/ 931 h 17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89" h="175077">
                <a:moveTo>
                  <a:pt x="2748" y="931"/>
                </a:moveTo>
                <a:cubicBezTo>
                  <a:pt x="37673" y="12573"/>
                  <a:pt x="475294" y="154389"/>
                  <a:pt x="507573" y="172381"/>
                </a:cubicBezTo>
                <a:cubicBezTo>
                  <a:pt x="539852" y="190373"/>
                  <a:pt x="209123" y="112585"/>
                  <a:pt x="196423" y="108881"/>
                </a:cubicBezTo>
                <a:cubicBezTo>
                  <a:pt x="183723" y="105177"/>
                  <a:pt x="444073" y="155448"/>
                  <a:pt x="431373" y="150156"/>
                </a:cubicBezTo>
                <a:cubicBezTo>
                  <a:pt x="418673" y="144864"/>
                  <a:pt x="142448" y="85069"/>
                  <a:pt x="120223" y="77131"/>
                </a:cubicBezTo>
                <a:cubicBezTo>
                  <a:pt x="97998" y="69194"/>
                  <a:pt x="319190" y="114702"/>
                  <a:pt x="298023" y="102531"/>
                </a:cubicBezTo>
                <a:cubicBezTo>
                  <a:pt x="276856" y="90360"/>
                  <a:pt x="-32177" y="-10711"/>
                  <a:pt x="2748" y="9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5" name="フリーフォーム 1864">
            <a:extLst>
              <a:ext uri="{FF2B5EF4-FFF2-40B4-BE49-F238E27FC236}">
                <a16:creationId xmlns:a16="http://schemas.microsoft.com/office/drawing/2014/main" id="{1DF77757-4682-D0D2-3C71-51758579ABA9}"/>
              </a:ext>
            </a:extLst>
          </p:cNvPr>
          <p:cNvSpPr/>
          <p:nvPr/>
        </p:nvSpPr>
        <p:spPr>
          <a:xfrm>
            <a:off x="495300" y="4625975"/>
            <a:ext cx="1134891" cy="492634"/>
          </a:xfrm>
          <a:custGeom>
            <a:avLst/>
            <a:gdLst>
              <a:gd name="connsiteX0" fmla="*/ 0 w 1134891"/>
              <a:gd name="connsiteY0" fmla="*/ 0 h 492634"/>
              <a:gd name="connsiteX1" fmla="*/ 1101725 w 1134891"/>
              <a:gd name="connsiteY1" fmla="*/ 476250 h 492634"/>
              <a:gd name="connsiteX2" fmla="*/ 774700 w 1134891"/>
              <a:gd name="connsiteY2" fmla="*/ 346075 h 492634"/>
              <a:gd name="connsiteX3" fmla="*/ 0 w 1134891"/>
              <a:gd name="connsiteY3" fmla="*/ 0 h 492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4891" h="492634">
                <a:moveTo>
                  <a:pt x="0" y="0"/>
                </a:moveTo>
                <a:cubicBezTo>
                  <a:pt x="54504" y="21696"/>
                  <a:pt x="972608" y="418571"/>
                  <a:pt x="1101725" y="476250"/>
                </a:cubicBezTo>
                <a:cubicBezTo>
                  <a:pt x="1230842" y="533929"/>
                  <a:pt x="953558" y="427037"/>
                  <a:pt x="774700" y="3460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6" name="フリーフォーム 1865">
            <a:extLst>
              <a:ext uri="{FF2B5EF4-FFF2-40B4-BE49-F238E27FC236}">
                <a16:creationId xmlns:a16="http://schemas.microsoft.com/office/drawing/2014/main" id="{BF1C4DBA-C7A9-9261-F7E7-743FAEA3687C}"/>
              </a:ext>
            </a:extLst>
          </p:cNvPr>
          <p:cNvSpPr/>
          <p:nvPr/>
        </p:nvSpPr>
        <p:spPr>
          <a:xfrm>
            <a:off x="3152390" y="2440953"/>
            <a:ext cx="214385" cy="219528"/>
          </a:xfrm>
          <a:custGeom>
            <a:avLst/>
            <a:gdLst>
              <a:gd name="connsiteX0" fmla="*/ 385 w 214385"/>
              <a:gd name="connsiteY0" fmla="*/ 622 h 219528"/>
              <a:gd name="connsiteX1" fmla="*/ 206760 w 214385"/>
              <a:gd name="connsiteY1" fmla="*/ 213347 h 219528"/>
              <a:gd name="connsiteX2" fmla="*/ 155960 w 214385"/>
              <a:gd name="connsiteY2" fmla="*/ 149847 h 219528"/>
              <a:gd name="connsiteX3" fmla="*/ 385 w 214385"/>
              <a:gd name="connsiteY3" fmla="*/ 622 h 219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85" h="219528">
                <a:moveTo>
                  <a:pt x="385" y="622"/>
                </a:moveTo>
                <a:cubicBezTo>
                  <a:pt x="8852" y="11205"/>
                  <a:pt x="180831" y="188476"/>
                  <a:pt x="206760" y="213347"/>
                </a:cubicBezTo>
                <a:cubicBezTo>
                  <a:pt x="232689" y="238218"/>
                  <a:pt x="186652" y="182126"/>
                  <a:pt x="155960" y="149847"/>
                </a:cubicBezTo>
                <a:cubicBezTo>
                  <a:pt x="125268" y="117568"/>
                  <a:pt x="-8082" y="-9961"/>
                  <a:pt x="385" y="6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7" name="フリーフォーム 1866">
            <a:extLst>
              <a:ext uri="{FF2B5EF4-FFF2-40B4-BE49-F238E27FC236}">
                <a16:creationId xmlns:a16="http://schemas.microsoft.com/office/drawing/2014/main" id="{7E9BD058-EFF4-A603-12BC-1FFF17548341}"/>
              </a:ext>
            </a:extLst>
          </p:cNvPr>
          <p:cNvSpPr/>
          <p:nvPr/>
        </p:nvSpPr>
        <p:spPr>
          <a:xfrm>
            <a:off x="3190763" y="2667630"/>
            <a:ext cx="242330" cy="79016"/>
          </a:xfrm>
          <a:custGeom>
            <a:avLst/>
            <a:gdLst>
              <a:gd name="connsiteX0" fmla="*/ 3287 w 242330"/>
              <a:gd name="connsiteY0" fmla="*/ 78745 h 79016"/>
              <a:gd name="connsiteX1" fmla="*/ 222362 w 242330"/>
              <a:gd name="connsiteY1" fmla="*/ 2545 h 79016"/>
              <a:gd name="connsiteX2" fmla="*/ 200137 w 242330"/>
              <a:gd name="connsiteY2" fmla="*/ 18420 h 79016"/>
              <a:gd name="connsiteX3" fmla="*/ 241412 w 242330"/>
              <a:gd name="connsiteY3" fmla="*/ 21595 h 79016"/>
              <a:gd name="connsiteX4" fmla="*/ 152512 w 242330"/>
              <a:gd name="connsiteY4" fmla="*/ 21595 h 79016"/>
              <a:gd name="connsiteX5" fmla="*/ 50912 w 242330"/>
              <a:gd name="connsiteY5" fmla="*/ 40645 h 79016"/>
              <a:gd name="connsiteX6" fmla="*/ 89012 w 242330"/>
              <a:gd name="connsiteY6" fmla="*/ 27945 h 79016"/>
              <a:gd name="connsiteX7" fmla="*/ 3287 w 242330"/>
              <a:gd name="connsiteY7" fmla="*/ 78745 h 79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330" h="79016">
                <a:moveTo>
                  <a:pt x="3287" y="78745"/>
                </a:moveTo>
                <a:cubicBezTo>
                  <a:pt x="25512" y="74512"/>
                  <a:pt x="189554" y="12599"/>
                  <a:pt x="222362" y="2545"/>
                </a:cubicBezTo>
                <a:cubicBezTo>
                  <a:pt x="255170" y="-7509"/>
                  <a:pt x="196962" y="15245"/>
                  <a:pt x="200137" y="18420"/>
                </a:cubicBezTo>
                <a:cubicBezTo>
                  <a:pt x="203312" y="21595"/>
                  <a:pt x="249350" y="21066"/>
                  <a:pt x="241412" y="21595"/>
                </a:cubicBezTo>
                <a:cubicBezTo>
                  <a:pt x="233475" y="22124"/>
                  <a:pt x="184262" y="18420"/>
                  <a:pt x="152512" y="21595"/>
                </a:cubicBezTo>
                <a:cubicBezTo>
                  <a:pt x="120762" y="24770"/>
                  <a:pt x="61495" y="39587"/>
                  <a:pt x="50912" y="40645"/>
                </a:cubicBezTo>
                <a:cubicBezTo>
                  <a:pt x="40329" y="41703"/>
                  <a:pt x="99595" y="19478"/>
                  <a:pt x="89012" y="27945"/>
                </a:cubicBezTo>
                <a:cubicBezTo>
                  <a:pt x="78429" y="36412"/>
                  <a:pt x="-18938" y="82978"/>
                  <a:pt x="3287" y="78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8" name="フリーフォーム 1867">
            <a:extLst>
              <a:ext uri="{FF2B5EF4-FFF2-40B4-BE49-F238E27FC236}">
                <a16:creationId xmlns:a16="http://schemas.microsoft.com/office/drawing/2014/main" id="{6DCEF4EA-A978-8511-027C-FF284ABC5808}"/>
              </a:ext>
            </a:extLst>
          </p:cNvPr>
          <p:cNvSpPr/>
          <p:nvPr/>
        </p:nvSpPr>
        <p:spPr>
          <a:xfrm>
            <a:off x="3195062" y="2682173"/>
            <a:ext cx="178395" cy="97411"/>
          </a:xfrm>
          <a:custGeom>
            <a:avLst/>
            <a:gdLst>
              <a:gd name="connsiteX0" fmla="*/ 2163 w 178395"/>
              <a:gd name="connsiteY0" fmla="*/ 95952 h 97411"/>
              <a:gd name="connsiteX1" fmla="*/ 176788 w 178395"/>
              <a:gd name="connsiteY1" fmla="*/ 702 h 97411"/>
              <a:gd name="connsiteX2" fmla="*/ 84713 w 178395"/>
              <a:gd name="connsiteY2" fmla="*/ 54677 h 97411"/>
              <a:gd name="connsiteX3" fmla="*/ 2163 w 178395"/>
              <a:gd name="connsiteY3" fmla="*/ 95952 h 97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395" h="97411">
                <a:moveTo>
                  <a:pt x="2163" y="95952"/>
                </a:moveTo>
                <a:cubicBezTo>
                  <a:pt x="17509" y="86956"/>
                  <a:pt x="163030" y="7581"/>
                  <a:pt x="176788" y="702"/>
                </a:cubicBezTo>
                <a:cubicBezTo>
                  <a:pt x="190546" y="-6177"/>
                  <a:pt x="112230" y="39331"/>
                  <a:pt x="84713" y="54677"/>
                </a:cubicBezTo>
                <a:cubicBezTo>
                  <a:pt x="57196" y="70023"/>
                  <a:pt x="-13183" y="104948"/>
                  <a:pt x="2163" y="95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9" name="フリーフォーム 1868">
            <a:extLst>
              <a:ext uri="{FF2B5EF4-FFF2-40B4-BE49-F238E27FC236}">
                <a16:creationId xmlns:a16="http://schemas.microsoft.com/office/drawing/2014/main" id="{07C64704-6EF4-D683-BBF7-29F5FC52A6DF}"/>
              </a:ext>
            </a:extLst>
          </p:cNvPr>
          <p:cNvSpPr/>
          <p:nvPr/>
        </p:nvSpPr>
        <p:spPr>
          <a:xfrm>
            <a:off x="3200400" y="2684744"/>
            <a:ext cx="248722" cy="103498"/>
          </a:xfrm>
          <a:custGeom>
            <a:avLst/>
            <a:gdLst>
              <a:gd name="connsiteX0" fmla="*/ 0 w 248722"/>
              <a:gd name="connsiteY0" fmla="*/ 96556 h 103498"/>
              <a:gd name="connsiteX1" fmla="*/ 88900 w 248722"/>
              <a:gd name="connsiteY1" fmla="*/ 90206 h 103498"/>
              <a:gd name="connsiteX2" fmla="*/ 73025 w 248722"/>
              <a:gd name="connsiteY2" fmla="*/ 99731 h 103498"/>
              <a:gd name="connsiteX3" fmla="*/ 155575 w 248722"/>
              <a:gd name="connsiteY3" fmla="*/ 17181 h 103498"/>
              <a:gd name="connsiteX4" fmla="*/ 219075 w 248722"/>
              <a:gd name="connsiteY4" fmla="*/ 1306 h 103498"/>
              <a:gd name="connsiteX5" fmla="*/ 247650 w 248722"/>
              <a:gd name="connsiteY5" fmla="*/ 4481 h 103498"/>
              <a:gd name="connsiteX6" fmla="*/ 184150 w 248722"/>
              <a:gd name="connsiteY6" fmla="*/ 1306 h 103498"/>
              <a:gd name="connsiteX7" fmla="*/ 123825 w 248722"/>
              <a:gd name="connsiteY7" fmla="*/ 29881 h 103498"/>
              <a:gd name="connsiteX8" fmla="*/ 101600 w 248722"/>
              <a:gd name="connsiteY8" fmla="*/ 74331 h 103498"/>
              <a:gd name="connsiteX9" fmla="*/ 79375 w 248722"/>
              <a:gd name="connsiteY9" fmla="*/ 87031 h 103498"/>
              <a:gd name="connsiteX10" fmla="*/ 0 w 248722"/>
              <a:gd name="connsiteY10" fmla="*/ 96556 h 10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8722" h="103498">
                <a:moveTo>
                  <a:pt x="0" y="96556"/>
                </a:moveTo>
                <a:cubicBezTo>
                  <a:pt x="1587" y="97085"/>
                  <a:pt x="88900" y="90206"/>
                  <a:pt x="88900" y="90206"/>
                </a:cubicBezTo>
                <a:cubicBezTo>
                  <a:pt x="101071" y="90735"/>
                  <a:pt x="61912" y="111902"/>
                  <a:pt x="73025" y="99731"/>
                </a:cubicBezTo>
                <a:cubicBezTo>
                  <a:pt x="84138" y="87560"/>
                  <a:pt x="131233" y="33585"/>
                  <a:pt x="155575" y="17181"/>
                </a:cubicBezTo>
                <a:cubicBezTo>
                  <a:pt x="179917" y="777"/>
                  <a:pt x="203729" y="3423"/>
                  <a:pt x="219075" y="1306"/>
                </a:cubicBezTo>
                <a:cubicBezTo>
                  <a:pt x="234421" y="-811"/>
                  <a:pt x="253471" y="4481"/>
                  <a:pt x="247650" y="4481"/>
                </a:cubicBezTo>
                <a:cubicBezTo>
                  <a:pt x="241829" y="4481"/>
                  <a:pt x="204787" y="-2927"/>
                  <a:pt x="184150" y="1306"/>
                </a:cubicBezTo>
                <a:cubicBezTo>
                  <a:pt x="163513" y="5539"/>
                  <a:pt x="137583" y="17710"/>
                  <a:pt x="123825" y="29881"/>
                </a:cubicBezTo>
                <a:cubicBezTo>
                  <a:pt x="110067" y="42052"/>
                  <a:pt x="109008" y="64806"/>
                  <a:pt x="101600" y="74331"/>
                </a:cubicBezTo>
                <a:cubicBezTo>
                  <a:pt x="94192" y="83856"/>
                  <a:pt x="95779" y="84914"/>
                  <a:pt x="79375" y="87031"/>
                </a:cubicBezTo>
                <a:lnTo>
                  <a:pt x="0" y="9655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0" name="フリーフォーム 1869">
            <a:extLst>
              <a:ext uri="{FF2B5EF4-FFF2-40B4-BE49-F238E27FC236}">
                <a16:creationId xmlns:a16="http://schemas.microsoft.com/office/drawing/2014/main" id="{18A7D47E-057A-0746-B248-D1F37DEB185E}"/>
              </a:ext>
            </a:extLst>
          </p:cNvPr>
          <p:cNvSpPr/>
          <p:nvPr/>
        </p:nvSpPr>
        <p:spPr>
          <a:xfrm>
            <a:off x="3057471" y="2357817"/>
            <a:ext cx="49708" cy="185040"/>
          </a:xfrm>
          <a:custGeom>
            <a:avLst/>
            <a:gdLst>
              <a:gd name="connsiteX0" fmla="*/ 54 w 49708"/>
              <a:gd name="connsiteY0" fmla="*/ 1208 h 185040"/>
              <a:gd name="connsiteX1" fmla="*/ 47679 w 49708"/>
              <a:gd name="connsiteY1" fmla="*/ 182183 h 185040"/>
              <a:gd name="connsiteX2" fmla="*/ 38154 w 49708"/>
              <a:gd name="connsiteY2" fmla="*/ 105983 h 185040"/>
              <a:gd name="connsiteX3" fmla="*/ 54 w 49708"/>
              <a:gd name="connsiteY3" fmla="*/ 1208 h 18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08" h="185040">
                <a:moveTo>
                  <a:pt x="54" y="1208"/>
                </a:moveTo>
                <a:cubicBezTo>
                  <a:pt x="1641" y="13908"/>
                  <a:pt x="41329" y="164721"/>
                  <a:pt x="47679" y="182183"/>
                </a:cubicBezTo>
                <a:cubicBezTo>
                  <a:pt x="54029" y="199645"/>
                  <a:pt x="43975" y="132441"/>
                  <a:pt x="38154" y="105983"/>
                </a:cubicBezTo>
                <a:cubicBezTo>
                  <a:pt x="32333" y="79525"/>
                  <a:pt x="-1533" y="-11492"/>
                  <a:pt x="54" y="12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1" name="フリーフォーム 1870">
            <a:extLst>
              <a:ext uri="{FF2B5EF4-FFF2-40B4-BE49-F238E27FC236}">
                <a16:creationId xmlns:a16="http://schemas.microsoft.com/office/drawing/2014/main" id="{ED4A2CA1-1060-1F7B-301E-F43AE8A2E8D4}"/>
              </a:ext>
            </a:extLst>
          </p:cNvPr>
          <p:cNvSpPr/>
          <p:nvPr/>
        </p:nvSpPr>
        <p:spPr>
          <a:xfrm>
            <a:off x="2889181" y="2333447"/>
            <a:ext cx="174824" cy="130593"/>
          </a:xfrm>
          <a:custGeom>
            <a:avLst/>
            <a:gdLst>
              <a:gd name="connsiteX0" fmla="*/ 69 w 174824"/>
              <a:gd name="connsiteY0" fmla="*/ 178 h 130593"/>
              <a:gd name="connsiteX1" fmla="*/ 139769 w 174824"/>
              <a:gd name="connsiteY1" fmla="*/ 31928 h 130593"/>
              <a:gd name="connsiteX2" fmla="*/ 174694 w 174824"/>
              <a:gd name="connsiteY2" fmla="*/ 41453 h 130593"/>
              <a:gd name="connsiteX3" fmla="*/ 152469 w 174824"/>
              <a:gd name="connsiteY3" fmla="*/ 41453 h 130593"/>
              <a:gd name="connsiteX4" fmla="*/ 142944 w 174824"/>
              <a:gd name="connsiteY4" fmla="*/ 66853 h 130593"/>
              <a:gd name="connsiteX5" fmla="*/ 152469 w 174824"/>
              <a:gd name="connsiteY5" fmla="*/ 130353 h 130593"/>
              <a:gd name="connsiteX6" fmla="*/ 139769 w 174824"/>
              <a:gd name="connsiteY6" fmla="*/ 41453 h 130593"/>
              <a:gd name="connsiteX7" fmla="*/ 120719 w 174824"/>
              <a:gd name="connsiteY7" fmla="*/ 47803 h 130593"/>
              <a:gd name="connsiteX8" fmla="*/ 69 w 174824"/>
              <a:gd name="connsiteY8" fmla="*/ 178 h 13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824" h="130593">
                <a:moveTo>
                  <a:pt x="69" y="178"/>
                </a:moveTo>
                <a:cubicBezTo>
                  <a:pt x="3244" y="-2468"/>
                  <a:pt x="110665" y="25049"/>
                  <a:pt x="139769" y="31928"/>
                </a:cubicBezTo>
                <a:cubicBezTo>
                  <a:pt x="168873" y="38807"/>
                  <a:pt x="174694" y="41453"/>
                  <a:pt x="174694" y="41453"/>
                </a:cubicBezTo>
                <a:cubicBezTo>
                  <a:pt x="176811" y="43041"/>
                  <a:pt x="152469" y="41453"/>
                  <a:pt x="152469" y="41453"/>
                </a:cubicBezTo>
                <a:cubicBezTo>
                  <a:pt x="147177" y="45686"/>
                  <a:pt x="142944" y="52036"/>
                  <a:pt x="142944" y="66853"/>
                </a:cubicBezTo>
                <a:cubicBezTo>
                  <a:pt x="142944" y="81670"/>
                  <a:pt x="152998" y="134586"/>
                  <a:pt x="152469" y="130353"/>
                </a:cubicBezTo>
                <a:cubicBezTo>
                  <a:pt x="151940" y="126120"/>
                  <a:pt x="139769" y="41453"/>
                  <a:pt x="139769" y="41453"/>
                </a:cubicBezTo>
                <a:cubicBezTo>
                  <a:pt x="134477" y="27695"/>
                  <a:pt x="138181" y="53095"/>
                  <a:pt x="120719" y="47803"/>
                </a:cubicBezTo>
                <a:cubicBezTo>
                  <a:pt x="103257" y="42511"/>
                  <a:pt x="-3106" y="2824"/>
                  <a:pt x="69" y="1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2" name="フリーフォーム 1871">
            <a:extLst>
              <a:ext uri="{FF2B5EF4-FFF2-40B4-BE49-F238E27FC236}">
                <a16:creationId xmlns:a16="http://schemas.microsoft.com/office/drawing/2014/main" id="{EEB3CD35-4F00-1F1A-5D64-C650186FD5FD}"/>
              </a:ext>
            </a:extLst>
          </p:cNvPr>
          <p:cNvSpPr/>
          <p:nvPr/>
        </p:nvSpPr>
        <p:spPr>
          <a:xfrm>
            <a:off x="2876540" y="2330450"/>
            <a:ext cx="115783" cy="213094"/>
          </a:xfrm>
          <a:custGeom>
            <a:avLst/>
            <a:gdLst>
              <a:gd name="connsiteX0" fmla="*/ 10 w 115783"/>
              <a:gd name="connsiteY0" fmla="*/ 0 h 213094"/>
              <a:gd name="connsiteX1" fmla="*/ 92085 w 115783"/>
              <a:gd name="connsiteY1" fmla="*/ 47625 h 213094"/>
              <a:gd name="connsiteX2" fmla="*/ 101610 w 115783"/>
              <a:gd name="connsiteY2" fmla="*/ 114300 h 213094"/>
              <a:gd name="connsiteX3" fmla="*/ 73035 w 115783"/>
              <a:gd name="connsiteY3" fmla="*/ 212725 h 213094"/>
              <a:gd name="connsiteX4" fmla="*/ 114310 w 115783"/>
              <a:gd name="connsiteY4" fmla="*/ 76200 h 213094"/>
              <a:gd name="connsiteX5" fmla="*/ 98435 w 115783"/>
              <a:gd name="connsiteY5" fmla="*/ 47625 h 213094"/>
              <a:gd name="connsiteX6" fmla="*/ 10 w 115783"/>
              <a:gd name="connsiteY6" fmla="*/ 0 h 21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783" h="213094">
                <a:moveTo>
                  <a:pt x="10" y="0"/>
                </a:moveTo>
                <a:cubicBezTo>
                  <a:pt x="-1048" y="0"/>
                  <a:pt x="75152" y="28575"/>
                  <a:pt x="92085" y="47625"/>
                </a:cubicBezTo>
                <a:cubicBezTo>
                  <a:pt x="109018" y="66675"/>
                  <a:pt x="104785" y="86783"/>
                  <a:pt x="101610" y="114300"/>
                </a:cubicBezTo>
                <a:cubicBezTo>
                  <a:pt x="98435" y="141817"/>
                  <a:pt x="70918" y="219075"/>
                  <a:pt x="73035" y="212725"/>
                </a:cubicBezTo>
                <a:cubicBezTo>
                  <a:pt x="75152" y="206375"/>
                  <a:pt x="110077" y="103717"/>
                  <a:pt x="114310" y="76200"/>
                </a:cubicBezTo>
                <a:cubicBezTo>
                  <a:pt x="118543" y="48683"/>
                  <a:pt x="113781" y="56621"/>
                  <a:pt x="98435" y="47625"/>
                </a:cubicBezTo>
                <a:cubicBezTo>
                  <a:pt x="83089" y="38629"/>
                  <a:pt x="1068" y="0"/>
                  <a:pt x="1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3" name="フリーフォーム 1872">
            <a:extLst>
              <a:ext uri="{FF2B5EF4-FFF2-40B4-BE49-F238E27FC236}">
                <a16:creationId xmlns:a16="http://schemas.microsoft.com/office/drawing/2014/main" id="{970B7523-866B-4B4F-42B4-C8DCE548CDEB}"/>
              </a:ext>
            </a:extLst>
          </p:cNvPr>
          <p:cNvSpPr/>
          <p:nvPr/>
        </p:nvSpPr>
        <p:spPr>
          <a:xfrm>
            <a:off x="2920981" y="2352307"/>
            <a:ext cx="103354" cy="295976"/>
          </a:xfrm>
          <a:custGeom>
            <a:avLst/>
            <a:gdLst>
              <a:gd name="connsiteX0" fmla="*/ 19 w 103354"/>
              <a:gd name="connsiteY0" fmla="*/ 368 h 295976"/>
              <a:gd name="connsiteX1" fmla="*/ 53994 w 103354"/>
              <a:gd name="connsiteY1" fmla="*/ 124193 h 295976"/>
              <a:gd name="connsiteX2" fmla="*/ 31769 w 103354"/>
              <a:gd name="connsiteY2" fmla="*/ 213093 h 295976"/>
              <a:gd name="connsiteX3" fmla="*/ 79394 w 103354"/>
              <a:gd name="connsiteY3" fmla="*/ 267068 h 295976"/>
              <a:gd name="connsiteX4" fmla="*/ 101619 w 103354"/>
              <a:gd name="connsiteY4" fmla="*/ 292468 h 295976"/>
              <a:gd name="connsiteX5" fmla="*/ 34944 w 103354"/>
              <a:gd name="connsiteY5" fmla="*/ 190868 h 295976"/>
              <a:gd name="connsiteX6" fmla="*/ 47644 w 103354"/>
              <a:gd name="connsiteY6" fmla="*/ 89268 h 295976"/>
              <a:gd name="connsiteX7" fmla="*/ 19 w 103354"/>
              <a:gd name="connsiteY7" fmla="*/ 368 h 295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354" h="295976">
                <a:moveTo>
                  <a:pt x="19" y="368"/>
                </a:moveTo>
                <a:cubicBezTo>
                  <a:pt x="1077" y="6189"/>
                  <a:pt x="48702" y="88739"/>
                  <a:pt x="53994" y="124193"/>
                </a:cubicBezTo>
                <a:cubicBezTo>
                  <a:pt x="59286" y="159647"/>
                  <a:pt x="27536" y="189281"/>
                  <a:pt x="31769" y="213093"/>
                </a:cubicBezTo>
                <a:cubicBezTo>
                  <a:pt x="36002" y="236905"/>
                  <a:pt x="79394" y="267068"/>
                  <a:pt x="79394" y="267068"/>
                </a:cubicBezTo>
                <a:cubicBezTo>
                  <a:pt x="91036" y="280297"/>
                  <a:pt x="109027" y="305168"/>
                  <a:pt x="101619" y="292468"/>
                </a:cubicBezTo>
                <a:cubicBezTo>
                  <a:pt x="94211" y="279768"/>
                  <a:pt x="43940" y="224735"/>
                  <a:pt x="34944" y="190868"/>
                </a:cubicBezTo>
                <a:cubicBezTo>
                  <a:pt x="25948" y="157001"/>
                  <a:pt x="55052" y="119430"/>
                  <a:pt x="47644" y="89268"/>
                </a:cubicBezTo>
                <a:cubicBezTo>
                  <a:pt x="40236" y="59106"/>
                  <a:pt x="-1039" y="-5453"/>
                  <a:pt x="19" y="3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4" name="フリーフォーム 1873">
            <a:extLst>
              <a:ext uri="{FF2B5EF4-FFF2-40B4-BE49-F238E27FC236}">
                <a16:creationId xmlns:a16="http://schemas.microsoft.com/office/drawing/2014/main" id="{AFD78A4D-92ED-0CEF-CA7B-F4508AA40F06}"/>
              </a:ext>
            </a:extLst>
          </p:cNvPr>
          <p:cNvSpPr/>
          <p:nvPr/>
        </p:nvSpPr>
        <p:spPr>
          <a:xfrm>
            <a:off x="3009819" y="2444647"/>
            <a:ext cx="16006" cy="127290"/>
          </a:xfrm>
          <a:custGeom>
            <a:avLst/>
            <a:gdLst>
              <a:gd name="connsiteX0" fmla="*/ 81 w 16006"/>
              <a:gd name="connsiteY0" fmla="*/ 103 h 127290"/>
              <a:gd name="connsiteX1" fmla="*/ 9606 w 16006"/>
              <a:gd name="connsiteY1" fmla="*/ 82653 h 127290"/>
              <a:gd name="connsiteX2" fmla="*/ 6431 w 16006"/>
              <a:gd name="connsiteY2" fmla="*/ 127103 h 127290"/>
              <a:gd name="connsiteX3" fmla="*/ 15956 w 16006"/>
              <a:gd name="connsiteY3" fmla="*/ 66778 h 127290"/>
              <a:gd name="connsiteX4" fmla="*/ 81 w 16006"/>
              <a:gd name="connsiteY4" fmla="*/ 103 h 12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6" h="127290">
                <a:moveTo>
                  <a:pt x="81" y="103"/>
                </a:moveTo>
                <a:cubicBezTo>
                  <a:pt x="-977" y="2749"/>
                  <a:pt x="8548" y="61486"/>
                  <a:pt x="9606" y="82653"/>
                </a:cubicBezTo>
                <a:cubicBezTo>
                  <a:pt x="10664" y="103820"/>
                  <a:pt x="5373" y="129749"/>
                  <a:pt x="6431" y="127103"/>
                </a:cubicBezTo>
                <a:cubicBezTo>
                  <a:pt x="7489" y="124457"/>
                  <a:pt x="14898" y="87415"/>
                  <a:pt x="15956" y="66778"/>
                </a:cubicBezTo>
                <a:cubicBezTo>
                  <a:pt x="17014" y="46141"/>
                  <a:pt x="1139" y="-2543"/>
                  <a:pt x="8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5" name="フリーフォーム 1874">
            <a:extLst>
              <a:ext uri="{FF2B5EF4-FFF2-40B4-BE49-F238E27FC236}">
                <a16:creationId xmlns:a16="http://schemas.microsoft.com/office/drawing/2014/main" id="{4AB6D634-CE0D-1785-1BCA-5A1774360CB6}"/>
              </a:ext>
            </a:extLst>
          </p:cNvPr>
          <p:cNvSpPr/>
          <p:nvPr/>
        </p:nvSpPr>
        <p:spPr>
          <a:xfrm>
            <a:off x="2973283" y="2482142"/>
            <a:ext cx="138225" cy="157353"/>
          </a:xfrm>
          <a:custGeom>
            <a:avLst/>
            <a:gdLst>
              <a:gd name="connsiteX0" fmla="*/ 138217 w 138225"/>
              <a:gd name="connsiteY0" fmla="*/ 3883 h 157353"/>
              <a:gd name="connsiteX1" fmla="*/ 23917 w 138225"/>
              <a:gd name="connsiteY1" fmla="*/ 7058 h 157353"/>
              <a:gd name="connsiteX2" fmla="*/ 8042 w 138225"/>
              <a:gd name="connsiteY2" fmla="*/ 80083 h 157353"/>
              <a:gd name="connsiteX3" fmla="*/ 20742 w 138225"/>
              <a:gd name="connsiteY3" fmla="*/ 102308 h 157353"/>
              <a:gd name="connsiteX4" fmla="*/ 68367 w 138225"/>
              <a:gd name="connsiteY4" fmla="*/ 156283 h 157353"/>
              <a:gd name="connsiteX5" fmla="*/ 4867 w 138225"/>
              <a:gd name="connsiteY5" fmla="*/ 48333 h 157353"/>
              <a:gd name="connsiteX6" fmla="*/ 17567 w 138225"/>
              <a:gd name="connsiteY6" fmla="*/ 3883 h 157353"/>
              <a:gd name="connsiteX7" fmla="*/ 138217 w 138225"/>
              <a:gd name="connsiteY7" fmla="*/ 3883 h 157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8225" h="157353">
                <a:moveTo>
                  <a:pt x="138217" y="3883"/>
                </a:moveTo>
                <a:cubicBezTo>
                  <a:pt x="139275" y="4412"/>
                  <a:pt x="45613" y="-5642"/>
                  <a:pt x="23917" y="7058"/>
                </a:cubicBezTo>
                <a:cubicBezTo>
                  <a:pt x="2221" y="19758"/>
                  <a:pt x="8571" y="64208"/>
                  <a:pt x="8042" y="80083"/>
                </a:cubicBezTo>
                <a:cubicBezTo>
                  <a:pt x="7513" y="95958"/>
                  <a:pt x="10688" y="89608"/>
                  <a:pt x="20742" y="102308"/>
                </a:cubicBezTo>
                <a:cubicBezTo>
                  <a:pt x="30796" y="115008"/>
                  <a:pt x="71013" y="165279"/>
                  <a:pt x="68367" y="156283"/>
                </a:cubicBezTo>
                <a:cubicBezTo>
                  <a:pt x="65721" y="147287"/>
                  <a:pt x="13334" y="73733"/>
                  <a:pt x="4867" y="48333"/>
                </a:cubicBezTo>
                <a:cubicBezTo>
                  <a:pt x="-3600" y="22933"/>
                  <a:pt x="-2012" y="12350"/>
                  <a:pt x="17567" y="3883"/>
                </a:cubicBezTo>
                <a:cubicBezTo>
                  <a:pt x="37146" y="-4584"/>
                  <a:pt x="137159" y="3354"/>
                  <a:pt x="138217" y="3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6" name="フリーフォーム 1875">
            <a:extLst>
              <a:ext uri="{FF2B5EF4-FFF2-40B4-BE49-F238E27FC236}">
                <a16:creationId xmlns:a16="http://schemas.microsoft.com/office/drawing/2014/main" id="{EC43E94B-E204-060B-CB5B-304A684CA6D4}"/>
              </a:ext>
            </a:extLst>
          </p:cNvPr>
          <p:cNvSpPr/>
          <p:nvPr/>
        </p:nvSpPr>
        <p:spPr>
          <a:xfrm>
            <a:off x="3035300" y="2479675"/>
            <a:ext cx="80604" cy="171263"/>
          </a:xfrm>
          <a:custGeom>
            <a:avLst/>
            <a:gdLst>
              <a:gd name="connsiteX0" fmla="*/ 0 w 80604"/>
              <a:gd name="connsiteY0" fmla="*/ 0 h 171263"/>
              <a:gd name="connsiteX1" fmla="*/ 79375 w 80604"/>
              <a:gd name="connsiteY1" fmla="*/ 168275 h 171263"/>
              <a:gd name="connsiteX2" fmla="*/ 47625 w 80604"/>
              <a:gd name="connsiteY2" fmla="*/ 104775 h 171263"/>
              <a:gd name="connsiteX3" fmla="*/ 38100 w 80604"/>
              <a:gd name="connsiteY3" fmla="*/ 66675 h 171263"/>
              <a:gd name="connsiteX4" fmla="*/ 0 w 80604"/>
              <a:gd name="connsiteY4" fmla="*/ 0 h 17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04" h="171263">
                <a:moveTo>
                  <a:pt x="0" y="0"/>
                </a:moveTo>
                <a:lnTo>
                  <a:pt x="79375" y="168275"/>
                </a:lnTo>
                <a:cubicBezTo>
                  <a:pt x="87312" y="185737"/>
                  <a:pt x="54504" y="121708"/>
                  <a:pt x="47625" y="104775"/>
                </a:cubicBezTo>
                <a:cubicBezTo>
                  <a:pt x="40746" y="87842"/>
                  <a:pt x="38100" y="66675"/>
                  <a:pt x="38100" y="666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7" name="フリーフォーム 1876">
            <a:extLst>
              <a:ext uri="{FF2B5EF4-FFF2-40B4-BE49-F238E27FC236}">
                <a16:creationId xmlns:a16="http://schemas.microsoft.com/office/drawing/2014/main" id="{88C656F2-D122-9853-A943-DEAFBD9FAA1F}"/>
              </a:ext>
            </a:extLst>
          </p:cNvPr>
          <p:cNvSpPr/>
          <p:nvPr/>
        </p:nvSpPr>
        <p:spPr>
          <a:xfrm>
            <a:off x="2978144" y="2597102"/>
            <a:ext cx="177004" cy="56864"/>
          </a:xfrm>
          <a:custGeom>
            <a:avLst/>
            <a:gdLst>
              <a:gd name="connsiteX0" fmla="*/ 6 w 177004"/>
              <a:gd name="connsiteY0" fmla="*/ 48 h 56864"/>
              <a:gd name="connsiteX1" fmla="*/ 161931 w 177004"/>
              <a:gd name="connsiteY1" fmla="*/ 54023 h 56864"/>
              <a:gd name="connsiteX2" fmla="*/ 155581 w 177004"/>
              <a:gd name="connsiteY2" fmla="*/ 44498 h 56864"/>
              <a:gd name="connsiteX3" fmla="*/ 6 w 177004"/>
              <a:gd name="connsiteY3" fmla="*/ 48 h 5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004" h="56864">
                <a:moveTo>
                  <a:pt x="6" y="48"/>
                </a:moveTo>
                <a:cubicBezTo>
                  <a:pt x="1064" y="1636"/>
                  <a:pt x="161931" y="54023"/>
                  <a:pt x="161931" y="54023"/>
                </a:cubicBezTo>
                <a:cubicBezTo>
                  <a:pt x="187860" y="61431"/>
                  <a:pt x="176748" y="52965"/>
                  <a:pt x="155581" y="44498"/>
                </a:cubicBezTo>
                <a:cubicBezTo>
                  <a:pt x="134414" y="36031"/>
                  <a:pt x="-1052" y="-1540"/>
                  <a:pt x="6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8" name="フリーフォーム 1877">
            <a:extLst>
              <a:ext uri="{FF2B5EF4-FFF2-40B4-BE49-F238E27FC236}">
                <a16:creationId xmlns:a16="http://schemas.microsoft.com/office/drawing/2014/main" id="{01EA9D40-7658-B447-A510-647864A410B0}"/>
              </a:ext>
            </a:extLst>
          </p:cNvPr>
          <p:cNvSpPr/>
          <p:nvPr/>
        </p:nvSpPr>
        <p:spPr>
          <a:xfrm>
            <a:off x="2990817" y="2647839"/>
            <a:ext cx="144340" cy="29415"/>
          </a:xfrm>
          <a:custGeom>
            <a:avLst/>
            <a:gdLst>
              <a:gd name="connsiteX0" fmla="*/ 33 w 144340"/>
              <a:gd name="connsiteY0" fmla="*/ 111 h 29415"/>
              <a:gd name="connsiteX1" fmla="*/ 133383 w 144340"/>
              <a:gd name="connsiteY1" fmla="*/ 28686 h 29415"/>
              <a:gd name="connsiteX2" fmla="*/ 120683 w 144340"/>
              <a:gd name="connsiteY2" fmla="*/ 19161 h 29415"/>
              <a:gd name="connsiteX3" fmla="*/ 33 w 144340"/>
              <a:gd name="connsiteY3" fmla="*/ 111 h 29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340" h="29415">
                <a:moveTo>
                  <a:pt x="33" y="111"/>
                </a:moveTo>
                <a:cubicBezTo>
                  <a:pt x="2150" y="1699"/>
                  <a:pt x="133383" y="28686"/>
                  <a:pt x="133383" y="28686"/>
                </a:cubicBezTo>
                <a:cubicBezTo>
                  <a:pt x="153491" y="31861"/>
                  <a:pt x="143966" y="23924"/>
                  <a:pt x="120683" y="19161"/>
                </a:cubicBezTo>
                <a:cubicBezTo>
                  <a:pt x="97400" y="14399"/>
                  <a:pt x="-2084" y="-1477"/>
                  <a:pt x="33" y="1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9" name="フリーフォーム 1878">
            <a:extLst>
              <a:ext uri="{FF2B5EF4-FFF2-40B4-BE49-F238E27FC236}">
                <a16:creationId xmlns:a16="http://schemas.microsoft.com/office/drawing/2014/main" id="{641FBB79-B35C-E2CF-213B-C34DB2B3D908}"/>
              </a:ext>
            </a:extLst>
          </p:cNvPr>
          <p:cNvSpPr/>
          <p:nvPr/>
        </p:nvSpPr>
        <p:spPr>
          <a:xfrm>
            <a:off x="3100242" y="2572013"/>
            <a:ext cx="94270" cy="307993"/>
          </a:xfrm>
          <a:custGeom>
            <a:avLst/>
            <a:gdLst>
              <a:gd name="connsiteX0" fmla="*/ 1733 w 94270"/>
              <a:gd name="connsiteY0" fmla="*/ 2912 h 307993"/>
              <a:gd name="connsiteX1" fmla="*/ 93808 w 94270"/>
              <a:gd name="connsiteY1" fmla="*/ 304537 h 307993"/>
              <a:gd name="connsiteX2" fmla="*/ 36658 w 94270"/>
              <a:gd name="connsiteY2" fmla="*/ 158487 h 307993"/>
              <a:gd name="connsiteX3" fmla="*/ 1733 w 94270"/>
              <a:gd name="connsiteY3" fmla="*/ 2912 h 30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270" h="307993">
                <a:moveTo>
                  <a:pt x="1733" y="2912"/>
                </a:moveTo>
                <a:cubicBezTo>
                  <a:pt x="11258" y="27254"/>
                  <a:pt x="87987" y="278608"/>
                  <a:pt x="93808" y="304537"/>
                </a:cubicBezTo>
                <a:cubicBezTo>
                  <a:pt x="99629" y="330466"/>
                  <a:pt x="48829" y="203466"/>
                  <a:pt x="36658" y="158487"/>
                </a:cubicBezTo>
                <a:cubicBezTo>
                  <a:pt x="24487" y="113508"/>
                  <a:pt x="-7792" y="-21430"/>
                  <a:pt x="1733" y="29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0" name="フリーフォーム 1879">
            <a:extLst>
              <a:ext uri="{FF2B5EF4-FFF2-40B4-BE49-F238E27FC236}">
                <a16:creationId xmlns:a16="http://schemas.microsoft.com/office/drawing/2014/main" id="{C5F933AB-022C-A649-FCFA-F6DFC3250DDF}"/>
              </a:ext>
            </a:extLst>
          </p:cNvPr>
          <p:cNvSpPr/>
          <p:nvPr/>
        </p:nvSpPr>
        <p:spPr>
          <a:xfrm>
            <a:off x="2990838" y="2612809"/>
            <a:ext cx="89069" cy="206442"/>
          </a:xfrm>
          <a:custGeom>
            <a:avLst/>
            <a:gdLst>
              <a:gd name="connsiteX0" fmla="*/ 12 w 89069"/>
              <a:gd name="connsiteY0" fmla="*/ 216 h 206442"/>
              <a:gd name="connsiteX1" fmla="*/ 82562 w 89069"/>
              <a:gd name="connsiteY1" fmla="*/ 197066 h 206442"/>
              <a:gd name="connsiteX2" fmla="*/ 76212 w 89069"/>
              <a:gd name="connsiteY2" fmla="*/ 158966 h 206442"/>
              <a:gd name="connsiteX3" fmla="*/ 12 w 89069"/>
              <a:gd name="connsiteY3" fmla="*/ 216 h 206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069" h="206442">
                <a:moveTo>
                  <a:pt x="12" y="216"/>
                </a:moveTo>
                <a:cubicBezTo>
                  <a:pt x="1070" y="6566"/>
                  <a:pt x="69862" y="170608"/>
                  <a:pt x="82562" y="197066"/>
                </a:cubicBezTo>
                <a:cubicBezTo>
                  <a:pt x="95262" y="223524"/>
                  <a:pt x="87324" y="188599"/>
                  <a:pt x="76212" y="158966"/>
                </a:cubicBezTo>
                <a:cubicBezTo>
                  <a:pt x="65100" y="129333"/>
                  <a:pt x="-1046" y="-6134"/>
                  <a:pt x="12" y="2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1" name="フリーフォーム 1880">
            <a:extLst>
              <a:ext uri="{FF2B5EF4-FFF2-40B4-BE49-F238E27FC236}">
                <a16:creationId xmlns:a16="http://schemas.microsoft.com/office/drawing/2014/main" id="{2EE7054A-2EE5-3D22-80E2-FC55E33F138F}"/>
              </a:ext>
            </a:extLst>
          </p:cNvPr>
          <p:cNvSpPr/>
          <p:nvPr/>
        </p:nvSpPr>
        <p:spPr>
          <a:xfrm>
            <a:off x="2962275" y="2597047"/>
            <a:ext cx="110530" cy="233662"/>
          </a:xfrm>
          <a:custGeom>
            <a:avLst/>
            <a:gdLst>
              <a:gd name="connsiteX0" fmla="*/ 0 w 110530"/>
              <a:gd name="connsiteY0" fmla="*/ 103 h 233662"/>
              <a:gd name="connsiteX1" fmla="*/ 98425 w 110530"/>
              <a:gd name="connsiteY1" fmla="*/ 219178 h 233662"/>
              <a:gd name="connsiteX2" fmla="*/ 98425 w 110530"/>
              <a:gd name="connsiteY2" fmla="*/ 190603 h 233662"/>
              <a:gd name="connsiteX3" fmla="*/ 0 w 110530"/>
              <a:gd name="connsiteY3" fmla="*/ 103 h 23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530" h="233662">
                <a:moveTo>
                  <a:pt x="0" y="103"/>
                </a:moveTo>
                <a:cubicBezTo>
                  <a:pt x="0" y="4865"/>
                  <a:pt x="82021" y="187428"/>
                  <a:pt x="98425" y="219178"/>
                </a:cubicBezTo>
                <a:cubicBezTo>
                  <a:pt x="114829" y="250928"/>
                  <a:pt x="114300" y="225528"/>
                  <a:pt x="98425" y="190603"/>
                </a:cubicBezTo>
                <a:cubicBezTo>
                  <a:pt x="82550" y="155678"/>
                  <a:pt x="0" y="-4659"/>
                  <a:pt x="0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2" name="フリーフォーム 1881">
            <a:extLst>
              <a:ext uri="{FF2B5EF4-FFF2-40B4-BE49-F238E27FC236}">
                <a16:creationId xmlns:a16="http://schemas.microsoft.com/office/drawing/2014/main" id="{1DE08F2B-9D91-C4CD-D416-B56EF87BE1C8}"/>
              </a:ext>
            </a:extLst>
          </p:cNvPr>
          <p:cNvSpPr/>
          <p:nvPr/>
        </p:nvSpPr>
        <p:spPr>
          <a:xfrm>
            <a:off x="3060693" y="2793952"/>
            <a:ext cx="141295" cy="97814"/>
          </a:xfrm>
          <a:custGeom>
            <a:avLst/>
            <a:gdLst>
              <a:gd name="connsiteX0" fmla="*/ 7 w 141295"/>
              <a:gd name="connsiteY0" fmla="*/ 48 h 97814"/>
              <a:gd name="connsiteX1" fmla="*/ 130182 w 141295"/>
              <a:gd name="connsiteY1" fmla="*/ 92123 h 97814"/>
              <a:gd name="connsiteX2" fmla="*/ 123832 w 141295"/>
              <a:gd name="connsiteY2" fmla="*/ 79423 h 97814"/>
              <a:gd name="connsiteX3" fmla="*/ 7 w 141295"/>
              <a:gd name="connsiteY3" fmla="*/ 48 h 9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295" h="97814">
                <a:moveTo>
                  <a:pt x="7" y="48"/>
                </a:moveTo>
                <a:cubicBezTo>
                  <a:pt x="1065" y="2165"/>
                  <a:pt x="130182" y="92123"/>
                  <a:pt x="130182" y="92123"/>
                </a:cubicBezTo>
                <a:cubicBezTo>
                  <a:pt x="150820" y="105352"/>
                  <a:pt x="139178" y="93181"/>
                  <a:pt x="123832" y="79423"/>
                </a:cubicBezTo>
                <a:cubicBezTo>
                  <a:pt x="108486" y="65665"/>
                  <a:pt x="-1051" y="-2069"/>
                  <a:pt x="7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3" name="フリーフォーム 1882">
            <a:extLst>
              <a:ext uri="{FF2B5EF4-FFF2-40B4-BE49-F238E27FC236}">
                <a16:creationId xmlns:a16="http://schemas.microsoft.com/office/drawing/2014/main" id="{272BA4E1-81D4-6CAD-4C5A-5E7D45D712F0}"/>
              </a:ext>
            </a:extLst>
          </p:cNvPr>
          <p:cNvSpPr/>
          <p:nvPr/>
        </p:nvSpPr>
        <p:spPr>
          <a:xfrm>
            <a:off x="3044757" y="2790635"/>
            <a:ext cx="151531" cy="105251"/>
          </a:xfrm>
          <a:custGeom>
            <a:avLst/>
            <a:gdLst>
              <a:gd name="connsiteX0" fmla="*/ 68 w 151531"/>
              <a:gd name="connsiteY0" fmla="*/ 190 h 105251"/>
              <a:gd name="connsiteX1" fmla="*/ 142943 w 151531"/>
              <a:gd name="connsiteY1" fmla="*/ 101790 h 105251"/>
              <a:gd name="connsiteX2" fmla="*/ 123893 w 151531"/>
              <a:gd name="connsiteY2" fmla="*/ 76390 h 105251"/>
              <a:gd name="connsiteX3" fmla="*/ 68 w 151531"/>
              <a:gd name="connsiteY3" fmla="*/ 190 h 105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531" h="105251">
                <a:moveTo>
                  <a:pt x="68" y="190"/>
                </a:moveTo>
                <a:cubicBezTo>
                  <a:pt x="3243" y="4423"/>
                  <a:pt x="122306" y="89090"/>
                  <a:pt x="142943" y="101790"/>
                </a:cubicBezTo>
                <a:cubicBezTo>
                  <a:pt x="163580" y="114490"/>
                  <a:pt x="142943" y="89090"/>
                  <a:pt x="123893" y="76390"/>
                </a:cubicBezTo>
                <a:cubicBezTo>
                  <a:pt x="104843" y="63690"/>
                  <a:pt x="-3107" y="-4043"/>
                  <a:pt x="68" y="1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4" name="フリーフォーム 1883">
            <a:extLst>
              <a:ext uri="{FF2B5EF4-FFF2-40B4-BE49-F238E27FC236}">
                <a16:creationId xmlns:a16="http://schemas.microsoft.com/office/drawing/2014/main" id="{90717150-869E-DE36-D8D0-51FF6C553397}"/>
              </a:ext>
            </a:extLst>
          </p:cNvPr>
          <p:cNvSpPr/>
          <p:nvPr/>
        </p:nvSpPr>
        <p:spPr>
          <a:xfrm>
            <a:off x="3054301" y="2806698"/>
            <a:ext cx="149870" cy="108864"/>
          </a:xfrm>
          <a:custGeom>
            <a:avLst/>
            <a:gdLst>
              <a:gd name="connsiteX0" fmla="*/ 49 w 149870"/>
              <a:gd name="connsiteY0" fmla="*/ 2 h 108864"/>
              <a:gd name="connsiteX1" fmla="*/ 139749 w 149870"/>
              <a:gd name="connsiteY1" fmla="*/ 98427 h 108864"/>
              <a:gd name="connsiteX2" fmla="*/ 123874 w 149870"/>
              <a:gd name="connsiteY2" fmla="*/ 95252 h 108864"/>
              <a:gd name="connsiteX3" fmla="*/ 49 w 149870"/>
              <a:gd name="connsiteY3" fmla="*/ 2 h 108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70" h="108864">
                <a:moveTo>
                  <a:pt x="49" y="2"/>
                </a:moveTo>
                <a:cubicBezTo>
                  <a:pt x="2695" y="531"/>
                  <a:pt x="139749" y="98427"/>
                  <a:pt x="139749" y="98427"/>
                </a:cubicBezTo>
                <a:cubicBezTo>
                  <a:pt x="160387" y="114302"/>
                  <a:pt x="146628" y="111127"/>
                  <a:pt x="123874" y="95252"/>
                </a:cubicBezTo>
                <a:cubicBezTo>
                  <a:pt x="101120" y="79377"/>
                  <a:pt x="-2597" y="-527"/>
                  <a:pt x="49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5" name="フリーフォーム 1884">
            <a:extLst>
              <a:ext uri="{FF2B5EF4-FFF2-40B4-BE49-F238E27FC236}">
                <a16:creationId xmlns:a16="http://schemas.microsoft.com/office/drawing/2014/main" id="{D463362C-8B94-41CC-8F4B-824EE540A477}"/>
              </a:ext>
            </a:extLst>
          </p:cNvPr>
          <p:cNvSpPr/>
          <p:nvPr/>
        </p:nvSpPr>
        <p:spPr>
          <a:xfrm>
            <a:off x="2949224" y="2578931"/>
            <a:ext cx="84879" cy="291892"/>
          </a:xfrm>
          <a:custGeom>
            <a:avLst/>
            <a:gdLst>
              <a:gd name="connsiteX0" fmla="*/ 351 w 84879"/>
              <a:gd name="connsiteY0" fmla="*/ 2344 h 291892"/>
              <a:gd name="connsiteX1" fmla="*/ 82901 w 84879"/>
              <a:gd name="connsiteY1" fmla="*/ 288094 h 291892"/>
              <a:gd name="connsiteX2" fmla="*/ 54326 w 84879"/>
              <a:gd name="connsiteY2" fmla="*/ 157919 h 291892"/>
              <a:gd name="connsiteX3" fmla="*/ 351 w 84879"/>
              <a:gd name="connsiteY3" fmla="*/ 2344 h 29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879" h="291892">
                <a:moveTo>
                  <a:pt x="351" y="2344"/>
                </a:moveTo>
                <a:cubicBezTo>
                  <a:pt x="5113" y="24040"/>
                  <a:pt x="73905" y="262165"/>
                  <a:pt x="82901" y="288094"/>
                </a:cubicBezTo>
                <a:cubicBezTo>
                  <a:pt x="91897" y="314023"/>
                  <a:pt x="68084" y="200252"/>
                  <a:pt x="54326" y="157919"/>
                </a:cubicBezTo>
                <a:cubicBezTo>
                  <a:pt x="40568" y="115586"/>
                  <a:pt x="-4411" y="-19352"/>
                  <a:pt x="351" y="2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6" name="フリーフォーム 1885">
            <a:extLst>
              <a:ext uri="{FF2B5EF4-FFF2-40B4-BE49-F238E27FC236}">
                <a16:creationId xmlns:a16="http://schemas.microsoft.com/office/drawing/2014/main" id="{2ADB88E9-3149-A2FF-C3B2-5A6D65C53059}"/>
              </a:ext>
            </a:extLst>
          </p:cNvPr>
          <p:cNvSpPr/>
          <p:nvPr/>
        </p:nvSpPr>
        <p:spPr>
          <a:xfrm>
            <a:off x="2990850" y="2644696"/>
            <a:ext cx="65107" cy="237969"/>
          </a:xfrm>
          <a:custGeom>
            <a:avLst/>
            <a:gdLst>
              <a:gd name="connsiteX0" fmla="*/ 0 w 65107"/>
              <a:gd name="connsiteY0" fmla="*/ 79 h 237969"/>
              <a:gd name="connsiteX1" fmla="*/ 57150 w 65107"/>
              <a:gd name="connsiteY1" fmla="*/ 222329 h 237969"/>
              <a:gd name="connsiteX2" fmla="*/ 57150 w 65107"/>
              <a:gd name="connsiteY2" fmla="*/ 196929 h 237969"/>
              <a:gd name="connsiteX3" fmla="*/ 0 w 65107"/>
              <a:gd name="connsiteY3" fmla="*/ 79 h 237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107" h="237969">
                <a:moveTo>
                  <a:pt x="0" y="79"/>
                </a:moveTo>
                <a:cubicBezTo>
                  <a:pt x="0" y="4312"/>
                  <a:pt x="47625" y="189521"/>
                  <a:pt x="57150" y="222329"/>
                </a:cubicBezTo>
                <a:cubicBezTo>
                  <a:pt x="66675" y="255137"/>
                  <a:pt x="68792" y="231325"/>
                  <a:pt x="57150" y="196929"/>
                </a:cubicBezTo>
                <a:cubicBezTo>
                  <a:pt x="45508" y="162533"/>
                  <a:pt x="0" y="-4154"/>
                  <a:pt x="0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7" name="フリーフォーム 1886">
            <a:extLst>
              <a:ext uri="{FF2B5EF4-FFF2-40B4-BE49-F238E27FC236}">
                <a16:creationId xmlns:a16="http://schemas.microsoft.com/office/drawing/2014/main" id="{1CEA11EB-70D3-CFBE-79D0-EC2DB3630A3D}"/>
              </a:ext>
            </a:extLst>
          </p:cNvPr>
          <p:cNvSpPr/>
          <p:nvPr/>
        </p:nvSpPr>
        <p:spPr>
          <a:xfrm>
            <a:off x="3000044" y="2831986"/>
            <a:ext cx="187808" cy="163715"/>
          </a:xfrm>
          <a:custGeom>
            <a:avLst/>
            <a:gdLst>
              <a:gd name="connsiteX0" fmla="*/ 331 w 187808"/>
              <a:gd name="connsiteY0" fmla="*/ 114 h 163715"/>
              <a:gd name="connsiteX1" fmla="*/ 181306 w 187808"/>
              <a:gd name="connsiteY1" fmla="*/ 155689 h 163715"/>
              <a:gd name="connsiteX2" fmla="*/ 136856 w 187808"/>
              <a:gd name="connsiteY2" fmla="*/ 130289 h 163715"/>
              <a:gd name="connsiteX3" fmla="*/ 331 w 187808"/>
              <a:gd name="connsiteY3" fmla="*/ 114 h 16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808" h="163715">
                <a:moveTo>
                  <a:pt x="331" y="114"/>
                </a:moveTo>
                <a:cubicBezTo>
                  <a:pt x="7739" y="4347"/>
                  <a:pt x="158552" y="133993"/>
                  <a:pt x="181306" y="155689"/>
                </a:cubicBezTo>
                <a:cubicBezTo>
                  <a:pt x="204060" y="177385"/>
                  <a:pt x="161727" y="150397"/>
                  <a:pt x="136856" y="130289"/>
                </a:cubicBezTo>
                <a:cubicBezTo>
                  <a:pt x="111985" y="110181"/>
                  <a:pt x="-7077" y="-4119"/>
                  <a:pt x="331" y="1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8" name="フリーフォーム 1887">
            <a:extLst>
              <a:ext uri="{FF2B5EF4-FFF2-40B4-BE49-F238E27FC236}">
                <a16:creationId xmlns:a16="http://schemas.microsoft.com/office/drawing/2014/main" id="{EBAD8D35-C225-50DD-4023-F82F4C1FB43C}"/>
              </a:ext>
            </a:extLst>
          </p:cNvPr>
          <p:cNvSpPr/>
          <p:nvPr/>
        </p:nvSpPr>
        <p:spPr>
          <a:xfrm>
            <a:off x="3166135" y="2870135"/>
            <a:ext cx="12040" cy="110586"/>
          </a:xfrm>
          <a:custGeom>
            <a:avLst/>
            <a:gdLst>
              <a:gd name="connsiteX0" fmla="*/ 2515 w 12040"/>
              <a:gd name="connsiteY0" fmla="*/ 65 h 110586"/>
              <a:gd name="connsiteX1" fmla="*/ 12040 w 12040"/>
              <a:gd name="connsiteY1" fmla="*/ 104840 h 110586"/>
              <a:gd name="connsiteX2" fmla="*/ 2515 w 12040"/>
              <a:gd name="connsiteY2" fmla="*/ 88965 h 110586"/>
              <a:gd name="connsiteX3" fmla="*/ 2515 w 12040"/>
              <a:gd name="connsiteY3" fmla="*/ 65 h 11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40" h="110586">
                <a:moveTo>
                  <a:pt x="2515" y="65"/>
                </a:moveTo>
                <a:cubicBezTo>
                  <a:pt x="4103" y="2711"/>
                  <a:pt x="12040" y="104840"/>
                  <a:pt x="12040" y="104840"/>
                </a:cubicBezTo>
                <a:cubicBezTo>
                  <a:pt x="12040" y="119657"/>
                  <a:pt x="7277" y="102723"/>
                  <a:pt x="2515" y="88965"/>
                </a:cubicBezTo>
                <a:cubicBezTo>
                  <a:pt x="-2247" y="75207"/>
                  <a:pt x="927" y="-2581"/>
                  <a:pt x="2515" y="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9" name="フリーフォーム 1888">
            <a:extLst>
              <a:ext uri="{FF2B5EF4-FFF2-40B4-BE49-F238E27FC236}">
                <a16:creationId xmlns:a16="http://schemas.microsoft.com/office/drawing/2014/main" id="{2214674B-F8FF-FFA0-4282-A1BCDD7114E5}"/>
              </a:ext>
            </a:extLst>
          </p:cNvPr>
          <p:cNvSpPr/>
          <p:nvPr/>
        </p:nvSpPr>
        <p:spPr>
          <a:xfrm>
            <a:off x="2460278" y="2343136"/>
            <a:ext cx="504099" cy="361971"/>
          </a:xfrm>
          <a:custGeom>
            <a:avLst/>
            <a:gdLst>
              <a:gd name="connsiteX0" fmla="*/ 347 w 504099"/>
              <a:gd name="connsiteY0" fmla="*/ 14 h 361971"/>
              <a:gd name="connsiteX1" fmla="*/ 473422 w 504099"/>
              <a:gd name="connsiteY1" fmla="*/ 25414 h 361971"/>
              <a:gd name="connsiteX2" fmla="*/ 457547 w 504099"/>
              <a:gd name="connsiteY2" fmla="*/ 50814 h 361971"/>
              <a:gd name="connsiteX3" fmla="*/ 457547 w 504099"/>
              <a:gd name="connsiteY3" fmla="*/ 361964 h 361971"/>
              <a:gd name="connsiteX4" fmla="*/ 451197 w 504099"/>
              <a:gd name="connsiteY4" fmla="*/ 41289 h 361971"/>
              <a:gd name="connsiteX5" fmla="*/ 397222 w 504099"/>
              <a:gd name="connsiteY5" fmla="*/ 22239 h 361971"/>
              <a:gd name="connsiteX6" fmla="*/ 347 w 504099"/>
              <a:gd name="connsiteY6" fmla="*/ 14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4099" h="361971">
                <a:moveTo>
                  <a:pt x="347" y="14"/>
                </a:moveTo>
                <a:cubicBezTo>
                  <a:pt x="13047" y="543"/>
                  <a:pt x="473422" y="25414"/>
                  <a:pt x="473422" y="25414"/>
                </a:cubicBezTo>
                <a:cubicBezTo>
                  <a:pt x="549622" y="33881"/>
                  <a:pt x="460193" y="-5278"/>
                  <a:pt x="457547" y="50814"/>
                </a:cubicBezTo>
                <a:cubicBezTo>
                  <a:pt x="454901" y="106906"/>
                  <a:pt x="458605" y="363552"/>
                  <a:pt x="457547" y="361964"/>
                </a:cubicBezTo>
                <a:cubicBezTo>
                  <a:pt x="456489" y="360376"/>
                  <a:pt x="461251" y="97910"/>
                  <a:pt x="451197" y="41289"/>
                </a:cubicBezTo>
                <a:cubicBezTo>
                  <a:pt x="441143" y="-15332"/>
                  <a:pt x="467601" y="30706"/>
                  <a:pt x="397222" y="22239"/>
                </a:cubicBezTo>
                <a:cubicBezTo>
                  <a:pt x="326843" y="13772"/>
                  <a:pt x="-12353" y="-515"/>
                  <a:pt x="347" y="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0" name="フリーフォーム 1889">
            <a:extLst>
              <a:ext uri="{FF2B5EF4-FFF2-40B4-BE49-F238E27FC236}">
                <a16:creationId xmlns:a16="http://schemas.microsoft.com/office/drawing/2014/main" id="{2F01C0B5-4B9F-1F16-0FAD-1408278E9D01}"/>
              </a:ext>
            </a:extLst>
          </p:cNvPr>
          <p:cNvSpPr/>
          <p:nvPr/>
        </p:nvSpPr>
        <p:spPr>
          <a:xfrm>
            <a:off x="2704863" y="2358310"/>
            <a:ext cx="196722" cy="346649"/>
          </a:xfrm>
          <a:custGeom>
            <a:avLst/>
            <a:gdLst>
              <a:gd name="connsiteX0" fmla="*/ 237 w 196722"/>
              <a:gd name="connsiteY0" fmla="*/ 715 h 346649"/>
              <a:gd name="connsiteX1" fmla="*/ 187562 w 196722"/>
              <a:gd name="connsiteY1" fmla="*/ 334090 h 346649"/>
              <a:gd name="connsiteX2" fmla="*/ 149462 w 196722"/>
              <a:gd name="connsiteY2" fmla="*/ 248365 h 346649"/>
              <a:gd name="connsiteX3" fmla="*/ 237 w 196722"/>
              <a:gd name="connsiteY3" fmla="*/ 715 h 346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722" h="346649">
                <a:moveTo>
                  <a:pt x="237" y="715"/>
                </a:moveTo>
                <a:cubicBezTo>
                  <a:pt x="6587" y="15003"/>
                  <a:pt x="162691" y="292815"/>
                  <a:pt x="187562" y="334090"/>
                </a:cubicBezTo>
                <a:cubicBezTo>
                  <a:pt x="212433" y="375365"/>
                  <a:pt x="182270" y="306573"/>
                  <a:pt x="149462" y="248365"/>
                </a:cubicBezTo>
                <a:cubicBezTo>
                  <a:pt x="116654" y="190157"/>
                  <a:pt x="-6113" y="-13573"/>
                  <a:pt x="237" y="7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1" name="フリーフォーム 1890">
            <a:extLst>
              <a:ext uri="{FF2B5EF4-FFF2-40B4-BE49-F238E27FC236}">
                <a16:creationId xmlns:a16="http://schemas.microsoft.com/office/drawing/2014/main" id="{A330D661-B768-EC16-7891-5B3A63612B85}"/>
              </a:ext>
            </a:extLst>
          </p:cNvPr>
          <p:cNvSpPr/>
          <p:nvPr/>
        </p:nvSpPr>
        <p:spPr>
          <a:xfrm>
            <a:off x="2532158" y="2460830"/>
            <a:ext cx="371442" cy="526804"/>
          </a:xfrm>
          <a:custGeom>
            <a:avLst/>
            <a:gdLst>
              <a:gd name="connsiteX0" fmla="*/ 7842 w 371442"/>
              <a:gd name="connsiteY0" fmla="*/ 9320 h 526804"/>
              <a:gd name="connsiteX1" fmla="*/ 369792 w 371442"/>
              <a:gd name="connsiteY1" fmla="*/ 523670 h 526804"/>
              <a:gd name="connsiteX2" fmla="*/ 138017 w 371442"/>
              <a:gd name="connsiteY2" fmla="*/ 215695 h 526804"/>
              <a:gd name="connsiteX3" fmla="*/ 7842 w 371442"/>
              <a:gd name="connsiteY3" fmla="*/ 9320 h 526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442" h="526804">
                <a:moveTo>
                  <a:pt x="7842" y="9320"/>
                </a:moveTo>
                <a:cubicBezTo>
                  <a:pt x="46471" y="60649"/>
                  <a:pt x="348096" y="489274"/>
                  <a:pt x="369792" y="523670"/>
                </a:cubicBezTo>
                <a:cubicBezTo>
                  <a:pt x="391488" y="558066"/>
                  <a:pt x="193050" y="299833"/>
                  <a:pt x="138017" y="215695"/>
                </a:cubicBezTo>
                <a:cubicBezTo>
                  <a:pt x="82984" y="131558"/>
                  <a:pt x="-30787" y="-42009"/>
                  <a:pt x="7842" y="9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2" name="フリーフォーム 1891">
            <a:extLst>
              <a:ext uri="{FF2B5EF4-FFF2-40B4-BE49-F238E27FC236}">
                <a16:creationId xmlns:a16="http://schemas.microsoft.com/office/drawing/2014/main" id="{529E9B2C-E84D-BC22-BB55-8A64CEF44B6C}"/>
              </a:ext>
            </a:extLst>
          </p:cNvPr>
          <p:cNvSpPr/>
          <p:nvPr/>
        </p:nvSpPr>
        <p:spPr>
          <a:xfrm>
            <a:off x="2033635" y="2436100"/>
            <a:ext cx="350783" cy="302167"/>
          </a:xfrm>
          <a:custGeom>
            <a:avLst/>
            <a:gdLst>
              <a:gd name="connsiteX0" fmla="*/ 1540 w 350783"/>
              <a:gd name="connsiteY0" fmla="*/ 122950 h 302167"/>
              <a:gd name="connsiteX1" fmla="*/ 322215 w 350783"/>
              <a:gd name="connsiteY1" fmla="*/ 2300 h 302167"/>
              <a:gd name="connsiteX2" fmla="*/ 249190 w 350783"/>
              <a:gd name="connsiteY2" fmla="*/ 46750 h 302167"/>
              <a:gd name="connsiteX3" fmla="*/ 296815 w 350783"/>
              <a:gd name="connsiteY3" fmla="*/ 84850 h 302167"/>
              <a:gd name="connsiteX4" fmla="*/ 271415 w 350783"/>
              <a:gd name="connsiteY4" fmla="*/ 142000 h 302167"/>
              <a:gd name="connsiteX5" fmla="*/ 153940 w 350783"/>
              <a:gd name="connsiteY5" fmla="*/ 300750 h 302167"/>
              <a:gd name="connsiteX6" fmla="*/ 344440 w 350783"/>
              <a:gd name="connsiteY6" fmla="*/ 40400 h 302167"/>
              <a:gd name="connsiteX7" fmla="*/ 303165 w 350783"/>
              <a:gd name="connsiteY7" fmla="*/ 94375 h 302167"/>
              <a:gd name="connsiteX8" fmla="*/ 280940 w 350783"/>
              <a:gd name="connsiteY8" fmla="*/ 37225 h 302167"/>
              <a:gd name="connsiteX9" fmla="*/ 201565 w 350783"/>
              <a:gd name="connsiteY9" fmla="*/ 62625 h 302167"/>
              <a:gd name="connsiteX10" fmla="*/ 141240 w 350783"/>
              <a:gd name="connsiteY10" fmla="*/ 81675 h 302167"/>
              <a:gd name="connsiteX11" fmla="*/ 198390 w 350783"/>
              <a:gd name="connsiteY11" fmla="*/ 18175 h 302167"/>
              <a:gd name="connsiteX12" fmla="*/ 1540 w 350783"/>
              <a:gd name="connsiteY12" fmla="*/ 122950 h 30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0783" h="302167">
                <a:moveTo>
                  <a:pt x="1540" y="122950"/>
                </a:moveTo>
                <a:cubicBezTo>
                  <a:pt x="22177" y="120304"/>
                  <a:pt x="280940" y="15000"/>
                  <a:pt x="322215" y="2300"/>
                </a:cubicBezTo>
                <a:cubicBezTo>
                  <a:pt x="363490" y="-10400"/>
                  <a:pt x="253423" y="32992"/>
                  <a:pt x="249190" y="46750"/>
                </a:cubicBezTo>
                <a:cubicBezTo>
                  <a:pt x="244957" y="60508"/>
                  <a:pt x="293111" y="68975"/>
                  <a:pt x="296815" y="84850"/>
                </a:cubicBezTo>
                <a:cubicBezTo>
                  <a:pt x="300519" y="100725"/>
                  <a:pt x="295227" y="106017"/>
                  <a:pt x="271415" y="142000"/>
                </a:cubicBezTo>
                <a:cubicBezTo>
                  <a:pt x="247603" y="177983"/>
                  <a:pt x="141769" y="317683"/>
                  <a:pt x="153940" y="300750"/>
                </a:cubicBezTo>
                <a:cubicBezTo>
                  <a:pt x="166111" y="283817"/>
                  <a:pt x="319569" y="74796"/>
                  <a:pt x="344440" y="40400"/>
                </a:cubicBezTo>
                <a:cubicBezTo>
                  <a:pt x="369311" y="6004"/>
                  <a:pt x="313748" y="94904"/>
                  <a:pt x="303165" y="94375"/>
                </a:cubicBezTo>
                <a:cubicBezTo>
                  <a:pt x="292582" y="93846"/>
                  <a:pt x="297873" y="42517"/>
                  <a:pt x="280940" y="37225"/>
                </a:cubicBezTo>
                <a:lnTo>
                  <a:pt x="201565" y="62625"/>
                </a:lnTo>
                <a:cubicBezTo>
                  <a:pt x="178282" y="70033"/>
                  <a:pt x="141769" y="89083"/>
                  <a:pt x="141240" y="81675"/>
                </a:cubicBezTo>
                <a:cubicBezTo>
                  <a:pt x="140711" y="74267"/>
                  <a:pt x="222732" y="6004"/>
                  <a:pt x="198390" y="18175"/>
                </a:cubicBezTo>
                <a:cubicBezTo>
                  <a:pt x="174048" y="30346"/>
                  <a:pt x="-19097" y="125596"/>
                  <a:pt x="1540" y="1229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3" name="フリーフォーム 1892">
            <a:extLst>
              <a:ext uri="{FF2B5EF4-FFF2-40B4-BE49-F238E27FC236}">
                <a16:creationId xmlns:a16="http://schemas.microsoft.com/office/drawing/2014/main" id="{550E9AC3-3DCF-0CA7-498F-132BFFBCFDE3}"/>
              </a:ext>
            </a:extLst>
          </p:cNvPr>
          <p:cNvSpPr/>
          <p:nvPr/>
        </p:nvSpPr>
        <p:spPr>
          <a:xfrm>
            <a:off x="955517" y="2450943"/>
            <a:ext cx="638855" cy="486570"/>
          </a:xfrm>
          <a:custGeom>
            <a:avLst/>
            <a:gdLst>
              <a:gd name="connsiteX0" fmla="*/ 158 w 638855"/>
              <a:gd name="connsiteY0" fmla="*/ 485932 h 486570"/>
              <a:gd name="connsiteX1" fmla="*/ 244633 w 638855"/>
              <a:gd name="connsiteY1" fmla="*/ 174782 h 486570"/>
              <a:gd name="connsiteX2" fmla="*/ 244633 w 638855"/>
              <a:gd name="connsiteY2" fmla="*/ 187482 h 486570"/>
              <a:gd name="connsiteX3" fmla="*/ 384333 w 638855"/>
              <a:gd name="connsiteY3" fmla="*/ 92232 h 486570"/>
              <a:gd name="connsiteX4" fmla="*/ 638333 w 638855"/>
              <a:gd name="connsiteY4" fmla="*/ 157 h 486570"/>
              <a:gd name="connsiteX5" fmla="*/ 444658 w 638855"/>
              <a:gd name="connsiteY5" fmla="*/ 73182 h 486570"/>
              <a:gd name="connsiteX6" fmla="*/ 241458 w 638855"/>
              <a:gd name="connsiteY6" fmla="*/ 184307 h 486570"/>
              <a:gd name="connsiteX7" fmla="*/ 171608 w 638855"/>
              <a:gd name="connsiteY7" fmla="*/ 301782 h 486570"/>
              <a:gd name="connsiteX8" fmla="*/ 206533 w 638855"/>
              <a:gd name="connsiteY8" fmla="*/ 257332 h 486570"/>
              <a:gd name="connsiteX9" fmla="*/ 158 w 638855"/>
              <a:gd name="connsiteY9" fmla="*/ 485932 h 486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855" h="486570">
                <a:moveTo>
                  <a:pt x="158" y="485932"/>
                </a:moveTo>
                <a:cubicBezTo>
                  <a:pt x="6508" y="472174"/>
                  <a:pt x="203887" y="224524"/>
                  <a:pt x="244633" y="174782"/>
                </a:cubicBezTo>
                <a:cubicBezTo>
                  <a:pt x="285379" y="125040"/>
                  <a:pt x="221350" y="201240"/>
                  <a:pt x="244633" y="187482"/>
                </a:cubicBezTo>
                <a:cubicBezTo>
                  <a:pt x="267916" y="173724"/>
                  <a:pt x="318716" y="123453"/>
                  <a:pt x="384333" y="92232"/>
                </a:cubicBezTo>
                <a:cubicBezTo>
                  <a:pt x="449950" y="61011"/>
                  <a:pt x="628279" y="3332"/>
                  <a:pt x="638333" y="157"/>
                </a:cubicBezTo>
                <a:cubicBezTo>
                  <a:pt x="648387" y="-3018"/>
                  <a:pt x="510804" y="42490"/>
                  <a:pt x="444658" y="73182"/>
                </a:cubicBezTo>
                <a:cubicBezTo>
                  <a:pt x="378512" y="103874"/>
                  <a:pt x="286966" y="146207"/>
                  <a:pt x="241458" y="184307"/>
                </a:cubicBezTo>
                <a:cubicBezTo>
                  <a:pt x="195950" y="222407"/>
                  <a:pt x="177429" y="289611"/>
                  <a:pt x="171608" y="301782"/>
                </a:cubicBezTo>
                <a:cubicBezTo>
                  <a:pt x="165787" y="313953"/>
                  <a:pt x="232462" y="227699"/>
                  <a:pt x="206533" y="257332"/>
                </a:cubicBezTo>
                <a:cubicBezTo>
                  <a:pt x="180604" y="286965"/>
                  <a:pt x="-6192" y="499690"/>
                  <a:pt x="158" y="4859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4" name="フリーフォーム 1893">
            <a:extLst>
              <a:ext uri="{FF2B5EF4-FFF2-40B4-BE49-F238E27FC236}">
                <a16:creationId xmlns:a16="http://schemas.microsoft.com/office/drawing/2014/main" id="{72F4666D-3991-1546-E3CF-3840891410B2}"/>
              </a:ext>
            </a:extLst>
          </p:cNvPr>
          <p:cNvSpPr/>
          <p:nvPr/>
        </p:nvSpPr>
        <p:spPr>
          <a:xfrm>
            <a:off x="1474679" y="2449602"/>
            <a:ext cx="181554" cy="318211"/>
          </a:xfrm>
          <a:custGeom>
            <a:avLst/>
            <a:gdLst>
              <a:gd name="connsiteX0" fmla="*/ 179496 w 181554"/>
              <a:gd name="connsiteY0" fmla="*/ 4673 h 318211"/>
              <a:gd name="connsiteX1" fmla="*/ 1696 w 181554"/>
              <a:gd name="connsiteY1" fmla="*/ 315823 h 318211"/>
              <a:gd name="connsiteX2" fmla="*/ 93771 w 181554"/>
              <a:gd name="connsiteY2" fmla="*/ 141198 h 318211"/>
              <a:gd name="connsiteX3" fmla="*/ 179496 w 181554"/>
              <a:gd name="connsiteY3" fmla="*/ 4673 h 31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54" h="318211">
                <a:moveTo>
                  <a:pt x="179496" y="4673"/>
                </a:moveTo>
                <a:cubicBezTo>
                  <a:pt x="164150" y="33777"/>
                  <a:pt x="15983" y="293069"/>
                  <a:pt x="1696" y="315823"/>
                </a:cubicBezTo>
                <a:cubicBezTo>
                  <a:pt x="-12592" y="338577"/>
                  <a:pt x="67313" y="192527"/>
                  <a:pt x="93771" y="141198"/>
                </a:cubicBezTo>
                <a:cubicBezTo>
                  <a:pt x="120229" y="89869"/>
                  <a:pt x="194842" y="-24431"/>
                  <a:pt x="179496" y="46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5" name="フリーフォーム 1894">
            <a:extLst>
              <a:ext uri="{FF2B5EF4-FFF2-40B4-BE49-F238E27FC236}">
                <a16:creationId xmlns:a16="http://schemas.microsoft.com/office/drawing/2014/main" id="{D19D6F7B-E62F-FC46-B7EF-D7CB8E453862}"/>
              </a:ext>
            </a:extLst>
          </p:cNvPr>
          <p:cNvSpPr/>
          <p:nvPr/>
        </p:nvSpPr>
        <p:spPr>
          <a:xfrm>
            <a:off x="704697" y="2977895"/>
            <a:ext cx="149387" cy="282895"/>
          </a:xfrm>
          <a:custGeom>
            <a:avLst/>
            <a:gdLst>
              <a:gd name="connsiteX0" fmla="*/ 149378 w 149387"/>
              <a:gd name="connsiteY0" fmla="*/ 255 h 282895"/>
              <a:gd name="connsiteX1" fmla="*/ 35078 w 149387"/>
              <a:gd name="connsiteY1" fmla="*/ 266955 h 282895"/>
              <a:gd name="connsiteX2" fmla="*/ 54128 w 149387"/>
              <a:gd name="connsiteY2" fmla="*/ 232030 h 282895"/>
              <a:gd name="connsiteX3" fmla="*/ 153 w 149387"/>
              <a:gd name="connsiteY3" fmla="*/ 282830 h 282895"/>
              <a:gd name="connsiteX4" fmla="*/ 41428 w 149387"/>
              <a:gd name="connsiteY4" fmla="*/ 219330 h 282895"/>
              <a:gd name="connsiteX5" fmla="*/ 149378 w 149387"/>
              <a:gd name="connsiteY5" fmla="*/ 255 h 28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87" h="282895">
                <a:moveTo>
                  <a:pt x="149378" y="255"/>
                </a:moveTo>
                <a:cubicBezTo>
                  <a:pt x="148320" y="8192"/>
                  <a:pt x="50953" y="228326"/>
                  <a:pt x="35078" y="266955"/>
                </a:cubicBezTo>
                <a:cubicBezTo>
                  <a:pt x="19203" y="305584"/>
                  <a:pt x="59949" y="229384"/>
                  <a:pt x="54128" y="232030"/>
                </a:cubicBezTo>
                <a:cubicBezTo>
                  <a:pt x="48307" y="234676"/>
                  <a:pt x="2270" y="284947"/>
                  <a:pt x="153" y="282830"/>
                </a:cubicBezTo>
                <a:cubicBezTo>
                  <a:pt x="-1964" y="280713"/>
                  <a:pt x="18145" y="266955"/>
                  <a:pt x="41428" y="219330"/>
                </a:cubicBezTo>
                <a:cubicBezTo>
                  <a:pt x="64711" y="171705"/>
                  <a:pt x="150436" y="-7682"/>
                  <a:pt x="149378" y="2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6" name="フリーフォーム 1895">
            <a:extLst>
              <a:ext uri="{FF2B5EF4-FFF2-40B4-BE49-F238E27FC236}">
                <a16:creationId xmlns:a16="http://schemas.microsoft.com/office/drawing/2014/main" id="{BB2079EB-7C33-6E18-097A-359BEB56BF1C}"/>
              </a:ext>
            </a:extLst>
          </p:cNvPr>
          <p:cNvSpPr/>
          <p:nvPr/>
        </p:nvSpPr>
        <p:spPr>
          <a:xfrm>
            <a:off x="606351" y="3317795"/>
            <a:ext cx="66870" cy="626875"/>
          </a:xfrm>
          <a:custGeom>
            <a:avLst/>
            <a:gdLst>
              <a:gd name="connsiteX0" fmla="*/ 66749 w 66870"/>
              <a:gd name="connsiteY0" fmla="*/ 80 h 626875"/>
              <a:gd name="connsiteX1" fmla="*/ 3249 w 66870"/>
              <a:gd name="connsiteY1" fmla="*/ 162005 h 626875"/>
              <a:gd name="connsiteX2" fmla="*/ 9599 w 66870"/>
              <a:gd name="connsiteY2" fmla="*/ 136605 h 626875"/>
              <a:gd name="connsiteX3" fmla="*/ 12774 w 66870"/>
              <a:gd name="connsiteY3" fmla="*/ 289005 h 626875"/>
              <a:gd name="connsiteX4" fmla="*/ 41349 w 66870"/>
              <a:gd name="connsiteY4" fmla="*/ 625555 h 626875"/>
              <a:gd name="connsiteX5" fmla="*/ 3249 w 66870"/>
              <a:gd name="connsiteY5" fmla="*/ 152480 h 626875"/>
              <a:gd name="connsiteX6" fmla="*/ 19124 w 66870"/>
              <a:gd name="connsiteY6" fmla="*/ 139780 h 626875"/>
              <a:gd name="connsiteX7" fmla="*/ 66749 w 66870"/>
              <a:gd name="connsiteY7" fmla="*/ 80 h 62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870" h="626875">
                <a:moveTo>
                  <a:pt x="66749" y="80"/>
                </a:moveTo>
                <a:cubicBezTo>
                  <a:pt x="64103" y="3784"/>
                  <a:pt x="12774" y="139251"/>
                  <a:pt x="3249" y="162005"/>
                </a:cubicBezTo>
                <a:cubicBezTo>
                  <a:pt x="-6276" y="184759"/>
                  <a:pt x="8012" y="115438"/>
                  <a:pt x="9599" y="136605"/>
                </a:cubicBezTo>
                <a:cubicBezTo>
                  <a:pt x="11186" y="157772"/>
                  <a:pt x="7482" y="207513"/>
                  <a:pt x="12774" y="289005"/>
                </a:cubicBezTo>
                <a:cubicBezTo>
                  <a:pt x="18066" y="370497"/>
                  <a:pt x="42936" y="648309"/>
                  <a:pt x="41349" y="625555"/>
                </a:cubicBezTo>
                <a:cubicBezTo>
                  <a:pt x="39762" y="602801"/>
                  <a:pt x="6953" y="233443"/>
                  <a:pt x="3249" y="152480"/>
                </a:cubicBezTo>
                <a:cubicBezTo>
                  <a:pt x="-455" y="71518"/>
                  <a:pt x="10128" y="158301"/>
                  <a:pt x="19124" y="139780"/>
                </a:cubicBezTo>
                <a:cubicBezTo>
                  <a:pt x="28120" y="121259"/>
                  <a:pt x="69395" y="-3624"/>
                  <a:pt x="66749" y="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7" name="フリーフォーム 1896">
            <a:extLst>
              <a:ext uri="{FF2B5EF4-FFF2-40B4-BE49-F238E27FC236}">
                <a16:creationId xmlns:a16="http://schemas.microsoft.com/office/drawing/2014/main" id="{72C01924-D964-E394-8F1E-A1CADB71E357}"/>
              </a:ext>
            </a:extLst>
          </p:cNvPr>
          <p:cNvSpPr/>
          <p:nvPr/>
        </p:nvSpPr>
        <p:spPr>
          <a:xfrm>
            <a:off x="618472" y="3693723"/>
            <a:ext cx="113733" cy="589439"/>
          </a:xfrm>
          <a:custGeom>
            <a:avLst/>
            <a:gdLst>
              <a:gd name="connsiteX0" fmla="*/ 653 w 113733"/>
              <a:gd name="connsiteY0" fmla="*/ 1977 h 589439"/>
              <a:gd name="connsiteX1" fmla="*/ 111778 w 113733"/>
              <a:gd name="connsiteY1" fmla="*/ 573477 h 589439"/>
              <a:gd name="connsiteX2" fmla="*/ 67328 w 113733"/>
              <a:gd name="connsiteY2" fmla="*/ 392502 h 589439"/>
              <a:gd name="connsiteX3" fmla="*/ 653 w 113733"/>
              <a:gd name="connsiteY3" fmla="*/ 1977 h 589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733" h="589439">
                <a:moveTo>
                  <a:pt x="653" y="1977"/>
                </a:moveTo>
                <a:cubicBezTo>
                  <a:pt x="8061" y="32139"/>
                  <a:pt x="100665" y="508389"/>
                  <a:pt x="111778" y="573477"/>
                </a:cubicBezTo>
                <a:cubicBezTo>
                  <a:pt x="122891" y="638565"/>
                  <a:pt x="83732" y="489869"/>
                  <a:pt x="67328" y="392502"/>
                </a:cubicBezTo>
                <a:cubicBezTo>
                  <a:pt x="50924" y="295135"/>
                  <a:pt x="-6755" y="-28185"/>
                  <a:pt x="653" y="19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8" name="フリーフォーム 1897">
            <a:extLst>
              <a:ext uri="{FF2B5EF4-FFF2-40B4-BE49-F238E27FC236}">
                <a16:creationId xmlns:a16="http://schemas.microsoft.com/office/drawing/2014/main" id="{7655AA25-0F67-4A2B-44F5-AAAD908CAEE9}"/>
              </a:ext>
            </a:extLst>
          </p:cNvPr>
          <p:cNvSpPr/>
          <p:nvPr/>
        </p:nvSpPr>
        <p:spPr>
          <a:xfrm>
            <a:off x="691610" y="4253320"/>
            <a:ext cx="221021" cy="363210"/>
          </a:xfrm>
          <a:custGeom>
            <a:avLst/>
            <a:gdLst>
              <a:gd name="connsiteX0" fmla="*/ 3715 w 221021"/>
              <a:gd name="connsiteY0" fmla="*/ 4355 h 363210"/>
              <a:gd name="connsiteX1" fmla="*/ 219615 w 221021"/>
              <a:gd name="connsiteY1" fmla="*/ 359955 h 363210"/>
              <a:gd name="connsiteX2" fmla="*/ 92615 w 221021"/>
              <a:gd name="connsiteY2" fmla="*/ 172630 h 363210"/>
              <a:gd name="connsiteX3" fmla="*/ 3715 w 221021"/>
              <a:gd name="connsiteY3" fmla="*/ 4355 h 363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021" h="363210">
                <a:moveTo>
                  <a:pt x="3715" y="4355"/>
                </a:moveTo>
                <a:cubicBezTo>
                  <a:pt x="24882" y="35576"/>
                  <a:pt x="204798" y="331909"/>
                  <a:pt x="219615" y="359955"/>
                </a:cubicBezTo>
                <a:cubicBezTo>
                  <a:pt x="234432" y="388001"/>
                  <a:pt x="128069" y="227134"/>
                  <a:pt x="92615" y="172630"/>
                </a:cubicBezTo>
                <a:cubicBezTo>
                  <a:pt x="57161" y="118126"/>
                  <a:pt x="-17452" y="-26866"/>
                  <a:pt x="3715" y="4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99" name="フリーフォーム 1898">
            <a:extLst>
              <a:ext uri="{FF2B5EF4-FFF2-40B4-BE49-F238E27FC236}">
                <a16:creationId xmlns:a16="http://schemas.microsoft.com/office/drawing/2014/main" id="{C718EF71-0CEE-398B-6288-AE5C67AC0DC4}"/>
              </a:ext>
            </a:extLst>
          </p:cNvPr>
          <p:cNvSpPr/>
          <p:nvPr/>
        </p:nvSpPr>
        <p:spPr>
          <a:xfrm>
            <a:off x="655635" y="4109222"/>
            <a:ext cx="279682" cy="518026"/>
          </a:xfrm>
          <a:custGeom>
            <a:avLst/>
            <a:gdLst>
              <a:gd name="connsiteX0" fmla="*/ 1590 w 279682"/>
              <a:gd name="connsiteY0" fmla="*/ 2403 h 518026"/>
              <a:gd name="connsiteX1" fmla="*/ 274640 w 279682"/>
              <a:gd name="connsiteY1" fmla="*/ 507228 h 518026"/>
              <a:gd name="connsiteX2" fmla="*/ 166690 w 279682"/>
              <a:gd name="connsiteY2" fmla="*/ 323078 h 518026"/>
              <a:gd name="connsiteX3" fmla="*/ 1590 w 279682"/>
              <a:gd name="connsiteY3" fmla="*/ 2403 h 51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682" h="518026">
                <a:moveTo>
                  <a:pt x="1590" y="2403"/>
                </a:moveTo>
                <a:cubicBezTo>
                  <a:pt x="19582" y="33095"/>
                  <a:pt x="247123" y="453782"/>
                  <a:pt x="274640" y="507228"/>
                </a:cubicBezTo>
                <a:cubicBezTo>
                  <a:pt x="302157" y="560674"/>
                  <a:pt x="210082" y="402453"/>
                  <a:pt x="166690" y="323078"/>
                </a:cubicBezTo>
                <a:cubicBezTo>
                  <a:pt x="123298" y="243703"/>
                  <a:pt x="-16402" y="-28289"/>
                  <a:pt x="1590" y="2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0" name="フリーフォーム 1899">
            <a:extLst>
              <a:ext uri="{FF2B5EF4-FFF2-40B4-BE49-F238E27FC236}">
                <a16:creationId xmlns:a16="http://schemas.microsoft.com/office/drawing/2014/main" id="{52B6331F-33E1-F7A9-4619-C65F2FDF0364}"/>
              </a:ext>
            </a:extLst>
          </p:cNvPr>
          <p:cNvSpPr/>
          <p:nvPr/>
        </p:nvSpPr>
        <p:spPr>
          <a:xfrm>
            <a:off x="929932" y="4555270"/>
            <a:ext cx="673443" cy="350105"/>
          </a:xfrm>
          <a:custGeom>
            <a:avLst/>
            <a:gdLst>
              <a:gd name="connsiteX0" fmla="*/ 6693 w 673443"/>
              <a:gd name="connsiteY0" fmla="*/ 4030 h 350105"/>
              <a:gd name="connsiteX1" fmla="*/ 190843 w 673443"/>
              <a:gd name="connsiteY1" fmla="*/ 143730 h 350105"/>
              <a:gd name="connsiteX2" fmla="*/ 197193 w 673443"/>
              <a:gd name="connsiteY2" fmla="*/ 143730 h 350105"/>
              <a:gd name="connsiteX3" fmla="*/ 486118 w 673443"/>
              <a:gd name="connsiteY3" fmla="*/ 254855 h 350105"/>
              <a:gd name="connsiteX4" fmla="*/ 479768 w 673443"/>
              <a:gd name="connsiteY4" fmla="*/ 251680 h 350105"/>
              <a:gd name="connsiteX5" fmla="*/ 673443 w 673443"/>
              <a:gd name="connsiteY5" fmla="*/ 350105 h 350105"/>
              <a:gd name="connsiteX6" fmla="*/ 403568 w 673443"/>
              <a:gd name="connsiteY6" fmla="*/ 223105 h 350105"/>
              <a:gd name="connsiteX7" fmla="*/ 235293 w 673443"/>
              <a:gd name="connsiteY7" fmla="*/ 143730 h 350105"/>
              <a:gd name="connsiteX8" fmla="*/ 254343 w 673443"/>
              <a:gd name="connsiteY8" fmla="*/ 156430 h 350105"/>
              <a:gd name="connsiteX9" fmla="*/ 63843 w 673443"/>
              <a:gd name="connsiteY9" fmla="*/ 48480 h 350105"/>
              <a:gd name="connsiteX10" fmla="*/ 6693 w 673443"/>
              <a:gd name="connsiteY10" fmla="*/ 4030 h 35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3443" h="350105">
                <a:moveTo>
                  <a:pt x="6693" y="4030"/>
                </a:moveTo>
                <a:lnTo>
                  <a:pt x="190843" y="143730"/>
                </a:lnTo>
                <a:cubicBezTo>
                  <a:pt x="222593" y="167013"/>
                  <a:pt x="197193" y="143730"/>
                  <a:pt x="197193" y="143730"/>
                </a:cubicBezTo>
                <a:lnTo>
                  <a:pt x="486118" y="254855"/>
                </a:lnTo>
                <a:cubicBezTo>
                  <a:pt x="533214" y="272847"/>
                  <a:pt x="479768" y="251680"/>
                  <a:pt x="479768" y="251680"/>
                </a:cubicBezTo>
                <a:lnTo>
                  <a:pt x="673443" y="350105"/>
                </a:lnTo>
                <a:cubicBezTo>
                  <a:pt x="660743" y="345342"/>
                  <a:pt x="403568" y="223105"/>
                  <a:pt x="403568" y="223105"/>
                </a:cubicBezTo>
                <a:lnTo>
                  <a:pt x="235293" y="143730"/>
                </a:lnTo>
                <a:cubicBezTo>
                  <a:pt x="210422" y="132618"/>
                  <a:pt x="282918" y="172305"/>
                  <a:pt x="254343" y="156430"/>
                </a:cubicBezTo>
                <a:cubicBezTo>
                  <a:pt x="225768" y="140555"/>
                  <a:pt x="110410" y="74409"/>
                  <a:pt x="63843" y="48480"/>
                </a:cubicBezTo>
                <a:cubicBezTo>
                  <a:pt x="17276" y="22551"/>
                  <a:pt x="-14474" y="-11845"/>
                  <a:pt x="6693" y="4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1" name="フリーフォーム 1900">
            <a:extLst>
              <a:ext uri="{FF2B5EF4-FFF2-40B4-BE49-F238E27FC236}">
                <a16:creationId xmlns:a16="http://schemas.microsoft.com/office/drawing/2014/main" id="{6076FDC1-D0BE-4086-AC50-E5854F14FBDF}"/>
              </a:ext>
            </a:extLst>
          </p:cNvPr>
          <p:cNvSpPr/>
          <p:nvPr/>
        </p:nvSpPr>
        <p:spPr>
          <a:xfrm>
            <a:off x="882539" y="4572917"/>
            <a:ext cx="708163" cy="341990"/>
          </a:xfrm>
          <a:custGeom>
            <a:avLst/>
            <a:gdLst>
              <a:gd name="connsiteX0" fmla="*/ 19161 w 708163"/>
              <a:gd name="connsiteY0" fmla="*/ 8608 h 341990"/>
              <a:gd name="connsiteX1" fmla="*/ 387461 w 708163"/>
              <a:gd name="connsiteY1" fmla="*/ 230858 h 341990"/>
              <a:gd name="connsiteX2" fmla="*/ 384286 w 708163"/>
              <a:gd name="connsiteY2" fmla="*/ 214983 h 341990"/>
              <a:gd name="connsiteX3" fmla="*/ 708136 w 708163"/>
              <a:gd name="connsiteY3" fmla="*/ 341983 h 341990"/>
              <a:gd name="connsiteX4" fmla="*/ 365236 w 708163"/>
              <a:gd name="connsiteY4" fmla="*/ 208633 h 341990"/>
              <a:gd name="connsiteX5" fmla="*/ 82661 w 708163"/>
              <a:gd name="connsiteY5" fmla="*/ 59408 h 341990"/>
              <a:gd name="connsiteX6" fmla="*/ 19161 w 708163"/>
              <a:gd name="connsiteY6" fmla="*/ 8608 h 34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8163" h="341990">
                <a:moveTo>
                  <a:pt x="19161" y="8608"/>
                </a:moveTo>
                <a:cubicBezTo>
                  <a:pt x="69961" y="37183"/>
                  <a:pt x="387461" y="230858"/>
                  <a:pt x="387461" y="230858"/>
                </a:cubicBezTo>
                <a:cubicBezTo>
                  <a:pt x="448315" y="265254"/>
                  <a:pt x="330840" y="196462"/>
                  <a:pt x="384286" y="214983"/>
                </a:cubicBezTo>
                <a:cubicBezTo>
                  <a:pt x="437732" y="233504"/>
                  <a:pt x="711311" y="343041"/>
                  <a:pt x="708136" y="341983"/>
                </a:cubicBezTo>
                <a:cubicBezTo>
                  <a:pt x="704961" y="340925"/>
                  <a:pt x="469482" y="255729"/>
                  <a:pt x="365236" y="208633"/>
                </a:cubicBezTo>
                <a:cubicBezTo>
                  <a:pt x="260990" y="161537"/>
                  <a:pt x="136636" y="89571"/>
                  <a:pt x="82661" y="59408"/>
                </a:cubicBezTo>
                <a:cubicBezTo>
                  <a:pt x="28686" y="29246"/>
                  <a:pt x="-31639" y="-19967"/>
                  <a:pt x="19161" y="86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2" name="フリーフォーム 1901">
            <a:extLst>
              <a:ext uri="{FF2B5EF4-FFF2-40B4-BE49-F238E27FC236}">
                <a16:creationId xmlns:a16="http://schemas.microsoft.com/office/drawing/2014/main" id="{16AC4AB3-3B3C-E546-2FA2-3F53A0ED4DAC}"/>
              </a:ext>
            </a:extLst>
          </p:cNvPr>
          <p:cNvSpPr/>
          <p:nvPr/>
        </p:nvSpPr>
        <p:spPr>
          <a:xfrm>
            <a:off x="583083" y="3450571"/>
            <a:ext cx="90776" cy="723340"/>
          </a:xfrm>
          <a:custGeom>
            <a:avLst/>
            <a:gdLst>
              <a:gd name="connsiteX0" fmla="*/ 1117 w 90776"/>
              <a:gd name="connsiteY0" fmla="*/ 7004 h 723340"/>
              <a:gd name="connsiteX1" fmla="*/ 90017 w 90776"/>
              <a:gd name="connsiteY1" fmla="*/ 715029 h 723340"/>
              <a:gd name="connsiteX2" fmla="*/ 42392 w 90776"/>
              <a:gd name="connsiteY2" fmla="*/ 372129 h 723340"/>
              <a:gd name="connsiteX3" fmla="*/ 1117 w 90776"/>
              <a:gd name="connsiteY3" fmla="*/ 7004 h 723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776" h="723340">
                <a:moveTo>
                  <a:pt x="1117" y="7004"/>
                </a:moveTo>
                <a:cubicBezTo>
                  <a:pt x="9054" y="64154"/>
                  <a:pt x="83138" y="654175"/>
                  <a:pt x="90017" y="715029"/>
                </a:cubicBezTo>
                <a:cubicBezTo>
                  <a:pt x="96896" y="775883"/>
                  <a:pt x="55092" y="486429"/>
                  <a:pt x="42392" y="372129"/>
                </a:cubicBezTo>
                <a:cubicBezTo>
                  <a:pt x="29692" y="257829"/>
                  <a:pt x="-6820" y="-50146"/>
                  <a:pt x="1117" y="7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3" name="フリーフォーム 1902">
            <a:extLst>
              <a:ext uri="{FF2B5EF4-FFF2-40B4-BE49-F238E27FC236}">
                <a16:creationId xmlns:a16="http://schemas.microsoft.com/office/drawing/2014/main" id="{A079570D-EDB2-052B-0512-30062312DD50}"/>
              </a:ext>
            </a:extLst>
          </p:cNvPr>
          <p:cNvSpPr/>
          <p:nvPr/>
        </p:nvSpPr>
        <p:spPr>
          <a:xfrm>
            <a:off x="564267" y="3661104"/>
            <a:ext cx="68236" cy="468390"/>
          </a:xfrm>
          <a:custGeom>
            <a:avLst/>
            <a:gdLst>
              <a:gd name="connsiteX0" fmla="*/ 883 w 68236"/>
              <a:gd name="connsiteY0" fmla="*/ 2846 h 468390"/>
              <a:gd name="connsiteX1" fmla="*/ 67558 w 68236"/>
              <a:gd name="connsiteY1" fmla="*/ 460046 h 468390"/>
              <a:gd name="connsiteX2" fmla="*/ 32633 w 68236"/>
              <a:gd name="connsiteY2" fmla="*/ 275896 h 468390"/>
              <a:gd name="connsiteX3" fmla="*/ 883 w 68236"/>
              <a:gd name="connsiteY3" fmla="*/ 2846 h 46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236" h="468390">
                <a:moveTo>
                  <a:pt x="883" y="2846"/>
                </a:moveTo>
                <a:cubicBezTo>
                  <a:pt x="6704" y="33538"/>
                  <a:pt x="62266" y="414538"/>
                  <a:pt x="67558" y="460046"/>
                </a:cubicBezTo>
                <a:cubicBezTo>
                  <a:pt x="72850" y="505554"/>
                  <a:pt x="45862" y="353683"/>
                  <a:pt x="32633" y="275896"/>
                </a:cubicBezTo>
                <a:cubicBezTo>
                  <a:pt x="19404" y="198109"/>
                  <a:pt x="-4938" y="-27846"/>
                  <a:pt x="883" y="28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4" name="フリーフォーム 1903">
            <a:extLst>
              <a:ext uri="{FF2B5EF4-FFF2-40B4-BE49-F238E27FC236}">
                <a16:creationId xmlns:a16="http://schemas.microsoft.com/office/drawing/2014/main" id="{B42DE342-E36E-566B-F0DE-39B45B109677}"/>
              </a:ext>
            </a:extLst>
          </p:cNvPr>
          <p:cNvSpPr/>
          <p:nvPr/>
        </p:nvSpPr>
        <p:spPr>
          <a:xfrm>
            <a:off x="1447791" y="2458748"/>
            <a:ext cx="146696" cy="272671"/>
          </a:xfrm>
          <a:custGeom>
            <a:avLst/>
            <a:gdLst>
              <a:gd name="connsiteX0" fmla="*/ 146059 w 146696"/>
              <a:gd name="connsiteY0" fmla="*/ 1877 h 272671"/>
              <a:gd name="connsiteX1" fmla="*/ 3184 w 146696"/>
              <a:gd name="connsiteY1" fmla="*/ 268577 h 272671"/>
              <a:gd name="connsiteX2" fmla="*/ 53984 w 146696"/>
              <a:gd name="connsiteY2" fmla="*/ 154277 h 272671"/>
              <a:gd name="connsiteX3" fmla="*/ 146059 w 146696"/>
              <a:gd name="connsiteY3" fmla="*/ 1877 h 27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696" h="272671">
                <a:moveTo>
                  <a:pt x="146059" y="1877"/>
                </a:moveTo>
                <a:cubicBezTo>
                  <a:pt x="137592" y="20927"/>
                  <a:pt x="18530" y="243177"/>
                  <a:pt x="3184" y="268577"/>
                </a:cubicBezTo>
                <a:cubicBezTo>
                  <a:pt x="-12162" y="293977"/>
                  <a:pt x="31759" y="194494"/>
                  <a:pt x="53984" y="154277"/>
                </a:cubicBezTo>
                <a:cubicBezTo>
                  <a:pt x="76209" y="114060"/>
                  <a:pt x="154526" y="-17173"/>
                  <a:pt x="146059" y="18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5" name="フリーフォーム 1904">
            <a:extLst>
              <a:ext uri="{FF2B5EF4-FFF2-40B4-BE49-F238E27FC236}">
                <a16:creationId xmlns:a16="http://schemas.microsoft.com/office/drawing/2014/main" id="{6FE1945C-5596-B9F0-BFFB-8D986F71BE69}"/>
              </a:ext>
            </a:extLst>
          </p:cNvPr>
          <p:cNvSpPr/>
          <p:nvPr/>
        </p:nvSpPr>
        <p:spPr>
          <a:xfrm>
            <a:off x="1056267" y="2600071"/>
            <a:ext cx="350760" cy="286626"/>
          </a:xfrm>
          <a:custGeom>
            <a:avLst/>
            <a:gdLst>
              <a:gd name="connsiteX0" fmla="*/ 1008 w 350760"/>
              <a:gd name="connsiteY0" fmla="*/ 286004 h 286626"/>
              <a:gd name="connsiteX1" fmla="*/ 340733 w 350760"/>
              <a:gd name="connsiteY1" fmla="*/ 9779 h 286626"/>
              <a:gd name="connsiteX2" fmla="*/ 239133 w 350760"/>
              <a:gd name="connsiteY2" fmla="*/ 82804 h 286626"/>
              <a:gd name="connsiteX3" fmla="*/ 1008 w 350760"/>
              <a:gd name="connsiteY3" fmla="*/ 286004 h 28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760" h="286626">
                <a:moveTo>
                  <a:pt x="1008" y="286004"/>
                </a:moveTo>
                <a:cubicBezTo>
                  <a:pt x="17941" y="273833"/>
                  <a:pt x="301046" y="43646"/>
                  <a:pt x="340733" y="9779"/>
                </a:cubicBezTo>
                <a:cubicBezTo>
                  <a:pt x="380421" y="-24088"/>
                  <a:pt x="293108" y="37296"/>
                  <a:pt x="239133" y="82804"/>
                </a:cubicBezTo>
                <a:cubicBezTo>
                  <a:pt x="185158" y="128312"/>
                  <a:pt x="-15925" y="298175"/>
                  <a:pt x="1008" y="286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6" name="フリーフォーム 1905">
            <a:extLst>
              <a:ext uri="{FF2B5EF4-FFF2-40B4-BE49-F238E27FC236}">
                <a16:creationId xmlns:a16="http://schemas.microsoft.com/office/drawing/2014/main" id="{F9C878F7-1F12-7546-FB92-55F487239F58}"/>
              </a:ext>
            </a:extLst>
          </p:cNvPr>
          <p:cNvSpPr/>
          <p:nvPr/>
        </p:nvSpPr>
        <p:spPr>
          <a:xfrm>
            <a:off x="806411" y="2964460"/>
            <a:ext cx="101672" cy="372583"/>
          </a:xfrm>
          <a:custGeom>
            <a:avLst/>
            <a:gdLst>
              <a:gd name="connsiteX0" fmla="*/ 82589 w 101672"/>
              <a:gd name="connsiteY0" fmla="*/ 990 h 372583"/>
              <a:gd name="connsiteX1" fmla="*/ 101639 w 101672"/>
              <a:gd name="connsiteY1" fmla="*/ 89890 h 372583"/>
              <a:gd name="connsiteX2" fmla="*/ 85764 w 101672"/>
              <a:gd name="connsiteY2" fmla="*/ 134340 h 372583"/>
              <a:gd name="connsiteX3" fmla="*/ 38139 w 101672"/>
              <a:gd name="connsiteY3" fmla="*/ 166090 h 372583"/>
              <a:gd name="connsiteX4" fmla="*/ 38139 w 101672"/>
              <a:gd name="connsiteY4" fmla="*/ 226415 h 372583"/>
              <a:gd name="connsiteX5" fmla="*/ 38139 w 101672"/>
              <a:gd name="connsiteY5" fmla="*/ 143865 h 372583"/>
              <a:gd name="connsiteX6" fmla="*/ 47664 w 101672"/>
              <a:gd name="connsiteY6" fmla="*/ 210540 h 372583"/>
              <a:gd name="connsiteX7" fmla="*/ 54014 w 101672"/>
              <a:gd name="connsiteY7" fmla="*/ 226415 h 372583"/>
              <a:gd name="connsiteX8" fmla="*/ 28614 w 101672"/>
              <a:gd name="connsiteY8" fmla="*/ 280390 h 372583"/>
              <a:gd name="connsiteX9" fmla="*/ 39 w 101672"/>
              <a:gd name="connsiteY9" fmla="*/ 372465 h 372583"/>
              <a:gd name="connsiteX10" fmla="*/ 34964 w 101672"/>
              <a:gd name="connsiteY10" fmla="*/ 296265 h 372583"/>
              <a:gd name="connsiteX11" fmla="*/ 69889 w 101672"/>
              <a:gd name="connsiteY11" fmla="*/ 153390 h 372583"/>
              <a:gd name="connsiteX12" fmla="*/ 82589 w 101672"/>
              <a:gd name="connsiteY12" fmla="*/ 990 h 37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672" h="372583">
                <a:moveTo>
                  <a:pt x="82589" y="990"/>
                </a:moveTo>
                <a:cubicBezTo>
                  <a:pt x="87881" y="-9593"/>
                  <a:pt x="101110" y="67665"/>
                  <a:pt x="101639" y="89890"/>
                </a:cubicBezTo>
                <a:cubicBezTo>
                  <a:pt x="102168" y="112115"/>
                  <a:pt x="96347" y="121640"/>
                  <a:pt x="85764" y="134340"/>
                </a:cubicBezTo>
                <a:cubicBezTo>
                  <a:pt x="75181" y="147040"/>
                  <a:pt x="46076" y="150744"/>
                  <a:pt x="38139" y="166090"/>
                </a:cubicBezTo>
                <a:cubicBezTo>
                  <a:pt x="30202" y="181436"/>
                  <a:pt x="38139" y="226415"/>
                  <a:pt x="38139" y="226415"/>
                </a:cubicBezTo>
                <a:cubicBezTo>
                  <a:pt x="38139" y="222711"/>
                  <a:pt x="36551" y="146511"/>
                  <a:pt x="38139" y="143865"/>
                </a:cubicBezTo>
                <a:cubicBezTo>
                  <a:pt x="39726" y="141219"/>
                  <a:pt x="47664" y="210540"/>
                  <a:pt x="47664" y="210540"/>
                </a:cubicBezTo>
                <a:cubicBezTo>
                  <a:pt x="50310" y="224298"/>
                  <a:pt x="57189" y="214773"/>
                  <a:pt x="54014" y="226415"/>
                </a:cubicBezTo>
                <a:cubicBezTo>
                  <a:pt x="50839" y="238057"/>
                  <a:pt x="37610" y="256048"/>
                  <a:pt x="28614" y="280390"/>
                </a:cubicBezTo>
                <a:cubicBezTo>
                  <a:pt x="19618" y="304732"/>
                  <a:pt x="-1019" y="369819"/>
                  <a:pt x="39" y="372465"/>
                </a:cubicBezTo>
                <a:cubicBezTo>
                  <a:pt x="1097" y="375111"/>
                  <a:pt x="23322" y="332777"/>
                  <a:pt x="34964" y="296265"/>
                </a:cubicBezTo>
                <a:cubicBezTo>
                  <a:pt x="46606" y="259753"/>
                  <a:pt x="57718" y="197311"/>
                  <a:pt x="69889" y="153390"/>
                </a:cubicBezTo>
                <a:cubicBezTo>
                  <a:pt x="82060" y="109469"/>
                  <a:pt x="77297" y="11573"/>
                  <a:pt x="82589" y="9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7" name="フリーフォーム 1906">
            <a:extLst>
              <a:ext uri="{FF2B5EF4-FFF2-40B4-BE49-F238E27FC236}">
                <a16:creationId xmlns:a16="http://schemas.microsoft.com/office/drawing/2014/main" id="{9AA5E3C6-A07A-55B4-1C40-F8920FFD29FE}"/>
              </a:ext>
            </a:extLst>
          </p:cNvPr>
          <p:cNvSpPr/>
          <p:nvPr/>
        </p:nvSpPr>
        <p:spPr>
          <a:xfrm>
            <a:off x="860425" y="2984500"/>
            <a:ext cx="212155" cy="7143"/>
          </a:xfrm>
          <a:custGeom>
            <a:avLst/>
            <a:gdLst>
              <a:gd name="connsiteX0" fmla="*/ 0 w 212155"/>
              <a:gd name="connsiteY0" fmla="*/ 6350 h 7143"/>
              <a:gd name="connsiteX1" fmla="*/ 200025 w 212155"/>
              <a:gd name="connsiteY1" fmla="*/ 6350 h 7143"/>
              <a:gd name="connsiteX2" fmla="*/ 171450 w 212155"/>
              <a:gd name="connsiteY2" fmla="*/ 0 h 7143"/>
              <a:gd name="connsiteX3" fmla="*/ 0 w 212155"/>
              <a:gd name="connsiteY3" fmla="*/ 6350 h 7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155" h="7143">
                <a:moveTo>
                  <a:pt x="0" y="6350"/>
                </a:moveTo>
                <a:cubicBezTo>
                  <a:pt x="4762" y="7408"/>
                  <a:pt x="171450" y="7408"/>
                  <a:pt x="200025" y="6350"/>
                </a:cubicBezTo>
                <a:cubicBezTo>
                  <a:pt x="228600" y="5292"/>
                  <a:pt x="201612" y="1058"/>
                  <a:pt x="171450" y="0"/>
                </a:cubicBezTo>
                <a:lnTo>
                  <a:pt x="0" y="63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8" name="フリーフォーム 1907">
            <a:extLst>
              <a:ext uri="{FF2B5EF4-FFF2-40B4-BE49-F238E27FC236}">
                <a16:creationId xmlns:a16="http://schemas.microsoft.com/office/drawing/2014/main" id="{10B30785-7723-8DA4-3858-389D22EF05DE}"/>
              </a:ext>
            </a:extLst>
          </p:cNvPr>
          <p:cNvSpPr/>
          <p:nvPr/>
        </p:nvSpPr>
        <p:spPr>
          <a:xfrm>
            <a:off x="888910" y="3009468"/>
            <a:ext cx="157685" cy="9994"/>
          </a:xfrm>
          <a:custGeom>
            <a:avLst/>
            <a:gdLst>
              <a:gd name="connsiteX0" fmla="*/ 90 w 157685"/>
              <a:gd name="connsiteY0" fmla="*/ 3607 h 9994"/>
              <a:gd name="connsiteX1" fmla="*/ 149315 w 157685"/>
              <a:gd name="connsiteY1" fmla="*/ 9957 h 9994"/>
              <a:gd name="connsiteX2" fmla="*/ 127090 w 157685"/>
              <a:gd name="connsiteY2" fmla="*/ 432 h 9994"/>
              <a:gd name="connsiteX3" fmla="*/ 90 w 157685"/>
              <a:gd name="connsiteY3" fmla="*/ 3607 h 9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685" h="9994">
                <a:moveTo>
                  <a:pt x="90" y="3607"/>
                </a:moveTo>
                <a:cubicBezTo>
                  <a:pt x="3794" y="5194"/>
                  <a:pt x="128148" y="10486"/>
                  <a:pt x="149315" y="9957"/>
                </a:cubicBezTo>
                <a:cubicBezTo>
                  <a:pt x="170482" y="9428"/>
                  <a:pt x="147198" y="2019"/>
                  <a:pt x="127090" y="432"/>
                </a:cubicBezTo>
                <a:cubicBezTo>
                  <a:pt x="106982" y="-1156"/>
                  <a:pt x="-3614" y="2020"/>
                  <a:pt x="90" y="36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09" name="フリーフォーム 1908">
            <a:extLst>
              <a:ext uri="{FF2B5EF4-FFF2-40B4-BE49-F238E27FC236}">
                <a16:creationId xmlns:a16="http://schemas.microsoft.com/office/drawing/2014/main" id="{4C200C80-D4DA-B400-EE45-8F5B2166A9CE}"/>
              </a:ext>
            </a:extLst>
          </p:cNvPr>
          <p:cNvSpPr/>
          <p:nvPr/>
        </p:nvSpPr>
        <p:spPr>
          <a:xfrm>
            <a:off x="901327" y="3017273"/>
            <a:ext cx="118223" cy="318609"/>
          </a:xfrm>
          <a:custGeom>
            <a:avLst/>
            <a:gdLst>
              <a:gd name="connsiteX0" fmla="*/ 117848 w 118223"/>
              <a:gd name="connsiteY0" fmla="*/ 2152 h 318609"/>
              <a:gd name="connsiteX1" fmla="*/ 3548 w 118223"/>
              <a:gd name="connsiteY1" fmla="*/ 313302 h 318609"/>
              <a:gd name="connsiteX2" fmla="*/ 38473 w 118223"/>
              <a:gd name="connsiteY2" fmla="*/ 183127 h 318609"/>
              <a:gd name="connsiteX3" fmla="*/ 117848 w 118223"/>
              <a:gd name="connsiteY3" fmla="*/ 2152 h 31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223" h="318609">
                <a:moveTo>
                  <a:pt x="117848" y="2152"/>
                </a:moveTo>
                <a:cubicBezTo>
                  <a:pt x="112027" y="23848"/>
                  <a:pt x="16777" y="283140"/>
                  <a:pt x="3548" y="313302"/>
                </a:cubicBezTo>
                <a:cubicBezTo>
                  <a:pt x="-9681" y="343464"/>
                  <a:pt x="16777" y="237631"/>
                  <a:pt x="38473" y="183127"/>
                </a:cubicBezTo>
                <a:cubicBezTo>
                  <a:pt x="60169" y="128623"/>
                  <a:pt x="123669" y="-19544"/>
                  <a:pt x="117848" y="21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0" name="フリーフォーム 1909">
            <a:extLst>
              <a:ext uri="{FF2B5EF4-FFF2-40B4-BE49-F238E27FC236}">
                <a16:creationId xmlns:a16="http://schemas.microsoft.com/office/drawing/2014/main" id="{BC51FDE0-B0CE-1EDC-8DDA-0890CF6029FF}"/>
              </a:ext>
            </a:extLst>
          </p:cNvPr>
          <p:cNvSpPr/>
          <p:nvPr/>
        </p:nvSpPr>
        <p:spPr>
          <a:xfrm>
            <a:off x="818808" y="3311066"/>
            <a:ext cx="290011" cy="26318"/>
          </a:xfrm>
          <a:custGeom>
            <a:avLst/>
            <a:gdLst>
              <a:gd name="connsiteX0" fmla="*/ 342 w 290011"/>
              <a:gd name="connsiteY0" fmla="*/ 16334 h 26318"/>
              <a:gd name="connsiteX1" fmla="*/ 155917 w 290011"/>
              <a:gd name="connsiteY1" fmla="*/ 25859 h 26318"/>
              <a:gd name="connsiteX2" fmla="*/ 289267 w 290011"/>
              <a:gd name="connsiteY2" fmla="*/ 459 h 26318"/>
              <a:gd name="connsiteX3" fmla="*/ 200367 w 290011"/>
              <a:gd name="connsiteY3" fmla="*/ 9984 h 26318"/>
              <a:gd name="connsiteX4" fmla="*/ 342 w 290011"/>
              <a:gd name="connsiteY4" fmla="*/ 16334 h 2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011" h="26318">
                <a:moveTo>
                  <a:pt x="342" y="16334"/>
                </a:moveTo>
                <a:cubicBezTo>
                  <a:pt x="-7066" y="18980"/>
                  <a:pt x="107763" y="28505"/>
                  <a:pt x="155917" y="25859"/>
                </a:cubicBezTo>
                <a:cubicBezTo>
                  <a:pt x="204071" y="23213"/>
                  <a:pt x="281859" y="3105"/>
                  <a:pt x="289267" y="459"/>
                </a:cubicBezTo>
                <a:cubicBezTo>
                  <a:pt x="296675" y="-2187"/>
                  <a:pt x="247463" y="7338"/>
                  <a:pt x="200367" y="9984"/>
                </a:cubicBezTo>
                <a:cubicBezTo>
                  <a:pt x="153271" y="12630"/>
                  <a:pt x="7750" y="13688"/>
                  <a:pt x="342" y="163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1" name="フリーフォーム 1910">
            <a:extLst>
              <a:ext uri="{FF2B5EF4-FFF2-40B4-BE49-F238E27FC236}">
                <a16:creationId xmlns:a16="http://schemas.microsoft.com/office/drawing/2014/main" id="{448E6BB6-17FD-467B-82FD-AA01DF853745}"/>
              </a:ext>
            </a:extLst>
          </p:cNvPr>
          <p:cNvSpPr/>
          <p:nvPr/>
        </p:nvSpPr>
        <p:spPr>
          <a:xfrm>
            <a:off x="787400" y="3346215"/>
            <a:ext cx="228546" cy="3410"/>
          </a:xfrm>
          <a:custGeom>
            <a:avLst/>
            <a:gdLst>
              <a:gd name="connsiteX0" fmla="*/ 0 w 228546"/>
              <a:gd name="connsiteY0" fmla="*/ 3410 h 3410"/>
              <a:gd name="connsiteX1" fmla="*/ 215900 w 228546"/>
              <a:gd name="connsiteY1" fmla="*/ 3410 h 3410"/>
              <a:gd name="connsiteX2" fmla="*/ 200025 w 228546"/>
              <a:gd name="connsiteY2" fmla="*/ 235 h 3410"/>
              <a:gd name="connsiteX3" fmla="*/ 174625 w 228546"/>
              <a:gd name="connsiteY3" fmla="*/ 235 h 3410"/>
              <a:gd name="connsiteX4" fmla="*/ 0 w 228546"/>
              <a:gd name="connsiteY4" fmla="*/ 3410 h 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546" h="3410">
                <a:moveTo>
                  <a:pt x="0" y="3410"/>
                </a:moveTo>
                <a:lnTo>
                  <a:pt x="215900" y="3410"/>
                </a:lnTo>
                <a:cubicBezTo>
                  <a:pt x="249237" y="2881"/>
                  <a:pt x="206904" y="764"/>
                  <a:pt x="200025" y="235"/>
                </a:cubicBezTo>
                <a:cubicBezTo>
                  <a:pt x="193146" y="-294"/>
                  <a:pt x="174625" y="235"/>
                  <a:pt x="174625" y="235"/>
                </a:cubicBezTo>
                <a:lnTo>
                  <a:pt x="0" y="3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2" name="フリーフォーム 1911">
            <a:extLst>
              <a:ext uri="{FF2B5EF4-FFF2-40B4-BE49-F238E27FC236}">
                <a16:creationId xmlns:a16="http://schemas.microsoft.com/office/drawing/2014/main" id="{1C7F16BA-3A34-B5FF-0406-765B5F41E947}"/>
              </a:ext>
            </a:extLst>
          </p:cNvPr>
          <p:cNvSpPr/>
          <p:nvPr/>
        </p:nvSpPr>
        <p:spPr>
          <a:xfrm>
            <a:off x="983413" y="2963243"/>
            <a:ext cx="299288" cy="117465"/>
          </a:xfrm>
          <a:custGeom>
            <a:avLst/>
            <a:gdLst>
              <a:gd name="connsiteX0" fmla="*/ 837 w 299288"/>
              <a:gd name="connsiteY0" fmla="*/ 116507 h 117465"/>
              <a:gd name="connsiteX1" fmla="*/ 194512 w 299288"/>
              <a:gd name="connsiteY1" fmla="*/ 2207 h 117465"/>
              <a:gd name="connsiteX2" fmla="*/ 99262 w 299288"/>
              <a:gd name="connsiteY2" fmla="*/ 40307 h 117465"/>
              <a:gd name="connsiteX3" fmla="*/ 299287 w 299288"/>
              <a:gd name="connsiteY3" fmla="*/ 30782 h 117465"/>
              <a:gd name="connsiteX4" fmla="*/ 102437 w 299288"/>
              <a:gd name="connsiteY4" fmla="*/ 46657 h 117465"/>
              <a:gd name="connsiteX5" fmla="*/ 188162 w 299288"/>
              <a:gd name="connsiteY5" fmla="*/ 40307 h 117465"/>
              <a:gd name="connsiteX6" fmla="*/ 89737 w 299288"/>
              <a:gd name="connsiteY6" fmla="*/ 94282 h 117465"/>
              <a:gd name="connsiteX7" fmla="*/ 121487 w 299288"/>
              <a:gd name="connsiteY7" fmla="*/ 59357 h 117465"/>
              <a:gd name="connsiteX8" fmla="*/ 837 w 299288"/>
              <a:gd name="connsiteY8" fmla="*/ 116507 h 11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288" h="117465">
                <a:moveTo>
                  <a:pt x="837" y="116507"/>
                </a:moveTo>
                <a:cubicBezTo>
                  <a:pt x="13008" y="106982"/>
                  <a:pt x="178108" y="14907"/>
                  <a:pt x="194512" y="2207"/>
                </a:cubicBezTo>
                <a:cubicBezTo>
                  <a:pt x="210916" y="-10493"/>
                  <a:pt x="81799" y="35544"/>
                  <a:pt x="99262" y="40307"/>
                </a:cubicBezTo>
                <a:cubicBezTo>
                  <a:pt x="116725" y="45070"/>
                  <a:pt x="298758" y="29724"/>
                  <a:pt x="299287" y="30782"/>
                </a:cubicBezTo>
                <a:cubicBezTo>
                  <a:pt x="299816" y="31840"/>
                  <a:pt x="120958" y="45070"/>
                  <a:pt x="102437" y="46657"/>
                </a:cubicBezTo>
                <a:cubicBezTo>
                  <a:pt x="83916" y="48244"/>
                  <a:pt x="190279" y="32370"/>
                  <a:pt x="188162" y="40307"/>
                </a:cubicBezTo>
                <a:cubicBezTo>
                  <a:pt x="186045" y="48244"/>
                  <a:pt x="100850" y="91107"/>
                  <a:pt x="89737" y="94282"/>
                </a:cubicBezTo>
                <a:cubicBezTo>
                  <a:pt x="78624" y="97457"/>
                  <a:pt x="129954" y="57240"/>
                  <a:pt x="121487" y="59357"/>
                </a:cubicBezTo>
                <a:cubicBezTo>
                  <a:pt x="113020" y="61474"/>
                  <a:pt x="-11334" y="126032"/>
                  <a:pt x="837" y="1165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3" name="フリーフォーム 1912">
            <a:extLst>
              <a:ext uri="{FF2B5EF4-FFF2-40B4-BE49-F238E27FC236}">
                <a16:creationId xmlns:a16="http://schemas.microsoft.com/office/drawing/2014/main" id="{126B8081-7BF3-01C5-992E-949D13980F82}"/>
              </a:ext>
            </a:extLst>
          </p:cNvPr>
          <p:cNvSpPr/>
          <p:nvPr/>
        </p:nvSpPr>
        <p:spPr>
          <a:xfrm>
            <a:off x="1164899" y="2943225"/>
            <a:ext cx="128007" cy="369550"/>
          </a:xfrm>
          <a:custGeom>
            <a:avLst/>
            <a:gdLst>
              <a:gd name="connsiteX0" fmla="*/ 108276 w 128007"/>
              <a:gd name="connsiteY0" fmla="*/ 0 h 369550"/>
              <a:gd name="connsiteX1" fmla="*/ 114626 w 128007"/>
              <a:gd name="connsiteY1" fmla="*/ 111125 h 369550"/>
              <a:gd name="connsiteX2" fmla="*/ 101926 w 128007"/>
              <a:gd name="connsiteY2" fmla="*/ 180975 h 369550"/>
              <a:gd name="connsiteX3" fmla="*/ 70176 w 128007"/>
              <a:gd name="connsiteY3" fmla="*/ 228600 h 369550"/>
              <a:gd name="connsiteX4" fmla="*/ 63826 w 128007"/>
              <a:gd name="connsiteY4" fmla="*/ 263525 h 369550"/>
              <a:gd name="connsiteX5" fmla="*/ 44776 w 128007"/>
              <a:gd name="connsiteY5" fmla="*/ 327025 h 369550"/>
              <a:gd name="connsiteX6" fmla="*/ 326 w 128007"/>
              <a:gd name="connsiteY6" fmla="*/ 368300 h 369550"/>
              <a:gd name="connsiteX7" fmla="*/ 70176 w 128007"/>
              <a:gd name="connsiteY7" fmla="*/ 279400 h 369550"/>
              <a:gd name="connsiteX8" fmla="*/ 67001 w 128007"/>
              <a:gd name="connsiteY8" fmla="*/ 225425 h 369550"/>
              <a:gd name="connsiteX9" fmla="*/ 127326 w 128007"/>
              <a:gd name="connsiteY9" fmla="*/ 111125 h 369550"/>
              <a:gd name="connsiteX10" fmla="*/ 108276 w 128007"/>
              <a:gd name="connsiteY10" fmla="*/ 0 h 36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07" h="369550">
                <a:moveTo>
                  <a:pt x="108276" y="0"/>
                </a:moveTo>
                <a:cubicBezTo>
                  <a:pt x="106159" y="0"/>
                  <a:pt x="115684" y="80963"/>
                  <a:pt x="114626" y="111125"/>
                </a:cubicBezTo>
                <a:cubicBezTo>
                  <a:pt x="113568" y="141287"/>
                  <a:pt x="109334" y="161396"/>
                  <a:pt x="101926" y="180975"/>
                </a:cubicBezTo>
                <a:cubicBezTo>
                  <a:pt x="94518" y="200554"/>
                  <a:pt x="76526" y="214842"/>
                  <a:pt x="70176" y="228600"/>
                </a:cubicBezTo>
                <a:cubicBezTo>
                  <a:pt x="63826" y="242358"/>
                  <a:pt x="68059" y="247121"/>
                  <a:pt x="63826" y="263525"/>
                </a:cubicBezTo>
                <a:cubicBezTo>
                  <a:pt x="59593" y="279929"/>
                  <a:pt x="55359" y="309563"/>
                  <a:pt x="44776" y="327025"/>
                </a:cubicBezTo>
                <a:cubicBezTo>
                  <a:pt x="34193" y="344488"/>
                  <a:pt x="-3907" y="376237"/>
                  <a:pt x="326" y="368300"/>
                </a:cubicBezTo>
                <a:cubicBezTo>
                  <a:pt x="4559" y="360363"/>
                  <a:pt x="59063" y="303213"/>
                  <a:pt x="70176" y="279400"/>
                </a:cubicBezTo>
                <a:cubicBezTo>
                  <a:pt x="81288" y="255588"/>
                  <a:pt x="57476" y="253471"/>
                  <a:pt x="67001" y="225425"/>
                </a:cubicBezTo>
                <a:cubicBezTo>
                  <a:pt x="76526" y="197379"/>
                  <a:pt x="122564" y="148696"/>
                  <a:pt x="127326" y="111125"/>
                </a:cubicBezTo>
                <a:cubicBezTo>
                  <a:pt x="132088" y="73554"/>
                  <a:pt x="110393" y="0"/>
                  <a:pt x="1082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4" name="フリーフォーム 1913">
            <a:extLst>
              <a:ext uri="{FF2B5EF4-FFF2-40B4-BE49-F238E27FC236}">
                <a16:creationId xmlns:a16="http://schemas.microsoft.com/office/drawing/2014/main" id="{81F0849B-B3E5-B31F-62DB-9B6F35A75DF5}"/>
              </a:ext>
            </a:extLst>
          </p:cNvPr>
          <p:cNvSpPr/>
          <p:nvPr/>
        </p:nvSpPr>
        <p:spPr>
          <a:xfrm>
            <a:off x="1177520" y="2952724"/>
            <a:ext cx="79911" cy="319101"/>
          </a:xfrm>
          <a:custGeom>
            <a:avLst/>
            <a:gdLst>
              <a:gd name="connsiteX0" fmla="*/ 67080 w 79911"/>
              <a:gd name="connsiteY0" fmla="*/ 26 h 319101"/>
              <a:gd name="connsiteX1" fmla="*/ 73430 w 79911"/>
              <a:gd name="connsiteY1" fmla="*/ 107976 h 319101"/>
              <a:gd name="connsiteX2" fmla="*/ 44855 w 79911"/>
              <a:gd name="connsiteY2" fmla="*/ 209576 h 319101"/>
              <a:gd name="connsiteX3" fmla="*/ 41680 w 79911"/>
              <a:gd name="connsiteY3" fmla="*/ 244501 h 319101"/>
              <a:gd name="connsiteX4" fmla="*/ 405 w 79911"/>
              <a:gd name="connsiteY4" fmla="*/ 317526 h 319101"/>
              <a:gd name="connsiteX5" fmla="*/ 70255 w 79911"/>
              <a:gd name="connsiteY5" fmla="*/ 168301 h 319101"/>
              <a:gd name="connsiteX6" fmla="*/ 79780 w 79911"/>
              <a:gd name="connsiteY6" fmla="*/ 98451 h 319101"/>
              <a:gd name="connsiteX7" fmla="*/ 67080 w 79911"/>
              <a:gd name="connsiteY7" fmla="*/ 26 h 31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911" h="319101">
                <a:moveTo>
                  <a:pt x="67080" y="26"/>
                </a:moveTo>
                <a:cubicBezTo>
                  <a:pt x="66022" y="1614"/>
                  <a:pt x="77134" y="73051"/>
                  <a:pt x="73430" y="107976"/>
                </a:cubicBezTo>
                <a:cubicBezTo>
                  <a:pt x="69726" y="142901"/>
                  <a:pt x="50147" y="186822"/>
                  <a:pt x="44855" y="209576"/>
                </a:cubicBezTo>
                <a:cubicBezTo>
                  <a:pt x="39563" y="232330"/>
                  <a:pt x="49088" y="226509"/>
                  <a:pt x="41680" y="244501"/>
                </a:cubicBezTo>
                <a:cubicBezTo>
                  <a:pt x="34272" y="262493"/>
                  <a:pt x="-4358" y="330226"/>
                  <a:pt x="405" y="317526"/>
                </a:cubicBezTo>
                <a:cubicBezTo>
                  <a:pt x="5168" y="304826"/>
                  <a:pt x="57026" y="204814"/>
                  <a:pt x="70255" y="168301"/>
                </a:cubicBezTo>
                <a:cubicBezTo>
                  <a:pt x="83484" y="131789"/>
                  <a:pt x="78193" y="127555"/>
                  <a:pt x="79780" y="98451"/>
                </a:cubicBezTo>
                <a:cubicBezTo>
                  <a:pt x="81367" y="69347"/>
                  <a:pt x="68138" y="-1562"/>
                  <a:pt x="67080" y="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5" name="フリーフォーム 1914">
            <a:extLst>
              <a:ext uri="{FF2B5EF4-FFF2-40B4-BE49-F238E27FC236}">
                <a16:creationId xmlns:a16="http://schemas.microsoft.com/office/drawing/2014/main" id="{EBE97586-E9B3-1B91-3CDF-B4B2DCE695DF}"/>
              </a:ext>
            </a:extLst>
          </p:cNvPr>
          <p:cNvSpPr/>
          <p:nvPr/>
        </p:nvSpPr>
        <p:spPr>
          <a:xfrm>
            <a:off x="1120500" y="3019425"/>
            <a:ext cx="113286" cy="99065"/>
          </a:xfrm>
          <a:custGeom>
            <a:avLst/>
            <a:gdLst>
              <a:gd name="connsiteX0" fmla="*/ 44725 w 113286"/>
              <a:gd name="connsiteY0" fmla="*/ 0 h 99065"/>
              <a:gd name="connsiteX1" fmla="*/ 275 w 113286"/>
              <a:gd name="connsiteY1" fmla="*/ 60325 h 99065"/>
              <a:gd name="connsiteX2" fmla="*/ 28850 w 113286"/>
              <a:gd name="connsiteY2" fmla="*/ 98425 h 99065"/>
              <a:gd name="connsiteX3" fmla="*/ 86000 w 113286"/>
              <a:gd name="connsiteY3" fmla="*/ 79375 h 99065"/>
              <a:gd name="connsiteX4" fmla="*/ 111400 w 113286"/>
              <a:gd name="connsiteY4" fmla="*/ 19050 h 99065"/>
              <a:gd name="connsiteX5" fmla="*/ 108225 w 113286"/>
              <a:gd name="connsiteY5" fmla="*/ 50800 h 99065"/>
              <a:gd name="connsiteX6" fmla="*/ 82825 w 113286"/>
              <a:gd name="connsiteY6" fmla="*/ 85725 h 99065"/>
              <a:gd name="connsiteX7" fmla="*/ 19325 w 113286"/>
              <a:gd name="connsiteY7" fmla="*/ 88900 h 99065"/>
              <a:gd name="connsiteX8" fmla="*/ 3450 w 113286"/>
              <a:gd name="connsiteY8" fmla="*/ 60325 h 99065"/>
              <a:gd name="connsiteX9" fmla="*/ 44725 w 113286"/>
              <a:gd name="connsiteY9" fmla="*/ 0 h 99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3286" h="99065">
                <a:moveTo>
                  <a:pt x="44725" y="0"/>
                </a:moveTo>
                <a:cubicBezTo>
                  <a:pt x="44196" y="0"/>
                  <a:pt x="2921" y="43921"/>
                  <a:pt x="275" y="60325"/>
                </a:cubicBezTo>
                <a:cubicBezTo>
                  <a:pt x="-2371" y="76729"/>
                  <a:pt x="14563" y="95250"/>
                  <a:pt x="28850" y="98425"/>
                </a:cubicBezTo>
                <a:cubicBezTo>
                  <a:pt x="43137" y="101600"/>
                  <a:pt x="72242" y="92604"/>
                  <a:pt x="86000" y="79375"/>
                </a:cubicBezTo>
                <a:cubicBezTo>
                  <a:pt x="99758" y="66146"/>
                  <a:pt x="107696" y="23812"/>
                  <a:pt x="111400" y="19050"/>
                </a:cubicBezTo>
                <a:cubicBezTo>
                  <a:pt x="115104" y="14288"/>
                  <a:pt x="112987" y="39688"/>
                  <a:pt x="108225" y="50800"/>
                </a:cubicBezTo>
                <a:cubicBezTo>
                  <a:pt x="103463" y="61912"/>
                  <a:pt x="97642" y="79375"/>
                  <a:pt x="82825" y="85725"/>
                </a:cubicBezTo>
                <a:cubicBezTo>
                  <a:pt x="68008" y="92075"/>
                  <a:pt x="32554" y="93133"/>
                  <a:pt x="19325" y="88900"/>
                </a:cubicBezTo>
                <a:cubicBezTo>
                  <a:pt x="6096" y="84667"/>
                  <a:pt x="-783" y="70379"/>
                  <a:pt x="3450" y="60325"/>
                </a:cubicBezTo>
                <a:cubicBezTo>
                  <a:pt x="7683" y="50271"/>
                  <a:pt x="45254" y="0"/>
                  <a:pt x="4472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6" name="フリーフォーム 1915">
            <a:extLst>
              <a:ext uri="{FF2B5EF4-FFF2-40B4-BE49-F238E27FC236}">
                <a16:creationId xmlns:a16="http://schemas.microsoft.com/office/drawing/2014/main" id="{9FF3D91B-03A9-CE6F-81A3-780EB3EF6060}"/>
              </a:ext>
            </a:extLst>
          </p:cNvPr>
          <p:cNvSpPr/>
          <p:nvPr/>
        </p:nvSpPr>
        <p:spPr>
          <a:xfrm>
            <a:off x="1171523" y="2987430"/>
            <a:ext cx="74098" cy="117727"/>
          </a:xfrm>
          <a:custGeom>
            <a:avLst/>
            <a:gdLst>
              <a:gd name="connsiteX0" fmla="*/ 52 w 74098"/>
              <a:gd name="connsiteY0" fmla="*/ 245 h 117727"/>
              <a:gd name="connsiteX1" fmla="*/ 60377 w 74098"/>
              <a:gd name="connsiteY1" fmla="*/ 47870 h 117727"/>
              <a:gd name="connsiteX2" fmla="*/ 66727 w 74098"/>
              <a:gd name="connsiteY2" fmla="*/ 70095 h 117727"/>
              <a:gd name="connsiteX3" fmla="*/ 60377 w 74098"/>
              <a:gd name="connsiteY3" fmla="*/ 117720 h 117727"/>
              <a:gd name="connsiteX4" fmla="*/ 73077 w 74098"/>
              <a:gd name="connsiteY4" fmla="*/ 73270 h 117727"/>
              <a:gd name="connsiteX5" fmla="*/ 52 w 74098"/>
              <a:gd name="connsiteY5" fmla="*/ 245 h 11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98" h="117727">
                <a:moveTo>
                  <a:pt x="52" y="245"/>
                </a:moveTo>
                <a:cubicBezTo>
                  <a:pt x="-2065" y="-3988"/>
                  <a:pt x="60377" y="47870"/>
                  <a:pt x="60377" y="47870"/>
                </a:cubicBezTo>
                <a:cubicBezTo>
                  <a:pt x="71490" y="59512"/>
                  <a:pt x="66727" y="58453"/>
                  <a:pt x="66727" y="70095"/>
                </a:cubicBezTo>
                <a:cubicBezTo>
                  <a:pt x="66727" y="81737"/>
                  <a:pt x="59319" y="117191"/>
                  <a:pt x="60377" y="117720"/>
                </a:cubicBezTo>
                <a:cubicBezTo>
                  <a:pt x="61435" y="118249"/>
                  <a:pt x="78369" y="89145"/>
                  <a:pt x="73077" y="73270"/>
                </a:cubicBezTo>
                <a:cubicBezTo>
                  <a:pt x="67785" y="57395"/>
                  <a:pt x="2169" y="4478"/>
                  <a:pt x="52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7" name="フリーフォーム 1916">
            <a:extLst>
              <a:ext uri="{FF2B5EF4-FFF2-40B4-BE49-F238E27FC236}">
                <a16:creationId xmlns:a16="http://schemas.microsoft.com/office/drawing/2014/main" id="{42CF98F6-DA93-2664-F000-2C1342E4A1B5}"/>
              </a:ext>
            </a:extLst>
          </p:cNvPr>
          <p:cNvSpPr/>
          <p:nvPr/>
        </p:nvSpPr>
        <p:spPr>
          <a:xfrm>
            <a:off x="1067907" y="3162300"/>
            <a:ext cx="113459" cy="111214"/>
          </a:xfrm>
          <a:custGeom>
            <a:avLst/>
            <a:gdLst>
              <a:gd name="connsiteX0" fmla="*/ 59218 w 113459"/>
              <a:gd name="connsiteY0" fmla="*/ 0 h 111214"/>
              <a:gd name="connsiteX1" fmla="*/ 2068 w 113459"/>
              <a:gd name="connsiteY1" fmla="*/ 60325 h 111214"/>
              <a:gd name="connsiteX2" fmla="*/ 11593 w 113459"/>
              <a:gd name="connsiteY2" fmla="*/ 95250 h 111214"/>
              <a:gd name="connsiteX3" fmla="*/ 36993 w 113459"/>
              <a:gd name="connsiteY3" fmla="*/ 111125 h 111214"/>
              <a:gd name="connsiteX4" fmla="*/ 100493 w 113459"/>
              <a:gd name="connsiteY4" fmla="*/ 88900 h 111214"/>
              <a:gd name="connsiteX5" fmla="*/ 110018 w 113459"/>
              <a:gd name="connsiteY5" fmla="*/ 38100 h 111214"/>
              <a:gd name="connsiteX6" fmla="*/ 110018 w 113459"/>
              <a:gd name="connsiteY6" fmla="*/ 63500 h 111214"/>
              <a:gd name="connsiteX7" fmla="*/ 68743 w 113459"/>
              <a:gd name="connsiteY7" fmla="*/ 107950 h 111214"/>
              <a:gd name="connsiteX8" fmla="*/ 30643 w 113459"/>
              <a:gd name="connsiteY8" fmla="*/ 98425 h 111214"/>
              <a:gd name="connsiteX9" fmla="*/ 2068 w 113459"/>
              <a:gd name="connsiteY9" fmla="*/ 60325 h 111214"/>
              <a:gd name="connsiteX10" fmla="*/ 59218 w 113459"/>
              <a:gd name="connsiteY10" fmla="*/ 0 h 11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3459" h="111214">
                <a:moveTo>
                  <a:pt x="59218" y="0"/>
                </a:moveTo>
                <a:cubicBezTo>
                  <a:pt x="59218" y="0"/>
                  <a:pt x="10005" y="44450"/>
                  <a:pt x="2068" y="60325"/>
                </a:cubicBezTo>
                <a:cubicBezTo>
                  <a:pt x="-5869" y="76200"/>
                  <a:pt x="11593" y="95250"/>
                  <a:pt x="11593" y="95250"/>
                </a:cubicBezTo>
                <a:cubicBezTo>
                  <a:pt x="17414" y="103717"/>
                  <a:pt x="22176" y="112183"/>
                  <a:pt x="36993" y="111125"/>
                </a:cubicBezTo>
                <a:cubicBezTo>
                  <a:pt x="51810" y="110067"/>
                  <a:pt x="88322" y="101071"/>
                  <a:pt x="100493" y="88900"/>
                </a:cubicBezTo>
                <a:cubicBezTo>
                  <a:pt x="112664" y="76729"/>
                  <a:pt x="110018" y="38100"/>
                  <a:pt x="110018" y="38100"/>
                </a:cubicBezTo>
                <a:cubicBezTo>
                  <a:pt x="111605" y="33867"/>
                  <a:pt x="116897" y="51858"/>
                  <a:pt x="110018" y="63500"/>
                </a:cubicBezTo>
                <a:cubicBezTo>
                  <a:pt x="103139" y="75142"/>
                  <a:pt x="81972" y="102129"/>
                  <a:pt x="68743" y="107950"/>
                </a:cubicBezTo>
                <a:cubicBezTo>
                  <a:pt x="55514" y="113771"/>
                  <a:pt x="41755" y="106363"/>
                  <a:pt x="30643" y="98425"/>
                </a:cubicBezTo>
                <a:cubicBezTo>
                  <a:pt x="19530" y="90488"/>
                  <a:pt x="481" y="72496"/>
                  <a:pt x="2068" y="60325"/>
                </a:cubicBezTo>
                <a:cubicBezTo>
                  <a:pt x="3655" y="48154"/>
                  <a:pt x="59218" y="0"/>
                  <a:pt x="5921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8" name="フリーフォーム 1917">
            <a:extLst>
              <a:ext uri="{FF2B5EF4-FFF2-40B4-BE49-F238E27FC236}">
                <a16:creationId xmlns:a16="http://schemas.microsoft.com/office/drawing/2014/main" id="{AE528304-485F-FA9C-921B-DCC62ECB75F6}"/>
              </a:ext>
            </a:extLst>
          </p:cNvPr>
          <p:cNvSpPr/>
          <p:nvPr/>
        </p:nvSpPr>
        <p:spPr>
          <a:xfrm>
            <a:off x="1120775" y="3162300"/>
            <a:ext cx="61694" cy="57150"/>
          </a:xfrm>
          <a:custGeom>
            <a:avLst/>
            <a:gdLst>
              <a:gd name="connsiteX0" fmla="*/ 0 w 61694"/>
              <a:gd name="connsiteY0" fmla="*/ 0 h 57150"/>
              <a:gd name="connsiteX1" fmla="*/ 57150 w 61694"/>
              <a:gd name="connsiteY1" fmla="*/ 44450 h 57150"/>
              <a:gd name="connsiteX2" fmla="*/ 57150 w 61694"/>
              <a:gd name="connsiteY2" fmla="*/ 57150 h 57150"/>
              <a:gd name="connsiteX3" fmla="*/ 60325 w 61694"/>
              <a:gd name="connsiteY3" fmla="*/ 38100 h 57150"/>
              <a:gd name="connsiteX4" fmla="*/ 0 w 61694"/>
              <a:gd name="connsiteY4" fmla="*/ 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94" h="57150">
                <a:moveTo>
                  <a:pt x="0" y="0"/>
                </a:moveTo>
                <a:lnTo>
                  <a:pt x="57150" y="44450"/>
                </a:lnTo>
                <a:lnTo>
                  <a:pt x="57150" y="57150"/>
                </a:lnTo>
                <a:cubicBezTo>
                  <a:pt x="57679" y="56092"/>
                  <a:pt x="64558" y="44979"/>
                  <a:pt x="60325" y="38100"/>
                </a:cubicBezTo>
                <a:cubicBezTo>
                  <a:pt x="56092" y="31221"/>
                  <a:pt x="43921" y="23548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9" name="フリーフォーム 1918">
            <a:extLst>
              <a:ext uri="{FF2B5EF4-FFF2-40B4-BE49-F238E27FC236}">
                <a16:creationId xmlns:a16="http://schemas.microsoft.com/office/drawing/2014/main" id="{605A7D6F-84FD-6BD1-B5AF-F7E92D66EB5C}"/>
              </a:ext>
            </a:extLst>
          </p:cNvPr>
          <p:cNvSpPr/>
          <p:nvPr/>
        </p:nvSpPr>
        <p:spPr>
          <a:xfrm>
            <a:off x="916855" y="3079334"/>
            <a:ext cx="134278" cy="248336"/>
          </a:xfrm>
          <a:custGeom>
            <a:avLst/>
            <a:gdLst>
              <a:gd name="connsiteX0" fmla="*/ 105495 w 134278"/>
              <a:gd name="connsiteY0" fmla="*/ 416 h 248336"/>
              <a:gd name="connsiteX1" fmla="*/ 10245 w 134278"/>
              <a:gd name="connsiteY1" fmla="*/ 235366 h 248336"/>
              <a:gd name="connsiteX2" fmla="*/ 16595 w 134278"/>
              <a:gd name="connsiteY2" fmla="*/ 216316 h 248336"/>
              <a:gd name="connsiteX3" fmla="*/ 134070 w 134278"/>
              <a:gd name="connsiteY3" fmla="*/ 203616 h 248336"/>
              <a:gd name="connsiteX4" fmla="*/ 45170 w 134278"/>
              <a:gd name="connsiteY4" fmla="*/ 203616 h 248336"/>
              <a:gd name="connsiteX5" fmla="*/ 41995 w 134278"/>
              <a:gd name="connsiteY5" fmla="*/ 178216 h 248336"/>
              <a:gd name="connsiteX6" fmla="*/ 105495 w 134278"/>
              <a:gd name="connsiteY6" fmla="*/ 416 h 248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278" h="248336">
                <a:moveTo>
                  <a:pt x="105495" y="416"/>
                </a:moveTo>
                <a:cubicBezTo>
                  <a:pt x="100203" y="9941"/>
                  <a:pt x="10245" y="235366"/>
                  <a:pt x="10245" y="235366"/>
                </a:cubicBezTo>
                <a:cubicBezTo>
                  <a:pt x="-4572" y="271349"/>
                  <a:pt x="-4042" y="221608"/>
                  <a:pt x="16595" y="216316"/>
                </a:cubicBezTo>
                <a:cubicBezTo>
                  <a:pt x="37232" y="211024"/>
                  <a:pt x="129308" y="205733"/>
                  <a:pt x="134070" y="203616"/>
                </a:cubicBezTo>
                <a:cubicBezTo>
                  <a:pt x="138832" y="201499"/>
                  <a:pt x="60516" y="207849"/>
                  <a:pt x="45170" y="203616"/>
                </a:cubicBezTo>
                <a:cubicBezTo>
                  <a:pt x="29824" y="199383"/>
                  <a:pt x="31941" y="208908"/>
                  <a:pt x="41995" y="178216"/>
                </a:cubicBezTo>
                <a:cubicBezTo>
                  <a:pt x="52049" y="147524"/>
                  <a:pt x="110787" y="-9109"/>
                  <a:pt x="105495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0" name="フリーフォーム 1919">
            <a:extLst>
              <a:ext uri="{FF2B5EF4-FFF2-40B4-BE49-F238E27FC236}">
                <a16:creationId xmlns:a16="http://schemas.microsoft.com/office/drawing/2014/main" id="{4453863B-410B-BD90-D917-5190767C2B27}"/>
              </a:ext>
            </a:extLst>
          </p:cNvPr>
          <p:cNvSpPr/>
          <p:nvPr/>
        </p:nvSpPr>
        <p:spPr>
          <a:xfrm>
            <a:off x="1247775" y="2975951"/>
            <a:ext cx="2047875" cy="392724"/>
          </a:xfrm>
          <a:custGeom>
            <a:avLst/>
            <a:gdLst>
              <a:gd name="connsiteX0" fmla="*/ 0 w 2047875"/>
              <a:gd name="connsiteY0" fmla="*/ 18074 h 392724"/>
              <a:gd name="connsiteX1" fmla="*/ 444500 w 2047875"/>
              <a:gd name="connsiteY1" fmla="*/ 2199 h 392724"/>
              <a:gd name="connsiteX2" fmla="*/ 333375 w 2047875"/>
              <a:gd name="connsiteY2" fmla="*/ 8549 h 392724"/>
              <a:gd name="connsiteX3" fmla="*/ 577850 w 2047875"/>
              <a:gd name="connsiteY3" fmla="*/ 78399 h 392724"/>
              <a:gd name="connsiteX4" fmla="*/ 1133475 w 2047875"/>
              <a:gd name="connsiteY4" fmla="*/ 246674 h 392724"/>
              <a:gd name="connsiteX5" fmla="*/ 1714500 w 2047875"/>
              <a:gd name="connsiteY5" fmla="*/ 348274 h 392724"/>
              <a:gd name="connsiteX6" fmla="*/ 2047875 w 2047875"/>
              <a:gd name="connsiteY6" fmla="*/ 392724 h 392724"/>
              <a:gd name="connsiteX7" fmla="*/ 1438275 w 2047875"/>
              <a:gd name="connsiteY7" fmla="*/ 313349 h 392724"/>
              <a:gd name="connsiteX8" fmla="*/ 838200 w 2047875"/>
              <a:gd name="connsiteY8" fmla="*/ 154599 h 392724"/>
              <a:gd name="connsiteX9" fmla="*/ 346075 w 2047875"/>
              <a:gd name="connsiteY9" fmla="*/ 21249 h 392724"/>
              <a:gd name="connsiteX10" fmla="*/ 279400 w 2047875"/>
              <a:gd name="connsiteY10" fmla="*/ 14899 h 392724"/>
              <a:gd name="connsiteX11" fmla="*/ 336550 w 2047875"/>
              <a:gd name="connsiteY11" fmla="*/ 27599 h 392724"/>
              <a:gd name="connsiteX12" fmla="*/ 212725 w 2047875"/>
              <a:gd name="connsiteY12" fmla="*/ 18074 h 392724"/>
              <a:gd name="connsiteX13" fmla="*/ 0 w 2047875"/>
              <a:gd name="connsiteY13" fmla="*/ 18074 h 3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47875" h="392724">
                <a:moveTo>
                  <a:pt x="0" y="18074"/>
                </a:moveTo>
                <a:lnTo>
                  <a:pt x="444500" y="2199"/>
                </a:lnTo>
                <a:cubicBezTo>
                  <a:pt x="500062" y="612"/>
                  <a:pt x="311150" y="-4151"/>
                  <a:pt x="333375" y="8549"/>
                </a:cubicBezTo>
                <a:cubicBezTo>
                  <a:pt x="355600" y="21249"/>
                  <a:pt x="577850" y="78399"/>
                  <a:pt x="577850" y="78399"/>
                </a:cubicBezTo>
                <a:cubicBezTo>
                  <a:pt x="711200" y="118086"/>
                  <a:pt x="944033" y="201695"/>
                  <a:pt x="1133475" y="246674"/>
                </a:cubicBezTo>
                <a:cubicBezTo>
                  <a:pt x="1322917" y="291653"/>
                  <a:pt x="1562100" y="323932"/>
                  <a:pt x="1714500" y="348274"/>
                </a:cubicBezTo>
                <a:cubicBezTo>
                  <a:pt x="1866900" y="372616"/>
                  <a:pt x="2047875" y="392724"/>
                  <a:pt x="2047875" y="392724"/>
                </a:cubicBezTo>
                <a:cubicBezTo>
                  <a:pt x="2001838" y="386903"/>
                  <a:pt x="1639887" y="353036"/>
                  <a:pt x="1438275" y="313349"/>
                </a:cubicBezTo>
                <a:cubicBezTo>
                  <a:pt x="1236663" y="273662"/>
                  <a:pt x="838200" y="154599"/>
                  <a:pt x="838200" y="154599"/>
                </a:cubicBezTo>
                <a:lnTo>
                  <a:pt x="346075" y="21249"/>
                </a:lnTo>
                <a:cubicBezTo>
                  <a:pt x="252942" y="-2034"/>
                  <a:pt x="280988" y="13841"/>
                  <a:pt x="279400" y="14899"/>
                </a:cubicBezTo>
                <a:cubicBezTo>
                  <a:pt x="277812" y="15957"/>
                  <a:pt x="347662" y="27070"/>
                  <a:pt x="336550" y="27599"/>
                </a:cubicBezTo>
                <a:cubicBezTo>
                  <a:pt x="325438" y="28128"/>
                  <a:pt x="212725" y="18074"/>
                  <a:pt x="212725" y="18074"/>
                </a:cubicBezTo>
                <a:lnTo>
                  <a:pt x="0" y="1807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1" name="フリーフォーム 1920">
            <a:extLst>
              <a:ext uri="{FF2B5EF4-FFF2-40B4-BE49-F238E27FC236}">
                <a16:creationId xmlns:a16="http://schemas.microsoft.com/office/drawing/2014/main" id="{0C1CF88D-8ECF-2434-6BB1-13FF0FC9622B}"/>
              </a:ext>
            </a:extLst>
          </p:cNvPr>
          <p:cNvSpPr/>
          <p:nvPr/>
        </p:nvSpPr>
        <p:spPr>
          <a:xfrm>
            <a:off x="1290174" y="2993957"/>
            <a:ext cx="738660" cy="142952"/>
          </a:xfrm>
          <a:custGeom>
            <a:avLst/>
            <a:gdLst>
              <a:gd name="connsiteX0" fmla="*/ 2051 w 738660"/>
              <a:gd name="connsiteY0" fmla="*/ 28643 h 142952"/>
              <a:gd name="connsiteX1" fmla="*/ 294151 w 738660"/>
              <a:gd name="connsiteY1" fmla="*/ 22293 h 142952"/>
              <a:gd name="connsiteX2" fmla="*/ 738651 w 738660"/>
              <a:gd name="connsiteY2" fmla="*/ 142943 h 142952"/>
              <a:gd name="connsiteX3" fmla="*/ 306851 w 738660"/>
              <a:gd name="connsiteY3" fmla="*/ 28643 h 142952"/>
              <a:gd name="connsiteX4" fmla="*/ 170326 w 738660"/>
              <a:gd name="connsiteY4" fmla="*/ 68 h 142952"/>
              <a:gd name="connsiteX5" fmla="*/ 2051 w 738660"/>
              <a:gd name="connsiteY5" fmla="*/ 28643 h 142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8660" h="142952">
                <a:moveTo>
                  <a:pt x="2051" y="28643"/>
                </a:moveTo>
                <a:cubicBezTo>
                  <a:pt x="22689" y="32347"/>
                  <a:pt x="171384" y="3243"/>
                  <a:pt x="294151" y="22293"/>
                </a:cubicBezTo>
                <a:cubicBezTo>
                  <a:pt x="416918" y="41343"/>
                  <a:pt x="736534" y="141885"/>
                  <a:pt x="738651" y="142943"/>
                </a:cubicBezTo>
                <a:cubicBezTo>
                  <a:pt x="740768" y="144001"/>
                  <a:pt x="401572" y="52455"/>
                  <a:pt x="306851" y="28643"/>
                </a:cubicBezTo>
                <a:cubicBezTo>
                  <a:pt x="212130" y="4831"/>
                  <a:pt x="218480" y="1655"/>
                  <a:pt x="170326" y="68"/>
                </a:cubicBezTo>
                <a:cubicBezTo>
                  <a:pt x="122172" y="-1519"/>
                  <a:pt x="-18587" y="24939"/>
                  <a:pt x="2051" y="28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2" name="フリーフォーム 1921">
            <a:extLst>
              <a:ext uri="{FF2B5EF4-FFF2-40B4-BE49-F238E27FC236}">
                <a16:creationId xmlns:a16="http://schemas.microsoft.com/office/drawing/2014/main" id="{36C32B1A-C0DD-8067-F2CE-37EC3DDE4F7E}"/>
              </a:ext>
            </a:extLst>
          </p:cNvPr>
          <p:cNvSpPr/>
          <p:nvPr/>
        </p:nvSpPr>
        <p:spPr>
          <a:xfrm>
            <a:off x="2092325" y="3184525"/>
            <a:ext cx="1197857" cy="221544"/>
          </a:xfrm>
          <a:custGeom>
            <a:avLst/>
            <a:gdLst>
              <a:gd name="connsiteX0" fmla="*/ 0 w 1197857"/>
              <a:gd name="connsiteY0" fmla="*/ 0 h 221544"/>
              <a:gd name="connsiteX1" fmla="*/ 1155700 w 1197857"/>
              <a:gd name="connsiteY1" fmla="*/ 212725 h 221544"/>
              <a:gd name="connsiteX2" fmla="*/ 965200 w 1197857"/>
              <a:gd name="connsiteY2" fmla="*/ 184150 h 221544"/>
              <a:gd name="connsiteX3" fmla="*/ 0 w 1197857"/>
              <a:gd name="connsiteY3" fmla="*/ 0 h 221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7857" h="221544">
                <a:moveTo>
                  <a:pt x="0" y="0"/>
                </a:moveTo>
                <a:lnTo>
                  <a:pt x="1155700" y="212725"/>
                </a:lnTo>
                <a:cubicBezTo>
                  <a:pt x="1316567" y="243417"/>
                  <a:pt x="965200" y="184150"/>
                  <a:pt x="965200" y="1841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3" name="フリーフォーム 1922">
            <a:extLst>
              <a:ext uri="{FF2B5EF4-FFF2-40B4-BE49-F238E27FC236}">
                <a16:creationId xmlns:a16="http://schemas.microsoft.com/office/drawing/2014/main" id="{BDEA387B-791A-C436-947A-9723A5C18770}"/>
              </a:ext>
            </a:extLst>
          </p:cNvPr>
          <p:cNvSpPr/>
          <p:nvPr/>
        </p:nvSpPr>
        <p:spPr>
          <a:xfrm>
            <a:off x="1348699" y="3023171"/>
            <a:ext cx="869185" cy="168891"/>
          </a:xfrm>
          <a:custGeom>
            <a:avLst/>
            <a:gdLst>
              <a:gd name="connsiteX0" fmla="*/ 676 w 869185"/>
              <a:gd name="connsiteY0" fmla="*/ 5779 h 168891"/>
              <a:gd name="connsiteX1" fmla="*/ 283251 w 869185"/>
              <a:gd name="connsiteY1" fmla="*/ 15304 h 168891"/>
              <a:gd name="connsiteX2" fmla="*/ 864276 w 869185"/>
              <a:gd name="connsiteY2" fmla="*/ 167704 h 168891"/>
              <a:gd name="connsiteX3" fmla="*/ 543601 w 869185"/>
              <a:gd name="connsiteY3" fmla="*/ 81979 h 168891"/>
              <a:gd name="connsiteX4" fmla="*/ 213401 w 869185"/>
              <a:gd name="connsiteY4" fmla="*/ 5779 h 168891"/>
              <a:gd name="connsiteX5" fmla="*/ 676 w 869185"/>
              <a:gd name="connsiteY5" fmla="*/ 5779 h 168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9185" h="168891">
                <a:moveTo>
                  <a:pt x="676" y="5779"/>
                </a:moveTo>
                <a:cubicBezTo>
                  <a:pt x="12318" y="7366"/>
                  <a:pt x="139318" y="-11684"/>
                  <a:pt x="283251" y="15304"/>
                </a:cubicBezTo>
                <a:cubicBezTo>
                  <a:pt x="427184" y="42292"/>
                  <a:pt x="820884" y="156592"/>
                  <a:pt x="864276" y="167704"/>
                </a:cubicBezTo>
                <a:cubicBezTo>
                  <a:pt x="907668" y="178816"/>
                  <a:pt x="652080" y="108967"/>
                  <a:pt x="543601" y="81979"/>
                </a:cubicBezTo>
                <a:cubicBezTo>
                  <a:pt x="435122" y="54992"/>
                  <a:pt x="296480" y="17950"/>
                  <a:pt x="213401" y="5779"/>
                </a:cubicBezTo>
                <a:cubicBezTo>
                  <a:pt x="130322" y="-6392"/>
                  <a:pt x="-10966" y="4192"/>
                  <a:pt x="676" y="5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4" name="フリーフォーム 1923">
            <a:extLst>
              <a:ext uri="{FF2B5EF4-FFF2-40B4-BE49-F238E27FC236}">
                <a16:creationId xmlns:a16="http://schemas.microsoft.com/office/drawing/2014/main" id="{D5A0DEB5-BBD7-34F7-9F86-85A48631FFD4}"/>
              </a:ext>
            </a:extLst>
          </p:cNvPr>
          <p:cNvSpPr/>
          <p:nvPr/>
        </p:nvSpPr>
        <p:spPr>
          <a:xfrm>
            <a:off x="1298541" y="3089033"/>
            <a:ext cx="301023" cy="9804"/>
          </a:xfrm>
          <a:custGeom>
            <a:avLst/>
            <a:gdLst>
              <a:gd name="connsiteX0" fmla="*/ 34 w 301023"/>
              <a:gd name="connsiteY0" fmla="*/ 242 h 9804"/>
              <a:gd name="connsiteX1" fmla="*/ 276259 w 301023"/>
              <a:gd name="connsiteY1" fmla="*/ 9767 h 9804"/>
              <a:gd name="connsiteX2" fmla="*/ 257209 w 301023"/>
              <a:gd name="connsiteY2" fmla="*/ 3417 h 9804"/>
              <a:gd name="connsiteX3" fmla="*/ 34 w 301023"/>
              <a:gd name="connsiteY3" fmla="*/ 242 h 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23" h="9804">
                <a:moveTo>
                  <a:pt x="34" y="242"/>
                </a:moveTo>
                <a:cubicBezTo>
                  <a:pt x="3209" y="1300"/>
                  <a:pt x="276259" y="9767"/>
                  <a:pt x="276259" y="9767"/>
                </a:cubicBezTo>
                <a:cubicBezTo>
                  <a:pt x="319121" y="10296"/>
                  <a:pt x="302188" y="5004"/>
                  <a:pt x="257209" y="3417"/>
                </a:cubicBezTo>
                <a:cubicBezTo>
                  <a:pt x="212230" y="1830"/>
                  <a:pt x="-3141" y="-816"/>
                  <a:pt x="34" y="2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5" name="フリーフォーム 1924">
            <a:extLst>
              <a:ext uri="{FF2B5EF4-FFF2-40B4-BE49-F238E27FC236}">
                <a16:creationId xmlns:a16="http://schemas.microsoft.com/office/drawing/2014/main" id="{8EB8E38B-CCB3-4544-E7EE-4AC562B82216}"/>
              </a:ext>
            </a:extLst>
          </p:cNvPr>
          <p:cNvSpPr/>
          <p:nvPr/>
        </p:nvSpPr>
        <p:spPr>
          <a:xfrm>
            <a:off x="1558868" y="3102035"/>
            <a:ext cx="1485042" cy="391346"/>
          </a:xfrm>
          <a:custGeom>
            <a:avLst/>
            <a:gdLst>
              <a:gd name="connsiteX0" fmla="*/ 54032 w 1485042"/>
              <a:gd name="connsiteY0" fmla="*/ 12640 h 391346"/>
              <a:gd name="connsiteX1" fmla="*/ 952557 w 1485042"/>
              <a:gd name="connsiteY1" fmla="*/ 272990 h 391346"/>
              <a:gd name="connsiteX2" fmla="*/ 704907 w 1485042"/>
              <a:gd name="connsiteY2" fmla="*/ 212665 h 391346"/>
              <a:gd name="connsiteX3" fmla="*/ 1298632 w 1485042"/>
              <a:gd name="connsiteY3" fmla="*/ 355540 h 391346"/>
              <a:gd name="connsiteX4" fmla="*/ 1470082 w 1485042"/>
              <a:gd name="connsiteY4" fmla="*/ 387290 h 391346"/>
              <a:gd name="connsiteX5" fmla="*/ 977957 w 1485042"/>
              <a:gd name="connsiteY5" fmla="*/ 285690 h 391346"/>
              <a:gd name="connsiteX6" fmla="*/ 466782 w 1485042"/>
              <a:gd name="connsiteY6" fmla="*/ 152340 h 391346"/>
              <a:gd name="connsiteX7" fmla="*/ 501707 w 1485042"/>
              <a:gd name="connsiteY7" fmla="*/ 139640 h 391346"/>
              <a:gd name="connsiteX8" fmla="*/ 460432 w 1485042"/>
              <a:gd name="connsiteY8" fmla="*/ 120590 h 391346"/>
              <a:gd name="connsiteX9" fmla="*/ 136582 w 1485042"/>
              <a:gd name="connsiteY9" fmla="*/ 47565 h 391346"/>
              <a:gd name="connsiteX10" fmla="*/ 54032 w 1485042"/>
              <a:gd name="connsiteY10" fmla="*/ 12640 h 39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85042" h="391346">
                <a:moveTo>
                  <a:pt x="54032" y="12640"/>
                </a:moveTo>
                <a:cubicBezTo>
                  <a:pt x="190028" y="50211"/>
                  <a:pt x="844078" y="239653"/>
                  <a:pt x="952557" y="272990"/>
                </a:cubicBezTo>
                <a:cubicBezTo>
                  <a:pt x="1061036" y="306327"/>
                  <a:pt x="704907" y="212665"/>
                  <a:pt x="704907" y="212665"/>
                </a:cubicBezTo>
                <a:lnTo>
                  <a:pt x="1298632" y="355540"/>
                </a:lnTo>
                <a:cubicBezTo>
                  <a:pt x="1426161" y="384644"/>
                  <a:pt x="1523528" y="398932"/>
                  <a:pt x="1470082" y="387290"/>
                </a:cubicBezTo>
                <a:cubicBezTo>
                  <a:pt x="1416636" y="375648"/>
                  <a:pt x="1145174" y="324848"/>
                  <a:pt x="977957" y="285690"/>
                </a:cubicBezTo>
                <a:cubicBezTo>
                  <a:pt x="810740" y="246532"/>
                  <a:pt x="546157" y="176682"/>
                  <a:pt x="466782" y="152340"/>
                </a:cubicBezTo>
                <a:cubicBezTo>
                  <a:pt x="387407" y="127998"/>
                  <a:pt x="502765" y="144931"/>
                  <a:pt x="501707" y="139640"/>
                </a:cubicBezTo>
                <a:cubicBezTo>
                  <a:pt x="500649" y="134349"/>
                  <a:pt x="521286" y="135936"/>
                  <a:pt x="460432" y="120590"/>
                </a:cubicBezTo>
                <a:cubicBezTo>
                  <a:pt x="399578" y="105244"/>
                  <a:pt x="199024" y="63440"/>
                  <a:pt x="136582" y="47565"/>
                </a:cubicBezTo>
                <a:cubicBezTo>
                  <a:pt x="74140" y="31690"/>
                  <a:pt x="-81964" y="-24931"/>
                  <a:pt x="54032" y="126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6" name="フリーフォーム 1925">
            <a:extLst>
              <a:ext uri="{FF2B5EF4-FFF2-40B4-BE49-F238E27FC236}">
                <a16:creationId xmlns:a16="http://schemas.microsoft.com/office/drawing/2014/main" id="{76CCB75E-5DD1-7CED-AC34-85941B3306A3}"/>
              </a:ext>
            </a:extLst>
          </p:cNvPr>
          <p:cNvSpPr/>
          <p:nvPr/>
        </p:nvSpPr>
        <p:spPr>
          <a:xfrm>
            <a:off x="1203218" y="3292438"/>
            <a:ext cx="333488" cy="9804"/>
          </a:xfrm>
          <a:custGeom>
            <a:avLst/>
            <a:gdLst>
              <a:gd name="connsiteX0" fmla="*/ 107 w 333488"/>
              <a:gd name="connsiteY0" fmla="*/ 6387 h 9804"/>
              <a:gd name="connsiteX1" fmla="*/ 311257 w 333488"/>
              <a:gd name="connsiteY1" fmla="*/ 9562 h 9804"/>
              <a:gd name="connsiteX2" fmla="*/ 276332 w 333488"/>
              <a:gd name="connsiteY2" fmla="*/ 37 h 9804"/>
              <a:gd name="connsiteX3" fmla="*/ 107 w 333488"/>
              <a:gd name="connsiteY3" fmla="*/ 6387 h 9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488" h="9804">
                <a:moveTo>
                  <a:pt x="107" y="6387"/>
                </a:moveTo>
                <a:cubicBezTo>
                  <a:pt x="5928" y="7975"/>
                  <a:pt x="265220" y="10620"/>
                  <a:pt x="311257" y="9562"/>
                </a:cubicBezTo>
                <a:cubicBezTo>
                  <a:pt x="357294" y="8504"/>
                  <a:pt x="325015" y="566"/>
                  <a:pt x="276332" y="37"/>
                </a:cubicBezTo>
                <a:cubicBezTo>
                  <a:pt x="227649" y="-492"/>
                  <a:pt x="-5714" y="4799"/>
                  <a:pt x="107" y="6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7" name="フリーフォーム 1926">
            <a:extLst>
              <a:ext uri="{FF2B5EF4-FFF2-40B4-BE49-F238E27FC236}">
                <a16:creationId xmlns:a16="http://schemas.microsoft.com/office/drawing/2014/main" id="{A5197027-0BA7-0922-E631-9FCBCE3FECBE}"/>
              </a:ext>
            </a:extLst>
          </p:cNvPr>
          <p:cNvSpPr/>
          <p:nvPr/>
        </p:nvSpPr>
        <p:spPr>
          <a:xfrm>
            <a:off x="1177834" y="3322102"/>
            <a:ext cx="1260559" cy="257362"/>
          </a:xfrm>
          <a:custGeom>
            <a:avLst/>
            <a:gdLst>
              <a:gd name="connsiteX0" fmla="*/ 91 w 1260559"/>
              <a:gd name="connsiteY0" fmla="*/ 2123 h 257362"/>
              <a:gd name="connsiteX1" fmla="*/ 311241 w 1260559"/>
              <a:gd name="connsiteY1" fmla="*/ 33873 h 257362"/>
              <a:gd name="connsiteX2" fmla="*/ 1238341 w 1260559"/>
              <a:gd name="connsiteY2" fmla="*/ 249773 h 257362"/>
              <a:gd name="connsiteX3" fmla="*/ 977991 w 1260559"/>
              <a:gd name="connsiteY3" fmla="*/ 208498 h 257362"/>
              <a:gd name="connsiteX4" fmla="*/ 1051016 w 1260559"/>
              <a:gd name="connsiteY4" fmla="*/ 208498 h 257362"/>
              <a:gd name="connsiteX5" fmla="*/ 657316 w 1260559"/>
              <a:gd name="connsiteY5" fmla="*/ 122773 h 257362"/>
              <a:gd name="connsiteX6" fmla="*/ 333466 w 1260559"/>
              <a:gd name="connsiteY6" fmla="*/ 49748 h 257362"/>
              <a:gd name="connsiteX7" fmla="*/ 91 w 1260559"/>
              <a:gd name="connsiteY7" fmla="*/ 2123 h 25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0559" h="257362">
                <a:moveTo>
                  <a:pt x="91" y="2123"/>
                </a:moveTo>
                <a:cubicBezTo>
                  <a:pt x="-3613" y="-523"/>
                  <a:pt x="104866" y="-7402"/>
                  <a:pt x="311241" y="33873"/>
                </a:cubicBezTo>
                <a:cubicBezTo>
                  <a:pt x="517616" y="75148"/>
                  <a:pt x="1127216" y="220669"/>
                  <a:pt x="1238341" y="249773"/>
                </a:cubicBezTo>
                <a:cubicBezTo>
                  <a:pt x="1349466" y="278877"/>
                  <a:pt x="1009212" y="215377"/>
                  <a:pt x="977991" y="208498"/>
                </a:cubicBezTo>
                <a:cubicBezTo>
                  <a:pt x="946770" y="201619"/>
                  <a:pt x="1104462" y="222785"/>
                  <a:pt x="1051016" y="208498"/>
                </a:cubicBezTo>
                <a:cubicBezTo>
                  <a:pt x="997570" y="194211"/>
                  <a:pt x="657316" y="122773"/>
                  <a:pt x="657316" y="122773"/>
                </a:cubicBezTo>
                <a:cubicBezTo>
                  <a:pt x="537724" y="96315"/>
                  <a:pt x="435066" y="70386"/>
                  <a:pt x="333466" y="49748"/>
                </a:cubicBezTo>
                <a:cubicBezTo>
                  <a:pt x="231866" y="29110"/>
                  <a:pt x="3795" y="4769"/>
                  <a:pt x="91" y="2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8" name="フリーフォーム 1927">
            <a:extLst>
              <a:ext uri="{FF2B5EF4-FFF2-40B4-BE49-F238E27FC236}">
                <a16:creationId xmlns:a16="http://schemas.microsoft.com/office/drawing/2014/main" id="{298F05C4-522C-372E-416A-097DF9D0B279}"/>
              </a:ext>
            </a:extLst>
          </p:cNvPr>
          <p:cNvSpPr/>
          <p:nvPr/>
        </p:nvSpPr>
        <p:spPr>
          <a:xfrm>
            <a:off x="1228650" y="3174204"/>
            <a:ext cx="1533841" cy="283707"/>
          </a:xfrm>
          <a:custGeom>
            <a:avLst/>
            <a:gdLst>
              <a:gd name="connsiteX0" fmla="*/ 75 w 1533841"/>
              <a:gd name="connsiteY0" fmla="*/ 3971 h 283707"/>
              <a:gd name="connsiteX1" fmla="*/ 301700 w 1533841"/>
              <a:gd name="connsiteY1" fmla="*/ 23021 h 283707"/>
              <a:gd name="connsiteX2" fmla="*/ 1025600 w 1533841"/>
              <a:gd name="connsiteY2" fmla="*/ 229396 h 283707"/>
              <a:gd name="connsiteX3" fmla="*/ 1378025 w 1533841"/>
              <a:gd name="connsiteY3" fmla="*/ 277021 h 283707"/>
              <a:gd name="connsiteX4" fmla="*/ 1311350 w 1533841"/>
              <a:gd name="connsiteY4" fmla="*/ 277021 h 283707"/>
              <a:gd name="connsiteX5" fmla="*/ 1533600 w 1533841"/>
              <a:gd name="connsiteY5" fmla="*/ 257971 h 283707"/>
              <a:gd name="connsiteX6" fmla="*/ 1346275 w 1533841"/>
              <a:gd name="connsiteY6" fmla="*/ 283371 h 283707"/>
              <a:gd name="connsiteX7" fmla="*/ 977975 w 1533841"/>
              <a:gd name="connsiteY7" fmla="*/ 235746 h 283707"/>
              <a:gd name="connsiteX8" fmla="*/ 908125 w 1533841"/>
              <a:gd name="connsiteY8" fmla="*/ 197646 h 283707"/>
              <a:gd name="connsiteX9" fmla="*/ 384250 w 1533841"/>
              <a:gd name="connsiteY9" fmla="*/ 54771 h 283707"/>
              <a:gd name="connsiteX10" fmla="*/ 273125 w 1533841"/>
              <a:gd name="connsiteY10" fmla="*/ 13496 h 283707"/>
              <a:gd name="connsiteX11" fmla="*/ 75 w 1533841"/>
              <a:gd name="connsiteY11" fmla="*/ 3971 h 283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33841" h="283707">
                <a:moveTo>
                  <a:pt x="75" y="3971"/>
                </a:moveTo>
                <a:cubicBezTo>
                  <a:pt x="4837" y="5558"/>
                  <a:pt x="130779" y="-14550"/>
                  <a:pt x="301700" y="23021"/>
                </a:cubicBezTo>
                <a:cubicBezTo>
                  <a:pt x="472621" y="60592"/>
                  <a:pt x="846213" y="187063"/>
                  <a:pt x="1025600" y="229396"/>
                </a:cubicBezTo>
                <a:cubicBezTo>
                  <a:pt x="1204988" y="271729"/>
                  <a:pt x="1330400" y="269084"/>
                  <a:pt x="1378025" y="277021"/>
                </a:cubicBezTo>
                <a:cubicBezTo>
                  <a:pt x="1425650" y="284958"/>
                  <a:pt x="1285421" y="280196"/>
                  <a:pt x="1311350" y="277021"/>
                </a:cubicBezTo>
                <a:cubicBezTo>
                  <a:pt x="1337279" y="273846"/>
                  <a:pt x="1527779" y="256913"/>
                  <a:pt x="1533600" y="257971"/>
                </a:cubicBezTo>
                <a:cubicBezTo>
                  <a:pt x="1539421" y="259029"/>
                  <a:pt x="1438879" y="287075"/>
                  <a:pt x="1346275" y="283371"/>
                </a:cubicBezTo>
                <a:cubicBezTo>
                  <a:pt x="1253671" y="279667"/>
                  <a:pt x="1051000" y="250033"/>
                  <a:pt x="977975" y="235746"/>
                </a:cubicBezTo>
                <a:cubicBezTo>
                  <a:pt x="904950" y="221459"/>
                  <a:pt x="1007079" y="227809"/>
                  <a:pt x="908125" y="197646"/>
                </a:cubicBezTo>
                <a:cubicBezTo>
                  <a:pt x="809171" y="167484"/>
                  <a:pt x="490083" y="85463"/>
                  <a:pt x="384250" y="54771"/>
                </a:cubicBezTo>
                <a:cubicBezTo>
                  <a:pt x="278417" y="24079"/>
                  <a:pt x="330275" y="22492"/>
                  <a:pt x="273125" y="13496"/>
                </a:cubicBezTo>
                <a:cubicBezTo>
                  <a:pt x="215975" y="4500"/>
                  <a:pt x="-4687" y="2384"/>
                  <a:pt x="75" y="3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29" name="フリーフォーム 1928">
            <a:extLst>
              <a:ext uri="{FF2B5EF4-FFF2-40B4-BE49-F238E27FC236}">
                <a16:creationId xmlns:a16="http://schemas.microsoft.com/office/drawing/2014/main" id="{A5866751-28C1-0A86-39DF-0CEFCEC5F433}"/>
              </a:ext>
            </a:extLst>
          </p:cNvPr>
          <p:cNvSpPr/>
          <p:nvPr/>
        </p:nvSpPr>
        <p:spPr>
          <a:xfrm>
            <a:off x="1265509" y="3197594"/>
            <a:ext cx="933137" cy="215735"/>
          </a:xfrm>
          <a:custGeom>
            <a:avLst/>
            <a:gdLst>
              <a:gd name="connsiteX0" fmla="*/ 4491 w 933137"/>
              <a:gd name="connsiteY0" fmla="*/ 2806 h 215735"/>
              <a:gd name="connsiteX1" fmla="*/ 388666 w 933137"/>
              <a:gd name="connsiteY1" fmla="*/ 56781 h 215735"/>
              <a:gd name="connsiteX2" fmla="*/ 931591 w 933137"/>
              <a:gd name="connsiteY2" fmla="*/ 215531 h 215735"/>
              <a:gd name="connsiteX3" fmla="*/ 541066 w 933137"/>
              <a:gd name="connsiteY3" fmla="*/ 88531 h 215735"/>
              <a:gd name="connsiteX4" fmla="*/ 201341 w 933137"/>
              <a:gd name="connsiteY4" fmla="*/ 15506 h 215735"/>
              <a:gd name="connsiteX5" fmla="*/ 4491 w 933137"/>
              <a:gd name="connsiteY5" fmla="*/ 2806 h 21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3137" h="215735">
                <a:moveTo>
                  <a:pt x="4491" y="2806"/>
                </a:moveTo>
                <a:cubicBezTo>
                  <a:pt x="35712" y="9685"/>
                  <a:pt x="234149" y="21327"/>
                  <a:pt x="388666" y="56781"/>
                </a:cubicBezTo>
                <a:cubicBezTo>
                  <a:pt x="543183" y="92235"/>
                  <a:pt x="906191" y="210239"/>
                  <a:pt x="931591" y="215531"/>
                </a:cubicBezTo>
                <a:cubicBezTo>
                  <a:pt x="956991" y="220823"/>
                  <a:pt x="662774" y="121869"/>
                  <a:pt x="541066" y="88531"/>
                </a:cubicBezTo>
                <a:cubicBezTo>
                  <a:pt x="419358" y="55194"/>
                  <a:pt x="290770" y="28735"/>
                  <a:pt x="201341" y="15506"/>
                </a:cubicBezTo>
                <a:cubicBezTo>
                  <a:pt x="111912" y="2277"/>
                  <a:pt x="-26730" y="-4073"/>
                  <a:pt x="4491" y="28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0" name="フリーフォーム 1929">
            <a:extLst>
              <a:ext uri="{FF2B5EF4-FFF2-40B4-BE49-F238E27FC236}">
                <a16:creationId xmlns:a16="http://schemas.microsoft.com/office/drawing/2014/main" id="{DC833F75-74E5-CA7B-6770-EF56CC53423E}"/>
              </a:ext>
            </a:extLst>
          </p:cNvPr>
          <p:cNvSpPr/>
          <p:nvPr/>
        </p:nvSpPr>
        <p:spPr>
          <a:xfrm>
            <a:off x="1244328" y="3222153"/>
            <a:ext cx="1505292" cy="284657"/>
          </a:xfrm>
          <a:custGeom>
            <a:avLst/>
            <a:gdLst>
              <a:gd name="connsiteX0" fmla="*/ 272 w 1505292"/>
              <a:gd name="connsiteY0" fmla="*/ 472 h 284657"/>
              <a:gd name="connsiteX1" fmla="*/ 330472 w 1505292"/>
              <a:gd name="connsiteY1" fmla="*/ 41747 h 284657"/>
              <a:gd name="connsiteX2" fmla="*/ 943247 w 1505292"/>
              <a:gd name="connsiteY2" fmla="*/ 216372 h 284657"/>
              <a:gd name="connsiteX3" fmla="*/ 1194072 w 1505292"/>
              <a:gd name="connsiteY3" fmla="*/ 283047 h 284657"/>
              <a:gd name="connsiteX4" fmla="*/ 1162322 w 1505292"/>
              <a:gd name="connsiteY4" fmla="*/ 263997 h 284657"/>
              <a:gd name="connsiteX5" fmla="*/ 1505222 w 1505292"/>
              <a:gd name="connsiteY5" fmla="*/ 263997 h 284657"/>
              <a:gd name="connsiteX6" fmla="*/ 1130572 w 1505292"/>
              <a:gd name="connsiteY6" fmla="*/ 254472 h 284657"/>
              <a:gd name="connsiteX7" fmla="*/ 628922 w 1505292"/>
              <a:gd name="connsiteY7" fmla="*/ 117947 h 284657"/>
              <a:gd name="connsiteX8" fmla="*/ 279672 w 1505292"/>
              <a:gd name="connsiteY8" fmla="*/ 25872 h 284657"/>
              <a:gd name="connsiteX9" fmla="*/ 272 w 1505292"/>
              <a:gd name="connsiteY9" fmla="*/ 472 h 284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05292" h="284657">
                <a:moveTo>
                  <a:pt x="272" y="472"/>
                </a:moveTo>
                <a:cubicBezTo>
                  <a:pt x="8739" y="3118"/>
                  <a:pt x="173310" y="5764"/>
                  <a:pt x="330472" y="41747"/>
                </a:cubicBezTo>
                <a:cubicBezTo>
                  <a:pt x="487634" y="77730"/>
                  <a:pt x="799314" y="176155"/>
                  <a:pt x="943247" y="216372"/>
                </a:cubicBezTo>
                <a:cubicBezTo>
                  <a:pt x="1087180" y="256589"/>
                  <a:pt x="1157560" y="275110"/>
                  <a:pt x="1194072" y="283047"/>
                </a:cubicBezTo>
                <a:cubicBezTo>
                  <a:pt x="1230584" y="290984"/>
                  <a:pt x="1110464" y="267172"/>
                  <a:pt x="1162322" y="263997"/>
                </a:cubicBezTo>
                <a:cubicBezTo>
                  <a:pt x="1214180" y="260822"/>
                  <a:pt x="1510514" y="265584"/>
                  <a:pt x="1505222" y="263997"/>
                </a:cubicBezTo>
                <a:cubicBezTo>
                  <a:pt x="1499930" y="262410"/>
                  <a:pt x="1276622" y="278814"/>
                  <a:pt x="1130572" y="254472"/>
                </a:cubicBezTo>
                <a:cubicBezTo>
                  <a:pt x="984522" y="230130"/>
                  <a:pt x="628922" y="117947"/>
                  <a:pt x="628922" y="117947"/>
                </a:cubicBezTo>
                <a:cubicBezTo>
                  <a:pt x="487105" y="79847"/>
                  <a:pt x="376510" y="45451"/>
                  <a:pt x="279672" y="25872"/>
                </a:cubicBezTo>
                <a:cubicBezTo>
                  <a:pt x="182835" y="6293"/>
                  <a:pt x="-8195" y="-2174"/>
                  <a:pt x="272" y="47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1" name="フリーフォーム 1930">
            <a:extLst>
              <a:ext uri="{FF2B5EF4-FFF2-40B4-BE49-F238E27FC236}">
                <a16:creationId xmlns:a16="http://schemas.microsoft.com/office/drawing/2014/main" id="{8349AF94-152D-5EBD-CADA-7819E3C802FE}"/>
              </a:ext>
            </a:extLst>
          </p:cNvPr>
          <p:cNvSpPr/>
          <p:nvPr/>
        </p:nvSpPr>
        <p:spPr>
          <a:xfrm>
            <a:off x="1863725" y="2297872"/>
            <a:ext cx="628564" cy="111953"/>
          </a:xfrm>
          <a:custGeom>
            <a:avLst/>
            <a:gdLst>
              <a:gd name="connsiteX0" fmla="*/ 0 w 628564"/>
              <a:gd name="connsiteY0" fmla="*/ 111953 h 111953"/>
              <a:gd name="connsiteX1" fmla="*/ 590550 w 628564"/>
              <a:gd name="connsiteY1" fmla="*/ 7178 h 111953"/>
              <a:gd name="connsiteX2" fmla="*/ 558800 w 628564"/>
              <a:gd name="connsiteY2" fmla="*/ 16703 h 111953"/>
              <a:gd name="connsiteX3" fmla="*/ 469900 w 628564"/>
              <a:gd name="connsiteY3" fmla="*/ 77028 h 111953"/>
              <a:gd name="connsiteX4" fmla="*/ 485775 w 628564"/>
              <a:gd name="connsiteY4" fmla="*/ 108778 h 111953"/>
              <a:gd name="connsiteX5" fmla="*/ 479425 w 628564"/>
              <a:gd name="connsiteY5" fmla="*/ 67503 h 111953"/>
              <a:gd name="connsiteX6" fmla="*/ 517525 w 628564"/>
              <a:gd name="connsiteY6" fmla="*/ 35753 h 111953"/>
              <a:gd name="connsiteX7" fmla="*/ 476250 w 628564"/>
              <a:gd name="connsiteY7" fmla="*/ 38928 h 111953"/>
              <a:gd name="connsiteX8" fmla="*/ 428625 w 628564"/>
              <a:gd name="connsiteY8" fmla="*/ 42103 h 111953"/>
              <a:gd name="connsiteX9" fmla="*/ 0 w 628564"/>
              <a:gd name="connsiteY9" fmla="*/ 111953 h 11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8564" h="111953">
                <a:moveTo>
                  <a:pt x="0" y="111953"/>
                </a:moveTo>
                <a:lnTo>
                  <a:pt x="590550" y="7178"/>
                </a:lnTo>
                <a:cubicBezTo>
                  <a:pt x="683683" y="-8697"/>
                  <a:pt x="578908" y="5061"/>
                  <a:pt x="558800" y="16703"/>
                </a:cubicBezTo>
                <a:cubicBezTo>
                  <a:pt x="538692" y="28345"/>
                  <a:pt x="482071" y="61682"/>
                  <a:pt x="469900" y="77028"/>
                </a:cubicBezTo>
                <a:cubicBezTo>
                  <a:pt x="457729" y="92374"/>
                  <a:pt x="484188" y="110365"/>
                  <a:pt x="485775" y="108778"/>
                </a:cubicBezTo>
                <a:cubicBezTo>
                  <a:pt x="487362" y="107191"/>
                  <a:pt x="474133" y="79674"/>
                  <a:pt x="479425" y="67503"/>
                </a:cubicBezTo>
                <a:cubicBezTo>
                  <a:pt x="484717" y="55332"/>
                  <a:pt x="518054" y="40515"/>
                  <a:pt x="517525" y="35753"/>
                </a:cubicBezTo>
                <a:cubicBezTo>
                  <a:pt x="516996" y="30990"/>
                  <a:pt x="476250" y="38928"/>
                  <a:pt x="476250" y="38928"/>
                </a:cubicBezTo>
                <a:lnTo>
                  <a:pt x="428625" y="42103"/>
                </a:lnTo>
                <a:lnTo>
                  <a:pt x="0" y="11195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2" name="フリーフォーム 1931">
            <a:extLst>
              <a:ext uri="{FF2B5EF4-FFF2-40B4-BE49-F238E27FC236}">
                <a16:creationId xmlns:a16="http://schemas.microsoft.com/office/drawing/2014/main" id="{51D62A05-E774-1646-2AB2-CA96C63155A3}"/>
              </a:ext>
            </a:extLst>
          </p:cNvPr>
          <p:cNvSpPr/>
          <p:nvPr/>
        </p:nvSpPr>
        <p:spPr>
          <a:xfrm>
            <a:off x="1222229" y="2520442"/>
            <a:ext cx="279943" cy="346563"/>
          </a:xfrm>
          <a:custGeom>
            <a:avLst/>
            <a:gdLst>
              <a:gd name="connsiteX0" fmla="*/ 279546 w 279943"/>
              <a:gd name="connsiteY0" fmla="*/ 508 h 346563"/>
              <a:gd name="connsiteX1" fmla="*/ 200171 w 279943"/>
              <a:gd name="connsiteY1" fmla="*/ 168783 h 346563"/>
              <a:gd name="connsiteX2" fmla="*/ 196996 w 279943"/>
              <a:gd name="connsiteY2" fmla="*/ 206883 h 346563"/>
              <a:gd name="connsiteX3" fmla="*/ 203346 w 279943"/>
              <a:gd name="connsiteY3" fmla="*/ 194183 h 346563"/>
              <a:gd name="connsiteX4" fmla="*/ 89046 w 279943"/>
              <a:gd name="connsiteY4" fmla="*/ 279908 h 346563"/>
              <a:gd name="connsiteX5" fmla="*/ 3321 w 279943"/>
              <a:gd name="connsiteY5" fmla="*/ 343408 h 346563"/>
              <a:gd name="connsiteX6" fmla="*/ 206521 w 279943"/>
              <a:gd name="connsiteY6" fmla="*/ 178308 h 346563"/>
              <a:gd name="connsiteX7" fmla="*/ 238271 w 279943"/>
              <a:gd name="connsiteY7" fmla="*/ 76708 h 346563"/>
              <a:gd name="connsiteX8" fmla="*/ 231921 w 279943"/>
              <a:gd name="connsiteY8" fmla="*/ 114808 h 346563"/>
              <a:gd name="connsiteX9" fmla="*/ 279546 w 279943"/>
              <a:gd name="connsiteY9" fmla="*/ 508 h 34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943" h="346563">
                <a:moveTo>
                  <a:pt x="279546" y="508"/>
                </a:moveTo>
                <a:cubicBezTo>
                  <a:pt x="274254" y="9504"/>
                  <a:pt x="213929" y="134387"/>
                  <a:pt x="200171" y="168783"/>
                </a:cubicBezTo>
                <a:cubicBezTo>
                  <a:pt x="186413" y="203179"/>
                  <a:pt x="196996" y="206883"/>
                  <a:pt x="196996" y="206883"/>
                </a:cubicBezTo>
                <a:cubicBezTo>
                  <a:pt x="197525" y="211116"/>
                  <a:pt x="221338" y="182012"/>
                  <a:pt x="203346" y="194183"/>
                </a:cubicBezTo>
                <a:cubicBezTo>
                  <a:pt x="185354" y="206354"/>
                  <a:pt x="89046" y="279908"/>
                  <a:pt x="89046" y="279908"/>
                </a:cubicBezTo>
                <a:cubicBezTo>
                  <a:pt x="55709" y="304779"/>
                  <a:pt x="-16258" y="360341"/>
                  <a:pt x="3321" y="343408"/>
                </a:cubicBezTo>
                <a:cubicBezTo>
                  <a:pt x="22900" y="326475"/>
                  <a:pt x="167363" y="222758"/>
                  <a:pt x="206521" y="178308"/>
                </a:cubicBezTo>
                <a:cubicBezTo>
                  <a:pt x="245679" y="133858"/>
                  <a:pt x="234038" y="87291"/>
                  <a:pt x="238271" y="76708"/>
                </a:cubicBezTo>
                <a:cubicBezTo>
                  <a:pt x="242504" y="66125"/>
                  <a:pt x="228217" y="124862"/>
                  <a:pt x="231921" y="114808"/>
                </a:cubicBezTo>
                <a:cubicBezTo>
                  <a:pt x="235625" y="104754"/>
                  <a:pt x="284838" y="-8488"/>
                  <a:pt x="279546" y="5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3" name="フリーフォーム 1932">
            <a:extLst>
              <a:ext uri="{FF2B5EF4-FFF2-40B4-BE49-F238E27FC236}">
                <a16:creationId xmlns:a16="http://schemas.microsoft.com/office/drawing/2014/main" id="{C9B0E960-553A-41F1-CE2E-F89E3DBCF35F}"/>
              </a:ext>
            </a:extLst>
          </p:cNvPr>
          <p:cNvSpPr/>
          <p:nvPr/>
        </p:nvSpPr>
        <p:spPr>
          <a:xfrm>
            <a:off x="1657356" y="2421754"/>
            <a:ext cx="312853" cy="142900"/>
          </a:xfrm>
          <a:custGeom>
            <a:avLst/>
            <a:gdLst>
              <a:gd name="connsiteX0" fmla="*/ 311144 w 312853"/>
              <a:gd name="connsiteY0" fmla="*/ 771 h 142900"/>
              <a:gd name="connsiteX1" fmla="*/ 6344 w 312853"/>
              <a:gd name="connsiteY1" fmla="*/ 140471 h 142900"/>
              <a:gd name="connsiteX2" fmla="*/ 111119 w 312853"/>
              <a:gd name="connsiteY2" fmla="*/ 83321 h 142900"/>
              <a:gd name="connsiteX3" fmla="*/ 190494 w 312853"/>
              <a:gd name="connsiteY3" fmla="*/ 3946 h 142900"/>
              <a:gd name="connsiteX4" fmla="*/ 133344 w 312853"/>
              <a:gd name="connsiteY4" fmla="*/ 80146 h 142900"/>
              <a:gd name="connsiteX5" fmla="*/ 311144 w 312853"/>
              <a:gd name="connsiteY5" fmla="*/ 771 h 1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2853" h="142900">
                <a:moveTo>
                  <a:pt x="311144" y="771"/>
                </a:moveTo>
                <a:cubicBezTo>
                  <a:pt x="289977" y="10825"/>
                  <a:pt x="39681" y="126713"/>
                  <a:pt x="6344" y="140471"/>
                </a:cubicBezTo>
                <a:cubicBezTo>
                  <a:pt x="-26993" y="154229"/>
                  <a:pt x="80427" y="106075"/>
                  <a:pt x="111119" y="83321"/>
                </a:cubicBezTo>
                <a:cubicBezTo>
                  <a:pt x="141811" y="60567"/>
                  <a:pt x="186790" y="4475"/>
                  <a:pt x="190494" y="3946"/>
                </a:cubicBezTo>
                <a:cubicBezTo>
                  <a:pt x="194198" y="3417"/>
                  <a:pt x="116411" y="78029"/>
                  <a:pt x="133344" y="80146"/>
                </a:cubicBezTo>
                <a:cubicBezTo>
                  <a:pt x="150277" y="82263"/>
                  <a:pt x="332311" y="-9283"/>
                  <a:pt x="311144" y="7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4" name="フリーフォーム 1933">
            <a:extLst>
              <a:ext uri="{FF2B5EF4-FFF2-40B4-BE49-F238E27FC236}">
                <a16:creationId xmlns:a16="http://schemas.microsoft.com/office/drawing/2014/main" id="{984460CC-4745-F7C9-B7E8-7EEAA9B0FE65}"/>
              </a:ext>
            </a:extLst>
          </p:cNvPr>
          <p:cNvSpPr/>
          <p:nvPr/>
        </p:nvSpPr>
        <p:spPr>
          <a:xfrm>
            <a:off x="1557143" y="2451119"/>
            <a:ext cx="155604" cy="256218"/>
          </a:xfrm>
          <a:custGeom>
            <a:avLst/>
            <a:gdLst>
              <a:gd name="connsiteX0" fmla="*/ 154182 w 155604"/>
              <a:gd name="connsiteY0" fmla="*/ 3156 h 256218"/>
              <a:gd name="connsiteX1" fmla="*/ 1782 w 155604"/>
              <a:gd name="connsiteY1" fmla="*/ 253981 h 256218"/>
              <a:gd name="connsiteX2" fmla="*/ 74807 w 155604"/>
              <a:gd name="connsiteY2" fmla="*/ 120631 h 256218"/>
              <a:gd name="connsiteX3" fmla="*/ 154182 w 155604"/>
              <a:gd name="connsiteY3" fmla="*/ 3156 h 25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604" h="256218">
                <a:moveTo>
                  <a:pt x="154182" y="3156"/>
                </a:moveTo>
                <a:cubicBezTo>
                  <a:pt x="142011" y="25381"/>
                  <a:pt x="15011" y="234402"/>
                  <a:pt x="1782" y="253981"/>
                </a:cubicBezTo>
                <a:cubicBezTo>
                  <a:pt x="-11447" y="273560"/>
                  <a:pt x="52582" y="159260"/>
                  <a:pt x="74807" y="120631"/>
                </a:cubicBezTo>
                <a:cubicBezTo>
                  <a:pt x="97032" y="82002"/>
                  <a:pt x="166353" y="-19069"/>
                  <a:pt x="154182" y="31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5" name="フリーフォーム 1934">
            <a:extLst>
              <a:ext uri="{FF2B5EF4-FFF2-40B4-BE49-F238E27FC236}">
                <a16:creationId xmlns:a16="http://schemas.microsoft.com/office/drawing/2014/main" id="{279AFCD3-793E-80B4-4201-770EE65638A8}"/>
              </a:ext>
            </a:extLst>
          </p:cNvPr>
          <p:cNvSpPr/>
          <p:nvPr/>
        </p:nvSpPr>
        <p:spPr>
          <a:xfrm>
            <a:off x="2454098" y="2511384"/>
            <a:ext cx="375000" cy="384257"/>
          </a:xfrm>
          <a:custGeom>
            <a:avLst/>
            <a:gdLst>
              <a:gd name="connsiteX0" fmla="*/ 177 w 375000"/>
              <a:gd name="connsiteY0" fmla="*/ 41 h 384257"/>
              <a:gd name="connsiteX1" fmla="*/ 171627 w 375000"/>
              <a:gd name="connsiteY1" fmla="*/ 187366 h 384257"/>
              <a:gd name="connsiteX2" fmla="*/ 374827 w 375000"/>
              <a:gd name="connsiteY2" fmla="*/ 384216 h 384257"/>
              <a:gd name="connsiteX3" fmla="*/ 203377 w 375000"/>
              <a:gd name="connsiteY3" fmla="*/ 203241 h 384257"/>
              <a:gd name="connsiteX4" fmla="*/ 177 w 375000"/>
              <a:gd name="connsiteY4" fmla="*/ 41 h 38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5000" h="384257">
                <a:moveTo>
                  <a:pt x="177" y="41"/>
                </a:moveTo>
                <a:cubicBezTo>
                  <a:pt x="-5115" y="-2605"/>
                  <a:pt x="109185" y="123337"/>
                  <a:pt x="171627" y="187366"/>
                </a:cubicBezTo>
                <a:cubicBezTo>
                  <a:pt x="234069" y="251395"/>
                  <a:pt x="369535" y="381570"/>
                  <a:pt x="374827" y="384216"/>
                </a:cubicBezTo>
                <a:cubicBezTo>
                  <a:pt x="380119" y="386862"/>
                  <a:pt x="263173" y="263037"/>
                  <a:pt x="203377" y="203241"/>
                </a:cubicBezTo>
                <a:cubicBezTo>
                  <a:pt x="143581" y="143445"/>
                  <a:pt x="5469" y="2687"/>
                  <a:pt x="177" y="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6" name="フリーフォーム 1935">
            <a:extLst>
              <a:ext uri="{FF2B5EF4-FFF2-40B4-BE49-F238E27FC236}">
                <a16:creationId xmlns:a16="http://schemas.microsoft.com/office/drawing/2014/main" id="{AAF05726-D647-8CD6-23D7-7D8F416BE51E}"/>
              </a:ext>
            </a:extLst>
          </p:cNvPr>
          <p:cNvSpPr/>
          <p:nvPr/>
        </p:nvSpPr>
        <p:spPr>
          <a:xfrm>
            <a:off x="2264949" y="2574912"/>
            <a:ext cx="97605" cy="154198"/>
          </a:xfrm>
          <a:custGeom>
            <a:avLst/>
            <a:gdLst>
              <a:gd name="connsiteX0" fmla="*/ 90901 w 97605"/>
              <a:gd name="connsiteY0" fmla="*/ 13 h 154198"/>
              <a:gd name="connsiteX1" fmla="*/ 90901 w 97605"/>
              <a:gd name="connsiteY1" fmla="*/ 88913 h 154198"/>
              <a:gd name="connsiteX2" fmla="*/ 2001 w 97605"/>
              <a:gd name="connsiteY2" fmla="*/ 152413 h 154198"/>
              <a:gd name="connsiteX3" fmla="*/ 30576 w 97605"/>
              <a:gd name="connsiteY3" fmla="*/ 133363 h 154198"/>
              <a:gd name="connsiteX4" fmla="*/ 49626 w 97605"/>
              <a:gd name="connsiteY4" fmla="*/ 98438 h 154198"/>
              <a:gd name="connsiteX5" fmla="*/ 55976 w 97605"/>
              <a:gd name="connsiteY5" fmla="*/ 44463 h 154198"/>
              <a:gd name="connsiteX6" fmla="*/ 43276 w 97605"/>
              <a:gd name="connsiteY6" fmla="*/ 133363 h 154198"/>
              <a:gd name="connsiteX7" fmla="*/ 87726 w 97605"/>
              <a:gd name="connsiteY7" fmla="*/ 82563 h 154198"/>
              <a:gd name="connsiteX8" fmla="*/ 90901 w 97605"/>
              <a:gd name="connsiteY8" fmla="*/ 13 h 154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605" h="154198">
                <a:moveTo>
                  <a:pt x="90901" y="13"/>
                </a:moveTo>
                <a:cubicBezTo>
                  <a:pt x="91430" y="1071"/>
                  <a:pt x="105718" y="63513"/>
                  <a:pt x="90901" y="88913"/>
                </a:cubicBezTo>
                <a:cubicBezTo>
                  <a:pt x="76084" y="114313"/>
                  <a:pt x="2001" y="152413"/>
                  <a:pt x="2001" y="152413"/>
                </a:cubicBezTo>
                <a:cubicBezTo>
                  <a:pt x="-8053" y="159821"/>
                  <a:pt x="22638" y="142359"/>
                  <a:pt x="30576" y="133363"/>
                </a:cubicBezTo>
                <a:cubicBezTo>
                  <a:pt x="38513" y="124367"/>
                  <a:pt x="45393" y="113255"/>
                  <a:pt x="49626" y="98438"/>
                </a:cubicBezTo>
                <a:cubicBezTo>
                  <a:pt x="53859" y="83621"/>
                  <a:pt x="57034" y="38642"/>
                  <a:pt x="55976" y="44463"/>
                </a:cubicBezTo>
                <a:cubicBezTo>
                  <a:pt x="54918" y="50284"/>
                  <a:pt x="37984" y="127013"/>
                  <a:pt x="43276" y="133363"/>
                </a:cubicBezTo>
                <a:cubicBezTo>
                  <a:pt x="48568" y="139713"/>
                  <a:pt x="78730" y="103730"/>
                  <a:pt x="87726" y="82563"/>
                </a:cubicBezTo>
                <a:cubicBezTo>
                  <a:pt x="96722" y="61396"/>
                  <a:pt x="90372" y="-1045"/>
                  <a:pt x="90901" y="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7" name="フリーフォーム 1936">
            <a:extLst>
              <a:ext uri="{FF2B5EF4-FFF2-40B4-BE49-F238E27FC236}">
                <a16:creationId xmlns:a16="http://schemas.microsoft.com/office/drawing/2014/main" id="{F9E122F1-0F93-C34E-FFAB-F7B8FA0703FB}"/>
              </a:ext>
            </a:extLst>
          </p:cNvPr>
          <p:cNvSpPr/>
          <p:nvPr/>
        </p:nvSpPr>
        <p:spPr>
          <a:xfrm>
            <a:off x="1403350" y="2746375"/>
            <a:ext cx="768350" cy="50800"/>
          </a:xfrm>
          <a:custGeom>
            <a:avLst/>
            <a:gdLst>
              <a:gd name="connsiteX0" fmla="*/ 0 w 768350"/>
              <a:gd name="connsiteY0" fmla="*/ 50800 h 50800"/>
              <a:gd name="connsiteX1" fmla="*/ 768350 w 768350"/>
              <a:gd name="connsiteY1" fmla="*/ 0 h 50800"/>
              <a:gd name="connsiteX2" fmla="*/ 577850 w 768350"/>
              <a:gd name="connsiteY2" fmla="*/ 12700 h 50800"/>
              <a:gd name="connsiteX3" fmla="*/ 476250 w 768350"/>
              <a:gd name="connsiteY3" fmla="*/ 12700 h 50800"/>
              <a:gd name="connsiteX4" fmla="*/ 0 w 768350"/>
              <a:gd name="connsiteY4" fmla="*/ 50800 h 5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8350" h="50800">
                <a:moveTo>
                  <a:pt x="0" y="50800"/>
                </a:moveTo>
                <a:lnTo>
                  <a:pt x="768350" y="0"/>
                </a:lnTo>
                <a:lnTo>
                  <a:pt x="577850" y="12700"/>
                </a:lnTo>
                <a:cubicBezTo>
                  <a:pt x="529167" y="14817"/>
                  <a:pt x="476250" y="12700"/>
                  <a:pt x="476250" y="12700"/>
                </a:cubicBezTo>
                <a:lnTo>
                  <a:pt x="0" y="508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8" name="フリーフォーム 1937">
            <a:extLst>
              <a:ext uri="{FF2B5EF4-FFF2-40B4-BE49-F238E27FC236}">
                <a16:creationId xmlns:a16="http://schemas.microsoft.com/office/drawing/2014/main" id="{2C07F732-A0AD-5AB7-55E9-77235131BF31}"/>
              </a:ext>
            </a:extLst>
          </p:cNvPr>
          <p:cNvSpPr/>
          <p:nvPr/>
        </p:nvSpPr>
        <p:spPr>
          <a:xfrm>
            <a:off x="1692275" y="2593948"/>
            <a:ext cx="317082" cy="9552"/>
          </a:xfrm>
          <a:custGeom>
            <a:avLst/>
            <a:gdLst>
              <a:gd name="connsiteX0" fmla="*/ 0 w 317082"/>
              <a:gd name="connsiteY0" fmla="*/ 9552 h 9552"/>
              <a:gd name="connsiteX1" fmla="*/ 304800 w 317082"/>
              <a:gd name="connsiteY1" fmla="*/ 27 h 9552"/>
              <a:gd name="connsiteX2" fmla="*/ 234950 w 317082"/>
              <a:gd name="connsiteY2" fmla="*/ 6377 h 9552"/>
              <a:gd name="connsiteX3" fmla="*/ 0 w 317082"/>
              <a:gd name="connsiteY3" fmla="*/ 9552 h 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082" h="9552">
                <a:moveTo>
                  <a:pt x="0" y="9552"/>
                </a:moveTo>
                <a:cubicBezTo>
                  <a:pt x="11642" y="8494"/>
                  <a:pt x="265642" y="556"/>
                  <a:pt x="304800" y="27"/>
                </a:cubicBezTo>
                <a:cubicBezTo>
                  <a:pt x="343958" y="-502"/>
                  <a:pt x="280987" y="6906"/>
                  <a:pt x="234950" y="6377"/>
                </a:cubicBezTo>
                <a:lnTo>
                  <a:pt x="0" y="955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39" name="フリーフォーム 1938">
            <a:extLst>
              <a:ext uri="{FF2B5EF4-FFF2-40B4-BE49-F238E27FC236}">
                <a16:creationId xmlns:a16="http://schemas.microsoft.com/office/drawing/2014/main" id="{DDA68F2F-5B38-1375-00CA-DAFFC3BE6486}"/>
              </a:ext>
            </a:extLst>
          </p:cNvPr>
          <p:cNvSpPr/>
          <p:nvPr/>
        </p:nvSpPr>
        <p:spPr>
          <a:xfrm>
            <a:off x="1178609" y="2779018"/>
            <a:ext cx="233582" cy="171923"/>
          </a:xfrm>
          <a:custGeom>
            <a:avLst/>
            <a:gdLst>
              <a:gd name="connsiteX0" fmla="*/ 231091 w 233582"/>
              <a:gd name="connsiteY0" fmla="*/ 2282 h 171923"/>
              <a:gd name="connsiteX1" fmla="*/ 2491 w 233582"/>
              <a:gd name="connsiteY1" fmla="*/ 170557 h 171923"/>
              <a:gd name="connsiteX2" fmla="*/ 116791 w 233582"/>
              <a:gd name="connsiteY2" fmla="*/ 78482 h 171923"/>
              <a:gd name="connsiteX3" fmla="*/ 231091 w 233582"/>
              <a:gd name="connsiteY3" fmla="*/ 2282 h 17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582" h="171923">
                <a:moveTo>
                  <a:pt x="231091" y="2282"/>
                </a:moveTo>
                <a:cubicBezTo>
                  <a:pt x="212041" y="17628"/>
                  <a:pt x="21541" y="157857"/>
                  <a:pt x="2491" y="170557"/>
                </a:cubicBezTo>
                <a:cubicBezTo>
                  <a:pt x="-16559" y="183257"/>
                  <a:pt x="78691" y="103882"/>
                  <a:pt x="116791" y="78482"/>
                </a:cubicBezTo>
                <a:cubicBezTo>
                  <a:pt x="154891" y="53082"/>
                  <a:pt x="250141" y="-13064"/>
                  <a:pt x="231091" y="22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0" name="フリーフォーム 1939">
            <a:extLst>
              <a:ext uri="{FF2B5EF4-FFF2-40B4-BE49-F238E27FC236}">
                <a16:creationId xmlns:a16="http://schemas.microsoft.com/office/drawing/2014/main" id="{9B5C6415-D531-D04B-05A3-B610A18DEF9A}"/>
              </a:ext>
            </a:extLst>
          </p:cNvPr>
          <p:cNvSpPr/>
          <p:nvPr/>
        </p:nvSpPr>
        <p:spPr>
          <a:xfrm>
            <a:off x="1445995" y="2910080"/>
            <a:ext cx="1742085" cy="99322"/>
          </a:xfrm>
          <a:custGeom>
            <a:avLst/>
            <a:gdLst>
              <a:gd name="connsiteX0" fmla="*/ 52605 w 1742085"/>
              <a:gd name="connsiteY0" fmla="*/ 1395 h 99322"/>
              <a:gd name="connsiteX1" fmla="*/ 1709955 w 1742085"/>
              <a:gd name="connsiteY1" fmla="*/ 93470 h 99322"/>
              <a:gd name="connsiteX2" fmla="*/ 1189255 w 1742085"/>
              <a:gd name="connsiteY2" fmla="*/ 90295 h 99322"/>
              <a:gd name="connsiteX3" fmla="*/ 862230 w 1742085"/>
              <a:gd name="connsiteY3" fmla="*/ 93470 h 99322"/>
              <a:gd name="connsiteX4" fmla="*/ 1446430 w 1742085"/>
              <a:gd name="connsiteY4" fmla="*/ 83945 h 99322"/>
              <a:gd name="connsiteX5" fmla="*/ 687605 w 1742085"/>
              <a:gd name="connsiteY5" fmla="*/ 61720 h 99322"/>
              <a:gd name="connsiteX6" fmla="*/ 840005 w 1742085"/>
              <a:gd name="connsiteY6" fmla="*/ 61720 h 99322"/>
              <a:gd name="connsiteX7" fmla="*/ 449480 w 1742085"/>
              <a:gd name="connsiteY7" fmla="*/ 39495 h 99322"/>
              <a:gd name="connsiteX8" fmla="*/ 52605 w 1742085"/>
              <a:gd name="connsiteY8" fmla="*/ 1395 h 9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42085" h="99322">
                <a:moveTo>
                  <a:pt x="52605" y="1395"/>
                </a:moveTo>
                <a:cubicBezTo>
                  <a:pt x="262684" y="10391"/>
                  <a:pt x="1520513" y="78653"/>
                  <a:pt x="1709955" y="93470"/>
                </a:cubicBezTo>
                <a:cubicBezTo>
                  <a:pt x="1899397" y="108287"/>
                  <a:pt x="1189255" y="90295"/>
                  <a:pt x="1189255" y="90295"/>
                </a:cubicBezTo>
                <a:lnTo>
                  <a:pt x="862230" y="93470"/>
                </a:lnTo>
                <a:lnTo>
                  <a:pt x="1446430" y="83945"/>
                </a:lnTo>
                <a:cubicBezTo>
                  <a:pt x="1417326" y="78653"/>
                  <a:pt x="788676" y="65424"/>
                  <a:pt x="687605" y="61720"/>
                </a:cubicBezTo>
                <a:cubicBezTo>
                  <a:pt x="586534" y="58016"/>
                  <a:pt x="879692" y="65424"/>
                  <a:pt x="840005" y="61720"/>
                </a:cubicBezTo>
                <a:cubicBezTo>
                  <a:pt x="800318" y="58016"/>
                  <a:pt x="578068" y="49549"/>
                  <a:pt x="449480" y="39495"/>
                </a:cubicBezTo>
                <a:cubicBezTo>
                  <a:pt x="320893" y="29441"/>
                  <a:pt x="-157474" y="-7601"/>
                  <a:pt x="52605" y="13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1" name="フリーフォーム 1940">
            <a:extLst>
              <a:ext uri="{FF2B5EF4-FFF2-40B4-BE49-F238E27FC236}">
                <a16:creationId xmlns:a16="http://schemas.microsoft.com/office/drawing/2014/main" id="{6E90A7C1-24C4-359A-442F-4235ABA066D1}"/>
              </a:ext>
            </a:extLst>
          </p:cNvPr>
          <p:cNvSpPr/>
          <p:nvPr/>
        </p:nvSpPr>
        <p:spPr>
          <a:xfrm>
            <a:off x="1793191" y="2968625"/>
            <a:ext cx="629886" cy="35719"/>
          </a:xfrm>
          <a:custGeom>
            <a:avLst/>
            <a:gdLst>
              <a:gd name="connsiteX0" fmla="*/ 684 w 629886"/>
              <a:gd name="connsiteY0" fmla="*/ 0 h 35719"/>
              <a:gd name="connsiteX1" fmla="*/ 600759 w 629886"/>
              <a:gd name="connsiteY1" fmla="*/ 31750 h 35719"/>
              <a:gd name="connsiteX2" fmla="*/ 483284 w 629886"/>
              <a:gd name="connsiteY2" fmla="*/ 31750 h 35719"/>
              <a:gd name="connsiteX3" fmla="*/ 684 w 629886"/>
              <a:gd name="connsiteY3" fmla="*/ 0 h 3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9886" h="35719">
                <a:moveTo>
                  <a:pt x="684" y="0"/>
                </a:moveTo>
                <a:cubicBezTo>
                  <a:pt x="20263" y="0"/>
                  <a:pt x="520326" y="26458"/>
                  <a:pt x="600759" y="31750"/>
                </a:cubicBezTo>
                <a:cubicBezTo>
                  <a:pt x="681192" y="37042"/>
                  <a:pt x="579592" y="37042"/>
                  <a:pt x="483284" y="31750"/>
                </a:cubicBezTo>
                <a:cubicBezTo>
                  <a:pt x="386976" y="26458"/>
                  <a:pt x="-18895" y="0"/>
                  <a:pt x="684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2" name="フリーフォーム 1941">
            <a:extLst>
              <a:ext uri="{FF2B5EF4-FFF2-40B4-BE49-F238E27FC236}">
                <a16:creationId xmlns:a16="http://schemas.microsoft.com/office/drawing/2014/main" id="{893BFC7A-BC5D-32D1-D65D-D9C08CB7D04B}"/>
              </a:ext>
            </a:extLst>
          </p:cNvPr>
          <p:cNvSpPr/>
          <p:nvPr/>
        </p:nvSpPr>
        <p:spPr>
          <a:xfrm>
            <a:off x="1083619" y="2700589"/>
            <a:ext cx="285799" cy="256915"/>
          </a:xfrm>
          <a:custGeom>
            <a:avLst/>
            <a:gdLst>
              <a:gd name="connsiteX0" fmla="*/ 281631 w 285799"/>
              <a:gd name="connsiteY0" fmla="*/ 4511 h 256915"/>
              <a:gd name="connsiteX1" fmla="*/ 2231 w 285799"/>
              <a:gd name="connsiteY1" fmla="*/ 255336 h 256915"/>
              <a:gd name="connsiteX2" fmla="*/ 157806 w 285799"/>
              <a:gd name="connsiteY2" fmla="*/ 106111 h 256915"/>
              <a:gd name="connsiteX3" fmla="*/ 281631 w 285799"/>
              <a:gd name="connsiteY3" fmla="*/ 4511 h 256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799" h="256915">
                <a:moveTo>
                  <a:pt x="281631" y="4511"/>
                </a:moveTo>
                <a:cubicBezTo>
                  <a:pt x="255702" y="29382"/>
                  <a:pt x="22868" y="238403"/>
                  <a:pt x="2231" y="255336"/>
                </a:cubicBezTo>
                <a:cubicBezTo>
                  <a:pt x="-18407" y="272269"/>
                  <a:pt x="109652" y="148444"/>
                  <a:pt x="157806" y="106111"/>
                </a:cubicBezTo>
                <a:cubicBezTo>
                  <a:pt x="205960" y="63778"/>
                  <a:pt x="307560" y="-20360"/>
                  <a:pt x="281631" y="45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3" name="フリーフォーム 1942">
            <a:extLst>
              <a:ext uri="{FF2B5EF4-FFF2-40B4-BE49-F238E27FC236}">
                <a16:creationId xmlns:a16="http://schemas.microsoft.com/office/drawing/2014/main" id="{0D93626B-A72E-3B8F-F02B-AEC3B299EEE1}"/>
              </a:ext>
            </a:extLst>
          </p:cNvPr>
          <p:cNvSpPr/>
          <p:nvPr/>
        </p:nvSpPr>
        <p:spPr>
          <a:xfrm>
            <a:off x="1853067" y="3018865"/>
            <a:ext cx="473034" cy="160068"/>
          </a:xfrm>
          <a:custGeom>
            <a:avLst/>
            <a:gdLst>
              <a:gd name="connsiteX0" fmla="*/ 1133 w 473034"/>
              <a:gd name="connsiteY0" fmla="*/ 560 h 160068"/>
              <a:gd name="connsiteX1" fmla="*/ 458333 w 473034"/>
              <a:gd name="connsiteY1" fmla="*/ 156135 h 160068"/>
              <a:gd name="connsiteX2" fmla="*/ 331333 w 473034"/>
              <a:gd name="connsiteY2" fmla="*/ 105335 h 160068"/>
              <a:gd name="connsiteX3" fmla="*/ 1133 w 473034"/>
              <a:gd name="connsiteY3" fmla="*/ 560 h 160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3034" h="160068">
                <a:moveTo>
                  <a:pt x="1133" y="560"/>
                </a:moveTo>
                <a:cubicBezTo>
                  <a:pt x="22300" y="9027"/>
                  <a:pt x="403300" y="138673"/>
                  <a:pt x="458333" y="156135"/>
                </a:cubicBezTo>
                <a:cubicBezTo>
                  <a:pt x="513366" y="173598"/>
                  <a:pt x="401183" y="128618"/>
                  <a:pt x="331333" y="105335"/>
                </a:cubicBezTo>
                <a:cubicBezTo>
                  <a:pt x="261483" y="82052"/>
                  <a:pt x="-20034" y="-7907"/>
                  <a:pt x="1133" y="5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4" name="フリーフォーム 1943">
            <a:extLst>
              <a:ext uri="{FF2B5EF4-FFF2-40B4-BE49-F238E27FC236}">
                <a16:creationId xmlns:a16="http://schemas.microsoft.com/office/drawing/2014/main" id="{9F7712AA-E0E4-BDC8-B486-F4FF9D88881D}"/>
              </a:ext>
            </a:extLst>
          </p:cNvPr>
          <p:cNvSpPr/>
          <p:nvPr/>
        </p:nvSpPr>
        <p:spPr>
          <a:xfrm>
            <a:off x="711140" y="3251142"/>
            <a:ext cx="108025" cy="242444"/>
          </a:xfrm>
          <a:custGeom>
            <a:avLst/>
            <a:gdLst>
              <a:gd name="connsiteX0" fmla="*/ 60 w 108025"/>
              <a:gd name="connsiteY0" fmla="*/ 58 h 242444"/>
              <a:gd name="connsiteX1" fmla="*/ 31810 w 108025"/>
              <a:gd name="connsiteY1" fmla="*/ 76258 h 242444"/>
              <a:gd name="connsiteX2" fmla="*/ 19110 w 108025"/>
              <a:gd name="connsiteY2" fmla="*/ 133408 h 242444"/>
              <a:gd name="connsiteX3" fmla="*/ 25460 w 108025"/>
              <a:gd name="connsiteY3" fmla="*/ 184208 h 242444"/>
              <a:gd name="connsiteX4" fmla="*/ 38160 w 108025"/>
              <a:gd name="connsiteY4" fmla="*/ 238183 h 242444"/>
              <a:gd name="connsiteX5" fmla="*/ 108010 w 108025"/>
              <a:gd name="connsiteY5" fmla="*/ 63558 h 242444"/>
              <a:gd name="connsiteX6" fmla="*/ 44510 w 108025"/>
              <a:gd name="connsiteY6" fmla="*/ 206433 h 242444"/>
              <a:gd name="connsiteX7" fmla="*/ 31810 w 108025"/>
              <a:gd name="connsiteY7" fmla="*/ 142933 h 242444"/>
              <a:gd name="connsiteX8" fmla="*/ 79435 w 108025"/>
              <a:gd name="connsiteY8" fmla="*/ 44508 h 242444"/>
              <a:gd name="connsiteX9" fmla="*/ 41335 w 108025"/>
              <a:gd name="connsiteY9" fmla="*/ 88958 h 242444"/>
              <a:gd name="connsiteX10" fmla="*/ 60 w 108025"/>
              <a:gd name="connsiteY10" fmla="*/ 58 h 24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8025" h="242444">
                <a:moveTo>
                  <a:pt x="60" y="58"/>
                </a:moveTo>
                <a:cubicBezTo>
                  <a:pt x="-1528" y="-2059"/>
                  <a:pt x="28635" y="54033"/>
                  <a:pt x="31810" y="76258"/>
                </a:cubicBezTo>
                <a:cubicBezTo>
                  <a:pt x="34985" y="98483"/>
                  <a:pt x="20168" y="115417"/>
                  <a:pt x="19110" y="133408"/>
                </a:cubicBezTo>
                <a:cubicBezTo>
                  <a:pt x="18052" y="151399"/>
                  <a:pt x="22285" y="166746"/>
                  <a:pt x="25460" y="184208"/>
                </a:cubicBezTo>
                <a:cubicBezTo>
                  <a:pt x="28635" y="201671"/>
                  <a:pt x="24402" y="258291"/>
                  <a:pt x="38160" y="238183"/>
                </a:cubicBezTo>
                <a:cubicBezTo>
                  <a:pt x="51918" y="218075"/>
                  <a:pt x="106952" y="68849"/>
                  <a:pt x="108010" y="63558"/>
                </a:cubicBezTo>
                <a:cubicBezTo>
                  <a:pt x="109068" y="58267"/>
                  <a:pt x="57210" y="193204"/>
                  <a:pt x="44510" y="206433"/>
                </a:cubicBezTo>
                <a:cubicBezTo>
                  <a:pt x="31810" y="219662"/>
                  <a:pt x="25989" y="169921"/>
                  <a:pt x="31810" y="142933"/>
                </a:cubicBezTo>
                <a:cubicBezTo>
                  <a:pt x="37631" y="115945"/>
                  <a:pt x="77848" y="53504"/>
                  <a:pt x="79435" y="44508"/>
                </a:cubicBezTo>
                <a:cubicBezTo>
                  <a:pt x="81022" y="35512"/>
                  <a:pt x="50331" y="92133"/>
                  <a:pt x="41335" y="88958"/>
                </a:cubicBezTo>
                <a:cubicBezTo>
                  <a:pt x="32339" y="85783"/>
                  <a:pt x="1648" y="2175"/>
                  <a:pt x="60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5" name="フリーフォーム 1944">
            <a:extLst>
              <a:ext uri="{FF2B5EF4-FFF2-40B4-BE49-F238E27FC236}">
                <a16:creationId xmlns:a16="http://schemas.microsoft.com/office/drawing/2014/main" id="{FB8ED8C8-11AF-EE10-96AE-FB5CD671FAC0}"/>
              </a:ext>
            </a:extLst>
          </p:cNvPr>
          <p:cNvSpPr/>
          <p:nvPr/>
        </p:nvSpPr>
        <p:spPr>
          <a:xfrm>
            <a:off x="806391" y="3326657"/>
            <a:ext cx="245888" cy="146098"/>
          </a:xfrm>
          <a:custGeom>
            <a:avLst/>
            <a:gdLst>
              <a:gd name="connsiteX0" fmla="*/ 59 w 245888"/>
              <a:gd name="connsiteY0" fmla="*/ 743 h 146098"/>
              <a:gd name="connsiteX1" fmla="*/ 41334 w 245888"/>
              <a:gd name="connsiteY1" fmla="*/ 45193 h 146098"/>
              <a:gd name="connsiteX2" fmla="*/ 44509 w 245888"/>
              <a:gd name="connsiteY2" fmla="*/ 89643 h 146098"/>
              <a:gd name="connsiteX3" fmla="*/ 50859 w 245888"/>
              <a:gd name="connsiteY3" fmla="*/ 143618 h 146098"/>
              <a:gd name="connsiteX4" fmla="*/ 82609 w 245888"/>
              <a:gd name="connsiteY4" fmla="*/ 130918 h 146098"/>
              <a:gd name="connsiteX5" fmla="*/ 108009 w 245888"/>
              <a:gd name="connsiteY5" fmla="*/ 76943 h 146098"/>
              <a:gd name="connsiteX6" fmla="*/ 244534 w 245888"/>
              <a:gd name="connsiteY6" fmla="*/ 32493 h 146098"/>
              <a:gd name="connsiteX7" fmla="*/ 174684 w 245888"/>
              <a:gd name="connsiteY7" fmla="*/ 57893 h 146098"/>
              <a:gd name="connsiteX8" fmla="*/ 120709 w 245888"/>
              <a:gd name="connsiteY8" fmla="*/ 89643 h 146098"/>
              <a:gd name="connsiteX9" fmla="*/ 31809 w 245888"/>
              <a:gd name="connsiteY9" fmla="*/ 143618 h 146098"/>
              <a:gd name="connsiteX10" fmla="*/ 31809 w 245888"/>
              <a:gd name="connsiteY10" fmla="*/ 83293 h 146098"/>
              <a:gd name="connsiteX11" fmla="*/ 59 w 245888"/>
              <a:gd name="connsiteY11" fmla="*/ 743 h 146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5888" h="146098">
                <a:moveTo>
                  <a:pt x="59" y="743"/>
                </a:moveTo>
                <a:cubicBezTo>
                  <a:pt x="1647" y="-5607"/>
                  <a:pt x="33926" y="30376"/>
                  <a:pt x="41334" y="45193"/>
                </a:cubicBezTo>
                <a:cubicBezTo>
                  <a:pt x="48742" y="60010"/>
                  <a:pt x="42922" y="73239"/>
                  <a:pt x="44509" y="89643"/>
                </a:cubicBezTo>
                <a:cubicBezTo>
                  <a:pt x="46096" y="106047"/>
                  <a:pt x="44509" y="136739"/>
                  <a:pt x="50859" y="143618"/>
                </a:cubicBezTo>
                <a:cubicBezTo>
                  <a:pt x="57209" y="150497"/>
                  <a:pt x="73084" y="142031"/>
                  <a:pt x="82609" y="130918"/>
                </a:cubicBezTo>
                <a:cubicBezTo>
                  <a:pt x="92134" y="119806"/>
                  <a:pt x="81022" y="93347"/>
                  <a:pt x="108009" y="76943"/>
                </a:cubicBezTo>
                <a:cubicBezTo>
                  <a:pt x="134996" y="60539"/>
                  <a:pt x="233421" y="35668"/>
                  <a:pt x="244534" y="32493"/>
                </a:cubicBezTo>
                <a:cubicBezTo>
                  <a:pt x="255647" y="29318"/>
                  <a:pt x="195321" y="48368"/>
                  <a:pt x="174684" y="57893"/>
                </a:cubicBezTo>
                <a:cubicBezTo>
                  <a:pt x="154047" y="67418"/>
                  <a:pt x="120709" y="89643"/>
                  <a:pt x="120709" y="89643"/>
                </a:cubicBezTo>
                <a:cubicBezTo>
                  <a:pt x="96897" y="103930"/>
                  <a:pt x="46626" y="144676"/>
                  <a:pt x="31809" y="143618"/>
                </a:cubicBezTo>
                <a:cubicBezTo>
                  <a:pt x="16992" y="142560"/>
                  <a:pt x="34455" y="102343"/>
                  <a:pt x="31809" y="83293"/>
                </a:cubicBezTo>
                <a:cubicBezTo>
                  <a:pt x="29163" y="64243"/>
                  <a:pt x="-1529" y="7093"/>
                  <a:pt x="59" y="7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6" name="フリーフォーム 1945">
            <a:extLst>
              <a:ext uri="{FF2B5EF4-FFF2-40B4-BE49-F238E27FC236}">
                <a16:creationId xmlns:a16="http://schemas.microsoft.com/office/drawing/2014/main" id="{3904C672-460D-F581-1661-E8C75FD1A9E3}"/>
              </a:ext>
            </a:extLst>
          </p:cNvPr>
          <p:cNvSpPr/>
          <p:nvPr/>
        </p:nvSpPr>
        <p:spPr>
          <a:xfrm>
            <a:off x="1015325" y="3329288"/>
            <a:ext cx="300689" cy="65203"/>
          </a:xfrm>
          <a:custGeom>
            <a:avLst/>
            <a:gdLst>
              <a:gd name="connsiteX0" fmla="*/ 675 w 300689"/>
              <a:gd name="connsiteY0" fmla="*/ 64787 h 65203"/>
              <a:gd name="connsiteX1" fmla="*/ 289600 w 300689"/>
              <a:gd name="connsiteY1" fmla="*/ 1287 h 65203"/>
              <a:gd name="connsiteX2" fmla="*/ 213400 w 300689"/>
              <a:gd name="connsiteY2" fmla="*/ 26687 h 65203"/>
              <a:gd name="connsiteX3" fmla="*/ 675 w 300689"/>
              <a:gd name="connsiteY3" fmla="*/ 64787 h 6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89" h="65203">
                <a:moveTo>
                  <a:pt x="675" y="64787"/>
                </a:moveTo>
                <a:cubicBezTo>
                  <a:pt x="13375" y="60554"/>
                  <a:pt x="254146" y="7637"/>
                  <a:pt x="289600" y="1287"/>
                </a:cubicBezTo>
                <a:cubicBezTo>
                  <a:pt x="325054" y="-5063"/>
                  <a:pt x="268962" y="13458"/>
                  <a:pt x="213400" y="26687"/>
                </a:cubicBezTo>
                <a:cubicBezTo>
                  <a:pt x="157838" y="39916"/>
                  <a:pt x="-12025" y="69020"/>
                  <a:pt x="675" y="647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8" name="フリーフォーム 1947">
            <a:extLst>
              <a:ext uri="{FF2B5EF4-FFF2-40B4-BE49-F238E27FC236}">
                <a16:creationId xmlns:a16="http://schemas.microsoft.com/office/drawing/2014/main" id="{9922C199-BF58-9D26-7ED7-4086BCDB70C3}"/>
              </a:ext>
            </a:extLst>
          </p:cNvPr>
          <p:cNvSpPr/>
          <p:nvPr/>
        </p:nvSpPr>
        <p:spPr>
          <a:xfrm>
            <a:off x="1287742" y="3355329"/>
            <a:ext cx="806811" cy="179824"/>
          </a:xfrm>
          <a:custGeom>
            <a:avLst/>
            <a:gdLst>
              <a:gd name="connsiteX0" fmla="*/ 4483 w 806811"/>
              <a:gd name="connsiteY0" fmla="*/ 646 h 179824"/>
              <a:gd name="connsiteX1" fmla="*/ 791883 w 806811"/>
              <a:gd name="connsiteY1" fmla="*/ 175271 h 179824"/>
              <a:gd name="connsiteX2" fmla="*/ 483908 w 806811"/>
              <a:gd name="connsiteY2" fmla="*/ 118121 h 179824"/>
              <a:gd name="connsiteX3" fmla="*/ 4483 w 806811"/>
              <a:gd name="connsiteY3" fmla="*/ 646 h 179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811" h="179824">
                <a:moveTo>
                  <a:pt x="4483" y="646"/>
                </a:moveTo>
                <a:cubicBezTo>
                  <a:pt x="55812" y="10171"/>
                  <a:pt x="711979" y="155692"/>
                  <a:pt x="791883" y="175271"/>
                </a:cubicBezTo>
                <a:cubicBezTo>
                  <a:pt x="871787" y="194850"/>
                  <a:pt x="610908" y="146696"/>
                  <a:pt x="483908" y="118121"/>
                </a:cubicBezTo>
                <a:cubicBezTo>
                  <a:pt x="356908" y="89546"/>
                  <a:pt x="-46846" y="-8879"/>
                  <a:pt x="4483" y="6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9" name="フリーフォーム 1948">
            <a:extLst>
              <a:ext uri="{FF2B5EF4-FFF2-40B4-BE49-F238E27FC236}">
                <a16:creationId xmlns:a16="http://schemas.microsoft.com/office/drawing/2014/main" id="{CDF65F8E-FFA1-19C6-E91F-AA89F4C888DC}"/>
              </a:ext>
            </a:extLst>
          </p:cNvPr>
          <p:cNvSpPr/>
          <p:nvPr/>
        </p:nvSpPr>
        <p:spPr>
          <a:xfrm>
            <a:off x="1281236" y="3109079"/>
            <a:ext cx="1311223" cy="342316"/>
          </a:xfrm>
          <a:custGeom>
            <a:avLst/>
            <a:gdLst>
              <a:gd name="connsiteX0" fmla="*/ 1464 w 1311223"/>
              <a:gd name="connsiteY0" fmla="*/ 27821 h 342316"/>
              <a:gd name="connsiteX1" fmla="*/ 341189 w 1311223"/>
              <a:gd name="connsiteY1" fmla="*/ 75446 h 342316"/>
              <a:gd name="connsiteX2" fmla="*/ 1249239 w 1311223"/>
              <a:gd name="connsiteY2" fmla="*/ 313571 h 342316"/>
              <a:gd name="connsiteX3" fmla="*/ 1230189 w 1311223"/>
              <a:gd name="connsiteY3" fmla="*/ 304046 h 342316"/>
              <a:gd name="connsiteX4" fmla="*/ 1227014 w 1311223"/>
              <a:gd name="connsiteY4" fmla="*/ 281821 h 342316"/>
              <a:gd name="connsiteX5" fmla="*/ 1220664 w 1311223"/>
              <a:gd name="connsiteY5" fmla="*/ 342146 h 342316"/>
              <a:gd name="connsiteX6" fmla="*/ 1157164 w 1311223"/>
              <a:gd name="connsiteY6" fmla="*/ 259596 h 342316"/>
              <a:gd name="connsiteX7" fmla="*/ 1144464 w 1311223"/>
              <a:gd name="connsiteY7" fmla="*/ 332621 h 342316"/>
              <a:gd name="connsiteX8" fmla="*/ 1036514 w 1311223"/>
              <a:gd name="connsiteY8" fmla="*/ 211971 h 342316"/>
              <a:gd name="connsiteX9" fmla="*/ 1014289 w 1311223"/>
              <a:gd name="connsiteY9" fmla="*/ 291346 h 342316"/>
              <a:gd name="connsiteX10" fmla="*/ 957139 w 1311223"/>
              <a:gd name="connsiteY10" fmla="*/ 218321 h 342316"/>
              <a:gd name="connsiteX11" fmla="*/ 880939 w 1311223"/>
              <a:gd name="connsiteY11" fmla="*/ 253246 h 342316"/>
              <a:gd name="connsiteX12" fmla="*/ 801564 w 1311223"/>
              <a:gd name="connsiteY12" fmla="*/ 170696 h 342316"/>
              <a:gd name="connsiteX13" fmla="*/ 766639 w 1311223"/>
              <a:gd name="connsiteY13" fmla="*/ 253246 h 342316"/>
              <a:gd name="connsiteX14" fmla="*/ 709489 w 1311223"/>
              <a:gd name="connsiteY14" fmla="*/ 157996 h 342316"/>
              <a:gd name="connsiteX15" fmla="*/ 604714 w 1311223"/>
              <a:gd name="connsiteY15" fmla="*/ 202446 h 342316"/>
              <a:gd name="connsiteX16" fmla="*/ 560264 w 1311223"/>
              <a:gd name="connsiteY16" fmla="*/ 91321 h 342316"/>
              <a:gd name="connsiteX17" fmla="*/ 515814 w 1311223"/>
              <a:gd name="connsiteY17" fmla="*/ 129421 h 342316"/>
              <a:gd name="connsiteX18" fmla="*/ 487239 w 1311223"/>
              <a:gd name="connsiteY18" fmla="*/ 91321 h 342316"/>
              <a:gd name="connsiteX19" fmla="*/ 407864 w 1311223"/>
              <a:gd name="connsiteY19" fmla="*/ 113546 h 342316"/>
              <a:gd name="connsiteX20" fmla="*/ 395164 w 1311223"/>
              <a:gd name="connsiteY20" fmla="*/ 53221 h 342316"/>
              <a:gd name="connsiteX21" fmla="*/ 353889 w 1311223"/>
              <a:gd name="connsiteY21" fmla="*/ 91321 h 342316"/>
              <a:gd name="connsiteX22" fmla="*/ 315789 w 1311223"/>
              <a:gd name="connsiteY22" fmla="*/ 46871 h 342316"/>
              <a:gd name="connsiteX23" fmla="*/ 277689 w 1311223"/>
              <a:gd name="connsiteY23" fmla="*/ 88146 h 342316"/>
              <a:gd name="connsiteX24" fmla="*/ 249114 w 1311223"/>
              <a:gd name="connsiteY24" fmla="*/ 15121 h 342316"/>
              <a:gd name="connsiteX25" fmla="*/ 166564 w 1311223"/>
              <a:gd name="connsiteY25" fmla="*/ 62746 h 342316"/>
              <a:gd name="connsiteX26" fmla="*/ 160214 w 1311223"/>
              <a:gd name="connsiteY26" fmla="*/ 21471 h 342316"/>
              <a:gd name="connsiteX27" fmla="*/ 87189 w 1311223"/>
              <a:gd name="connsiteY27" fmla="*/ 65921 h 342316"/>
              <a:gd name="connsiteX28" fmla="*/ 93539 w 1311223"/>
              <a:gd name="connsiteY28" fmla="*/ 2421 h 342316"/>
              <a:gd name="connsiteX29" fmla="*/ 96714 w 1311223"/>
              <a:gd name="connsiteY29" fmla="*/ 18296 h 342316"/>
              <a:gd name="connsiteX30" fmla="*/ 417389 w 1311223"/>
              <a:gd name="connsiteY30" fmla="*/ 65921 h 342316"/>
              <a:gd name="connsiteX31" fmla="*/ 1306389 w 1311223"/>
              <a:gd name="connsiteY31" fmla="*/ 323096 h 342316"/>
              <a:gd name="connsiteX32" fmla="*/ 125289 w 1311223"/>
              <a:gd name="connsiteY32" fmla="*/ 40521 h 342316"/>
              <a:gd name="connsiteX33" fmla="*/ 449139 w 1311223"/>
              <a:gd name="connsiteY33" fmla="*/ 72271 h 342316"/>
              <a:gd name="connsiteX34" fmla="*/ 1464 w 1311223"/>
              <a:gd name="connsiteY34" fmla="*/ 27821 h 34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311223" h="342316">
                <a:moveTo>
                  <a:pt x="1464" y="27821"/>
                </a:moveTo>
                <a:cubicBezTo>
                  <a:pt x="-16528" y="28350"/>
                  <a:pt x="133227" y="27821"/>
                  <a:pt x="341189" y="75446"/>
                </a:cubicBezTo>
                <a:cubicBezTo>
                  <a:pt x="549151" y="123071"/>
                  <a:pt x="1249239" y="313571"/>
                  <a:pt x="1249239" y="313571"/>
                </a:cubicBezTo>
                <a:cubicBezTo>
                  <a:pt x="1397406" y="351671"/>
                  <a:pt x="1233893" y="309338"/>
                  <a:pt x="1230189" y="304046"/>
                </a:cubicBezTo>
                <a:cubicBezTo>
                  <a:pt x="1226485" y="298754"/>
                  <a:pt x="1228602" y="275471"/>
                  <a:pt x="1227014" y="281821"/>
                </a:cubicBezTo>
                <a:cubicBezTo>
                  <a:pt x="1225427" y="288171"/>
                  <a:pt x="1232306" y="345850"/>
                  <a:pt x="1220664" y="342146"/>
                </a:cubicBezTo>
                <a:cubicBezTo>
                  <a:pt x="1209022" y="338442"/>
                  <a:pt x="1169864" y="261183"/>
                  <a:pt x="1157164" y="259596"/>
                </a:cubicBezTo>
                <a:cubicBezTo>
                  <a:pt x="1144464" y="258009"/>
                  <a:pt x="1164572" y="340558"/>
                  <a:pt x="1144464" y="332621"/>
                </a:cubicBezTo>
                <a:cubicBezTo>
                  <a:pt x="1124356" y="324684"/>
                  <a:pt x="1058210" y="218850"/>
                  <a:pt x="1036514" y="211971"/>
                </a:cubicBezTo>
                <a:cubicBezTo>
                  <a:pt x="1014818" y="205092"/>
                  <a:pt x="1027518" y="290288"/>
                  <a:pt x="1014289" y="291346"/>
                </a:cubicBezTo>
                <a:cubicBezTo>
                  <a:pt x="1001060" y="292404"/>
                  <a:pt x="979364" y="224671"/>
                  <a:pt x="957139" y="218321"/>
                </a:cubicBezTo>
                <a:cubicBezTo>
                  <a:pt x="934914" y="211971"/>
                  <a:pt x="906868" y="261183"/>
                  <a:pt x="880939" y="253246"/>
                </a:cubicBezTo>
                <a:cubicBezTo>
                  <a:pt x="855010" y="245309"/>
                  <a:pt x="820614" y="170696"/>
                  <a:pt x="801564" y="170696"/>
                </a:cubicBezTo>
                <a:cubicBezTo>
                  <a:pt x="782514" y="170696"/>
                  <a:pt x="781985" y="255363"/>
                  <a:pt x="766639" y="253246"/>
                </a:cubicBezTo>
                <a:cubicBezTo>
                  <a:pt x="751293" y="251129"/>
                  <a:pt x="736477" y="166463"/>
                  <a:pt x="709489" y="157996"/>
                </a:cubicBezTo>
                <a:cubicBezTo>
                  <a:pt x="682501" y="149529"/>
                  <a:pt x="629585" y="213558"/>
                  <a:pt x="604714" y="202446"/>
                </a:cubicBezTo>
                <a:cubicBezTo>
                  <a:pt x="579843" y="191334"/>
                  <a:pt x="575081" y="103492"/>
                  <a:pt x="560264" y="91321"/>
                </a:cubicBezTo>
                <a:cubicBezTo>
                  <a:pt x="545447" y="79150"/>
                  <a:pt x="527985" y="129421"/>
                  <a:pt x="515814" y="129421"/>
                </a:cubicBezTo>
                <a:cubicBezTo>
                  <a:pt x="503643" y="129421"/>
                  <a:pt x="505231" y="93967"/>
                  <a:pt x="487239" y="91321"/>
                </a:cubicBezTo>
                <a:cubicBezTo>
                  <a:pt x="469247" y="88675"/>
                  <a:pt x="423210" y="119896"/>
                  <a:pt x="407864" y="113546"/>
                </a:cubicBezTo>
                <a:cubicBezTo>
                  <a:pt x="392518" y="107196"/>
                  <a:pt x="404160" y="56925"/>
                  <a:pt x="395164" y="53221"/>
                </a:cubicBezTo>
                <a:cubicBezTo>
                  <a:pt x="386168" y="49517"/>
                  <a:pt x="367118" y="92379"/>
                  <a:pt x="353889" y="91321"/>
                </a:cubicBezTo>
                <a:cubicBezTo>
                  <a:pt x="340660" y="90263"/>
                  <a:pt x="328489" y="47400"/>
                  <a:pt x="315789" y="46871"/>
                </a:cubicBezTo>
                <a:cubicBezTo>
                  <a:pt x="303089" y="46342"/>
                  <a:pt x="288802" y="93438"/>
                  <a:pt x="277689" y="88146"/>
                </a:cubicBezTo>
                <a:cubicBezTo>
                  <a:pt x="266577" y="82854"/>
                  <a:pt x="267635" y="19354"/>
                  <a:pt x="249114" y="15121"/>
                </a:cubicBezTo>
                <a:cubicBezTo>
                  <a:pt x="230593" y="10888"/>
                  <a:pt x="181381" y="61688"/>
                  <a:pt x="166564" y="62746"/>
                </a:cubicBezTo>
                <a:cubicBezTo>
                  <a:pt x="151747" y="63804"/>
                  <a:pt x="173443" y="20942"/>
                  <a:pt x="160214" y="21471"/>
                </a:cubicBezTo>
                <a:cubicBezTo>
                  <a:pt x="146985" y="22000"/>
                  <a:pt x="98302" y="69096"/>
                  <a:pt x="87189" y="65921"/>
                </a:cubicBezTo>
                <a:cubicBezTo>
                  <a:pt x="76076" y="62746"/>
                  <a:pt x="93539" y="2421"/>
                  <a:pt x="93539" y="2421"/>
                </a:cubicBezTo>
                <a:cubicBezTo>
                  <a:pt x="95127" y="-5517"/>
                  <a:pt x="42739" y="7713"/>
                  <a:pt x="96714" y="18296"/>
                </a:cubicBezTo>
                <a:cubicBezTo>
                  <a:pt x="150689" y="28879"/>
                  <a:pt x="215777" y="15121"/>
                  <a:pt x="417389" y="65921"/>
                </a:cubicBezTo>
                <a:cubicBezTo>
                  <a:pt x="619001" y="116721"/>
                  <a:pt x="1355072" y="327329"/>
                  <a:pt x="1306389" y="323096"/>
                </a:cubicBezTo>
                <a:cubicBezTo>
                  <a:pt x="1257706" y="318863"/>
                  <a:pt x="268164" y="82325"/>
                  <a:pt x="125289" y="40521"/>
                </a:cubicBezTo>
                <a:cubicBezTo>
                  <a:pt x="-17586" y="-1283"/>
                  <a:pt x="468189" y="75975"/>
                  <a:pt x="449139" y="72271"/>
                </a:cubicBezTo>
                <a:cubicBezTo>
                  <a:pt x="430089" y="68567"/>
                  <a:pt x="19456" y="27292"/>
                  <a:pt x="1464" y="27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0" name="フリーフォーム 1949">
            <a:extLst>
              <a:ext uri="{FF2B5EF4-FFF2-40B4-BE49-F238E27FC236}">
                <a16:creationId xmlns:a16="http://schemas.microsoft.com/office/drawing/2014/main" id="{C13D4FE1-841F-5D28-4D84-D6430E6F2074}"/>
              </a:ext>
            </a:extLst>
          </p:cNvPr>
          <p:cNvSpPr/>
          <p:nvPr/>
        </p:nvSpPr>
        <p:spPr>
          <a:xfrm>
            <a:off x="626179" y="3339647"/>
            <a:ext cx="98329" cy="656992"/>
          </a:xfrm>
          <a:custGeom>
            <a:avLst/>
            <a:gdLst>
              <a:gd name="connsiteX0" fmla="*/ 65971 w 98329"/>
              <a:gd name="connsiteY0" fmla="*/ 453 h 656992"/>
              <a:gd name="connsiteX1" fmla="*/ 11996 w 98329"/>
              <a:gd name="connsiteY1" fmla="*/ 257628 h 656992"/>
              <a:gd name="connsiteX2" fmla="*/ 21521 w 98329"/>
              <a:gd name="connsiteY2" fmla="*/ 248103 h 656992"/>
              <a:gd name="connsiteX3" fmla="*/ 65971 w 98329"/>
              <a:gd name="connsiteY3" fmla="*/ 429078 h 656992"/>
              <a:gd name="connsiteX4" fmla="*/ 94546 w 98329"/>
              <a:gd name="connsiteY4" fmla="*/ 654503 h 656992"/>
              <a:gd name="connsiteX5" fmla="*/ 88196 w 98329"/>
              <a:gd name="connsiteY5" fmla="*/ 527503 h 656992"/>
              <a:gd name="connsiteX6" fmla="*/ 5646 w 98329"/>
              <a:gd name="connsiteY6" fmla="*/ 197303 h 656992"/>
              <a:gd name="connsiteX7" fmla="*/ 15171 w 98329"/>
              <a:gd name="connsiteY7" fmla="*/ 194128 h 656992"/>
              <a:gd name="connsiteX8" fmla="*/ 65971 w 98329"/>
              <a:gd name="connsiteY8" fmla="*/ 453 h 656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329" h="656992">
                <a:moveTo>
                  <a:pt x="65971" y="453"/>
                </a:moveTo>
                <a:cubicBezTo>
                  <a:pt x="65442" y="11036"/>
                  <a:pt x="19404" y="216353"/>
                  <a:pt x="11996" y="257628"/>
                </a:cubicBezTo>
                <a:cubicBezTo>
                  <a:pt x="4588" y="298903"/>
                  <a:pt x="12525" y="219528"/>
                  <a:pt x="21521" y="248103"/>
                </a:cubicBezTo>
                <a:cubicBezTo>
                  <a:pt x="30517" y="276678"/>
                  <a:pt x="53800" y="361345"/>
                  <a:pt x="65971" y="429078"/>
                </a:cubicBezTo>
                <a:cubicBezTo>
                  <a:pt x="78142" y="496811"/>
                  <a:pt x="90842" y="638099"/>
                  <a:pt x="94546" y="654503"/>
                </a:cubicBezTo>
                <a:cubicBezTo>
                  <a:pt x="98250" y="670907"/>
                  <a:pt x="103013" y="603703"/>
                  <a:pt x="88196" y="527503"/>
                </a:cubicBezTo>
                <a:cubicBezTo>
                  <a:pt x="73379" y="451303"/>
                  <a:pt x="17817" y="252865"/>
                  <a:pt x="5646" y="197303"/>
                </a:cubicBezTo>
                <a:cubicBezTo>
                  <a:pt x="-6525" y="141741"/>
                  <a:pt x="3000" y="220586"/>
                  <a:pt x="15171" y="194128"/>
                </a:cubicBezTo>
                <a:cubicBezTo>
                  <a:pt x="27342" y="167670"/>
                  <a:pt x="66500" y="-10130"/>
                  <a:pt x="65971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1" name="フリーフォーム 1950">
            <a:extLst>
              <a:ext uri="{FF2B5EF4-FFF2-40B4-BE49-F238E27FC236}">
                <a16:creationId xmlns:a16="http://schemas.microsoft.com/office/drawing/2014/main" id="{F4AD44E1-610F-C480-4D05-9700C5EA63F5}"/>
              </a:ext>
            </a:extLst>
          </p:cNvPr>
          <p:cNvSpPr/>
          <p:nvPr/>
        </p:nvSpPr>
        <p:spPr>
          <a:xfrm>
            <a:off x="815975" y="3516540"/>
            <a:ext cx="62920" cy="592024"/>
          </a:xfrm>
          <a:custGeom>
            <a:avLst/>
            <a:gdLst>
              <a:gd name="connsiteX0" fmla="*/ 6350 w 62920"/>
              <a:gd name="connsiteY0" fmla="*/ 1360 h 592024"/>
              <a:gd name="connsiteX1" fmla="*/ 57150 w 62920"/>
              <a:gd name="connsiteY1" fmla="*/ 287110 h 592024"/>
              <a:gd name="connsiteX2" fmla="*/ 57150 w 62920"/>
              <a:gd name="connsiteY2" fmla="*/ 258535 h 592024"/>
              <a:gd name="connsiteX3" fmla="*/ 15875 w 62920"/>
              <a:gd name="connsiteY3" fmla="*/ 426810 h 592024"/>
              <a:gd name="connsiteX4" fmla="*/ 22225 w 62920"/>
              <a:gd name="connsiteY4" fmla="*/ 591910 h 592024"/>
              <a:gd name="connsiteX5" fmla="*/ 12700 w 62920"/>
              <a:gd name="connsiteY5" fmla="*/ 401410 h 592024"/>
              <a:gd name="connsiteX6" fmla="*/ 0 w 62920"/>
              <a:gd name="connsiteY6" fmla="*/ 150585 h 592024"/>
              <a:gd name="connsiteX7" fmla="*/ 12700 w 62920"/>
              <a:gd name="connsiteY7" fmla="*/ 382360 h 592024"/>
              <a:gd name="connsiteX8" fmla="*/ 34925 w 62920"/>
              <a:gd name="connsiteY8" fmla="*/ 280760 h 592024"/>
              <a:gd name="connsiteX9" fmla="*/ 28575 w 62920"/>
              <a:gd name="connsiteY9" fmla="*/ 182335 h 592024"/>
              <a:gd name="connsiteX10" fmla="*/ 6350 w 62920"/>
              <a:gd name="connsiteY10" fmla="*/ 1360 h 59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920" h="592024">
                <a:moveTo>
                  <a:pt x="6350" y="1360"/>
                </a:moveTo>
                <a:cubicBezTo>
                  <a:pt x="11113" y="18823"/>
                  <a:pt x="48683" y="244248"/>
                  <a:pt x="57150" y="287110"/>
                </a:cubicBezTo>
                <a:cubicBezTo>
                  <a:pt x="65617" y="329972"/>
                  <a:pt x="64029" y="235252"/>
                  <a:pt x="57150" y="258535"/>
                </a:cubicBezTo>
                <a:cubicBezTo>
                  <a:pt x="50271" y="281818"/>
                  <a:pt x="21696" y="371248"/>
                  <a:pt x="15875" y="426810"/>
                </a:cubicBezTo>
                <a:cubicBezTo>
                  <a:pt x="10054" y="482372"/>
                  <a:pt x="22754" y="596143"/>
                  <a:pt x="22225" y="591910"/>
                </a:cubicBezTo>
                <a:cubicBezTo>
                  <a:pt x="21696" y="587677"/>
                  <a:pt x="16404" y="474964"/>
                  <a:pt x="12700" y="401410"/>
                </a:cubicBezTo>
                <a:cubicBezTo>
                  <a:pt x="8996" y="327856"/>
                  <a:pt x="0" y="153760"/>
                  <a:pt x="0" y="150585"/>
                </a:cubicBezTo>
                <a:cubicBezTo>
                  <a:pt x="0" y="147410"/>
                  <a:pt x="6879" y="360664"/>
                  <a:pt x="12700" y="382360"/>
                </a:cubicBezTo>
                <a:cubicBezTo>
                  <a:pt x="18521" y="404056"/>
                  <a:pt x="32279" y="314098"/>
                  <a:pt x="34925" y="280760"/>
                </a:cubicBezTo>
                <a:cubicBezTo>
                  <a:pt x="37571" y="247423"/>
                  <a:pt x="32279" y="225198"/>
                  <a:pt x="28575" y="182335"/>
                </a:cubicBezTo>
                <a:cubicBezTo>
                  <a:pt x="24871" y="139472"/>
                  <a:pt x="1587" y="-16103"/>
                  <a:pt x="6350" y="13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2" name="フリーフォーム 1951">
            <a:extLst>
              <a:ext uri="{FF2B5EF4-FFF2-40B4-BE49-F238E27FC236}">
                <a16:creationId xmlns:a16="http://schemas.microsoft.com/office/drawing/2014/main" id="{F86D0DBE-E5D3-DEA8-60C4-F8733FDEF974}"/>
              </a:ext>
            </a:extLst>
          </p:cNvPr>
          <p:cNvSpPr/>
          <p:nvPr/>
        </p:nvSpPr>
        <p:spPr>
          <a:xfrm>
            <a:off x="1065555" y="3414436"/>
            <a:ext cx="402677" cy="503353"/>
          </a:xfrm>
          <a:custGeom>
            <a:avLst/>
            <a:gdLst>
              <a:gd name="connsiteX0" fmla="*/ 1245 w 402677"/>
              <a:gd name="connsiteY0" fmla="*/ 1864 h 503353"/>
              <a:gd name="connsiteX1" fmla="*/ 391770 w 402677"/>
              <a:gd name="connsiteY1" fmla="*/ 490814 h 503353"/>
              <a:gd name="connsiteX2" fmla="*/ 271120 w 402677"/>
              <a:gd name="connsiteY2" fmla="*/ 328889 h 503353"/>
              <a:gd name="connsiteX3" fmla="*/ 1245 w 402677"/>
              <a:gd name="connsiteY3" fmla="*/ 1864 h 50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677" h="503353">
                <a:moveTo>
                  <a:pt x="1245" y="1864"/>
                </a:moveTo>
                <a:cubicBezTo>
                  <a:pt x="21353" y="28852"/>
                  <a:pt x="346791" y="436310"/>
                  <a:pt x="391770" y="490814"/>
                </a:cubicBezTo>
                <a:cubicBezTo>
                  <a:pt x="436749" y="545318"/>
                  <a:pt x="331974" y="409322"/>
                  <a:pt x="271120" y="328889"/>
                </a:cubicBezTo>
                <a:cubicBezTo>
                  <a:pt x="210266" y="248456"/>
                  <a:pt x="-18863" y="-25124"/>
                  <a:pt x="1245" y="1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3" name="フリーフォーム 1952">
            <a:extLst>
              <a:ext uri="{FF2B5EF4-FFF2-40B4-BE49-F238E27FC236}">
                <a16:creationId xmlns:a16="http://schemas.microsoft.com/office/drawing/2014/main" id="{5D8D189F-56B0-21B5-88C0-0878A6A0BD81}"/>
              </a:ext>
            </a:extLst>
          </p:cNvPr>
          <p:cNvSpPr/>
          <p:nvPr/>
        </p:nvSpPr>
        <p:spPr>
          <a:xfrm>
            <a:off x="727271" y="3600692"/>
            <a:ext cx="25204" cy="546495"/>
          </a:xfrm>
          <a:custGeom>
            <a:avLst/>
            <a:gdLst>
              <a:gd name="connsiteX0" fmla="*/ 2979 w 25204"/>
              <a:gd name="connsiteY0" fmla="*/ 25158 h 546495"/>
              <a:gd name="connsiteX1" fmla="*/ 25204 w 25204"/>
              <a:gd name="connsiteY1" fmla="*/ 545858 h 546495"/>
              <a:gd name="connsiteX2" fmla="*/ 2979 w 25204"/>
              <a:gd name="connsiteY2" fmla="*/ 129933 h 546495"/>
              <a:gd name="connsiteX3" fmla="*/ 2979 w 25204"/>
              <a:gd name="connsiteY3" fmla="*/ 25158 h 546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4" h="546495">
                <a:moveTo>
                  <a:pt x="2979" y="25158"/>
                </a:moveTo>
                <a:cubicBezTo>
                  <a:pt x="6683" y="94479"/>
                  <a:pt x="25204" y="528396"/>
                  <a:pt x="25204" y="545858"/>
                </a:cubicBezTo>
                <a:cubicBezTo>
                  <a:pt x="25204" y="563320"/>
                  <a:pt x="7212" y="217246"/>
                  <a:pt x="2979" y="129933"/>
                </a:cubicBezTo>
                <a:cubicBezTo>
                  <a:pt x="-1254" y="42621"/>
                  <a:pt x="-725" y="-44163"/>
                  <a:pt x="2979" y="251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4" name="フリーフォーム 1953">
            <a:extLst>
              <a:ext uri="{FF2B5EF4-FFF2-40B4-BE49-F238E27FC236}">
                <a16:creationId xmlns:a16="http://schemas.microsoft.com/office/drawing/2014/main" id="{3D188B68-99E1-C161-89F0-556C0FABCBC4}"/>
              </a:ext>
            </a:extLst>
          </p:cNvPr>
          <p:cNvSpPr/>
          <p:nvPr/>
        </p:nvSpPr>
        <p:spPr>
          <a:xfrm>
            <a:off x="957052" y="3892010"/>
            <a:ext cx="496771" cy="203359"/>
          </a:xfrm>
          <a:custGeom>
            <a:avLst/>
            <a:gdLst>
              <a:gd name="connsiteX0" fmla="*/ 1798 w 496771"/>
              <a:gd name="connsiteY0" fmla="*/ 540 h 203359"/>
              <a:gd name="connsiteX1" fmla="*/ 484398 w 496771"/>
              <a:gd name="connsiteY1" fmla="*/ 197390 h 203359"/>
              <a:gd name="connsiteX2" fmla="*/ 325648 w 496771"/>
              <a:gd name="connsiteY2" fmla="*/ 140240 h 203359"/>
              <a:gd name="connsiteX3" fmla="*/ 1798 w 496771"/>
              <a:gd name="connsiteY3" fmla="*/ 540 h 20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771" h="203359">
                <a:moveTo>
                  <a:pt x="1798" y="540"/>
                </a:moveTo>
                <a:cubicBezTo>
                  <a:pt x="28256" y="10065"/>
                  <a:pt x="430423" y="174107"/>
                  <a:pt x="484398" y="197390"/>
                </a:cubicBezTo>
                <a:cubicBezTo>
                  <a:pt x="538373" y="220673"/>
                  <a:pt x="402906" y="170402"/>
                  <a:pt x="325648" y="140240"/>
                </a:cubicBezTo>
                <a:cubicBezTo>
                  <a:pt x="248390" y="110078"/>
                  <a:pt x="-24660" y="-8985"/>
                  <a:pt x="1798" y="5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5" name="フリーフォーム 1954">
            <a:extLst>
              <a:ext uri="{FF2B5EF4-FFF2-40B4-BE49-F238E27FC236}">
                <a16:creationId xmlns:a16="http://schemas.microsoft.com/office/drawing/2014/main" id="{43C27D67-C022-D490-E211-F66A59DD2D7D}"/>
              </a:ext>
            </a:extLst>
          </p:cNvPr>
          <p:cNvSpPr/>
          <p:nvPr/>
        </p:nvSpPr>
        <p:spPr>
          <a:xfrm>
            <a:off x="784082" y="4133383"/>
            <a:ext cx="308941" cy="423293"/>
          </a:xfrm>
          <a:custGeom>
            <a:avLst/>
            <a:gdLst>
              <a:gd name="connsiteX0" fmla="*/ 143 w 308941"/>
              <a:gd name="connsiteY0" fmla="*/ 467 h 423293"/>
              <a:gd name="connsiteX1" fmla="*/ 289068 w 308941"/>
              <a:gd name="connsiteY1" fmla="*/ 403692 h 423293"/>
              <a:gd name="connsiteX2" fmla="*/ 250968 w 308941"/>
              <a:gd name="connsiteY2" fmla="*/ 324317 h 423293"/>
              <a:gd name="connsiteX3" fmla="*/ 143 w 308941"/>
              <a:gd name="connsiteY3" fmla="*/ 467 h 423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941" h="423293">
                <a:moveTo>
                  <a:pt x="143" y="467"/>
                </a:moveTo>
                <a:cubicBezTo>
                  <a:pt x="6493" y="13696"/>
                  <a:pt x="247264" y="349717"/>
                  <a:pt x="289068" y="403692"/>
                </a:cubicBezTo>
                <a:cubicBezTo>
                  <a:pt x="330872" y="457667"/>
                  <a:pt x="301239" y="389934"/>
                  <a:pt x="250968" y="324317"/>
                </a:cubicBezTo>
                <a:cubicBezTo>
                  <a:pt x="200697" y="258700"/>
                  <a:pt x="-6207" y="-12762"/>
                  <a:pt x="143" y="4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6" name="フリーフォーム 1955">
            <a:extLst>
              <a:ext uri="{FF2B5EF4-FFF2-40B4-BE49-F238E27FC236}">
                <a16:creationId xmlns:a16="http://schemas.microsoft.com/office/drawing/2014/main" id="{F688EBDD-6E2F-D600-72B5-50E4BB796C56}"/>
              </a:ext>
            </a:extLst>
          </p:cNvPr>
          <p:cNvSpPr/>
          <p:nvPr/>
        </p:nvSpPr>
        <p:spPr>
          <a:xfrm>
            <a:off x="746017" y="4152850"/>
            <a:ext cx="292898" cy="426549"/>
          </a:xfrm>
          <a:custGeom>
            <a:avLst/>
            <a:gdLst>
              <a:gd name="connsiteX0" fmla="*/ 108 w 292898"/>
              <a:gd name="connsiteY0" fmla="*/ 50 h 426549"/>
              <a:gd name="connsiteX1" fmla="*/ 231883 w 292898"/>
              <a:gd name="connsiteY1" fmla="*/ 330250 h 426549"/>
              <a:gd name="connsiteX2" fmla="*/ 285858 w 292898"/>
              <a:gd name="connsiteY2" fmla="*/ 425500 h 426549"/>
              <a:gd name="connsiteX3" fmla="*/ 263633 w 292898"/>
              <a:gd name="connsiteY3" fmla="*/ 355650 h 426549"/>
              <a:gd name="connsiteX4" fmla="*/ 108 w 292898"/>
              <a:gd name="connsiteY4" fmla="*/ 50 h 42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898" h="426549">
                <a:moveTo>
                  <a:pt x="108" y="50"/>
                </a:moveTo>
                <a:cubicBezTo>
                  <a:pt x="-5184" y="-4183"/>
                  <a:pt x="184258" y="259342"/>
                  <a:pt x="231883" y="330250"/>
                </a:cubicBezTo>
                <a:cubicBezTo>
                  <a:pt x="279508" y="401158"/>
                  <a:pt x="280566" y="421267"/>
                  <a:pt x="285858" y="425500"/>
                </a:cubicBezTo>
                <a:cubicBezTo>
                  <a:pt x="291150" y="429733"/>
                  <a:pt x="306495" y="423912"/>
                  <a:pt x="263633" y="355650"/>
                </a:cubicBezTo>
                <a:cubicBezTo>
                  <a:pt x="220771" y="287388"/>
                  <a:pt x="5400" y="4283"/>
                  <a:pt x="108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7" name="フリーフォーム 1956">
            <a:extLst>
              <a:ext uri="{FF2B5EF4-FFF2-40B4-BE49-F238E27FC236}">
                <a16:creationId xmlns:a16="http://schemas.microsoft.com/office/drawing/2014/main" id="{A87C444D-943D-188E-B579-47077AE3B401}"/>
              </a:ext>
            </a:extLst>
          </p:cNvPr>
          <p:cNvSpPr/>
          <p:nvPr/>
        </p:nvSpPr>
        <p:spPr>
          <a:xfrm>
            <a:off x="1208524" y="3387474"/>
            <a:ext cx="848876" cy="219326"/>
          </a:xfrm>
          <a:custGeom>
            <a:avLst/>
            <a:gdLst>
              <a:gd name="connsiteX0" fmla="*/ 848876 w 848876"/>
              <a:gd name="connsiteY0" fmla="*/ 159001 h 219326"/>
              <a:gd name="connsiteX1" fmla="*/ 13851 w 848876"/>
              <a:gd name="connsiteY1" fmla="*/ 3426 h 219326"/>
              <a:gd name="connsiteX2" fmla="*/ 321826 w 848876"/>
              <a:gd name="connsiteY2" fmla="*/ 57401 h 219326"/>
              <a:gd name="connsiteX3" fmla="*/ 245626 w 848876"/>
              <a:gd name="connsiteY3" fmla="*/ 127251 h 219326"/>
              <a:gd name="connsiteX4" fmla="*/ 128151 w 848876"/>
              <a:gd name="connsiteY4" fmla="*/ 219326 h 219326"/>
              <a:gd name="connsiteX5" fmla="*/ 261501 w 848876"/>
              <a:gd name="connsiteY5" fmla="*/ 127251 h 219326"/>
              <a:gd name="connsiteX6" fmla="*/ 334526 w 848876"/>
              <a:gd name="connsiteY6" fmla="*/ 85976 h 219326"/>
              <a:gd name="connsiteX7" fmla="*/ 455176 w 848876"/>
              <a:gd name="connsiteY7" fmla="*/ 105026 h 219326"/>
              <a:gd name="connsiteX8" fmla="*/ 848876 w 848876"/>
              <a:gd name="connsiteY8" fmla="*/ 159001 h 21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876" h="219326">
                <a:moveTo>
                  <a:pt x="848876" y="159001"/>
                </a:moveTo>
                <a:lnTo>
                  <a:pt x="13851" y="3426"/>
                </a:lnTo>
                <a:cubicBezTo>
                  <a:pt x="-73991" y="-13507"/>
                  <a:pt x="283197" y="36763"/>
                  <a:pt x="321826" y="57401"/>
                </a:cubicBezTo>
                <a:cubicBezTo>
                  <a:pt x="360455" y="78039"/>
                  <a:pt x="277905" y="100264"/>
                  <a:pt x="245626" y="127251"/>
                </a:cubicBezTo>
                <a:cubicBezTo>
                  <a:pt x="213347" y="154238"/>
                  <a:pt x="125505" y="219326"/>
                  <a:pt x="128151" y="219326"/>
                </a:cubicBezTo>
                <a:cubicBezTo>
                  <a:pt x="130797" y="219326"/>
                  <a:pt x="227105" y="149476"/>
                  <a:pt x="261501" y="127251"/>
                </a:cubicBezTo>
                <a:cubicBezTo>
                  <a:pt x="295897" y="105026"/>
                  <a:pt x="302247" y="89680"/>
                  <a:pt x="334526" y="85976"/>
                </a:cubicBezTo>
                <a:cubicBezTo>
                  <a:pt x="366805" y="82272"/>
                  <a:pt x="455176" y="105026"/>
                  <a:pt x="455176" y="105026"/>
                </a:cubicBezTo>
                <a:lnTo>
                  <a:pt x="848876" y="159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8" name="フリーフォーム 1957">
            <a:extLst>
              <a:ext uri="{FF2B5EF4-FFF2-40B4-BE49-F238E27FC236}">
                <a16:creationId xmlns:a16="http://schemas.microsoft.com/office/drawing/2014/main" id="{F110FAA9-BA15-D2A1-3F64-6076FDA906FD}"/>
              </a:ext>
            </a:extLst>
          </p:cNvPr>
          <p:cNvSpPr/>
          <p:nvPr/>
        </p:nvSpPr>
        <p:spPr>
          <a:xfrm>
            <a:off x="1463457" y="3524203"/>
            <a:ext cx="825718" cy="54022"/>
          </a:xfrm>
          <a:custGeom>
            <a:avLst/>
            <a:gdLst>
              <a:gd name="connsiteX0" fmla="*/ 825718 w 825718"/>
              <a:gd name="connsiteY0" fmla="*/ 54022 h 54022"/>
              <a:gd name="connsiteX1" fmla="*/ 12918 w 825718"/>
              <a:gd name="connsiteY1" fmla="*/ 28622 h 54022"/>
              <a:gd name="connsiteX2" fmla="*/ 305018 w 825718"/>
              <a:gd name="connsiteY2" fmla="*/ 28622 h 54022"/>
              <a:gd name="connsiteX3" fmla="*/ 12918 w 825718"/>
              <a:gd name="connsiteY3" fmla="*/ 47 h 54022"/>
              <a:gd name="connsiteX4" fmla="*/ 416143 w 825718"/>
              <a:gd name="connsiteY4" fmla="*/ 22272 h 54022"/>
              <a:gd name="connsiteX5" fmla="*/ 308193 w 825718"/>
              <a:gd name="connsiteY5" fmla="*/ 38147 h 54022"/>
              <a:gd name="connsiteX6" fmla="*/ 825718 w 825718"/>
              <a:gd name="connsiteY6" fmla="*/ 54022 h 5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718" h="54022">
                <a:moveTo>
                  <a:pt x="825718" y="54022"/>
                </a:moveTo>
                <a:lnTo>
                  <a:pt x="12918" y="28622"/>
                </a:lnTo>
                <a:cubicBezTo>
                  <a:pt x="-73865" y="24389"/>
                  <a:pt x="305018" y="33384"/>
                  <a:pt x="305018" y="28622"/>
                </a:cubicBezTo>
                <a:cubicBezTo>
                  <a:pt x="305018" y="23860"/>
                  <a:pt x="12918" y="47"/>
                  <a:pt x="12918" y="47"/>
                </a:cubicBezTo>
                <a:cubicBezTo>
                  <a:pt x="31439" y="-1011"/>
                  <a:pt x="366930" y="15922"/>
                  <a:pt x="416143" y="22272"/>
                </a:cubicBezTo>
                <a:cubicBezTo>
                  <a:pt x="465356" y="28622"/>
                  <a:pt x="239931" y="35501"/>
                  <a:pt x="308193" y="38147"/>
                </a:cubicBezTo>
                <a:lnTo>
                  <a:pt x="825718" y="5402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9" name="フリーフォーム 1958">
            <a:extLst>
              <a:ext uri="{FF2B5EF4-FFF2-40B4-BE49-F238E27FC236}">
                <a16:creationId xmlns:a16="http://schemas.microsoft.com/office/drawing/2014/main" id="{476E472F-A9A2-9EBC-57CB-8CC60B296EEB}"/>
              </a:ext>
            </a:extLst>
          </p:cNvPr>
          <p:cNvSpPr/>
          <p:nvPr/>
        </p:nvSpPr>
        <p:spPr>
          <a:xfrm>
            <a:off x="1053163" y="3457528"/>
            <a:ext cx="394646" cy="603298"/>
          </a:xfrm>
          <a:custGeom>
            <a:avLst/>
            <a:gdLst>
              <a:gd name="connsiteX0" fmla="*/ 937 w 394646"/>
              <a:gd name="connsiteY0" fmla="*/ 54022 h 603298"/>
              <a:gd name="connsiteX1" fmla="*/ 127937 w 394646"/>
              <a:gd name="connsiteY1" fmla="*/ 320722 h 603298"/>
              <a:gd name="connsiteX2" fmla="*/ 394637 w 394646"/>
              <a:gd name="connsiteY2" fmla="*/ 603297 h 603298"/>
              <a:gd name="connsiteX3" fmla="*/ 118412 w 394646"/>
              <a:gd name="connsiteY3" fmla="*/ 317547 h 603298"/>
              <a:gd name="connsiteX4" fmla="*/ 80312 w 394646"/>
              <a:gd name="connsiteY4" fmla="*/ 206422 h 603298"/>
              <a:gd name="connsiteX5" fmla="*/ 4112 w 394646"/>
              <a:gd name="connsiteY5" fmla="*/ 47 h 603298"/>
              <a:gd name="connsiteX6" fmla="*/ 67612 w 394646"/>
              <a:gd name="connsiteY6" fmla="*/ 225472 h 603298"/>
              <a:gd name="connsiteX7" fmla="*/ 937 w 394646"/>
              <a:gd name="connsiteY7" fmla="*/ 54022 h 60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646" h="603298">
                <a:moveTo>
                  <a:pt x="937" y="54022"/>
                </a:moveTo>
                <a:cubicBezTo>
                  <a:pt x="10991" y="69897"/>
                  <a:pt x="62320" y="229176"/>
                  <a:pt x="127937" y="320722"/>
                </a:cubicBezTo>
                <a:cubicBezTo>
                  <a:pt x="193554" y="412268"/>
                  <a:pt x="396224" y="603826"/>
                  <a:pt x="394637" y="603297"/>
                </a:cubicBezTo>
                <a:cubicBezTo>
                  <a:pt x="393050" y="602768"/>
                  <a:pt x="170800" y="383693"/>
                  <a:pt x="118412" y="317547"/>
                </a:cubicBezTo>
                <a:cubicBezTo>
                  <a:pt x="66025" y="251401"/>
                  <a:pt x="99362" y="259339"/>
                  <a:pt x="80312" y="206422"/>
                </a:cubicBezTo>
                <a:cubicBezTo>
                  <a:pt x="61262" y="153505"/>
                  <a:pt x="6229" y="-3128"/>
                  <a:pt x="4112" y="47"/>
                </a:cubicBezTo>
                <a:cubicBezTo>
                  <a:pt x="1995" y="3222"/>
                  <a:pt x="70258" y="211714"/>
                  <a:pt x="67612" y="225472"/>
                </a:cubicBezTo>
                <a:cubicBezTo>
                  <a:pt x="64966" y="239230"/>
                  <a:pt x="-9117" y="38147"/>
                  <a:pt x="937" y="540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0" name="フリーフォーム 1959">
            <a:extLst>
              <a:ext uri="{FF2B5EF4-FFF2-40B4-BE49-F238E27FC236}">
                <a16:creationId xmlns:a16="http://schemas.microsoft.com/office/drawing/2014/main" id="{6DFEE8D7-A54A-DFA1-D0DD-AE0CA39C0F8D}"/>
              </a:ext>
            </a:extLst>
          </p:cNvPr>
          <p:cNvSpPr/>
          <p:nvPr/>
        </p:nvSpPr>
        <p:spPr>
          <a:xfrm>
            <a:off x="1514472" y="3575049"/>
            <a:ext cx="1276490" cy="464013"/>
          </a:xfrm>
          <a:custGeom>
            <a:avLst/>
            <a:gdLst>
              <a:gd name="connsiteX0" fmla="*/ 3 w 1276490"/>
              <a:gd name="connsiteY0" fmla="*/ 460376 h 464013"/>
              <a:gd name="connsiteX1" fmla="*/ 508003 w 1276490"/>
              <a:gd name="connsiteY1" fmla="*/ 454026 h 464013"/>
              <a:gd name="connsiteX2" fmla="*/ 508003 w 1276490"/>
              <a:gd name="connsiteY2" fmla="*/ 447676 h 464013"/>
              <a:gd name="connsiteX3" fmla="*/ 917578 w 1276490"/>
              <a:gd name="connsiteY3" fmla="*/ 250826 h 464013"/>
              <a:gd name="connsiteX4" fmla="*/ 784228 w 1276490"/>
              <a:gd name="connsiteY4" fmla="*/ 323851 h 464013"/>
              <a:gd name="connsiteX5" fmla="*/ 1257303 w 1276490"/>
              <a:gd name="connsiteY5" fmla="*/ 120651 h 464013"/>
              <a:gd name="connsiteX6" fmla="*/ 1184278 w 1276490"/>
              <a:gd name="connsiteY6" fmla="*/ 142876 h 464013"/>
              <a:gd name="connsiteX7" fmla="*/ 1184278 w 1276490"/>
              <a:gd name="connsiteY7" fmla="*/ 1 h 464013"/>
              <a:gd name="connsiteX8" fmla="*/ 1165228 w 1276490"/>
              <a:gd name="connsiteY8" fmla="*/ 139701 h 464013"/>
              <a:gd name="connsiteX9" fmla="*/ 1114428 w 1276490"/>
              <a:gd name="connsiteY9" fmla="*/ 142876 h 464013"/>
              <a:gd name="connsiteX10" fmla="*/ 1143003 w 1276490"/>
              <a:gd name="connsiteY10" fmla="*/ 60326 h 464013"/>
              <a:gd name="connsiteX11" fmla="*/ 1066803 w 1276490"/>
              <a:gd name="connsiteY11" fmla="*/ 168276 h 464013"/>
              <a:gd name="connsiteX12" fmla="*/ 501653 w 1276490"/>
              <a:gd name="connsiteY12" fmla="*/ 384176 h 464013"/>
              <a:gd name="connsiteX13" fmla="*/ 650878 w 1276490"/>
              <a:gd name="connsiteY13" fmla="*/ 358776 h 464013"/>
              <a:gd name="connsiteX14" fmla="*/ 517528 w 1276490"/>
              <a:gd name="connsiteY14" fmla="*/ 425451 h 464013"/>
              <a:gd name="connsiteX15" fmla="*/ 3 w 1276490"/>
              <a:gd name="connsiteY15" fmla="*/ 460376 h 46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76490" h="464013">
                <a:moveTo>
                  <a:pt x="3" y="460376"/>
                </a:moveTo>
                <a:cubicBezTo>
                  <a:pt x="-1584" y="465138"/>
                  <a:pt x="508003" y="454026"/>
                  <a:pt x="508003" y="454026"/>
                </a:cubicBezTo>
                <a:cubicBezTo>
                  <a:pt x="592670" y="451909"/>
                  <a:pt x="439741" y="481543"/>
                  <a:pt x="508003" y="447676"/>
                </a:cubicBezTo>
                <a:cubicBezTo>
                  <a:pt x="576265" y="413809"/>
                  <a:pt x="871541" y="271463"/>
                  <a:pt x="917578" y="250826"/>
                </a:cubicBezTo>
                <a:cubicBezTo>
                  <a:pt x="963616" y="230188"/>
                  <a:pt x="727607" y="345547"/>
                  <a:pt x="784228" y="323851"/>
                </a:cubicBezTo>
                <a:cubicBezTo>
                  <a:pt x="840849" y="302155"/>
                  <a:pt x="1190628" y="150813"/>
                  <a:pt x="1257303" y="120651"/>
                </a:cubicBezTo>
                <a:cubicBezTo>
                  <a:pt x="1323978" y="90489"/>
                  <a:pt x="1196449" y="162984"/>
                  <a:pt x="1184278" y="142876"/>
                </a:cubicBezTo>
                <a:cubicBezTo>
                  <a:pt x="1172107" y="122768"/>
                  <a:pt x="1187453" y="530"/>
                  <a:pt x="1184278" y="1"/>
                </a:cubicBezTo>
                <a:cubicBezTo>
                  <a:pt x="1181103" y="-528"/>
                  <a:pt x="1176870" y="115888"/>
                  <a:pt x="1165228" y="139701"/>
                </a:cubicBezTo>
                <a:cubicBezTo>
                  <a:pt x="1153586" y="163514"/>
                  <a:pt x="1118132" y="156105"/>
                  <a:pt x="1114428" y="142876"/>
                </a:cubicBezTo>
                <a:cubicBezTo>
                  <a:pt x="1110724" y="129647"/>
                  <a:pt x="1150940" y="56093"/>
                  <a:pt x="1143003" y="60326"/>
                </a:cubicBezTo>
                <a:cubicBezTo>
                  <a:pt x="1135066" y="64559"/>
                  <a:pt x="1173695" y="114301"/>
                  <a:pt x="1066803" y="168276"/>
                </a:cubicBezTo>
                <a:cubicBezTo>
                  <a:pt x="959911" y="222251"/>
                  <a:pt x="570974" y="352426"/>
                  <a:pt x="501653" y="384176"/>
                </a:cubicBezTo>
                <a:cubicBezTo>
                  <a:pt x="432332" y="415926"/>
                  <a:pt x="648232" y="351897"/>
                  <a:pt x="650878" y="358776"/>
                </a:cubicBezTo>
                <a:cubicBezTo>
                  <a:pt x="653524" y="365655"/>
                  <a:pt x="623361" y="407459"/>
                  <a:pt x="517528" y="425451"/>
                </a:cubicBezTo>
                <a:cubicBezTo>
                  <a:pt x="411695" y="443443"/>
                  <a:pt x="1590" y="455614"/>
                  <a:pt x="3" y="4603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1" name="フリーフォーム 1960">
            <a:extLst>
              <a:ext uri="{FF2B5EF4-FFF2-40B4-BE49-F238E27FC236}">
                <a16:creationId xmlns:a16="http://schemas.microsoft.com/office/drawing/2014/main" id="{2CA5D628-E696-3E91-3591-FCEFFB459B10}"/>
              </a:ext>
            </a:extLst>
          </p:cNvPr>
          <p:cNvSpPr/>
          <p:nvPr/>
        </p:nvSpPr>
        <p:spPr>
          <a:xfrm>
            <a:off x="1429716" y="4014466"/>
            <a:ext cx="557998" cy="116973"/>
          </a:xfrm>
          <a:custGeom>
            <a:avLst/>
            <a:gdLst>
              <a:gd name="connsiteX0" fmla="*/ 5384 w 557998"/>
              <a:gd name="connsiteY0" fmla="*/ 116209 h 116973"/>
              <a:gd name="connsiteX1" fmla="*/ 551484 w 557998"/>
              <a:gd name="connsiteY1" fmla="*/ 1909 h 116973"/>
              <a:gd name="connsiteX2" fmla="*/ 287959 w 557998"/>
              <a:gd name="connsiteY2" fmla="*/ 49534 h 116973"/>
              <a:gd name="connsiteX3" fmla="*/ 5384 w 557998"/>
              <a:gd name="connsiteY3" fmla="*/ 116209 h 11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7998" h="116973">
                <a:moveTo>
                  <a:pt x="5384" y="116209"/>
                </a:moveTo>
                <a:cubicBezTo>
                  <a:pt x="49305" y="108271"/>
                  <a:pt x="504388" y="13021"/>
                  <a:pt x="551484" y="1909"/>
                </a:cubicBezTo>
                <a:cubicBezTo>
                  <a:pt x="598580" y="-9203"/>
                  <a:pt x="377917" y="31013"/>
                  <a:pt x="287959" y="49534"/>
                </a:cubicBezTo>
                <a:cubicBezTo>
                  <a:pt x="198001" y="68055"/>
                  <a:pt x="-38537" y="124147"/>
                  <a:pt x="5384" y="1162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2" name="フリーフォーム 1961">
            <a:extLst>
              <a:ext uri="{FF2B5EF4-FFF2-40B4-BE49-F238E27FC236}">
                <a16:creationId xmlns:a16="http://schemas.microsoft.com/office/drawing/2014/main" id="{916965E2-C08A-933B-3BDF-44F5ACBA0BE2}"/>
              </a:ext>
            </a:extLst>
          </p:cNvPr>
          <p:cNvSpPr/>
          <p:nvPr/>
        </p:nvSpPr>
        <p:spPr>
          <a:xfrm>
            <a:off x="1686904" y="3490921"/>
            <a:ext cx="1469189" cy="382579"/>
          </a:xfrm>
          <a:custGeom>
            <a:avLst/>
            <a:gdLst>
              <a:gd name="connsiteX0" fmla="*/ 2196 w 1469189"/>
              <a:gd name="connsiteY0" fmla="*/ 242879 h 382579"/>
              <a:gd name="connsiteX1" fmla="*/ 497496 w 1469189"/>
              <a:gd name="connsiteY1" fmla="*/ 309554 h 382579"/>
              <a:gd name="connsiteX2" fmla="*/ 386371 w 1469189"/>
              <a:gd name="connsiteY2" fmla="*/ 347654 h 382579"/>
              <a:gd name="connsiteX3" fmla="*/ 297471 w 1469189"/>
              <a:gd name="connsiteY3" fmla="*/ 382579 h 382579"/>
              <a:gd name="connsiteX4" fmla="*/ 919771 w 1469189"/>
              <a:gd name="connsiteY4" fmla="*/ 106354 h 382579"/>
              <a:gd name="connsiteX5" fmla="*/ 1202346 w 1469189"/>
              <a:gd name="connsiteY5" fmla="*/ 7929 h 382579"/>
              <a:gd name="connsiteX6" fmla="*/ 1164246 w 1469189"/>
              <a:gd name="connsiteY6" fmla="*/ 11104 h 382579"/>
              <a:gd name="connsiteX7" fmla="*/ 1469046 w 1469189"/>
              <a:gd name="connsiteY7" fmla="*/ 52379 h 382579"/>
              <a:gd name="connsiteX8" fmla="*/ 1202346 w 1469189"/>
              <a:gd name="connsiteY8" fmla="*/ 30154 h 382579"/>
              <a:gd name="connsiteX9" fmla="*/ 1072171 w 1469189"/>
              <a:gd name="connsiteY9" fmla="*/ 42854 h 382579"/>
              <a:gd name="connsiteX10" fmla="*/ 811821 w 1469189"/>
              <a:gd name="connsiteY10" fmla="*/ 109529 h 382579"/>
              <a:gd name="connsiteX11" fmla="*/ 957871 w 1469189"/>
              <a:gd name="connsiteY11" fmla="*/ 90479 h 382579"/>
              <a:gd name="connsiteX12" fmla="*/ 408596 w 1469189"/>
              <a:gd name="connsiteY12" fmla="*/ 363529 h 382579"/>
              <a:gd name="connsiteX13" fmla="*/ 491146 w 1469189"/>
              <a:gd name="connsiteY13" fmla="*/ 293679 h 382579"/>
              <a:gd name="connsiteX14" fmla="*/ 329221 w 1469189"/>
              <a:gd name="connsiteY14" fmla="*/ 322254 h 382579"/>
              <a:gd name="connsiteX15" fmla="*/ 453046 w 1469189"/>
              <a:gd name="connsiteY15" fmla="*/ 293679 h 382579"/>
              <a:gd name="connsiteX16" fmla="*/ 319696 w 1469189"/>
              <a:gd name="connsiteY16" fmla="*/ 290504 h 382579"/>
              <a:gd name="connsiteX17" fmla="*/ 2196 w 1469189"/>
              <a:gd name="connsiteY17" fmla="*/ 242879 h 382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69189" h="382579">
                <a:moveTo>
                  <a:pt x="2196" y="242879"/>
                </a:moveTo>
                <a:cubicBezTo>
                  <a:pt x="31829" y="246054"/>
                  <a:pt x="433467" y="292092"/>
                  <a:pt x="497496" y="309554"/>
                </a:cubicBezTo>
                <a:cubicBezTo>
                  <a:pt x="561525" y="327016"/>
                  <a:pt x="419708" y="335483"/>
                  <a:pt x="386371" y="347654"/>
                </a:cubicBezTo>
                <a:cubicBezTo>
                  <a:pt x="353034" y="359825"/>
                  <a:pt x="297471" y="382579"/>
                  <a:pt x="297471" y="382579"/>
                </a:cubicBezTo>
                <a:lnTo>
                  <a:pt x="919771" y="106354"/>
                </a:lnTo>
                <a:cubicBezTo>
                  <a:pt x="1070583" y="43912"/>
                  <a:pt x="1161600" y="23804"/>
                  <a:pt x="1202346" y="7929"/>
                </a:cubicBezTo>
                <a:cubicBezTo>
                  <a:pt x="1243092" y="-7946"/>
                  <a:pt x="1119796" y="3696"/>
                  <a:pt x="1164246" y="11104"/>
                </a:cubicBezTo>
                <a:cubicBezTo>
                  <a:pt x="1208696" y="18512"/>
                  <a:pt x="1462696" y="49204"/>
                  <a:pt x="1469046" y="52379"/>
                </a:cubicBezTo>
                <a:cubicBezTo>
                  <a:pt x="1475396" y="55554"/>
                  <a:pt x="1268492" y="31741"/>
                  <a:pt x="1202346" y="30154"/>
                </a:cubicBezTo>
                <a:cubicBezTo>
                  <a:pt x="1136200" y="28567"/>
                  <a:pt x="1137259" y="29625"/>
                  <a:pt x="1072171" y="42854"/>
                </a:cubicBezTo>
                <a:cubicBezTo>
                  <a:pt x="1007084" y="56083"/>
                  <a:pt x="830871" y="101592"/>
                  <a:pt x="811821" y="109529"/>
                </a:cubicBezTo>
                <a:cubicBezTo>
                  <a:pt x="792771" y="117466"/>
                  <a:pt x="1025075" y="48146"/>
                  <a:pt x="957871" y="90479"/>
                </a:cubicBezTo>
                <a:cubicBezTo>
                  <a:pt x="890667" y="132812"/>
                  <a:pt x="486383" y="329662"/>
                  <a:pt x="408596" y="363529"/>
                </a:cubicBezTo>
                <a:cubicBezTo>
                  <a:pt x="330809" y="397396"/>
                  <a:pt x="504375" y="300558"/>
                  <a:pt x="491146" y="293679"/>
                </a:cubicBezTo>
                <a:cubicBezTo>
                  <a:pt x="477917" y="286800"/>
                  <a:pt x="335571" y="322254"/>
                  <a:pt x="329221" y="322254"/>
                </a:cubicBezTo>
                <a:cubicBezTo>
                  <a:pt x="322871" y="322254"/>
                  <a:pt x="454633" y="298971"/>
                  <a:pt x="453046" y="293679"/>
                </a:cubicBezTo>
                <a:cubicBezTo>
                  <a:pt x="451459" y="288387"/>
                  <a:pt x="387959" y="298442"/>
                  <a:pt x="319696" y="290504"/>
                </a:cubicBezTo>
                <a:cubicBezTo>
                  <a:pt x="251434" y="282567"/>
                  <a:pt x="-27437" y="239704"/>
                  <a:pt x="2196" y="2428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3" name="フリーフォーム 1962">
            <a:extLst>
              <a:ext uri="{FF2B5EF4-FFF2-40B4-BE49-F238E27FC236}">
                <a16:creationId xmlns:a16="http://schemas.microsoft.com/office/drawing/2014/main" id="{6C48A964-7874-9615-3F0B-0E483C09EC76}"/>
              </a:ext>
            </a:extLst>
          </p:cNvPr>
          <p:cNvSpPr/>
          <p:nvPr/>
        </p:nvSpPr>
        <p:spPr>
          <a:xfrm>
            <a:off x="1409943" y="3578135"/>
            <a:ext cx="873093" cy="391362"/>
          </a:xfrm>
          <a:custGeom>
            <a:avLst/>
            <a:gdLst>
              <a:gd name="connsiteX0" fmla="*/ 53732 w 873093"/>
              <a:gd name="connsiteY0" fmla="*/ 9615 h 391362"/>
              <a:gd name="connsiteX1" fmla="*/ 2932 w 873093"/>
              <a:gd name="connsiteY1" fmla="*/ 88990 h 391362"/>
              <a:gd name="connsiteX2" fmla="*/ 158507 w 873093"/>
              <a:gd name="connsiteY2" fmla="*/ 133440 h 391362"/>
              <a:gd name="connsiteX3" fmla="*/ 310907 w 873093"/>
              <a:gd name="connsiteY3" fmla="*/ 149315 h 391362"/>
              <a:gd name="connsiteX4" fmla="*/ 260107 w 873093"/>
              <a:gd name="connsiteY4" fmla="*/ 165190 h 391362"/>
              <a:gd name="connsiteX5" fmla="*/ 209307 w 873093"/>
              <a:gd name="connsiteY5" fmla="*/ 200115 h 391362"/>
              <a:gd name="connsiteX6" fmla="*/ 107707 w 873093"/>
              <a:gd name="connsiteY6" fmla="*/ 390615 h 391362"/>
              <a:gd name="connsiteX7" fmla="*/ 282332 w 873093"/>
              <a:gd name="connsiteY7" fmla="*/ 120740 h 391362"/>
              <a:gd name="connsiteX8" fmla="*/ 355357 w 873093"/>
              <a:gd name="connsiteY8" fmla="*/ 38190 h 391362"/>
              <a:gd name="connsiteX9" fmla="*/ 872882 w 873093"/>
              <a:gd name="connsiteY9" fmla="*/ 90 h 391362"/>
              <a:gd name="connsiteX10" fmla="*/ 288682 w 873093"/>
              <a:gd name="connsiteY10" fmla="*/ 47715 h 391362"/>
              <a:gd name="connsiteX11" fmla="*/ 275982 w 873093"/>
              <a:gd name="connsiteY11" fmla="*/ 104865 h 391362"/>
              <a:gd name="connsiteX12" fmla="*/ 244232 w 873093"/>
              <a:gd name="connsiteY12" fmla="*/ 149315 h 391362"/>
              <a:gd name="connsiteX13" fmla="*/ 15632 w 873093"/>
              <a:gd name="connsiteY13" fmla="*/ 108040 h 391362"/>
              <a:gd name="connsiteX14" fmla="*/ 53732 w 873093"/>
              <a:gd name="connsiteY14" fmla="*/ 9615 h 39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3093" h="391362">
                <a:moveTo>
                  <a:pt x="53732" y="9615"/>
                </a:moveTo>
                <a:cubicBezTo>
                  <a:pt x="51615" y="6440"/>
                  <a:pt x="-14530" y="68353"/>
                  <a:pt x="2932" y="88990"/>
                </a:cubicBezTo>
                <a:cubicBezTo>
                  <a:pt x="20394" y="109627"/>
                  <a:pt x="107178" y="123386"/>
                  <a:pt x="158507" y="133440"/>
                </a:cubicBezTo>
                <a:cubicBezTo>
                  <a:pt x="209836" y="143494"/>
                  <a:pt x="293974" y="144023"/>
                  <a:pt x="310907" y="149315"/>
                </a:cubicBezTo>
                <a:cubicBezTo>
                  <a:pt x="327840" y="154607"/>
                  <a:pt x="277040" y="156723"/>
                  <a:pt x="260107" y="165190"/>
                </a:cubicBezTo>
                <a:cubicBezTo>
                  <a:pt x="243174" y="173657"/>
                  <a:pt x="234707" y="162544"/>
                  <a:pt x="209307" y="200115"/>
                </a:cubicBezTo>
                <a:cubicBezTo>
                  <a:pt x="183907" y="237686"/>
                  <a:pt x="95536" y="403844"/>
                  <a:pt x="107707" y="390615"/>
                </a:cubicBezTo>
                <a:cubicBezTo>
                  <a:pt x="119878" y="377386"/>
                  <a:pt x="241057" y="179477"/>
                  <a:pt x="282332" y="120740"/>
                </a:cubicBezTo>
                <a:cubicBezTo>
                  <a:pt x="323607" y="62003"/>
                  <a:pt x="256932" y="58298"/>
                  <a:pt x="355357" y="38190"/>
                </a:cubicBezTo>
                <a:cubicBezTo>
                  <a:pt x="453782" y="18082"/>
                  <a:pt x="883994" y="-1497"/>
                  <a:pt x="872882" y="90"/>
                </a:cubicBezTo>
                <a:cubicBezTo>
                  <a:pt x="861770" y="1677"/>
                  <a:pt x="388165" y="30253"/>
                  <a:pt x="288682" y="47715"/>
                </a:cubicBezTo>
                <a:cubicBezTo>
                  <a:pt x="189199" y="65177"/>
                  <a:pt x="283390" y="87932"/>
                  <a:pt x="275982" y="104865"/>
                </a:cubicBezTo>
                <a:cubicBezTo>
                  <a:pt x="268574" y="121798"/>
                  <a:pt x="287624" y="148786"/>
                  <a:pt x="244232" y="149315"/>
                </a:cubicBezTo>
                <a:cubicBezTo>
                  <a:pt x="200840" y="149844"/>
                  <a:pt x="51086" y="125502"/>
                  <a:pt x="15632" y="108040"/>
                </a:cubicBezTo>
                <a:cubicBezTo>
                  <a:pt x="-19822" y="90578"/>
                  <a:pt x="55849" y="12790"/>
                  <a:pt x="53732" y="9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4" name="フリーフォーム 1963">
            <a:extLst>
              <a:ext uri="{FF2B5EF4-FFF2-40B4-BE49-F238E27FC236}">
                <a16:creationId xmlns:a16="http://schemas.microsoft.com/office/drawing/2014/main" id="{CE128A3F-83FC-BECF-836F-EEF71BC731E4}"/>
              </a:ext>
            </a:extLst>
          </p:cNvPr>
          <p:cNvSpPr/>
          <p:nvPr/>
        </p:nvSpPr>
        <p:spPr>
          <a:xfrm>
            <a:off x="1242525" y="2784331"/>
            <a:ext cx="840278" cy="143926"/>
          </a:xfrm>
          <a:custGeom>
            <a:avLst/>
            <a:gdLst>
              <a:gd name="connsiteX0" fmla="*/ 8425 w 840278"/>
              <a:gd name="connsiteY0" fmla="*/ 143019 h 143926"/>
              <a:gd name="connsiteX1" fmla="*/ 325925 w 840278"/>
              <a:gd name="connsiteY1" fmla="*/ 82694 h 143926"/>
              <a:gd name="connsiteX2" fmla="*/ 157650 w 840278"/>
              <a:gd name="connsiteY2" fmla="*/ 79519 h 143926"/>
              <a:gd name="connsiteX3" fmla="*/ 167175 w 840278"/>
              <a:gd name="connsiteY3" fmla="*/ 41419 h 143926"/>
              <a:gd name="connsiteX4" fmla="*/ 840275 w 840278"/>
              <a:gd name="connsiteY4" fmla="*/ 144 h 143926"/>
              <a:gd name="connsiteX5" fmla="*/ 157650 w 840278"/>
              <a:gd name="connsiteY5" fmla="*/ 28719 h 143926"/>
              <a:gd name="connsiteX6" fmla="*/ 122725 w 840278"/>
              <a:gd name="connsiteY6" fmla="*/ 54119 h 143926"/>
              <a:gd name="connsiteX7" fmla="*/ 183050 w 840278"/>
              <a:gd name="connsiteY7" fmla="*/ 101744 h 143926"/>
              <a:gd name="connsiteX8" fmla="*/ 100500 w 840278"/>
              <a:gd name="connsiteY8" fmla="*/ 117619 h 143926"/>
              <a:gd name="connsiteX9" fmla="*/ 8425 w 840278"/>
              <a:gd name="connsiteY9" fmla="*/ 143019 h 143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40278" h="143926">
                <a:moveTo>
                  <a:pt x="8425" y="143019"/>
                </a:moveTo>
                <a:cubicBezTo>
                  <a:pt x="45996" y="137198"/>
                  <a:pt x="301054" y="93277"/>
                  <a:pt x="325925" y="82694"/>
                </a:cubicBezTo>
                <a:cubicBezTo>
                  <a:pt x="350796" y="72111"/>
                  <a:pt x="184108" y="86398"/>
                  <a:pt x="157650" y="79519"/>
                </a:cubicBezTo>
                <a:cubicBezTo>
                  <a:pt x="131192" y="72640"/>
                  <a:pt x="53404" y="54648"/>
                  <a:pt x="167175" y="41419"/>
                </a:cubicBezTo>
                <a:cubicBezTo>
                  <a:pt x="280946" y="28190"/>
                  <a:pt x="841863" y="2261"/>
                  <a:pt x="840275" y="144"/>
                </a:cubicBezTo>
                <a:cubicBezTo>
                  <a:pt x="838687" y="-1973"/>
                  <a:pt x="277242" y="19723"/>
                  <a:pt x="157650" y="28719"/>
                </a:cubicBezTo>
                <a:cubicBezTo>
                  <a:pt x="38058" y="37715"/>
                  <a:pt x="118492" y="41948"/>
                  <a:pt x="122725" y="54119"/>
                </a:cubicBezTo>
                <a:cubicBezTo>
                  <a:pt x="126958" y="66290"/>
                  <a:pt x="186754" y="91161"/>
                  <a:pt x="183050" y="101744"/>
                </a:cubicBezTo>
                <a:cubicBezTo>
                  <a:pt x="179346" y="112327"/>
                  <a:pt x="131721" y="110211"/>
                  <a:pt x="100500" y="117619"/>
                </a:cubicBezTo>
                <a:cubicBezTo>
                  <a:pt x="69279" y="125027"/>
                  <a:pt x="-29146" y="148840"/>
                  <a:pt x="8425" y="143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5" name="フリーフォーム 1964">
            <a:extLst>
              <a:ext uri="{FF2B5EF4-FFF2-40B4-BE49-F238E27FC236}">
                <a16:creationId xmlns:a16="http://schemas.microsoft.com/office/drawing/2014/main" id="{1E3F7460-8BF7-2F9A-3923-A3B537F0D25B}"/>
              </a:ext>
            </a:extLst>
          </p:cNvPr>
          <p:cNvSpPr/>
          <p:nvPr/>
        </p:nvSpPr>
        <p:spPr>
          <a:xfrm>
            <a:off x="1676400" y="2644265"/>
            <a:ext cx="1153369" cy="315345"/>
          </a:xfrm>
          <a:custGeom>
            <a:avLst/>
            <a:gdLst>
              <a:gd name="connsiteX0" fmla="*/ 0 w 1153369"/>
              <a:gd name="connsiteY0" fmla="*/ 187835 h 315345"/>
              <a:gd name="connsiteX1" fmla="*/ 546100 w 1153369"/>
              <a:gd name="connsiteY1" fmla="*/ 111635 h 315345"/>
              <a:gd name="connsiteX2" fmla="*/ 527050 w 1153369"/>
              <a:gd name="connsiteY2" fmla="*/ 133860 h 315345"/>
              <a:gd name="connsiteX3" fmla="*/ 733425 w 1153369"/>
              <a:gd name="connsiteY3" fmla="*/ 3685 h 315345"/>
              <a:gd name="connsiteX4" fmla="*/ 682625 w 1153369"/>
              <a:gd name="connsiteY4" fmla="*/ 35435 h 315345"/>
              <a:gd name="connsiteX5" fmla="*/ 758825 w 1153369"/>
              <a:gd name="connsiteY5" fmla="*/ 32260 h 315345"/>
              <a:gd name="connsiteX6" fmla="*/ 882650 w 1153369"/>
              <a:gd name="connsiteY6" fmla="*/ 146560 h 315345"/>
              <a:gd name="connsiteX7" fmla="*/ 898525 w 1153369"/>
              <a:gd name="connsiteY7" fmla="*/ 143385 h 315345"/>
              <a:gd name="connsiteX8" fmla="*/ 1152525 w 1153369"/>
              <a:gd name="connsiteY8" fmla="*/ 314835 h 315345"/>
              <a:gd name="connsiteX9" fmla="*/ 971550 w 1153369"/>
              <a:gd name="connsiteY9" fmla="*/ 197360 h 315345"/>
              <a:gd name="connsiteX10" fmla="*/ 727075 w 1153369"/>
              <a:gd name="connsiteY10" fmla="*/ 232285 h 315345"/>
              <a:gd name="connsiteX11" fmla="*/ 889000 w 1153369"/>
              <a:gd name="connsiteY11" fmla="*/ 206885 h 315345"/>
              <a:gd name="connsiteX12" fmla="*/ 803275 w 1153369"/>
              <a:gd name="connsiteY12" fmla="*/ 102110 h 315345"/>
              <a:gd name="connsiteX13" fmla="*/ 742950 w 1153369"/>
              <a:gd name="connsiteY13" fmla="*/ 25910 h 315345"/>
              <a:gd name="connsiteX14" fmla="*/ 558800 w 1153369"/>
              <a:gd name="connsiteY14" fmla="*/ 108460 h 315345"/>
              <a:gd name="connsiteX15" fmla="*/ 285750 w 1153369"/>
              <a:gd name="connsiteY15" fmla="*/ 229110 h 315345"/>
              <a:gd name="connsiteX16" fmla="*/ 381000 w 1153369"/>
              <a:gd name="connsiteY16" fmla="*/ 156085 h 315345"/>
              <a:gd name="connsiteX17" fmla="*/ 212725 w 1153369"/>
              <a:gd name="connsiteY17" fmla="*/ 168785 h 315345"/>
              <a:gd name="connsiteX18" fmla="*/ 0 w 1153369"/>
              <a:gd name="connsiteY18" fmla="*/ 187835 h 31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53369" h="315345">
                <a:moveTo>
                  <a:pt x="0" y="187835"/>
                </a:moveTo>
                <a:lnTo>
                  <a:pt x="546100" y="111635"/>
                </a:lnTo>
                <a:cubicBezTo>
                  <a:pt x="633942" y="102639"/>
                  <a:pt x="495829" y="151852"/>
                  <a:pt x="527050" y="133860"/>
                </a:cubicBezTo>
                <a:cubicBezTo>
                  <a:pt x="558271" y="115868"/>
                  <a:pt x="733425" y="3685"/>
                  <a:pt x="733425" y="3685"/>
                </a:cubicBezTo>
                <a:cubicBezTo>
                  <a:pt x="759354" y="-12719"/>
                  <a:pt x="678392" y="30673"/>
                  <a:pt x="682625" y="35435"/>
                </a:cubicBezTo>
                <a:cubicBezTo>
                  <a:pt x="686858" y="40197"/>
                  <a:pt x="725488" y="13739"/>
                  <a:pt x="758825" y="32260"/>
                </a:cubicBezTo>
                <a:cubicBezTo>
                  <a:pt x="792163" y="50781"/>
                  <a:pt x="859367" y="128039"/>
                  <a:pt x="882650" y="146560"/>
                </a:cubicBezTo>
                <a:cubicBezTo>
                  <a:pt x="905933" y="165081"/>
                  <a:pt x="853546" y="115339"/>
                  <a:pt x="898525" y="143385"/>
                </a:cubicBezTo>
                <a:cubicBezTo>
                  <a:pt x="943504" y="171431"/>
                  <a:pt x="1140354" y="305839"/>
                  <a:pt x="1152525" y="314835"/>
                </a:cubicBezTo>
                <a:cubicBezTo>
                  <a:pt x="1164696" y="323831"/>
                  <a:pt x="1042458" y="211118"/>
                  <a:pt x="971550" y="197360"/>
                </a:cubicBezTo>
                <a:cubicBezTo>
                  <a:pt x="900642" y="183602"/>
                  <a:pt x="740833" y="230698"/>
                  <a:pt x="727075" y="232285"/>
                </a:cubicBezTo>
                <a:cubicBezTo>
                  <a:pt x="713317" y="233872"/>
                  <a:pt x="876300" y="228581"/>
                  <a:pt x="889000" y="206885"/>
                </a:cubicBezTo>
                <a:cubicBezTo>
                  <a:pt x="901700" y="185189"/>
                  <a:pt x="827617" y="132272"/>
                  <a:pt x="803275" y="102110"/>
                </a:cubicBezTo>
                <a:cubicBezTo>
                  <a:pt x="778933" y="71947"/>
                  <a:pt x="783696" y="24852"/>
                  <a:pt x="742950" y="25910"/>
                </a:cubicBezTo>
                <a:cubicBezTo>
                  <a:pt x="702204" y="26968"/>
                  <a:pt x="558800" y="108460"/>
                  <a:pt x="558800" y="108460"/>
                </a:cubicBezTo>
                <a:cubicBezTo>
                  <a:pt x="482600" y="142327"/>
                  <a:pt x="315383" y="221173"/>
                  <a:pt x="285750" y="229110"/>
                </a:cubicBezTo>
                <a:cubicBezTo>
                  <a:pt x="256117" y="237047"/>
                  <a:pt x="393171" y="166139"/>
                  <a:pt x="381000" y="156085"/>
                </a:cubicBezTo>
                <a:cubicBezTo>
                  <a:pt x="368829" y="146031"/>
                  <a:pt x="212725" y="168785"/>
                  <a:pt x="212725" y="168785"/>
                </a:cubicBezTo>
                <a:lnTo>
                  <a:pt x="0" y="18783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6" name="フリーフォーム 1965">
            <a:extLst>
              <a:ext uri="{FF2B5EF4-FFF2-40B4-BE49-F238E27FC236}">
                <a16:creationId xmlns:a16="http://schemas.microsoft.com/office/drawing/2014/main" id="{241FB9AF-083B-D628-63A5-F5EE1BE1CE8C}"/>
              </a:ext>
            </a:extLst>
          </p:cNvPr>
          <p:cNvSpPr/>
          <p:nvPr/>
        </p:nvSpPr>
        <p:spPr>
          <a:xfrm>
            <a:off x="1545826" y="3613150"/>
            <a:ext cx="1114824" cy="382013"/>
          </a:xfrm>
          <a:custGeom>
            <a:avLst/>
            <a:gdLst>
              <a:gd name="connsiteX0" fmla="*/ 1114824 w 1114824"/>
              <a:gd name="connsiteY0" fmla="*/ 0 h 382013"/>
              <a:gd name="connsiteX1" fmla="*/ 498874 w 1114824"/>
              <a:gd name="connsiteY1" fmla="*/ 276225 h 382013"/>
              <a:gd name="connsiteX2" fmla="*/ 533799 w 1114824"/>
              <a:gd name="connsiteY2" fmla="*/ 263525 h 382013"/>
              <a:gd name="connsiteX3" fmla="*/ 101999 w 1114824"/>
              <a:gd name="connsiteY3" fmla="*/ 250825 h 382013"/>
              <a:gd name="connsiteX4" fmla="*/ 209949 w 1114824"/>
              <a:gd name="connsiteY4" fmla="*/ 250825 h 382013"/>
              <a:gd name="connsiteX5" fmla="*/ 3574 w 1114824"/>
              <a:gd name="connsiteY5" fmla="*/ 381000 h 382013"/>
              <a:gd name="connsiteX6" fmla="*/ 111524 w 1114824"/>
              <a:gd name="connsiteY6" fmla="*/ 311150 h 382013"/>
              <a:gd name="connsiteX7" fmla="*/ 505224 w 1114824"/>
              <a:gd name="connsiteY7" fmla="*/ 307975 h 382013"/>
              <a:gd name="connsiteX8" fmla="*/ 149624 w 1114824"/>
              <a:gd name="connsiteY8" fmla="*/ 288925 h 382013"/>
              <a:gd name="connsiteX9" fmla="*/ 330599 w 1114824"/>
              <a:gd name="connsiteY9" fmla="*/ 250825 h 382013"/>
              <a:gd name="connsiteX10" fmla="*/ 556024 w 1114824"/>
              <a:gd name="connsiteY10" fmla="*/ 215900 h 382013"/>
              <a:gd name="connsiteX11" fmla="*/ 394099 w 1114824"/>
              <a:gd name="connsiteY11" fmla="*/ 260350 h 382013"/>
              <a:gd name="connsiteX12" fmla="*/ 657624 w 1114824"/>
              <a:gd name="connsiteY12" fmla="*/ 215900 h 382013"/>
              <a:gd name="connsiteX13" fmla="*/ 641749 w 1114824"/>
              <a:gd name="connsiteY13" fmla="*/ 222250 h 382013"/>
              <a:gd name="connsiteX14" fmla="*/ 1114824 w 1114824"/>
              <a:gd name="connsiteY14" fmla="*/ 0 h 38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14824" h="382013">
                <a:moveTo>
                  <a:pt x="1114824" y="0"/>
                </a:moveTo>
                <a:lnTo>
                  <a:pt x="498874" y="276225"/>
                </a:lnTo>
                <a:cubicBezTo>
                  <a:pt x="402036" y="320146"/>
                  <a:pt x="599945" y="267758"/>
                  <a:pt x="533799" y="263525"/>
                </a:cubicBezTo>
                <a:cubicBezTo>
                  <a:pt x="467653" y="259292"/>
                  <a:pt x="155974" y="252942"/>
                  <a:pt x="101999" y="250825"/>
                </a:cubicBezTo>
                <a:cubicBezTo>
                  <a:pt x="48024" y="248708"/>
                  <a:pt x="226353" y="229129"/>
                  <a:pt x="209949" y="250825"/>
                </a:cubicBezTo>
                <a:cubicBezTo>
                  <a:pt x="193545" y="272521"/>
                  <a:pt x="19978" y="370946"/>
                  <a:pt x="3574" y="381000"/>
                </a:cubicBezTo>
                <a:cubicBezTo>
                  <a:pt x="-12830" y="391054"/>
                  <a:pt x="27916" y="323321"/>
                  <a:pt x="111524" y="311150"/>
                </a:cubicBezTo>
                <a:cubicBezTo>
                  <a:pt x="195132" y="298979"/>
                  <a:pt x="498874" y="311679"/>
                  <a:pt x="505224" y="307975"/>
                </a:cubicBezTo>
                <a:cubicBezTo>
                  <a:pt x="511574" y="304271"/>
                  <a:pt x="178728" y="298450"/>
                  <a:pt x="149624" y="288925"/>
                </a:cubicBezTo>
                <a:cubicBezTo>
                  <a:pt x="120520" y="279400"/>
                  <a:pt x="262866" y="262996"/>
                  <a:pt x="330599" y="250825"/>
                </a:cubicBezTo>
                <a:cubicBezTo>
                  <a:pt x="398332" y="238654"/>
                  <a:pt x="545441" y="214313"/>
                  <a:pt x="556024" y="215900"/>
                </a:cubicBezTo>
                <a:cubicBezTo>
                  <a:pt x="566607" y="217488"/>
                  <a:pt x="377166" y="260350"/>
                  <a:pt x="394099" y="260350"/>
                </a:cubicBezTo>
                <a:cubicBezTo>
                  <a:pt x="411032" y="260350"/>
                  <a:pt x="616349" y="222250"/>
                  <a:pt x="657624" y="215900"/>
                </a:cubicBezTo>
                <a:cubicBezTo>
                  <a:pt x="698899" y="209550"/>
                  <a:pt x="641749" y="222250"/>
                  <a:pt x="641749" y="222250"/>
                </a:cubicBezTo>
                <a:lnTo>
                  <a:pt x="1114824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7" name="フリーフォーム 1966">
            <a:extLst>
              <a:ext uri="{FF2B5EF4-FFF2-40B4-BE49-F238E27FC236}">
                <a16:creationId xmlns:a16="http://schemas.microsoft.com/office/drawing/2014/main" id="{AF471258-14B1-3A16-4DB6-B589D143E066}"/>
              </a:ext>
            </a:extLst>
          </p:cNvPr>
          <p:cNvSpPr/>
          <p:nvPr/>
        </p:nvSpPr>
        <p:spPr>
          <a:xfrm>
            <a:off x="3317796" y="2638425"/>
            <a:ext cx="136604" cy="349445"/>
          </a:xfrm>
          <a:custGeom>
            <a:avLst/>
            <a:gdLst>
              <a:gd name="connsiteX0" fmla="*/ 79 w 136604"/>
              <a:gd name="connsiteY0" fmla="*/ 0 h 349445"/>
              <a:gd name="connsiteX1" fmla="*/ 108029 w 136604"/>
              <a:gd name="connsiteY1" fmla="*/ 120650 h 349445"/>
              <a:gd name="connsiteX2" fmla="*/ 108029 w 136604"/>
              <a:gd name="connsiteY2" fmla="*/ 231775 h 349445"/>
              <a:gd name="connsiteX3" fmla="*/ 120729 w 136604"/>
              <a:gd name="connsiteY3" fmla="*/ 196850 h 349445"/>
              <a:gd name="connsiteX4" fmla="*/ 136604 w 136604"/>
              <a:gd name="connsiteY4" fmla="*/ 349250 h 349445"/>
              <a:gd name="connsiteX5" fmla="*/ 120729 w 136604"/>
              <a:gd name="connsiteY5" fmla="*/ 225425 h 349445"/>
              <a:gd name="connsiteX6" fmla="*/ 123904 w 136604"/>
              <a:gd name="connsiteY6" fmla="*/ 79375 h 349445"/>
              <a:gd name="connsiteX7" fmla="*/ 127079 w 136604"/>
              <a:gd name="connsiteY7" fmla="*/ 120650 h 349445"/>
              <a:gd name="connsiteX8" fmla="*/ 79 w 136604"/>
              <a:gd name="connsiteY8" fmla="*/ 0 h 34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604" h="349445">
                <a:moveTo>
                  <a:pt x="79" y="0"/>
                </a:moveTo>
                <a:cubicBezTo>
                  <a:pt x="-3096" y="0"/>
                  <a:pt x="90037" y="82021"/>
                  <a:pt x="108029" y="120650"/>
                </a:cubicBezTo>
                <a:cubicBezTo>
                  <a:pt x="126021" y="159279"/>
                  <a:pt x="105912" y="219075"/>
                  <a:pt x="108029" y="231775"/>
                </a:cubicBezTo>
                <a:cubicBezTo>
                  <a:pt x="110146" y="244475"/>
                  <a:pt x="115967" y="177271"/>
                  <a:pt x="120729" y="196850"/>
                </a:cubicBezTo>
                <a:cubicBezTo>
                  <a:pt x="125491" y="216429"/>
                  <a:pt x="136604" y="344488"/>
                  <a:pt x="136604" y="349250"/>
                </a:cubicBezTo>
                <a:cubicBezTo>
                  <a:pt x="136604" y="354012"/>
                  <a:pt x="122846" y="270404"/>
                  <a:pt x="120729" y="225425"/>
                </a:cubicBezTo>
                <a:cubicBezTo>
                  <a:pt x="118612" y="180446"/>
                  <a:pt x="122846" y="96837"/>
                  <a:pt x="123904" y="79375"/>
                </a:cubicBezTo>
                <a:cubicBezTo>
                  <a:pt x="124962" y="61913"/>
                  <a:pt x="141366" y="132821"/>
                  <a:pt x="127079" y="120650"/>
                </a:cubicBezTo>
                <a:cubicBezTo>
                  <a:pt x="112792" y="108479"/>
                  <a:pt x="3254" y="0"/>
                  <a:pt x="7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8" name="フリーフォーム 1967">
            <a:extLst>
              <a:ext uri="{FF2B5EF4-FFF2-40B4-BE49-F238E27FC236}">
                <a16:creationId xmlns:a16="http://schemas.microsoft.com/office/drawing/2014/main" id="{4ED7E427-AC5A-6F91-CFBA-CD984864E1F1}"/>
              </a:ext>
            </a:extLst>
          </p:cNvPr>
          <p:cNvSpPr/>
          <p:nvPr/>
        </p:nvSpPr>
        <p:spPr>
          <a:xfrm>
            <a:off x="2134860" y="2917816"/>
            <a:ext cx="1399432" cy="224137"/>
          </a:xfrm>
          <a:custGeom>
            <a:avLst/>
            <a:gdLst>
              <a:gd name="connsiteX0" fmla="*/ 1915 w 1399432"/>
              <a:gd name="connsiteY0" fmla="*/ 130184 h 224137"/>
              <a:gd name="connsiteX1" fmla="*/ 855990 w 1399432"/>
              <a:gd name="connsiteY1" fmla="*/ 117484 h 224137"/>
              <a:gd name="connsiteX2" fmla="*/ 1227465 w 1399432"/>
              <a:gd name="connsiteY2" fmla="*/ 152409 h 224137"/>
              <a:gd name="connsiteX3" fmla="*/ 1154440 w 1399432"/>
              <a:gd name="connsiteY3" fmla="*/ 146059 h 224137"/>
              <a:gd name="connsiteX4" fmla="*/ 1392565 w 1399432"/>
              <a:gd name="connsiteY4" fmla="*/ 222259 h 224137"/>
              <a:gd name="connsiteX5" fmla="*/ 1284615 w 1399432"/>
              <a:gd name="connsiteY5" fmla="*/ 196859 h 224137"/>
              <a:gd name="connsiteX6" fmla="*/ 782965 w 1399432"/>
              <a:gd name="connsiteY6" fmla="*/ 152409 h 224137"/>
              <a:gd name="connsiteX7" fmla="*/ 1243340 w 1399432"/>
              <a:gd name="connsiteY7" fmla="*/ 196859 h 224137"/>
              <a:gd name="connsiteX8" fmla="*/ 1148090 w 1399432"/>
              <a:gd name="connsiteY8" fmla="*/ 161934 h 224137"/>
              <a:gd name="connsiteX9" fmla="*/ 1033790 w 1399432"/>
              <a:gd name="connsiteY9" fmla="*/ 114309 h 224137"/>
              <a:gd name="connsiteX10" fmla="*/ 1125865 w 1399432"/>
              <a:gd name="connsiteY10" fmla="*/ 9 h 224137"/>
              <a:gd name="connsiteX11" fmla="*/ 1014740 w 1399432"/>
              <a:gd name="connsiteY11" fmla="*/ 120659 h 224137"/>
              <a:gd name="connsiteX12" fmla="*/ 621040 w 1399432"/>
              <a:gd name="connsiteY12" fmla="*/ 120659 h 224137"/>
              <a:gd name="connsiteX13" fmla="*/ 624215 w 1399432"/>
              <a:gd name="connsiteY13" fmla="*/ 127009 h 224137"/>
              <a:gd name="connsiteX14" fmla="*/ 1915 w 1399432"/>
              <a:gd name="connsiteY14" fmla="*/ 130184 h 22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99432" h="224137">
                <a:moveTo>
                  <a:pt x="1915" y="130184"/>
                </a:moveTo>
                <a:cubicBezTo>
                  <a:pt x="40544" y="128597"/>
                  <a:pt x="651732" y="113780"/>
                  <a:pt x="855990" y="117484"/>
                </a:cubicBezTo>
                <a:cubicBezTo>
                  <a:pt x="1060248" y="121188"/>
                  <a:pt x="1177723" y="147647"/>
                  <a:pt x="1227465" y="152409"/>
                </a:cubicBezTo>
                <a:cubicBezTo>
                  <a:pt x="1277207" y="157171"/>
                  <a:pt x="1126923" y="134417"/>
                  <a:pt x="1154440" y="146059"/>
                </a:cubicBezTo>
                <a:cubicBezTo>
                  <a:pt x="1181957" y="157701"/>
                  <a:pt x="1370869" y="213792"/>
                  <a:pt x="1392565" y="222259"/>
                </a:cubicBezTo>
                <a:cubicBezTo>
                  <a:pt x="1414261" y="230726"/>
                  <a:pt x="1386215" y="208501"/>
                  <a:pt x="1284615" y="196859"/>
                </a:cubicBezTo>
                <a:cubicBezTo>
                  <a:pt x="1183015" y="185217"/>
                  <a:pt x="789844" y="152409"/>
                  <a:pt x="782965" y="152409"/>
                </a:cubicBezTo>
                <a:cubicBezTo>
                  <a:pt x="776086" y="152409"/>
                  <a:pt x="1182486" y="195272"/>
                  <a:pt x="1243340" y="196859"/>
                </a:cubicBezTo>
                <a:cubicBezTo>
                  <a:pt x="1304194" y="198446"/>
                  <a:pt x="1183015" y="175692"/>
                  <a:pt x="1148090" y="161934"/>
                </a:cubicBezTo>
                <a:cubicBezTo>
                  <a:pt x="1113165" y="148176"/>
                  <a:pt x="1037494" y="141296"/>
                  <a:pt x="1033790" y="114309"/>
                </a:cubicBezTo>
                <a:cubicBezTo>
                  <a:pt x="1030086" y="87322"/>
                  <a:pt x="1129040" y="-1049"/>
                  <a:pt x="1125865" y="9"/>
                </a:cubicBezTo>
                <a:cubicBezTo>
                  <a:pt x="1122690" y="1067"/>
                  <a:pt x="1098877" y="100551"/>
                  <a:pt x="1014740" y="120659"/>
                </a:cubicBezTo>
                <a:cubicBezTo>
                  <a:pt x="930603" y="140767"/>
                  <a:pt x="686127" y="119601"/>
                  <a:pt x="621040" y="120659"/>
                </a:cubicBezTo>
                <a:cubicBezTo>
                  <a:pt x="555953" y="121717"/>
                  <a:pt x="727932" y="125422"/>
                  <a:pt x="624215" y="127009"/>
                </a:cubicBezTo>
                <a:cubicBezTo>
                  <a:pt x="520498" y="128596"/>
                  <a:pt x="-36714" y="131771"/>
                  <a:pt x="1915" y="130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9" name="フリーフォーム 1968">
            <a:extLst>
              <a:ext uri="{FF2B5EF4-FFF2-40B4-BE49-F238E27FC236}">
                <a16:creationId xmlns:a16="http://schemas.microsoft.com/office/drawing/2014/main" id="{95F07AEF-85A7-9D36-95D6-7192FB78F943}"/>
              </a:ext>
            </a:extLst>
          </p:cNvPr>
          <p:cNvSpPr/>
          <p:nvPr/>
        </p:nvSpPr>
        <p:spPr>
          <a:xfrm>
            <a:off x="3145897" y="2911439"/>
            <a:ext cx="397578" cy="231811"/>
          </a:xfrm>
          <a:custGeom>
            <a:avLst/>
            <a:gdLst>
              <a:gd name="connsiteX0" fmla="*/ 528 w 397578"/>
              <a:gd name="connsiteY0" fmla="*/ 127036 h 231811"/>
              <a:gd name="connsiteX1" fmla="*/ 203728 w 397578"/>
              <a:gd name="connsiteY1" fmla="*/ 19086 h 231811"/>
              <a:gd name="connsiteX2" fmla="*/ 159278 w 397578"/>
              <a:gd name="connsiteY2" fmla="*/ 57186 h 231811"/>
              <a:gd name="connsiteX3" fmla="*/ 321203 w 397578"/>
              <a:gd name="connsiteY3" fmla="*/ 66711 h 231811"/>
              <a:gd name="connsiteX4" fmla="*/ 232303 w 397578"/>
              <a:gd name="connsiteY4" fmla="*/ 76236 h 231811"/>
              <a:gd name="connsiteX5" fmla="*/ 178328 w 397578"/>
              <a:gd name="connsiteY5" fmla="*/ 98461 h 231811"/>
              <a:gd name="connsiteX6" fmla="*/ 225953 w 397578"/>
              <a:gd name="connsiteY6" fmla="*/ 142911 h 231811"/>
              <a:gd name="connsiteX7" fmla="*/ 397403 w 397578"/>
              <a:gd name="connsiteY7" fmla="*/ 231811 h 231811"/>
              <a:gd name="connsiteX8" fmla="*/ 191028 w 397578"/>
              <a:gd name="connsiteY8" fmla="*/ 142911 h 231811"/>
              <a:gd name="connsiteX9" fmla="*/ 187853 w 397578"/>
              <a:gd name="connsiteY9" fmla="*/ 85761 h 231811"/>
              <a:gd name="connsiteX10" fmla="*/ 276753 w 397578"/>
              <a:gd name="connsiteY10" fmla="*/ 120686 h 231811"/>
              <a:gd name="connsiteX11" fmla="*/ 162453 w 397578"/>
              <a:gd name="connsiteY11" fmla="*/ 44486 h 231811"/>
              <a:gd name="connsiteX12" fmla="*/ 130703 w 397578"/>
              <a:gd name="connsiteY12" fmla="*/ 36 h 231811"/>
              <a:gd name="connsiteX13" fmla="*/ 143403 w 397578"/>
              <a:gd name="connsiteY13" fmla="*/ 38136 h 231811"/>
              <a:gd name="connsiteX14" fmla="*/ 528 w 397578"/>
              <a:gd name="connsiteY14" fmla="*/ 127036 h 231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7578" h="231811">
                <a:moveTo>
                  <a:pt x="528" y="127036"/>
                </a:moveTo>
                <a:cubicBezTo>
                  <a:pt x="10582" y="123861"/>
                  <a:pt x="177270" y="30728"/>
                  <a:pt x="203728" y="19086"/>
                </a:cubicBezTo>
                <a:cubicBezTo>
                  <a:pt x="230186" y="7444"/>
                  <a:pt x="139699" y="49248"/>
                  <a:pt x="159278" y="57186"/>
                </a:cubicBezTo>
                <a:cubicBezTo>
                  <a:pt x="178857" y="65124"/>
                  <a:pt x="309032" y="63536"/>
                  <a:pt x="321203" y="66711"/>
                </a:cubicBezTo>
                <a:cubicBezTo>
                  <a:pt x="333374" y="69886"/>
                  <a:pt x="256116" y="70944"/>
                  <a:pt x="232303" y="76236"/>
                </a:cubicBezTo>
                <a:cubicBezTo>
                  <a:pt x="208490" y="81528"/>
                  <a:pt x="179386" y="87349"/>
                  <a:pt x="178328" y="98461"/>
                </a:cubicBezTo>
                <a:cubicBezTo>
                  <a:pt x="177270" y="109573"/>
                  <a:pt x="189441" y="120686"/>
                  <a:pt x="225953" y="142911"/>
                </a:cubicBezTo>
                <a:cubicBezTo>
                  <a:pt x="262465" y="165136"/>
                  <a:pt x="403224" y="231811"/>
                  <a:pt x="397403" y="231811"/>
                </a:cubicBezTo>
                <a:cubicBezTo>
                  <a:pt x="391582" y="231811"/>
                  <a:pt x="225953" y="167253"/>
                  <a:pt x="191028" y="142911"/>
                </a:cubicBezTo>
                <a:cubicBezTo>
                  <a:pt x="156103" y="118569"/>
                  <a:pt x="173566" y="89465"/>
                  <a:pt x="187853" y="85761"/>
                </a:cubicBezTo>
                <a:cubicBezTo>
                  <a:pt x="202140" y="82057"/>
                  <a:pt x="280986" y="127565"/>
                  <a:pt x="276753" y="120686"/>
                </a:cubicBezTo>
                <a:cubicBezTo>
                  <a:pt x="272520" y="113807"/>
                  <a:pt x="186795" y="64594"/>
                  <a:pt x="162453" y="44486"/>
                </a:cubicBezTo>
                <a:cubicBezTo>
                  <a:pt x="138111" y="24378"/>
                  <a:pt x="133878" y="1094"/>
                  <a:pt x="130703" y="36"/>
                </a:cubicBezTo>
                <a:cubicBezTo>
                  <a:pt x="127528" y="-1022"/>
                  <a:pt x="159807" y="21203"/>
                  <a:pt x="143403" y="38136"/>
                </a:cubicBezTo>
                <a:cubicBezTo>
                  <a:pt x="126999" y="55069"/>
                  <a:pt x="-9526" y="130211"/>
                  <a:pt x="528" y="127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0" name="フリーフォーム 1969">
            <a:extLst>
              <a:ext uri="{FF2B5EF4-FFF2-40B4-BE49-F238E27FC236}">
                <a16:creationId xmlns:a16="http://schemas.microsoft.com/office/drawing/2014/main" id="{263D7718-C0C3-BA64-81D7-9F95E30F3699}"/>
              </a:ext>
            </a:extLst>
          </p:cNvPr>
          <p:cNvSpPr/>
          <p:nvPr/>
        </p:nvSpPr>
        <p:spPr>
          <a:xfrm>
            <a:off x="2072631" y="3031952"/>
            <a:ext cx="1480358" cy="225690"/>
          </a:xfrm>
          <a:custGeom>
            <a:avLst/>
            <a:gdLst>
              <a:gd name="connsiteX0" fmla="*/ 10169 w 1480358"/>
              <a:gd name="connsiteY0" fmla="*/ 173 h 225690"/>
              <a:gd name="connsiteX1" fmla="*/ 99069 w 1480358"/>
              <a:gd name="connsiteY1" fmla="*/ 16048 h 225690"/>
              <a:gd name="connsiteX2" fmla="*/ 1118244 w 1480358"/>
              <a:gd name="connsiteY2" fmla="*/ 120823 h 225690"/>
              <a:gd name="connsiteX3" fmla="*/ 1092844 w 1480358"/>
              <a:gd name="connsiteY3" fmla="*/ 120823 h 225690"/>
              <a:gd name="connsiteX4" fmla="*/ 1480194 w 1480358"/>
              <a:gd name="connsiteY4" fmla="*/ 114473 h 225690"/>
              <a:gd name="connsiteX5" fmla="*/ 1140469 w 1480358"/>
              <a:gd name="connsiteY5" fmla="*/ 120823 h 225690"/>
              <a:gd name="connsiteX6" fmla="*/ 1080144 w 1480358"/>
              <a:gd name="connsiteY6" fmla="*/ 136698 h 225690"/>
              <a:gd name="connsiteX7" fmla="*/ 1302394 w 1480358"/>
              <a:gd name="connsiteY7" fmla="*/ 225598 h 225690"/>
              <a:gd name="connsiteX8" fmla="*/ 1096019 w 1480358"/>
              <a:gd name="connsiteY8" fmla="*/ 152573 h 225690"/>
              <a:gd name="connsiteX9" fmla="*/ 969019 w 1480358"/>
              <a:gd name="connsiteY9" fmla="*/ 101773 h 225690"/>
              <a:gd name="connsiteX10" fmla="*/ 413394 w 1480358"/>
              <a:gd name="connsiteY10" fmla="*/ 47798 h 225690"/>
              <a:gd name="connsiteX11" fmla="*/ 10169 w 1480358"/>
              <a:gd name="connsiteY11" fmla="*/ 173 h 225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0358" h="225690">
                <a:moveTo>
                  <a:pt x="10169" y="173"/>
                </a:moveTo>
                <a:cubicBezTo>
                  <a:pt x="-37721" y="-1944"/>
                  <a:pt x="99069" y="16048"/>
                  <a:pt x="99069" y="16048"/>
                </a:cubicBezTo>
                <a:lnTo>
                  <a:pt x="1118244" y="120823"/>
                </a:lnTo>
                <a:cubicBezTo>
                  <a:pt x="1283873" y="138286"/>
                  <a:pt x="1092844" y="120823"/>
                  <a:pt x="1092844" y="120823"/>
                </a:cubicBezTo>
                <a:lnTo>
                  <a:pt x="1480194" y="114473"/>
                </a:lnTo>
                <a:cubicBezTo>
                  <a:pt x="1488131" y="114473"/>
                  <a:pt x="1207144" y="117119"/>
                  <a:pt x="1140469" y="120823"/>
                </a:cubicBezTo>
                <a:cubicBezTo>
                  <a:pt x="1073794" y="124527"/>
                  <a:pt x="1053156" y="119235"/>
                  <a:pt x="1080144" y="136698"/>
                </a:cubicBezTo>
                <a:cubicBezTo>
                  <a:pt x="1107132" y="154161"/>
                  <a:pt x="1299748" y="222952"/>
                  <a:pt x="1302394" y="225598"/>
                </a:cubicBezTo>
                <a:cubicBezTo>
                  <a:pt x="1305040" y="228244"/>
                  <a:pt x="1151582" y="173211"/>
                  <a:pt x="1096019" y="152573"/>
                </a:cubicBezTo>
                <a:cubicBezTo>
                  <a:pt x="1040457" y="131936"/>
                  <a:pt x="1082790" y="119235"/>
                  <a:pt x="969019" y="101773"/>
                </a:cubicBezTo>
                <a:cubicBezTo>
                  <a:pt x="855248" y="84311"/>
                  <a:pt x="573202" y="62086"/>
                  <a:pt x="413394" y="47798"/>
                </a:cubicBezTo>
                <a:cubicBezTo>
                  <a:pt x="253586" y="33511"/>
                  <a:pt x="131877" y="24779"/>
                  <a:pt x="10169" y="1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1" name="フリーフォーム 1970">
            <a:extLst>
              <a:ext uri="{FF2B5EF4-FFF2-40B4-BE49-F238E27FC236}">
                <a16:creationId xmlns:a16="http://schemas.microsoft.com/office/drawing/2014/main" id="{B4FD85AA-BC5C-9FA3-7C57-6916BCCF6E73}"/>
              </a:ext>
            </a:extLst>
          </p:cNvPr>
          <p:cNvSpPr/>
          <p:nvPr/>
        </p:nvSpPr>
        <p:spPr>
          <a:xfrm>
            <a:off x="855901" y="3939134"/>
            <a:ext cx="1519298" cy="257283"/>
          </a:xfrm>
          <a:custGeom>
            <a:avLst/>
            <a:gdLst>
              <a:gd name="connsiteX0" fmla="*/ 1515824 w 1519298"/>
              <a:gd name="connsiteY0" fmla="*/ 1041 h 257283"/>
              <a:gd name="connsiteX1" fmla="*/ 756999 w 1519298"/>
              <a:gd name="connsiteY1" fmla="*/ 251866 h 257283"/>
              <a:gd name="connsiteX2" fmla="*/ 1007824 w 1519298"/>
              <a:gd name="connsiteY2" fmla="*/ 169316 h 257283"/>
              <a:gd name="connsiteX3" fmla="*/ 1214199 w 1519298"/>
              <a:gd name="connsiteY3" fmla="*/ 121691 h 257283"/>
              <a:gd name="connsiteX4" fmla="*/ 1172924 w 1519298"/>
              <a:gd name="connsiteY4" fmla="*/ 191541 h 257283"/>
              <a:gd name="connsiteX5" fmla="*/ 903049 w 1519298"/>
              <a:gd name="connsiteY5" fmla="*/ 229641 h 257283"/>
              <a:gd name="connsiteX6" fmla="*/ 588724 w 1519298"/>
              <a:gd name="connsiteY6" fmla="*/ 207416 h 257283"/>
              <a:gd name="connsiteX7" fmla="*/ 1349 w 1519298"/>
              <a:gd name="connsiteY7" fmla="*/ 32791 h 257283"/>
              <a:gd name="connsiteX8" fmla="*/ 766524 w 1519298"/>
              <a:gd name="connsiteY8" fmla="*/ 242341 h 257283"/>
              <a:gd name="connsiteX9" fmla="*/ 1103074 w 1519298"/>
              <a:gd name="connsiteY9" fmla="*/ 172491 h 257283"/>
              <a:gd name="connsiteX10" fmla="*/ 1042749 w 1519298"/>
              <a:gd name="connsiteY10" fmla="*/ 162966 h 257283"/>
              <a:gd name="connsiteX11" fmla="*/ 1515824 w 1519298"/>
              <a:gd name="connsiteY11" fmla="*/ 1041 h 257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19298" h="257283">
                <a:moveTo>
                  <a:pt x="1515824" y="1041"/>
                </a:moveTo>
                <a:cubicBezTo>
                  <a:pt x="1468199" y="15858"/>
                  <a:pt x="756999" y="251866"/>
                  <a:pt x="756999" y="251866"/>
                </a:cubicBezTo>
                <a:cubicBezTo>
                  <a:pt x="672332" y="279912"/>
                  <a:pt x="931624" y="191012"/>
                  <a:pt x="1007824" y="169316"/>
                </a:cubicBezTo>
                <a:cubicBezTo>
                  <a:pt x="1084024" y="147620"/>
                  <a:pt x="1186682" y="117987"/>
                  <a:pt x="1214199" y="121691"/>
                </a:cubicBezTo>
                <a:cubicBezTo>
                  <a:pt x="1241716" y="125395"/>
                  <a:pt x="1224782" y="173549"/>
                  <a:pt x="1172924" y="191541"/>
                </a:cubicBezTo>
                <a:cubicBezTo>
                  <a:pt x="1121066" y="209533"/>
                  <a:pt x="1000416" y="226995"/>
                  <a:pt x="903049" y="229641"/>
                </a:cubicBezTo>
                <a:cubicBezTo>
                  <a:pt x="805682" y="232287"/>
                  <a:pt x="739007" y="240224"/>
                  <a:pt x="588724" y="207416"/>
                </a:cubicBezTo>
                <a:cubicBezTo>
                  <a:pt x="438441" y="174608"/>
                  <a:pt x="-28284" y="26970"/>
                  <a:pt x="1349" y="32791"/>
                </a:cubicBezTo>
                <a:cubicBezTo>
                  <a:pt x="30982" y="38612"/>
                  <a:pt x="582903" y="219058"/>
                  <a:pt x="766524" y="242341"/>
                </a:cubicBezTo>
                <a:cubicBezTo>
                  <a:pt x="950145" y="265624"/>
                  <a:pt x="1057036" y="185720"/>
                  <a:pt x="1103074" y="172491"/>
                </a:cubicBezTo>
                <a:cubicBezTo>
                  <a:pt x="1149112" y="159262"/>
                  <a:pt x="978720" y="192070"/>
                  <a:pt x="1042749" y="162966"/>
                </a:cubicBezTo>
                <a:cubicBezTo>
                  <a:pt x="1106778" y="133862"/>
                  <a:pt x="1563449" y="-13776"/>
                  <a:pt x="1515824" y="10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2" name="フリーフォーム 1971">
            <a:extLst>
              <a:ext uri="{FF2B5EF4-FFF2-40B4-BE49-F238E27FC236}">
                <a16:creationId xmlns:a16="http://schemas.microsoft.com/office/drawing/2014/main" id="{89863487-9164-8314-0029-FD7B634493D9}"/>
              </a:ext>
            </a:extLst>
          </p:cNvPr>
          <p:cNvSpPr/>
          <p:nvPr/>
        </p:nvSpPr>
        <p:spPr>
          <a:xfrm>
            <a:off x="892175" y="4083050"/>
            <a:ext cx="1158470" cy="181030"/>
          </a:xfrm>
          <a:custGeom>
            <a:avLst/>
            <a:gdLst>
              <a:gd name="connsiteX0" fmla="*/ 0 w 1158470"/>
              <a:gd name="connsiteY0" fmla="*/ 0 h 181030"/>
              <a:gd name="connsiteX1" fmla="*/ 1108075 w 1158470"/>
              <a:gd name="connsiteY1" fmla="*/ 133350 h 181030"/>
              <a:gd name="connsiteX2" fmla="*/ 936625 w 1158470"/>
              <a:gd name="connsiteY2" fmla="*/ 98425 h 181030"/>
              <a:gd name="connsiteX3" fmla="*/ 638175 w 1158470"/>
              <a:gd name="connsiteY3" fmla="*/ 180975 h 181030"/>
              <a:gd name="connsiteX4" fmla="*/ 844550 w 1158470"/>
              <a:gd name="connsiteY4" fmla="*/ 111125 h 181030"/>
              <a:gd name="connsiteX5" fmla="*/ 774700 w 1158470"/>
              <a:gd name="connsiteY5" fmla="*/ 104775 h 181030"/>
              <a:gd name="connsiteX6" fmla="*/ 0 w 1158470"/>
              <a:gd name="connsiteY6" fmla="*/ 0 h 18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8470" h="181030">
                <a:moveTo>
                  <a:pt x="0" y="0"/>
                </a:moveTo>
                <a:lnTo>
                  <a:pt x="1108075" y="133350"/>
                </a:lnTo>
                <a:cubicBezTo>
                  <a:pt x="1264179" y="149754"/>
                  <a:pt x="1014942" y="90488"/>
                  <a:pt x="936625" y="98425"/>
                </a:cubicBezTo>
                <a:cubicBezTo>
                  <a:pt x="858308" y="106362"/>
                  <a:pt x="653521" y="178858"/>
                  <a:pt x="638175" y="180975"/>
                </a:cubicBezTo>
                <a:cubicBezTo>
                  <a:pt x="622829" y="183092"/>
                  <a:pt x="821796" y="123825"/>
                  <a:pt x="844550" y="111125"/>
                </a:cubicBezTo>
                <a:cubicBezTo>
                  <a:pt x="867304" y="98425"/>
                  <a:pt x="774700" y="104775"/>
                  <a:pt x="774700" y="10477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3" name="フリーフォーム 1972">
            <a:extLst>
              <a:ext uri="{FF2B5EF4-FFF2-40B4-BE49-F238E27FC236}">
                <a16:creationId xmlns:a16="http://schemas.microsoft.com/office/drawing/2014/main" id="{538ABD64-B9A5-857C-F8B6-5F8F630248F0}"/>
              </a:ext>
            </a:extLst>
          </p:cNvPr>
          <p:cNvSpPr/>
          <p:nvPr/>
        </p:nvSpPr>
        <p:spPr>
          <a:xfrm>
            <a:off x="933003" y="4140021"/>
            <a:ext cx="1013921" cy="115935"/>
          </a:xfrm>
          <a:custGeom>
            <a:avLst/>
            <a:gdLst>
              <a:gd name="connsiteX0" fmla="*/ 3622 w 1013921"/>
              <a:gd name="connsiteY0" fmla="*/ 179 h 115935"/>
              <a:gd name="connsiteX1" fmla="*/ 987872 w 1013921"/>
              <a:gd name="connsiteY1" fmla="*/ 111304 h 115935"/>
              <a:gd name="connsiteX2" fmla="*/ 667197 w 1013921"/>
              <a:gd name="connsiteY2" fmla="*/ 85904 h 115935"/>
              <a:gd name="connsiteX3" fmla="*/ 3622 w 1013921"/>
              <a:gd name="connsiteY3" fmla="*/ 179 h 115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3921" h="115935">
                <a:moveTo>
                  <a:pt x="3622" y="179"/>
                </a:moveTo>
                <a:cubicBezTo>
                  <a:pt x="57068" y="4412"/>
                  <a:pt x="877276" y="97017"/>
                  <a:pt x="987872" y="111304"/>
                </a:cubicBezTo>
                <a:cubicBezTo>
                  <a:pt x="1098468" y="125591"/>
                  <a:pt x="831239" y="103896"/>
                  <a:pt x="667197" y="85904"/>
                </a:cubicBezTo>
                <a:cubicBezTo>
                  <a:pt x="503155" y="67912"/>
                  <a:pt x="-49824" y="-4054"/>
                  <a:pt x="3622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4" name="フリーフォーム 1973">
            <a:extLst>
              <a:ext uri="{FF2B5EF4-FFF2-40B4-BE49-F238E27FC236}">
                <a16:creationId xmlns:a16="http://schemas.microsoft.com/office/drawing/2014/main" id="{6A5F814E-D55F-22E6-937F-80A2192D2CA1}"/>
              </a:ext>
            </a:extLst>
          </p:cNvPr>
          <p:cNvSpPr/>
          <p:nvPr/>
        </p:nvSpPr>
        <p:spPr>
          <a:xfrm>
            <a:off x="908050" y="4184650"/>
            <a:ext cx="1017930" cy="101718"/>
          </a:xfrm>
          <a:custGeom>
            <a:avLst/>
            <a:gdLst>
              <a:gd name="connsiteX0" fmla="*/ 0 w 1017930"/>
              <a:gd name="connsiteY0" fmla="*/ 0 h 101718"/>
              <a:gd name="connsiteX1" fmla="*/ 974725 w 1017930"/>
              <a:gd name="connsiteY1" fmla="*/ 95250 h 101718"/>
              <a:gd name="connsiteX2" fmla="*/ 762000 w 1017930"/>
              <a:gd name="connsiteY2" fmla="*/ 82550 h 101718"/>
              <a:gd name="connsiteX3" fmla="*/ 0 w 1017930"/>
              <a:gd name="connsiteY3" fmla="*/ 0 h 10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930" h="101718">
                <a:moveTo>
                  <a:pt x="0" y="0"/>
                </a:moveTo>
                <a:cubicBezTo>
                  <a:pt x="35454" y="2117"/>
                  <a:pt x="847725" y="81492"/>
                  <a:pt x="974725" y="95250"/>
                </a:cubicBezTo>
                <a:cubicBezTo>
                  <a:pt x="1101725" y="109008"/>
                  <a:pt x="923925" y="98954"/>
                  <a:pt x="762000" y="825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5" name="フリーフォーム 1974">
            <a:extLst>
              <a:ext uri="{FF2B5EF4-FFF2-40B4-BE49-F238E27FC236}">
                <a16:creationId xmlns:a16="http://schemas.microsoft.com/office/drawing/2014/main" id="{1D9FCF94-9F21-9A43-5376-23282F2EA5DD}"/>
              </a:ext>
            </a:extLst>
          </p:cNvPr>
          <p:cNvSpPr/>
          <p:nvPr/>
        </p:nvSpPr>
        <p:spPr>
          <a:xfrm>
            <a:off x="819533" y="4154601"/>
            <a:ext cx="832341" cy="150886"/>
          </a:xfrm>
          <a:custGeom>
            <a:avLst/>
            <a:gdLst>
              <a:gd name="connsiteX0" fmla="*/ 5967 w 832341"/>
              <a:gd name="connsiteY0" fmla="*/ 1474 h 150886"/>
              <a:gd name="connsiteX1" fmla="*/ 301242 w 832341"/>
              <a:gd name="connsiteY1" fmla="*/ 122124 h 150886"/>
              <a:gd name="connsiteX2" fmla="*/ 196467 w 832341"/>
              <a:gd name="connsiteY2" fmla="*/ 80849 h 150886"/>
              <a:gd name="connsiteX3" fmla="*/ 218692 w 832341"/>
              <a:gd name="connsiteY3" fmla="*/ 128474 h 150886"/>
              <a:gd name="connsiteX4" fmla="*/ 225042 w 832341"/>
              <a:gd name="connsiteY4" fmla="*/ 96724 h 150886"/>
              <a:gd name="connsiteX5" fmla="*/ 828292 w 832341"/>
              <a:gd name="connsiteY5" fmla="*/ 150699 h 150886"/>
              <a:gd name="connsiteX6" fmla="*/ 504442 w 832341"/>
              <a:gd name="connsiteY6" fmla="*/ 115774 h 150886"/>
              <a:gd name="connsiteX7" fmla="*/ 218692 w 832341"/>
              <a:gd name="connsiteY7" fmla="*/ 87199 h 150886"/>
              <a:gd name="connsiteX8" fmla="*/ 110742 w 832341"/>
              <a:gd name="connsiteY8" fmla="*/ 55449 h 150886"/>
              <a:gd name="connsiteX9" fmla="*/ 5967 w 832341"/>
              <a:gd name="connsiteY9" fmla="*/ 1474 h 15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32341" h="150886">
                <a:moveTo>
                  <a:pt x="5967" y="1474"/>
                </a:moveTo>
                <a:cubicBezTo>
                  <a:pt x="37717" y="12586"/>
                  <a:pt x="269492" y="108895"/>
                  <a:pt x="301242" y="122124"/>
                </a:cubicBezTo>
                <a:cubicBezTo>
                  <a:pt x="332992" y="135353"/>
                  <a:pt x="210225" y="79791"/>
                  <a:pt x="196467" y="80849"/>
                </a:cubicBezTo>
                <a:cubicBezTo>
                  <a:pt x="182709" y="81907"/>
                  <a:pt x="213930" y="125828"/>
                  <a:pt x="218692" y="128474"/>
                </a:cubicBezTo>
                <a:cubicBezTo>
                  <a:pt x="223454" y="131120"/>
                  <a:pt x="123442" y="93020"/>
                  <a:pt x="225042" y="96724"/>
                </a:cubicBezTo>
                <a:cubicBezTo>
                  <a:pt x="326642" y="100428"/>
                  <a:pt x="781725" y="147524"/>
                  <a:pt x="828292" y="150699"/>
                </a:cubicBezTo>
                <a:cubicBezTo>
                  <a:pt x="874859" y="153874"/>
                  <a:pt x="504442" y="115774"/>
                  <a:pt x="504442" y="115774"/>
                </a:cubicBezTo>
                <a:cubicBezTo>
                  <a:pt x="402842" y="105191"/>
                  <a:pt x="284309" y="97253"/>
                  <a:pt x="218692" y="87199"/>
                </a:cubicBezTo>
                <a:cubicBezTo>
                  <a:pt x="153075" y="77145"/>
                  <a:pt x="143550" y="65503"/>
                  <a:pt x="110742" y="55449"/>
                </a:cubicBezTo>
                <a:cubicBezTo>
                  <a:pt x="77934" y="45395"/>
                  <a:pt x="-25783" y="-9638"/>
                  <a:pt x="5967" y="14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6" name="フリーフォーム 1975">
            <a:extLst>
              <a:ext uri="{FF2B5EF4-FFF2-40B4-BE49-F238E27FC236}">
                <a16:creationId xmlns:a16="http://schemas.microsoft.com/office/drawing/2014/main" id="{4316A378-2CA3-AB71-6426-6D4D9811D0F7}"/>
              </a:ext>
            </a:extLst>
          </p:cNvPr>
          <p:cNvSpPr/>
          <p:nvPr/>
        </p:nvSpPr>
        <p:spPr>
          <a:xfrm>
            <a:off x="557789" y="3978564"/>
            <a:ext cx="165582" cy="543648"/>
          </a:xfrm>
          <a:custGeom>
            <a:avLst/>
            <a:gdLst>
              <a:gd name="connsiteX0" fmla="*/ 1011 w 165582"/>
              <a:gd name="connsiteY0" fmla="*/ 2886 h 543648"/>
              <a:gd name="connsiteX1" fmla="*/ 162936 w 165582"/>
              <a:gd name="connsiteY1" fmla="*/ 533111 h 543648"/>
              <a:gd name="connsiteX2" fmla="*/ 96261 w 165582"/>
              <a:gd name="connsiteY2" fmla="*/ 329911 h 543648"/>
              <a:gd name="connsiteX3" fmla="*/ 1011 w 165582"/>
              <a:gd name="connsiteY3" fmla="*/ 2886 h 543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582" h="543648">
                <a:moveTo>
                  <a:pt x="1011" y="2886"/>
                </a:moveTo>
                <a:cubicBezTo>
                  <a:pt x="12124" y="36753"/>
                  <a:pt x="147061" y="478607"/>
                  <a:pt x="162936" y="533111"/>
                </a:cubicBezTo>
                <a:cubicBezTo>
                  <a:pt x="178811" y="587615"/>
                  <a:pt x="119015" y="417223"/>
                  <a:pt x="96261" y="329911"/>
                </a:cubicBezTo>
                <a:cubicBezTo>
                  <a:pt x="73507" y="242599"/>
                  <a:pt x="-10102" y="-30981"/>
                  <a:pt x="1011" y="28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7" name="フリーフォーム 1976">
            <a:extLst>
              <a:ext uri="{FF2B5EF4-FFF2-40B4-BE49-F238E27FC236}">
                <a16:creationId xmlns:a16="http://schemas.microsoft.com/office/drawing/2014/main" id="{EAE4D015-0EF1-1F63-0AC1-234CDAE16D04}"/>
              </a:ext>
            </a:extLst>
          </p:cNvPr>
          <p:cNvSpPr/>
          <p:nvPr/>
        </p:nvSpPr>
        <p:spPr>
          <a:xfrm>
            <a:off x="944044" y="4390213"/>
            <a:ext cx="651930" cy="742207"/>
          </a:xfrm>
          <a:custGeom>
            <a:avLst/>
            <a:gdLst>
              <a:gd name="connsiteX0" fmla="*/ 5281 w 651930"/>
              <a:gd name="connsiteY0" fmla="*/ 391337 h 742207"/>
              <a:gd name="connsiteX1" fmla="*/ 364056 w 651930"/>
              <a:gd name="connsiteY1" fmla="*/ 492937 h 742207"/>
              <a:gd name="connsiteX2" fmla="*/ 608531 w 651930"/>
              <a:gd name="connsiteY2" fmla="*/ 565962 h 742207"/>
              <a:gd name="connsiteX3" fmla="*/ 576781 w 651930"/>
              <a:gd name="connsiteY3" fmla="*/ 812 h 742207"/>
              <a:gd name="connsiteX4" fmla="*/ 646631 w 651930"/>
              <a:gd name="connsiteY4" fmla="*/ 708837 h 742207"/>
              <a:gd name="connsiteX5" fmla="*/ 643456 w 651930"/>
              <a:gd name="connsiteY5" fmla="*/ 623112 h 742207"/>
              <a:gd name="connsiteX6" fmla="*/ 614881 w 651930"/>
              <a:gd name="connsiteY6" fmla="*/ 588187 h 742207"/>
              <a:gd name="connsiteX7" fmla="*/ 395806 w 651930"/>
              <a:gd name="connsiteY7" fmla="*/ 470712 h 742207"/>
              <a:gd name="connsiteX8" fmla="*/ 525981 w 651930"/>
              <a:gd name="connsiteY8" fmla="*/ 572312 h 742207"/>
              <a:gd name="connsiteX9" fmla="*/ 348181 w 651930"/>
              <a:gd name="connsiteY9" fmla="*/ 483412 h 742207"/>
              <a:gd name="connsiteX10" fmla="*/ 160856 w 651930"/>
              <a:gd name="connsiteY10" fmla="*/ 429437 h 742207"/>
              <a:gd name="connsiteX11" fmla="*/ 5281 w 651930"/>
              <a:gd name="connsiteY11" fmla="*/ 391337 h 74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1930" h="742207">
                <a:moveTo>
                  <a:pt x="5281" y="391337"/>
                </a:moveTo>
                <a:cubicBezTo>
                  <a:pt x="39148" y="401920"/>
                  <a:pt x="364056" y="492937"/>
                  <a:pt x="364056" y="492937"/>
                </a:cubicBezTo>
                <a:cubicBezTo>
                  <a:pt x="464598" y="522041"/>
                  <a:pt x="573077" y="647983"/>
                  <a:pt x="608531" y="565962"/>
                </a:cubicBezTo>
                <a:cubicBezTo>
                  <a:pt x="643985" y="483941"/>
                  <a:pt x="570431" y="-23000"/>
                  <a:pt x="576781" y="812"/>
                </a:cubicBezTo>
                <a:cubicBezTo>
                  <a:pt x="583131" y="24624"/>
                  <a:pt x="635519" y="605120"/>
                  <a:pt x="646631" y="708837"/>
                </a:cubicBezTo>
                <a:cubicBezTo>
                  <a:pt x="657743" y="812554"/>
                  <a:pt x="648748" y="643220"/>
                  <a:pt x="643456" y="623112"/>
                </a:cubicBezTo>
                <a:cubicBezTo>
                  <a:pt x="638164" y="603004"/>
                  <a:pt x="656156" y="613587"/>
                  <a:pt x="614881" y="588187"/>
                </a:cubicBezTo>
                <a:cubicBezTo>
                  <a:pt x="573606" y="562787"/>
                  <a:pt x="410623" y="473358"/>
                  <a:pt x="395806" y="470712"/>
                </a:cubicBezTo>
                <a:cubicBezTo>
                  <a:pt x="380989" y="468066"/>
                  <a:pt x="533918" y="570195"/>
                  <a:pt x="525981" y="572312"/>
                </a:cubicBezTo>
                <a:cubicBezTo>
                  <a:pt x="518044" y="574429"/>
                  <a:pt x="409035" y="507225"/>
                  <a:pt x="348181" y="483412"/>
                </a:cubicBezTo>
                <a:cubicBezTo>
                  <a:pt x="287327" y="459599"/>
                  <a:pt x="212185" y="441079"/>
                  <a:pt x="160856" y="429437"/>
                </a:cubicBezTo>
                <a:cubicBezTo>
                  <a:pt x="109527" y="417795"/>
                  <a:pt x="-28586" y="380754"/>
                  <a:pt x="5281" y="391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8" name="フリーフォーム 1977">
            <a:extLst>
              <a:ext uri="{FF2B5EF4-FFF2-40B4-BE49-F238E27FC236}">
                <a16:creationId xmlns:a16="http://schemas.microsoft.com/office/drawing/2014/main" id="{78A95D41-943C-9D2F-F0F1-BB6A50597CA9}"/>
              </a:ext>
            </a:extLst>
          </p:cNvPr>
          <p:cNvSpPr/>
          <p:nvPr/>
        </p:nvSpPr>
        <p:spPr>
          <a:xfrm>
            <a:off x="671189" y="3311522"/>
            <a:ext cx="40075" cy="454078"/>
          </a:xfrm>
          <a:custGeom>
            <a:avLst/>
            <a:gdLst>
              <a:gd name="connsiteX0" fmla="*/ 40011 w 40075"/>
              <a:gd name="connsiteY0" fmla="*/ 3 h 454078"/>
              <a:gd name="connsiteX1" fmla="*/ 1911 w 40075"/>
              <a:gd name="connsiteY1" fmla="*/ 234953 h 454078"/>
              <a:gd name="connsiteX2" fmla="*/ 8261 w 40075"/>
              <a:gd name="connsiteY2" fmla="*/ 222253 h 454078"/>
              <a:gd name="connsiteX3" fmla="*/ 30486 w 40075"/>
              <a:gd name="connsiteY3" fmla="*/ 454028 h 454078"/>
              <a:gd name="connsiteX4" fmla="*/ 11436 w 40075"/>
              <a:gd name="connsiteY4" fmla="*/ 241303 h 454078"/>
              <a:gd name="connsiteX5" fmla="*/ 40011 w 40075"/>
              <a:gd name="connsiteY5" fmla="*/ 3 h 454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075" h="454078">
                <a:moveTo>
                  <a:pt x="40011" y="3"/>
                </a:moveTo>
                <a:cubicBezTo>
                  <a:pt x="38423" y="-1055"/>
                  <a:pt x="1911" y="234953"/>
                  <a:pt x="1911" y="234953"/>
                </a:cubicBezTo>
                <a:cubicBezTo>
                  <a:pt x="-3381" y="271995"/>
                  <a:pt x="3498" y="185741"/>
                  <a:pt x="8261" y="222253"/>
                </a:cubicBezTo>
                <a:cubicBezTo>
                  <a:pt x="13023" y="258766"/>
                  <a:pt x="29957" y="450853"/>
                  <a:pt x="30486" y="454028"/>
                </a:cubicBezTo>
                <a:cubicBezTo>
                  <a:pt x="31015" y="457203"/>
                  <a:pt x="9319" y="309036"/>
                  <a:pt x="11436" y="241303"/>
                </a:cubicBezTo>
                <a:cubicBezTo>
                  <a:pt x="13553" y="173570"/>
                  <a:pt x="41599" y="1061"/>
                  <a:pt x="40011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9" name="フリーフォーム 1978">
            <a:extLst>
              <a:ext uri="{FF2B5EF4-FFF2-40B4-BE49-F238E27FC236}">
                <a16:creationId xmlns:a16="http://schemas.microsoft.com/office/drawing/2014/main" id="{CA0D4C88-0CA9-E12E-04F4-3ECC9285652F}"/>
              </a:ext>
            </a:extLst>
          </p:cNvPr>
          <p:cNvSpPr/>
          <p:nvPr/>
        </p:nvSpPr>
        <p:spPr>
          <a:xfrm>
            <a:off x="863600" y="3420514"/>
            <a:ext cx="152079" cy="389512"/>
          </a:xfrm>
          <a:custGeom>
            <a:avLst/>
            <a:gdLst>
              <a:gd name="connsiteX0" fmla="*/ 149225 w 152079"/>
              <a:gd name="connsiteY0" fmla="*/ 11661 h 389512"/>
              <a:gd name="connsiteX1" fmla="*/ 15875 w 152079"/>
              <a:gd name="connsiteY1" fmla="*/ 294236 h 389512"/>
              <a:gd name="connsiteX2" fmla="*/ 66675 w 152079"/>
              <a:gd name="connsiteY2" fmla="*/ 205336 h 389512"/>
              <a:gd name="connsiteX3" fmla="*/ 149225 w 152079"/>
              <a:gd name="connsiteY3" fmla="*/ 110086 h 389512"/>
              <a:gd name="connsiteX4" fmla="*/ 76200 w 152079"/>
              <a:gd name="connsiteY4" fmla="*/ 221211 h 389512"/>
              <a:gd name="connsiteX5" fmla="*/ 130175 w 152079"/>
              <a:gd name="connsiteY5" fmla="*/ 186286 h 389512"/>
              <a:gd name="connsiteX6" fmla="*/ 41275 w 152079"/>
              <a:gd name="connsiteY6" fmla="*/ 243436 h 389512"/>
              <a:gd name="connsiteX7" fmla="*/ 60325 w 152079"/>
              <a:gd name="connsiteY7" fmla="*/ 227561 h 389512"/>
              <a:gd name="connsiteX8" fmla="*/ 85725 w 152079"/>
              <a:gd name="connsiteY8" fmla="*/ 284711 h 389512"/>
              <a:gd name="connsiteX9" fmla="*/ 0 w 152079"/>
              <a:gd name="connsiteY9" fmla="*/ 389486 h 389512"/>
              <a:gd name="connsiteX10" fmla="*/ 85725 w 152079"/>
              <a:gd name="connsiteY10" fmla="*/ 294236 h 389512"/>
              <a:gd name="connsiteX11" fmla="*/ 53975 w 152079"/>
              <a:gd name="connsiteY11" fmla="*/ 224386 h 389512"/>
              <a:gd name="connsiteX12" fmla="*/ 104775 w 152079"/>
              <a:gd name="connsiteY12" fmla="*/ 68811 h 389512"/>
              <a:gd name="connsiteX13" fmla="*/ 149225 w 152079"/>
              <a:gd name="connsiteY13" fmla="*/ 11661 h 38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2079" h="389512">
                <a:moveTo>
                  <a:pt x="149225" y="11661"/>
                </a:moveTo>
                <a:cubicBezTo>
                  <a:pt x="134408" y="49232"/>
                  <a:pt x="29633" y="261957"/>
                  <a:pt x="15875" y="294236"/>
                </a:cubicBezTo>
                <a:cubicBezTo>
                  <a:pt x="2117" y="326515"/>
                  <a:pt x="44450" y="236028"/>
                  <a:pt x="66675" y="205336"/>
                </a:cubicBezTo>
                <a:cubicBezTo>
                  <a:pt x="88900" y="174644"/>
                  <a:pt x="147637" y="107440"/>
                  <a:pt x="149225" y="110086"/>
                </a:cubicBezTo>
                <a:cubicBezTo>
                  <a:pt x="150813" y="112732"/>
                  <a:pt x="79375" y="208511"/>
                  <a:pt x="76200" y="221211"/>
                </a:cubicBezTo>
                <a:cubicBezTo>
                  <a:pt x="73025" y="233911"/>
                  <a:pt x="130175" y="186286"/>
                  <a:pt x="130175" y="186286"/>
                </a:cubicBezTo>
                <a:lnTo>
                  <a:pt x="41275" y="243436"/>
                </a:lnTo>
                <a:cubicBezTo>
                  <a:pt x="29633" y="250315"/>
                  <a:pt x="52917" y="220682"/>
                  <a:pt x="60325" y="227561"/>
                </a:cubicBezTo>
                <a:cubicBezTo>
                  <a:pt x="67733" y="234440"/>
                  <a:pt x="95779" y="257724"/>
                  <a:pt x="85725" y="284711"/>
                </a:cubicBezTo>
                <a:cubicBezTo>
                  <a:pt x="75671" y="311699"/>
                  <a:pt x="0" y="387899"/>
                  <a:pt x="0" y="389486"/>
                </a:cubicBezTo>
                <a:cubicBezTo>
                  <a:pt x="0" y="391073"/>
                  <a:pt x="76729" y="321753"/>
                  <a:pt x="85725" y="294236"/>
                </a:cubicBezTo>
                <a:cubicBezTo>
                  <a:pt x="94721" y="266719"/>
                  <a:pt x="50800" y="261957"/>
                  <a:pt x="53975" y="224386"/>
                </a:cubicBezTo>
                <a:cubicBezTo>
                  <a:pt x="57150" y="186815"/>
                  <a:pt x="92604" y="101090"/>
                  <a:pt x="104775" y="68811"/>
                </a:cubicBezTo>
                <a:cubicBezTo>
                  <a:pt x="116946" y="36532"/>
                  <a:pt x="164042" y="-25910"/>
                  <a:pt x="149225" y="116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0" name="フリーフォーム 1979">
            <a:extLst>
              <a:ext uri="{FF2B5EF4-FFF2-40B4-BE49-F238E27FC236}">
                <a16:creationId xmlns:a16="http://schemas.microsoft.com/office/drawing/2014/main" id="{F71D7BA5-36B3-F14B-AF38-283ED2E0E963}"/>
              </a:ext>
            </a:extLst>
          </p:cNvPr>
          <p:cNvSpPr/>
          <p:nvPr/>
        </p:nvSpPr>
        <p:spPr>
          <a:xfrm>
            <a:off x="1082675" y="3511550"/>
            <a:ext cx="432827" cy="542131"/>
          </a:xfrm>
          <a:custGeom>
            <a:avLst/>
            <a:gdLst>
              <a:gd name="connsiteX0" fmla="*/ 0 w 432827"/>
              <a:gd name="connsiteY0" fmla="*/ 0 h 542131"/>
              <a:gd name="connsiteX1" fmla="*/ 409575 w 432827"/>
              <a:gd name="connsiteY1" fmla="*/ 517525 h 542131"/>
              <a:gd name="connsiteX2" fmla="*/ 342900 w 432827"/>
              <a:gd name="connsiteY2" fmla="*/ 415925 h 542131"/>
              <a:gd name="connsiteX3" fmla="*/ 0 w 432827"/>
              <a:gd name="connsiteY3" fmla="*/ 0 h 542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827" h="542131">
                <a:moveTo>
                  <a:pt x="0" y="0"/>
                </a:moveTo>
                <a:cubicBezTo>
                  <a:pt x="11112" y="16933"/>
                  <a:pt x="352425" y="448204"/>
                  <a:pt x="409575" y="517525"/>
                </a:cubicBezTo>
                <a:cubicBezTo>
                  <a:pt x="466725" y="586846"/>
                  <a:pt x="408517" y="495829"/>
                  <a:pt x="342900" y="4159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1" name="フリーフォーム 1980">
            <a:extLst>
              <a:ext uri="{FF2B5EF4-FFF2-40B4-BE49-F238E27FC236}">
                <a16:creationId xmlns:a16="http://schemas.microsoft.com/office/drawing/2014/main" id="{A1E5B827-0ED2-6DC7-40B8-2A2A5620155C}"/>
              </a:ext>
            </a:extLst>
          </p:cNvPr>
          <p:cNvSpPr/>
          <p:nvPr/>
        </p:nvSpPr>
        <p:spPr>
          <a:xfrm>
            <a:off x="1092060" y="3739957"/>
            <a:ext cx="368123" cy="309895"/>
          </a:xfrm>
          <a:custGeom>
            <a:avLst/>
            <a:gdLst>
              <a:gd name="connsiteX0" fmla="*/ 140 w 368123"/>
              <a:gd name="connsiteY0" fmla="*/ 193 h 309895"/>
              <a:gd name="connsiteX1" fmla="*/ 343040 w 368123"/>
              <a:gd name="connsiteY1" fmla="*/ 292293 h 309895"/>
              <a:gd name="connsiteX2" fmla="*/ 301765 w 368123"/>
              <a:gd name="connsiteY2" fmla="*/ 247843 h 309895"/>
              <a:gd name="connsiteX3" fmla="*/ 140 w 368123"/>
              <a:gd name="connsiteY3" fmla="*/ 193 h 309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123" h="309895">
                <a:moveTo>
                  <a:pt x="140" y="193"/>
                </a:moveTo>
                <a:cubicBezTo>
                  <a:pt x="7019" y="7601"/>
                  <a:pt x="292769" y="251018"/>
                  <a:pt x="343040" y="292293"/>
                </a:cubicBezTo>
                <a:cubicBezTo>
                  <a:pt x="393311" y="333568"/>
                  <a:pt x="362090" y="295468"/>
                  <a:pt x="301765" y="247843"/>
                </a:cubicBezTo>
                <a:cubicBezTo>
                  <a:pt x="241440" y="200218"/>
                  <a:pt x="-6739" y="-7215"/>
                  <a:pt x="140" y="1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2" name="フリーフォーム 1981">
            <a:extLst>
              <a:ext uri="{FF2B5EF4-FFF2-40B4-BE49-F238E27FC236}">
                <a16:creationId xmlns:a16="http://schemas.microsoft.com/office/drawing/2014/main" id="{6AD624E5-AC19-DFFD-0F7B-4331F17E6190}"/>
              </a:ext>
            </a:extLst>
          </p:cNvPr>
          <p:cNvSpPr/>
          <p:nvPr/>
        </p:nvSpPr>
        <p:spPr>
          <a:xfrm>
            <a:off x="1476375" y="2819400"/>
            <a:ext cx="1413751" cy="158841"/>
          </a:xfrm>
          <a:custGeom>
            <a:avLst/>
            <a:gdLst>
              <a:gd name="connsiteX0" fmla="*/ 0 w 1413751"/>
              <a:gd name="connsiteY0" fmla="*/ 0 h 158841"/>
              <a:gd name="connsiteX1" fmla="*/ 1060450 w 1413751"/>
              <a:gd name="connsiteY1" fmla="*/ 92075 h 158841"/>
              <a:gd name="connsiteX2" fmla="*/ 930275 w 1413751"/>
              <a:gd name="connsiteY2" fmla="*/ 88900 h 158841"/>
              <a:gd name="connsiteX3" fmla="*/ 1149350 w 1413751"/>
              <a:gd name="connsiteY3" fmla="*/ 73025 h 158841"/>
              <a:gd name="connsiteX4" fmla="*/ 1136650 w 1413751"/>
              <a:gd name="connsiteY4" fmla="*/ 76200 h 158841"/>
              <a:gd name="connsiteX5" fmla="*/ 1412875 w 1413751"/>
              <a:gd name="connsiteY5" fmla="*/ 158750 h 158841"/>
              <a:gd name="connsiteX6" fmla="*/ 1209675 w 1413751"/>
              <a:gd name="connsiteY6" fmla="*/ 92075 h 158841"/>
              <a:gd name="connsiteX7" fmla="*/ 822325 w 1413751"/>
              <a:gd name="connsiteY7" fmla="*/ 76200 h 158841"/>
              <a:gd name="connsiteX8" fmla="*/ 895350 w 1413751"/>
              <a:gd name="connsiteY8" fmla="*/ 79375 h 158841"/>
              <a:gd name="connsiteX9" fmla="*/ 476250 w 1413751"/>
              <a:gd name="connsiteY9" fmla="*/ 76200 h 158841"/>
              <a:gd name="connsiteX10" fmla="*/ 555625 w 1413751"/>
              <a:gd name="connsiteY10" fmla="*/ 69850 h 158841"/>
              <a:gd name="connsiteX11" fmla="*/ 196850 w 1413751"/>
              <a:gd name="connsiteY11" fmla="*/ 31750 h 158841"/>
              <a:gd name="connsiteX12" fmla="*/ 0 w 1413751"/>
              <a:gd name="connsiteY12" fmla="*/ 0 h 15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3751" h="158841">
                <a:moveTo>
                  <a:pt x="0" y="0"/>
                </a:moveTo>
                <a:lnTo>
                  <a:pt x="1060450" y="92075"/>
                </a:lnTo>
                <a:cubicBezTo>
                  <a:pt x="1215496" y="106892"/>
                  <a:pt x="915458" y="92075"/>
                  <a:pt x="930275" y="88900"/>
                </a:cubicBezTo>
                <a:cubicBezTo>
                  <a:pt x="945092" y="85725"/>
                  <a:pt x="1149350" y="73025"/>
                  <a:pt x="1149350" y="73025"/>
                </a:cubicBezTo>
                <a:cubicBezTo>
                  <a:pt x="1183746" y="70908"/>
                  <a:pt x="1092729" y="61913"/>
                  <a:pt x="1136650" y="76200"/>
                </a:cubicBezTo>
                <a:cubicBezTo>
                  <a:pt x="1180571" y="90487"/>
                  <a:pt x="1400704" y="156104"/>
                  <a:pt x="1412875" y="158750"/>
                </a:cubicBezTo>
                <a:cubicBezTo>
                  <a:pt x="1425046" y="161396"/>
                  <a:pt x="1308100" y="105833"/>
                  <a:pt x="1209675" y="92075"/>
                </a:cubicBezTo>
                <a:cubicBezTo>
                  <a:pt x="1111250" y="78317"/>
                  <a:pt x="822325" y="76200"/>
                  <a:pt x="822325" y="76200"/>
                </a:cubicBezTo>
                <a:lnTo>
                  <a:pt x="895350" y="79375"/>
                </a:lnTo>
                <a:lnTo>
                  <a:pt x="476250" y="76200"/>
                </a:lnTo>
                <a:cubicBezTo>
                  <a:pt x="419629" y="74613"/>
                  <a:pt x="602192" y="77258"/>
                  <a:pt x="555625" y="69850"/>
                </a:cubicBezTo>
                <a:cubicBezTo>
                  <a:pt x="509058" y="62442"/>
                  <a:pt x="196850" y="31750"/>
                  <a:pt x="196850" y="3175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3" name="フリーフォーム 1982">
            <a:extLst>
              <a:ext uri="{FF2B5EF4-FFF2-40B4-BE49-F238E27FC236}">
                <a16:creationId xmlns:a16="http://schemas.microsoft.com/office/drawing/2014/main" id="{39B2F9D6-8F41-D3E4-BFDB-DCE01E0D04DF}"/>
              </a:ext>
            </a:extLst>
          </p:cNvPr>
          <p:cNvSpPr/>
          <p:nvPr/>
        </p:nvSpPr>
        <p:spPr>
          <a:xfrm>
            <a:off x="1731089" y="2317658"/>
            <a:ext cx="920857" cy="280228"/>
          </a:xfrm>
          <a:custGeom>
            <a:avLst/>
            <a:gdLst>
              <a:gd name="connsiteX0" fmla="*/ 2461 w 920857"/>
              <a:gd name="connsiteY0" fmla="*/ 279492 h 280228"/>
              <a:gd name="connsiteX1" fmla="*/ 507286 w 920857"/>
              <a:gd name="connsiteY1" fmla="*/ 57242 h 280228"/>
              <a:gd name="connsiteX2" fmla="*/ 424736 w 920857"/>
              <a:gd name="connsiteY2" fmla="*/ 98517 h 280228"/>
              <a:gd name="connsiteX3" fmla="*/ 551736 w 920857"/>
              <a:gd name="connsiteY3" fmla="*/ 98517 h 280228"/>
              <a:gd name="connsiteX4" fmla="*/ 758111 w 920857"/>
              <a:gd name="connsiteY4" fmla="*/ 104867 h 280228"/>
              <a:gd name="connsiteX5" fmla="*/ 713661 w 920857"/>
              <a:gd name="connsiteY5" fmla="*/ 111217 h 280228"/>
              <a:gd name="connsiteX6" fmla="*/ 920036 w 920857"/>
              <a:gd name="connsiteY6" fmla="*/ 92 h 280228"/>
              <a:gd name="connsiteX7" fmla="*/ 773986 w 920857"/>
              <a:gd name="connsiteY7" fmla="*/ 92167 h 280228"/>
              <a:gd name="connsiteX8" fmla="*/ 488236 w 920857"/>
              <a:gd name="connsiteY8" fmla="*/ 92167 h 280228"/>
              <a:gd name="connsiteX9" fmla="*/ 180261 w 920857"/>
              <a:gd name="connsiteY9" fmla="*/ 117567 h 280228"/>
              <a:gd name="connsiteX10" fmla="*/ 351711 w 920857"/>
              <a:gd name="connsiteY10" fmla="*/ 95342 h 280228"/>
              <a:gd name="connsiteX11" fmla="*/ 231061 w 920857"/>
              <a:gd name="connsiteY11" fmla="*/ 149317 h 280228"/>
              <a:gd name="connsiteX12" fmla="*/ 310436 w 920857"/>
              <a:gd name="connsiteY12" fmla="*/ 130267 h 280228"/>
              <a:gd name="connsiteX13" fmla="*/ 2461 w 920857"/>
              <a:gd name="connsiteY13" fmla="*/ 279492 h 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0857" h="280228">
                <a:moveTo>
                  <a:pt x="2461" y="279492"/>
                </a:moveTo>
                <a:cubicBezTo>
                  <a:pt x="35269" y="267321"/>
                  <a:pt x="436907" y="87404"/>
                  <a:pt x="507286" y="57242"/>
                </a:cubicBezTo>
                <a:cubicBezTo>
                  <a:pt x="577665" y="27080"/>
                  <a:pt x="417328" y="91638"/>
                  <a:pt x="424736" y="98517"/>
                </a:cubicBezTo>
                <a:cubicBezTo>
                  <a:pt x="432144" y="105396"/>
                  <a:pt x="496174" y="97459"/>
                  <a:pt x="551736" y="98517"/>
                </a:cubicBezTo>
                <a:cubicBezTo>
                  <a:pt x="607298" y="99575"/>
                  <a:pt x="731124" y="102750"/>
                  <a:pt x="758111" y="104867"/>
                </a:cubicBezTo>
                <a:cubicBezTo>
                  <a:pt x="785099" y="106984"/>
                  <a:pt x="686673" y="128680"/>
                  <a:pt x="713661" y="111217"/>
                </a:cubicBezTo>
                <a:cubicBezTo>
                  <a:pt x="740649" y="93754"/>
                  <a:pt x="909982" y="3267"/>
                  <a:pt x="920036" y="92"/>
                </a:cubicBezTo>
                <a:cubicBezTo>
                  <a:pt x="930090" y="-3083"/>
                  <a:pt x="845953" y="76821"/>
                  <a:pt x="773986" y="92167"/>
                </a:cubicBezTo>
                <a:cubicBezTo>
                  <a:pt x="702019" y="107513"/>
                  <a:pt x="587190" y="87934"/>
                  <a:pt x="488236" y="92167"/>
                </a:cubicBezTo>
                <a:cubicBezTo>
                  <a:pt x="389282" y="96400"/>
                  <a:pt x="203015" y="117038"/>
                  <a:pt x="180261" y="117567"/>
                </a:cubicBezTo>
                <a:cubicBezTo>
                  <a:pt x="157507" y="118096"/>
                  <a:pt x="343244" y="90050"/>
                  <a:pt x="351711" y="95342"/>
                </a:cubicBezTo>
                <a:cubicBezTo>
                  <a:pt x="360178" y="100634"/>
                  <a:pt x="237940" y="143496"/>
                  <a:pt x="231061" y="149317"/>
                </a:cubicBezTo>
                <a:cubicBezTo>
                  <a:pt x="224182" y="155138"/>
                  <a:pt x="345890" y="111217"/>
                  <a:pt x="310436" y="130267"/>
                </a:cubicBezTo>
                <a:cubicBezTo>
                  <a:pt x="274982" y="149317"/>
                  <a:pt x="-30347" y="291663"/>
                  <a:pt x="2461" y="2794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4" name="フリーフォーム 1983">
            <a:extLst>
              <a:ext uri="{FF2B5EF4-FFF2-40B4-BE49-F238E27FC236}">
                <a16:creationId xmlns:a16="http://schemas.microsoft.com/office/drawing/2014/main" id="{BD3A166F-2215-D17C-D577-BEF400115959}"/>
              </a:ext>
            </a:extLst>
          </p:cNvPr>
          <p:cNvSpPr/>
          <p:nvPr/>
        </p:nvSpPr>
        <p:spPr>
          <a:xfrm>
            <a:off x="2261411" y="6195328"/>
            <a:ext cx="633452" cy="795859"/>
          </a:xfrm>
          <a:custGeom>
            <a:avLst/>
            <a:gdLst>
              <a:gd name="connsiteX0" fmla="*/ 613357 w 633452"/>
              <a:gd name="connsiteY0" fmla="*/ 27855 h 795859"/>
              <a:gd name="connsiteX1" fmla="*/ 1565 w 633452"/>
              <a:gd name="connsiteY1" fmla="*/ 794240 h 795859"/>
              <a:gd name="connsiteX2" fmla="*/ 442318 w 633452"/>
              <a:gd name="connsiteY2" fmla="*/ 225207 h 795859"/>
              <a:gd name="connsiteX3" fmla="*/ 613357 w 633452"/>
              <a:gd name="connsiteY3" fmla="*/ 27855 h 79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3452" h="795859">
                <a:moveTo>
                  <a:pt x="613357" y="27855"/>
                </a:moveTo>
                <a:cubicBezTo>
                  <a:pt x="539898" y="122694"/>
                  <a:pt x="30071" y="761348"/>
                  <a:pt x="1565" y="794240"/>
                </a:cubicBezTo>
                <a:cubicBezTo>
                  <a:pt x="-26941" y="827132"/>
                  <a:pt x="341997" y="349649"/>
                  <a:pt x="442318" y="225207"/>
                </a:cubicBezTo>
                <a:cubicBezTo>
                  <a:pt x="542639" y="100765"/>
                  <a:pt x="686816" y="-66984"/>
                  <a:pt x="613357" y="278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5" name="フリーフォーム 1984">
            <a:extLst>
              <a:ext uri="{FF2B5EF4-FFF2-40B4-BE49-F238E27FC236}">
                <a16:creationId xmlns:a16="http://schemas.microsoft.com/office/drawing/2014/main" id="{96BA3301-180C-033A-0F51-206A2A387761}"/>
              </a:ext>
            </a:extLst>
          </p:cNvPr>
          <p:cNvSpPr/>
          <p:nvPr/>
        </p:nvSpPr>
        <p:spPr>
          <a:xfrm>
            <a:off x="2022620" y="6251768"/>
            <a:ext cx="749703" cy="859721"/>
          </a:xfrm>
          <a:custGeom>
            <a:avLst/>
            <a:gdLst>
              <a:gd name="connsiteX0" fmla="*/ 733737 w 749703"/>
              <a:gd name="connsiteY0" fmla="*/ 20753 h 859721"/>
              <a:gd name="connsiteX1" fmla="*/ 3533 w 749703"/>
              <a:gd name="connsiteY1" fmla="*/ 856212 h 859721"/>
              <a:gd name="connsiteX2" fmla="*/ 467311 w 749703"/>
              <a:gd name="connsiteY2" fmla="*/ 306914 h 859721"/>
              <a:gd name="connsiteX3" fmla="*/ 733737 w 749703"/>
              <a:gd name="connsiteY3" fmla="*/ 20753 h 85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703" h="859721">
                <a:moveTo>
                  <a:pt x="733737" y="20753"/>
                </a:moveTo>
                <a:cubicBezTo>
                  <a:pt x="656441" y="112303"/>
                  <a:pt x="47937" y="808519"/>
                  <a:pt x="3533" y="856212"/>
                </a:cubicBezTo>
                <a:cubicBezTo>
                  <a:pt x="-40871" y="903905"/>
                  <a:pt x="345610" y="452187"/>
                  <a:pt x="467311" y="306914"/>
                </a:cubicBezTo>
                <a:cubicBezTo>
                  <a:pt x="589012" y="161641"/>
                  <a:pt x="811033" y="-70797"/>
                  <a:pt x="733737" y="207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6" name="フリーフォーム 1985">
            <a:extLst>
              <a:ext uri="{FF2B5EF4-FFF2-40B4-BE49-F238E27FC236}">
                <a16:creationId xmlns:a16="http://schemas.microsoft.com/office/drawing/2014/main" id="{9ABA085D-BD3A-9B7B-9FF6-F2963E2367DF}"/>
              </a:ext>
            </a:extLst>
          </p:cNvPr>
          <p:cNvSpPr/>
          <p:nvPr/>
        </p:nvSpPr>
        <p:spPr>
          <a:xfrm>
            <a:off x="2583671" y="6241598"/>
            <a:ext cx="437559" cy="378740"/>
          </a:xfrm>
          <a:custGeom>
            <a:avLst/>
            <a:gdLst>
              <a:gd name="connsiteX0" fmla="*/ 435823 w 437559"/>
              <a:gd name="connsiteY0" fmla="*/ 1320 h 378740"/>
              <a:gd name="connsiteX1" fmla="*/ 8225 w 437559"/>
              <a:gd name="connsiteY1" fmla="*/ 373001 h 378740"/>
              <a:gd name="connsiteX2" fmla="*/ 152951 w 437559"/>
              <a:gd name="connsiteY2" fmla="*/ 234854 h 378740"/>
              <a:gd name="connsiteX3" fmla="*/ 139794 w 437559"/>
              <a:gd name="connsiteY3" fmla="*/ 340108 h 378740"/>
              <a:gd name="connsiteX4" fmla="*/ 159529 w 437559"/>
              <a:gd name="connsiteY4" fmla="*/ 251300 h 378740"/>
              <a:gd name="connsiteX5" fmla="*/ 435823 w 437559"/>
              <a:gd name="connsiteY5" fmla="*/ 1320 h 37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559" h="378740">
                <a:moveTo>
                  <a:pt x="435823" y="1320"/>
                </a:moveTo>
                <a:cubicBezTo>
                  <a:pt x="410606" y="21604"/>
                  <a:pt x="55370" y="334079"/>
                  <a:pt x="8225" y="373001"/>
                </a:cubicBezTo>
                <a:cubicBezTo>
                  <a:pt x="-38920" y="411923"/>
                  <a:pt x="131023" y="240336"/>
                  <a:pt x="152951" y="234854"/>
                </a:cubicBezTo>
                <a:cubicBezTo>
                  <a:pt x="174879" y="229372"/>
                  <a:pt x="138698" y="337367"/>
                  <a:pt x="139794" y="340108"/>
                </a:cubicBezTo>
                <a:cubicBezTo>
                  <a:pt x="140890" y="342849"/>
                  <a:pt x="115125" y="302283"/>
                  <a:pt x="159529" y="251300"/>
                </a:cubicBezTo>
                <a:cubicBezTo>
                  <a:pt x="203933" y="200317"/>
                  <a:pt x="461040" y="-18964"/>
                  <a:pt x="435823" y="13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7" name="フリーフォーム 1986">
            <a:extLst>
              <a:ext uri="{FF2B5EF4-FFF2-40B4-BE49-F238E27FC236}">
                <a16:creationId xmlns:a16="http://schemas.microsoft.com/office/drawing/2014/main" id="{9A14FC50-8697-A03C-0D3F-1FB6B221CDCC}"/>
              </a:ext>
            </a:extLst>
          </p:cNvPr>
          <p:cNvSpPr/>
          <p:nvPr/>
        </p:nvSpPr>
        <p:spPr>
          <a:xfrm>
            <a:off x="2088364" y="6555346"/>
            <a:ext cx="331889" cy="418108"/>
          </a:xfrm>
          <a:custGeom>
            <a:avLst/>
            <a:gdLst>
              <a:gd name="connsiteX0" fmla="*/ 141719 w 331889"/>
              <a:gd name="connsiteY0" fmla="*/ 47 h 418108"/>
              <a:gd name="connsiteX1" fmla="*/ 276577 w 331889"/>
              <a:gd name="connsiteY1" fmla="*/ 102012 h 418108"/>
              <a:gd name="connsiteX2" fmla="*/ 260131 w 331889"/>
              <a:gd name="connsiteY2" fmla="*/ 138194 h 418108"/>
              <a:gd name="connsiteX3" fmla="*/ 283 w 331889"/>
              <a:gd name="connsiteY3" fmla="*/ 417776 h 418108"/>
              <a:gd name="connsiteX4" fmla="*/ 316048 w 331889"/>
              <a:gd name="connsiteY4" fmla="*/ 75699 h 418108"/>
              <a:gd name="connsiteX5" fmla="*/ 283155 w 331889"/>
              <a:gd name="connsiteY5" fmla="*/ 115169 h 418108"/>
              <a:gd name="connsiteX6" fmla="*/ 269999 w 331889"/>
              <a:gd name="connsiteY6" fmla="*/ 88855 h 418108"/>
              <a:gd name="connsiteX7" fmla="*/ 141719 w 331889"/>
              <a:gd name="connsiteY7" fmla="*/ 47 h 418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1889" h="418108">
                <a:moveTo>
                  <a:pt x="141719" y="47"/>
                </a:moveTo>
                <a:cubicBezTo>
                  <a:pt x="142815" y="2240"/>
                  <a:pt x="256842" y="78988"/>
                  <a:pt x="276577" y="102012"/>
                </a:cubicBezTo>
                <a:cubicBezTo>
                  <a:pt x="296312" y="125036"/>
                  <a:pt x="306180" y="85567"/>
                  <a:pt x="260131" y="138194"/>
                </a:cubicBezTo>
                <a:cubicBezTo>
                  <a:pt x="214082" y="190821"/>
                  <a:pt x="-9036" y="428192"/>
                  <a:pt x="283" y="417776"/>
                </a:cubicBezTo>
                <a:cubicBezTo>
                  <a:pt x="9602" y="407360"/>
                  <a:pt x="268903" y="126134"/>
                  <a:pt x="316048" y="75699"/>
                </a:cubicBezTo>
                <a:cubicBezTo>
                  <a:pt x="363193" y="25265"/>
                  <a:pt x="290830" y="112976"/>
                  <a:pt x="283155" y="115169"/>
                </a:cubicBezTo>
                <a:cubicBezTo>
                  <a:pt x="275480" y="117362"/>
                  <a:pt x="288638" y="104753"/>
                  <a:pt x="269999" y="88855"/>
                </a:cubicBezTo>
                <a:cubicBezTo>
                  <a:pt x="251360" y="72957"/>
                  <a:pt x="140623" y="-2146"/>
                  <a:pt x="141719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8" name="フリーフォーム 1987">
            <a:extLst>
              <a:ext uri="{FF2B5EF4-FFF2-40B4-BE49-F238E27FC236}">
                <a16:creationId xmlns:a16="http://schemas.microsoft.com/office/drawing/2014/main" id="{FBDA3EF8-C196-C757-498A-9AECB9AFA99F}"/>
              </a:ext>
            </a:extLst>
          </p:cNvPr>
          <p:cNvSpPr/>
          <p:nvPr/>
        </p:nvSpPr>
        <p:spPr>
          <a:xfrm>
            <a:off x="1841908" y="6866405"/>
            <a:ext cx="271700" cy="221051"/>
          </a:xfrm>
          <a:custGeom>
            <a:avLst/>
            <a:gdLst>
              <a:gd name="connsiteX0" fmla="*/ 269764 w 271700"/>
              <a:gd name="connsiteY0" fmla="*/ 1463 h 221051"/>
              <a:gd name="connsiteX1" fmla="*/ 65833 w 271700"/>
              <a:gd name="connsiteY1" fmla="*/ 218550 h 221051"/>
              <a:gd name="connsiteX2" fmla="*/ 174377 w 271700"/>
              <a:gd name="connsiteY2" fmla="*/ 119874 h 221051"/>
              <a:gd name="connsiteX3" fmla="*/ 49 w 271700"/>
              <a:gd name="connsiteY3" fmla="*/ 126453 h 221051"/>
              <a:gd name="connsiteX4" fmla="*/ 157931 w 271700"/>
              <a:gd name="connsiteY4" fmla="*/ 123163 h 221051"/>
              <a:gd name="connsiteX5" fmla="*/ 269764 w 271700"/>
              <a:gd name="connsiteY5" fmla="*/ 1463 h 221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700" h="221051">
                <a:moveTo>
                  <a:pt x="269764" y="1463"/>
                </a:moveTo>
                <a:cubicBezTo>
                  <a:pt x="254414" y="17361"/>
                  <a:pt x="81731" y="198815"/>
                  <a:pt x="65833" y="218550"/>
                </a:cubicBezTo>
                <a:cubicBezTo>
                  <a:pt x="49935" y="238285"/>
                  <a:pt x="185341" y="135223"/>
                  <a:pt x="174377" y="119874"/>
                </a:cubicBezTo>
                <a:cubicBezTo>
                  <a:pt x="163413" y="104525"/>
                  <a:pt x="2790" y="125905"/>
                  <a:pt x="49" y="126453"/>
                </a:cubicBezTo>
                <a:cubicBezTo>
                  <a:pt x="-2692" y="127001"/>
                  <a:pt x="110238" y="142350"/>
                  <a:pt x="157931" y="123163"/>
                </a:cubicBezTo>
                <a:cubicBezTo>
                  <a:pt x="205624" y="103976"/>
                  <a:pt x="285114" y="-14435"/>
                  <a:pt x="269764" y="14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89" name="フリーフォーム 1988">
            <a:extLst>
              <a:ext uri="{FF2B5EF4-FFF2-40B4-BE49-F238E27FC236}">
                <a16:creationId xmlns:a16="http://schemas.microsoft.com/office/drawing/2014/main" id="{B4091D1E-876C-529B-9D28-73D47E9B5A3A}"/>
              </a:ext>
            </a:extLst>
          </p:cNvPr>
          <p:cNvSpPr/>
          <p:nvPr/>
        </p:nvSpPr>
        <p:spPr>
          <a:xfrm>
            <a:off x="1141544" y="7066771"/>
            <a:ext cx="669041" cy="835243"/>
          </a:xfrm>
          <a:custGeom>
            <a:avLst/>
            <a:gdLst>
              <a:gd name="connsiteX0" fmla="*/ 660942 w 669041"/>
              <a:gd name="connsiteY0" fmla="*/ 11606 h 835243"/>
              <a:gd name="connsiteX1" fmla="*/ 305708 w 669041"/>
              <a:gd name="connsiteY1" fmla="*/ 396443 h 835243"/>
              <a:gd name="connsiteX2" fmla="*/ 348468 w 669041"/>
              <a:gd name="connsiteY2" fmla="*/ 376708 h 835243"/>
              <a:gd name="connsiteX3" fmla="*/ 233345 w 669041"/>
              <a:gd name="connsiteY3" fmla="*/ 521433 h 835243"/>
              <a:gd name="connsiteX4" fmla="*/ 6390 w 669041"/>
              <a:gd name="connsiteY4" fmla="*/ 827330 h 835243"/>
              <a:gd name="connsiteX5" fmla="*/ 509639 w 669041"/>
              <a:gd name="connsiteY5" fmla="*/ 166199 h 835243"/>
              <a:gd name="connsiteX6" fmla="*/ 660942 w 669041"/>
              <a:gd name="connsiteY6" fmla="*/ 11606 h 83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041" h="835243">
                <a:moveTo>
                  <a:pt x="660942" y="11606"/>
                </a:moveTo>
                <a:cubicBezTo>
                  <a:pt x="626953" y="49980"/>
                  <a:pt x="357787" y="335593"/>
                  <a:pt x="305708" y="396443"/>
                </a:cubicBezTo>
                <a:cubicBezTo>
                  <a:pt x="253629" y="457293"/>
                  <a:pt x="360528" y="355876"/>
                  <a:pt x="348468" y="376708"/>
                </a:cubicBezTo>
                <a:cubicBezTo>
                  <a:pt x="336408" y="397540"/>
                  <a:pt x="290358" y="446329"/>
                  <a:pt x="233345" y="521433"/>
                </a:cubicBezTo>
                <a:cubicBezTo>
                  <a:pt x="176332" y="596537"/>
                  <a:pt x="-39659" y="886536"/>
                  <a:pt x="6390" y="827330"/>
                </a:cubicBezTo>
                <a:cubicBezTo>
                  <a:pt x="52439" y="768124"/>
                  <a:pt x="401643" y="301057"/>
                  <a:pt x="509639" y="166199"/>
                </a:cubicBezTo>
                <a:cubicBezTo>
                  <a:pt x="617635" y="31341"/>
                  <a:pt x="694931" y="-26768"/>
                  <a:pt x="660942" y="116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0" name="フリーフォーム 1989">
            <a:extLst>
              <a:ext uri="{FF2B5EF4-FFF2-40B4-BE49-F238E27FC236}">
                <a16:creationId xmlns:a16="http://schemas.microsoft.com/office/drawing/2014/main" id="{E5C1F70D-4C6F-2BD1-40BE-1509CA317282}"/>
              </a:ext>
            </a:extLst>
          </p:cNvPr>
          <p:cNvSpPr/>
          <p:nvPr/>
        </p:nvSpPr>
        <p:spPr>
          <a:xfrm>
            <a:off x="1896377" y="6769867"/>
            <a:ext cx="471923" cy="681822"/>
          </a:xfrm>
          <a:custGeom>
            <a:avLst/>
            <a:gdLst>
              <a:gd name="connsiteX0" fmla="*/ 458696 w 471923"/>
              <a:gd name="connsiteY0" fmla="*/ 22349 h 681822"/>
              <a:gd name="connsiteX1" fmla="*/ 1496 w 471923"/>
              <a:gd name="connsiteY1" fmla="*/ 680191 h 681822"/>
              <a:gd name="connsiteX2" fmla="*/ 317260 w 471923"/>
              <a:gd name="connsiteY2" fmla="*/ 203255 h 681822"/>
              <a:gd name="connsiteX3" fmla="*/ 458696 w 471923"/>
              <a:gd name="connsiteY3" fmla="*/ 22349 h 68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923" h="681822">
                <a:moveTo>
                  <a:pt x="458696" y="22349"/>
                </a:moveTo>
                <a:cubicBezTo>
                  <a:pt x="406069" y="101838"/>
                  <a:pt x="25069" y="650040"/>
                  <a:pt x="1496" y="680191"/>
                </a:cubicBezTo>
                <a:cubicBezTo>
                  <a:pt x="-22077" y="710342"/>
                  <a:pt x="239415" y="313992"/>
                  <a:pt x="317260" y="203255"/>
                </a:cubicBezTo>
                <a:cubicBezTo>
                  <a:pt x="395105" y="92518"/>
                  <a:pt x="511323" y="-57140"/>
                  <a:pt x="458696" y="223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1" name="フリーフォーム 1990">
            <a:extLst>
              <a:ext uri="{FF2B5EF4-FFF2-40B4-BE49-F238E27FC236}">
                <a16:creationId xmlns:a16="http://schemas.microsoft.com/office/drawing/2014/main" id="{C6C7566B-6ADB-706E-C0A1-2B3806811165}"/>
              </a:ext>
            </a:extLst>
          </p:cNvPr>
          <p:cNvSpPr/>
          <p:nvPr/>
        </p:nvSpPr>
        <p:spPr>
          <a:xfrm>
            <a:off x="1630258" y="7174915"/>
            <a:ext cx="423928" cy="550757"/>
          </a:xfrm>
          <a:custGeom>
            <a:avLst/>
            <a:gdLst>
              <a:gd name="connsiteX0" fmla="*/ 422208 w 423928"/>
              <a:gd name="connsiteY0" fmla="*/ 2138 h 550757"/>
              <a:gd name="connsiteX1" fmla="*/ 73552 w 423928"/>
              <a:gd name="connsiteY1" fmla="*/ 340927 h 550757"/>
              <a:gd name="connsiteX2" fmla="*/ 145915 w 423928"/>
              <a:gd name="connsiteY2" fmla="*/ 248829 h 550757"/>
              <a:gd name="connsiteX3" fmla="*/ 1189 w 423928"/>
              <a:gd name="connsiteY3" fmla="*/ 548147 h 550757"/>
              <a:gd name="connsiteX4" fmla="*/ 241302 w 423928"/>
              <a:gd name="connsiteY4" fmla="*/ 48187 h 550757"/>
              <a:gd name="connsiteX5" fmla="*/ 126179 w 423928"/>
              <a:gd name="connsiteY5" fmla="*/ 271853 h 550757"/>
              <a:gd name="connsiteX6" fmla="*/ 205120 w 423928"/>
              <a:gd name="connsiteY6" fmla="*/ 199491 h 550757"/>
              <a:gd name="connsiteX7" fmla="*/ 422208 w 423928"/>
              <a:gd name="connsiteY7" fmla="*/ 2138 h 550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3928" h="550757">
                <a:moveTo>
                  <a:pt x="422208" y="2138"/>
                </a:moveTo>
                <a:cubicBezTo>
                  <a:pt x="400280" y="25711"/>
                  <a:pt x="119601" y="299812"/>
                  <a:pt x="73552" y="340927"/>
                </a:cubicBezTo>
                <a:cubicBezTo>
                  <a:pt x="27503" y="382042"/>
                  <a:pt x="157975" y="214292"/>
                  <a:pt x="145915" y="248829"/>
                </a:cubicBezTo>
                <a:cubicBezTo>
                  <a:pt x="133855" y="283366"/>
                  <a:pt x="-14709" y="581587"/>
                  <a:pt x="1189" y="548147"/>
                </a:cubicBezTo>
                <a:cubicBezTo>
                  <a:pt x="17087" y="514707"/>
                  <a:pt x="220470" y="94236"/>
                  <a:pt x="241302" y="48187"/>
                </a:cubicBezTo>
                <a:cubicBezTo>
                  <a:pt x="262134" y="2138"/>
                  <a:pt x="132209" y="246636"/>
                  <a:pt x="126179" y="271853"/>
                </a:cubicBezTo>
                <a:cubicBezTo>
                  <a:pt x="120149" y="297070"/>
                  <a:pt x="160167" y="242251"/>
                  <a:pt x="205120" y="199491"/>
                </a:cubicBezTo>
                <a:cubicBezTo>
                  <a:pt x="250073" y="156731"/>
                  <a:pt x="444136" y="-21435"/>
                  <a:pt x="422208" y="2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2" name="フリーフォーム 1991">
            <a:extLst>
              <a:ext uri="{FF2B5EF4-FFF2-40B4-BE49-F238E27FC236}">
                <a16:creationId xmlns:a16="http://schemas.microsoft.com/office/drawing/2014/main" id="{0F23EF59-0585-B4E0-9807-A6C5406B5509}"/>
              </a:ext>
            </a:extLst>
          </p:cNvPr>
          <p:cNvSpPr/>
          <p:nvPr/>
        </p:nvSpPr>
        <p:spPr>
          <a:xfrm>
            <a:off x="1491594" y="7159552"/>
            <a:ext cx="356347" cy="686807"/>
          </a:xfrm>
          <a:custGeom>
            <a:avLst/>
            <a:gdLst>
              <a:gd name="connsiteX0" fmla="*/ 353652 w 356347"/>
              <a:gd name="connsiteY0" fmla="*/ 4344 h 686807"/>
              <a:gd name="connsiteX1" fmla="*/ 4996 w 356347"/>
              <a:gd name="connsiteY1" fmla="*/ 675343 h 686807"/>
              <a:gd name="connsiteX2" fmla="*/ 159589 w 356347"/>
              <a:gd name="connsiteY2" fmla="*/ 399049 h 686807"/>
              <a:gd name="connsiteX3" fmla="*/ 353652 w 356347"/>
              <a:gd name="connsiteY3" fmla="*/ 4344 h 68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347" h="686807">
                <a:moveTo>
                  <a:pt x="353652" y="4344"/>
                </a:moveTo>
                <a:cubicBezTo>
                  <a:pt x="327887" y="50393"/>
                  <a:pt x="37340" y="609559"/>
                  <a:pt x="4996" y="675343"/>
                </a:cubicBezTo>
                <a:cubicBezTo>
                  <a:pt x="-27348" y="741127"/>
                  <a:pt x="105865" y="507045"/>
                  <a:pt x="159589" y="399049"/>
                </a:cubicBezTo>
                <a:cubicBezTo>
                  <a:pt x="213313" y="291053"/>
                  <a:pt x="379417" y="-41705"/>
                  <a:pt x="353652" y="43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3" name="フリーフォーム 1992">
            <a:extLst>
              <a:ext uri="{FF2B5EF4-FFF2-40B4-BE49-F238E27FC236}">
                <a16:creationId xmlns:a16="http://schemas.microsoft.com/office/drawing/2014/main" id="{939A3070-58F6-5016-C0B3-632B34E39B18}"/>
              </a:ext>
            </a:extLst>
          </p:cNvPr>
          <p:cNvSpPr/>
          <p:nvPr/>
        </p:nvSpPr>
        <p:spPr>
          <a:xfrm>
            <a:off x="1329650" y="7132862"/>
            <a:ext cx="500666" cy="904116"/>
          </a:xfrm>
          <a:custGeom>
            <a:avLst/>
            <a:gdLst>
              <a:gd name="connsiteX0" fmla="*/ 495861 w 500666"/>
              <a:gd name="connsiteY0" fmla="*/ 8010 h 904116"/>
              <a:gd name="connsiteX1" fmla="*/ 5769 w 500666"/>
              <a:gd name="connsiteY1" fmla="*/ 892807 h 904116"/>
              <a:gd name="connsiteX2" fmla="*/ 242592 w 500666"/>
              <a:gd name="connsiteY2" fmla="*/ 478367 h 904116"/>
              <a:gd name="connsiteX3" fmla="*/ 495861 w 500666"/>
              <a:gd name="connsiteY3" fmla="*/ 8010 h 90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0666" h="904116">
                <a:moveTo>
                  <a:pt x="495861" y="8010"/>
                </a:moveTo>
                <a:cubicBezTo>
                  <a:pt x="456390" y="77083"/>
                  <a:pt x="47980" y="814414"/>
                  <a:pt x="5769" y="892807"/>
                </a:cubicBezTo>
                <a:cubicBezTo>
                  <a:pt x="-36442" y="971200"/>
                  <a:pt x="164199" y="621448"/>
                  <a:pt x="242592" y="478367"/>
                </a:cubicBezTo>
                <a:cubicBezTo>
                  <a:pt x="320985" y="335286"/>
                  <a:pt x="535332" y="-61063"/>
                  <a:pt x="495861" y="80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4" name="フリーフォーム 1993">
            <a:extLst>
              <a:ext uri="{FF2B5EF4-FFF2-40B4-BE49-F238E27FC236}">
                <a16:creationId xmlns:a16="http://schemas.microsoft.com/office/drawing/2014/main" id="{18D5C652-2BBD-C4B3-0622-5563FE943DE9}"/>
              </a:ext>
            </a:extLst>
          </p:cNvPr>
          <p:cNvSpPr/>
          <p:nvPr/>
        </p:nvSpPr>
        <p:spPr>
          <a:xfrm>
            <a:off x="1114848" y="7663356"/>
            <a:ext cx="588571" cy="688093"/>
          </a:xfrm>
          <a:custGeom>
            <a:avLst/>
            <a:gdLst>
              <a:gd name="connsiteX0" fmla="*/ 585673 w 588571"/>
              <a:gd name="connsiteY0" fmla="*/ 3789 h 688093"/>
              <a:gd name="connsiteX1" fmla="*/ 144919 w 588571"/>
              <a:gd name="connsiteY1" fmla="*/ 447832 h 688093"/>
              <a:gd name="connsiteX2" fmla="*/ 190968 w 588571"/>
              <a:gd name="connsiteY2" fmla="*/ 405073 h 688093"/>
              <a:gd name="connsiteX3" fmla="*/ 3483 w 588571"/>
              <a:gd name="connsiteY3" fmla="*/ 684656 h 688093"/>
              <a:gd name="connsiteX4" fmla="*/ 381742 w 588571"/>
              <a:gd name="connsiteY4" fmla="*/ 181407 h 688093"/>
              <a:gd name="connsiteX5" fmla="*/ 338982 w 588571"/>
              <a:gd name="connsiteY5" fmla="*/ 230745 h 688093"/>
              <a:gd name="connsiteX6" fmla="*/ 585673 w 588571"/>
              <a:gd name="connsiteY6" fmla="*/ 3789 h 68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571" h="688093">
                <a:moveTo>
                  <a:pt x="585673" y="3789"/>
                </a:moveTo>
                <a:cubicBezTo>
                  <a:pt x="553329" y="39970"/>
                  <a:pt x="210703" y="380951"/>
                  <a:pt x="144919" y="447832"/>
                </a:cubicBezTo>
                <a:cubicBezTo>
                  <a:pt x="79135" y="514713"/>
                  <a:pt x="214541" y="365602"/>
                  <a:pt x="190968" y="405073"/>
                </a:cubicBezTo>
                <a:cubicBezTo>
                  <a:pt x="167395" y="444544"/>
                  <a:pt x="-28313" y="721934"/>
                  <a:pt x="3483" y="684656"/>
                </a:cubicBezTo>
                <a:cubicBezTo>
                  <a:pt x="35279" y="647378"/>
                  <a:pt x="325825" y="257059"/>
                  <a:pt x="381742" y="181407"/>
                </a:cubicBezTo>
                <a:cubicBezTo>
                  <a:pt x="437658" y="105755"/>
                  <a:pt x="308283" y="259800"/>
                  <a:pt x="338982" y="230745"/>
                </a:cubicBezTo>
                <a:cubicBezTo>
                  <a:pt x="369681" y="201690"/>
                  <a:pt x="618017" y="-32392"/>
                  <a:pt x="585673" y="378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5" name="フリーフォーム 1994">
            <a:extLst>
              <a:ext uri="{FF2B5EF4-FFF2-40B4-BE49-F238E27FC236}">
                <a16:creationId xmlns:a16="http://schemas.microsoft.com/office/drawing/2014/main" id="{36947E7A-F523-1B5F-6CF6-42B65C1DE068}"/>
              </a:ext>
            </a:extLst>
          </p:cNvPr>
          <p:cNvSpPr/>
          <p:nvPr/>
        </p:nvSpPr>
        <p:spPr>
          <a:xfrm>
            <a:off x="1088633" y="7959105"/>
            <a:ext cx="240736" cy="241879"/>
          </a:xfrm>
          <a:custGeom>
            <a:avLst/>
            <a:gdLst>
              <a:gd name="connsiteX0" fmla="*/ 82325 w 240736"/>
              <a:gd name="connsiteY0" fmla="*/ 27094 h 241879"/>
              <a:gd name="connsiteX1" fmla="*/ 148109 w 240736"/>
              <a:gd name="connsiteY1" fmla="*/ 86299 h 241879"/>
              <a:gd name="connsiteX2" fmla="*/ 138242 w 240736"/>
              <a:gd name="connsiteY2" fmla="*/ 145505 h 241879"/>
              <a:gd name="connsiteX3" fmla="*/ 118507 w 240736"/>
              <a:gd name="connsiteY3" fmla="*/ 240892 h 241879"/>
              <a:gd name="connsiteX4" fmla="*/ 102061 w 240736"/>
              <a:gd name="connsiteY4" fmla="*/ 188265 h 241879"/>
              <a:gd name="connsiteX5" fmla="*/ 95 w 240736"/>
              <a:gd name="connsiteY5" fmla="*/ 79721 h 241879"/>
              <a:gd name="connsiteX6" fmla="*/ 82325 w 240736"/>
              <a:gd name="connsiteY6" fmla="*/ 217868 h 241879"/>
              <a:gd name="connsiteX7" fmla="*/ 16541 w 240736"/>
              <a:gd name="connsiteY7" fmla="*/ 96167 h 241879"/>
              <a:gd name="connsiteX8" fmla="*/ 82325 w 240736"/>
              <a:gd name="connsiteY8" fmla="*/ 181686 h 241879"/>
              <a:gd name="connsiteX9" fmla="*/ 131663 w 240736"/>
              <a:gd name="connsiteY9" fmla="*/ 171819 h 241879"/>
              <a:gd name="connsiteX10" fmla="*/ 240207 w 240736"/>
              <a:gd name="connsiteY10" fmla="*/ 780 h 241879"/>
              <a:gd name="connsiteX11" fmla="*/ 171134 w 240736"/>
              <a:gd name="connsiteY11" fmla="*/ 106035 h 241879"/>
              <a:gd name="connsiteX12" fmla="*/ 82325 w 240736"/>
              <a:gd name="connsiteY12" fmla="*/ 27094 h 24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0736" h="241879">
                <a:moveTo>
                  <a:pt x="82325" y="27094"/>
                </a:moveTo>
                <a:cubicBezTo>
                  <a:pt x="78487" y="23805"/>
                  <a:pt x="138790" y="66564"/>
                  <a:pt x="148109" y="86299"/>
                </a:cubicBezTo>
                <a:cubicBezTo>
                  <a:pt x="157428" y="106034"/>
                  <a:pt x="143176" y="119740"/>
                  <a:pt x="138242" y="145505"/>
                </a:cubicBezTo>
                <a:cubicBezTo>
                  <a:pt x="133308" y="171270"/>
                  <a:pt x="124537" y="233765"/>
                  <a:pt x="118507" y="240892"/>
                </a:cubicBezTo>
                <a:cubicBezTo>
                  <a:pt x="112477" y="248019"/>
                  <a:pt x="121796" y="215127"/>
                  <a:pt x="102061" y="188265"/>
                </a:cubicBezTo>
                <a:cubicBezTo>
                  <a:pt x="82326" y="161403"/>
                  <a:pt x="3384" y="74787"/>
                  <a:pt x="95" y="79721"/>
                </a:cubicBezTo>
                <a:cubicBezTo>
                  <a:pt x="-3194" y="84655"/>
                  <a:pt x="79584" y="215127"/>
                  <a:pt x="82325" y="217868"/>
                </a:cubicBezTo>
                <a:cubicBezTo>
                  <a:pt x="85066" y="220609"/>
                  <a:pt x="16541" y="102197"/>
                  <a:pt x="16541" y="96167"/>
                </a:cubicBezTo>
                <a:cubicBezTo>
                  <a:pt x="16541" y="90137"/>
                  <a:pt x="63138" y="169077"/>
                  <a:pt x="82325" y="181686"/>
                </a:cubicBezTo>
                <a:cubicBezTo>
                  <a:pt x="101512" y="194295"/>
                  <a:pt x="105349" y="201970"/>
                  <a:pt x="131663" y="171819"/>
                </a:cubicBezTo>
                <a:cubicBezTo>
                  <a:pt x="157977" y="141668"/>
                  <a:pt x="233629" y="11744"/>
                  <a:pt x="240207" y="780"/>
                </a:cubicBezTo>
                <a:cubicBezTo>
                  <a:pt x="246785" y="-10184"/>
                  <a:pt x="190321" y="97812"/>
                  <a:pt x="171134" y="106035"/>
                </a:cubicBezTo>
                <a:cubicBezTo>
                  <a:pt x="151947" y="114258"/>
                  <a:pt x="86163" y="30383"/>
                  <a:pt x="82325" y="270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6" name="フリーフォーム 1995">
            <a:extLst>
              <a:ext uri="{FF2B5EF4-FFF2-40B4-BE49-F238E27FC236}">
                <a16:creationId xmlns:a16="http://schemas.microsoft.com/office/drawing/2014/main" id="{FCB2D641-C013-FD7B-37D4-473C4D685F9D}"/>
              </a:ext>
            </a:extLst>
          </p:cNvPr>
          <p:cNvSpPr/>
          <p:nvPr/>
        </p:nvSpPr>
        <p:spPr>
          <a:xfrm>
            <a:off x="598986" y="8121787"/>
            <a:ext cx="456853" cy="893812"/>
          </a:xfrm>
          <a:custGeom>
            <a:avLst/>
            <a:gdLst>
              <a:gd name="connsiteX0" fmla="*/ 440404 w 456853"/>
              <a:gd name="connsiteY0" fmla="*/ 2558 h 893812"/>
              <a:gd name="connsiteX1" fmla="*/ 25964 w 456853"/>
              <a:gd name="connsiteY1" fmla="*/ 834728 h 893812"/>
              <a:gd name="connsiteX2" fmla="*/ 88459 w 456853"/>
              <a:gd name="connsiteY2" fmla="*/ 772233 h 893812"/>
              <a:gd name="connsiteX3" fmla="*/ 456850 w 456853"/>
              <a:gd name="connsiteY3" fmla="*/ 341347 h 893812"/>
              <a:gd name="connsiteX4" fmla="*/ 81880 w 456853"/>
              <a:gd name="connsiteY4" fmla="*/ 765655 h 893812"/>
              <a:gd name="connsiteX5" fmla="*/ 414090 w 456853"/>
              <a:gd name="connsiteY5" fmla="*/ 167019 h 893812"/>
              <a:gd name="connsiteX6" fmla="*/ 170689 w 456853"/>
              <a:gd name="connsiteY6" fmla="*/ 561724 h 893812"/>
              <a:gd name="connsiteX7" fmla="*/ 440404 w 456853"/>
              <a:gd name="connsiteY7" fmla="*/ 2558 h 89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6853" h="893812">
                <a:moveTo>
                  <a:pt x="440404" y="2558"/>
                </a:moveTo>
                <a:cubicBezTo>
                  <a:pt x="416283" y="48059"/>
                  <a:pt x="84622" y="706449"/>
                  <a:pt x="25964" y="834728"/>
                </a:cubicBezTo>
                <a:cubicBezTo>
                  <a:pt x="-32694" y="963007"/>
                  <a:pt x="16645" y="854463"/>
                  <a:pt x="88459" y="772233"/>
                </a:cubicBezTo>
                <a:cubicBezTo>
                  <a:pt x="160273" y="690003"/>
                  <a:pt x="457947" y="342443"/>
                  <a:pt x="456850" y="341347"/>
                </a:cubicBezTo>
                <a:cubicBezTo>
                  <a:pt x="455754" y="340251"/>
                  <a:pt x="89007" y="794710"/>
                  <a:pt x="81880" y="765655"/>
                </a:cubicBezTo>
                <a:cubicBezTo>
                  <a:pt x="74753" y="736600"/>
                  <a:pt x="399288" y="201008"/>
                  <a:pt x="414090" y="167019"/>
                </a:cubicBezTo>
                <a:cubicBezTo>
                  <a:pt x="428892" y="133030"/>
                  <a:pt x="162466" y="590231"/>
                  <a:pt x="170689" y="561724"/>
                </a:cubicBezTo>
                <a:cubicBezTo>
                  <a:pt x="178912" y="533217"/>
                  <a:pt x="464525" y="-42943"/>
                  <a:pt x="440404" y="25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7" name="フリーフォーム 1996">
            <a:extLst>
              <a:ext uri="{FF2B5EF4-FFF2-40B4-BE49-F238E27FC236}">
                <a16:creationId xmlns:a16="http://schemas.microsoft.com/office/drawing/2014/main" id="{DAEC4766-7841-359D-E83C-81ABDF2BEABE}"/>
              </a:ext>
            </a:extLst>
          </p:cNvPr>
          <p:cNvSpPr/>
          <p:nvPr/>
        </p:nvSpPr>
        <p:spPr>
          <a:xfrm>
            <a:off x="685939" y="8381947"/>
            <a:ext cx="337562" cy="622922"/>
          </a:xfrm>
          <a:custGeom>
            <a:avLst/>
            <a:gdLst>
              <a:gd name="connsiteX0" fmla="*/ 330426 w 337562"/>
              <a:gd name="connsiteY0" fmla="*/ 15403 h 622922"/>
              <a:gd name="connsiteX1" fmla="*/ 1506 w 337562"/>
              <a:gd name="connsiteY1" fmla="*/ 620617 h 622922"/>
              <a:gd name="connsiteX2" fmla="*/ 212015 w 337562"/>
              <a:gd name="connsiteY2" fmla="*/ 216044 h 622922"/>
              <a:gd name="connsiteX3" fmla="*/ 330426 w 337562"/>
              <a:gd name="connsiteY3" fmla="*/ 15403 h 622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562" h="622922">
                <a:moveTo>
                  <a:pt x="330426" y="15403"/>
                </a:moveTo>
                <a:cubicBezTo>
                  <a:pt x="295341" y="82832"/>
                  <a:pt x="21241" y="587177"/>
                  <a:pt x="1506" y="620617"/>
                </a:cubicBezTo>
                <a:cubicBezTo>
                  <a:pt x="-18229" y="654057"/>
                  <a:pt x="161581" y="314172"/>
                  <a:pt x="212015" y="216044"/>
                </a:cubicBezTo>
                <a:cubicBezTo>
                  <a:pt x="262449" y="117916"/>
                  <a:pt x="365511" y="-52026"/>
                  <a:pt x="330426" y="154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99" name="フリーフォーム 1998">
            <a:extLst>
              <a:ext uri="{FF2B5EF4-FFF2-40B4-BE49-F238E27FC236}">
                <a16:creationId xmlns:a16="http://schemas.microsoft.com/office/drawing/2014/main" id="{58E34016-66DE-4D70-9854-13FBBDAE8523}"/>
              </a:ext>
            </a:extLst>
          </p:cNvPr>
          <p:cNvSpPr/>
          <p:nvPr/>
        </p:nvSpPr>
        <p:spPr>
          <a:xfrm>
            <a:off x="1220147" y="7757981"/>
            <a:ext cx="919471" cy="805497"/>
          </a:xfrm>
          <a:custGeom>
            <a:avLst/>
            <a:gdLst>
              <a:gd name="connsiteX0" fmla="*/ 914549 w 919471"/>
              <a:gd name="connsiteY0" fmla="*/ 4551 h 805497"/>
              <a:gd name="connsiteX1" fmla="*/ 16595 w 919471"/>
              <a:gd name="connsiteY1" fmla="*/ 790672 h 805497"/>
              <a:gd name="connsiteX2" fmla="*/ 322492 w 919471"/>
              <a:gd name="connsiteY2" fmla="*/ 517668 h 805497"/>
              <a:gd name="connsiteX3" fmla="*/ 210659 w 919471"/>
              <a:gd name="connsiteY3" fmla="*/ 501222 h 805497"/>
              <a:gd name="connsiteX4" fmla="*/ 75801 w 919471"/>
              <a:gd name="connsiteY4" fmla="*/ 534114 h 805497"/>
              <a:gd name="connsiteX5" fmla="*/ 302757 w 919471"/>
              <a:gd name="connsiteY5" fmla="*/ 497933 h 805497"/>
              <a:gd name="connsiteX6" fmla="*/ 375119 w 919471"/>
              <a:gd name="connsiteY6" fmla="*/ 468330 h 805497"/>
              <a:gd name="connsiteX7" fmla="*/ 914549 w 919471"/>
              <a:gd name="connsiteY7" fmla="*/ 4551 h 805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9471" h="805497">
                <a:moveTo>
                  <a:pt x="914549" y="4551"/>
                </a:moveTo>
                <a:cubicBezTo>
                  <a:pt x="854795" y="58275"/>
                  <a:pt x="115271" y="705153"/>
                  <a:pt x="16595" y="790672"/>
                </a:cubicBezTo>
                <a:cubicBezTo>
                  <a:pt x="-82081" y="876191"/>
                  <a:pt x="290148" y="565910"/>
                  <a:pt x="322492" y="517668"/>
                </a:cubicBezTo>
                <a:cubicBezTo>
                  <a:pt x="354836" y="469426"/>
                  <a:pt x="251774" y="498481"/>
                  <a:pt x="210659" y="501222"/>
                </a:cubicBezTo>
                <a:cubicBezTo>
                  <a:pt x="169544" y="503963"/>
                  <a:pt x="60451" y="534662"/>
                  <a:pt x="75801" y="534114"/>
                </a:cubicBezTo>
                <a:cubicBezTo>
                  <a:pt x="91151" y="533566"/>
                  <a:pt x="252871" y="508897"/>
                  <a:pt x="302757" y="497933"/>
                </a:cubicBezTo>
                <a:cubicBezTo>
                  <a:pt x="352643" y="486969"/>
                  <a:pt x="278087" y="547819"/>
                  <a:pt x="375119" y="468330"/>
                </a:cubicBezTo>
                <a:cubicBezTo>
                  <a:pt x="472151" y="388841"/>
                  <a:pt x="974303" y="-49173"/>
                  <a:pt x="914549" y="4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0" name="フリーフォーム 1999">
            <a:extLst>
              <a:ext uri="{FF2B5EF4-FFF2-40B4-BE49-F238E27FC236}">
                <a16:creationId xmlns:a16="http://schemas.microsoft.com/office/drawing/2014/main" id="{FF485441-821B-86D0-C78E-5CC1AFABD831}"/>
              </a:ext>
            </a:extLst>
          </p:cNvPr>
          <p:cNvSpPr/>
          <p:nvPr/>
        </p:nvSpPr>
        <p:spPr>
          <a:xfrm>
            <a:off x="753534" y="8574236"/>
            <a:ext cx="228025" cy="391409"/>
          </a:xfrm>
          <a:custGeom>
            <a:avLst/>
            <a:gdLst>
              <a:gd name="connsiteX0" fmla="*/ 223361 w 228025"/>
              <a:gd name="connsiteY0" fmla="*/ 4020 h 391409"/>
              <a:gd name="connsiteX1" fmla="*/ 6273 w 228025"/>
              <a:gd name="connsiteY1" fmla="*/ 382279 h 391409"/>
              <a:gd name="connsiteX2" fmla="*/ 65479 w 228025"/>
              <a:gd name="connsiteY2" fmla="*/ 267157 h 391409"/>
              <a:gd name="connsiteX3" fmla="*/ 137842 w 228025"/>
              <a:gd name="connsiteY3" fmla="*/ 188216 h 391409"/>
              <a:gd name="connsiteX4" fmla="*/ 177312 w 228025"/>
              <a:gd name="connsiteY4" fmla="*/ 247422 h 391409"/>
              <a:gd name="connsiteX5" fmla="*/ 157577 w 228025"/>
              <a:gd name="connsiteY5" fmla="*/ 184927 h 391409"/>
              <a:gd name="connsiteX6" fmla="*/ 223361 w 228025"/>
              <a:gd name="connsiteY6" fmla="*/ 4020 h 391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8025" h="391409">
                <a:moveTo>
                  <a:pt x="223361" y="4020"/>
                </a:moveTo>
                <a:cubicBezTo>
                  <a:pt x="198144" y="36912"/>
                  <a:pt x="32587" y="338423"/>
                  <a:pt x="6273" y="382279"/>
                </a:cubicBezTo>
                <a:cubicBezTo>
                  <a:pt x="-20041" y="426135"/>
                  <a:pt x="43551" y="299501"/>
                  <a:pt x="65479" y="267157"/>
                </a:cubicBezTo>
                <a:cubicBezTo>
                  <a:pt x="87407" y="234813"/>
                  <a:pt x="119203" y="191505"/>
                  <a:pt x="137842" y="188216"/>
                </a:cubicBezTo>
                <a:cubicBezTo>
                  <a:pt x="156481" y="184927"/>
                  <a:pt x="174023" y="247970"/>
                  <a:pt x="177312" y="247422"/>
                </a:cubicBezTo>
                <a:cubicBezTo>
                  <a:pt x="180601" y="246874"/>
                  <a:pt x="151547" y="220012"/>
                  <a:pt x="157577" y="184927"/>
                </a:cubicBezTo>
                <a:cubicBezTo>
                  <a:pt x="163607" y="149842"/>
                  <a:pt x="248578" y="-28872"/>
                  <a:pt x="223361" y="40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1" name="フリーフォーム 2000">
            <a:extLst>
              <a:ext uri="{FF2B5EF4-FFF2-40B4-BE49-F238E27FC236}">
                <a16:creationId xmlns:a16="http://schemas.microsoft.com/office/drawing/2014/main" id="{16D6C2B7-5088-FEAC-FC24-13C2C44301A0}"/>
              </a:ext>
            </a:extLst>
          </p:cNvPr>
          <p:cNvSpPr/>
          <p:nvPr/>
        </p:nvSpPr>
        <p:spPr>
          <a:xfrm>
            <a:off x="1761363" y="7331542"/>
            <a:ext cx="613446" cy="691487"/>
          </a:xfrm>
          <a:custGeom>
            <a:avLst/>
            <a:gdLst>
              <a:gd name="connsiteX0" fmla="*/ 458853 w 613446"/>
              <a:gd name="connsiteY0" fmla="*/ 3393 h 691487"/>
              <a:gd name="connsiteX1" fmla="*/ 21388 w 613446"/>
              <a:gd name="connsiteY1" fmla="*/ 664524 h 691487"/>
              <a:gd name="connsiteX2" fmla="*/ 83883 w 613446"/>
              <a:gd name="connsiteY2" fmla="*/ 546113 h 691487"/>
              <a:gd name="connsiteX3" fmla="*/ 225319 w 613446"/>
              <a:gd name="connsiteY3" fmla="*/ 384941 h 691487"/>
              <a:gd name="connsiteX4" fmla="*/ 613446 w 613446"/>
              <a:gd name="connsiteY4" fmla="*/ 138251 h 691487"/>
              <a:gd name="connsiteX5" fmla="*/ 225319 w 613446"/>
              <a:gd name="connsiteY5" fmla="*/ 394809 h 691487"/>
              <a:gd name="connsiteX6" fmla="*/ 458853 w 613446"/>
              <a:gd name="connsiteY6" fmla="*/ 3393 h 691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3446" h="691487">
                <a:moveTo>
                  <a:pt x="458853" y="3393"/>
                </a:moveTo>
                <a:cubicBezTo>
                  <a:pt x="424865" y="48345"/>
                  <a:pt x="83883" y="574071"/>
                  <a:pt x="21388" y="664524"/>
                </a:cubicBezTo>
                <a:cubicBezTo>
                  <a:pt x="-41107" y="754977"/>
                  <a:pt x="49895" y="592710"/>
                  <a:pt x="83883" y="546113"/>
                </a:cubicBezTo>
                <a:cubicBezTo>
                  <a:pt x="117871" y="499516"/>
                  <a:pt x="137059" y="452918"/>
                  <a:pt x="225319" y="384941"/>
                </a:cubicBezTo>
                <a:cubicBezTo>
                  <a:pt x="313579" y="316964"/>
                  <a:pt x="613446" y="136606"/>
                  <a:pt x="613446" y="138251"/>
                </a:cubicBezTo>
                <a:cubicBezTo>
                  <a:pt x="613446" y="139896"/>
                  <a:pt x="251084" y="415092"/>
                  <a:pt x="225319" y="394809"/>
                </a:cubicBezTo>
                <a:cubicBezTo>
                  <a:pt x="199554" y="374526"/>
                  <a:pt x="492841" y="-41559"/>
                  <a:pt x="458853" y="33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2" name="フリーフォーム 2001">
            <a:extLst>
              <a:ext uri="{FF2B5EF4-FFF2-40B4-BE49-F238E27FC236}">
                <a16:creationId xmlns:a16="http://schemas.microsoft.com/office/drawing/2014/main" id="{8F4F5247-2B0F-9732-26B2-8AD59AA35939}"/>
              </a:ext>
            </a:extLst>
          </p:cNvPr>
          <p:cNvSpPr/>
          <p:nvPr/>
        </p:nvSpPr>
        <p:spPr>
          <a:xfrm>
            <a:off x="2156851" y="7068170"/>
            <a:ext cx="843737" cy="720407"/>
          </a:xfrm>
          <a:custGeom>
            <a:avLst/>
            <a:gdLst>
              <a:gd name="connsiteX0" fmla="*/ 826461 w 843737"/>
              <a:gd name="connsiteY0" fmla="*/ 16785 h 720407"/>
              <a:gd name="connsiteX1" fmla="*/ 4159 w 843737"/>
              <a:gd name="connsiteY1" fmla="*/ 717387 h 720407"/>
              <a:gd name="connsiteX2" fmla="*/ 520565 w 843737"/>
              <a:gd name="connsiteY2" fmla="*/ 260187 h 720407"/>
              <a:gd name="connsiteX3" fmla="*/ 826461 w 843737"/>
              <a:gd name="connsiteY3" fmla="*/ 16785 h 72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3737" h="720407">
                <a:moveTo>
                  <a:pt x="826461" y="16785"/>
                </a:moveTo>
                <a:cubicBezTo>
                  <a:pt x="740393" y="92985"/>
                  <a:pt x="55142" y="676820"/>
                  <a:pt x="4159" y="717387"/>
                </a:cubicBezTo>
                <a:cubicBezTo>
                  <a:pt x="-46824" y="757954"/>
                  <a:pt x="385159" y="378598"/>
                  <a:pt x="520565" y="260187"/>
                </a:cubicBezTo>
                <a:cubicBezTo>
                  <a:pt x="655971" y="141776"/>
                  <a:pt x="912529" y="-59415"/>
                  <a:pt x="826461" y="16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3" name="フリーフォーム 2002">
            <a:extLst>
              <a:ext uri="{FF2B5EF4-FFF2-40B4-BE49-F238E27FC236}">
                <a16:creationId xmlns:a16="http://schemas.microsoft.com/office/drawing/2014/main" id="{A06759F6-953F-E19E-46F3-AB6F1FDB8638}"/>
              </a:ext>
            </a:extLst>
          </p:cNvPr>
          <p:cNvSpPr/>
          <p:nvPr/>
        </p:nvSpPr>
        <p:spPr>
          <a:xfrm>
            <a:off x="2060948" y="6829045"/>
            <a:ext cx="843329" cy="780952"/>
          </a:xfrm>
          <a:custGeom>
            <a:avLst/>
            <a:gdLst>
              <a:gd name="connsiteX0" fmla="*/ 840134 w 843329"/>
              <a:gd name="connsiteY0" fmla="*/ 2641 h 780952"/>
              <a:gd name="connsiteX1" fmla="*/ 350042 w 843329"/>
              <a:gd name="connsiteY1" fmla="*/ 390768 h 780952"/>
              <a:gd name="connsiteX2" fmla="*/ 570419 w 843329"/>
              <a:gd name="connsiteY2" fmla="*/ 242754 h 780952"/>
              <a:gd name="connsiteX3" fmla="*/ 254655 w 843329"/>
              <a:gd name="connsiteY3" fmla="*/ 522336 h 780952"/>
              <a:gd name="connsiteX4" fmla="*/ 234920 w 843329"/>
              <a:gd name="connsiteY4" fmla="*/ 509179 h 780952"/>
              <a:gd name="connsiteX5" fmla="*/ 165846 w 843329"/>
              <a:gd name="connsiteY5" fmla="*/ 555228 h 780952"/>
              <a:gd name="connsiteX6" fmla="*/ 162557 w 843329"/>
              <a:gd name="connsiteY6" fmla="*/ 594699 h 780952"/>
              <a:gd name="connsiteX7" fmla="*/ 17832 w 843329"/>
              <a:gd name="connsiteY7" fmla="*/ 759159 h 780952"/>
              <a:gd name="connsiteX8" fmla="*/ 50724 w 843329"/>
              <a:gd name="connsiteY8" fmla="*/ 752581 h 780952"/>
              <a:gd name="connsiteX9" fmla="*/ 452007 w 843329"/>
              <a:gd name="connsiteY9" fmla="*/ 515758 h 780952"/>
              <a:gd name="connsiteX10" fmla="*/ 54013 w 843329"/>
              <a:gd name="connsiteY10" fmla="*/ 762449 h 780952"/>
              <a:gd name="connsiteX11" fmla="*/ 251366 w 843329"/>
              <a:gd name="connsiteY11" fmla="*/ 542072 h 780952"/>
              <a:gd name="connsiteX12" fmla="*/ 738169 w 843329"/>
              <a:gd name="connsiteY12" fmla="*/ 226308 h 780952"/>
              <a:gd name="connsiteX13" fmla="*/ 382934 w 843329"/>
              <a:gd name="connsiteY13" fmla="*/ 417082 h 780952"/>
              <a:gd name="connsiteX14" fmla="*/ 553973 w 843329"/>
              <a:gd name="connsiteY14" fmla="*/ 229597 h 780952"/>
              <a:gd name="connsiteX15" fmla="*/ 840134 w 843329"/>
              <a:gd name="connsiteY15" fmla="*/ 2641 h 78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43329" h="780952">
                <a:moveTo>
                  <a:pt x="840134" y="2641"/>
                </a:moveTo>
                <a:lnTo>
                  <a:pt x="350042" y="390768"/>
                </a:lnTo>
                <a:cubicBezTo>
                  <a:pt x="305089" y="430787"/>
                  <a:pt x="586317" y="220826"/>
                  <a:pt x="570419" y="242754"/>
                </a:cubicBezTo>
                <a:cubicBezTo>
                  <a:pt x="554521" y="264682"/>
                  <a:pt x="310571" y="477932"/>
                  <a:pt x="254655" y="522336"/>
                </a:cubicBezTo>
                <a:cubicBezTo>
                  <a:pt x="198738" y="566740"/>
                  <a:pt x="249721" y="503697"/>
                  <a:pt x="234920" y="509179"/>
                </a:cubicBezTo>
                <a:cubicBezTo>
                  <a:pt x="220119" y="514661"/>
                  <a:pt x="177906" y="540975"/>
                  <a:pt x="165846" y="555228"/>
                </a:cubicBezTo>
                <a:cubicBezTo>
                  <a:pt x="153786" y="569481"/>
                  <a:pt x="187226" y="560711"/>
                  <a:pt x="162557" y="594699"/>
                </a:cubicBezTo>
                <a:cubicBezTo>
                  <a:pt x="137888" y="628688"/>
                  <a:pt x="36471" y="732845"/>
                  <a:pt x="17832" y="759159"/>
                </a:cubicBezTo>
                <a:cubicBezTo>
                  <a:pt x="-807" y="785473"/>
                  <a:pt x="-21638" y="793148"/>
                  <a:pt x="50724" y="752581"/>
                </a:cubicBezTo>
                <a:cubicBezTo>
                  <a:pt x="123086" y="712014"/>
                  <a:pt x="451459" y="514113"/>
                  <a:pt x="452007" y="515758"/>
                </a:cubicBezTo>
                <a:cubicBezTo>
                  <a:pt x="452555" y="517403"/>
                  <a:pt x="87453" y="758063"/>
                  <a:pt x="54013" y="762449"/>
                </a:cubicBezTo>
                <a:cubicBezTo>
                  <a:pt x="20573" y="766835"/>
                  <a:pt x="137340" y="631429"/>
                  <a:pt x="251366" y="542072"/>
                </a:cubicBezTo>
                <a:cubicBezTo>
                  <a:pt x="365392" y="452715"/>
                  <a:pt x="716241" y="247140"/>
                  <a:pt x="738169" y="226308"/>
                </a:cubicBezTo>
                <a:cubicBezTo>
                  <a:pt x="760097" y="205476"/>
                  <a:pt x="413633" y="416534"/>
                  <a:pt x="382934" y="417082"/>
                </a:cubicBezTo>
                <a:cubicBezTo>
                  <a:pt x="352235" y="417630"/>
                  <a:pt x="480514" y="298122"/>
                  <a:pt x="553973" y="229597"/>
                </a:cubicBezTo>
                <a:cubicBezTo>
                  <a:pt x="627432" y="161072"/>
                  <a:pt x="874123" y="-24221"/>
                  <a:pt x="840134" y="2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4" name="フリーフォーム 2003">
            <a:extLst>
              <a:ext uri="{FF2B5EF4-FFF2-40B4-BE49-F238E27FC236}">
                <a16:creationId xmlns:a16="http://schemas.microsoft.com/office/drawing/2014/main" id="{4FE714E6-8DE7-7726-B68F-70DE58EFE55F}"/>
              </a:ext>
            </a:extLst>
          </p:cNvPr>
          <p:cNvSpPr/>
          <p:nvPr/>
        </p:nvSpPr>
        <p:spPr>
          <a:xfrm>
            <a:off x="2866321" y="6468341"/>
            <a:ext cx="432778" cy="586901"/>
          </a:xfrm>
          <a:custGeom>
            <a:avLst/>
            <a:gdLst>
              <a:gd name="connsiteX0" fmla="*/ 422888 w 432778"/>
              <a:gd name="connsiteY0" fmla="*/ 11400 h 586901"/>
              <a:gd name="connsiteX1" fmla="*/ 1869 w 432778"/>
              <a:gd name="connsiteY1" fmla="*/ 583722 h 586901"/>
              <a:gd name="connsiteX2" fmla="*/ 274873 w 432778"/>
              <a:gd name="connsiteY2" fmla="*/ 231777 h 586901"/>
              <a:gd name="connsiteX3" fmla="*/ 422888 w 432778"/>
              <a:gd name="connsiteY3" fmla="*/ 11400 h 58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2778" h="586901">
                <a:moveTo>
                  <a:pt x="422888" y="11400"/>
                </a:moveTo>
                <a:cubicBezTo>
                  <a:pt x="377387" y="70058"/>
                  <a:pt x="26538" y="546992"/>
                  <a:pt x="1869" y="583722"/>
                </a:cubicBezTo>
                <a:cubicBezTo>
                  <a:pt x="-22800" y="620452"/>
                  <a:pt x="203607" y="328809"/>
                  <a:pt x="274873" y="231777"/>
                </a:cubicBezTo>
                <a:cubicBezTo>
                  <a:pt x="346139" y="134745"/>
                  <a:pt x="468389" y="-47258"/>
                  <a:pt x="422888" y="114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5" name="フリーフォーム 2004">
            <a:extLst>
              <a:ext uri="{FF2B5EF4-FFF2-40B4-BE49-F238E27FC236}">
                <a16:creationId xmlns:a16="http://schemas.microsoft.com/office/drawing/2014/main" id="{56FD76CF-BAAC-3DC9-0788-56C35C7CF35C}"/>
              </a:ext>
            </a:extLst>
          </p:cNvPr>
          <p:cNvSpPr/>
          <p:nvPr/>
        </p:nvSpPr>
        <p:spPr>
          <a:xfrm>
            <a:off x="3364079" y="6257655"/>
            <a:ext cx="340706" cy="483575"/>
          </a:xfrm>
          <a:custGeom>
            <a:avLst/>
            <a:gdLst>
              <a:gd name="connsiteX0" fmla="*/ 339570 w 340706"/>
              <a:gd name="connsiteY0" fmla="*/ 1709 h 483575"/>
              <a:gd name="connsiteX1" fmla="*/ 7360 w 340706"/>
              <a:gd name="connsiteY1" fmla="*/ 472066 h 483575"/>
              <a:gd name="connsiteX2" fmla="*/ 109325 w 340706"/>
              <a:gd name="connsiteY2" fmla="*/ 343787 h 483575"/>
              <a:gd name="connsiteX3" fmla="*/ 109325 w 340706"/>
              <a:gd name="connsiteY3" fmla="*/ 396414 h 483575"/>
              <a:gd name="connsiteX4" fmla="*/ 115904 w 340706"/>
              <a:gd name="connsiteY4" fmla="*/ 317473 h 483575"/>
              <a:gd name="connsiteX5" fmla="*/ 339570 w 340706"/>
              <a:gd name="connsiteY5" fmla="*/ 1709 h 48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706" h="483575">
                <a:moveTo>
                  <a:pt x="339570" y="1709"/>
                </a:moveTo>
                <a:lnTo>
                  <a:pt x="7360" y="472066"/>
                </a:lnTo>
                <a:cubicBezTo>
                  <a:pt x="-31014" y="529079"/>
                  <a:pt x="92331" y="356396"/>
                  <a:pt x="109325" y="343787"/>
                </a:cubicBezTo>
                <a:cubicBezTo>
                  <a:pt x="126319" y="331178"/>
                  <a:pt x="108229" y="400800"/>
                  <a:pt x="109325" y="396414"/>
                </a:cubicBezTo>
                <a:cubicBezTo>
                  <a:pt x="110421" y="392028"/>
                  <a:pt x="77530" y="385998"/>
                  <a:pt x="115904" y="317473"/>
                </a:cubicBezTo>
                <a:cubicBezTo>
                  <a:pt x="154278" y="248948"/>
                  <a:pt x="357661" y="-24056"/>
                  <a:pt x="339570" y="17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6" name="フリーフォーム 2005">
            <a:extLst>
              <a:ext uri="{FF2B5EF4-FFF2-40B4-BE49-F238E27FC236}">
                <a16:creationId xmlns:a16="http://schemas.microsoft.com/office/drawing/2014/main" id="{83334D2B-BC8D-1A4C-5A0D-126778B075FA}"/>
              </a:ext>
            </a:extLst>
          </p:cNvPr>
          <p:cNvSpPr/>
          <p:nvPr/>
        </p:nvSpPr>
        <p:spPr>
          <a:xfrm>
            <a:off x="2832917" y="6716449"/>
            <a:ext cx="536526" cy="389621"/>
          </a:xfrm>
          <a:custGeom>
            <a:avLst/>
            <a:gdLst>
              <a:gd name="connsiteX0" fmla="*/ 535233 w 536526"/>
              <a:gd name="connsiteY0" fmla="*/ 23139 h 389621"/>
              <a:gd name="connsiteX1" fmla="*/ 12248 w 536526"/>
              <a:gd name="connsiteY1" fmla="*/ 384952 h 389621"/>
              <a:gd name="connsiteX2" fmla="*/ 183287 w 536526"/>
              <a:gd name="connsiteY2" fmla="*/ 213914 h 389621"/>
              <a:gd name="connsiteX3" fmla="*/ 383929 w 536526"/>
              <a:gd name="connsiteY3" fmla="*/ 115 h 389621"/>
              <a:gd name="connsiteX4" fmla="*/ 166841 w 536526"/>
              <a:gd name="connsiteY4" fmla="*/ 243516 h 389621"/>
              <a:gd name="connsiteX5" fmla="*/ 535233 w 536526"/>
              <a:gd name="connsiteY5" fmla="*/ 23139 h 38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6526" h="389621">
                <a:moveTo>
                  <a:pt x="535233" y="23139"/>
                </a:moveTo>
                <a:cubicBezTo>
                  <a:pt x="509468" y="46712"/>
                  <a:pt x="70906" y="353156"/>
                  <a:pt x="12248" y="384952"/>
                </a:cubicBezTo>
                <a:cubicBezTo>
                  <a:pt x="-46410" y="416748"/>
                  <a:pt x="121340" y="278053"/>
                  <a:pt x="183287" y="213914"/>
                </a:cubicBezTo>
                <a:cubicBezTo>
                  <a:pt x="245234" y="149775"/>
                  <a:pt x="386670" y="-4819"/>
                  <a:pt x="383929" y="115"/>
                </a:cubicBezTo>
                <a:cubicBezTo>
                  <a:pt x="381188" y="5049"/>
                  <a:pt x="139979" y="238582"/>
                  <a:pt x="166841" y="243516"/>
                </a:cubicBezTo>
                <a:cubicBezTo>
                  <a:pt x="193703" y="248450"/>
                  <a:pt x="560998" y="-434"/>
                  <a:pt x="535233" y="23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7" name="フリーフォーム 2006">
            <a:extLst>
              <a:ext uri="{FF2B5EF4-FFF2-40B4-BE49-F238E27FC236}">
                <a16:creationId xmlns:a16="http://schemas.microsoft.com/office/drawing/2014/main" id="{F031D899-3368-3090-5ED3-0C51D0145AAA}"/>
              </a:ext>
            </a:extLst>
          </p:cNvPr>
          <p:cNvSpPr/>
          <p:nvPr/>
        </p:nvSpPr>
        <p:spPr>
          <a:xfrm>
            <a:off x="2341917" y="6942751"/>
            <a:ext cx="687195" cy="438233"/>
          </a:xfrm>
          <a:custGeom>
            <a:avLst/>
            <a:gdLst>
              <a:gd name="connsiteX0" fmla="*/ 0 w 687195"/>
              <a:gd name="connsiteY0" fmla="*/ 438233 h 438233"/>
              <a:gd name="connsiteX1" fmla="*/ 674287 w 687195"/>
              <a:gd name="connsiteY1" fmla="*/ 7347 h 438233"/>
              <a:gd name="connsiteX2" fmla="*/ 460489 w 687195"/>
              <a:gd name="connsiteY2" fmla="*/ 155361 h 438233"/>
              <a:gd name="connsiteX3" fmla="*/ 0 w 687195"/>
              <a:gd name="connsiteY3" fmla="*/ 438233 h 43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195" h="438233">
                <a:moveTo>
                  <a:pt x="0" y="438233"/>
                </a:moveTo>
                <a:lnTo>
                  <a:pt x="674287" y="7347"/>
                </a:lnTo>
                <a:cubicBezTo>
                  <a:pt x="751035" y="-39798"/>
                  <a:pt x="460489" y="155361"/>
                  <a:pt x="460489" y="155361"/>
                </a:cubicBezTo>
                <a:lnTo>
                  <a:pt x="0" y="43823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8" name="フリーフォーム 2007">
            <a:extLst>
              <a:ext uri="{FF2B5EF4-FFF2-40B4-BE49-F238E27FC236}">
                <a16:creationId xmlns:a16="http://schemas.microsoft.com/office/drawing/2014/main" id="{BA247380-E1A4-2436-FC59-35C1160AF813}"/>
              </a:ext>
            </a:extLst>
          </p:cNvPr>
          <p:cNvSpPr/>
          <p:nvPr/>
        </p:nvSpPr>
        <p:spPr>
          <a:xfrm>
            <a:off x="2734961" y="4706983"/>
            <a:ext cx="716457" cy="221206"/>
          </a:xfrm>
          <a:custGeom>
            <a:avLst/>
            <a:gdLst>
              <a:gd name="connsiteX0" fmla="*/ 236839 w 716457"/>
              <a:gd name="connsiteY0" fmla="*/ 1542 h 221206"/>
              <a:gd name="connsiteX1" fmla="*/ 14589 w 716457"/>
              <a:gd name="connsiteY1" fmla="*/ 214267 h 221206"/>
              <a:gd name="connsiteX2" fmla="*/ 78089 w 716457"/>
              <a:gd name="connsiteY2" fmla="*/ 157117 h 221206"/>
              <a:gd name="connsiteX3" fmla="*/ 535289 w 716457"/>
              <a:gd name="connsiteY3" fmla="*/ 33292 h 221206"/>
              <a:gd name="connsiteX4" fmla="*/ 440039 w 716457"/>
              <a:gd name="connsiteY4" fmla="*/ 96792 h 221206"/>
              <a:gd name="connsiteX5" fmla="*/ 360664 w 716457"/>
              <a:gd name="connsiteY5" fmla="*/ 169817 h 221206"/>
              <a:gd name="connsiteX6" fmla="*/ 716264 w 716457"/>
              <a:gd name="connsiteY6" fmla="*/ 4717 h 221206"/>
              <a:gd name="connsiteX7" fmla="*/ 411464 w 716457"/>
              <a:gd name="connsiteY7" fmla="*/ 122192 h 221206"/>
              <a:gd name="connsiteX8" fmla="*/ 468614 w 716457"/>
              <a:gd name="connsiteY8" fmla="*/ 49167 h 221206"/>
              <a:gd name="connsiteX9" fmla="*/ 262239 w 716457"/>
              <a:gd name="connsiteY9" fmla="*/ 55517 h 221206"/>
              <a:gd name="connsiteX10" fmla="*/ 392414 w 716457"/>
              <a:gd name="connsiteY10" fmla="*/ 42817 h 221206"/>
              <a:gd name="connsiteX11" fmla="*/ 328914 w 716457"/>
              <a:gd name="connsiteY11" fmla="*/ 90442 h 221206"/>
              <a:gd name="connsiteX12" fmla="*/ 62214 w 716457"/>
              <a:gd name="connsiteY12" fmla="*/ 147592 h 221206"/>
              <a:gd name="connsiteX13" fmla="*/ 122539 w 716457"/>
              <a:gd name="connsiteY13" fmla="*/ 74567 h 221206"/>
              <a:gd name="connsiteX14" fmla="*/ 84439 w 716457"/>
              <a:gd name="connsiteY14" fmla="*/ 115842 h 221206"/>
              <a:gd name="connsiteX15" fmla="*/ 236839 w 716457"/>
              <a:gd name="connsiteY15" fmla="*/ 1542 h 22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6457" h="221206">
                <a:moveTo>
                  <a:pt x="236839" y="1542"/>
                </a:moveTo>
                <a:cubicBezTo>
                  <a:pt x="225197" y="17946"/>
                  <a:pt x="41047" y="188338"/>
                  <a:pt x="14589" y="214267"/>
                </a:cubicBezTo>
                <a:cubicBezTo>
                  <a:pt x="-11869" y="240196"/>
                  <a:pt x="-8694" y="187279"/>
                  <a:pt x="78089" y="157117"/>
                </a:cubicBezTo>
                <a:cubicBezTo>
                  <a:pt x="164872" y="126955"/>
                  <a:pt x="474964" y="43346"/>
                  <a:pt x="535289" y="33292"/>
                </a:cubicBezTo>
                <a:cubicBezTo>
                  <a:pt x="595614" y="23238"/>
                  <a:pt x="469143" y="74038"/>
                  <a:pt x="440039" y="96792"/>
                </a:cubicBezTo>
                <a:cubicBezTo>
                  <a:pt x="410935" y="119546"/>
                  <a:pt x="314626" y="185163"/>
                  <a:pt x="360664" y="169817"/>
                </a:cubicBezTo>
                <a:cubicBezTo>
                  <a:pt x="406702" y="154471"/>
                  <a:pt x="707797" y="12655"/>
                  <a:pt x="716264" y="4717"/>
                </a:cubicBezTo>
                <a:cubicBezTo>
                  <a:pt x="724731" y="-3221"/>
                  <a:pt x="452739" y="114784"/>
                  <a:pt x="411464" y="122192"/>
                </a:cubicBezTo>
                <a:cubicBezTo>
                  <a:pt x="370189" y="129600"/>
                  <a:pt x="493485" y="60279"/>
                  <a:pt x="468614" y="49167"/>
                </a:cubicBezTo>
                <a:cubicBezTo>
                  <a:pt x="443743" y="38055"/>
                  <a:pt x="274939" y="56575"/>
                  <a:pt x="262239" y="55517"/>
                </a:cubicBezTo>
                <a:cubicBezTo>
                  <a:pt x="249539" y="54459"/>
                  <a:pt x="381302" y="36996"/>
                  <a:pt x="392414" y="42817"/>
                </a:cubicBezTo>
                <a:cubicBezTo>
                  <a:pt x="403526" y="48638"/>
                  <a:pt x="383947" y="72980"/>
                  <a:pt x="328914" y="90442"/>
                </a:cubicBezTo>
                <a:cubicBezTo>
                  <a:pt x="273881" y="107905"/>
                  <a:pt x="96610" y="150238"/>
                  <a:pt x="62214" y="147592"/>
                </a:cubicBezTo>
                <a:cubicBezTo>
                  <a:pt x="27818" y="144946"/>
                  <a:pt x="118835" y="79859"/>
                  <a:pt x="122539" y="74567"/>
                </a:cubicBezTo>
                <a:cubicBezTo>
                  <a:pt x="126243" y="69275"/>
                  <a:pt x="63802" y="126954"/>
                  <a:pt x="84439" y="115842"/>
                </a:cubicBezTo>
                <a:cubicBezTo>
                  <a:pt x="105076" y="104730"/>
                  <a:pt x="248481" y="-14862"/>
                  <a:pt x="236839" y="15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09" name="フリーフォーム 2008">
            <a:extLst>
              <a:ext uri="{FF2B5EF4-FFF2-40B4-BE49-F238E27FC236}">
                <a16:creationId xmlns:a16="http://schemas.microsoft.com/office/drawing/2014/main" id="{92516A0C-E6EC-8C0F-7B72-5AC04B37DB51}"/>
              </a:ext>
            </a:extLst>
          </p:cNvPr>
          <p:cNvSpPr/>
          <p:nvPr/>
        </p:nvSpPr>
        <p:spPr>
          <a:xfrm>
            <a:off x="2538420" y="4495800"/>
            <a:ext cx="512755" cy="379215"/>
          </a:xfrm>
          <a:custGeom>
            <a:avLst/>
            <a:gdLst>
              <a:gd name="connsiteX0" fmla="*/ 512755 w 512755"/>
              <a:gd name="connsiteY0" fmla="*/ 0 h 379215"/>
              <a:gd name="connsiteX1" fmla="*/ 1580 w 512755"/>
              <a:gd name="connsiteY1" fmla="*/ 377825 h 379215"/>
              <a:gd name="connsiteX2" fmla="*/ 341305 w 512755"/>
              <a:gd name="connsiteY2" fmla="*/ 136525 h 379215"/>
              <a:gd name="connsiteX3" fmla="*/ 512755 w 512755"/>
              <a:gd name="connsiteY3" fmla="*/ 0 h 379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755" h="379215">
                <a:moveTo>
                  <a:pt x="512755" y="0"/>
                </a:moveTo>
                <a:lnTo>
                  <a:pt x="1580" y="377825"/>
                </a:lnTo>
                <a:cubicBezTo>
                  <a:pt x="-26995" y="400579"/>
                  <a:pt x="341305" y="136525"/>
                  <a:pt x="341305" y="136525"/>
                </a:cubicBezTo>
                <a:lnTo>
                  <a:pt x="512755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0" name="フリーフォーム 2009">
            <a:extLst>
              <a:ext uri="{FF2B5EF4-FFF2-40B4-BE49-F238E27FC236}">
                <a16:creationId xmlns:a16="http://schemas.microsoft.com/office/drawing/2014/main" id="{1DD50771-43B8-3A1C-7904-EC3A2A3CD20B}"/>
              </a:ext>
            </a:extLst>
          </p:cNvPr>
          <p:cNvSpPr/>
          <p:nvPr/>
        </p:nvSpPr>
        <p:spPr>
          <a:xfrm>
            <a:off x="3154696" y="4968872"/>
            <a:ext cx="58421" cy="806456"/>
          </a:xfrm>
          <a:custGeom>
            <a:avLst/>
            <a:gdLst>
              <a:gd name="connsiteX0" fmla="*/ 26654 w 58421"/>
              <a:gd name="connsiteY0" fmla="*/ 3 h 806456"/>
              <a:gd name="connsiteX1" fmla="*/ 7604 w 58421"/>
              <a:gd name="connsiteY1" fmla="*/ 409578 h 806456"/>
              <a:gd name="connsiteX2" fmla="*/ 58404 w 58421"/>
              <a:gd name="connsiteY2" fmla="*/ 806453 h 806456"/>
              <a:gd name="connsiteX3" fmla="*/ 1254 w 58421"/>
              <a:gd name="connsiteY3" fmla="*/ 403228 h 806456"/>
              <a:gd name="connsiteX4" fmla="*/ 26654 w 58421"/>
              <a:gd name="connsiteY4" fmla="*/ 3 h 80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421" h="806456">
                <a:moveTo>
                  <a:pt x="26654" y="3"/>
                </a:moveTo>
                <a:cubicBezTo>
                  <a:pt x="27712" y="1061"/>
                  <a:pt x="2312" y="275170"/>
                  <a:pt x="7604" y="409578"/>
                </a:cubicBezTo>
                <a:cubicBezTo>
                  <a:pt x="12896" y="543986"/>
                  <a:pt x="59462" y="807511"/>
                  <a:pt x="58404" y="806453"/>
                </a:cubicBezTo>
                <a:cubicBezTo>
                  <a:pt x="57346" y="805395"/>
                  <a:pt x="9191" y="538166"/>
                  <a:pt x="1254" y="403228"/>
                </a:cubicBezTo>
                <a:cubicBezTo>
                  <a:pt x="-6684" y="268291"/>
                  <a:pt x="25596" y="-1055"/>
                  <a:pt x="26654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1" name="フリーフォーム 2010">
            <a:extLst>
              <a:ext uri="{FF2B5EF4-FFF2-40B4-BE49-F238E27FC236}">
                <a16:creationId xmlns:a16="http://schemas.microsoft.com/office/drawing/2014/main" id="{BF0A963B-95CC-2C57-8399-B363E9E65244}"/>
              </a:ext>
            </a:extLst>
          </p:cNvPr>
          <p:cNvSpPr/>
          <p:nvPr/>
        </p:nvSpPr>
        <p:spPr>
          <a:xfrm>
            <a:off x="3137669" y="4962228"/>
            <a:ext cx="46856" cy="759539"/>
          </a:xfrm>
          <a:custGeom>
            <a:avLst/>
            <a:gdLst>
              <a:gd name="connsiteX0" fmla="*/ 5581 w 46856"/>
              <a:gd name="connsiteY0" fmla="*/ 297 h 759539"/>
              <a:gd name="connsiteX1" fmla="*/ 2406 w 46856"/>
              <a:gd name="connsiteY1" fmla="*/ 390822 h 759539"/>
              <a:gd name="connsiteX2" fmla="*/ 46856 w 46856"/>
              <a:gd name="connsiteY2" fmla="*/ 759122 h 759539"/>
              <a:gd name="connsiteX3" fmla="*/ 2406 w 46856"/>
              <a:gd name="connsiteY3" fmla="*/ 454322 h 759539"/>
              <a:gd name="connsiteX4" fmla="*/ 5581 w 46856"/>
              <a:gd name="connsiteY4" fmla="*/ 297 h 759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56" h="759539">
                <a:moveTo>
                  <a:pt x="5581" y="297"/>
                </a:moveTo>
                <a:cubicBezTo>
                  <a:pt x="5581" y="-10286"/>
                  <a:pt x="-4473" y="264351"/>
                  <a:pt x="2406" y="390822"/>
                </a:cubicBezTo>
                <a:cubicBezTo>
                  <a:pt x="9285" y="517293"/>
                  <a:pt x="46856" y="748539"/>
                  <a:pt x="46856" y="759122"/>
                </a:cubicBezTo>
                <a:cubicBezTo>
                  <a:pt x="46856" y="769705"/>
                  <a:pt x="8756" y="576559"/>
                  <a:pt x="2406" y="454322"/>
                </a:cubicBezTo>
                <a:cubicBezTo>
                  <a:pt x="-3944" y="332085"/>
                  <a:pt x="5581" y="10880"/>
                  <a:pt x="5581" y="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2" name="フリーフォーム 2011">
            <a:extLst>
              <a:ext uri="{FF2B5EF4-FFF2-40B4-BE49-F238E27FC236}">
                <a16:creationId xmlns:a16="http://schemas.microsoft.com/office/drawing/2014/main" id="{AC21E926-E2CA-7D0E-8931-2EDD9AEA8CC8}"/>
              </a:ext>
            </a:extLst>
          </p:cNvPr>
          <p:cNvSpPr/>
          <p:nvPr/>
        </p:nvSpPr>
        <p:spPr>
          <a:xfrm>
            <a:off x="3136658" y="4971299"/>
            <a:ext cx="10019" cy="396054"/>
          </a:xfrm>
          <a:custGeom>
            <a:avLst/>
            <a:gdLst>
              <a:gd name="connsiteX0" fmla="*/ 3417 w 10019"/>
              <a:gd name="connsiteY0" fmla="*/ 751 h 396054"/>
              <a:gd name="connsiteX1" fmla="*/ 242 w 10019"/>
              <a:gd name="connsiteY1" fmla="*/ 381751 h 396054"/>
              <a:gd name="connsiteX2" fmla="*/ 9767 w 10019"/>
              <a:gd name="connsiteY2" fmla="*/ 286501 h 396054"/>
              <a:gd name="connsiteX3" fmla="*/ 3417 w 10019"/>
              <a:gd name="connsiteY3" fmla="*/ 751 h 39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19" h="396054">
                <a:moveTo>
                  <a:pt x="3417" y="751"/>
                </a:moveTo>
                <a:cubicBezTo>
                  <a:pt x="1829" y="16626"/>
                  <a:pt x="-816" y="334126"/>
                  <a:pt x="242" y="381751"/>
                </a:cubicBezTo>
                <a:cubicBezTo>
                  <a:pt x="1300" y="429376"/>
                  <a:pt x="8180" y="347884"/>
                  <a:pt x="9767" y="286501"/>
                </a:cubicBezTo>
                <a:cubicBezTo>
                  <a:pt x="11354" y="225118"/>
                  <a:pt x="5005" y="-15124"/>
                  <a:pt x="3417" y="7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3" name="フリーフォーム 2012">
            <a:extLst>
              <a:ext uri="{FF2B5EF4-FFF2-40B4-BE49-F238E27FC236}">
                <a16:creationId xmlns:a16="http://schemas.microsoft.com/office/drawing/2014/main" id="{290409B5-07FF-6B1B-4579-B3FDF4C6010E}"/>
              </a:ext>
            </a:extLst>
          </p:cNvPr>
          <p:cNvSpPr/>
          <p:nvPr/>
        </p:nvSpPr>
        <p:spPr>
          <a:xfrm>
            <a:off x="2720596" y="4930614"/>
            <a:ext cx="781868" cy="19224"/>
          </a:xfrm>
          <a:custGeom>
            <a:avLst/>
            <a:gdLst>
              <a:gd name="connsiteX0" fmla="*/ 379 w 781868"/>
              <a:gd name="connsiteY0" fmla="*/ 161 h 19224"/>
              <a:gd name="connsiteX1" fmla="*/ 378204 w 781868"/>
              <a:gd name="connsiteY1" fmla="*/ 9686 h 19224"/>
              <a:gd name="connsiteX2" fmla="*/ 781429 w 781868"/>
              <a:gd name="connsiteY2" fmla="*/ 3336 h 19224"/>
              <a:gd name="connsiteX3" fmla="*/ 448054 w 781868"/>
              <a:gd name="connsiteY3" fmla="*/ 19211 h 19224"/>
              <a:gd name="connsiteX4" fmla="*/ 379 w 781868"/>
              <a:gd name="connsiteY4" fmla="*/ 161 h 1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868" h="19224">
                <a:moveTo>
                  <a:pt x="379" y="161"/>
                </a:moveTo>
                <a:cubicBezTo>
                  <a:pt x="-11263" y="-1426"/>
                  <a:pt x="248029" y="9157"/>
                  <a:pt x="378204" y="9686"/>
                </a:cubicBezTo>
                <a:cubicBezTo>
                  <a:pt x="508379" y="10215"/>
                  <a:pt x="769787" y="1749"/>
                  <a:pt x="781429" y="3336"/>
                </a:cubicBezTo>
                <a:cubicBezTo>
                  <a:pt x="793071" y="4923"/>
                  <a:pt x="570821" y="19740"/>
                  <a:pt x="448054" y="19211"/>
                </a:cubicBezTo>
                <a:cubicBezTo>
                  <a:pt x="325287" y="18682"/>
                  <a:pt x="12021" y="1748"/>
                  <a:pt x="379" y="1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4" name="フリーフォーム 2013">
            <a:extLst>
              <a:ext uri="{FF2B5EF4-FFF2-40B4-BE49-F238E27FC236}">
                <a16:creationId xmlns:a16="http://schemas.microsoft.com/office/drawing/2014/main" id="{E86B4BEC-2F5D-5A7D-D83A-E9D79F39379F}"/>
              </a:ext>
            </a:extLst>
          </p:cNvPr>
          <p:cNvSpPr/>
          <p:nvPr/>
        </p:nvSpPr>
        <p:spPr>
          <a:xfrm>
            <a:off x="2663825" y="4953000"/>
            <a:ext cx="674841" cy="29394"/>
          </a:xfrm>
          <a:custGeom>
            <a:avLst/>
            <a:gdLst>
              <a:gd name="connsiteX0" fmla="*/ 0 w 674841"/>
              <a:gd name="connsiteY0" fmla="*/ 0 h 29394"/>
              <a:gd name="connsiteX1" fmla="*/ 663575 w 674841"/>
              <a:gd name="connsiteY1" fmla="*/ 28575 h 29394"/>
              <a:gd name="connsiteX2" fmla="*/ 434975 w 674841"/>
              <a:gd name="connsiteY2" fmla="*/ 22225 h 29394"/>
              <a:gd name="connsiteX3" fmla="*/ 0 w 674841"/>
              <a:gd name="connsiteY3" fmla="*/ 0 h 29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841" h="29394">
                <a:moveTo>
                  <a:pt x="0" y="0"/>
                </a:moveTo>
                <a:lnTo>
                  <a:pt x="663575" y="28575"/>
                </a:lnTo>
                <a:cubicBezTo>
                  <a:pt x="736071" y="32279"/>
                  <a:pt x="434975" y="22225"/>
                  <a:pt x="434975" y="222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5" name="フリーフォーム 2014">
            <a:extLst>
              <a:ext uri="{FF2B5EF4-FFF2-40B4-BE49-F238E27FC236}">
                <a16:creationId xmlns:a16="http://schemas.microsoft.com/office/drawing/2014/main" id="{2C9E663C-F9B6-A591-1AC2-63760BCA541B}"/>
              </a:ext>
            </a:extLst>
          </p:cNvPr>
          <p:cNvSpPr/>
          <p:nvPr/>
        </p:nvSpPr>
        <p:spPr>
          <a:xfrm>
            <a:off x="2676772" y="4975214"/>
            <a:ext cx="645842" cy="27297"/>
          </a:xfrm>
          <a:custGeom>
            <a:avLst/>
            <a:gdLst>
              <a:gd name="connsiteX0" fmla="*/ 2928 w 645842"/>
              <a:gd name="connsiteY0" fmla="*/ 11 h 27297"/>
              <a:gd name="connsiteX1" fmla="*/ 631578 w 645842"/>
              <a:gd name="connsiteY1" fmla="*/ 25411 h 27297"/>
              <a:gd name="connsiteX2" fmla="*/ 406153 w 645842"/>
              <a:gd name="connsiteY2" fmla="*/ 22236 h 27297"/>
              <a:gd name="connsiteX3" fmla="*/ 2928 w 645842"/>
              <a:gd name="connsiteY3" fmla="*/ 11 h 27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842" h="27297">
                <a:moveTo>
                  <a:pt x="2928" y="11"/>
                </a:moveTo>
                <a:cubicBezTo>
                  <a:pt x="40499" y="540"/>
                  <a:pt x="564374" y="21707"/>
                  <a:pt x="631578" y="25411"/>
                </a:cubicBezTo>
                <a:cubicBezTo>
                  <a:pt x="698782" y="29115"/>
                  <a:pt x="512516" y="26999"/>
                  <a:pt x="406153" y="22236"/>
                </a:cubicBezTo>
                <a:cubicBezTo>
                  <a:pt x="299791" y="17474"/>
                  <a:pt x="-34643" y="-518"/>
                  <a:pt x="2928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6" name="フリーフォーム 2015">
            <a:extLst>
              <a:ext uri="{FF2B5EF4-FFF2-40B4-BE49-F238E27FC236}">
                <a16:creationId xmlns:a16="http://schemas.microsoft.com/office/drawing/2014/main" id="{B3068511-9C8F-BD4A-CE3B-E69BDC503113}"/>
              </a:ext>
            </a:extLst>
          </p:cNvPr>
          <p:cNvSpPr/>
          <p:nvPr/>
        </p:nvSpPr>
        <p:spPr>
          <a:xfrm>
            <a:off x="2605072" y="5045058"/>
            <a:ext cx="718658" cy="64575"/>
          </a:xfrm>
          <a:custGeom>
            <a:avLst/>
            <a:gdLst>
              <a:gd name="connsiteX0" fmla="*/ 1603 w 718658"/>
              <a:gd name="connsiteY0" fmla="*/ 17 h 64575"/>
              <a:gd name="connsiteX1" fmla="*/ 693753 w 718658"/>
              <a:gd name="connsiteY1" fmla="*/ 60342 h 64575"/>
              <a:gd name="connsiteX2" fmla="*/ 509603 w 718658"/>
              <a:gd name="connsiteY2" fmla="*/ 53992 h 64575"/>
              <a:gd name="connsiteX3" fmla="*/ 1603 w 718658"/>
              <a:gd name="connsiteY3" fmla="*/ 17 h 6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658" h="64575">
                <a:moveTo>
                  <a:pt x="1603" y="17"/>
                </a:moveTo>
                <a:cubicBezTo>
                  <a:pt x="32295" y="1075"/>
                  <a:pt x="609086" y="51346"/>
                  <a:pt x="693753" y="60342"/>
                </a:cubicBezTo>
                <a:cubicBezTo>
                  <a:pt x="778420" y="69338"/>
                  <a:pt x="629724" y="62459"/>
                  <a:pt x="509603" y="53992"/>
                </a:cubicBezTo>
                <a:cubicBezTo>
                  <a:pt x="389482" y="45525"/>
                  <a:pt x="-29089" y="-1041"/>
                  <a:pt x="1603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7" name="フリーフォーム 2016">
            <a:extLst>
              <a:ext uri="{FF2B5EF4-FFF2-40B4-BE49-F238E27FC236}">
                <a16:creationId xmlns:a16="http://schemas.microsoft.com/office/drawing/2014/main" id="{F192D212-3D80-83A0-AEFF-0CB55C0BBC8B}"/>
              </a:ext>
            </a:extLst>
          </p:cNvPr>
          <p:cNvSpPr/>
          <p:nvPr/>
        </p:nvSpPr>
        <p:spPr>
          <a:xfrm>
            <a:off x="2520950" y="5076825"/>
            <a:ext cx="829307" cy="85275"/>
          </a:xfrm>
          <a:custGeom>
            <a:avLst/>
            <a:gdLst>
              <a:gd name="connsiteX0" fmla="*/ 0 w 829307"/>
              <a:gd name="connsiteY0" fmla="*/ 0 h 85275"/>
              <a:gd name="connsiteX1" fmla="*/ 787400 w 829307"/>
              <a:gd name="connsiteY1" fmla="*/ 82550 h 85275"/>
              <a:gd name="connsiteX2" fmla="*/ 647700 w 829307"/>
              <a:gd name="connsiteY2" fmla="*/ 60325 h 85275"/>
              <a:gd name="connsiteX3" fmla="*/ 0 w 829307"/>
              <a:gd name="connsiteY3" fmla="*/ 0 h 8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307" h="85275">
                <a:moveTo>
                  <a:pt x="0" y="0"/>
                </a:moveTo>
                <a:cubicBezTo>
                  <a:pt x="23283" y="3704"/>
                  <a:pt x="679450" y="72496"/>
                  <a:pt x="787400" y="82550"/>
                </a:cubicBezTo>
                <a:cubicBezTo>
                  <a:pt x="895350" y="92604"/>
                  <a:pt x="775229" y="72496"/>
                  <a:pt x="647700" y="60325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8" name="フリーフォーム 2017">
            <a:extLst>
              <a:ext uri="{FF2B5EF4-FFF2-40B4-BE49-F238E27FC236}">
                <a16:creationId xmlns:a16="http://schemas.microsoft.com/office/drawing/2014/main" id="{E3D0E0C9-2FDA-E899-27DA-1CEB42104564}"/>
              </a:ext>
            </a:extLst>
          </p:cNvPr>
          <p:cNvSpPr/>
          <p:nvPr/>
        </p:nvSpPr>
        <p:spPr>
          <a:xfrm>
            <a:off x="3287535" y="4982408"/>
            <a:ext cx="113695" cy="214234"/>
          </a:xfrm>
          <a:custGeom>
            <a:avLst/>
            <a:gdLst>
              <a:gd name="connsiteX0" fmla="*/ 112890 w 113695"/>
              <a:gd name="connsiteY0" fmla="*/ 2342 h 214234"/>
              <a:gd name="connsiteX1" fmla="*/ 1765 w 113695"/>
              <a:gd name="connsiteY1" fmla="*/ 211892 h 214234"/>
              <a:gd name="connsiteX2" fmla="*/ 49390 w 113695"/>
              <a:gd name="connsiteY2" fmla="*/ 107117 h 214234"/>
              <a:gd name="connsiteX3" fmla="*/ 112890 w 113695"/>
              <a:gd name="connsiteY3" fmla="*/ 2342 h 21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695" h="214234">
                <a:moveTo>
                  <a:pt x="112890" y="2342"/>
                </a:moveTo>
                <a:cubicBezTo>
                  <a:pt x="104953" y="19804"/>
                  <a:pt x="12348" y="194430"/>
                  <a:pt x="1765" y="211892"/>
                </a:cubicBezTo>
                <a:cubicBezTo>
                  <a:pt x="-8818" y="229355"/>
                  <a:pt x="30869" y="144688"/>
                  <a:pt x="49390" y="107117"/>
                </a:cubicBezTo>
                <a:cubicBezTo>
                  <a:pt x="67911" y="69546"/>
                  <a:pt x="120827" y="-15120"/>
                  <a:pt x="112890" y="23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19" name="フリーフォーム 2018">
            <a:extLst>
              <a:ext uri="{FF2B5EF4-FFF2-40B4-BE49-F238E27FC236}">
                <a16:creationId xmlns:a16="http://schemas.microsoft.com/office/drawing/2014/main" id="{3DD836AF-9876-3CF4-76C9-2FF8ECE61360}"/>
              </a:ext>
            </a:extLst>
          </p:cNvPr>
          <p:cNvSpPr/>
          <p:nvPr/>
        </p:nvSpPr>
        <p:spPr>
          <a:xfrm>
            <a:off x="3261916" y="4957963"/>
            <a:ext cx="97687" cy="207851"/>
          </a:xfrm>
          <a:custGeom>
            <a:avLst/>
            <a:gdLst>
              <a:gd name="connsiteX0" fmla="*/ 97234 w 97687"/>
              <a:gd name="connsiteY0" fmla="*/ 1387 h 207851"/>
              <a:gd name="connsiteX1" fmla="*/ 1984 w 97687"/>
              <a:gd name="connsiteY1" fmla="*/ 204587 h 207851"/>
              <a:gd name="connsiteX2" fmla="*/ 36909 w 97687"/>
              <a:gd name="connsiteY2" fmla="*/ 118862 h 207851"/>
              <a:gd name="connsiteX3" fmla="*/ 97234 w 97687"/>
              <a:gd name="connsiteY3" fmla="*/ 1387 h 20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687" h="207851">
                <a:moveTo>
                  <a:pt x="97234" y="1387"/>
                </a:moveTo>
                <a:cubicBezTo>
                  <a:pt x="91413" y="15674"/>
                  <a:pt x="12038" y="185008"/>
                  <a:pt x="1984" y="204587"/>
                </a:cubicBezTo>
                <a:cubicBezTo>
                  <a:pt x="-8070" y="224166"/>
                  <a:pt x="22621" y="150612"/>
                  <a:pt x="36909" y="118862"/>
                </a:cubicBezTo>
                <a:cubicBezTo>
                  <a:pt x="51196" y="87112"/>
                  <a:pt x="103055" y="-12900"/>
                  <a:pt x="97234" y="1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0" name="フリーフォーム 2019">
            <a:extLst>
              <a:ext uri="{FF2B5EF4-FFF2-40B4-BE49-F238E27FC236}">
                <a16:creationId xmlns:a16="http://schemas.microsoft.com/office/drawing/2014/main" id="{87BE0F2C-2FB6-3CE9-8D5C-41C4942DFFAB}"/>
              </a:ext>
            </a:extLst>
          </p:cNvPr>
          <p:cNvSpPr/>
          <p:nvPr/>
        </p:nvSpPr>
        <p:spPr>
          <a:xfrm>
            <a:off x="3099855" y="4959227"/>
            <a:ext cx="30704" cy="157249"/>
          </a:xfrm>
          <a:custGeom>
            <a:avLst/>
            <a:gdLst>
              <a:gd name="connsiteX0" fmla="*/ 30695 w 30704"/>
              <a:gd name="connsiteY0" fmla="*/ 123 h 157249"/>
              <a:gd name="connsiteX1" fmla="*/ 5295 w 30704"/>
              <a:gd name="connsiteY1" fmla="*/ 149348 h 157249"/>
              <a:gd name="connsiteX2" fmla="*/ 2120 w 30704"/>
              <a:gd name="connsiteY2" fmla="*/ 123948 h 157249"/>
              <a:gd name="connsiteX3" fmla="*/ 30695 w 30704"/>
              <a:gd name="connsiteY3" fmla="*/ 123 h 15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04" h="157249">
                <a:moveTo>
                  <a:pt x="30695" y="123"/>
                </a:moveTo>
                <a:cubicBezTo>
                  <a:pt x="31224" y="4356"/>
                  <a:pt x="10057" y="128711"/>
                  <a:pt x="5295" y="149348"/>
                </a:cubicBezTo>
                <a:cubicBezTo>
                  <a:pt x="533" y="169985"/>
                  <a:pt x="-2113" y="146173"/>
                  <a:pt x="2120" y="123948"/>
                </a:cubicBezTo>
                <a:cubicBezTo>
                  <a:pt x="6353" y="101723"/>
                  <a:pt x="30166" y="-4110"/>
                  <a:pt x="30695" y="1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1" name="フリーフォーム 2020">
            <a:extLst>
              <a:ext uri="{FF2B5EF4-FFF2-40B4-BE49-F238E27FC236}">
                <a16:creationId xmlns:a16="http://schemas.microsoft.com/office/drawing/2014/main" id="{F8D346B3-0BC3-4B8F-7134-CD9345C68B5A}"/>
              </a:ext>
            </a:extLst>
          </p:cNvPr>
          <p:cNvSpPr/>
          <p:nvPr/>
        </p:nvSpPr>
        <p:spPr>
          <a:xfrm>
            <a:off x="3073400" y="4965502"/>
            <a:ext cx="21053" cy="155691"/>
          </a:xfrm>
          <a:custGeom>
            <a:avLst/>
            <a:gdLst>
              <a:gd name="connsiteX0" fmla="*/ 0 w 21053"/>
              <a:gd name="connsiteY0" fmla="*/ 198 h 155691"/>
              <a:gd name="connsiteX1" fmla="*/ 19050 w 21053"/>
              <a:gd name="connsiteY1" fmla="*/ 149423 h 155691"/>
              <a:gd name="connsiteX2" fmla="*/ 19050 w 21053"/>
              <a:gd name="connsiteY2" fmla="*/ 117673 h 155691"/>
              <a:gd name="connsiteX3" fmla="*/ 0 w 21053"/>
              <a:gd name="connsiteY3" fmla="*/ 198 h 15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053" h="155691">
                <a:moveTo>
                  <a:pt x="0" y="198"/>
                </a:moveTo>
                <a:cubicBezTo>
                  <a:pt x="0" y="5490"/>
                  <a:pt x="15875" y="129844"/>
                  <a:pt x="19050" y="149423"/>
                </a:cubicBezTo>
                <a:cubicBezTo>
                  <a:pt x="22225" y="169002"/>
                  <a:pt x="21167" y="138310"/>
                  <a:pt x="19050" y="117673"/>
                </a:cubicBezTo>
                <a:cubicBezTo>
                  <a:pt x="16933" y="97036"/>
                  <a:pt x="0" y="-5094"/>
                  <a:pt x="0" y="1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2" name="フリーフォーム 2021">
            <a:extLst>
              <a:ext uri="{FF2B5EF4-FFF2-40B4-BE49-F238E27FC236}">
                <a16:creationId xmlns:a16="http://schemas.microsoft.com/office/drawing/2014/main" id="{0BE542C4-D468-EB25-F495-8811B9D1481C}"/>
              </a:ext>
            </a:extLst>
          </p:cNvPr>
          <p:cNvSpPr/>
          <p:nvPr/>
        </p:nvSpPr>
        <p:spPr>
          <a:xfrm>
            <a:off x="2997318" y="4958934"/>
            <a:ext cx="76184" cy="160898"/>
          </a:xfrm>
          <a:custGeom>
            <a:avLst/>
            <a:gdLst>
              <a:gd name="connsiteX0" fmla="*/ 76082 w 76184"/>
              <a:gd name="connsiteY0" fmla="*/ 416 h 160898"/>
              <a:gd name="connsiteX1" fmla="*/ 3057 w 76184"/>
              <a:gd name="connsiteY1" fmla="*/ 155991 h 160898"/>
              <a:gd name="connsiteX2" fmla="*/ 18932 w 76184"/>
              <a:gd name="connsiteY2" fmla="*/ 111541 h 160898"/>
              <a:gd name="connsiteX3" fmla="*/ 76082 w 76184"/>
              <a:gd name="connsiteY3" fmla="*/ 416 h 16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184" h="160898">
                <a:moveTo>
                  <a:pt x="76082" y="416"/>
                </a:moveTo>
                <a:cubicBezTo>
                  <a:pt x="73436" y="7824"/>
                  <a:pt x="12582" y="137470"/>
                  <a:pt x="3057" y="155991"/>
                </a:cubicBezTo>
                <a:cubicBezTo>
                  <a:pt x="-6468" y="174512"/>
                  <a:pt x="8349" y="136412"/>
                  <a:pt x="18932" y="111541"/>
                </a:cubicBezTo>
                <a:cubicBezTo>
                  <a:pt x="29515" y="86670"/>
                  <a:pt x="78728" y="-6992"/>
                  <a:pt x="76082" y="4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3" name="フリーフォーム 2022">
            <a:extLst>
              <a:ext uri="{FF2B5EF4-FFF2-40B4-BE49-F238E27FC236}">
                <a16:creationId xmlns:a16="http://schemas.microsoft.com/office/drawing/2014/main" id="{0B975499-7F5E-A269-957C-368B357DCA06}"/>
              </a:ext>
            </a:extLst>
          </p:cNvPr>
          <p:cNvSpPr/>
          <p:nvPr/>
        </p:nvSpPr>
        <p:spPr>
          <a:xfrm>
            <a:off x="2994015" y="4975178"/>
            <a:ext cx="31124" cy="152917"/>
          </a:xfrm>
          <a:custGeom>
            <a:avLst/>
            <a:gdLst>
              <a:gd name="connsiteX0" fmla="*/ 10 w 31124"/>
              <a:gd name="connsiteY0" fmla="*/ 47 h 152917"/>
              <a:gd name="connsiteX1" fmla="*/ 28585 w 31124"/>
              <a:gd name="connsiteY1" fmla="*/ 142922 h 152917"/>
              <a:gd name="connsiteX2" fmla="*/ 25410 w 31124"/>
              <a:gd name="connsiteY2" fmla="*/ 127047 h 152917"/>
              <a:gd name="connsiteX3" fmla="*/ 10 w 31124"/>
              <a:gd name="connsiteY3" fmla="*/ 47 h 15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24" h="152917">
                <a:moveTo>
                  <a:pt x="10" y="47"/>
                </a:moveTo>
                <a:lnTo>
                  <a:pt x="28585" y="142922"/>
                </a:lnTo>
                <a:cubicBezTo>
                  <a:pt x="32818" y="164089"/>
                  <a:pt x="31760" y="148214"/>
                  <a:pt x="25410" y="127047"/>
                </a:cubicBezTo>
                <a:cubicBezTo>
                  <a:pt x="19060" y="105880"/>
                  <a:pt x="-519" y="-2599"/>
                  <a:pt x="10" y="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4" name="フリーフォーム 2023">
            <a:extLst>
              <a:ext uri="{FF2B5EF4-FFF2-40B4-BE49-F238E27FC236}">
                <a16:creationId xmlns:a16="http://schemas.microsoft.com/office/drawing/2014/main" id="{261BBBFF-0F48-67D0-C438-616BB7ED6C77}"/>
              </a:ext>
            </a:extLst>
          </p:cNvPr>
          <p:cNvSpPr/>
          <p:nvPr/>
        </p:nvSpPr>
        <p:spPr>
          <a:xfrm>
            <a:off x="2934452" y="4965363"/>
            <a:ext cx="59659" cy="144764"/>
          </a:xfrm>
          <a:custGeom>
            <a:avLst/>
            <a:gdLst>
              <a:gd name="connsiteX0" fmla="*/ 59573 w 59659"/>
              <a:gd name="connsiteY0" fmla="*/ 337 h 144764"/>
              <a:gd name="connsiteX1" fmla="*/ 2423 w 59659"/>
              <a:gd name="connsiteY1" fmla="*/ 140037 h 144764"/>
              <a:gd name="connsiteX2" fmla="*/ 15123 w 59659"/>
              <a:gd name="connsiteY2" fmla="*/ 101937 h 144764"/>
              <a:gd name="connsiteX3" fmla="*/ 59573 w 59659"/>
              <a:gd name="connsiteY3" fmla="*/ 337 h 14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59" h="144764">
                <a:moveTo>
                  <a:pt x="59573" y="337"/>
                </a:moveTo>
                <a:cubicBezTo>
                  <a:pt x="57456" y="6687"/>
                  <a:pt x="9831" y="123104"/>
                  <a:pt x="2423" y="140037"/>
                </a:cubicBezTo>
                <a:cubicBezTo>
                  <a:pt x="-4985" y="156970"/>
                  <a:pt x="6127" y="124691"/>
                  <a:pt x="15123" y="101937"/>
                </a:cubicBezTo>
                <a:cubicBezTo>
                  <a:pt x="24119" y="79183"/>
                  <a:pt x="61690" y="-6013"/>
                  <a:pt x="59573" y="3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5" name="フリーフォーム 2024">
            <a:extLst>
              <a:ext uri="{FF2B5EF4-FFF2-40B4-BE49-F238E27FC236}">
                <a16:creationId xmlns:a16="http://schemas.microsoft.com/office/drawing/2014/main" id="{C90147CB-8A58-2A68-4CE6-3A4352FD0EF8}"/>
              </a:ext>
            </a:extLst>
          </p:cNvPr>
          <p:cNvSpPr/>
          <p:nvPr/>
        </p:nvSpPr>
        <p:spPr>
          <a:xfrm>
            <a:off x="2927350" y="4955820"/>
            <a:ext cx="21431" cy="177606"/>
          </a:xfrm>
          <a:custGeom>
            <a:avLst/>
            <a:gdLst>
              <a:gd name="connsiteX0" fmla="*/ 0 w 21431"/>
              <a:gd name="connsiteY0" fmla="*/ 355 h 177606"/>
              <a:gd name="connsiteX1" fmla="*/ 19050 w 21431"/>
              <a:gd name="connsiteY1" fmla="*/ 171805 h 177606"/>
              <a:gd name="connsiteX2" fmla="*/ 19050 w 21431"/>
              <a:gd name="connsiteY2" fmla="*/ 127355 h 177606"/>
              <a:gd name="connsiteX3" fmla="*/ 0 w 21431"/>
              <a:gd name="connsiteY3" fmla="*/ 355 h 17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1" h="177606">
                <a:moveTo>
                  <a:pt x="0" y="355"/>
                </a:moveTo>
                <a:cubicBezTo>
                  <a:pt x="0" y="7763"/>
                  <a:pt x="15875" y="150638"/>
                  <a:pt x="19050" y="171805"/>
                </a:cubicBezTo>
                <a:cubicBezTo>
                  <a:pt x="22225" y="192972"/>
                  <a:pt x="22225" y="151168"/>
                  <a:pt x="19050" y="127355"/>
                </a:cubicBezTo>
                <a:cubicBezTo>
                  <a:pt x="15875" y="103543"/>
                  <a:pt x="0" y="-7053"/>
                  <a:pt x="0" y="3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6" name="フリーフォーム 2025">
            <a:extLst>
              <a:ext uri="{FF2B5EF4-FFF2-40B4-BE49-F238E27FC236}">
                <a16:creationId xmlns:a16="http://schemas.microsoft.com/office/drawing/2014/main" id="{801BC606-22C2-B2A9-87D3-C04724B1E5D2}"/>
              </a:ext>
            </a:extLst>
          </p:cNvPr>
          <p:cNvSpPr/>
          <p:nvPr/>
        </p:nvSpPr>
        <p:spPr>
          <a:xfrm>
            <a:off x="2880142" y="4936827"/>
            <a:ext cx="56781" cy="158342"/>
          </a:xfrm>
          <a:custGeom>
            <a:avLst/>
            <a:gdLst>
              <a:gd name="connsiteX0" fmla="*/ 56733 w 56781"/>
              <a:gd name="connsiteY0" fmla="*/ 298 h 158342"/>
              <a:gd name="connsiteX1" fmla="*/ 2758 w 56781"/>
              <a:gd name="connsiteY1" fmla="*/ 152698 h 158342"/>
              <a:gd name="connsiteX2" fmla="*/ 12283 w 56781"/>
              <a:gd name="connsiteY2" fmla="*/ 114598 h 158342"/>
              <a:gd name="connsiteX3" fmla="*/ 56733 w 56781"/>
              <a:gd name="connsiteY3" fmla="*/ 298 h 158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81" h="158342">
                <a:moveTo>
                  <a:pt x="56733" y="298"/>
                </a:moveTo>
                <a:cubicBezTo>
                  <a:pt x="55145" y="6648"/>
                  <a:pt x="10166" y="133648"/>
                  <a:pt x="2758" y="152698"/>
                </a:cubicBezTo>
                <a:cubicBezTo>
                  <a:pt x="-4650" y="171748"/>
                  <a:pt x="4345" y="138411"/>
                  <a:pt x="12283" y="114598"/>
                </a:cubicBezTo>
                <a:cubicBezTo>
                  <a:pt x="20220" y="90786"/>
                  <a:pt x="58321" y="-6052"/>
                  <a:pt x="56733" y="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7" name="フリーフォーム 2026">
            <a:extLst>
              <a:ext uri="{FF2B5EF4-FFF2-40B4-BE49-F238E27FC236}">
                <a16:creationId xmlns:a16="http://schemas.microsoft.com/office/drawing/2014/main" id="{3212C14D-058C-1EED-5493-E77C17666713}"/>
              </a:ext>
            </a:extLst>
          </p:cNvPr>
          <p:cNvSpPr/>
          <p:nvPr/>
        </p:nvSpPr>
        <p:spPr>
          <a:xfrm>
            <a:off x="2860675" y="4943301"/>
            <a:ext cx="24283" cy="176585"/>
          </a:xfrm>
          <a:custGeom>
            <a:avLst/>
            <a:gdLst>
              <a:gd name="connsiteX0" fmla="*/ 0 w 24283"/>
              <a:gd name="connsiteY0" fmla="*/ 174 h 176585"/>
              <a:gd name="connsiteX1" fmla="*/ 22225 w 24283"/>
              <a:gd name="connsiteY1" fmla="*/ 168449 h 176585"/>
              <a:gd name="connsiteX2" fmla="*/ 22225 w 24283"/>
              <a:gd name="connsiteY2" fmla="*/ 136699 h 176585"/>
              <a:gd name="connsiteX3" fmla="*/ 0 w 24283"/>
              <a:gd name="connsiteY3" fmla="*/ 174 h 176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83" h="176585">
                <a:moveTo>
                  <a:pt x="0" y="174"/>
                </a:moveTo>
                <a:cubicBezTo>
                  <a:pt x="0" y="5466"/>
                  <a:pt x="18521" y="145695"/>
                  <a:pt x="22225" y="168449"/>
                </a:cubicBezTo>
                <a:cubicBezTo>
                  <a:pt x="25929" y="191203"/>
                  <a:pt x="23813" y="161570"/>
                  <a:pt x="22225" y="136699"/>
                </a:cubicBezTo>
                <a:cubicBezTo>
                  <a:pt x="20638" y="111828"/>
                  <a:pt x="0" y="-5118"/>
                  <a:pt x="0" y="1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8" name="フリーフォーム 2027">
            <a:extLst>
              <a:ext uri="{FF2B5EF4-FFF2-40B4-BE49-F238E27FC236}">
                <a16:creationId xmlns:a16="http://schemas.microsoft.com/office/drawing/2014/main" id="{1146050C-9DAF-E99B-AA6F-3093DF24C7D8}"/>
              </a:ext>
            </a:extLst>
          </p:cNvPr>
          <p:cNvSpPr/>
          <p:nvPr/>
        </p:nvSpPr>
        <p:spPr>
          <a:xfrm>
            <a:off x="2816105" y="4927320"/>
            <a:ext cx="47750" cy="165090"/>
          </a:xfrm>
          <a:custGeom>
            <a:avLst/>
            <a:gdLst>
              <a:gd name="connsiteX0" fmla="*/ 47745 w 47750"/>
              <a:gd name="connsiteY0" fmla="*/ 280 h 165090"/>
              <a:gd name="connsiteX1" fmla="*/ 3295 w 47750"/>
              <a:gd name="connsiteY1" fmla="*/ 159030 h 165090"/>
              <a:gd name="connsiteX2" fmla="*/ 6470 w 47750"/>
              <a:gd name="connsiteY2" fmla="*/ 120930 h 165090"/>
              <a:gd name="connsiteX3" fmla="*/ 47745 w 47750"/>
              <a:gd name="connsiteY3" fmla="*/ 280 h 16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50" h="165090">
                <a:moveTo>
                  <a:pt x="47745" y="280"/>
                </a:moveTo>
                <a:cubicBezTo>
                  <a:pt x="47216" y="6630"/>
                  <a:pt x="10174" y="138922"/>
                  <a:pt x="3295" y="159030"/>
                </a:cubicBezTo>
                <a:cubicBezTo>
                  <a:pt x="-3584" y="179138"/>
                  <a:pt x="1708" y="144742"/>
                  <a:pt x="6470" y="120930"/>
                </a:cubicBezTo>
                <a:cubicBezTo>
                  <a:pt x="11232" y="97118"/>
                  <a:pt x="48274" y="-6070"/>
                  <a:pt x="47745" y="28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9" name="フリーフォーム 2028">
            <a:extLst>
              <a:ext uri="{FF2B5EF4-FFF2-40B4-BE49-F238E27FC236}">
                <a16:creationId xmlns:a16="http://schemas.microsoft.com/office/drawing/2014/main" id="{F1801FBD-784B-460B-2BC4-16F611F1B502}"/>
              </a:ext>
            </a:extLst>
          </p:cNvPr>
          <p:cNvSpPr/>
          <p:nvPr/>
        </p:nvSpPr>
        <p:spPr>
          <a:xfrm>
            <a:off x="2784366" y="4923589"/>
            <a:ext cx="45787" cy="205322"/>
          </a:xfrm>
          <a:custGeom>
            <a:avLst/>
            <a:gdLst>
              <a:gd name="connsiteX0" fmla="*/ 109 w 45787"/>
              <a:gd name="connsiteY0" fmla="*/ 836 h 205322"/>
              <a:gd name="connsiteX1" fmla="*/ 44559 w 45787"/>
              <a:gd name="connsiteY1" fmla="*/ 200861 h 205322"/>
              <a:gd name="connsiteX2" fmla="*/ 31859 w 45787"/>
              <a:gd name="connsiteY2" fmla="*/ 131011 h 205322"/>
              <a:gd name="connsiteX3" fmla="*/ 109 w 45787"/>
              <a:gd name="connsiteY3" fmla="*/ 836 h 205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87" h="205322">
                <a:moveTo>
                  <a:pt x="109" y="836"/>
                </a:moveTo>
                <a:cubicBezTo>
                  <a:pt x="2226" y="12478"/>
                  <a:pt x="39267" y="179165"/>
                  <a:pt x="44559" y="200861"/>
                </a:cubicBezTo>
                <a:cubicBezTo>
                  <a:pt x="49851" y="222557"/>
                  <a:pt x="36621" y="159586"/>
                  <a:pt x="31859" y="131011"/>
                </a:cubicBezTo>
                <a:cubicBezTo>
                  <a:pt x="27097" y="102436"/>
                  <a:pt x="-2008" y="-10806"/>
                  <a:pt x="109" y="8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0" name="フリーフォーム 2029">
            <a:extLst>
              <a:ext uri="{FF2B5EF4-FFF2-40B4-BE49-F238E27FC236}">
                <a16:creationId xmlns:a16="http://schemas.microsoft.com/office/drawing/2014/main" id="{93FBB6A6-04A9-2C95-EAA2-C93FF565437B}"/>
              </a:ext>
            </a:extLst>
          </p:cNvPr>
          <p:cNvSpPr/>
          <p:nvPr/>
        </p:nvSpPr>
        <p:spPr>
          <a:xfrm>
            <a:off x="2732846" y="4924424"/>
            <a:ext cx="67548" cy="127161"/>
          </a:xfrm>
          <a:custGeom>
            <a:avLst/>
            <a:gdLst>
              <a:gd name="connsiteX0" fmla="*/ 67504 w 67548"/>
              <a:gd name="connsiteY0" fmla="*/ 1 h 127161"/>
              <a:gd name="connsiteX1" fmla="*/ 16704 w 67548"/>
              <a:gd name="connsiteY1" fmla="*/ 127001 h 127161"/>
              <a:gd name="connsiteX2" fmla="*/ 829 w 67548"/>
              <a:gd name="connsiteY2" fmla="*/ 28576 h 127161"/>
              <a:gd name="connsiteX3" fmla="*/ 7179 w 67548"/>
              <a:gd name="connsiteY3" fmla="*/ 123826 h 127161"/>
              <a:gd name="connsiteX4" fmla="*/ 67504 w 67548"/>
              <a:gd name="connsiteY4" fmla="*/ 1 h 127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48" h="127161">
                <a:moveTo>
                  <a:pt x="67504" y="1"/>
                </a:moveTo>
                <a:cubicBezTo>
                  <a:pt x="69091" y="530"/>
                  <a:pt x="27816" y="122239"/>
                  <a:pt x="16704" y="127001"/>
                </a:cubicBezTo>
                <a:cubicBezTo>
                  <a:pt x="5592" y="131763"/>
                  <a:pt x="2416" y="29105"/>
                  <a:pt x="829" y="28576"/>
                </a:cubicBezTo>
                <a:cubicBezTo>
                  <a:pt x="-758" y="28047"/>
                  <a:pt x="-758" y="124884"/>
                  <a:pt x="7179" y="123826"/>
                </a:cubicBezTo>
                <a:cubicBezTo>
                  <a:pt x="15116" y="122768"/>
                  <a:pt x="65917" y="-528"/>
                  <a:pt x="67504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1" name="フリーフォーム 2030">
            <a:extLst>
              <a:ext uri="{FF2B5EF4-FFF2-40B4-BE49-F238E27FC236}">
                <a16:creationId xmlns:a16="http://schemas.microsoft.com/office/drawing/2014/main" id="{2657A65E-C6E1-51AF-7965-6E711B4E5ABD}"/>
              </a:ext>
            </a:extLst>
          </p:cNvPr>
          <p:cNvSpPr/>
          <p:nvPr/>
        </p:nvSpPr>
        <p:spPr>
          <a:xfrm>
            <a:off x="2580461" y="4873744"/>
            <a:ext cx="149552" cy="251573"/>
          </a:xfrm>
          <a:custGeom>
            <a:avLst/>
            <a:gdLst>
              <a:gd name="connsiteX0" fmla="*/ 146864 w 149552"/>
              <a:gd name="connsiteY0" fmla="*/ 6231 h 251573"/>
              <a:gd name="connsiteX1" fmla="*/ 814 w 149552"/>
              <a:gd name="connsiteY1" fmla="*/ 250706 h 251573"/>
              <a:gd name="connsiteX2" fmla="*/ 89714 w 149552"/>
              <a:gd name="connsiteY2" fmla="*/ 85606 h 251573"/>
              <a:gd name="connsiteX3" fmla="*/ 146864 w 149552"/>
              <a:gd name="connsiteY3" fmla="*/ 6231 h 251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52" h="251573">
                <a:moveTo>
                  <a:pt x="146864" y="6231"/>
                </a:moveTo>
                <a:cubicBezTo>
                  <a:pt x="132047" y="33748"/>
                  <a:pt x="10339" y="237477"/>
                  <a:pt x="814" y="250706"/>
                </a:cubicBezTo>
                <a:cubicBezTo>
                  <a:pt x="-8711" y="263935"/>
                  <a:pt x="68018" y="122118"/>
                  <a:pt x="89714" y="85606"/>
                </a:cubicBezTo>
                <a:cubicBezTo>
                  <a:pt x="111410" y="49094"/>
                  <a:pt x="161681" y="-21286"/>
                  <a:pt x="146864" y="623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2" name="フリーフォーム 2031">
            <a:extLst>
              <a:ext uri="{FF2B5EF4-FFF2-40B4-BE49-F238E27FC236}">
                <a16:creationId xmlns:a16="http://schemas.microsoft.com/office/drawing/2014/main" id="{9BAFB339-EB8C-C7D8-C043-87E0723AF590}"/>
              </a:ext>
            </a:extLst>
          </p:cNvPr>
          <p:cNvSpPr/>
          <p:nvPr/>
        </p:nvSpPr>
        <p:spPr>
          <a:xfrm>
            <a:off x="1825625" y="4990777"/>
            <a:ext cx="726519" cy="67019"/>
          </a:xfrm>
          <a:custGeom>
            <a:avLst/>
            <a:gdLst>
              <a:gd name="connsiteX0" fmla="*/ 0 w 726519"/>
              <a:gd name="connsiteY0" fmla="*/ 13023 h 67019"/>
              <a:gd name="connsiteX1" fmla="*/ 701675 w 726519"/>
              <a:gd name="connsiteY1" fmla="*/ 22548 h 67019"/>
              <a:gd name="connsiteX2" fmla="*/ 581025 w 726519"/>
              <a:gd name="connsiteY2" fmla="*/ 13023 h 67019"/>
              <a:gd name="connsiteX3" fmla="*/ 701675 w 726519"/>
              <a:gd name="connsiteY3" fmla="*/ 66998 h 67019"/>
              <a:gd name="connsiteX4" fmla="*/ 628650 w 726519"/>
              <a:gd name="connsiteY4" fmla="*/ 19373 h 67019"/>
              <a:gd name="connsiteX5" fmla="*/ 387350 w 726519"/>
              <a:gd name="connsiteY5" fmla="*/ 323 h 67019"/>
              <a:gd name="connsiteX6" fmla="*/ 504825 w 726519"/>
              <a:gd name="connsiteY6" fmla="*/ 6673 h 67019"/>
              <a:gd name="connsiteX7" fmla="*/ 0 w 726519"/>
              <a:gd name="connsiteY7" fmla="*/ 13023 h 6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6519" h="67019">
                <a:moveTo>
                  <a:pt x="0" y="13023"/>
                </a:moveTo>
                <a:cubicBezTo>
                  <a:pt x="32808" y="15669"/>
                  <a:pt x="604838" y="22548"/>
                  <a:pt x="701675" y="22548"/>
                </a:cubicBezTo>
                <a:cubicBezTo>
                  <a:pt x="798512" y="22548"/>
                  <a:pt x="581025" y="5615"/>
                  <a:pt x="581025" y="13023"/>
                </a:cubicBezTo>
                <a:cubicBezTo>
                  <a:pt x="581025" y="20431"/>
                  <a:pt x="693738" y="65940"/>
                  <a:pt x="701675" y="66998"/>
                </a:cubicBezTo>
                <a:cubicBezTo>
                  <a:pt x="709612" y="68056"/>
                  <a:pt x="681037" y="30485"/>
                  <a:pt x="628650" y="19373"/>
                </a:cubicBezTo>
                <a:cubicBezTo>
                  <a:pt x="576263" y="8261"/>
                  <a:pt x="407987" y="2440"/>
                  <a:pt x="387350" y="323"/>
                </a:cubicBezTo>
                <a:cubicBezTo>
                  <a:pt x="366713" y="-1794"/>
                  <a:pt x="566737" y="7202"/>
                  <a:pt x="504825" y="6673"/>
                </a:cubicBezTo>
                <a:lnTo>
                  <a:pt x="0" y="13023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3" name="フリーフォーム 2032">
            <a:extLst>
              <a:ext uri="{FF2B5EF4-FFF2-40B4-BE49-F238E27FC236}">
                <a16:creationId xmlns:a16="http://schemas.microsoft.com/office/drawing/2014/main" id="{7B8AA771-E20B-40C3-B6E4-80BF2464C2ED}"/>
              </a:ext>
            </a:extLst>
          </p:cNvPr>
          <p:cNvSpPr/>
          <p:nvPr/>
        </p:nvSpPr>
        <p:spPr>
          <a:xfrm>
            <a:off x="1901764" y="5070469"/>
            <a:ext cx="619273" cy="79482"/>
          </a:xfrm>
          <a:custGeom>
            <a:avLst/>
            <a:gdLst>
              <a:gd name="connsiteX0" fmla="*/ 108011 w 619273"/>
              <a:gd name="connsiteY0" fmla="*/ 6 h 79482"/>
              <a:gd name="connsiteX1" fmla="*/ 574736 w 619273"/>
              <a:gd name="connsiteY1" fmla="*/ 34931 h 79482"/>
              <a:gd name="connsiteX2" fmla="*/ 466786 w 619273"/>
              <a:gd name="connsiteY2" fmla="*/ 34931 h 79482"/>
              <a:gd name="connsiteX3" fmla="*/ 555686 w 619273"/>
              <a:gd name="connsiteY3" fmla="*/ 79381 h 79482"/>
              <a:gd name="connsiteX4" fmla="*/ 61 w 619273"/>
              <a:gd name="connsiteY4" fmla="*/ 47631 h 79482"/>
              <a:gd name="connsiteX5" fmla="*/ 593786 w 619273"/>
              <a:gd name="connsiteY5" fmla="*/ 66681 h 79482"/>
              <a:gd name="connsiteX6" fmla="*/ 473136 w 619273"/>
              <a:gd name="connsiteY6" fmla="*/ 38106 h 79482"/>
              <a:gd name="connsiteX7" fmla="*/ 108011 w 619273"/>
              <a:gd name="connsiteY7" fmla="*/ 6 h 79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9273" h="79482">
                <a:moveTo>
                  <a:pt x="108011" y="6"/>
                </a:moveTo>
                <a:cubicBezTo>
                  <a:pt x="124944" y="-523"/>
                  <a:pt x="514940" y="29110"/>
                  <a:pt x="574736" y="34931"/>
                </a:cubicBezTo>
                <a:cubicBezTo>
                  <a:pt x="634532" y="40752"/>
                  <a:pt x="469961" y="27523"/>
                  <a:pt x="466786" y="34931"/>
                </a:cubicBezTo>
                <a:cubicBezTo>
                  <a:pt x="463611" y="42339"/>
                  <a:pt x="633473" y="77264"/>
                  <a:pt x="555686" y="79381"/>
                </a:cubicBezTo>
                <a:cubicBezTo>
                  <a:pt x="477899" y="81498"/>
                  <a:pt x="-6289" y="49748"/>
                  <a:pt x="61" y="47631"/>
                </a:cubicBezTo>
                <a:cubicBezTo>
                  <a:pt x="6411" y="45514"/>
                  <a:pt x="514940" y="68268"/>
                  <a:pt x="593786" y="66681"/>
                </a:cubicBezTo>
                <a:cubicBezTo>
                  <a:pt x="672632" y="65094"/>
                  <a:pt x="550394" y="47631"/>
                  <a:pt x="473136" y="38106"/>
                </a:cubicBezTo>
                <a:cubicBezTo>
                  <a:pt x="395878" y="28581"/>
                  <a:pt x="91078" y="535"/>
                  <a:pt x="108011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4" name="フリーフォーム 2033">
            <a:extLst>
              <a:ext uri="{FF2B5EF4-FFF2-40B4-BE49-F238E27FC236}">
                <a16:creationId xmlns:a16="http://schemas.microsoft.com/office/drawing/2014/main" id="{4FF10BCD-67E3-A09B-3B36-8231B70BDA6E}"/>
              </a:ext>
            </a:extLst>
          </p:cNvPr>
          <p:cNvSpPr/>
          <p:nvPr/>
        </p:nvSpPr>
        <p:spPr>
          <a:xfrm>
            <a:off x="2399346" y="4969286"/>
            <a:ext cx="71385" cy="197919"/>
          </a:xfrm>
          <a:custGeom>
            <a:avLst/>
            <a:gdLst>
              <a:gd name="connsiteX0" fmla="*/ 70804 w 71385"/>
              <a:gd name="connsiteY0" fmla="*/ 2764 h 197919"/>
              <a:gd name="connsiteX1" fmla="*/ 954 w 71385"/>
              <a:gd name="connsiteY1" fmla="*/ 196439 h 197919"/>
              <a:gd name="connsiteX2" fmla="*/ 32704 w 71385"/>
              <a:gd name="connsiteY2" fmla="*/ 88489 h 197919"/>
              <a:gd name="connsiteX3" fmla="*/ 70804 w 71385"/>
              <a:gd name="connsiteY3" fmla="*/ 2764 h 197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85" h="197919">
                <a:moveTo>
                  <a:pt x="70804" y="2764"/>
                </a:moveTo>
                <a:cubicBezTo>
                  <a:pt x="65512" y="20756"/>
                  <a:pt x="7304" y="182151"/>
                  <a:pt x="954" y="196439"/>
                </a:cubicBezTo>
                <a:cubicBezTo>
                  <a:pt x="-5396" y="210727"/>
                  <a:pt x="21591" y="117593"/>
                  <a:pt x="32704" y="88489"/>
                </a:cubicBezTo>
                <a:cubicBezTo>
                  <a:pt x="43816" y="59385"/>
                  <a:pt x="76096" y="-15228"/>
                  <a:pt x="70804" y="27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5" name="フリーフォーム 2034">
            <a:extLst>
              <a:ext uri="{FF2B5EF4-FFF2-40B4-BE49-F238E27FC236}">
                <a16:creationId xmlns:a16="http://schemas.microsoft.com/office/drawing/2014/main" id="{1BF26E03-B3A1-DE24-9DB2-4A4710FB71E0}"/>
              </a:ext>
            </a:extLst>
          </p:cNvPr>
          <p:cNvSpPr/>
          <p:nvPr/>
        </p:nvSpPr>
        <p:spPr>
          <a:xfrm>
            <a:off x="2336642" y="4974797"/>
            <a:ext cx="55842" cy="173829"/>
          </a:xfrm>
          <a:custGeom>
            <a:avLst/>
            <a:gdLst>
              <a:gd name="connsiteX0" fmla="*/ 158 w 55842"/>
              <a:gd name="connsiteY0" fmla="*/ 428 h 173829"/>
              <a:gd name="connsiteX1" fmla="*/ 54133 w 55842"/>
              <a:gd name="connsiteY1" fmla="*/ 168703 h 173829"/>
              <a:gd name="connsiteX2" fmla="*/ 38258 w 55842"/>
              <a:gd name="connsiteY2" fmla="*/ 121078 h 173829"/>
              <a:gd name="connsiteX3" fmla="*/ 158 w 55842"/>
              <a:gd name="connsiteY3" fmla="*/ 428 h 17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42" h="173829">
                <a:moveTo>
                  <a:pt x="158" y="428"/>
                </a:moveTo>
                <a:cubicBezTo>
                  <a:pt x="2804" y="8365"/>
                  <a:pt x="47783" y="148595"/>
                  <a:pt x="54133" y="168703"/>
                </a:cubicBezTo>
                <a:cubicBezTo>
                  <a:pt x="60483" y="188811"/>
                  <a:pt x="47783" y="144891"/>
                  <a:pt x="38258" y="121078"/>
                </a:cubicBezTo>
                <a:cubicBezTo>
                  <a:pt x="28733" y="97266"/>
                  <a:pt x="-2488" y="-7509"/>
                  <a:pt x="158" y="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6" name="フリーフォーム 2035">
            <a:extLst>
              <a:ext uri="{FF2B5EF4-FFF2-40B4-BE49-F238E27FC236}">
                <a16:creationId xmlns:a16="http://schemas.microsoft.com/office/drawing/2014/main" id="{9A77DE81-CBD3-1F33-C56F-9C5D2C51293F}"/>
              </a:ext>
            </a:extLst>
          </p:cNvPr>
          <p:cNvSpPr/>
          <p:nvPr/>
        </p:nvSpPr>
        <p:spPr>
          <a:xfrm>
            <a:off x="2280168" y="4958908"/>
            <a:ext cx="75685" cy="170518"/>
          </a:xfrm>
          <a:custGeom>
            <a:avLst/>
            <a:gdLst>
              <a:gd name="connsiteX0" fmla="*/ 75682 w 75685"/>
              <a:gd name="connsiteY0" fmla="*/ 442 h 170518"/>
              <a:gd name="connsiteX1" fmla="*/ 5832 w 75685"/>
              <a:gd name="connsiteY1" fmla="*/ 165542 h 170518"/>
              <a:gd name="connsiteX2" fmla="*/ 9007 w 75685"/>
              <a:gd name="connsiteY2" fmla="*/ 117917 h 170518"/>
              <a:gd name="connsiteX3" fmla="*/ 75682 w 75685"/>
              <a:gd name="connsiteY3" fmla="*/ 442 h 170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85" h="170518">
                <a:moveTo>
                  <a:pt x="75682" y="442"/>
                </a:moveTo>
                <a:cubicBezTo>
                  <a:pt x="75153" y="8380"/>
                  <a:pt x="16944" y="145963"/>
                  <a:pt x="5832" y="165542"/>
                </a:cubicBezTo>
                <a:cubicBezTo>
                  <a:pt x="-5280" y="185121"/>
                  <a:pt x="1599" y="142259"/>
                  <a:pt x="9007" y="117917"/>
                </a:cubicBezTo>
                <a:cubicBezTo>
                  <a:pt x="16415" y="93575"/>
                  <a:pt x="76211" y="-7496"/>
                  <a:pt x="75682" y="4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7" name="フリーフォーム 2036">
            <a:extLst>
              <a:ext uri="{FF2B5EF4-FFF2-40B4-BE49-F238E27FC236}">
                <a16:creationId xmlns:a16="http://schemas.microsoft.com/office/drawing/2014/main" id="{76007A25-FF09-D62D-2B8E-D493C13CD9A5}"/>
              </a:ext>
            </a:extLst>
          </p:cNvPr>
          <p:cNvSpPr/>
          <p:nvPr/>
        </p:nvSpPr>
        <p:spPr>
          <a:xfrm>
            <a:off x="2171452" y="4943293"/>
            <a:ext cx="54228" cy="199810"/>
          </a:xfrm>
          <a:custGeom>
            <a:avLst/>
            <a:gdLst>
              <a:gd name="connsiteX0" fmla="*/ 54223 w 54228"/>
              <a:gd name="connsiteY0" fmla="*/ 182 h 199810"/>
              <a:gd name="connsiteX1" fmla="*/ 6598 w 54228"/>
              <a:gd name="connsiteY1" fmla="*/ 190682 h 199810"/>
              <a:gd name="connsiteX2" fmla="*/ 3423 w 54228"/>
              <a:gd name="connsiteY2" fmla="*/ 155757 h 199810"/>
              <a:gd name="connsiteX3" fmla="*/ 54223 w 54228"/>
              <a:gd name="connsiteY3" fmla="*/ 182 h 1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28" h="199810">
                <a:moveTo>
                  <a:pt x="54223" y="182"/>
                </a:moveTo>
                <a:cubicBezTo>
                  <a:pt x="54752" y="6003"/>
                  <a:pt x="15065" y="164753"/>
                  <a:pt x="6598" y="190682"/>
                </a:cubicBezTo>
                <a:cubicBezTo>
                  <a:pt x="-1869" y="216611"/>
                  <a:pt x="-1339" y="181686"/>
                  <a:pt x="3423" y="155757"/>
                </a:cubicBezTo>
                <a:cubicBezTo>
                  <a:pt x="8185" y="129828"/>
                  <a:pt x="53694" y="-5639"/>
                  <a:pt x="54223" y="1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8" name="フリーフォーム 2037">
            <a:extLst>
              <a:ext uri="{FF2B5EF4-FFF2-40B4-BE49-F238E27FC236}">
                <a16:creationId xmlns:a16="http://schemas.microsoft.com/office/drawing/2014/main" id="{336BA163-5E0E-3A9D-9B76-D03181017A54}"/>
              </a:ext>
            </a:extLst>
          </p:cNvPr>
          <p:cNvSpPr/>
          <p:nvPr/>
        </p:nvSpPr>
        <p:spPr>
          <a:xfrm>
            <a:off x="2774874" y="4505302"/>
            <a:ext cx="254321" cy="146307"/>
          </a:xfrm>
          <a:custGeom>
            <a:avLst/>
            <a:gdLst>
              <a:gd name="connsiteX0" fmla="*/ 76 w 254321"/>
              <a:gd name="connsiteY0" fmla="*/ 34948 h 146307"/>
              <a:gd name="connsiteX1" fmla="*/ 244551 w 254321"/>
              <a:gd name="connsiteY1" fmla="*/ 23 h 146307"/>
              <a:gd name="connsiteX2" fmla="*/ 187401 w 254321"/>
              <a:gd name="connsiteY2" fmla="*/ 41298 h 146307"/>
              <a:gd name="connsiteX3" fmla="*/ 15951 w 254321"/>
              <a:gd name="connsiteY3" fmla="*/ 146073 h 146307"/>
              <a:gd name="connsiteX4" fmla="*/ 215976 w 254321"/>
              <a:gd name="connsiteY4" fmla="*/ 9548 h 146307"/>
              <a:gd name="connsiteX5" fmla="*/ 76 w 254321"/>
              <a:gd name="connsiteY5" fmla="*/ 34948 h 146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321" h="146307">
                <a:moveTo>
                  <a:pt x="76" y="34948"/>
                </a:moveTo>
                <a:cubicBezTo>
                  <a:pt x="4838" y="33361"/>
                  <a:pt x="213330" y="-1035"/>
                  <a:pt x="244551" y="23"/>
                </a:cubicBezTo>
                <a:cubicBezTo>
                  <a:pt x="275772" y="1081"/>
                  <a:pt x="225501" y="16956"/>
                  <a:pt x="187401" y="41298"/>
                </a:cubicBezTo>
                <a:cubicBezTo>
                  <a:pt x="149301" y="65640"/>
                  <a:pt x="11189" y="151365"/>
                  <a:pt x="15951" y="146073"/>
                </a:cubicBezTo>
                <a:cubicBezTo>
                  <a:pt x="20714" y="140781"/>
                  <a:pt x="217034" y="27010"/>
                  <a:pt x="215976" y="9548"/>
                </a:cubicBezTo>
                <a:cubicBezTo>
                  <a:pt x="214918" y="-7914"/>
                  <a:pt x="-4686" y="36535"/>
                  <a:pt x="76" y="349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39" name="フリーフォーム 2038">
            <a:extLst>
              <a:ext uri="{FF2B5EF4-FFF2-40B4-BE49-F238E27FC236}">
                <a16:creationId xmlns:a16="http://schemas.microsoft.com/office/drawing/2014/main" id="{74FC925A-F5F3-59DC-E255-955A592C7C2F}"/>
              </a:ext>
            </a:extLst>
          </p:cNvPr>
          <p:cNvSpPr/>
          <p:nvPr/>
        </p:nvSpPr>
        <p:spPr>
          <a:xfrm>
            <a:off x="1857111" y="5200650"/>
            <a:ext cx="263850" cy="352746"/>
          </a:xfrm>
          <a:custGeom>
            <a:avLst/>
            <a:gdLst>
              <a:gd name="connsiteX0" fmla="*/ 155839 w 263850"/>
              <a:gd name="connsiteY0" fmla="*/ 0 h 352746"/>
              <a:gd name="connsiteX1" fmla="*/ 203464 w 263850"/>
              <a:gd name="connsiteY1" fmla="*/ 50800 h 352746"/>
              <a:gd name="connsiteX2" fmla="*/ 127264 w 263850"/>
              <a:gd name="connsiteY2" fmla="*/ 107950 h 352746"/>
              <a:gd name="connsiteX3" fmla="*/ 60589 w 263850"/>
              <a:gd name="connsiteY3" fmla="*/ 12700 h 352746"/>
              <a:gd name="connsiteX4" fmla="*/ 130439 w 263850"/>
              <a:gd name="connsiteY4" fmla="*/ 111125 h 352746"/>
              <a:gd name="connsiteX5" fmla="*/ 92339 w 263850"/>
              <a:gd name="connsiteY5" fmla="*/ 196850 h 352746"/>
              <a:gd name="connsiteX6" fmla="*/ 264 w 263850"/>
              <a:gd name="connsiteY6" fmla="*/ 352425 h 352746"/>
              <a:gd name="connsiteX7" fmla="*/ 124089 w 263850"/>
              <a:gd name="connsiteY7" fmla="*/ 152400 h 352746"/>
              <a:gd name="connsiteX8" fmla="*/ 263789 w 263850"/>
              <a:gd name="connsiteY8" fmla="*/ 101600 h 352746"/>
              <a:gd name="connsiteX9" fmla="*/ 143139 w 263850"/>
              <a:gd name="connsiteY9" fmla="*/ 133350 h 352746"/>
              <a:gd name="connsiteX10" fmla="*/ 251089 w 263850"/>
              <a:gd name="connsiteY10" fmla="*/ 34925 h 352746"/>
              <a:gd name="connsiteX11" fmla="*/ 212989 w 263850"/>
              <a:gd name="connsiteY11" fmla="*/ 50800 h 352746"/>
              <a:gd name="connsiteX12" fmla="*/ 155839 w 263850"/>
              <a:gd name="connsiteY12" fmla="*/ 0 h 35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850" h="352746">
                <a:moveTo>
                  <a:pt x="155839" y="0"/>
                </a:moveTo>
                <a:cubicBezTo>
                  <a:pt x="154252" y="0"/>
                  <a:pt x="208227" y="32808"/>
                  <a:pt x="203464" y="50800"/>
                </a:cubicBezTo>
                <a:cubicBezTo>
                  <a:pt x="198702" y="68792"/>
                  <a:pt x="151076" y="114300"/>
                  <a:pt x="127264" y="107950"/>
                </a:cubicBezTo>
                <a:cubicBezTo>
                  <a:pt x="103452" y="101600"/>
                  <a:pt x="60060" y="12171"/>
                  <a:pt x="60589" y="12700"/>
                </a:cubicBezTo>
                <a:cubicBezTo>
                  <a:pt x="61118" y="13229"/>
                  <a:pt x="125147" y="80433"/>
                  <a:pt x="130439" y="111125"/>
                </a:cubicBezTo>
                <a:cubicBezTo>
                  <a:pt x="135731" y="141817"/>
                  <a:pt x="114035" y="156634"/>
                  <a:pt x="92339" y="196850"/>
                </a:cubicBezTo>
                <a:cubicBezTo>
                  <a:pt x="70643" y="237066"/>
                  <a:pt x="-5028" y="359833"/>
                  <a:pt x="264" y="352425"/>
                </a:cubicBezTo>
                <a:cubicBezTo>
                  <a:pt x="5556" y="345017"/>
                  <a:pt x="80168" y="194204"/>
                  <a:pt x="124089" y="152400"/>
                </a:cubicBezTo>
                <a:cubicBezTo>
                  <a:pt x="168010" y="110596"/>
                  <a:pt x="260614" y="104775"/>
                  <a:pt x="263789" y="101600"/>
                </a:cubicBezTo>
                <a:cubicBezTo>
                  <a:pt x="266964" y="98425"/>
                  <a:pt x="145256" y="144462"/>
                  <a:pt x="143139" y="133350"/>
                </a:cubicBezTo>
                <a:cubicBezTo>
                  <a:pt x="141022" y="122238"/>
                  <a:pt x="239447" y="48683"/>
                  <a:pt x="251089" y="34925"/>
                </a:cubicBezTo>
                <a:cubicBezTo>
                  <a:pt x="262731" y="21167"/>
                  <a:pt x="232039" y="55562"/>
                  <a:pt x="212989" y="50800"/>
                </a:cubicBezTo>
                <a:cubicBezTo>
                  <a:pt x="193939" y="46038"/>
                  <a:pt x="157426" y="0"/>
                  <a:pt x="15583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0" name="フリーフォーム 2039">
            <a:extLst>
              <a:ext uri="{FF2B5EF4-FFF2-40B4-BE49-F238E27FC236}">
                <a16:creationId xmlns:a16="http://schemas.microsoft.com/office/drawing/2014/main" id="{9A2AAE65-7F21-AF7F-C142-CAF0BD30858B}"/>
              </a:ext>
            </a:extLst>
          </p:cNvPr>
          <p:cNvSpPr/>
          <p:nvPr/>
        </p:nvSpPr>
        <p:spPr>
          <a:xfrm>
            <a:off x="3359229" y="5043624"/>
            <a:ext cx="171742" cy="640631"/>
          </a:xfrm>
          <a:custGeom>
            <a:avLst/>
            <a:gdLst>
              <a:gd name="connsiteX0" fmla="*/ 171371 w 171742"/>
              <a:gd name="connsiteY0" fmla="*/ 39551 h 640631"/>
              <a:gd name="connsiteX1" fmla="*/ 72946 w 171742"/>
              <a:gd name="connsiteY1" fmla="*/ 80826 h 640631"/>
              <a:gd name="connsiteX2" fmla="*/ 3096 w 171742"/>
              <a:gd name="connsiteY2" fmla="*/ 220526 h 640631"/>
              <a:gd name="connsiteX3" fmla="*/ 12621 w 171742"/>
              <a:gd name="connsiteY3" fmla="*/ 191951 h 640631"/>
              <a:gd name="connsiteX4" fmla="*/ 15796 w 171742"/>
              <a:gd name="connsiteY4" fmla="*/ 639626 h 640631"/>
              <a:gd name="connsiteX5" fmla="*/ 9446 w 171742"/>
              <a:gd name="connsiteY5" fmla="*/ 309426 h 640631"/>
              <a:gd name="connsiteX6" fmla="*/ 12621 w 171742"/>
              <a:gd name="connsiteY6" fmla="*/ 172901 h 640631"/>
              <a:gd name="connsiteX7" fmla="*/ 69771 w 171742"/>
              <a:gd name="connsiteY7" fmla="*/ 1451 h 640631"/>
              <a:gd name="connsiteX8" fmla="*/ 34846 w 171742"/>
              <a:gd name="connsiteY8" fmla="*/ 87176 h 640631"/>
              <a:gd name="connsiteX9" fmla="*/ 171371 w 171742"/>
              <a:gd name="connsiteY9" fmla="*/ 39551 h 64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42" h="640631">
                <a:moveTo>
                  <a:pt x="171371" y="39551"/>
                </a:moveTo>
                <a:cubicBezTo>
                  <a:pt x="177721" y="38493"/>
                  <a:pt x="100992" y="50664"/>
                  <a:pt x="72946" y="80826"/>
                </a:cubicBezTo>
                <a:cubicBezTo>
                  <a:pt x="44900" y="110988"/>
                  <a:pt x="13150" y="202005"/>
                  <a:pt x="3096" y="220526"/>
                </a:cubicBezTo>
                <a:cubicBezTo>
                  <a:pt x="-6958" y="239047"/>
                  <a:pt x="10504" y="122101"/>
                  <a:pt x="12621" y="191951"/>
                </a:cubicBezTo>
                <a:cubicBezTo>
                  <a:pt x="14738" y="261801"/>
                  <a:pt x="16325" y="620047"/>
                  <a:pt x="15796" y="639626"/>
                </a:cubicBezTo>
                <a:cubicBezTo>
                  <a:pt x="15267" y="659205"/>
                  <a:pt x="9975" y="387214"/>
                  <a:pt x="9446" y="309426"/>
                </a:cubicBezTo>
                <a:cubicBezTo>
                  <a:pt x="8917" y="231639"/>
                  <a:pt x="2567" y="224230"/>
                  <a:pt x="12621" y="172901"/>
                </a:cubicBezTo>
                <a:cubicBezTo>
                  <a:pt x="22675" y="121572"/>
                  <a:pt x="66067" y="15738"/>
                  <a:pt x="69771" y="1451"/>
                </a:cubicBezTo>
                <a:cubicBezTo>
                  <a:pt x="73475" y="-12836"/>
                  <a:pt x="23733" y="82943"/>
                  <a:pt x="34846" y="87176"/>
                </a:cubicBezTo>
                <a:cubicBezTo>
                  <a:pt x="45958" y="91409"/>
                  <a:pt x="165021" y="40609"/>
                  <a:pt x="171371" y="395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1" name="フリーフォーム 2040">
            <a:extLst>
              <a:ext uri="{FF2B5EF4-FFF2-40B4-BE49-F238E27FC236}">
                <a16:creationId xmlns:a16="http://schemas.microsoft.com/office/drawing/2014/main" id="{E26D86C8-B55F-4B90-3388-374C59E5A216}"/>
              </a:ext>
            </a:extLst>
          </p:cNvPr>
          <p:cNvSpPr/>
          <p:nvPr/>
        </p:nvSpPr>
        <p:spPr>
          <a:xfrm>
            <a:off x="2698629" y="5218617"/>
            <a:ext cx="426525" cy="489537"/>
          </a:xfrm>
          <a:custGeom>
            <a:avLst/>
            <a:gdLst>
              <a:gd name="connsiteX0" fmla="*/ 121 w 426525"/>
              <a:gd name="connsiteY0" fmla="*/ 70933 h 489537"/>
              <a:gd name="connsiteX1" fmla="*/ 343021 w 426525"/>
              <a:gd name="connsiteY1" fmla="*/ 264608 h 489537"/>
              <a:gd name="connsiteX2" fmla="*/ 419221 w 426525"/>
              <a:gd name="connsiteY2" fmla="*/ 401133 h 489537"/>
              <a:gd name="connsiteX3" fmla="*/ 422396 w 426525"/>
              <a:gd name="connsiteY3" fmla="*/ 483683 h 489537"/>
              <a:gd name="connsiteX4" fmla="*/ 409696 w 426525"/>
              <a:gd name="connsiteY4" fmla="*/ 239208 h 489537"/>
              <a:gd name="connsiteX5" fmla="*/ 412871 w 426525"/>
              <a:gd name="connsiteY5" fmla="*/ 1083 h 489537"/>
              <a:gd name="connsiteX6" fmla="*/ 396996 w 426525"/>
              <a:gd name="connsiteY6" fmla="*/ 337633 h 489537"/>
              <a:gd name="connsiteX7" fmla="*/ 365246 w 426525"/>
              <a:gd name="connsiteY7" fmla="*/ 286833 h 489537"/>
              <a:gd name="connsiteX8" fmla="*/ 292221 w 426525"/>
              <a:gd name="connsiteY8" fmla="*/ 261433 h 489537"/>
              <a:gd name="connsiteX9" fmla="*/ 142996 w 426525"/>
              <a:gd name="connsiteY9" fmla="*/ 258258 h 489537"/>
              <a:gd name="connsiteX10" fmla="*/ 301746 w 426525"/>
              <a:gd name="connsiteY10" fmla="*/ 242383 h 489537"/>
              <a:gd name="connsiteX11" fmla="*/ 121 w 426525"/>
              <a:gd name="connsiteY11" fmla="*/ 70933 h 4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6525" h="489537">
                <a:moveTo>
                  <a:pt x="121" y="70933"/>
                </a:moveTo>
                <a:cubicBezTo>
                  <a:pt x="7000" y="74637"/>
                  <a:pt x="273171" y="209575"/>
                  <a:pt x="343021" y="264608"/>
                </a:cubicBezTo>
                <a:cubicBezTo>
                  <a:pt x="412871" y="319641"/>
                  <a:pt x="405992" y="364621"/>
                  <a:pt x="419221" y="401133"/>
                </a:cubicBezTo>
                <a:cubicBezTo>
                  <a:pt x="432450" y="437646"/>
                  <a:pt x="423983" y="510670"/>
                  <a:pt x="422396" y="483683"/>
                </a:cubicBezTo>
                <a:cubicBezTo>
                  <a:pt x="420809" y="456696"/>
                  <a:pt x="411284" y="319641"/>
                  <a:pt x="409696" y="239208"/>
                </a:cubicBezTo>
                <a:cubicBezTo>
                  <a:pt x="408109" y="158775"/>
                  <a:pt x="414988" y="-15321"/>
                  <a:pt x="412871" y="1083"/>
                </a:cubicBezTo>
                <a:cubicBezTo>
                  <a:pt x="410754" y="17487"/>
                  <a:pt x="404933" y="290008"/>
                  <a:pt x="396996" y="337633"/>
                </a:cubicBezTo>
                <a:cubicBezTo>
                  <a:pt x="389059" y="385258"/>
                  <a:pt x="382709" y="299533"/>
                  <a:pt x="365246" y="286833"/>
                </a:cubicBezTo>
                <a:cubicBezTo>
                  <a:pt x="347784" y="274133"/>
                  <a:pt x="329263" y="266195"/>
                  <a:pt x="292221" y="261433"/>
                </a:cubicBezTo>
                <a:cubicBezTo>
                  <a:pt x="255179" y="256671"/>
                  <a:pt x="141409" y="261433"/>
                  <a:pt x="142996" y="258258"/>
                </a:cubicBezTo>
                <a:cubicBezTo>
                  <a:pt x="144583" y="255083"/>
                  <a:pt x="323442" y="273075"/>
                  <a:pt x="301746" y="242383"/>
                </a:cubicBezTo>
                <a:cubicBezTo>
                  <a:pt x="280050" y="211691"/>
                  <a:pt x="-6758" y="67229"/>
                  <a:pt x="121" y="709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3" name="フリーフォーム 2042">
            <a:extLst>
              <a:ext uri="{FF2B5EF4-FFF2-40B4-BE49-F238E27FC236}">
                <a16:creationId xmlns:a16="http://schemas.microsoft.com/office/drawing/2014/main" id="{10DA9914-AF6D-95C3-8254-E25396A3D73A}"/>
              </a:ext>
            </a:extLst>
          </p:cNvPr>
          <p:cNvSpPr/>
          <p:nvPr/>
        </p:nvSpPr>
        <p:spPr>
          <a:xfrm>
            <a:off x="2467169" y="5163940"/>
            <a:ext cx="218957" cy="354342"/>
          </a:xfrm>
          <a:custGeom>
            <a:avLst/>
            <a:gdLst>
              <a:gd name="connsiteX0" fmla="*/ 218881 w 218957"/>
              <a:gd name="connsiteY0" fmla="*/ 1785 h 354342"/>
              <a:gd name="connsiteX1" fmla="*/ 6156 w 218957"/>
              <a:gd name="connsiteY1" fmla="*/ 306585 h 354342"/>
              <a:gd name="connsiteX2" fmla="*/ 53781 w 218957"/>
              <a:gd name="connsiteY2" fmla="*/ 274835 h 354342"/>
              <a:gd name="connsiteX3" fmla="*/ 15681 w 218957"/>
              <a:gd name="connsiteY3" fmla="*/ 354210 h 354342"/>
              <a:gd name="connsiteX4" fmla="*/ 50606 w 218957"/>
              <a:gd name="connsiteY4" fmla="*/ 252610 h 354342"/>
              <a:gd name="connsiteX5" fmla="*/ 126806 w 218957"/>
              <a:gd name="connsiteY5" fmla="*/ 141485 h 354342"/>
              <a:gd name="connsiteX6" fmla="*/ 31556 w 218957"/>
              <a:gd name="connsiteY6" fmla="*/ 179585 h 354342"/>
              <a:gd name="connsiteX7" fmla="*/ 218881 w 218957"/>
              <a:gd name="connsiteY7" fmla="*/ 1785 h 35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8957" h="354342">
                <a:moveTo>
                  <a:pt x="218881" y="1785"/>
                </a:moveTo>
                <a:cubicBezTo>
                  <a:pt x="214648" y="22952"/>
                  <a:pt x="33673" y="261077"/>
                  <a:pt x="6156" y="306585"/>
                </a:cubicBezTo>
                <a:cubicBezTo>
                  <a:pt x="-21361" y="352093"/>
                  <a:pt x="52193" y="266897"/>
                  <a:pt x="53781" y="274835"/>
                </a:cubicBezTo>
                <a:cubicBezTo>
                  <a:pt x="55369" y="282773"/>
                  <a:pt x="16210" y="357914"/>
                  <a:pt x="15681" y="354210"/>
                </a:cubicBezTo>
                <a:cubicBezTo>
                  <a:pt x="15152" y="350506"/>
                  <a:pt x="32085" y="288064"/>
                  <a:pt x="50606" y="252610"/>
                </a:cubicBezTo>
                <a:cubicBezTo>
                  <a:pt x="69127" y="217156"/>
                  <a:pt x="129981" y="153656"/>
                  <a:pt x="126806" y="141485"/>
                </a:cubicBezTo>
                <a:cubicBezTo>
                  <a:pt x="123631" y="129314"/>
                  <a:pt x="13035" y="204985"/>
                  <a:pt x="31556" y="179585"/>
                </a:cubicBezTo>
                <a:cubicBezTo>
                  <a:pt x="50077" y="154185"/>
                  <a:pt x="223114" y="-19382"/>
                  <a:pt x="218881" y="17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4" name="フリーフォーム 2043">
            <a:extLst>
              <a:ext uri="{FF2B5EF4-FFF2-40B4-BE49-F238E27FC236}">
                <a16:creationId xmlns:a16="http://schemas.microsoft.com/office/drawing/2014/main" id="{C1795F5F-6D79-7597-4CB4-B55F58ADF6EC}"/>
              </a:ext>
            </a:extLst>
          </p:cNvPr>
          <p:cNvSpPr/>
          <p:nvPr/>
        </p:nvSpPr>
        <p:spPr>
          <a:xfrm>
            <a:off x="3308350" y="4759164"/>
            <a:ext cx="287988" cy="136686"/>
          </a:xfrm>
          <a:custGeom>
            <a:avLst/>
            <a:gdLst>
              <a:gd name="connsiteX0" fmla="*/ 0 w 287988"/>
              <a:gd name="connsiteY0" fmla="*/ 136686 h 136686"/>
              <a:gd name="connsiteX1" fmla="*/ 282575 w 287988"/>
              <a:gd name="connsiteY1" fmla="*/ 3336 h 136686"/>
              <a:gd name="connsiteX2" fmla="*/ 174625 w 287988"/>
              <a:gd name="connsiteY2" fmla="*/ 47786 h 136686"/>
              <a:gd name="connsiteX3" fmla="*/ 0 w 287988"/>
              <a:gd name="connsiteY3" fmla="*/ 136686 h 13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7988" h="136686">
                <a:moveTo>
                  <a:pt x="0" y="136686"/>
                </a:moveTo>
                <a:cubicBezTo>
                  <a:pt x="17992" y="129278"/>
                  <a:pt x="253471" y="18153"/>
                  <a:pt x="282575" y="3336"/>
                </a:cubicBezTo>
                <a:cubicBezTo>
                  <a:pt x="311679" y="-11481"/>
                  <a:pt x="215900" y="26619"/>
                  <a:pt x="174625" y="47786"/>
                </a:cubicBezTo>
                <a:lnTo>
                  <a:pt x="0" y="1366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5" name="フリーフォーム 2044">
            <a:extLst>
              <a:ext uri="{FF2B5EF4-FFF2-40B4-BE49-F238E27FC236}">
                <a16:creationId xmlns:a16="http://schemas.microsoft.com/office/drawing/2014/main" id="{A1EB0F80-B680-F651-55B4-029C1E777C60}"/>
              </a:ext>
            </a:extLst>
          </p:cNvPr>
          <p:cNvSpPr/>
          <p:nvPr/>
        </p:nvSpPr>
        <p:spPr>
          <a:xfrm>
            <a:off x="3301023" y="5090826"/>
            <a:ext cx="64586" cy="630761"/>
          </a:xfrm>
          <a:custGeom>
            <a:avLst/>
            <a:gdLst>
              <a:gd name="connsiteX0" fmla="*/ 64477 w 64586"/>
              <a:gd name="connsiteY0" fmla="*/ 1874 h 630761"/>
              <a:gd name="connsiteX1" fmla="*/ 977 w 64586"/>
              <a:gd name="connsiteY1" fmla="*/ 455899 h 630761"/>
              <a:gd name="connsiteX2" fmla="*/ 26377 w 64586"/>
              <a:gd name="connsiteY2" fmla="*/ 360649 h 630761"/>
              <a:gd name="connsiteX3" fmla="*/ 32727 w 64586"/>
              <a:gd name="connsiteY3" fmla="*/ 630524 h 630761"/>
              <a:gd name="connsiteX4" fmla="*/ 16852 w 64586"/>
              <a:gd name="connsiteY4" fmla="*/ 306674 h 630761"/>
              <a:gd name="connsiteX5" fmla="*/ 64477 w 64586"/>
              <a:gd name="connsiteY5" fmla="*/ 1874 h 630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586" h="630761">
                <a:moveTo>
                  <a:pt x="64477" y="1874"/>
                </a:moveTo>
                <a:cubicBezTo>
                  <a:pt x="61831" y="26745"/>
                  <a:pt x="7327" y="396103"/>
                  <a:pt x="977" y="455899"/>
                </a:cubicBezTo>
                <a:cubicBezTo>
                  <a:pt x="-5373" y="515695"/>
                  <a:pt x="21085" y="331545"/>
                  <a:pt x="26377" y="360649"/>
                </a:cubicBezTo>
                <a:cubicBezTo>
                  <a:pt x="31669" y="389753"/>
                  <a:pt x="34314" y="639520"/>
                  <a:pt x="32727" y="630524"/>
                </a:cubicBezTo>
                <a:cubicBezTo>
                  <a:pt x="31140" y="621528"/>
                  <a:pt x="12619" y="407216"/>
                  <a:pt x="16852" y="306674"/>
                </a:cubicBezTo>
                <a:cubicBezTo>
                  <a:pt x="21085" y="206132"/>
                  <a:pt x="67123" y="-22997"/>
                  <a:pt x="64477" y="18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6" name="フリーフォーム 2045">
            <a:extLst>
              <a:ext uri="{FF2B5EF4-FFF2-40B4-BE49-F238E27FC236}">
                <a16:creationId xmlns:a16="http://schemas.microsoft.com/office/drawing/2014/main" id="{DB9184B3-5F09-BBB5-400A-BBE1D42C098B}"/>
              </a:ext>
            </a:extLst>
          </p:cNvPr>
          <p:cNvSpPr/>
          <p:nvPr/>
        </p:nvSpPr>
        <p:spPr>
          <a:xfrm>
            <a:off x="2647653" y="5140325"/>
            <a:ext cx="413271" cy="168276"/>
          </a:xfrm>
          <a:custGeom>
            <a:avLst/>
            <a:gdLst>
              <a:gd name="connsiteX0" fmla="*/ 297 w 413271"/>
              <a:gd name="connsiteY0" fmla="*/ 0 h 168276"/>
              <a:gd name="connsiteX1" fmla="*/ 301922 w 413271"/>
              <a:gd name="connsiteY1" fmla="*/ 19050 h 168276"/>
              <a:gd name="connsiteX2" fmla="*/ 251122 w 413271"/>
              <a:gd name="connsiteY2" fmla="*/ 25400 h 168276"/>
              <a:gd name="connsiteX3" fmla="*/ 232072 w 413271"/>
              <a:gd name="connsiteY3" fmla="*/ 88900 h 168276"/>
              <a:gd name="connsiteX4" fmla="*/ 349547 w 413271"/>
              <a:gd name="connsiteY4" fmla="*/ 104775 h 168276"/>
              <a:gd name="connsiteX5" fmla="*/ 413047 w 413271"/>
              <a:gd name="connsiteY5" fmla="*/ 38100 h 168276"/>
              <a:gd name="connsiteX6" fmla="*/ 371772 w 413271"/>
              <a:gd name="connsiteY6" fmla="*/ 168275 h 168276"/>
              <a:gd name="connsiteX7" fmla="*/ 403522 w 413271"/>
              <a:gd name="connsiteY7" fmla="*/ 34925 h 168276"/>
              <a:gd name="connsiteX8" fmla="*/ 355897 w 413271"/>
              <a:gd name="connsiteY8" fmla="*/ 76200 h 168276"/>
              <a:gd name="connsiteX9" fmla="*/ 311447 w 413271"/>
              <a:gd name="connsiteY9" fmla="*/ 104775 h 168276"/>
              <a:gd name="connsiteX10" fmla="*/ 216197 w 413271"/>
              <a:gd name="connsiteY10" fmla="*/ 31750 h 168276"/>
              <a:gd name="connsiteX11" fmla="*/ 244772 w 413271"/>
              <a:gd name="connsiteY11" fmla="*/ 19050 h 168276"/>
              <a:gd name="connsiteX12" fmla="*/ 297 w 413271"/>
              <a:gd name="connsiteY12" fmla="*/ 0 h 16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13271" h="168276">
                <a:moveTo>
                  <a:pt x="297" y="0"/>
                </a:moveTo>
                <a:cubicBezTo>
                  <a:pt x="9822" y="0"/>
                  <a:pt x="260118" y="14817"/>
                  <a:pt x="301922" y="19050"/>
                </a:cubicBezTo>
                <a:cubicBezTo>
                  <a:pt x="343726" y="23283"/>
                  <a:pt x="262764" y="13758"/>
                  <a:pt x="251122" y="25400"/>
                </a:cubicBezTo>
                <a:cubicBezTo>
                  <a:pt x="239480" y="37042"/>
                  <a:pt x="215668" y="75671"/>
                  <a:pt x="232072" y="88900"/>
                </a:cubicBezTo>
                <a:cubicBezTo>
                  <a:pt x="248476" y="102129"/>
                  <a:pt x="319385" y="113242"/>
                  <a:pt x="349547" y="104775"/>
                </a:cubicBezTo>
                <a:cubicBezTo>
                  <a:pt x="379710" y="96308"/>
                  <a:pt x="409343" y="27517"/>
                  <a:pt x="413047" y="38100"/>
                </a:cubicBezTo>
                <a:cubicBezTo>
                  <a:pt x="416751" y="48683"/>
                  <a:pt x="373359" y="168804"/>
                  <a:pt x="371772" y="168275"/>
                </a:cubicBezTo>
                <a:cubicBezTo>
                  <a:pt x="370185" y="167746"/>
                  <a:pt x="406168" y="50271"/>
                  <a:pt x="403522" y="34925"/>
                </a:cubicBezTo>
                <a:cubicBezTo>
                  <a:pt x="400876" y="19579"/>
                  <a:pt x="371243" y="64558"/>
                  <a:pt x="355897" y="76200"/>
                </a:cubicBezTo>
                <a:cubicBezTo>
                  <a:pt x="340551" y="87842"/>
                  <a:pt x="334730" y="112183"/>
                  <a:pt x="311447" y="104775"/>
                </a:cubicBezTo>
                <a:cubicBezTo>
                  <a:pt x="288164" y="97367"/>
                  <a:pt x="227310" y="46038"/>
                  <a:pt x="216197" y="31750"/>
                </a:cubicBezTo>
                <a:cubicBezTo>
                  <a:pt x="205085" y="17463"/>
                  <a:pt x="276522" y="22754"/>
                  <a:pt x="244772" y="19050"/>
                </a:cubicBezTo>
                <a:cubicBezTo>
                  <a:pt x="213022" y="15346"/>
                  <a:pt x="-9228" y="0"/>
                  <a:pt x="29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7" name="フリーフォーム 2046">
            <a:extLst>
              <a:ext uri="{FF2B5EF4-FFF2-40B4-BE49-F238E27FC236}">
                <a16:creationId xmlns:a16="http://schemas.microsoft.com/office/drawing/2014/main" id="{584ED017-B05A-833D-EA7F-605AF26D733B}"/>
              </a:ext>
            </a:extLst>
          </p:cNvPr>
          <p:cNvSpPr/>
          <p:nvPr/>
        </p:nvSpPr>
        <p:spPr>
          <a:xfrm>
            <a:off x="2355850" y="5206489"/>
            <a:ext cx="179406" cy="232286"/>
          </a:xfrm>
          <a:custGeom>
            <a:avLst/>
            <a:gdLst>
              <a:gd name="connsiteX0" fmla="*/ 0 w 179406"/>
              <a:gd name="connsiteY0" fmla="*/ 232286 h 232286"/>
              <a:gd name="connsiteX1" fmla="*/ 168275 w 179406"/>
              <a:gd name="connsiteY1" fmla="*/ 13211 h 232286"/>
              <a:gd name="connsiteX2" fmla="*/ 161925 w 179406"/>
              <a:gd name="connsiteY2" fmla="*/ 44961 h 232286"/>
              <a:gd name="connsiteX3" fmla="*/ 149225 w 179406"/>
              <a:gd name="connsiteY3" fmla="*/ 213236 h 232286"/>
              <a:gd name="connsiteX4" fmla="*/ 161925 w 179406"/>
              <a:gd name="connsiteY4" fmla="*/ 32261 h 232286"/>
              <a:gd name="connsiteX5" fmla="*/ 101600 w 179406"/>
              <a:gd name="connsiteY5" fmla="*/ 114811 h 232286"/>
              <a:gd name="connsiteX6" fmla="*/ 0 w 179406"/>
              <a:gd name="connsiteY6" fmla="*/ 232286 h 23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406" h="232286">
                <a:moveTo>
                  <a:pt x="0" y="232286"/>
                </a:moveTo>
                <a:cubicBezTo>
                  <a:pt x="70643" y="138359"/>
                  <a:pt x="141287" y="44432"/>
                  <a:pt x="168275" y="13211"/>
                </a:cubicBezTo>
                <a:cubicBezTo>
                  <a:pt x="195263" y="-18010"/>
                  <a:pt x="165100" y="11624"/>
                  <a:pt x="161925" y="44961"/>
                </a:cubicBezTo>
                <a:cubicBezTo>
                  <a:pt x="158750" y="78298"/>
                  <a:pt x="149225" y="215353"/>
                  <a:pt x="149225" y="213236"/>
                </a:cubicBezTo>
                <a:cubicBezTo>
                  <a:pt x="149225" y="211119"/>
                  <a:pt x="169863" y="48665"/>
                  <a:pt x="161925" y="32261"/>
                </a:cubicBezTo>
                <a:cubicBezTo>
                  <a:pt x="153988" y="15857"/>
                  <a:pt x="101600" y="114811"/>
                  <a:pt x="101600" y="114811"/>
                </a:cubicBezTo>
                <a:lnTo>
                  <a:pt x="0" y="23228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8" name="フリーフォーム 2047">
            <a:extLst>
              <a:ext uri="{FF2B5EF4-FFF2-40B4-BE49-F238E27FC236}">
                <a16:creationId xmlns:a16="http://schemas.microsoft.com/office/drawing/2014/main" id="{AC7A6E49-FB52-D537-D25D-347DDC8EB13F}"/>
              </a:ext>
            </a:extLst>
          </p:cNvPr>
          <p:cNvSpPr/>
          <p:nvPr/>
        </p:nvSpPr>
        <p:spPr>
          <a:xfrm>
            <a:off x="3208470" y="4955991"/>
            <a:ext cx="223786" cy="410357"/>
          </a:xfrm>
          <a:custGeom>
            <a:avLst/>
            <a:gdLst>
              <a:gd name="connsiteX0" fmla="*/ 223705 w 223786"/>
              <a:gd name="connsiteY0" fmla="*/ 184 h 410357"/>
              <a:gd name="connsiteX1" fmla="*/ 7805 w 223786"/>
              <a:gd name="connsiteY1" fmla="*/ 393884 h 410357"/>
              <a:gd name="connsiteX2" fmla="*/ 45905 w 223786"/>
              <a:gd name="connsiteY2" fmla="*/ 343084 h 410357"/>
              <a:gd name="connsiteX3" fmla="*/ 30030 w 223786"/>
              <a:gd name="connsiteY3" fmla="*/ 406584 h 410357"/>
              <a:gd name="connsiteX4" fmla="*/ 33205 w 223786"/>
              <a:gd name="connsiteY4" fmla="*/ 343084 h 410357"/>
              <a:gd name="connsiteX5" fmla="*/ 223705 w 223786"/>
              <a:gd name="connsiteY5" fmla="*/ 184 h 41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786" h="410357">
                <a:moveTo>
                  <a:pt x="223705" y="184"/>
                </a:moveTo>
                <a:cubicBezTo>
                  <a:pt x="219472" y="8651"/>
                  <a:pt x="37438" y="336734"/>
                  <a:pt x="7805" y="393884"/>
                </a:cubicBezTo>
                <a:cubicBezTo>
                  <a:pt x="-21828" y="451034"/>
                  <a:pt x="42201" y="340967"/>
                  <a:pt x="45905" y="343084"/>
                </a:cubicBezTo>
                <a:cubicBezTo>
                  <a:pt x="49609" y="345201"/>
                  <a:pt x="32147" y="406584"/>
                  <a:pt x="30030" y="406584"/>
                </a:cubicBezTo>
                <a:cubicBezTo>
                  <a:pt x="27913" y="406584"/>
                  <a:pt x="-133" y="409230"/>
                  <a:pt x="33205" y="343084"/>
                </a:cubicBezTo>
                <a:cubicBezTo>
                  <a:pt x="66543" y="276938"/>
                  <a:pt x="227938" y="-8283"/>
                  <a:pt x="223705" y="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49" name="フリーフォーム 2048">
            <a:extLst>
              <a:ext uri="{FF2B5EF4-FFF2-40B4-BE49-F238E27FC236}">
                <a16:creationId xmlns:a16="http://schemas.microsoft.com/office/drawing/2014/main" id="{65CA3C43-B929-BDD9-DE59-80E8776A7023}"/>
              </a:ext>
            </a:extLst>
          </p:cNvPr>
          <p:cNvSpPr/>
          <p:nvPr/>
        </p:nvSpPr>
        <p:spPr>
          <a:xfrm>
            <a:off x="2695375" y="5394048"/>
            <a:ext cx="489150" cy="290959"/>
          </a:xfrm>
          <a:custGeom>
            <a:avLst/>
            <a:gdLst>
              <a:gd name="connsiteX0" fmla="*/ 200 w 489150"/>
              <a:gd name="connsiteY0" fmla="*/ 277 h 290959"/>
              <a:gd name="connsiteX1" fmla="*/ 457400 w 489150"/>
              <a:gd name="connsiteY1" fmla="*/ 276502 h 290959"/>
              <a:gd name="connsiteX2" fmla="*/ 400250 w 489150"/>
              <a:gd name="connsiteY2" fmla="*/ 225702 h 290959"/>
              <a:gd name="connsiteX3" fmla="*/ 200 w 489150"/>
              <a:gd name="connsiteY3" fmla="*/ 277 h 290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150" h="290959">
                <a:moveTo>
                  <a:pt x="200" y="277"/>
                </a:moveTo>
                <a:cubicBezTo>
                  <a:pt x="9725" y="8744"/>
                  <a:pt x="390725" y="238931"/>
                  <a:pt x="457400" y="276502"/>
                </a:cubicBezTo>
                <a:cubicBezTo>
                  <a:pt x="524075" y="314073"/>
                  <a:pt x="476450" y="271740"/>
                  <a:pt x="400250" y="225702"/>
                </a:cubicBezTo>
                <a:cubicBezTo>
                  <a:pt x="324050" y="179665"/>
                  <a:pt x="-9325" y="-8190"/>
                  <a:pt x="200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0" name="フリーフォーム 2049">
            <a:extLst>
              <a:ext uri="{FF2B5EF4-FFF2-40B4-BE49-F238E27FC236}">
                <a16:creationId xmlns:a16="http://schemas.microsoft.com/office/drawing/2014/main" id="{49F91D3E-FD09-6935-3A2D-23D929CC316E}"/>
              </a:ext>
            </a:extLst>
          </p:cNvPr>
          <p:cNvSpPr/>
          <p:nvPr/>
        </p:nvSpPr>
        <p:spPr>
          <a:xfrm>
            <a:off x="2546183" y="5491216"/>
            <a:ext cx="772023" cy="367026"/>
          </a:xfrm>
          <a:custGeom>
            <a:avLst/>
            <a:gdLst>
              <a:gd name="connsiteX0" fmla="*/ 38267 w 772023"/>
              <a:gd name="connsiteY0" fmla="*/ 14234 h 367026"/>
              <a:gd name="connsiteX1" fmla="*/ 89067 w 772023"/>
              <a:gd name="connsiteY1" fmla="*/ 45984 h 367026"/>
              <a:gd name="connsiteX2" fmla="*/ 597067 w 772023"/>
              <a:gd name="connsiteY2" fmla="*/ 277759 h 367026"/>
              <a:gd name="connsiteX3" fmla="*/ 552617 w 772023"/>
              <a:gd name="connsiteY3" fmla="*/ 280934 h 367026"/>
              <a:gd name="connsiteX4" fmla="*/ 479592 w 772023"/>
              <a:gd name="connsiteY4" fmla="*/ 315859 h 367026"/>
              <a:gd name="connsiteX5" fmla="*/ 511342 w 772023"/>
              <a:gd name="connsiteY5" fmla="*/ 350784 h 367026"/>
              <a:gd name="connsiteX6" fmla="*/ 771692 w 772023"/>
              <a:gd name="connsiteY6" fmla="*/ 360309 h 367026"/>
              <a:gd name="connsiteX7" fmla="*/ 451017 w 772023"/>
              <a:gd name="connsiteY7" fmla="*/ 360309 h 367026"/>
              <a:gd name="connsiteX8" fmla="*/ 762167 w 772023"/>
              <a:gd name="connsiteY8" fmla="*/ 274584 h 367026"/>
              <a:gd name="connsiteX9" fmla="*/ 587542 w 772023"/>
              <a:gd name="connsiteY9" fmla="*/ 280934 h 367026"/>
              <a:gd name="connsiteX10" fmla="*/ 520867 w 772023"/>
              <a:gd name="connsiteY10" fmla="*/ 230134 h 367026"/>
              <a:gd name="connsiteX11" fmla="*/ 403392 w 772023"/>
              <a:gd name="connsiteY11" fmla="*/ 93609 h 367026"/>
              <a:gd name="connsiteX12" fmla="*/ 495467 w 772023"/>
              <a:gd name="connsiteY12" fmla="*/ 217434 h 367026"/>
              <a:gd name="connsiteX13" fmla="*/ 38267 w 772023"/>
              <a:gd name="connsiteY13" fmla="*/ 14234 h 367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72023" h="367026">
                <a:moveTo>
                  <a:pt x="38267" y="14234"/>
                </a:moveTo>
                <a:cubicBezTo>
                  <a:pt x="-29466" y="-14341"/>
                  <a:pt x="-4066" y="2063"/>
                  <a:pt x="89067" y="45984"/>
                </a:cubicBezTo>
                <a:cubicBezTo>
                  <a:pt x="182200" y="89905"/>
                  <a:pt x="519809" y="238601"/>
                  <a:pt x="597067" y="277759"/>
                </a:cubicBezTo>
                <a:cubicBezTo>
                  <a:pt x="674325" y="316917"/>
                  <a:pt x="572196" y="274584"/>
                  <a:pt x="552617" y="280934"/>
                </a:cubicBezTo>
                <a:cubicBezTo>
                  <a:pt x="533038" y="287284"/>
                  <a:pt x="486471" y="304217"/>
                  <a:pt x="479592" y="315859"/>
                </a:cubicBezTo>
                <a:cubicBezTo>
                  <a:pt x="472713" y="327501"/>
                  <a:pt x="462659" y="343376"/>
                  <a:pt x="511342" y="350784"/>
                </a:cubicBezTo>
                <a:cubicBezTo>
                  <a:pt x="560025" y="358192"/>
                  <a:pt x="781746" y="358722"/>
                  <a:pt x="771692" y="360309"/>
                </a:cubicBezTo>
                <a:cubicBezTo>
                  <a:pt x="761638" y="361896"/>
                  <a:pt x="452604" y="374596"/>
                  <a:pt x="451017" y="360309"/>
                </a:cubicBezTo>
                <a:cubicBezTo>
                  <a:pt x="449430" y="346022"/>
                  <a:pt x="739413" y="287813"/>
                  <a:pt x="762167" y="274584"/>
                </a:cubicBezTo>
                <a:cubicBezTo>
                  <a:pt x="784921" y="261355"/>
                  <a:pt x="627759" y="288342"/>
                  <a:pt x="587542" y="280934"/>
                </a:cubicBezTo>
                <a:cubicBezTo>
                  <a:pt x="547325" y="273526"/>
                  <a:pt x="551559" y="261355"/>
                  <a:pt x="520867" y="230134"/>
                </a:cubicBezTo>
                <a:cubicBezTo>
                  <a:pt x="490175" y="198913"/>
                  <a:pt x="407625" y="95726"/>
                  <a:pt x="403392" y="93609"/>
                </a:cubicBezTo>
                <a:cubicBezTo>
                  <a:pt x="399159" y="91492"/>
                  <a:pt x="553675" y="228017"/>
                  <a:pt x="495467" y="217434"/>
                </a:cubicBezTo>
                <a:cubicBezTo>
                  <a:pt x="437259" y="206851"/>
                  <a:pt x="106000" y="42809"/>
                  <a:pt x="38267" y="142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1" name="フリーフォーム 2050">
            <a:extLst>
              <a:ext uri="{FF2B5EF4-FFF2-40B4-BE49-F238E27FC236}">
                <a16:creationId xmlns:a16="http://schemas.microsoft.com/office/drawing/2014/main" id="{84EAE73D-14BF-F8A1-FDDF-7E6A5245E11C}"/>
              </a:ext>
            </a:extLst>
          </p:cNvPr>
          <p:cNvSpPr/>
          <p:nvPr/>
        </p:nvSpPr>
        <p:spPr>
          <a:xfrm>
            <a:off x="3184229" y="5787951"/>
            <a:ext cx="146379" cy="308873"/>
          </a:xfrm>
          <a:custGeom>
            <a:avLst/>
            <a:gdLst>
              <a:gd name="connsiteX0" fmla="*/ 146346 w 146379"/>
              <a:gd name="connsiteY0" fmla="*/ 74 h 308873"/>
              <a:gd name="connsiteX1" fmla="*/ 79671 w 146379"/>
              <a:gd name="connsiteY1" fmla="*/ 136599 h 308873"/>
              <a:gd name="connsiteX2" fmla="*/ 117771 w 146379"/>
              <a:gd name="connsiteY2" fmla="*/ 244549 h 308873"/>
              <a:gd name="connsiteX3" fmla="*/ 95546 w 146379"/>
              <a:gd name="connsiteY3" fmla="*/ 193749 h 308873"/>
              <a:gd name="connsiteX4" fmla="*/ 296 w 146379"/>
              <a:gd name="connsiteY4" fmla="*/ 308049 h 308873"/>
              <a:gd name="connsiteX5" fmla="*/ 130471 w 146379"/>
              <a:gd name="connsiteY5" fmla="*/ 123899 h 308873"/>
              <a:gd name="connsiteX6" fmla="*/ 89196 w 146379"/>
              <a:gd name="connsiteY6" fmla="*/ 155649 h 308873"/>
              <a:gd name="connsiteX7" fmla="*/ 146346 w 146379"/>
              <a:gd name="connsiteY7" fmla="*/ 74 h 30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6379" h="308873">
                <a:moveTo>
                  <a:pt x="146346" y="74"/>
                </a:moveTo>
                <a:cubicBezTo>
                  <a:pt x="144759" y="-3101"/>
                  <a:pt x="84433" y="95853"/>
                  <a:pt x="79671" y="136599"/>
                </a:cubicBezTo>
                <a:cubicBezTo>
                  <a:pt x="74909" y="177345"/>
                  <a:pt x="115125" y="235024"/>
                  <a:pt x="117771" y="244549"/>
                </a:cubicBezTo>
                <a:cubicBezTo>
                  <a:pt x="120417" y="254074"/>
                  <a:pt x="115125" y="183166"/>
                  <a:pt x="95546" y="193749"/>
                </a:cubicBezTo>
                <a:cubicBezTo>
                  <a:pt x="75967" y="204332"/>
                  <a:pt x="-5525" y="319691"/>
                  <a:pt x="296" y="308049"/>
                </a:cubicBezTo>
                <a:cubicBezTo>
                  <a:pt x="6117" y="296407"/>
                  <a:pt x="115654" y="149299"/>
                  <a:pt x="130471" y="123899"/>
                </a:cubicBezTo>
                <a:cubicBezTo>
                  <a:pt x="145288" y="98499"/>
                  <a:pt x="86021" y="175757"/>
                  <a:pt x="89196" y="155649"/>
                </a:cubicBezTo>
                <a:cubicBezTo>
                  <a:pt x="92371" y="135541"/>
                  <a:pt x="147933" y="3249"/>
                  <a:pt x="146346" y="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2" name="フリーフォーム 2051">
            <a:extLst>
              <a:ext uri="{FF2B5EF4-FFF2-40B4-BE49-F238E27FC236}">
                <a16:creationId xmlns:a16="http://schemas.microsoft.com/office/drawing/2014/main" id="{9DB02771-6900-0B8A-C41D-E05FD4FC18C1}"/>
              </a:ext>
            </a:extLst>
          </p:cNvPr>
          <p:cNvSpPr/>
          <p:nvPr/>
        </p:nvSpPr>
        <p:spPr>
          <a:xfrm>
            <a:off x="3596479" y="5403846"/>
            <a:ext cx="150021" cy="381432"/>
          </a:xfrm>
          <a:custGeom>
            <a:avLst/>
            <a:gdLst>
              <a:gd name="connsiteX0" fmla="*/ 19846 w 150021"/>
              <a:gd name="connsiteY0" fmla="*/ 4 h 381432"/>
              <a:gd name="connsiteX1" fmla="*/ 796 w 150021"/>
              <a:gd name="connsiteY1" fmla="*/ 225429 h 381432"/>
              <a:gd name="connsiteX2" fmla="*/ 51596 w 150021"/>
              <a:gd name="connsiteY2" fmla="*/ 323854 h 381432"/>
              <a:gd name="connsiteX3" fmla="*/ 150021 w 150021"/>
              <a:gd name="connsiteY3" fmla="*/ 381004 h 381432"/>
              <a:gd name="connsiteX4" fmla="*/ 51596 w 150021"/>
              <a:gd name="connsiteY4" fmla="*/ 295279 h 381432"/>
              <a:gd name="connsiteX5" fmla="*/ 32546 w 150021"/>
              <a:gd name="connsiteY5" fmla="*/ 184154 h 381432"/>
              <a:gd name="connsiteX6" fmla="*/ 19846 w 150021"/>
              <a:gd name="connsiteY6" fmla="*/ 276229 h 381432"/>
              <a:gd name="connsiteX7" fmla="*/ 10321 w 150021"/>
              <a:gd name="connsiteY7" fmla="*/ 219079 h 381432"/>
              <a:gd name="connsiteX8" fmla="*/ 19846 w 150021"/>
              <a:gd name="connsiteY8" fmla="*/ 4 h 381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021" h="381432">
                <a:moveTo>
                  <a:pt x="19846" y="4"/>
                </a:moveTo>
                <a:cubicBezTo>
                  <a:pt x="18258" y="1062"/>
                  <a:pt x="-4496" y="171454"/>
                  <a:pt x="796" y="225429"/>
                </a:cubicBezTo>
                <a:cubicBezTo>
                  <a:pt x="6088" y="279404"/>
                  <a:pt x="26725" y="297925"/>
                  <a:pt x="51596" y="323854"/>
                </a:cubicBezTo>
                <a:cubicBezTo>
                  <a:pt x="76467" y="349783"/>
                  <a:pt x="150021" y="385766"/>
                  <a:pt x="150021" y="381004"/>
                </a:cubicBezTo>
                <a:cubicBezTo>
                  <a:pt x="150021" y="376242"/>
                  <a:pt x="71175" y="328087"/>
                  <a:pt x="51596" y="295279"/>
                </a:cubicBezTo>
                <a:cubicBezTo>
                  <a:pt x="32017" y="262471"/>
                  <a:pt x="37838" y="187329"/>
                  <a:pt x="32546" y="184154"/>
                </a:cubicBezTo>
                <a:cubicBezTo>
                  <a:pt x="27254" y="180979"/>
                  <a:pt x="23550" y="270408"/>
                  <a:pt x="19846" y="276229"/>
                </a:cubicBezTo>
                <a:cubicBezTo>
                  <a:pt x="16142" y="282050"/>
                  <a:pt x="11908" y="257708"/>
                  <a:pt x="10321" y="219079"/>
                </a:cubicBezTo>
                <a:cubicBezTo>
                  <a:pt x="8734" y="180450"/>
                  <a:pt x="21434" y="-1054"/>
                  <a:pt x="19846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3" name="フリーフォーム 2052">
            <a:extLst>
              <a:ext uri="{FF2B5EF4-FFF2-40B4-BE49-F238E27FC236}">
                <a16:creationId xmlns:a16="http://schemas.microsoft.com/office/drawing/2014/main" id="{E4843C96-0DE4-317D-4974-97C59A04E60F}"/>
              </a:ext>
            </a:extLst>
          </p:cNvPr>
          <p:cNvSpPr/>
          <p:nvPr/>
        </p:nvSpPr>
        <p:spPr>
          <a:xfrm>
            <a:off x="3384496" y="5663964"/>
            <a:ext cx="340377" cy="298818"/>
          </a:xfrm>
          <a:custGeom>
            <a:avLst/>
            <a:gdLst>
              <a:gd name="connsiteX0" fmla="*/ 279454 w 340377"/>
              <a:gd name="connsiteY0" fmla="*/ 236 h 298818"/>
              <a:gd name="connsiteX1" fmla="*/ 330254 w 340377"/>
              <a:gd name="connsiteY1" fmla="*/ 47861 h 298818"/>
              <a:gd name="connsiteX2" fmla="*/ 339779 w 340377"/>
              <a:gd name="connsiteY2" fmla="*/ 98661 h 298818"/>
              <a:gd name="connsiteX3" fmla="*/ 320729 w 340377"/>
              <a:gd name="connsiteY3" fmla="*/ 149461 h 298818"/>
              <a:gd name="connsiteX4" fmla="*/ 193729 w 340377"/>
              <a:gd name="connsiteY4" fmla="*/ 289161 h 298818"/>
              <a:gd name="connsiteX5" fmla="*/ 133404 w 340377"/>
              <a:gd name="connsiteY5" fmla="*/ 282811 h 298818"/>
              <a:gd name="connsiteX6" fmla="*/ 108004 w 340377"/>
              <a:gd name="connsiteY6" fmla="*/ 251061 h 298818"/>
              <a:gd name="connsiteX7" fmla="*/ 136579 w 340377"/>
              <a:gd name="connsiteY7" fmla="*/ 216136 h 298818"/>
              <a:gd name="connsiteX8" fmla="*/ 54 w 340377"/>
              <a:gd name="connsiteY8" fmla="*/ 254236 h 298818"/>
              <a:gd name="connsiteX9" fmla="*/ 120704 w 340377"/>
              <a:gd name="connsiteY9" fmla="*/ 247886 h 298818"/>
              <a:gd name="connsiteX10" fmla="*/ 168329 w 340377"/>
              <a:gd name="connsiteY10" fmla="*/ 266936 h 298818"/>
              <a:gd name="connsiteX11" fmla="*/ 285804 w 340377"/>
              <a:gd name="connsiteY11" fmla="*/ 181211 h 298818"/>
              <a:gd name="connsiteX12" fmla="*/ 196904 w 340377"/>
              <a:gd name="connsiteY12" fmla="*/ 263761 h 298818"/>
              <a:gd name="connsiteX13" fmla="*/ 317554 w 340377"/>
              <a:gd name="connsiteY13" fmla="*/ 168511 h 298818"/>
              <a:gd name="connsiteX14" fmla="*/ 339779 w 340377"/>
              <a:gd name="connsiteY14" fmla="*/ 95486 h 298818"/>
              <a:gd name="connsiteX15" fmla="*/ 330254 w 340377"/>
              <a:gd name="connsiteY15" fmla="*/ 31986 h 298818"/>
              <a:gd name="connsiteX16" fmla="*/ 279454 w 340377"/>
              <a:gd name="connsiteY16" fmla="*/ 236 h 298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0377" h="298818">
                <a:moveTo>
                  <a:pt x="279454" y="236"/>
                </a:moveTo>
                <a:cubicBezTo>
                  <a:pt x="279454" y="2882"/>
                  <a:pt x="320200" y="31457"/>
                  <a:pt x="330254" y="47861"/>
                </a:cubicBezTo>
                <a:cubicBezTo>
                  <a:pt x="340308" y="64265"/>
                  <a:pt x="341367" y="81728"/>
                  <a:pt x="339779" y="98661"/>
                </a:cubicBezTo>
                <a:cubicBezTo>
                  <a:pt x="338192" y="115594"/>
                  <a:pt x="345071" y="117711"/>
                  <a:pt x="320729" y="149461"/>
                </a:cubicBezTo>
                <a:cubicBezTo>
                  <a:pt x="296387" y="181211"/>
                  <a:pt x="224950" y="266936"/>
                  <a:pt x="193729" y="289161"/>
                </a:cubicBezTo>
                <a:cubicBezTo>
                  <a:pt x="162508" y="311386"/>
                  <a:pt x="147692" y="289161"/>
                  <a:pt x="133404" y="282811"/>
                </a:cubicBezTo>
                <a:cubicBezTo>
                  <a:pt x="119116" y="276461"/>
                  <a:pt x="107475" y="262173"/>
                  <a:pt x="108004" y="251061"/>
                </a:cubicBezTo>
                <a:cubicBezTo>
                  <a:pt x="108533" y="239949"/>
                  <a:pt x="154571" y="215607"/>
                  <a:pt x="136579" y="216136"/>
                </a:cubicBezTo>
                <a:cubicBezTo>
                  <a:pt x="118587" y="216665"/>
                  <a:pt x="2700" y="248944"/>
                  <a:pt x="54" y="254236"/>
                </a:cubicBezTo>
                <a:cubicBezTo>
                  <a:pt x="-2592" y="259528"/>
                  <a:pt x="92658" y="245769"/>
                  <a:pt x="120704" y="247886"/>
                </a:cubicBezTo>
                <a:cubicBezTo>
                  <a:pt x="148750" y="250003"/>
                  <a:pt x="140812" y="278048"/>
                  <a:pt x="168329" y="266936"/>
                </a:cubicBezTo>
                <a:cubicBezTo>
                  <a:pt x="195846" y="255824"/>
                  <a:pt x="281042" y="181740"/>
                  <a:pt x="285804" y="181211"/>
                </a:cubicBezTo>
                <a:cubicBezTo>
                  <a:pt x="290567" y="180682"/>
                  <a:pt x="191612" y="265878"/>
                  <a:pt x="196904" y="263761"/>
                </a:cubicBezTo>
                <a:cubicBezTo>
                  <a:pt x="202196" y="261644"/>
                  <a:pt x="293742" y="196557"/>
                  <a:pt x="317554" y="168511"/>
                </a:cubicBezTo>
                <a:cubicBezTo>
                  <a:pt x="341367" y="140465"/>
                  <a:pt x="337662" y="118240"/>
                  <a:pt x="339779" y="95486"/>
                </a:cubicBezTo>
                <a:cubicBezTo>
                  <a:pt x="341896" y="72732"/>
                  <a:pt x="335546" y="46273"/>
                  <a:pt x="330254" y="31986"/>
                </a:cubicBezTo>
                <a:cubicBezTo>
                  <a:pt x="324962" y="17699"/>
                  <a:pt x="279454" y="-2410"/>
                  <a:pt x="279454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フリーフォーム 2053">
            <a:extLst>
              <a:ext uri="{FF2B5EF4-FFF2-40B4-BE49-F238E27FC236}">
                <a16:creationId xmlns:a16="http://schemas.microsoft.com/office/drawing/2014/main" id="{EBE7E0E5-75BE-82A2-AE07-343A7F26CF1B}"/>
              </a:ext>
            </a:extLst>
          </p:cNvPr>
          <p:cNvSpPr/>
          <p:nvPr/>
        </p:nvSpPr>
        <p:spPr>
          <a:xfrm>
            <a:off x="3276598" y="5714945"/>
            <a:ext cx="129567" cy="260972"/>
          </a:xfrm>
          <a:custGeom>
            <a:avLst/>
            <a:gdLst>
              <a:gd name="connsiteX0" fmla="*/ 2 w 129567"/>
              <a:gd name="connsiteY0" fmla="*/ 55 h 260972"/>
              <a:gd name="connsiteX1" fmla="*/ 117477 w 129567"/>
              <a:gd name="connsiteY1" fmla="*/ 241355 h 260972"/>
              <a:gd name="connsiteX2" fmla="*/ 114302 w 129567"/>
              <a:gd name="connsiteY2" fmla="*/ 219130 h 260972"/>
              <a:gd name="connsiteX3" fmla="*/ 2 w 129567"/>
              <a:gd name="connsiteY3" fmla="*/ 55 h 26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67" h="260972">
                <a:moveTo>
                  <a:pt x="2" y="55"/>
                </a:moveTo>
                <a:cubicBezTo>
                  <a:pt x="531" y="3759"/>
                  <a:pt x="98427" y="204843"/>
                  <a:pt x="117477" y="241355"/>
                </a:cubicBezTo>
                <a:cubicBezTo>
                  <a:pt x="136527" y="277867"/>
                  <a:pt x="131235" y="259347"/>
                  <a:pt x="114302" y="219130"/>
                </a:cubicBezTo>
                <a:cubicBezTo>
                  <a:pt x="97369" y="178913"/>
                  <a:pt x="-527" y="-3649"/>
                  <a:pt x="2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5" name="フリーフォーム 2054">
            <a:extLst>
              <a:ext uri="{FF2B5EF4-FFF2-40B4-BE49-F238E27FC236}">
                <a16:creationId xmlns:a16="http://schemas.microsoft.com/office/drawing/2014/main" id="{E6FF4683-9744-47BC-5321-7BC501934CE9}"/>
              </a:ext>
            </a:extLst>
          </p:cNvPr>
          <p:cNvSpPr/>
          <p:nvPr/>
        </p:nvSpPr>
        <p:spPr>
          <a:xfrm>
            <a:off x="3514336" y="5771863"/>
            <a:ext cx="158891" cy="168918"/>
          </a:xfrm>
          <a:custGeom>
            <a:avLst/>
            <a:gdLst>
              <a:gd name="connsiteX0" fmla="*/ 389 w 158891"/>
              <a:gd name="connsiteY0" fmla="*/ 168562 h 168918"/>
              <a:gd name="connsiteX1" fmla="*/ 155964 w 158891"/>
              <a:gd name="connsiteY1" fmla="*/ 16162 h 168918"/>
              <a:gd name="connsiteX2" fmla="*/ 98814 w 158891"/>
              <a:gd name="connsiteY2" fmla="*/ 9812 h 168918"/>
              <a:gd name="connsiteX3" fmla="*/ 57539 w 158891"/>
              <a:gd name="connsiteY3" fmla="*/ 63787 h 168918"/>
              <a:gd name="connsiteX4" fmla="*/ 98814 w 158891"/>
              <a:gd name="connsiteY4" fmla="*/ 9812 h 168918"/>
              <a:gd name="connsiteX5" fmla="*/ 130564 w 158891"/>
              <a:gd name="connsiteY5" fmla="*/ 16162 h 168918"/>
              <a:gd name="connsiteX6" fmla="*/ 111514 w 158891"/>
              <a:gd name="connsiteY6" fmla="*/ 57437 h 168918"/>
              <a:gd name="connsiteX7" fmla="*/ 389 w 158891"/>
              <a:gd name="connsiteY7" fmla="*/ 168562 h 168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891" h="168918">
                <a:moveTo>
                  <a:pt x="389" y="168562"/>
                </a:moveTo>
                <a:cubicBezTo>
                  <a:pt x="7797" y="161683"/>
                  <a:pt x="139560" y="42620"/>
                  <a:pt x="155964" y="16162"/>
                </a:cubicBezTo>
                <a:cubicBezTo>
                  <a:pt x="172368" y="-10296"/>
                  <a:pt x="115218" y="1874"/>
                  <a:pt x="98814" y="9812"/>
                </a:cubicBezTo>
                <a:cubicBezTo>
                  <a:pt x="82410" y="17749"/>
                  <a:pt x="57539" y="63787"/>
                  <a:pt x="57539" y="63787"/>
                </a:cubicBezTo>
                <a:cubicBezTo>
                  <a:pt x="57539" y="63787"/>
                  <a:pt x="86643" y="17749"/>
                  <a:pt x="98814" y="9812"/>
                </a:cubicBezTo>
                <a:cubicBezTo>
                  <a:pt x="110985" y="1875"/>
                  <a:pt x="128447" y="8225"/>
                  <a:pt x="130564" y="16162"/>
                </a:cubicBezTo>
                <a:cubicBezTo>
                  <a:pt x="132681" y="24099"/>
                  <a:pt x="129506" y="34154"/>
                  <a:pt x="111514" y="57437"/>
                </a:cubicBezTo>
                <a:cubicBezTo>
                  <a:pt x="93522" y="80720"/>
                  <a:pt x="-7019" y="175441"/>
                  <a:pt x="389" y="1685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6" name="フリーフォーム 2055">
            <a:extLst>
              <a:ext uri="{FF2B5EF4-FFF2-40B4-BE49-F238E27FC236}">
                <a16:creationId xmlns:a16="http://schemas.microsoft.com/office/drawing/2014/main" id="{4E41833C-05E4-978E-B8DB-38B0CC71627A}"/>
              </a:ext>
            </a:extLst>
          </p:cNvPr>
          <p:cNvSpPr/>
          <p:nvPr/>
        </p:nvSpPr>
        <p:spPr>
          <a:xfrm>
            <a:off x="2010509" y="5316408"/>
            <a:ext cx="379118" cy="374706"/>
          </a:xfrm>
          <a:custGeom>
            <a:avLst/>
            <a:gdLst>
              <a:gd name="connsiteX0" fmla="*/ 377091 w 379118"/>
              <a:gd name="connsiteY0" fmla="*/ 1717 h 374706"/>
              <a:gd name="connsiteX1" fmla="*/ 8791 w 379118"/>
              <a:gd name="connsiteY1" fmla="*/ 366842 h 374706"/>
              <a:gd name="connsiteX2" fmla="*/ 132616 w 379118"/>
              <a:gd name="connsiteY2" fmla="*/ 252542 h 374706"/>
              <a:gd name="connsiteX3" fmla="*/ 329466 w 379118"/>
              <a:gd name="connsiteY3" fmla="*/ 255717 h 374706"/>
              <a:gd name="connsiteX4" fmla="*/ 164366 w 379118"/>
              <a:gd name="connsiteY4" fmla="*/ 230317 h 374706"/>
              <a:gd name="connsiteX5" fmla="*/ 377091 w 379118"/>
              <a:gd name="connsiteY5" fmla="*/ 1717 h 37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118" h="374706">
                <a:moveTo>
                  <a:pt x="377091" y="1717"/>
                </a:moveTo>
                <a:cubicBezTo>
                  <a:pt x="351162" y="24471"/>
                  <a:pt x="49537" y="325038"/>
                  <a:pt x="8791" y="366842"/>
                </a:cubicBezTo>
                <a:cubicBezTo>
                  <a:pt x="-31955" y="408646"/>
                  <a:pt x="79170" y="271063"/>
                  <a:pt x="132616" y="252542"/>
                </a:cubicBezTo>
                <a:cubicBezTo>
                  <a:pt x="186062" y="234021"/>
                  <a:pt x="324174" y="259421"/>
                  <a:pt x="329466" y="255717"/>
                </a:cubicBezTo>
                <a:cubicBezTo>
                  <a:pt x="334758" y="252013"/>
                  <a:pt x="156958" y="271592"/>
                  <a:pt x="164366" y="230317"/>
                </a:cubicBezTo>
                <a:cubicBezTo>
                  <a:pt x="171774" y="189042"/>
                  <a:pt x="403020" y="-21037"/>
                  <a:pt x="377091" y="17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フリーフォーム 2056">
            <a:extLst>
              <a:ext uri="{FF2B5EF4-FFF2-40B4-BE49-F238E27FC236}">
                <a16:creationId xmlns:a16="http://schemas.microsoft.com/office/drawing/2014/main" id="{9677A328-5F18-9AB5-41B7-44F35DDD7011}"/>
              </a:ext>
            </a:extLst>
          </p:cNvPr>
          <p:cNvSpPr/>
          <p:nvPr/>
        </p:nvSpPr>
        <p:spPr>
          <a:xfrm>
            <a:off x="1316725" y="7076008"/>
            <a:ext cx="502373" cy="926532"/>
          </a:xfrm>
          <a:custGeom>
            <a:avLst/>
            <a:gdLst>
              <a:gd name="connsiteX0" fmla="*/ 483500 w 502373"/>
              <a:gd name="connsiteY0" fmla="*/ 35992 h 926532"/>
              <a:gd name="connsiteX1" fmla="*/ 900 w 502373"/>
              <a:gd name="connsiteY1" fmla="*/ 924992 h 926532"/>
              <a:gd name="connsiteX2" fmla="*/ 366025 w 502373"/>
              <a:gd name="connsiteY2" fmla="*/ 245542 h 926532"/>
              <a:gd name="connsiteX3" fmla="*/ 483500 w 502373"/>
              <a:gd name="connsiteY3" fmla="*/ 35992 h 926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2373" h="926532">
                <a:moveTo>
                  <a:pt x="483500" y="35992"/>
                </a:moveTo>
                <a:cubicBezTo>
                  <a:pt x="422646" y="149234"/>
                  <a:pt x="20479" y="890067"/>
                  <a:pt x="900" y="924992"/>
                </a:cubicBezTo>
                <a:cubicBezTo>
                  <a:pt x="-18679" y="959917"/>
                  <a:pt x="286650" y="391063"/>
                  <a:pt x="366025" y="245542"/>
                </a:cubicBezTo>
                <a:cubicBezTo>
                  <a:pt x="445400" y="100021"/>
                  <a:pt x="544354" y="-77250"/>
                  <a:pt x="483500" y="359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8" name="フリーフォーム 2057">
            <a:extLst>
              <a:ext uri="{FF2B5EF4-FFF2-40B4-BE49-F238E27FC236}">
                <a16:creationId xmlns:a16="http://schemas.microsoft.com/office/drawing/2014/main" id="{E6B01844-E639-D6DC-D6A0-004A5A86CD5A}"/>
              </a:ext>
            </a:extLst>
          </p:cNvPr>
          <p:cNvSpPr/>
          <p:nvPr/>
        </p:nvSpPr>
        <p:spPr>
          <a:xfrm>
            <a:off x="1435100" y="7575550"/>
            <a:ext cx="69950" cy="88980"/>
          </a:xfrm>
          <a:custGeom>
            <a:avLst/>
            <a:gdLst>
              <a:gd name="connsiteX0" fmla="*/ 0 w 69950"/>
              <a:gd name="connsiteY0" fmla="*/ 0 h 88980"/>
              <a:gd name="connsiteX1" fmla="*/ 69850 w 69950"/>
              <a:gd name="connsiteY1" fmla="*/ 88900 h 88980"/>
              <a:gd name="connsiteX2" fmla="*/ 0 w 69950"/>
              <a:gd name="connsiteY2" fmla="*/ 0 h 8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950" h="88980">
                <a:moveTo>
                  <a:pt x="0" y="0"/>
                </a:moveTo>
                <a:cubicBezTo>
                  <a:pt x="0" y="0"/>
                  <a:pt x="66675" y="85725"/>
                  <a:pt x="69850" y="88900"/>
                </a:cubicBezTo>
                <a:cubicBezTo>
                  <a:pt x="73025" y="92075"/>
                  <a:pt x="0" y="0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9" name="フリーフォーム 2058">
            <a:extLst>
              <a:ext uri="{FF2B5EF4-FFF2-40B4-BE49-F238E27FC236}">
                <a16:creationId xmlns:a16="http://schemas.microsoft.com/office/drawing/2014/main" id="{98E14994-8E60-0D6E-DC46-FBAE44864A39}"/>
              </a:ext>
            </a:extLst>
          </p:cNvPr>
          <p:cNvSpPr/>
          <p:nvPr/>
        </p:nvSpPr>
        <p:spPr>
          <a:xfrm>
            <a:off x="7247935" y="7778744"/>
            <a:ext cx="526331" cy="273890"/>
          </a:xfrm>
          <a:custGeom>
            <a:avLst/>
            <a:gdLst>
              <a:gd name="connsiteX0" fmla="*/ 162515 w 526331"/>
              <a:gd name="connsiteY0" fmla="*/ 6 h 273890"/>
              <a:gd name="connsiteX1" fmla="*/ 368890 w 526331"/>
              <a:gd name="connsiteY1" fmla="*/ 152406 h 273890"/>
              <a:gd name="connsiteX2" fmla="*/ 524465 w 526331"/>
              <a:gd name="connsiteY2" fmla="*/ 88906 h 273890"/>
              <a:gd name="connsiteX3" fmla="*/ 451440 w 526331"/>
              <a:gd name="connsiteY3" fmla="*/ 158756 h 273890"/>
              <a:gd name="connsiteX4" fmla="*/ 400640 w 526331"/>
              <a:gd name="connsiteY4" fmla="*/ 200031 h 273890"/>
              <a:gd name="connsiteX5" fmla="*/ 159340 w 526331"/>
              <a:gd name="connsiteY5" fmla="*/ 130181 h 273890"/>
              <a:gd name="connsiteX6" fmla="*/ 118065 w 526331"/>
              <a:gd name="connsiteY6" fmla="*/ 114306 h 273890"/>
              <a:gd name="connsiteX7" fmla="*/ 156165 w 526331"/>
              <a:gd name="connsiteY7" fmla="*/ 158756 h 273890"/>
              <a:gd name="connsiteX8" fmla="*/ 146640 w 526331"/>
              <a:gd name="connsiteY8" fmla="*/ 269881 h 273890"/>
              <a:gd name="connsiteX9" fmla="*/ 45040 w 526331"/>
              <a:gd name="connsiteY9" fmla="*/ 234956 h 273890"/>
              <a:gd name="connsiteX10" fmla="*/ 590 w 526331"/>
              <a:gd name="connsiteY10" fmla="*/ 98431 h 273890"/>
              <a:gd name="connsiteX11" fmla="*/ 73615 w 526331"/>
              <a:gd name="connsiteY11" fmla="*/ 82556 h 273890"/>
              <a:gd name="connsiteX12" fmla="*/ 16465 w 526331"/>
              <a:gd name="connsiteY12" fmla="*/ 149231 h 273890"/>
              <a:gd name="connsiteX13" fmla="*/ 140290 w 526331"/>
              <a:gd name="connsiteY13" fmla="*/ 269881 h 273890"/>
              <a:gd name="connsiteX14" fmla="*/ 191090 w 526331"/>
              <a:gd name="connsiteY14" fmla="*/ 149231 h 273890"/>
              <a:gd name="connsiteX15" fmla="*/ 337140 w 526331"/>
              <a:gd name="connsiteY15" fmla="*/ 209556 h 273890"/>
              <a:gd name="connsiteX16" fmla="*/ 165690 w 526331"/>
              <a:gd name="connsiteY16" fmla="*/ 117481 h 273890"/>
              <a:gd name="connsiteX17" fmla="*/ 445090 w 526331"/>
              <a:gd name="connsiteY17" fmla="*/ 203206 h 273890"/>
              <a:gd name="connsiteX18" fmla="*/ 353015 w 526331"/>
              <a:gd name="connsiteY18" fmla="*/ 158756 h 273890"/>
              <a:gd name="connsiteX19" fmla="*/ 162515 w 526331"/>
              <a:gd name="connsiteY19" fmla="*/ 6 h 27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6331" h="273890">
                <a:moveTo>
                  <a:pt x="162515" y="6"/>
                </a:moveTo>
                <a:cubicBezTo>
                  <a:pt x="165161" y="-1052"/>
                  <a:pt x="308565" y="137589"/>
                  <a:pt x="368890" y="152406"/>
                </a:cubicBezTo>
                <a:cubicBezTo>
                  <a:pt x="429215" y="167223"/>
                  <a:pt x="510707" y="87848"/>
                  <a:pt x="524465" y="88906"/>
                </a:cubicBezTo>
                <a:cubicBezTo>
                  <a:pt x="538223" y="89964"/>
                  <a:pt x="472077" y="140235"/>
                  <a:pt x="451440" y="158756"/>
                </a:cubicBezTo>
                <a:cubicBezTo>
                  <a:pt x="430803" y="177277"/>
                  <a:pt x="449323" y="204794"/>
                  <a:pt x="400640" y="200031"/>
                </a:cubicBezTo>
                <a:cubicBezTo>
                  <a:pt x="351957" y="195269"/>
                  <a:pt x="206436" y="144468"/>
                  <a:pt x="159340" y="130181"/>
                </a:cubicBezTo>
                <a:cubicBezTo>
                  <a:pt x="112244" y="115894"/>
                  <a:pt x="118594" y="109544"/>
                  <a:pt x="118065" y="114306"/>
                </a:cubicBezTo>
                <a:cubicBezTo>
                  <a:pt x="117536" y="119069"/>
                  <a:pt x="151403" y="132827"/>
                  <a:pt x="156165" y="158756"/>
                </a:cubicBezTo>
                <a:cubicBezTo>
                  <a:pt x="160927" y="184685"/>
                  <a:pt x="165161" y="257181"/>
                  <a:pt x="146640" y="269881"/>
                </a:cubicBezTo>
                <a:cubicBezTo>
                  <a:pt x="128119" y="282581"/>
                  <a:pt x="69382" y="263531"/>
                  <a:pt x="45040" y="234956"/>
                </a:cubicBezTo>
                <a:cubicBezTo>
                  <a:pt x="20698" y="206381"/>
                  <a:pt x="-4172" y="123831"/>
                  <a:pt x="590" y="98431"/>
                </a:cubicBezTo>
                <a:cubicBezTo>
                  <a:pt x="5352" y="73031"/>
                  <a:pt x="70969" y="74089"/>
                  <a:pt x="73615" y="82556"/>
                </a:cubicBezTo>
                <a:cubicBezTo>
                  <a:pt x="76261" y="91023"/>
                  <a:pt x="5353" y="118010"/>
                  <a:pt x="16465" y="149231"/>
                </a:cubicBezTo>
                <a:cubicBezTo>
                  <a:pt x="27577" y="180452"/>
                  <a:pt x="111186" y="269881"/>
                  <a:pt x="140290" y="269881"/>
                </a:cubicBezTo>
                <a:cubicBezTo>
                  <a:pt x="169394" y="269881"/>
                  <a:pt x="158282" y="159285"/>
                  <a:pt x="191090" y="149231"/>
                </a:cubicBezTo>
                <a:cubicBezTo>
                  <a:pt x="223898" y="139177"/>
                  <a:pt x="341373" y="214848"/>
                  <a:pt x="337140" y="209556"/>
                </a:cubicBezTo>
                <a:cubicBezTo>
                  <a:pt x="332907" y="204264"/>
                  <a:pt x="147699" y="118539"/>
                  <a:pt x="165690" y="117481"/>
                </a:cubicBezTo>
                <a:cubicBezTo>
                  <a:pt x="183681" y="116423"/>
                  <a:pt x="413869" y="196327"/>
                  <a:pt x="445090" y="203206"/>
                </a:cubicBezTo>
                <a:cubicBezTo>
                  <a:pt x="476311" y="210085"/>
                  <a:pt x="397994" y="186802"/>
                  <a:pt x="353015" y="158756"/>
                </a:cubicBezTo>
                <a:cubicBezTo>
                  <a:pt x="308036" y="130710"/>
                  <a:pt x="159869" y="1064"/>
                  <a:pt x="162515" y="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0" name="フリーフォーム 2059">
            <a:extLst>
              <a:ext uri="{FF2B5EF4-FFF2-40B4-BE49-F238E27FC236}">
                <a16:creationId xmlns:a16="http://schemas.microsoft.com/office/drawing/2014/main" id="{6CA109B9-B5AD-2ADD-1A66-5DC26CDEB1EA}"/>
              </a:ext>
            </a:extLst>
          </p:cNvPr>
          <p:cNvSpPr/>
          <p:nvPr/>
        </p:nvSpPr>
        <p:spPr>
          <a:xfrm>
            <a:off x="7327700" y="7069503"/>
            <a:ext cx="125244" cy="336520"/>
          </a:xfrm>
          <a:custGeom>
            <a:avLst/>
            <a:gdLst>
              <a:gd name="connsiteX0" fmla="*/ 200 w 125244"/>
              <a:gd name="connsiteY0" fmla="*/ 1222 h 336520"/>
              <a:gd name="connsiteX1" fmla="*/ 120850 w 125244"/>
              <a:gd name="connsiteY1" fmla="*/ 328247 h 336520"/>
              <a:gd name="connsiteX2" fmla="*/ 92275 w 125244"/>
              <a:gd name="connsiteY2" fmla="*/ 220297 h 336520"/>
              <a:gd name="connsiteX3" fmla="*/ 200 w 125244"/>
              <a:gd name="connsiteY3" fmla="*/ 1222 h 336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244" h="336520">
                <a:moveTo>
                  <a:pt x="200" y="1222"/>
                </a:moveTo>
                <a:cubicBezTo>
                  <a:pt x="4963" y="19214"/>
                  <a:pt x="105504" y="291735"/>
                  <a:pt x="120850" y="328247"/>
                </a:cubicBezTo>
                <a:cubicBezTo>
                  <a:pt x="136196" y="364759"/>
                  <a:pt x="107621" y="271626"/>
                  <a:pt x="92275" y="220297"/>
                </a:cubicBezTo>
                <a:cubicBezTo>
                  <a:pt x="76929" y="168968"/>
                  <a:pt x="-4563" y="-16770"/>
                  <a:pt x="200" y="12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1" name="フリーフォーム 2060">
            <a:extLst>
              <a:ext uri="{FF2B5EF4-FFF2-40B4-BE49-F238E27FC236}">
                <a16:creationId xmlns:a16="http://schemas.microsoft.com/office/drawing/2014/main" id="{E83FC209-2758-E8E5-8388-91DDDF547DEE}"/>
              </a:ext>
            </a:extLst>
          </p:cNvPr>
          <p:cNvSpPr/>
          <p:nvPr/>
        </p:nvSpPr>
        <p:spPr>
          <a:xfrm>
            <a:off x="7101739" y="6980479"/>
            <a:ext cx="254780" cy="360229"/>
          </a:xfrm>
          <a:custGeom>
            <a:avLst/>
            <a:gdLst>
              <a:gd name="connsiteX0" fmla="*/ 3911 w 254780"/>
              <a:gd name="connsiteY0" fmla="*/ 7696 h 360229"/>
              <a:gd name="connsiteX1" fmla="*/ 207111 w 254780"/>
              <a:gd name="connsiteY1" fmla="*/ 293446 h 360229"/>
              <a:gd name="connsiteX2" fmla="*/ 203936 w 254780"/>
              <a:gd name="connsiteY2" fmla="*/ 229946 h 360229"/>
              <a:gd name="connsiteX3" fmla="*/ 254736 w 254780"/>
              <a:gd name="connsiteY3" fmla="*/ 341071 h 360229"/>
              <a:gd name="connsiteX4" fmla="*/ 213461 w 254780"/>
              <a:gd name="connsiteY4" fmla="*/ 131521 h 360229"/>
              <a:gd name="connsiteX5" fmla="*/ 248386 w 254780"/>
              <a:gd name="connsiteY5" fmla="*/ 360121 h 360229"/>
              <a:gd name="connsiteX6" fmla="*/ 178536 w 254780"/>
              <a:gd name="connsiteY6" fmla="*/ 96596 h 360229"/>
              <a:gd name="connsiteX7" fmla="*/ 178536 w 254780"/>
              <a:gd name="connsiteY7" fmla="*/ 236296 h 360229"/>
              <a:gd name="connsiteX8" fmla="*/ 80111 w 254780"/>
              <a:gd name="connsiteY8" fmla="*/ 93421 h 360229"/>
              <a:gd name="connsiteX9" fmla="*/ 3911 w 254780"/>
              <a:gd name="connsiteY9" fmla="*/ 7696 h 36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780" h="360229">
                <a:moveTo>
                  <a:pt x="3911" y="7696"/>
                </a:moveTo>
                <a:cubicBezTo>
                  <a:pt x="25078" y="41033"/>
                  <a:pt x="173774" y="256404"/>
                  <a:pt x="207111" y="293446"/>
                </a:cubicBezTo>
                <a:cubicBezTo>
                  <a:pt x="240448" y="330488"/>
                  <a:pt x="195999" y="222009"/>
                  <a:pt x="203936" y="229946"/>
                </a:cubicBezTo>
                <a:cubicBezTo>
                  <a:pt x="211873" y="237883"/>
                  <a:pt x="253149" y="357475"/>
                  <a:pt x="254736" y="341071"/>
                </a:cubicBezTo>
                <a:cubicBezTo>
                  <a:pt x="256323" y="324667"/>
                  <a:pt x="214519" y="128346"/>
                  <a:pt x="213461" y="131521"/>
                </a:cubicBezTo>
                <a:cubicBezTo>
                  <a:pt x="212403" y="134696"/>
                  <a:pt x="254207" y="365942"/>
                  <a:pt x="248386" y="360121"/>
                </a:cubicBezTo>
                <a:cubicBezTo>
                  <a:pt x="242565" y="354300"/>
                  <a:pt x="190178" y="117233"/>
                  <a:pt x="178536" y="96596"/>
                </a:cubicBezTo>
                <a:cubicBezTo>
                  <a:pt x="166894" y="75959"/>
                  <a:pt x="194940" y="236825"/>
                  <a:pt x="178536" y="236296"/>
                </a:cubicBezTo>
                <a:cubicBezTo>
                  <a:pt x="162132" y="235767"/>
                  <a:pt x="107099" y="128875"/>
                  <a:pt x="80111" y="93421"/>
                </a:cubicBezTo>
                <a:cubicBezTo>
                  <a:pt x="53124" y="57967"/>
                  <a:pt x="-17256" y="-25641"/>
                  <a:pt x="3911" y="76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2" name="フリーフォーム 2061">
            <a:extLst>
              <a:ext uri="{FF2B5EF4-FFF2-40B4-BE49-F238E27FC236}">
                <a16:creationId xmlns:a16="http://schemas.microsoft.com/office/drawing/2014/main" id="{994DEB01-F1AD-47DC-2F3F-85E47EB1B2C9}"/>
              </a:ext>
            </a:extLst>
          </p:cNvPr>
          <p:cNvSpPr/>
          <p:nvPr/>
        </p:nvSpPr>
        <p:spPr>
          <a:xfrm>
            <a:off x="7034880" y="6697768"/>
            <a:ext cx="897829" cy="144032"/>
          </a:xfrm>
          <a:custGeom>
            <a:avLst/>
            <a:gdLst>
              <a:gd name="connsiteX0" fmla="*/ 1823 w 897829"/>
              <a:gd name="connsiteY0" fmla="*/ 96 h 144032"/>
              <a:gd name="connsiteX1" fmla="*/ 837315 w 897829"/>
              <a:gd name="connsiteY1" fmla="*/ 111495 h 144032"/>
              <a:gd name="connsiteX2" fmla="*/ 790899 w 897829"/>
              <a:gd name="connsiteY2" fmla="*/ 102212 h 144032"/>
              <a:gd name="connsiteX3" fmla="*/ 456702 w 897829"/>
              <a:gd name="connsiteY3" fmla="*/ 143986 h 144032"/>
              <a:gd name="connsiteX4" fmla="*/ 609875 w 897829"/>
              <a:gd name="connsiteY4" fmla="*/ 92928 h 144032"/>
              <a:gd name="connsiteX5" fmla="*/ 1823 w 897829"/>
              <a:gd name="connsiteY5" fmla="*/ 96 h 14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7829" h="144032">
                <a:moveTo>
                  <a:pt x="1823" y="96"/>
                </a:moveTo>
                <a:cubicBezTo>
                  <a:pt x="39730" y="3191"/>
                  <a:pt x="705802" y="94476"/>
                  <a:pt x="837315" y="111495"/>
                </a:cubicBezTo>
                <a:cubicBezTo>
                  <a:pt x="968828" y="128514"/>
                  <a:pt x="854335" y="96797"/>
                  <a:pt x="790899" y="102212"/>
                </a:cubicBezTo>
                <a:cubicBezTo>
                  <a:pt x="727463" y="107627"/>
                  <a:pt x="486873" y="145533"/>
                  <a:pt x="456702" y="143986"/>
                </a:cubicBezTo>
                <a:cubicBezTo>
                  <a:pt x="426531" y="142439"/>
                  <a:pt x="691104" y="116910"/>
                  <a:pt x="609875" y="92928"/>
                </a:cubicBezTo>
                <a:cubicBezTo>
                  <a:pt x="528646" y="68946"/>
                  <a:pt x="-36084" y="-2999"/>
                  <a:pt x="1823" y="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3" name="フリーフォーム 2062">
            <a:extLst>
              <a:ext uri="{FF2B5EF4-FFF2-40B4-BE49-F238E27FC236}">
                <a16:creationId xmlns:a16="http://schemas.microsoft.com/office/drawing/2014/main" id="{F87C80AB-3164-96FB-52E5-FD57506EA09D}"/>
              </a:ext>
            </a:extLst>
          </p:cNvPr>
          <p:cNvSpPr/>
          <p:nvPr/>
        </p:nvSpPr>
        <p:spPr>
          <a:xfrm>
            <a:off x="7500855" y="5889887"/>
            <a:ext cx="238665" cy="436647"/>
          </a:xfrm>
          <a:custGeom>
            <a:avLst/>
            <a:gdLst>
              <a:gd name="connsiteX0" fmla="*/ 18576 w 238665"/>
              <a:gd name="connsiteY0" fmla="*/ 28184 h 436647"/>
              <a:gd name="connsiteX1" fmla="*/ 222808 w 238665"/>
              <a:gd name="connsiteY1" fmla="*/ 4976 h 436647"/>
              <a:gd name="connsiteX2" fmla="*/ 167108 w 238665"/>
              <a:gd name="connsiteY2" fmla="*/ 28184 h 436647"/>
              <a:gd name="connsiteX3" fmla="*/ 181033 w 238665"/>
              <a:gd name="connsiteY3" fmla="*/ 134941 h 436647"/>
              <a:gd name="connsiteX4" fmla="*/ 204241 w 238665"/>
              <a:gd name="connsiteY4" fmla="*/ 343815 h 436647"/>
              <a:gd name="connsiteX5" fmla="*/ 199600 w 238665"/>
              <a:gd name="connsiteY5" fmla="*/ 297398 h 436647"/>
              <a:gd name="connsiteX6" fmla="*/ 10 w 238665"/>
              <a:gd name="connsiteY6" fmla="*/ 436647 h 436647"/>
              <a:gd name="connsiteX7" fmla="*/ 208883 w 238665"/>
              <a:gd name="connsiteY7" fmla="*/ 297398 h 436647"/>
              <a:gd name="connsiteX8" fmla="*/ 236733 w 238665"/>
              <a:gd name="connsiteY8" fmla="*/ 134941 h 436647"/>
              <a:gd name="connsiteX9" fmla="*/ 204241 w 238665"/>
              <a:gd name="connsiteY9" fmla="*/ 232416 h 436647"/>
              <a:gd name="connsiteX10" fmla="*/ 171750 w 238665"/>
              <a:gd name="connsiteY10" fmla="*/ 37467 h 436647"/>
              <a:gd name="connsiteX11" fmla="*/ 171750 w 238665"/>
              <a:gd name="connsiteY11" fmla="*/ 334 h 436647"/>
              <a:gd name="connsiteX12" fmla="*/ 18576 w 238665"/>
              <a:gd name="connsiteY12" fmla="*/ 28184 h 43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8665" h="436647">
                <a:moveTo>
                  <a:pt x="18576" y="28184"/>
                </a:moveTo>
                <a:cubicBezTo>
                  <a:pt x="27086" y="28958"/>
                  <a:pt x="198053" y="4976"/>
                  <a:pt x="222808" y="4976"/>
                </a:cubicBezTo>
                <a:cubicBezTo>
                  <a:pt x="247563" y="4976"/>
                  <a:pt x="174071" y="6523"/>
                  <a:pt x="167108" y="28184"/>
                </a:cubicBezTo>
                <a:cubicBezTo>
                  <a:pt x="160146" y="49845"/>
                  <a:pt x="174844" y="82336"/>
                  <a:pt x="181033" y="134941"/>
                </a:cubicBezTo>
                <a:cubicBezTo>
                  <a:pt x="187222" y="187546"/>
                  <a:pt x="201147" y="316739"/>
                  <a:pt x="204241" y="343815"/>
                </a:cubicBezTo>
                <a:cubicBezTo>
                  <a:pt x="207335" y="370891"/>
                  <a:pt x="233638" y="281926"/>
                  <a:pt x="199600" y="297398"/>
                </a:cubicBezTo>
                <a:cubicBezTo>
                  <a:pt x="165562" y="312870"/>
                  <a:pt x="-1537" y="436647"/>
                  <a:pt x="10" y="436647"/>
                </a:cubicBezTo>
                <a:cubicBezTo>
                  <a:pt x="1557" y="436647"/>
                  <a:pt x="169429" y="347682"/>
                  <a:pt x="208883" y="297398"/>
                </a:cubicBezTo>
                <a:cubicBezTo>
                  <a:pt x="248337" y="247114"/>
                  <a:pt x="237507" y="145771"/>
                  <a:pt x="236733" y="134941"/>
                </a:cubicBezTo>
                <a:cubicBezTo>
                  <a:pt x="235959" y="124111"/>
                  <a:pt x="215071" y="248661"/>
                  <a:pt x="204241" y="232416"/>
                </a:cubicBezTo>
                <a:cubicBezTo>
                  <a:pt x="193411" y="216171"/>
                  <a:pt x="177165" y="76147"/>
                  <a:pt x="171750" y="37467"/>
                </a:cubicBezTo>
                <a:cubicBezTo>
                  <a:pt x="166335" y="-1213"/>
                  <a:pt x="191090" y="4202"/>
                  <a:pt x="171750" y="334"/>
                </a:cubicBezTo>
                <a:cubicBezTo>
                  <a:pt x="152410" y="-3534"/>
                  <a:pt x="10066" y="27410"/>
                  <a:pt x="18576" y="281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4" name="フリーフォーム 2063">
            <a:extLst>
              <a:ext uri="{FF2B5EF4-FFF2-40B4-BE49-F238E27FC236}">
                <a16:creationId xmlns:a16="http://schemas.microsoft.com/office/drawing/2014/main" id="{591CECD6-820C-4371-6D5F-0570D3AA397B}"/>
              </a:ext>
            </a:extLst>
          </p:cNvPr>
          <p:cNvSpPr/>
          <p:nvPr/>
        </p:nvSpPr>
        <p:spPr>
          <a:xfrm>
            <a:off x="7445018" y="3294256"/>
            <a:ext cx="311352" cy="652367"/>
          </a:xfrm>
          <a:custGeom>
            <a:avLst/>
            <a:gdLst>
              <a:gd name="connsiteX0" fmla="*/ 18714 w 311352"/>
              <a:gd name="connsiteY0" fmla="*/ 1297 h 652367"/>
              <a:gd name="connsiteX1" fmla="*/ 55847 w 311352"/>
              <a:gd name="connsiteY1" fmla="*/ 265870 h 652367"/>
              <a:gd name="connsiteX2" fmla="*/ 147 w 311352"/>
              <a:gd name="connsiteY2" fmla="*/ 609350 h 652367"/>
              <a:gd name="connsiteX3" fmla="*/ 41922 w 311352"/>
              <a:gd name="connsiteY3" fmla="*/ 349419 h 652367"/>
              <a:gd name="connsiteX4" fmla="*/ 111546 w 311352"/>
              <a:gd name="connsiteY4" fmla="*/ 219454 h 652367"/>
              <a:gd name="connsiteX5" fmla="*/ 153321 w 311352"/>
              <a:gd name="connsiteY5" fmla="*/ 474743 h 652367"/>
              <a:gd name="connsiteX6" fmla="*/ 222945 w 311352"/>
              <a:gd name="connsiteY6" fmla="*/ 651125 h 652367"/>
              <a:gd name="connsiteX7" fmla="*/ 144038 w 311352"/>
              <a:gd name="connsiteY7" fmla="*/ 386552 h 652367"/>
              <a:gd name="connsiteX8" fmla="*/ 311136 w 311352"/>
              <a:gd name="connsiteY8" fmla="*/ 618633 h 652367"/>
              <a:gd name="connsiteX9" fmla="*/ 176529 w 311352"/>
              <a:gd name="connsiteY9" fmla="*/ 405119 h 652367"/>
              <a:gd name="connsiteX10" fmla="*/ 55847 w 311352"/>
              <a:gd name="connsiteY10" fmla="*/ 173037 h 652367"/>
              <a:gd name="connsiteX11" fmla="*/ 18714 w 311352"/>
              <a:gd name="connsiteY11" fmla="*/ 1297 h 65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1352" h="652367">
                <a:moveTo>
                  <a:pt x="18714" y="1297"/>
                </a:moveTo>
                <a:cubicBezTo>
                  <a:pt x="18714" y="16769"/>
                  <a:pt x="58941" y="164528"/>
                  <a:pt x="55847" y="265870"/>
                </a:cubicBezTo>
                <a:cubicBezTo>
                  <a:pt x="52753" y="367212"/>
                  <a:pt x="2468" y="595425"/>
                  <a:pt x="147" y="609350"/>
                </a:cubicBezTo>
                <a:cubicBezTo>
                  <a:pt x="-2174" y="623275"/>
                  <a:pt x="23356" y="414402"/>
                  <a:pt x="41922" y="349419"/>
                </a:cubicBezTo>
                <a:cubicBezTo>
                  <a:pt x="60489" y="284436"/>
                  <a:pt x="92980" y="198567"/>
                  <a:pt x="111546" y="219454"/>
                </a:cubicBezTo>
                <a:cubicBezTo>
                  <a:pt x="130113" y="240341"/>
                  <a:pt x="134755" y="402798"/>
                  <a:pt x="153321" y="474743"/>
                </a:cubicBezTo>
                <a:cubicBezTo>
                  <a:pt x="171888" y="546688"/>
                  <a:pt x="224492" y="665824"/>
                  <a:pt x="222945" y="651125"/>
                </a:cubicBezTo>
                <a:cubicBezTo>
                  <a:pt x="221398" y="636426"/>
                  <a:pt x="129340" y="391967"/>
                  <a:pt x="144038" y="386552"/>
                </a:cubicBezTo>
                <a:cubicBezTo>
                  <a:pt x="158736" y="381137"/>
                  <a:pt x="305721" y="615539"/>
                  <a:pt x="311136" y="618633"/>
                </a:cubicBezTo>
                <a:cubicBezTo>
                  <a:pt x="316551" y="621727"/>
                  <a:pt x="219077" y="479385"/>
                  <a:pt x="176529" y="405119"/>
                </a:cubicBezTo>
                <a:cubicBezTo>
                  <a:pt x="133981" y="330853"/>
                  <a:pt x="78281" y="233378"/>
                  <a:pt x="55847" y="173037"/>
                </a:cubicBezTo>
                <a:cubicBezTo>
                  <a:pt x="33413" y="112696"/>
                  <a:pt x="18714" y="-14175"/>
                  <a:pt x="18714" y="129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5" name="フリーフォーム 2064">
            <a:extLst>
              <a:ext uri="{FF2B5EF4-FFF2-40B4-BE49-F238E27FC236}">
                <a16:creationId xmlns:a16="http://schemas.microsoft.com/office/drawing/2014/main" id="{44567404-8916-D410-012F-8400FBA3B95F}"/>
              </a:ext>
            </a:extLst>
          </p:cNvPr>
          <p:cNvSpPr/>
          <p:nvPr/>
        </p:nvSpPr>
        <p:spPr>
          <a:xfrm>
            <a:off x="6535125" y="3821405"/>
            <a:ext cx="243835" cy="138474"/>
          </a:xfrm>
          <a:custGeom>
            <a:avLst/>
            <a:gdLst>
              <a:gd name="connsiteX0" fmla="*/ 282 w 243835"/>
              <a:gd name="connsiteY0" fmla="*/ 137901 h 138474"/>
              <a:gd name="connsiteX1" fmla="*/ 232363 w 243835"/>
              <a:gd name="connsiteY1" fmla="*/ 3293 h 138474"/>
              <a:gd name="connsiteX2" fmla="*/ 185947 w 243835"/>
              <a:gd name="connsiteY2" fmla="*/ 49710 h 138474"/>
              <a:gd name="connsiteX3" fmla="*/ 282 w 243835"/>
              <a:gd name="connsiteY3" fmla="*/ 137901 h 138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35" h="138474">
                <a:moveTo>
                  <a:pt x="282" y="137901"/>
                </a:moveTo>
                <a:cubicBezTo>
                  <a:pt x="8018" y="130165"/>
                  <a:pt x="201419" y="17991"/>
                  <a:pt x="232363" y="3293"/>
                </a:cubicBezTo>
                <a:cubicBezTo>
                  <a:pt x="263307" y="-11405"/>
                  <a:pt x="226174" y="26502"/>
                  <a:pt x="185947" y="49710"/>
                </a:cubicBezTo>
                <a:cubicBezTo>
                  <a:pt x="145720" y="72918"/>
                  <a:pt x="-7454" y="145637"/>
                  <a:pt x="282" y="1379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6" name="フリーフォーム 2065">
            <a:extLst>
              <a:ext uri="{FF2B5EF4-FFF2-40B4-BE49-F238E27FC236}">
                <a16:creationId xmlns:a16="http://schemas.microsoft.com/office/drawing/2014/main" id="{08DD812D-9D31-CCD4-465D-8B3B4FAC137B}"/>
              </a:ext>
            </a:extLst>
          </p:cNvPr>
          <p:cNvSpPr/>
          <p:nvPr/>
        </p:nvSpPr>
        <p:spPr>
          <a:xfrm>
            <a:off x="5662622" y="3151264"/>
            <a:ext cx="106432" cy="529132"/>
          </a:xfrm>
          <a:custGeom>
            <a:avLst/>
            <a:gdLst>
              <a:gd name="connsiteX0" fmla="*/ 160 w 106432"/>
              <a:gd name="connsiteY0" fmla="*/ 399 h 529132"/>
              <a:gd name="connsiteX1" fmla="*/ 102275 w 106432"/>
              <a:gd name="connsiteY1" fmla="*/ 501694 h 529132"/>
              <a:gd name="connsiteX2" fmla="*/ 79067 w 106432"/>
              <a:gd name="connsiteY2" fmla="*/ 418145 h 529132"/>
              <a:gd name="connsiteX3" fmla="*/ 160 w 106432"/>
              <a:gd name="connsiteY3" fmla="*/ 399 h 529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432" h="529132">
                <a:moveTo>
                  <a:pt x="160" y="399"/>
                </a:moveTo>
                <a:cubicBezTo>
                  <a:pt x="4028" y="14324"/>
                  <a:pt x="89124" y="432070"/>
                  <a:pt x="102275" y="501694"/>
                </a:cubicBezTo>
                <a:cubicBezTo>
                  <a:pt x="115426" y="571318"/>
                  <a:pt x="94539" y="495505"/>
                  <a:pt x="79067" y="418145"/>
                </a:cubicBezTo>
                <a:cubicBezTo>
                  <a:pt x="63595" y="340785"/>
                  <a:pt x="-3708" y="-13526"/>
                  <a:pt x="160" y="3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7" name="フリーフォーム 2066">
            <a:extLst>
              <a:ext uri="{FF2B5EF4-FFF2-40B4-BE49-F238E27FC236}">
                <a16:creationId xmlns:a16="http://schemas.microsoft.com/office/drawing/2014/main" id="{829D43EB-BC79-E129-9B55-EA99834009A5}"/>
              </a:ext>
            </a:extLst>
          </p:cNvPr>
          <p:cNvSpPr/>
          <p:nvPr/>
        </p:nvSpPr>
        <p:spPr>
          <a:xfrm>
            <a:off x="5722971" y="4302725"/>
            <a:ext cx="139919" cy="113326"/>
          </a:xfrm>
          <a:custGeom>
            <a:avLst/>
            <a:gdLst>
              <a:gd name="connsiteX0" fmla="*/ 152 w 139919"/>
              <a:gd name="connsiteY0" fmla="*/ 61 h 113326"/>
              <a:gd name="connsiteX1" fmla="*/ 111551 w 139919"/>
              <a:gd name="connsiteY1" fmla="*/ 41835 h 113326"/>
              <a:gd name="connsiteX2" fmla="*/ 79059 w 139919"/>
              <a:gd name="connsiteY2" fmla="*/ 92893 h 113326"/>
              <a:gd name="connsiteX3" fmla="*/ 55851 w 139919"/>
              <a:gd name="connsiteY3" fmla="*/ 111460 h 113326"/>
              <a:gd name="connsiteX4" fmla="*/ 139401 w 139919"/>
              <a:gd name="connsiteY4" fmla="*/ 51119 h 113326"/>
              <a:gd name="connsiteX5" fmla="*/ 152 w 139919"/>
              <a:gd name="connsiteY5" fmla="*/ 61 h 113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919" h="113326">
                <a:moveTo>
                  <a:pt x="152" y="61"/>
                </a:moveTo>
                <a:cubicBezTo>
                  <a:pt x="-4490" y="-1486"/>
                  <a:pt x="98400" y="26363"/>
                  <a:pt x="111551" y="41835"/>
                </a:cubicBezTo>
                <a:cubicBezTo>
                  <a:pt x="124702" y="57307"/>
                  <a:pt x="88342" y="81289"/>
                  <a:pt x="79059" y="92893"/>
                </a:cubicBezTo>
                <a:cubicBezTo>
                  <a:pt x="69776" y="104497"/>
                  <a:pt x="45794" y="118422"/>
                  <a:pt x="55851" y="111460"/>
                </a:cubicBezTo>
                <a:cubicBezTo>
                  <a:pt x="65908" y="104498"/>
                  <a:pt x="147137" y="68138"/>
                  <a:pt x="139401" y="51119"/>
                </a:cubicBezTo>
                <a:cubicBezTo>
                  <a:pt x="131665" y="34100"/>
                  <a:pt x="4794" y="1608"/>
                  <a:pt x="152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8" name="フリーフォーム 2067">
            <a:extLst>
              <a:ext uri="{FF2B5EF4-FFF2-40B4-BE49-F238E27FC236}">
                <a16:creationId xmlns:a16="http://schemas.microsoft.com/office/drawing/2014/main" id="{1794EDB9-6F2A-DC7A-855A-9BDAD3BF0587}"/>
              </a:ext>
            </a:extLst>
          </p:cNvPr>
          <p:cNvSpPr/>
          <p:nvPr/>
        </p:nvSpPr>
        <p:spPr>
          <a:xfrm>
            <a:off x="5416776" y="4497500"/>
            <a:ext cx="317018" cy="95221"/>
          </a:xfrm>
          <a:custGeom>
            <a:avLst/>
            <a:gdLst>
              <a:gd name="connsiteX0" fmla="*/ 0 w 317018"/>
              <a:gd name="connsiteY0" fmla="*/ 79142 h 95221"/>
              <a:gd name="connsiteX1" fmla="*/ 259931 w 317018"/>
              <a:gd name="connsiteY1" fmla="*/ 32725 h 95221"/>
              <a:gd name="connsiteX2" fmla="*/ 222798 w 317018"/>
              <a:gd name="connsiteY2" fmla="*/ 65217 h 95221"/>
              <a:gd name="connsiteX3" fmla="*/ 181023 w 317018"/>
              <a:gd name="connsiteY3" fmla="*/ 93066 h 95221"/>
              <a:gd name="connsiteX4" fmla="*/ 269214 w 317018"/>
              <a:gd name="connsiteY4" fmla="*/ 4876 h 95221"/>
              <a:gd name="connsiteX5" fmla="*/ 315630 w 317018"/>
              <a:gd name="connsiteY5" fmla="*/ 14159 h 95221"/>
              <a:gd name="connsiteX6" fmla="*/ 218156 w 317018"/>
              <a:gd name="connsiteY6" fmla="*/ 37367 h 95221"/>
              <a:gd name="connsiteX7" fmla="*/ 0 w 317018"/>
              <a:gd name="connsiteY7" fmla="*/ 79142 h 95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7018" h="95221">
                <a:moveTo>
                  <a:pt x="0" y="79142"/>
                </a:moveTo>
                <a:cubicBezTo>
                  <a:pt x="6963" y="78368"/>
                  <a:pt x="259931" y="32725"/>
                  <a:pt x="259931" y="32725"/>
                </a:cubicBezTo>
                <a:cubicBezTo>
                  <a:pt x="297064" y="30404"/>
                  <a:pt x="235949" y="55160"/>
                  <a:pt x="222798" y="65217"/>
                </a:cubicBezTo>
                <a:cubicBezTo>
                  <a:pt x="209647" y="75274"/>
                  <a:pt x="173287" y="103123"/>
                  <a:pt x="181023" y="93066"/>
                </a:cubicBezTo>
                <a:cubicBezTo>
                  <a:pt x="188759" y="83009"/>
                  <a:pt x="246779" y="18027"/>
                  <a:pt x="269214" y="4876"/>
                </a:cubicBezTo>
                <a:cubicBezTo>
                  <a:pt x="291649" y="-8275"/>
                  <a:pt x="324140" y="8744"/>
                  <a:pt x="315630" y="14159"/>
                </a:cubicBezTo>
                <a:cubicBezTo>
                  <a:pt x="307120" y="19574"/>
                  <a:pt x="276176" y="25763"/>
                  <a:pt x="218156" y="37367"/>
                </a:cubicBezTo>
                <a:lnTo>
                  <a:pt x="0" y="7914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69" name="フリーフォーム 2068">
            <a:extLst>
              <a:ext uri="{FF2B5EF4-FFF2-40B4-BE49-F238E27FC236}">
                <a16:creationId xmlns:a16="http://schemas.microsoft.com/office/drawing/2014/main" id="{611B1CCA-76D2-2FF4-01BE-C47FFA92F481}"/>
              </a:ext>
            </a:extLst>
          </p:cNvPr>
          <p:cNvSpPr/>
          <p:nvPr/>
        </p:nvSpPr>
        <p:spPr>
          <a:xfrm>
            <a:off x="5555253" y="3286123"/>
            <a:ext cx="37919" cy="255735"/>
          </a:xfrm>
          <a:custGeom>
            <a:avLst/>
            <a:gdLst>
              <a:gd name="connsiteX0" fmla="*/ 14696 w 37919"/>
              <a:gd name="connsiteY0" fmla="*/ 147 h 255735"/>
              <a:gd name="connsiteX1" fmla="*/ 5413 w 37919"/>
              <a:gd name="connsiteY1" fmla="*/ 144037 h 255735"/>
              <a:gd name="connsiteX2" fmla="*/ 37904 w 37919"/>
              <a:gd name="connsiteY2" fmla="*/ 255436 h 255735"/>
              <a:gd name="connsiteX3" fmla="*/ 771 w 37919"/>
              <a:gd name="connsiteY3" fmla="*/ 171887 h 255735"/>
              <a:gd name="connsiteX4" fmla="*/ 14696 w 37919"/>
              <a:gd name="connsiteY4" fmla="*/ 147 h 25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919" h="255735">
                <a:moveTo>
                  <a:pt x="14696" y="147"/>
                </a:moveTo>
                <a:cubicBezTo>
                  <a:pt x="15470" y="-4495"/>
                  <a:pt x="1545" y="101489"/>
                  <a:pt x="5413" y="144037"/>
                </a:cubicBezTo>
                <a:cubicBezTo>
                  <a:pt x="9281" y="186585"/>
                  <a:pt x="38678" y="250794"/>
                  <a:pt x="37904" y="255436"/>
                </a:cubicBezTo>
                <a:cubicBezTo>
                  <a:pt x="37130" y="260078"/>
                  <a:pt x="5412" y="209794"/>
                  <a:pt x="771" y="171887"/>
                </a:cubicBezTo>
                <a:cubicBezTo>
                  <a:pt x="-3871" y="133981"/>
                  <a:pt x="13922" y="4789"/>
                  <a:pt x="14696" y="14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0" name="フリーフォーム 2069">
            <a:extLst>
              <a:ext uri="{FF2B5EF4-FFF2-40B4-BE49-F238E27FC236}">
                <a16:creationId xmlns:a16="http://schemas.microsoft.com/office/drawing/2014/main" id="{73F6F4CF-8749-DC36-A4F3-0552730A3AB5}"/>
              </a:ext>
            </a:extLst>
          </p:cNvPr>
          <p:cNvSpPr/>
          <p:nvPr/>
        </p:nvSpPr>
        <p:spPr>
          <a:xfrm>
            <a:off x="6614178" y="4748313"/>
            <a:ext cx="121810" cy="301855"/>
          </a:xfrm>
          <a:custGeom>
            <a:avLst/>
            <a:gdLst>
              <a:gd name="connsiteX0" fmla="*/ 137 w 121810"/>
              <a:gd name="connsiteY0" fmla="*/ 69 h 301855"/>
              <a:gd name="connsiteX1" fmla="*/ 92969 w 121810"/>
              <a:gd name="connsiteY1" fmla="*/ 148601 h 301855"/>
              <a:gd name="connsiteX2" fmla="*/ 106894 w 121810"/>
              <a:gd name="connsiteY2" fmla="*/ 301774 h 301855"/>
              <a:gd name="connsiteX3" fmla="*/ 116177 w 121810"/>
              <a:gd name="connsiteY3" fmla="*/ 167167 h 301855"/>
              <a:gd name="connsiteX4" fmla="*/ 137 w 121810"/>
              <a:gd name="connsiteY4" fmla="*/ 69 h 30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810" h="301855">
                <a:moveTo>
                  <a:pt x="137" y="69"/>
                </a:moveTo>
                <a:cubicBezTo>
                  <a:pt x="-3731" y="-3025"/>
                  <a:pt x="75176" y="98317"/>
                  <a:pt x="92969" y="148601"/>
                </a:cubicBezTo>
                <a:cubicBezTo>
                  <a:pt x="110762" y="198885"/>
                  <a:pt x="103026" y="298680"/>
                  <a:pt x="106894" y="301774"/>
                </a:cubicBezTo>
                <a:cubicBezTo>
                  <a:pt x="110762" y="304868"/>
                  <a:pt x="131649" y="218998"/>
                  <a:pt x="116177" y="167167"/>
                </a:cubicBezTo>
                <a:cubicBezTo>
                  <a:pt x="100705" y="115336"/>
                  <a:pt x="4005" y="3163"/>
                  <a:pt x="137" y="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1" name="フリーフォーム 2070">
            <a:extLst>
              <a:ext uri="{FF2B5EF4-FFF2-40B4-BE49-F238E27FC236}">
                <a16:creationId xmlns:a16="http://schemas.microsoft.com/office/drawing/2014/main" id="{2445094C-A117-DC96-4490-41A4C1C6A2EB}"/>
              </a:ext>
            </a:extLst>
          </p:cNvPr>
          <p:cNvSpPr/>
          <p:nvPr/>
        </p:nvSpPr>
        <p:spPr>
          <a:xfrm>
            <a:off x="5156438" y="4585896"/>
            <a:ext cx="79340" cy="399240"/>
          </a:xfrm>
          <a:custGeom>
            <a:avLst/>
            <a:gdLst>
              <a:gd name="connsiteX0" fmla="*/ 79314 w 79340"/>
              <a:gd name="connsiteY0" fmla="*/ 29 h 399240"/>
              <a:gd name="connsiteX1" fmla="*/ 9690 w 79340"/>
              <a:gd name="connsiteY1" fmla="*/ 199619 h 399240"/>
              <a:gd name="connsiteX2" fmla="*/ 46823 w 79340"/>
              <a:gd name="connsiteY2" fmla="*/ 399209 h 399240"/>
              <a:gd name="connsiteX3" fmla="*/ 407 w 79340"/>
              <a:gd name="connsiteY3" fmla="*/ 213544 h 399240"/>
              <a:gd name="connsiteX4" fmla="*/ 79314 w 79340"/>
              <a:gd name="connsiteY4" fmla="*/ 29 h 3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40" h="399240">
                <a:moveTo>
                  <a:pt x="79314" y="29"/>
                </a:moveTo>
                <a:cubicBezTo>
                  <a:pt x="80861" y="-2292"/>
                  <a:pt x="15105" y="133089"/>
                  <a:pt x="9690" y="199619"/>
                </a:cubicBezTo>
                <a:cubicBezTo>
                  <a:pt x="4275" y="266149"/>
                  <a:pt x="48370" y="396888"/>
                  <a:pt x="46823" y="399209"/>
                </a:cubicBezTo>
                <a:cubicBezTo>
                  <a:pt x="45276" y="401530"/>
                  <a:pt x="-5008" y="276206"/>
                  <a:pt x="407" y="213544"/>
                </a:cubicBezTo>
                <a:cubicBezTo>
                  <a:pt x="5822" y="150882"/>
                  <a:pt x="77767" y="2350"/>
                  <a:pt x="79314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2" name="フリーフォーム 2071">
            <a:extLst>
              <a:ext uri="{FF2B5EF4-FFF2-40B4-BE49-F238E27FC236}">
                <a16:creationId xmlns:a16="http://schemas.microsoft.com/office/drawing/2014/main" id="{415CC47B-B628-7D32-04B1-273F5DE7A4F6}"/>
              </a:ext>
            </a:extLst>
          </p:cNvPr>
          <p:cNvSpPr/>
          <p:nvPr/>
        </p:nvSpPr>
        <p:spPr>
          <a:xfrm>
            <a:off x="5390021" y="4320986"/>
            <a:ext cx="286767" cy="247334"/>
          </a:xfrm>
          <a:custGeom>
            <a:avLst/>
            <a:gdLst>
              <a:gd name="connsiteX0" fmla="*/ 268119 w 286767"/>
              <a:gd name="connsiteY0" fmla="*/ 366 h 247334"/>
              <a:gd name="connsiteX1" fmla="*/ 12830 w 286767"/>
              <a:gd name="connsiteY1" fmla="*/ 237089 h 247334"/>
              <a:gd name="connsiteX2" fmla="*/ 63888 w 286767"/>
              <a:gd name="connsiteY2" fmla="*/ 199956 h 247334"/>
              <a:gd name="connsiteX3" fmla="*/ 286686 w 286767"/>
              <a:gd name="connsiteY3" fmla="*/ 158182 h 247334"/>
              <a:gd name="connsiteX4" fmla="*/ 91737 w 286767"/>
              <a:gd name="connsiteY4" fmla="*/ 181390 h 247334"/>
              <a:gd name="connsiteX5" fmla="*/ 268119 w 286767"/>
              <a:gd name="connsiteY5" fmla="*/ 366 h 24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6767" h="247334">
                <a:moveTo>
                  <a:pt x="268119" y="366"/>
                </a:moveTo>
                <a:cubicBezTo>
                  <a:pt x="254968" y="9649"/>
                  <a:pt x="46868" y="203824"/>
                  <a:pt x="12830" y="237089"/>
                </a:cubicBezTo>
                <a:cubicBezTo>
                  <a:pt x="-21208" y="270354"/>
                  <a:pt x="18245" y="213107"/>
                  <a:pt x="63888" y="199956"/>
                </a:cubicBezTo>
                <a:cubicBezTo>
                  <a:pt x="109531" y="186805"/>
                  <a:pt x="282045" y="161276"/>
                  <a:pt x="286686" y="158182"/>
                </a:cubicBezTo>
                <a:cubicBezTo>
                  <a:pt x="291327" y="155088"/>
                  <a:pt x="96379" y="201504"/>
                  <a:pt x="91737" y="181390"/>
                </a:cubicBezTo>
                <a:cubicBezTo>
                  <a:pt x="87095" y="161276"/>
                  <a:pt x="281270" y="-8917"/>
                  <a:pt x="268119" y="3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3" name="フリーフォーム 2072">
            <a:extLst>
              <a:ext uri="{FF2B5EF4-FFF2-40B4-BE49-F238E27FC236}">
                <a16:creationId xmlns:a16="http://schemas.microsoft.com/office/drawing/2014/main" id="{BBDF10A8-1DD0-99AD-BB1D-E9225A652347}"/>
              </a:ext>
            </a:extLst>
          </p:cNvPr>
          <p:cNvSpPr/>
          <p:nvPr/>
        </p:nvSpPr>
        <p:spPr>
          <a:xfrm>
            <a:off x="5939794" y="5059705"/>
            <a:ext cx="377804" cy="125009"/>
          </a:xfrm>
          <a:custGeom>
            <a:avLst/>
            <a:gdLst>
              <a:gd name="connsiteX0" fmla="*/ 1485 w 377804"/>
              <a:gd name="connsiteY0" fmla="*/ 8949 h 125009"/>
              <a:gd name="connsiteX1" fmla="*/ 89676 w 377804"/>
              <a:gd name="connsiteY1" fmla="*/ 8949 h 125009"/>
              <a:gd name="connsiteX2" fmla="*/ 377457 w 377804"/>
              <a:gd name="connsiteY2" fmla="*/ 124989 h 125009"/>
              <a:gd name="connsiteX3" fmla="*/ 145376 w 377804"/>
              <a:gd name="connsiteY3" fmla="*/ 18232 h 125009"/>
              <a:gd name="connsiteX4" fmla="*/ 1485 w 377804"/>
              <a:gd name="connsiteY4" fmla="*/ 8949 h 125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7804" h="125009">
                <a:moveTo>
                  <a:pt x="1485" y="8949"/>
                </a:moveTo>
                <a:cubicBezTo>
                  <a:pt x="-7798" y="7402"/>
                  <a:pt x="27014" y="-10391"/>
                  <a:pt x="89676" y="8949"/>
                </a:cubicBezTo>
                <a:cubicBezTo>
                  <a:pt x="152338" y="28289"/>
                  <a:pt x="368174" y="123442"/>
                  <a:pt x="377457" y="124989"/>
                </a:cubicBezTo>
                <a:cubicBezTo>
                  <a:pt x="386740" y="126536"/>
                  <a:pt x="207264" y="40666"/>
                  <a:pt x="145376" y="18232"/>
                </a:cubicBezTo>
                <a:cubicBezTo>
                  <a:pt x="83488" y="-4202"/>
                  <a:pt x="10768" y="10496"/>
                  <a:pt x="1485" y="89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4" name="フリーフォーム 2073">
            <a:extLst>
              <a:ext uri="{FF2B5EF4-FFF2-40B4-BE49-F238E27FC236}">
                <a16:creationId xmlns:a16="http://schemas.microsoft.com/office/drawing/2014/main" id="{59B4C1C1-75D7-6F90-5D8B-322A44D102CE}"/>
              </a:ext>
            </a:extLst>
          </p:cNvPr>
          <p:cNvSpPr/>
          <p:nvPr/>
        </p:nvSpPr>
        <p:spPr>
          <a:xfrm>
            <a:off x="3080289" y="6434534"/>
            <a:ext cx="1129769" cy="2636043"/>
          </a:xfrm>
          <a:custGeom>
            <a:avLst/>
            <a:gdLst>
              <a:gd name="connsiteX0" fmla="*/ 927115 w 1129769"/>
              <a:gd name="connsiteY0" fmla="*/ 21498 h 2636043"/>
              <a:gd name="connsiteX1" fmla="*/ 540490 w 1129769"/>
              <a:gd name="connsiteY1" fmla="*/ 1046363 h 2636043"/>
              <a:gd name="connsiteX2" fmla="*/ 650954 w 1129769"/>
              <a:gd name="connsiteY2" fmla="*/ 905214 h 2636043"/>
              <a:gd name="connsiteX3" fmla="*/ 405477 w 1129769"/>
              <a:gd name="connsiteY3" fmla="*/ 1279565 h 2636043"/>
              <a:gd name="connsiteX4" fmla="*/ 356382 w 1129769"/>
              <a:gd name="connsiteY4" fmla="*/ 1782792 h 2636043"/>
              <a:gd name="connsiteX5" fmla="*/ 356382 w 1129769"/>
              <a:gd name="connsiteY5" fmla="*/ 1580274 h 2636043"/>
              <a:gd name="connsiteX6" fmla="*/ 441 w 1129769"/>
              <a:gd name="connsiteY6" fmla="*/ 2635823 h 2636043"/>
              <a:gd name="connsiteX7" fmla="*/ 288876 w 1129769"/>
              <a:gd name="connsiteY7" fmla="*/ 1666191 h 2636043"/>
              <a:gd name="connsiteX8" fmla="*/ 558900 w 1129769"/>
              <a:gd name="connsiteY8" fmla="*/ 849981 h 2636043"/>
              <a:gd name="connsiteX9" fmla="*/ 528216 w 1129769"/>
              <a:gd name="connsiteY9" fmla="*/ 1083184 h 2636043"/>
              <a:gd name="connsiteX10" fmla="*/ 902567 w 1129769"/>
              <a:gd name="connsiteY10" fmla="*/ 604505 h 2636043"/>
              <a:gd name="connsiteX11" fmla="*/ 650954 w 1129769"/>
              <a:gd name="connsiteY11" fmla="*/ 960446 h 2636043"/>
              <a:gd name="connsiteX12" fmla="*/ 785966 w 1129769"/>
              <a:gd name="connsiteY12" fmla="*/ 512451 h 2636043"/>
              <a:gd name="connsiteX13" fmla="*/ 1129633 w 1129769"/>
              <a:gd name="connsiteY13" fmla="*/ 401987 h 2636043"/>
              <a:gd name="connsiteX14" fmla="*/ 828924 w 1129769"/>
              <a:gd name="connsiteY14" fmla="*/ 506314 h 2636043"/>
              <a:gd name="connsiteX15" fmla="*/ 939389 w 1129769"/>
              <a:gd name="connsiteY15" fmla="*/ 174921 h 2636043"/>
              <a:gd name="connsiteX16" fmla="*/ 816651 w 1129769"/>
              <a:gd name="connsiteY16" fmla="*/ 334481 h 2636043"/>
              <a:gd name="connsiteX17" fmla="*/ 927115 w 1129769"/>
              <a:gd name="connsiteY17" fmla="*/ 21498 h 2636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29769" h="2636043">
                <a:moveTo>
                  <a:pt x="927115" y="21498"/>
                </a:moveTo>
                <a:cubicBezTo>
                  <a:pt x="881088" y="140145"/>
                  <a:pt x="586517" y="899077"/>
                  <a:pt x="540490" y="1046363"/>
                </a:cubicBezTo>
                <a:cubicBezTo>
                  <a:pt x="494463" y="1193649"/>
                  <a:pt x="673456" y="866347"/>
                  <a:pt x="650954" y="905214"/>
                </a:cubicBezTo>
                <a:cubicBezTo>
                  <a:pt x="628452" y="944081"/>
                  <a:pt x="454572" y="1133302"/>
                  <a:pt x="405477" y="1279565"/>
                </a:cubicBezTo>
                <a:cubicBezTo>
                  <a:pt x="356382" y="1425828"/>
                  <a:pt x="364564" y="1732674"/>
                  <a:pt x="356382" y="1782792"/>
                </a:cubicBezTo>
                <a:cubicBezTo>
                  <a:pt x="348199" y="1832910"/>
                  <a:pt x="415705" y="1438102"/>
                  <a:pt x="356382" y="1580274"/>
                </a:cubicBezTo>
                <a:cubicBezTo>
                  <a:pt x="297059" y="1722446"/>
                  <a:pt x="11692" y="2621504"/>
                  <a:pt x="441" y="2635823"/>
                </a:cubicBezTo>
                <a:cubicBezTo>
                  <a:pt x="-10810" y="2650142"/>
                  <a:pt x="195800" y="1963831"/>
                  <a:pt x="288876" y="1666191"/>
                </a:cubicBezTo>
                <a:cubicBezTo>
                  <a:pt x="381952" y="1368551"/>
                  <a:pt x="519010" y="947149"/>
                  <a:pt x="558900" y="849981"/>
                </a:cubicBezTo>
                <a:cubicBezTo>
                  <a:pt x="598790" y="752813"/>
                  <a:pt x="470938" y="1124097"/>
                  <a:pt x="528216" y="1083184"/>
                </a:cubicBezTo>
                <a:cubicBezTo>
                  <a:pt x="585494" y="1042271"/>
                  <a:pt x="882111" y="624961"/>
                  <a:pt x="902567" y="604505"/>
                </a:cubicBezTo>
                <a:cubicBezTo>
                  <a:pt x="923023" y="584049"/>
                  <a:pt x="670387" y="975788"/>
                  <a:pt x="650954" y="960446"/>
                </a:cubicBezTo>
                <a:cubicBezTo>
                  <a:pt x="631520" y="945104"/>
                  <a:pt x="706186" y="605528"/>
                  <a:pt x="785966" y="512451"/>
                </a:cubicBezTo>
                <a:cubicBezTo>
                  <a:pt x="865746" y="419374"/>
                  <a:pt x="1122473" y="403010"/>
                  <a:pt x="1129633" y="401987"/>
                </a:cubicBezTo>
                <a:cubicBezTo>
                  <a:pt x="1136793" y="400964"/>
                  <a:pt x="860631" y="544158"/>
                  <a:pt x="828924" y="506314"/>
                </a:cubicBezTo>
                <a:cubicBezTo>
                  <a:pt x="797217" y="468470"/>
                  <a:pt x="941434" y="203560"/>
                  <a:pt x="939389" y="174921"/>
                </a:cubicBezTo>
                <a:cubicBezTo>
                  <a:pt x="937344" y="146282"/>
                  <a:pt x="817674" y="355960"/>
                  <a:pt x="816651" y="334481"/>
                </a:cubicBezTo>
                <a:cubicBezTo>
                  <a:pt x="815628" y="313002"/>
                  <a:pt x="973142" y="-97149"/>
                  <a:pt x="927115" y="214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5" name="フリーフォーム 2074">
            <a:extLst>
              <a:ext uri="{FF2B5EF4-FFF2-40B4-BE49-F238E27FC236}">
                <a16:creationId xmlns:a16="http://schemas.microsoft.com/office/drawing/2014/main" id="{030D32E7-55FD-F125-72C1-BA28421C96CF}"/>
              </a:ext>
            </a:extLst>
          </p:cNvPr>
          <p:cNvSpPr/>
          <p:nvPr/>
        </p:nvSpPr>
        <p:spPr>
          <a:xfrm>
            <a:off x="2951500" y="6799878"/>
            <a:ext cx="501940" cy="2312490"/>
          </a:xfrm>
          <a:custGeom>
            <a:avLst/>
            <a:gdLst>
              <a:gd name="connsiteX0" fmla="*/ 497445 w 501940"/>
              <a:gd name="connsiteY0" fmla="*/ 30506 h 2312490"/>
              <a:gd name="connsiteX1" fmla="*/ 227421 w 501940"/>
              <a:gd name="connsiteY1" fmla="*/ 1282436 h 2312490"/>
              <a:gd name="connsiteX2" fmla="*/ 319474 w 501940"/>
              <a:gd name="connsiteY2" fmla="*/ 938769 h 2312490"/>
              <a:gd name="connsiteX3" fmla="*/ 355 w 501940"/>
              <a:gd name="connsiteY3" fmla="*/ 1570871 h 2312490"/>
              <a:gd name="connsiteX4" fmla="*/ 251968 w 501940"/>
              <a:gd name="connsiteY4" fmla="*/ 1313121 h 2312490"/>
              <a:gd name="connsiteX5" fmla="*/ 18766 w 501940"/>
              <a:gd name="connsiteY5" fmla="*/ 2301164 h 2312490"/>
              <a:gd name="connsiteX6" fmla="*/ 368570 w 501940"/>
              <a:gd name="connsiteY6" fmla="*/ 546007 h 2312490"/>
              <a:gd name="connsiteX7" fmla="*/ 497445 w 501940"/>
              <a:gd name="connsiteY7" fmla="*/ 30506 h 231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1940" h="2312490">
                <a:moveTo>
                  <a:pt x="497445" y="30506"/>
                </a:moveTo>
                <a:cubicBezTo>
                  <a:pt x="473920" y="153244"/>
                  <a:pt x="257083" y="1131059"/>
                  <a:pt x="227421" y="1282436"/>
                </a:cubicBezTo>
                <a:cubicBezTo>
                  <a:pt x="197759" y="1433813"/>
                  <a:pt x="357318" y="890697"/>
                  <a:pt x="319474" y="938769"/>
                </a:cubicBezTo>
                <a:cubicBezTo>
                  <a:pt x="281630" y="986842"/>
                  <a:pt x="11606" y="1508479"/>
                  <a:pt x="355" y="1570871"/>
                </a:cubicBezTo>
                <a:cubicBezTo>
                  <a:pt x="-10896" y="1633263"/>
                  <a:pt x="248900" y="1191406"/>
                  <a:pt x="251968" y="1313121"/>
                </a:cubicBezTo>
                <a:cubicBezTo>
                  <a:pt x="255036" y="1434836"/>
                  <a:pt x="-668" y="2429016"/>
                  <a:pt x="18766" y="2301164"/>
                </a:cubicBezTo>
                <a:cubicBezTo>
                  <a:pt x="38200" y="2173312"/>
                  <a:pt x="288790" y="921381"/>
                  <a:pt x="368570" y="546007"/>
                </a:cubicBezTo>
                <a:cubicBezTo>
                  <a:pt x="448350" y="170633"/>
                  <a:pt x="520970" y="-92232"/>
                  <a:pt x="497445" y="30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6" name="フリーフォーム 2075">
            <a:extLst>
              <a:ext uri="{FF2B5EF4-FFF2-40B4-BE49-F238E27FC236}">
                <a16:creationId xmlns:a16="http://schemas.microsoft.com/office/drawing/2014/main" id="{F401BDD3-4614-7260-2E4C-5550FB4442BE}"/>
              </a:ext>
            </a:extLst>
          </p:cNvPr>
          <p:cNvSpPr/>
          <p:nvPr/>
        </p:nvSpPr>
        <p:spPr>
          <a:xfrm>
            <a:off x="3423827" y="7372662"/>
            <a:ext cx="524040" cy="694434"/>
          </a:xfrm>
          <a:custGeom>
            <a:avLst/>
            <a:gdLst>
              <a:gd name="connsiteX0" fmla="*/ 570 w 524040"/>
              <a:gd name="connsiteY0" fmla="*/ 329164 h 694434"/>
              <a:gd name="connsiteX1" fmla="*/ 344237 w 524040"/>
              <a:gd name="connsiteY1" fmla="*/ 672831 h 694434"/>
              <a:gd name="connsiteX2" fmla="*/ 362648 w 524040"/>
              <a:gd name="connsiteY2" fmla="*/ 586914 h 694434"/>
              <a:gd name="connsiteX3" fmla="*/ 522208 w 524040"/>
              <a:gd name="connsiteY3" fmla="*/ 3907 h 694434"/>
              <a:gd name="connsiteX4" fmla="*/ 442428 w 524040"/>
              <a:gd name="connsiteY4" fmla="*/ 347574 h 694434"/>
              <a:gd name="connsiteX5" fmla="*/ 338101 w 524040"/>
              <a:gd name="connsiteY5" fmla="*/ 648283 h 694434"/>
              <a:gd name="connsiteX6" fmla="*/ 264458 w 524040"/>
              <a:gd name="connsiteY6" fmla="*/ 605325 h 694434"/>
              <a:gd name="connsiteX7" fmla="*/ 570 w 524040"/>
              <a:gd name="connsiteY7" fmla="*/ 329164 h 69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4040" h="694434">
                <a:moveTo>
                  <a:pt x="570" y="329164"/>
                </a:moveTo>
                <a:cubicBezTo>
                  <a:pt x="13866" y="340415"/>
                  <a:pt x="283891" y="629873"/>
                  <a:pt x="344237" y="672831"/>
                </a:cubicBezTo>
                <a:cubicBezTo>
                  <a:pt x="404583" y="715789"/>
                  <a:pt x="332986" y="698401"/>
                  <a:pt x="362648" y="586914"/>
                </a:cubicBezTo>
                <a:cubicBezTo>
                  <a:pt x="392310" y="475427"/>
                  <a:pt x="508911" y="43797"/>
                  <a:pt x="522208" y="3907"/>
                </a:cubicBezTo>
                <a:cubicBezTo>
                  <a:pt x="535505" y="-35983"/>
                  <a:pt x="473112" y="240178"/>
                  <a:pt x="442428" y="347574"/>
                </a:cubicBezTo>
                <a:cubicBezTo>
                  <a:pt x="411744" y="454970"/>
                  <a:pt x="367763" y="605325"/>
                  <a:pt x="338101" y="648283"/>
                </a:cubicBezTo>
                <a:cubicBezTo>
                  <a:pt x="308439" y="691241"/>
                  <a:pt x="318667" y="660557"/>
                  <a:pt x="264458" y="605325"/>
                </a:cubicBezTo>
                <a:cubicBezTo>
                  <a:pt x="210249" y="550093"/>
                  <a:pt x="-12726" y="317913"/>
                  <a:pt x="570" y="3291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7" name="フリーフォーム 2076">
            <a:extLst>
              <a:ext uri="{FF2B5EF4-FFF2-40B4-BE49-F238E27FC236}">
                <a16:creationId xmlns:a16="http://schemas.microsoft.com/office/drawing/2014/main" id="{89AD044C-DC71-7DD7-8150-5CB6A9BCBEBF}"/>
              </a:ext>
            </a:extLst>
          </p:cNvPr>
          <p:cNvSpPr/>
          <p:nvPr/>
        </p:nvSpPr>
        <p:spPr>
          <a:xfrm>
            <a:off x="3500043" y="7498554"/>
            <a:ext cx="566346" cy="32078"/>
          </a:xfrm>
          <a:custGeom>
            <a:avLst/>
            <a:gdLst>
              <a:gd name="connsiteX0" fmla="*/ 53229 w 566346"/>
              <a:gd name="connsiteY0" fmla="*/ 6890 h 32078"/>
              <a:gd name="connsiteX1" fmla="*/ 544183 w 566346"/>
              <a:gd name="connsiteY1" fmla="*/ 753 h 32078"/>
              <a:gd name="connsiteX2" fmla="*/ 433718 w 566346"/>
              <a:gd name="connsiteY2" fmla="*/ 25301 h 32078"/>
              <a:gd name="connsiteX3" fmla="*/ 4134 w 566346"/>
              <a:gd name="connsiteY3" fmla="*/ 31438 h 32078"/>
              <a:gd name="connsiteX4" fmla="*/ 206652 w 566346"/>
              <a:gd name="connsiteY4" fmla="*/ 13027 h 32078"/>
              <a:gd name="connsiteX5" fmla="*/ 53229 w 566346"/>
              <a:gd name="connsiteY5" fmla="*/ 6890 h 32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6346" h="32078">
                <a:moveTo>
                  <a:pt x="53229" y="6890"/>
                </a:moveTo>
                <a:cubicBezTo>
                  <a:pt x="109484" y="4844"/>
                  <a:pt x="480768" y="-2316"/>
                  <a:pt x="544183" y="753"/>
                </a:cubicBezTo>
                <a:cubicBezTo>
                  <a:pt x="607598" y="3821"/>
                  <a:pt x="523726" y="20187"/>
                  <a:pt x="433718" y="25301"/>
                </a:cubicBezTo>
                <a:cubicBezTo>
                  <a:pt x="343710" y="30415"/>
                  <a:pt x="41978" y="33484"/>
                  <a:pt x="4134" y="31438"/>
                </a:cubicBezTo>
                <a:cubicBezTo>
                  <a:pt x="-33710" y="29392"/>
                  <a:pt x="200515" y="16095"/>
                  <a:pt x="206652" y="13027"/>
                </a:cubicBezTo>
                <a:cubicBezTo>
                  <a:pt x="212789" y="9959"/>
                  <a:pt x="-3026" y="8936"/>
                  <a:pt x="53229" y="68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8" name="フリーフォーム 2077">
            <a:extLst>
              <a:ext uri="{FF2B5EF4-FFF2-40B4-BE49-F238E27FC236}">
                <a16:creationId xmlns:a16="http://schemas.microsoft.com/office/drawing/2014/main" id="{A39A7B78-948C-D796-5297-568C8C599E15}"/>
              </a:ext>
            </a:extLst>
          </p:cNvPr>
          <p:cNvSpPr/>
          <p:nvPr/>
        </p:nvSpPr>
        <p:spPr>
          <a:xfrm>
            <a:off x="3531533" y="7554433"/>
            <a:ext cx="439126" cy="51455"/>
          </a:xfrm>
          <a:custGeom>
            <a:avLst/>
            <a:gdLst>
              <a:gd name="connsiteX0" fmla="*/ 3329 w 439126"/>
              <a:gd name="connsiteY0" fmla="*/ 49202 h 51455"/>
              <a:gd name="connsiteX1" fmla="*/ 432913 w 439126"/>
              <a:gd name="connsiteY1" fmla="*/ 107 h 51455"/>
              <a:gd name="connsiteX2" fmla="*/ 242668 w 439126"/>
              <a:gd name="connsiteY2" fmla="*/ 36928 h 51455"/>
              <a:gd name="connsiteX3" fmla="*/ 3329 w 439126"/>
              <a:gd name="connsiteY3" fmla="*/ 49202 h 5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126" h="51455">
                <a:moveTo>
                  <a:pt x="3329" y="49202"/>
                </a:moveTo>
                <a:cubicBezTo>
                  <a:pt x="35037" y="43065"/>
                  <a:pt x="393023" y="2153"/>
                  <a:pt x="432913" y="107"/>
                </a:cubicBezTo>
                <a:cubicBezTo>
                  <a:pt x="472803" y="-1939"/>
                  <a:pt x="310174" y="25677"/>
                  <a:pt x="242668" y="36928"/>
                </a:cubicBezTo>
                <a:cubicBezTo>
                  <a:pt x="175162" y="48179"/>
                  <a:pt x="-28379" y="55339"/>
                  <a:pt x="3329" y="4920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9" name="フリーフォーム 2078">
            <a:extLst>
              <a:ext uri="{FF2B5EF4-FFF2-40B4-BE49-F238E27FC236}">
                <a16:creationId xmlns:a16="http://schemas.microsoft.com/office/drawing/2014/main" id="{EB9BF341-CFF6-CF75-0D36-73DB774F0097}"/>
              </a:ext>
            </a:extLst>
          </p:cNvPr>
          <p:cNvSpPr/>
          <p:nvPr/>
        </p:nvSpPr>
        <p:spPr>
          <a:xfrm>
            <a:off x="3719724" y="7639549"/>
            <a:ext cx="97436" cy="362221"/>
          </a:xfrm>
          <a:custGeom>
            <a:avLst/>
            <a:gdLst>
              <a:gd name="connsiteX0" fmla="*/ 97436 w 97436"/>
              <a:gd name="connsiteY0" fmla="*/ 907 h 362221"/>
              <a:gd name="connsiteX1" fmla="*/ 11519 w 97436"/>
              <a:gd name="connsiteY1" fmla="*/ 350711 h 362221"/>
              <a:gd name="connsiteX2" fmla="*/ 11519 w 97436"/>
              <a:gd name="connsiteY2" fmla="*/ 252521 h 362221"/>
              <a:gd name="connsiteX3" fmla="*/ 97436 w 97436"/>
              <a:gd name="connsiteY3" fmla="*/ 907 h 36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436" h="362221">
                <a:moveTo>
                  <a:pt x="97436" y="907"/>
                </a:moveTo>
                <a:cubicBezTo>
                  <a:pt x="97436" y="17272"/>
                  <a:pt x="25838" y="308775"/>
                  <a:pt x="11519" y="350711"/>
                </a:cubicBezTo>
                <a:cubicBezTo>
                  <a:pt x="-2800" y="392647"/>
                  <a:pt x="-4846" y="310822"/>
                  <a:pt x="11519" y="252521"/>
                </a:cubicBezTo>
                <a:cubicBezTo>
                  <a:pt x="27884" y="194220"/>
                  <a:pt x="97436" y="-15458"/>
                  <a:pt x="97436" y="9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0" name="フリーフォーム 2079">
            <a:extLst>
              <a:ext uri="{FF2B5EF4-FFF2-40B4-BE49-F238E27FC236}">
                <a16:creationId xmlns:a16="http://schemas.microsoft.com/office/drawing/2014/main" id="{69977AE6-0DB7-ED32-B347-073B59AEFBB0}"/>
              </a:ext>
            </a:extLst>
          </p:cNvPr>
          <p:cNvSpPr/>
          <p:nvPr/>
        </p:nvSpPr>
        <p:spPr>
          <a:xfrm>
            <a:off x="3859624" y="8173453"/>
            <a:ext cx="610324" cy="693607"/>
          </a:xfrm>
          <a:custGeom>
            <a:avLst/>
            <a:gdLst>
              <a:gd name="connsiteX0" fmla="*/ 494 w 610324"/>
              <a:gd name="connsiteY0" fmla="*/ 915 h 693607"/>
              <a:gd name="connsiteX1" fmla="*/ 577364 w 610324"/>
              <a:gd name="connsiteY1" fmla="*/ 663701 h 693607"/>
              <a:gd name="connsiteX2" fmla="*/ 479173 w 610324"/>
              <a:gd name="connsiteY2" fmla="*/ 522552 h 693607"/>
              <a:gd name="connsiteX3" fmla="*/ 494 w 610324"/>
              <a:gd name="connsiteY3" fmla="*/ 915 h 693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324" h="693607">
                <a:moveTo>
                  <a:pt x="494" y="915"/>
                </a:moveTo>
                <a:cubicBezTo>
                  <a:pt x="16859" y="24440"/>
                  <a:pt x="497584" y="576762"/>
                  <a:pt x="577364" y="663701"/>
                </a:cubicBezTo>
                <a:cubicBezTo>
                  <a:pt x="657144" y="750641"/>
                  <a:pt x="579409" y="630971"/>
                  <a:pt x="479173" y="522552"/>
                </a:cubicBezTo>
                <a:cubicBezTo>
                  <a:pt x="378937" y="414133"/>
                  <a:pt x="-15871" y="-22610"/>
                  <a:pt x="494" y="9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1" name="フリーフォーム 2080">
            <a:extLst>
              <a:ext uri="{FF2B5EF4-FFF2-40B4-BE49-F238E27FC236}">
                <a16:creationId xmlns:a16="http://schemas.microsoft.com/office/drawing/2014/main" id="{1C7CC775-0ABD-CD98-4A4A-18E794D3DFC1}"/>
              </a:ext>
            </a:extLst>
          </p:cNvPr>
          <p:cNvSpPr/>
          <p:nvPr/>
        </p:nvSpPr>
        <p:spPr>
          <a:xfrm>
            <a:off x="3244447" y="8146079"/>
            <a:ext cx="377126" cy="782066"/>
          </a:xfrm>
          <a:custGeom>
            <a:avLst/>
            <a:gdLst>
              <a:gd name="connsiteX0" fmla="*/ 253593 w 377126"/>
              <a:gd name="connsiteY0" fmla="*/ 16015 h 782066"/>
              <a:gd name="connsiteX1" fmla="*/ 8117 w 377126"/>
              <a:gd name="connsiteY1" fmla="*/ 727897 h 782066"/>
              <a:gd name="connsiteX2" fmla="*/ 75623 w 377126"/>
              <a:gd name="connsiteY2" fmla="*/ 470147 h 782066"/>
              <a:gd name="connsiteX3" fmla="*/ 241319 w 377126"/>
              <a:gd name="connsiteY3" fmla="*/ 193985 h 782066"/>
              <a:gd name="connsiteX4" fmla="*/ 370195 w 377126"/>
              <a:gd name="connsiteY4" fmla="*/ 470147 h 782066"/>
              <a:gd name="connsiteX5" fmla="*/ 351784 w 377126"/>
              <a:gd name="connsiteY5" fmla="*/ 776992 h 782066"/>
              <a:gd name="connsiteX6" fmla="*/ 284278 w 377126"/>
              <a:gd name="connsiteY6" fmla="*/ 206259 h 782066"/>
              <a:gd name="connsiteX7" fmla="*/ 229046 w 377126"/>
              <a:gd name="connsiteY7" fmla="*/ 230807 h 782066"/>
              <a:gd name="connsiteX8" fmla="*/ 253593 w 377126"/>
              <a:gd name="connsiteY8" fmla="*/ 16015 h 78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7126" h="782066">
                <a:moveTo>
                  <a:pt x="253593" y="16015"/>
                </a:moveTo>
                <a:cubicBezTo>
                  <a:pt x="216772" y="98863"/>
                  <a:pt x="37779" y="652208"/>
                  <a:pt x="8117" y="727897"/>
                </a:cubicBezTo>
                <a:cubicBezTo>
                  <a:pt x="-21545" y="803586"/>
                  <a:pt x="36756" y="559132"/>
                  <a:pt x="75623" y="470147"/>
                </a:cubicBezTo>
                <a:cubicBezTo>
                  <a:pt x="114490" y="381162"/>
                  <a:pt x="192224" y="193985"/>
                  <a:pt x="241319" y="193985"/>
                </a:cubicBezTo>
                <a:cubicBezTo>
                  <a:pt x="290414" y="193985"/>
                  <a:pt x="351784" y="372979"/>
                  <a:pt x="370195" y="470147"/>
                </a:cubicBezTo>
                <a:cubicBezTo>
                  <a:pt x="388606" y="567315"/>
                  <a:pt x="366104" y="820973"/>
                  <a:pt x="351784" y="776992"/>
                </a:cubicBezTo>
                <a:cubicBezTo>
                  <a:pt x="337465" y="733011"/>
                  <a:pt x="304734" y="297290"/>
                  <a:pt x="284278" y="206259"/>
                </a:cubicBezTo>
                <a:cubicBezTo>
                  <a:pt x="263822" y="115228"/>
                  <a:pt x="228023" y="264560"/>
                  <a:pt x="229046" y="230807"/>
                </a:cubicBezTo>
                <a:cubicBezTo>
                  <a:pt x="230069" y="197054"/>
                  <a:pt x="290414" y="-66833"/>
                  <a:pt x="253593" y="160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2" name="フリーフォーム 2081">
            <a:extLst>
              <a:ext uri="{FF2B5EF4-FFF2-40B4-BE49-F238E27FC236}">
                <a16:creationId xmlns:a16="http://schemas.microsoft.com/office/drawing/2014/main" id="{8923A125-D719-BC89-D172-86B71D714C42}"/>
              </a:ext>
            </a:extLst>
          </p:cNvPr>
          <p:cNvSpPr/>
          <p:nvPr/>
        </p:nvSpPr>
        <p:spPr>
          <a:xfrm>
            <a:off x="3516781" y="8126428"/>
            <a:ext cx="770720" cy="826254"/>
          </a:xfrm>
          <a:custGeom>
            <a:avLst/>
            <a:gdLst>
              <a:gd name="connsiteX0" fmla="*/ 103998 w 770720"/>
              <a:gd name="connsiteY0" fmla="*/ 97035 h 826254"/>
              <a:gd name="connsiteX1" fmla="*/ 729963 w 770720"/>
              <a:gd name="connsiteY1" fmla="*/ 772095 h 826254"/>
              <a:gd name="connsiteX2" fmla="*/ 637909 w 770720"/>
              <a:gd name="connsiteY2" fmla="*/ 704589 h 826254"/>
              <a:gd name="connsiteX3" fmla="*/ 54902 w 770720"/>
              <a:gd name="connsiteY3" fmla="*/ 66351 h 826254"/>
              <a:gd name="connsiteX4" fmla="*/ 103998 w 770720"/>
              <a:gd name="connsiteY4" fmla="*/ 97035 h 82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720" h="826254">
                <a:moveTo>
                  <a:pt x="103998" y="97035"/>
                </a:moveTo>
                <a:cubicBezTo>
                  <a:pt x="216508" y="214659"/>
                  <a:pt x="640978" y="670836"/>
                  <a:pt x="729963" y="772095"/>
                </a:cubicBezTo>
                <a:cubicBezTo>
                  <a:pt x="818948" y="873354"/>
                  <a:pt x="750419" y="822213"/>
                  <a:pt x="637909" y="704589"/>
                </a:cubicBezTo>
                <a:cubicBezTo>
                  <a:pt x="525399" y="586965"/>
                  <a:pt x="146956" y="164541"/>
                  <a:pt x="54902" y="66351"/>
                </a:cubicBezTo>
                <a:cubicBezTo>
                  <a:pt x="-37152" y="-31839"/>
                  <a:pt x="-8512" y="-20589"/>
                  <a:pt x="103998" y="97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3" name="フリーフォーム 2082">
            <a:extLst>
              <a:ext uri="{FF2B5EF4-FFF2-40B4-BE49-F238E27FC236}">
                <a16:creationId xmlns:a16="http://schemas.microsoft.com/office/drawing/2014/main" id="{BB74EA44-38DC-FEA6-0BAF-E010A896025F}"/>
              </a:ext>
            </a:extLst>
          </p:cNvPr>
          <p:cNvSpPr/>
          <p:nvPr/>
        </p:nvSpPr>
        <p:spPr>
          <a:xfrm>
            <a:off x="5061946" y="7269546"/>
            <a:ext cx="21719" cy="1684919"/>
          </a:xfrm>
          <a:custGeom>
            <a:avLst/>
            <a:gdLst>
              <a:gd name="connsiteX0" fmla="*/ 19418 w 21719"/>
              <a:gd name="connsiteY0" fmla="*/ 88612 h 1684919"/>
              <a:gd name="connsiteX1" fmla="*/ 19418 w 21719"/>
              <a:gd name="connsiteY1" fmla="*/ 143845 h 1684919"/>
              <a:gd name="connsiteX2" fmla="*/ 1007 w 21719"/>
              <a:gd name="connsiteY2" fmla="*/ 1684210 h 1684919"/>
              <a:gd name="connsiteX3" fmla="*/ 1007 w 21719"/>
              <a:gd name="connsiteY3" fmla="*/ 340226 h 1684919"/>
              <a:gd name="connsiteX4" fmla="*/ 19418 w 21719"/>
              <a:gd name="connsiteY4" fmla="*/ 88612 h 1684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19" h="1684919">
                <a:moveTo>
                  <a:pt x="19418" y="88612"/>
                </a:moveTo>
                <a:cubicBezTo>
                  <a:pt x="22486" y="55882"/>
                  <a:pt x="22487" y="-122088"/>
                  <a:pt x="19418" y="143845"/>
                </a:cubicBezTo>
                <a:cubicBezTo>
                  <a:pt x="16349" y="409778"/>
                  <a:pt x="4075" y="1651480"/>
                  <a:pt x="1007" y="1684210"/>
                </a:cubicBezTo>
                <a:cubicBezTo>
                  <a:pt x="-2061" y="1716940"/>
                  <a:pt x="3053" y="608205"/>
                  <a:pt x="1007" y="340226"/>
                </a:cubicBezTo>
                <a:cubicBezTo>
                  <a:pt x="-1039" y="72247"/>
                  <a:pt x="16350" y="121342"/>
                  <a:pt x="19418" y="886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4" name="フリーフォーム 2083">
            <a:extLst>
              <a:ext uri="{FF2B5EF4-FFF2-40B4-BE49-F238E27FC236}">
                <a16:creationId xmlns:a16="http://schemas.microsoft.com/office/drawing/2014/main" id="{F1066C01-FB73-1897-9EE5-210E6826D061}"/>
              </a:ext>
            </a:extLst>
          </p:cNvPr>
          <p:cNvSpPr/>
          <p:nvPr/>
        </p:nvSpPr>
        <p:spPr>
          <a:xfrm>
            <a:off x="5239800" y="7637142"/>
            <a:ext cx="458425" cy="1173234"/>
          </a:xfrm>
          <a:custGeom>
            <a:avLst/>
            <a:gdLst>
              <a:gd name="connsiteX0" fmla="*/ 7260 w 458425"/>
              <a:gd name="connsiteY0" fmla="*/ 15588 h 1173234"/>
              <a:gd name="connsiteX1" fmla="*/ 455255 w 458425"/>
              <a:gd name="connsiteY1" fmla="*/ 1163191 h 1173234"/>
              <a:gd name="connsiteX2" fmla="*/ 197505 w 458425"/>
              <a:gd name="connsiteY2" fmla="*/ 543363 h 1173234"/>
              <a:gd name="connsiteX3" fmla="*/ 7260 w 458425"/>
              <a:gd name="connsiteY3" fmla="*/ 15588 h 117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425" h="1173234">
                <a:moveTo>
                  <a:pt x="7260" y="15588"/>
                </a:moveTo>
                <a:cubicBezTo>
                  <a:pt x="50218" y="118893"/>
                  <a:pt x="423547" y="1075228"/>
                  <a:pt x="455255" y="1163191"/>
                </a:cubicBezTo>
                <a:cubicBezTo>
                  <a:pt x="486963" y="1251154"/>
                  <a:pt x="272171" y="737699"/>
                  <a:pt x="197505" y="543363"/>
                </a:cubicBezTo>
                <a:cubicBezTo>
                  <a:pt x="122839" y="349027"/>
                  <a:pt x="-35698" y="-87717"/>
                  <a:pt x="7260" y="155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5" name="フリーフォーム 2084">
            <a:extLst>
              <a:ext uri="{FF2B5EF4-FFF2-40B4-BE49-F238E27FC236}">
                <a16:creationId xmlns:a16="http://schemas.microsoft.com/office/drawing/2014/main" id="{3E707A8C-3D0A-C54C-7C96-7455C0605F3E}"/>
              </a:ext>
            </a:extLst>
          </p:cNvPr>
          <p:cNvSpPr/>
          <p:nvPr/>
        </p:nvSpPr>
        <p:spPr>
          <a:xfrm>
            <a:off x="5441691" y="7964266"/>
            <a:ext cx="594637" cy="274431"/>
          </a:xfrm>
          <a:custGeom>
            <a:avLst/>
            <a:gdLst>
              <a:gd name="connsiteX0" fmla="*/ 12959 w 594637"/>
              <a:gd name="connsiteY0" fmla="*/ 1809 h 274431"/>
              <a:gd name="connsiteX1" fmla="*/ 73284 w 594637"/>
              <a:gd name="connsiteY1" fmla="*/ 43084 h 274431"/>
              <a:gd name="connsiteX2" fmla="*/ 562234 w 594637"/>
              <a:gd name="connsiteY2" fmla="*/ 255809 h 274431"/>
              <a:gd name="connsiteX3" fmla="*/ 508259 w 594637"/>
              <a:gd name="connsiteY3" fmla="*/ 243109 h 274431"/>
              <a:gd name="connsiteX4" fmla="*/ 181234 w 594637"/>
              <a:gd name="connsiteY4" fmla="*/ 74834 h 274431"/>
              <a:gd name="connsiteX5" fmla="*/ 12959 w 594637"/>
              <a:gd name="connsiteY5" fmla="*/ 1809 h 27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4637" h="274431">
                <a:moveTo>
                  <a:pt x="12959" y="1809"/>
                </a:moveTo>
                <a:cubicBezTo>
                  <a:pt x="-5033" y="-3483"/>
                  <a:pt x="-18262" y="751"/>
                  <a:pt x="73284" y="43084"/>
                </a:cubicBezTo>
                <a:cubicBezTo>
                  <a:pt x="164830" y="85417"/>
                  <a:pt x="489738" y="222472"/>
                  <a:pt x="562234" y="255809"/>
                </a:cubicBezTo>
                <a:cubicBezTo>
                  <a:pt x="634730" y="289146"/>
                  <a:pt x="571759" y="273271"/>
                  <a:pt x="508259" y="243109"/>
                </a:cubicBezTo>
                <a:cubicBezTo>
                  <a:pt x="444759" y="212947"/>
                  <a:pt x="262197" y="109759"/>
                  <a:pt x="181234" y="74834"/>
                </a:cubicBezTo>
                <a:cubicBezTo>
                  <a:pt x="100272" y="39909"/>
                  <a:pt x="30951" y="7101"/>
                  <a:pt x="12959" y="18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6" name="フリーフォーム 2085">
            <a:extLst>
              <a:ext uri="{FF2B5EF4-FFF2-40B4-BE49-F238E27FC236}">
                <a16:creationId xmlns:a16="http://schemas.microsoft.com/office/drawing/2014/main" id="{87BEDE2D-BA01-15B3-4485-40C3D4EBD2E6}"/>
              </a:ext>
            </a:extLst>
          </p:cNvPr>
          <p:cNvSpPr/>
          <p:nvPr/>
        </p:nvSpPr>
        <p:spPr>
          <a:xfrm>
            <a:off x="5503678" y="8166817"/>
            <a:ext cx="497731" cy="142520"/>
          </a:xfrm>
          <a:custGeom>
            <a:avLst/>
            <a:gdLst>
              <a:gd name="connsiteX0" fmla="*/ 11297 w 497731"/>
              <a:gd name="connsiteY0" fmla="*/ 2458 h 142520"/>
              <a:gd name="connsiteX1" fmla="*/ 74797 w 497731"/>
              <a:gd name="connsiteY1" fmla="*/ 21508 h 142520"/>
              <a:gd name="connsiteX2" fmla="*/ 462147 w 497731"/>
              <a:gd name="connsiteY2" fmla="*/ 110408 h 142520"/>
              <a:gd name="connsiteX3" fmla="*/ 262122 w 497731"/>
              <a:gd name="connsiteY3" fmla="*/ 135808 h 142520"/>
              <a:gd name="connsiteX4" fmla="*/ 144647 w 497731"/>
              <a:gd name="connsiteY4" fmla="*/ 142158 h 142520"/>
              <a:gd name="connsiteX5" fmla="*/ 490722 w 497731"/>
              <a:gd name="connsiteY5" fmla="*/ 135808 h 142520"/>
              <a:gd name="connsiteX6" fmla="*/ 351022 w 497731"/>
              <a:gd name="connsiteY6" fmla="*/ 88183 h 142520"/>
              <a:gd name="connsiteX7" fmla="*/ 11297 w 497731"/>
              <a:gd name="connsiteY7" fmla="*/ 2458 h 142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731" h="142520">
                <a:moveTo>
                  <a:pt x="11297" y="2458"/>
                </a:moveTo>
                <a:cubicBezTo>
                  <a:pt x="-34740" y="-8654"/>
                  <a:pt x="74797" y="21508"/>
                  <a:pt x="74797" y="21508"/>
                </a:cubicBezTo>
                <a:cubicBezTo>
                  <a:pt x="149939" y="39500"/>
                  <a:pt x="430926" y="91358"/>
                  <a:pt x="462147" y="110408"/>
                </a:cubicBezTo>
                <a:cubicBezTo>
                  <a:pt x="493368" y="129458"/>
                  <a:pt x="315039" y="130516"/>
                  <a:pt x="262122" y="135808"/>
                </a:cubicBezTo>
                <a:cubicBezTo>
                  <a:pt x="209205" y="141100"/>
                  <a:pt x="106547" y="142158"/>
                  <a:pt x="144647" y="142158"/>
                </a:cubicBezTo>
                <a:cubicBezTo>
                  <a:pt x="182747" y="142158"/>
                  <a:pt x="456326" y="144804"/>
                  <a:pt x="490722" y="135808"/>
                </a:cubicBezTo>
                <a:cubicBezTo>
                  <a:pt x="525118" y="126812"/>
                  <a:pt x="425634" y="107233"/>
                  <a:pt x="351022" y="88183"/>
                </a:cubicBezTo>
                <a:lnTo>
                  <a:pt x="11297" y="245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7" name="フリーフォーム 2086">
            <a:extLst>
              <a:ext uri="{FF2B5EF4-FFF2-40B4-BE49-F238E27FC236}">
                <a16:creationId xmlns:a16="http://schemas.microsoft.com/office/drawing/2014/main" id="{9362CC85-AE97-45AE-3E0F-D3CFAF03EB7D}"/>
              </a:ext>
            </a:extLst>
          </p:cNvPr>
          <p:cNvSpPr/>
          <p:nvPr/>
        </p:nvSpPr>
        <p:spPr>
          <a:xfrm>
            <a:off x="5327625" y="8502335"/>
            <a:ext cx="276555" cy="470878"/>
          </a:xfrm>
          <a:custGeom>
            <a:avLst/>
            <a:gdLst>
              <a:gd name="connsiteX0" fmla="*/ 25 w 276555"/>
              <a:gd name="connsiteY0" fmla="*/ 315 h 470878"/>
              <a:gd name="connsiteX1" fmla="*/ 254025 w 276555"/>
              <a:gd name="connsiteY1" fmla="*/ 444815 h 470878"/>
              <a:gd name="connsiteX2" fmla="*/ 238150 w 276555"/>
              <a:gd name="connsiteY2" fmla="*/ 374965 h 470878"/>
              <a:gd name="connsiteX3" fmla="*/ 25 w 276555"/>
              <a:gd name="connsiteY3" fmla="*/ 315 h 47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555" h="470878">
                <a:moveTo>
                  <a:pt x="25" y="315"/>
                </a:moveTo>
                <a:cubicBezTo>
                  <a:pt x="2671" y="11957"/>
                  <a:pt x="214338" y="382373"/>
                  <a:pt x="254025" y="444815"/>
                </a:cubicBezTo>
                <a:cubicBezTo>
                  <a:pt x="293712" y="507257"/>
                  <a:pt x="276250" y="446932"/>
                  <a:pt x="238150" y="374965"/>
                </a:cubicBezTo>
                <a:cubicBezTo>
                  <a:pt x="200050" y="302998"/>
                  <a:pt x="-2621" y="-11327"/>
                  <a:pt x="25" y="3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8" name="フリーフォーム 2087">
            <a:extLst>
              <a:ext uri="{FF2B5EF4-FFF2-40B4-BE49-F238E27FC236}">
                <a16:creationId xmlns:a16="http://schemas.microsoft.com/office/drawing/2014/main" id="{7853FB79-530C-8016-322B-852B06CC636E}"/>
              </a:ext>
            </a:extLst>
          </p:cNvPr>
          <p:cNvSpPr/>
          <p:nvPr/>
        </p:nvSpPr>
        <p:spPr>
          <a:xfrm>
            <a:off x="3971490" y="5348661"/>
            <a:ext cx="445504" cy="1197307"/>
          </a:xfrm>
          <a:custGeom>
            <a:avLst/>
            <a:gdLst>
              <a:gd name="connsiteX0" fmla="*/ 442110 w 445504"/>
              <a:gd name="connsiteY0" fmla="*/ 4539 h 1197307"/>
              <a:gd name="connsiteX1" fmla="*/ 197310 w 445504"/>
              <a:gd name="connsiteY1" fmla="*/ 584139 h 1197307"/>
              <a:gd name="connsiteX2" fmla="*/ 233310 w 445504"/>
              <a:gd name="connsiteY2" fmla="*/ 375339 h 1197307"/>
              <a:gd name="connsiteX3" fmla="*/ 2910 w 445504"/>
              <a:gd name="connsiteY3" fmla="*/ 1196139 h 1197307"/>
              <a:gd name="connsiteX4" fmla="*/ 420510 w 445504"/>
              <a:gd name="connsiteY4" fmla="*/ 166539 h 1197307"/>
              <a:gd name="connsiteX5" fmla="*/ 344910 w 445504"/>
              <a:gd name="connsiteY5" fmla="*/ 306939 h 1197307"/>
              <a:gd name="connsiteX6" fmla="*/ 442110 w 445504"/>
              <a:gd name="connsiteY6" fmla="*/ 4539 h 119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04" h="1197307">
                <a:moveTo>
                  <a:pt x="442110" y="4539"/>
                </a:moveTo>
                <a:cubicBezTo>
                  <a:pt x="417510" y="50739"/>
                  <a:pt x="232110" y="522339"/>
                  <a:pt x="197310" y="584139"/>
                </a:cubicBezTo>
                <a:cubicBezTo>
                  <a:pt x="162510" y="645939"/>
                  <a:pt x="265710" y="273339"/>
                  <a:pt x="233310" y="375339"/>
                </a:cubicBezTo>
                <a:cubicBezTo>
                  <a:pt x="200910" y="477339"/>
                  <a:pt x="-28290" y="1230939"/>
                  <a:pt x="2910" y="1196139"/>
                </a:cubicBezTo>
                <a:cubicBezTo>
                  <a:pt x="34110" y="1161339"/>
                  <a:pt x="363510" y="314739"/>
                  <a:pt x="420510" y="166539"/>
                </a:cubicBezTo>
                <a:cubicBezTo>
                  <a:pt x="477510" y="18339"/>
                  <a:pt x="340110" y="334539"/>
                  <a:pt x="344910" y="306939"/>
                </a:cubicBezTo>
                <a:cubicBezTo>
                  <a:pt x="349710" y="279339"/>
                  <a:pt x="466710" y="-41661"/>
                  <a:pt x="442110" y="45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9" name="フリーフォーム 2088">
            <a:extLst>
              <a:ext uri="{FF2B5EF4-FFF2-40B4-BE49-F238E27FC236}">
                <a16:creationId xmlns:a16="http://schemas.microsoft.com/office/drawing/2014/main" id="{4938B9BA-0CAB-1F3B-557A-503BA2BA5A61}"/>
              </a:ext>
            </a:extLst>
          </p:cNvPr>
          <p:cNvSpPr/>
          <p:nvPr/>
        </p:nvSpPr>
        <p:spPr>
          <a:xfrm>
            <a:off x="1935257" y="7670061"/>
            <a:ext cx="518933" cy="1255230"/>
          </a:xfrm>
          <a:custGeom>
            <a:avLst/>
            <a:gdLst>
              <a:gd name="connsiteX0" fmla="*/ 518011 w 518933"/>
              <a:gd name="connsiteY0" fmla="*/ 1978 h 1255230"/>
              <a:gd name="connsiteX1" fmla="*/ 16206 w 518933"/>
              <a:gd name="connsiteY1" fmla="*/ 1250915 h 1255230"/>
              <a:gd name="connsiteX2" fmla="*/ 239231 w 518933"/>
              <a:gd name="connsiteY2" fmla="*/ 436876 h 1255230"/>
              <a:gd name="connsiteX3" fmla="*/ 5055 w 518933"/>
              <a:gd name="connsiteY3" fmla="*/ 1117100 h 1255230"/>
              <a:gd name="connsiteX4" fmla="*/ 83114 w 518933"/>
              <a:gd name="connsiteY4" fmla="*/ 927529 h 1255230"/>
              <a:gd name="connsiteX5" fmla="*/ 138870 w 518933"/>
              <a:gd name="connsiteY5" fmla="*/ 960983 h 1255230"/>
              <a:gd name="connsiteX6" fmla="*/ 518011 w 518933"/>
              <a:gd name="connsiteY6" fmla="*/ 1978 h 125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8933" h="1255230">
                <a:moveTo>
                  <a:pt x="518011" y="1978"/>
                </a:moveTo>
                <a:cubicBezTo>
                  <a:pt x="497567" y="50300"/>
                  <a:pt x="62669" y="1178432"/>
                  <a:pt x="16206" y="1250915"/>
                </a:cubicBezTo>
                <a:cubicBezTo>
                  <a:pt x="-30257" y="1323398"/>
                  <a:pt x="241089" y="459178"/>
                  <a:pt x="239231" y="436876"/>
                </a:cubicBezTo>
                <a:cubicBezTo>
                  <a:pt x="237373" y="414574"/>
                  <a:pt x="31074" y="1035325"/>
                  <a:pt x="5055" y="1117100"/>
                </a:cubicBezTo>
                <a:cubicBezTo>
                  <a:pt x="-20965" y="1198876"/>
                  <a:pt x="60812" y="953548"/>
                  <a:pt x="83114" y="927529"/>
                </a:cubicBezTo>
                <a:cubicBezTo>
                  <a:pt x="105416" y="901510"/>
                  <a:pt x="64529" y="1117100"/>
                  <a:pt x="138870" y="960983"/>
                </a:cubicBezTo>
                <a:cubicBezTo>
                  <a:pt x="213211" y="804866"/>
                  <a:pt x="538455" y="-46344"/>
                  <a:pt x="518011" y="19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0" name="フリーフォーム 2089">
            <a:extLst>
              <a:ext uri="{FF2B5EF4-FFF2-40B4-BE49-F238E27FC236}">
                <a16:creationId xmlns:a16="http://schemas.microsoft.com/office/drawing/2014/main" id="{B6BE1EAD-6CBD-EFB3-9360-3E63329C177D}"/>
              </a:ext>
            </a:extLst>
          </p:cNvPr>
          <p:cNvSpPr/>
          <p:nvPr/>
        </p:nvSpPr>
        <p:spPr>
          <a:xfrm>
            <a:off x="802888" y="8059289"/>
            <a:ext cx="1287929" cy="995501"/>
          </a:xfrm>
          <a:custGeom>
            <a:avLst/>
            <a:gdLst>
              <a:gd name="connsiteX0" fmla="*/ 0 w 1287929"/>
              <a:gd name="connsiteY0" fmla="*/ 995501 h 995501"/>
              <a:gd name="connsiteX1" fmla="*/ 1237785 w 1287929"/>
              <a:gd name="connsiteY1" fmla="*/ 36496 h 995501"/>
              <a:gd name="connsiteX2" fmla="*/ 1059366 w 1287929"/>
              <a:gd name="connsiteY2" fmla="*/ 203765 h 995501"/>
              <a:gd name="connsiteX3" fmla="*/ 1182029 w 1287929"/>
              <a:gd name="connsiteY3" fmla="*/ 237218 h 995501"/>
              <a:gd name="connsiteX4" fmla="*/ 1148575 w 1287929"/>
              <a:gd name="connsiteY4" fmla="*/ 538301 h 995501"/>
              <a:gd name="connsiteX5" fmla="*/ 1204332 w 1287929"/>
              <a:gd name="connsiteY5" fmla="*/ 159160 h 995501"/>
              <a:gd name="connsiteX6" fmla="*/ 691375 w 1287929"/>
              <a:gd name="connsiteY6" fmla="*/ 527150 h 995501"/>
              <a:gd name="connsiteX7" fmla="*/ 0 w 1287929"/>
              <a:gd name="connsiteY7" fmla="*/ 995501 h 99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7929" h="995501">
                <a:moveTo>
                  <a:pt x="0" y="995501"/>
                </a:moveTo>
                <a:lnTo>
                  <a:pt x="1237785" y="36496"/>
                </a:lnTo>
                <a:cubicBezTo>
                  <a:pt x="1414346" y="-95460"/>
                  <a:pt x="1068659" y="170311"/>
                  <a:pt x="1059366" y="203765"/>
                </a:cubicBezTo>
                <a:cubicBezTo>
                  <a:pt x="1050073" y="237219"/>
                  <a:pt x="1167161" y="181462"/>
                  <a:pt x="1182029" y="237218"/>
                </a:cubicBezTo>
                <a:cubicBezTo>
                  <a:pt x="1196897" y="292974"/>
                  <a:pt x="1144858" y="551311"/>
                  <a:pt x="1148575" y="538301"/>
                </a:cubicBezTo>
                <a:cubicBezTo>
                  <a:pt x="1152292" y="525291"/>
                  <a:pt x="1280532" y="161018"/>
                  <a:pt x="1204332" y="159160"/>
                </a:cubicBezTo>
                <a:cubicBezTo>
                  <a:pt x="1128132" y="157301"/>
                  <a:pt x="691375" y="527150"/>
                  <a:pt x="691375" y="527150"/>
                </a:cubicBezTo>
                <a:lnTo>
                  <a:pt x="0" y="9955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1" name="フリーフォーム 2090">
            <a:extLst>
              <a:ext uri="{FF2B5EF4-FFF2-40B4-BE49-F238E27FC236}">
                <a16:creationId xmlns:a16="http://schemas.microsoft.com/office/drawing/2014/main" id="{32E7F8A1-5F09-AE79-46FF-EDFCE03E0791}"/>
              </a:ext>
            </a:extLst>
          </p:cNvPr>
          <p:cNvSpPr/>
          <p:nvPr/>
        </p:nvSpPr>
        <p:spPr>
          <a:xfrm>
            <a:off x="6432952" y="7121849"/>
            <a:ext cx="366981" cy="2041291"/>
          </a:xfrm>
          <a:custGeom>
            <a:avLst/>
            <a:gdLst>
              <a:gd name="connsiteX0" fmla="*/ 23604 w 366981"/>
              <a:gd name="connsiteY0" fmla="*/ 137595 h 2041291"/>
              <a:gd name="connsiteX1" fmla="*/ 45907 w 366981"/>
              <a:gd name="connsiteY1" fmla="*/ 226805 h 2041291"/>
              <a:gd name="connsiteX2" fmla="*/ 358141 w 366981"/>
              <a:gd name="connsiteY2" fmla="*/ 2011000 h 2041291"/>
              <a:gd name="connsiteX3" fmla="*/ 257780 w 366981"/>
              <a:gd name="connsiteY3" fmla="*/ 1263868 h 2041291"/>
              <a:gd name="connsiteX4" fmla="*/ 23604 w 366981"/>
              <a:gd name="connsiteY4" fmla="*/ 137595 h 2041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981" h="2041291">
                <a:moveTo>
                  <a:pt x="23604" y="137595"/>
                </a:moveTo>
                <a:cubicBezTo>
                  <a:pt x="-11708" y="-35249"/>
                  <a:pt x="-9849" y="-85429"/>
                  <a:pt x="45907" y="226805"/>
                </a:cubicBezTo>
                <a:cubicBezTo>
                  <a:pt x="101663" y="539039"/>
                  <a:pt x="322829" y="1838156"/>
                  <a:pt x="358141" y="2011000"/>
                </a:cubicBezTo>
                <a:cubicBezTo>
                  <a:pt x="393453" y="2183844"/>
                  <a:pt x="315395" y="1574244"/>
                  <a:pt x="257780" y="1263868"/>
                </a:cubicBezTo>
                <a:cubicBezTo>
                  <a:pt x="200165" y="953492"/>
                  <a:pt x="58916" y="310439"/>
                  <a:pt x="23604" y="13759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2" name="フリーフォーム 2091">
            <a:extLst>
              <a:ext uri="{FF2B5EF4-FFF2-40B4-BE49-F238E27FC236}">
                <a16:creationId xmlns:a16="http://schemas.microsoft.com/office/drawing/2014/main" id="{861442DD-5DB4-8D0C-7872-E1E9933163C4}"/>
              </a:ext>
            </a:extLst>
          </p:cNvPr>
          <p:cNvSpPr/>
          <p:nvPr/>
        </p:nvSpPr>
        <p:spPr>
          <a:xfrm>
            <a:off x="2564631" y="7638585"/>
            <a:ext cx="356989" cy="1173499"/>
          </a:xfrm>
          <a:custGeom>
            <a:avLst/>
            <a:gdLst>
              <a:gd name="connsiteX0" fmla="*/ 356989 w 356989"/>
              <a:gd name="connsiteY0" fmla="*/ 0 h 1173499"/>
              <a:gd name="connsiteX1" fmla="*/ 122813 w 356989"/>
              <a:gd name="connsiteY1" fmla="*/ 959005 h 1173499"/>
              <a:gd name="connsiteX2" fmla="*/ 167418 w 356989"/>
              <a:gd name="connsiteY2" fmla="*/ 802888 h 1173499"/>
              <a:gd name="connsiteX3" fmla="*/ 149 w 356989"/>
              <a:gd name="connsiteY3" fmla="*/ 1170878 h 1173499"/>
              <a:gd name="connsiteX4" fmla="*/ 200871 w 356989"/>
              <a:gd name="connsiteY4" fmla="*/ 579864 h 1173499"/>
              <a:gd name="connsiteX5" fmla="*/ 356989 w 356989"/>
              <a:gd name="connsiteY5" fmla="*/ 0 h 117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989" h="1173499">
                <a:moveTo>
                  <a:pt x="356989" y="0"/>
                </a:moveTo>
                <a:cubicBezTo>
                  <a:pt x="255698" y="412595"/>
                  <a:pt x="154408" y="825190"/>
                  <a:pt x="122813" y="959005"/>
                </a:cubicBezTo>
                <a:cubicBezTo>
                  <a:pt x="91218" y="1092820"/>
                  <a:pt x="187862" y="767576"/>
                  <a:pt x="167418" y="802888"/>
                </a:cubicBezTo>
                <a:cubicBezTo>
                  <a:pt x="146974" y="838200"/>
                  <a:pt x="-5426" y="1208049"/>
                  <a:pt x="149" y="1170878"/>
                </a:cubicBezTo>
                <a:cubicBezTo>
                  <a:pt x="5724" y="1133707"/>
                  <a:pt x="200871" y="579864"/>
                  <a:pt x="200871" y="579864"/>
                </a:cubicBezTo>
                <a:lnTo>
                  <a:pt x="35698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3" name="フリーフォーム 2092">
            <a:extLst>
              <a:ext uri="{FF2B5EF4-FFF2-40B4-BE49-F238E27FC236}">
                <a16:creationId xmlns:a16="http://schemas.microsoft.com/office/drawing/2014/main" id="{C79287C8-E828-C399-9A3F-0C255752BE71}"/>
              </a:ext>
            </a:extLst>
          </p:cNvPr>
          <p:cNvSpPr/>
          <p:nvPr/>
        </p:nvSpPr>
        <p:spPr>
          <a:xfrm>
            <a:off x="7404096" y="8329929"/>
            <a:ext cx="546830" cy="673876"/>
          </a:xfrm>
          <a:custGeom>
            <a:avLst/>
            <a:gdLst>
              <a:gd name="connsiteX0" fmla="*/ 546724 w 546830"/>
              <a:gd name="connsiteY0" fmla="*/ 32 h 673876"/>
              <a:gd name="connsiteX1" fmla="*/ 390606 w 546830"/>
              <a:gd name="connsiteY1" fmla="*/ 368022 h 673876"/>
              <a:gd name="connsiteX2" fmla="*/ 156431 w 546830"/>
              <a:gd name="connsiteY2" fmla="*/ 624500 h 673876"/>
              <a:gd name="connsiteX3" fmla="*/ 145280 w 546830"/>
              <a:gd name="connsiteY3" fmla="*/ 468383 h 673876"/>
              <a:gd name="connsiteX4" fmla="*/ 314 w 546830"/>
              <a:gd name="connsiteY4" fmla="*/ 11183 h 673876"/>
              <a:gd name="connsiteX5" fmla="*/ 189884 w 546830"/>
              <a:gd name="connsiteY5" fmla="*/ 657954 h 673876"/>
              <a:gd name="connsiteX6" fmla="*/ 334850 w 546830"/>
              <a:gd name="connsiteY6" fmla="*/ 457232 h 673876"/>
              <a:gd name="connsiteX7" fmla="*/ 301397 w 546830"/>
              <a:gd name="connsiteY7" fmla="*/ 245359 h 673876"/>
              <a:gd name="connsiteX8" fmla="*/ 368304 w 546830"/>
              <a:gd name="connsiteY8" fmla="*/ 345720 h 673876"/>
              <a:gd name="connsiteX9" fmla="*/ 546724 w 546830"/>
              <a:gd name="connsiteY9" fmla="*/ 32 h 67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830" h="673876">
                <a:moveTo>
                  <a:pt x="546724" y="32"/>
                </a:moveTo>
                <a:cubicBezTo>
                  <a:pt x="550441" y="3749"/>
                  <a:pt x="455655" y="263944"/>
                  <a:pt x="390606" y="368022"/>
                </a:cubicBezTo>
                <a:cubicBezTo>
                  <a:pt x="325557" y="472100"/>
                  <a:pt x="197319" y="607773"/>
                  <a:pt x="156431" y="624500"/>
                </a:cubicBezTo>
                <a:cubicBezTo>
                  <a:pt x="115543" y="641227"/>
                  <a:pt x="171299" y="570602"/>
                  <a:pt x="145280" y="468383"/>
                </a:cubicBezTo>
                <a:cubicBezTo>
                  <a:pt x="119261" y="366164"/>
                  <a:pt x="-7120" y="-20412"/>
                  <a:pt x="314" y="11183"/>
                </a:cubicBezTo>
                <a:cubicBezTo>
                  <a:pt x="7748" y="42778"/>
                  <a:pt x="134128" y="583613"/>
                  <a:pt x="189884" y="657954"/>
                </a:cubicBezTo>
                <a:cubicBezTo>
                  <a:pt x="245640" y="732295"/>
                  <a:pt x="316265" y="525998"/>
                  <a:pt x="334850" y="457232"/>
                </a:cubicBezTo>
                <a:cubicBezTo>
                  <a:pt x="353435" y="388466"/>
                  <a:pt x="295821" y="263944"/>
                  <a:pt x="301397" y="245359"/>
                </a:cubicBezTo>
                <a:cubicBezTo>
                  <a:pt x="306973" y="226774"/>
                  <a:pt x="327416" y="381032"/>
                  <a:pt x="368304" y="345720"/>
                </a:cubicBezTo>
                <a:cubicBezTo>
                  <a:pt x="409192" y="310408"/>
                  <a:pt x="543007" y="-3685"/>
                  <a:pt x="546724" y="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4" name="フリーフォーム 2093">
            <a:extLst>
              <a:ext uri="{FF2B5EF4-FFF2-40B4-BE49-F238E27FC236}">
                <a16:creationId xmlns:a16="http://schemas.microsoft.com/office/drawing/2014/main" id="{FB278F37-4DDE-F686-F5C0-09B4DC0EE2B9}"/>
              </a:ext>
            </a:extLst>
          </p:cNvPr>
          <p:cNvSpPr/>
          <p:nvPr/>
        </p:nvSpPr>
        <p:spPr>
          <a:xfrm>
            <a:off x="4951141" y="4938724"/>
            <a:ext cx="66953" cy="1186646"/>
          </a:xfrm>
          <a:custGeom>
            <a:avLst/>
            <a:gdLst>
              <a:gd name="connsiteX0" fmla="*/ 66908 w 66953"/>
              <a:gd name="connsiteY0" fmla="*/ 1266 h 1186646"/>
              <a:gd name="connsiteX1" fmla="*/ 0 w 66953"/>
              <a:gd name="connsiteY1" fmla="*/ 670339 h 1186646"/>
              <a:gd name="connsiteX2" fmla="*/ 66908 w 66953"/>
              <a:gd name="connsiteY2" fmla="*/ 1183296 h 1186646"/>
              <a:gd name="connsiteX3" fmla="*/ 11152 w 66953"/>
              <a:gd name="connsiteY3" fmla="*/ 848759 h 1186646"/>
              <a:gd name="connsiteX4" fmla="*/ 66908 w 66953"/>
              <a:gd name="connsiteY4" fmla="*/ 1266 h 1186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53" h="1186646">
                <a:moveTo>
                  <a:pt x="66908" y="1266"/>
                </a:moveTo>
                <a:cubicBezTo>
                  <a:pt x="65049" y="-28471"/>
                  <a:pt x="0" y="473334"/>
                  <a:pt x="0" y="670339"/>
                </a:cubicBezTo>
                <a:cubicBezTo>
                  <a:pt x="0" y="867344"/>
                  <a:pt x="65049" y="1153559"/>
                  <a:pt x="66908" y="1183296"/>
                </a:cubicBezTo>
                <a:cubicBezTo>
                  <a:pt x="68767" y="1213033"/>
                  <a:pt x="9293" y="1040188"/>
                  <a:pt x="11152" y="848759"/>
                </a:cubicBezTo>
                <a:cubicBezTo>
                  <a:pt x="13010" y="657330"/>
                  <a:pt x="68767" y="31003"/>
                  <a:pt x="66908" y="12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5" name="フリーフォーム 2094">
            <a:extLst>
              <a:ext uri="{FF2B5EF4-FFF2-40B4-BE49-F238E27FC236}">
                <a16:creationId xmlns:a16="http://schemas.microsoft.com/office/drawing/2014/main" id="{8BA270B4-CF9A-BC20-F563-8B03911D8ACD}"/>
              </a:ext>
            </a:extLst>
          </p:cNvPr>
          <p:cNvSpPr/>
          <p:nvPr/>
        </p:nvSpPr>
        <p:spPr>
          <a:xfrm>
            <a:off x="4000495" y="4089306"/>
            <a:ext cx="209555" cy="127113"/>
          </a:xfrm>
          <a:custGeom>
            <a:avLst/>
            <a:gdLst>
              <a:gd name="connsiteX0" fmla="*/ 5 w 209555"/>
              <a:gd name="connsiteY0" fmla="*/ 94 h 127113"/>
              <a:gd name="connsiteX1" fmla="*/ 187330 w 209555"/>
              <a:gd name="connsiteY1" fmla="*/ 79469 h 127113"/>
              <a:gd name="connsiteX2" fmla="*/ 187330 w 209555"/>
              <a:gd name="connsiteY2" fmla="*/ 127094 h 127113"/>
              <a:gd name="connsiteX3" fmla="*/ 209555 w 209555"/>
              <a:gd name="connsiteY3" fmla="*/ 85819 h 127113"/>
              <a:gd name="connsiteX4" fmla="*/ 180980 w 209555"/>
              <a:gd name="connsiteY4" fmla="*/ 63594 h 127113"/>
              <a:gd name="connsiteX5" fmla="*/ 5 w 209555"/>
              <a:gd name="connsiteY5" fmla="*/ 94 h 12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9555" h="127113">
                <a:moveTo>
                  <a:pt x="5" y="94"/>
                </a:moveTo>
                <a:cubicBezTo>
                  <a:pt x="1063" y="2740"/>
                  <a:pt x="156109" y="58302"/>
                  <a:pt x="187330" y="79469"/>
                </a:cubicBezTo>
                <a:cubicBezTo>
                  <a:pt x="218551" y="100636"/>
                  <a:pt x="183626" y="126036"/>
                  <a:pt x="187330" y="127094"/>
                </a:cubicBezTo>
                <a:cubicBezTo>
                  <a:pt x="191034" y="128152"/>
                  <a:pt x="209555" y="85819"/>
                  <a:pt x="209555" y="85819"/>
                </a:cubicBezTo>
                <a:cubicBezTo>
                  <a:pt x="208497" y="75236"/>
                  <a:pt x="208497" y="76294"/>
                  <a:pt x="180980" y="63594"/>
                </a:cubicBezTo>
                <a:cubicBezTo>
                  <a:pt x="153463" y="50894"/>
                  <a:pt x="-1053" y="-2552"/>
                  <a:pt x="5" y="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6" name="フリーフォーム 2095">
            <a:extLst>
              <a:ext uri="{FF2B5EF4-FFF2-40B4-BE49-F238E27FC236}">
                <a16:creationId xmlns:a16="http://schemas.microsoft.com/office/drawing/2014/main" id="{E43DE422-876F-0646-4329-BFE97DC04703}"/>
              </a:ext>
            </a:extLst>
          </p:cNvPr>
          <p:cNvSpPr/>
          <p:nvPr/>
        </p:nvSpPr>
        <p:spPr>
          <a:xfrm>
            <a:off x="4238123" y="4178025"/>
            <a:ext cx="347109" cy="156383"/>
          </a:xfrm>
          <a:custGeom>
            <a:avLst/>
            <a:gdLst>
              <a:gd name="connsiteX0" fmla="*/ 502 w 347109"/>
              <a:gd name="connsiteY0" fmla="*/ 275 h 156383"/>
              <a:gd name="connsiteX1" fmla="*/ 222752 w 347109"/>
              <a:gd name="connsiteY1" fmla="*/ 79650 h 156383"/>
              <a:gd name="connsiteX2" fmla="*/ 343402 w 347109"/>
              <a:gd name="connsiteY2" fmla="*/ 155850 h 156383"/>
              <a:gd name="connsiteX3" fmla="*/ 289427 w 347109"/>
              <a:gd name="connsiteY3" fmla="*/ 108225 h 156383"/>
              <a:gd name="connsiteX4" fmla="*/ 502 w 347109"/>
              <a:gd name="connsiteY4" fmla="*/ 275 h 15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109" h="156383">
                <a:moveTo>
                  <a:pt x="502" y="275"/>
                </a:moveTo>
                <a:cubicBezTo>
                  <a:pt x="-10610" y="-4487"/>
                  <a:pt x="165602" y="53721"/>
                  <a:pt x="222752" y="79650"/>
                </a:cubicBezTo>
                <a:cubicBezTo>
                  <a:pt x="279902" y="105579"/>
                  <a:pt x="332290" y="151088"/>
                  <a:pt x="343402" y="155850"/>
                </a:cubicBezTo>
                <a:cubicBezTo>
                  <a:pt x="354514" y="160612"/>
                  <a:pt x="341814" y="132567"/>
                  <a:pt x="289427" y="108225"/>
                </a:cubicBezTo>
                <a:cubicBezTo>
                  <a:pt x="237040" y="83883"/>
                  <a:pt x="11614" y="5037"/>
                  <a:pt x="502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7" name="フリーフォーム 2096">
            <a:extLst>
              <a:ext uri="{FF2B5EF4-FFF2-40B4-BE49-F238E27FC236}">
                <a16:creationId xmlns:a16="http://schemas.microsoft.com/office/drawing/2014/main" id="{F73D10CE-0382-2DB5-4A09-21AABCC298D3}"/>
              </a:ext>
            </a:extLst>
          </p:cNvPr>
          <p:cNvSpPr/>
          <p:nvPr/>
        </p:nvSpPr>
        <p:spPr>
          <a:xfrm>
            <a:off x="4507202" y="4282591"/>
            <a:ext cx="130014" cy="230891"/>
          </a:xfrm>
          <a:custGeom>
            <a:avLst/>
            <a:gdLst>
              <a:gd name="connsiteX0" fmla="*/ 128298 w 130014"/>
              <a:gd name="connsiteY0" fmla="*/ 3659 h 230891"/>
              <a:gd name="connsiteX1" fmla="*/ 1298 w 130014"/>
              <a:gd name="connsiteY1" fmla="*/ 229084 h 230891"/>
              <a:gd name="connsiteX2" fmla="*/ 67973 w 130014"/>
              <a:gd name="connsiteY2" fmla="*/ 102084 h 230891"/>
              <a:gd name="connsiteX3" fmla="*/ 128298 w 130014"/>
              <a:gd name="connsiteY3" fmla="*/ 3659 h 230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14" h="230891">
                <a:moveTo>
                  <a:pt x="128298" y="3659"/>
                </a:moveTo>
                <a:cubicBezTo>
                  <a:pt x="117185" y="24826"/>
                  <a:pt x="11352" y="212680"/>
                  <a:pt x="1298" y="229084"/>
                </a:cubicBezTo>
                <a:cubicBezTo>
                  <a:pt x="-8756" y="245488"/>
                  <a:pt x="42044" y="146005"/>
                  <a:pt x="67973" y="102084"/>
                </a:cubicBezTo>
                <a:cubicBezTo>
                  <a:pt x="93902" y="58163"/>
                  <a:pt x="139411" y="-17508"/>
                  <a:pt x="128298" y="36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8" name="フリーフォーム 2097">
            <a:extLst>
              <a:ext uri="{FF2B5EF4-FFF2-40B4-BE49-F238E27FC236}">
                <a16:creationId xmlns:a16="http://schemas.microsoft.com/office/drawing/2014/main" id="{56E73C0F-F5E7-81A3-7735-D62673023FBE}"/>
              </a:ext>
            </a:extLst>
          </p:cNvPr>
          <p:cNvSpPr/>
          <p:nvPr/>
        </p:nvSpPr>
        <p:spPr>
          <a:xfrm>
            <a:off x="1051444" y="4305732"/>
            <a:ext cx="525857" cy="324814"/>
          </a:xfrm>
          <a:custGeom>
            <a:avLst/>
            <a:gdLst>
              <a:gd name="connsiteX0" fmla="*/ 1852 w 525857"/>
              <a:gd name="connsiteY0" fmla="*/ 50 h 324814"/>
              <a:gd name="connsiteX1" fmla="*/ 499564 w 525857"/>
              <a:gd name="connsiteY1" fmla="*/ 81073 h 324814"/>
              <a:gd name="connsiteX2" fmla="*/ 441690 w 525857"/>
              <a:gd name="connsiteY2" fmla="*/ 196820 h 324814"/>
              <a:gd name="connsiteX3" fmla="*/ 441690 w 525857"/>
              <a:gd name="connsiteY3" fmla="*/ 324141 h 324814"/>
              <a:gd name="connsiteX4" fmla="*/ 453265 w 525857"/>
              <a:gd name="connsiteY4" fmla="*/ 138946 h 324814"/>
              <a:gd name="connsiteX5" fmla="*/ 522713 w 525857"/>
              <a:gd name="connsiteY5" fmla="*/ 92648 h 324814"/>
              <a:gd name="connsiteX6" fmla="*/ 337518 w 525857"/>
              <a:gd name="connsiteY6" fmla="*/ 69498 h 324814"/>
              <a:gd name="connsiteX7" fmla="*/ 1852 w 525857"/>
              <a:gd name="connsiteY7" fmla="*/ 50 h 324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5857" h="324814">
                <a:moveTo>
                  <a:pt x="1852" y="50"/>
                </a:moveTo>
                <a:cubicBezTo>
                  <a:pt x="28860" y="1979"/>
                  <a:pt x="426258" y="48278"/>
                  <a:pt x="499564" y="81073"/>
                </a:cubicBezTo>
                <a:cubicBezTo>
                  <a:pt x="572870" y="113868"/>
                  <a:pt x="451336" y="156309"/>
                  <a:pt x="441690" y="196820"/>
                </a:cubicBezTo>
                <a:cubicBezTo>
                  <a:pt x="432044" y="237331"/>
                  <a:pt x="439761" y="333787"/>
                  <a:pt x="441690" y="324141"/>
                </a:cubicBezTo>
                <a:cubicBezTo>
                  <a:pt x="443619" y="314495"/>
                  <a:pt x="453265" y="138946"/>
                  <a:pt x="453265" y="138946"/>
                </a:cubicBezTo>
                <a:cubicBezTo>
                  <a:pt x="466769" y="100364"/>
                  <a:pt x="542004" y="104223"/>
                  <a:pt x="522713" y="92648"/>
                </a:cubicBezTo>
                <a:cubicBezTo>
                  <a:pt x="503422" y="81073"/>
                  <a:pt x="424328" y="86860"/>
                  <a:pt x="337518" y="69498"/>
                </a:cubicBezTo>
                <a:cubicBezTo>
                  <a:pt x="250708" y="52136"/>
                  <a:pt x="-25156" y="-1879"/>
                  <a:pt x="1852" y="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99" name="フリーフォーム 2098">
            <a:extLst>
              <a:ext uri="{FF2B5EF4-FFF2-40B4-BE49-F238E27FC236}">
                <a16:creationId xmlns:a16="http://schemas.microsoft.com/office/drawing/2014/main" id="{7BD60335-89C1-A614-D0D4-2F0DAB1BA4BD}"/>
              </a:ext>
            </a:extLst>
          </p:cNvPr>
          <p:cNvSpPr/>
          <p:nvPr/>
        </p:nvSpPr>
        <p:spPr>
          <a:xfrm>
            <a:off x="1052691" y="4432976"/>
            <a:ext cx="509137" cy="382537"/>
          </a:xfrm>
          <a:custGeom>
            <a:avLst/>
            <a:gdLst>
              <a:gd name="connsiteX0" fmla="*/ 605 w 509137"/>
              <a:gd name="connsiteY0" fmla="*/ 128 h 382537"/>
              <a:gd name="connsiteX1" fmla="*/ 359420 w 509137"/>
              <a:gd name="connsiteY1" fmla="*/ 277920 h 382537"/>
              <a:gd name="connsiteX2" fmla="*/ 498317 w 509137"/>
              <a:gd name="connsiteY2" fmla="*/ 382092 h 382537"/>
              <a:gd name="connsiteX3" fmla="*/ 475167 w 509137"/>
              <a:gd name="connsiteY3" fmla="*/ 312644 h 382537"/>
              <a:gd name="connsiteX4" fmla="*/ 278398 w 509137"/>
              <a:gd name="connsiteY4" fmla="*/ 243196 h 382537"/>
              <a:gd name="connsiteX5" fmla="*/ 605 w 509137"/>
              <a:gd name="connsiteY5" fmla="*/ 128 h 38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137" h="382537">
                <a:moveTo>
                  <a:pt x="605" y="128"/>
                </a:moveTo>
                <a:cubicBezTo>
                  <a:pt x="14109" y="5915"/>
                  <a:pt x="276468" y="214259"/>
                  <a:pt x="359420" y="277920"/>
                </a:cubicBezTo>
                <a:cubicBezTo>
                  <a:pt x="442372" y="341581"/>
                  <a:pt x="498317" y="382092"/>
                  <a:pt x="498317" y="382092"/>
                </a:cubicBezTo>
                <a:cubicBezTo>
                  <a:pt x="517608" y="387879"/>
                  <a:pt x="511820" y="335793"/>
                  <a:pt x="475167" y="312644"/>
                </a:cubicBezTo>
                <a:cubicBezTo>
                  <a:pt x="438514" y="289495"/>
                  <a:pt x="353633" y="301069"/>
                  <a:pt x="278398" y="243196"/>
                </a:cubicBezTo>
                <a:cubicBezTo>
                  <a:pt x="203163" y="185323"/>
                  <a:pt x="-12899" y="-5659"/>
                  <a:pt x="605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00" name="フリーフォーム 2099">
            <a:extLst>
              <a:ext uri="{FF2B5EF4-FFF2-40B4-BE49-F238E27FC236}">
                <a16:creationId xmlns:a16="http://schemas.microsoft.com/office/drawing/2014/main" id="{F483D809-901E-016E-F3C4-6A8D7DF5FD76}"/>
              </a:ext>
            </a:extLst>
          </p:cNvPr>
          <p:cNvSpPr/>
          <p:nvPr/>
        </p:nvSpPr>
        <p:spPr>
          <a:xfrm>
            <a:off x="4531082" y="5563705"/>
            <a:ext cx="277625" cy="832875"/>
          </a:xfrm>
          <a:custGeom>
            <a:avLst/>
            <a:gdLst>
              <a:gd name="connsiteX0" fmla="*/ 17769 w 277625"/>
              <a:gd name="connsiteY0" fmla="*/ 61591 h 832875"/>
              <a:gd name="connsiteX1" fmla="*/ 40918 w 277625"/>
              <a:gd name="connsiteY1" fmla="*/ 107890 h 832875"/>
              <a:gd name="connsiteX2" fmla="*/ 260837 w 277625"/>
              <a:gd name="connsiteY2" fmla="*/ 779222 h 832875"/>
              <a:gd name="connsiteX3" fmla="*/ 237688 w 277625"/>
              <a:gd name="connsiteY3" fmla="*/ 709773 h 832875"/>
              <a:gd name="connsiteX4" fmla="*/ 17769 w 277625"/>
              <a:gd name="connsiteY4" fmla="*/ 61591 h 83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625" h="832875">
                <a:moveTo>
                  <a:pt x="17769" y="61591"/>
                </a:moveTo>
                <a:cubicBezTo>
                  <a:pt x="-15026" y="-38723"/>
                  <a:pt x="407" y="-11715"/>
                  <a:pt x="40918" y="107890"/>
                </a:cubicBezTo>
                <a:cubicBezTo>
                  <a:pt x="81429" y="227495"/>
                  <a:pt x="260837" y="779222"/>
                  <a:pt x="260837" y="779222"/>
                </a:cubicBezTo>
                <a:cubicBezTo>
                  <a:pt x="293632" y="879536"/>
                  <a:pt x="274341" y="829378"/>
                  <a:pt x="237688" y="709773"/>
                </a:cubicBezTo>
                <a:cubicBezTo>
                  <a:pt x="201035" y="590168"/>
                  <a:pt x="50564" y="161905"/>
                  <a:pt x="17769" y="615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85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E10FF-33A8-BE3C-DECF-CE3B387B3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忙しい道で歩いている人たち&#10;&#10;中程度の精度で自動的に生成された説明">
            <a:extLst>
              <a:ext uri="{FF2B5EF4-FFF2-40B4-BE49-F238E27FC236}">
                <a16:creationId xmlns:a16="http://schemas.microsoft.com/office/drawing/2014/main" id="{D992DC19-53CA-CAE1-6F04-E5C0CFB595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409" t="10684" r="16315"/>
          <a:stretch/>
        </p:blipFill>
        <p:spPr>
          <a:xfrm>
            <a:off x="185468" y="537179"/>
            <a:ext cx="9230264" cy="104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526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C8B4E6-F8FA-2418-58C2-0288FBDB9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踊る大捜査線 N.E.W.」一時は撮影中止のピンチも奇跡のクランクイン！ 織田裕二「そんな幸運も『踊る』らしい」 : 映画ニュース - 映画.com">
            <a:extLst>
              <a:ext uri="{FF2B5EF4-FFF2-40B4-BE49-F238E27FC236}">
                <a16:creationId xmlns:a16="http://schemas.microsoft.com/office/drawing/2014/main" id="{97210BBA-7BF5-460B-9D84-6B06205B64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31" t="8361" r="17375"/>
          <a:stretch/>
        </p:blipFill>
        <p:spPr bwMode="auto">
          <a:xfrm>
            <a:off x="491490" y="2042146"/>
            <a:ext cx="8618220" cy="973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忙しい道で歩いている人たち&#10;&#10;中程度の精度で自動的に生成された説明">
            <a:extLst>
              <a:ext uri="{FF2B5EF4-FFF2-40B4-BE49-F238E27FC236}">
                <a16:creationId xmlns:a16="http://schemas.microsoft.com/office/drawing/2014/main" id="{72CC3FD1-A21B-8F06-FF55-A38F49865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2411"/>
            <a:ext cx="7772400" cy="503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96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92D050">
            <a:alpha val="10000"/>
          </a:srgbClr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</TotalTime>
  <Words>12</Words>
  <Application>Microsoft Macintosh PowerPoint</Application>
  <PresentationFormat>A3 297x420 mm</PresentationFormat>
  <Paragraphs>12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諭 熊坂</dc:creator>
  <cp:lastModifiedBy>諭 熊坂</cp:lastModifiedBy>
  <cp:revision>42</cp:revision>
  <dcterms:created xsi:type="dcterms:W3CDTF">2025-11-03T02:09:51Z</dcterms:created>
  <dcterms:modified xsi:type="dcterms:W3CDTF">2025-11-05T10:16:13Z</dcterms:modified>
</cp:coreProperties>
</file>